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trictFirstAndLastChars="0" embedTrueTypeFonts="1" saveSubsetFonts="1" autoCompressPictures="0">
  <p:sldMasterIdLst>
    <p:sldMasterId id="2147483735" r:id="rId1"/>
  </p:sldMasterIdLst>
  <p:notesMasterIdLst>
    <p:notesMasterId r:id="rId14"/>
  </p:notesMasterIdLst>
  <p:sldIdLst>
    <p:sldId id="256" r:id="rId2"/>
    <p:sldId id="258" r:id="rId3"/>
    <p:sldId id="259" r:id="rId4"/>
    <p:sldId id="287" r:id="rId5"/>
    <p:sldId id="286" r:id="rId6"/>
    <p:sldId id="291" r:id="rId7"/>
    <p:sldId id="292" r:id="rId8"/>
    <p:sldId id="288" r:id="rId9"/>
    <p:sldId id="265" r:id="rId10"/>
    <p:sldId id="289" r:id="rId11"/>
    <p:sldId id="290" r:id="rId12"/>
    <p:sldId id="293" r:id="rId13"/>
  </p:sldIdLst>
  <p:sldSz cx="9144000" cy="5143500" type="screen16x9"/>
  <p:notesSz cx="6858000" cy="9144000"/>
  <p:embeddedFontLst>
    <p:embeddedFont>
      <p:font typeface="Elsie" panose="020B0604020202020204" charset="0"/>
      <p:regular r:id="rId15"/>
    </p:embeddedFont>
    <p:embeddedFont>
      <p:font typeface="Old Standard TT" panose="020B0604020202020204" charset="0"/>
      <p:regular r:id="rId16"/>
      <p:bold r:id="rId17"/>
      <p:italic r:id="rId18"/>
    </p:embeddedFont>
    <p:embeddedFont>
      <p:font typeface="Oswald" panose="00000500000000000000" pitchFamily="2" charset="0"/>
      <p:regular r:id="rId19"/>
      <p:bold r:id="rId20"/>
    </p:embeddedFont>
    <p:embeddedFont>
      <p:font typeface="Raleway" pitchFamily="2" charset="0"/>
      <p:regular r:id="rId21"/>
      <p:bold r:id="rId22"/>
    </p:embeddedFont>
    <p:embeddedFont>
      <p:font typeface="Roboto Condensed" panose="02000000000000000000" pitchFamily="2" charset="0"/>
      <p:regular r:id="rId23"/>
      <p:bold r:id="rId24"/>
      <p:italic r:id="rId25"/>
      <p:boldItalic r:id="rId26"/>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BE0A4893-AAB0-4B11-921F-C880B1FEBE3C}">
  <a:tblStyle styleId="{BE0A4893-AAB0-4B11-921F-C880B1FEBE3C}" styleName="Table_0">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7429" autoAdjust="0"/>
    <p:restoredTop sz="86423" autoAdjust="0"/>
  </p:normalViewPr>
  <p:slideViewPr>
    <p:cSldViewPr snapToGrid="0">
      <p:cViewPr varScale="1">
        <p:scale>
          <a:sx n="86" d="100"/>
          <a:sy n="86" d="100"/>
        </p:scale>
        <p:origin x="192" y="67"/>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26" Type="http://schemas.openxmlformats.org/officeDocument/2006/relationships/font" Target="fonts/font12.fntdata"/><Relationship Id="rId3" Type="http://schemas.openxmlformats.org/officeDocument/2006/relationships/slide" Target="slides/slide2.xml"/><Relationship Id="rId21" Type="http://schemas.openxmlformats.org/officeDocument/2006/relationships/font" Target="fonts/font7.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5" Type="http://schemas.openxmlformats.org/officeDocument/2006/relationships/font" Target="fonts/font11.fntdata"/><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font" Target="fonts/font6.fntdata"/><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0.fntdata"/><Relationship Id="rId5" Type="http://schemas.openxmlformats.org/officeDocument/2006/relationships/slide" Target="slides/slide4.xml"/><Relationship Id="rId15" Type="http://schemas.openxmlformats.org/officeDocument/2006/relationships/font" Target="fonts/font1.fntdata"/><Relationship Id="rId23" Type="http://schemas.openxmlformats.org/officeDocument/2006/relationships/font" Target="fonts/font9.fntdata"/><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5.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font" Target="fonts/font8.fntdata"/><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175"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3"/>
        <p:cNvGrpSpPr/>
        <p:nvPr/>
      </p:nvGrpSpPr>
      <p:grpSpPr>
        <a:xfrm>
          <a:off x="0" y="0"/>
          <a:ext cx="0" cy="0"/>
          <a:chOff x="0" y="0"/>
          <a:chExt cx="0" cy="0"/>
        </a:xfrm>
      </p:grpSpPr>
      <p:sp>
        <p:nvSpPr>
          <p:cNvPr id="164" name="Google Shape;164;g35f391192_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5" name="Google Shape;165;g35f391192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IN" dirty="0"/>
              <a:t>Welcome to the Presentation </a:t>
            </a: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7"/>
        <p:cNvGrpSpPr/>
        <p:nvPr/>
      </p:nvGrpSpPr>
      <p:grpSpPr>
        <a:xfrm>
          <a:off x="0" y="0"/>
          <a:ext cx="0" cy="0"/>
          <a:chOff x="0" y="0"/>
          <a:chExt cx="0" cy="0"/>
        </a:xfrm>
      </p:grpSpPr>
      <p:sp>
        <p:nvSpPr>
          <p:cNvPr id="178" name="Google Shape;178;g35f391192_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9" name="Google Shape;179;g35f391192_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5"/>
        <p:cNvGrpSpPr/>
        <p:nvPr/>
      </p:nvGrpSpPr>
      <p:grpSpPr>
        <a:xfrm>
          <a:off x="0" y="0"/>
          <a:ext cx="0" cy="0"/>
          <a:chOff x="0" y="0"/>
          <a:chExt cx="0" cy="0"/>
        </a:xfrm>
      </p:grpSpPr>
      <p:sp>
        <p:nvSpPr>
          <p:cNvPr id="186" name="Google Shape;186;g35f391192_02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7" name="Google Shape;187;g35f391192_0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2">
          <a:extLst>
            <a:ext uri="{FF2B5EF4-FFF2-40B4-BE49-F238E27FC236}">
              <a16:creationId xmlns:a16="http://schemas.microsoft.com/office/drawing/2014/main" id="{72F0A70D-31CF-6E4B-045E-F18E491F3709}"/>
            </a:ext>
          </a:extLst>
        </p:cNvPr>
        <p:cNvGrpSpPr/>
        <p:nvPr/>
      </p:nvGrpSpPr>
      <p:grpSpPr>
        <a:xfrm>
          <a:off x="0" y="0"/>
          <a:ext cx="0" cy="0"/>
          <a:chOff x="0" y="0"/>
          <a:chExt cx="0" cy="0"/>
        </a:xfrm>
      </p:grpSpPr>
      <p:sp>
        <p:nvSpPr>
          <p:cNvPr id="193" name="Google Shape;193;g35f391192_09:notes">
            <a:extLst>
              <a:ext uri="{FF2B5EF4-FFF2-40B4-BE49-F238E27FC236}">
                <a16:creationId xmlns:a16="http://schemas.microsoft.com/office/drawing/2014/main" id="{DB04CA33-BB54-64C0-F97B-C34D368A23BD}"/>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4" name="Google Shape;194;g35f391192_09:notes">
            <a:extLst>
              <a:ext uri="{FF2B5EF4-FFF2-40B4-BE49-F238E27FC236}">
                <a16:creationId xmlns:a16="http://schemas.microsoft.com/office/drawing/2014/main" id="{5B2ED003-5E95-0586-D9E3-1224C1999627}"/>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ctr" rtl="0">
              <a:spcBef>
                <a:spcPts val="600"/>
              </a:spcBef>
              <a:spcAft>
                <a:spcPts val="0"/>
              </a:spcAft>
              <a:buNone/>
            </a:pPr>
            <a:endParaRPr lang="en-US" sz="4000" dirty="0"/>
          </a:p>
        </p:txBody>
      </p:sp>
    </p:spTree>
    <p:extLst>
      <p:ext uri="{BB962C8B-B14F-4D97-AF65-F5344CB8AC3E}">
        <p14:creationId xmlns:p14="http://schemas.microsoft.com/office/powerpoint/2010/main" val="34112422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8">
          <a:extLst>
            <a:ext uri="{FF2B5EF4-FFF2-40B4-BE49-F238E27FC236}">
              <a16:creationId xmlns:a16="http://schemas.microsoft.com/office/drawing/2014/main" id="{41BAED74-5C4C-077E-AAC0-1873C6276F50}"/>
            </a:ext>
          </a:extLst>
        </p:cNvPr>
        <p:cNvGrpSpPr/>
        <p:nvPr/>
      </p:nvGrpSpPr>
      <p:grpSpPr>
        <a:xfrm>
          <a:off x="0" y="0"/>
          <a:ext cx="0" cy="0"/>
          <a:chOff x="0" y="0"/>
          <a:chExt cx="0" cy="0"/>
        </a:xfrm>
      </p:grpSpPr>
      <p:sp>
        <p:nvSpPr>
          <p:cNvPr id="199" name="Google Shape;199;p:notes">
            <a:extLst>
              <a:ext uri="{FF2B5EF4-FFF2-40B4-BE49-F238E27FC236}">
                <a16:creationId xmlns:a16="http://schemas.microsoft.com/office/drawing/2014/main" id="{8ECE9471-E8AD-CB40-F675-54D07FC1B8CD}"/>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0" name="Google Shape;200;p:notes">
            <a:extLst>
              <a:ext uri="{FF2B5EF4-FFF2-40B4-BE49-F238E27FC236}">
                <a16:creationId xmlns:a16="http://schemas.microsoft.com/office/drawing/2014/main" id="{37FCAA6F-5BC8-C69C-9D8C-D5A59EF5EA5C}"/>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just" defTabSz="914400" rtl="0" eaLnBrk="1" fontAlgn="auto" latinLnBrk="0" hangingPunct="1">
              <a:lnSpc>
                <a:spcPct val="150000"/>
              </a:lnSpc>
              <a:spcBef>
                <a:spcPts val="0"/>
              </a:spcBef>
              <a:spcAft>
                <a:spcPts val="0"/>
              </a:spcAft>
              <a:buClr>
                <a:srgbClr val="000000"/>
              </a:buClr>
              <a:buSzPts val="1400"/>
              <a:buFont typeface="Arial"/>
              <a:buNone/>
              <a:tabLst/>
              <a:defRPr/>
            </a:pPr>
            <a:endParaRPr lang="en-US" sz="1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3239570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39700" indent="0">
              <a:buNone/>
            </a:pPr>
            <a:endParaRPr lang="en-US" dirty="0"/>
          </a:p>
        </p:txBody>
      </p:sp>
    </p:spTree>
    <p:extLst>
      <p:ext uri="{BB962C8B-B14F-4D97-AF65-F5344CB8AC3E}">
        <p14:creationId xmlns:p14="http://schemas.microsoft.com/office/powerpoint/2010/main" val="32661176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39700" indent="0">
              <a:buNone/>
            </a:pPr>
            <a:endParaRPr lang="en-US" dirty="0"/>
          </a:p>
        </p:txBody>
      </p:sp>
    </p:spTree>
    <p:extLst>
      <p:ext uri="{BB962C8B-B14F-4D97-AF65-F5344CB8AC3E}">
        <p14:creationId xmlns:p14="http://schemas.microsoft.com/office/powerpoint/2010/main" val="2857616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5">
          <a:extLst>
            <a:ext uri="{FF2B5EF4-FFF2-40B4-BE49-F238E27FC236}">
              <a16:creationId xmlns:a16="http://schemas.microsoft.com/office/drawing/2014/main" id="{BF0DE976-0C54-41AB-94CB-7C37AB4FB526}"/>
            </a:ext>
          </a:extLst>
        </p:cNvPr>
        <p:cNvGrpSpPr/>
        <p:nvPr/>
      </p:nvGrpSpPr>
      <p:grpSpPr>
        <a:xfrm>
          <a:off x="0" y="0"/>
          <a:ext cx="0" cy="0"/>
          <a:chOff x="0" y="0"/>
          <a:chExt cx="0" cy="0"/>
        </a:xfrm>
      </p:grpSpPr>
      <p:sp>
        <p:nvSpPr>
          <p:cNvPr id="226" name="Google Shape;226;g35f391192_017:notes">
            <a:extLst>
              <a:ext uri="{FF2B5EF4-FFF2-40B4-BE49-F238E27FC236}">
                <a16:creationId xmlns:a16="http://schemas.microsoft.com/office/drawing/2014/main" id="{667E1A61-9CCA-381C-6041-BF3DEEB81805}"/>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7" name="Google Shape;227;g35f391192_017:notes">
            <a:extLst>
              <a:ext uri="{FF2B5EF4-FFF2-40B4-BE49-F238E27FC236}">
                <a16:creationId xmlns:a16="http://schemas.microsoft.com/office/drawing/2014/main" id="{51F81E69-0E07-0C12-FD7D-0007046BE439}"/>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lang="en-US" sz="1800" dirty="0"/>
          </a:p>
        </p:txBody>
      </p:sp>
    </p:spTree>
    <p:extLst>
      <p:ext uri="{BB962C8B-B14F-4D97-AF65-F5344CB8AC3E}">
        <p14:creationId xmlns:p14="http://schemas.microsoft.com/office/powerpoint/2010/main" val="40317911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2"/>
        <p:cNvGrpSpPr/>
        <p:nvPr/>
      </p:nvGrpSpPr>
      <p:grpSpPr>
        <a:xfrm>
          <a:off x="0" y="0"/>
          <a:ext cx="0" cy="0"/>
          <a:chOff x="0" y="0"/>
          <a:chExt cx="0" cy="0"/>
        </a:xfrm>
      </p:grpSpPr>
      <p:sp>
        <p:nvSpPr>
          <p:cNvPr id="243" name="Google Shape;243;g35f391192_0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4" name="Google Shape;244;g35f391192_0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39700" indent="0">
              <a:buNone/>
            </a:pPr>
            <a:endParaRPr lang="en-US" dirty="0"/>
          </a:p>
        </p:txBody>
      </p:sp>
    </p:spTree>
    <p:extLst>
      <p:ext uri="{BB962C8B-B14F-4D97-AF65-F5344CB8AC3E}">
        <p14:creationId xmlns:p14="http://schemas.microsoft.com/office/powerpoint/2010/main" val="3985132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39700" indent="0">
              <a:buNone/>
            </a:pPr>
            <a:r>
              <a:rPr lang="en-IN" dirty="0"/>
              <a:t>References </a:t>
            </a:r>
            <a:endParaRPr lang="en-US" dirty="0"/>
          </a:p>
        </p:txBody>
      </p:sp>
    </p:spTree>
    <p:extLst>
      <p:ext uri="{BB962C8B-B14F-4D97-AF65-F5344CB8AC3E}">
        <p14:creationId xmlns:p14="http://schemas.microsoft.com/office/powerpoint/2010/main" val="18747533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4398575" y="1649225"/>
            <a:ext cx="4125000" cy="1846200"/>
          </a:xfrm>
          <a:prstGeom prst="rect">
            <a:avLst/>
          </a:prstGeom>
        </p:spPr>
        <p:txBody>
          <a:bodyPr spcFirstLastPara="1" wrap="square" lIns="91425" tIns="91425" rIns="91425" bIns="91425" anchor="b" anchorCtr="0">
            <a:noAutofit/>
          </a:bodyPr>
          <a:lstStyle>
            <a:lvl1pPr lvl="0" algn="ctr">
              <a:lnSpc>
                <a:spcPct val="85000"/>
              </a:lnSpc>
              <a:spcBef>
                <a:spcPts val="0"/>
              </a:spcBef>
              <a:spcAft>
                <a:spcPts val="0"/>
              </a:spcAft>
              <a:buSzPts val="4300"/>
              <a:buNone/>
              <a:defRPr sz="4300"/>
            </a:lvl1pPr>
            <a:lvl2pPr lvl="1" algn="ctr">
              <a:lnSpc>
                <a:spcPct val="85000"/>
              </a:lnSpc>
              <a:spcBef>
                <a:spcPts val="0"/>
              </a:spcBef>
              <a:spcAft>
                <a:spcPts val="0"/>
              </a:spcAft>
              <a:buSzPts val="4300"/>
              <a:buNone/>
              <a:defRPr sz="4300"/>
            </a:lvl2pPr>
            <a:lvl3pPr lvl="2" algn="ctr">
              <a:lnSpc>
                <a:spcPct val="85000"/>
              </a:lnSpc>
              <a:spcBef>
                <a:spcPts val="0"/>
              </a:spcBef>
              <a:spcAft>
                <a:spcPts val="0"/>
              </a:spcAft>
              <a:buSzPts val="4300"/>
              <a:buNone/>
              <a:defRPr sz="4300"/>
            </a:lvl3pPr>
            <a:lvl4pPr lvl="3" algn="ctr">
              <a:lnSpc>
                <a:spcPct val="85000"/>
              </a:lnSpc>
              <a:spcBef>
                <a:spcPts val="0"/>
              </a:spcBef>
              <a:spcAft>
                <a:spcPts val="0"/>
              </a:spcAft>
              <a:buSzPts val="4300"/>
              <a:buNone/>
              <a:defRPr sz="4300"/>
            </a:lvl4pPr>
            <a:lvl5pPr lvl="4" algn="ctr">
              <a:lnSpc>
                <a:spcPct val="85000"/>
              </a:lnSpc>
              <a:spcBef>
                <a:spcPts val="0"/>
              </a:spcBef>
              <a:spcAft>
                <a:spcPts val="0"/>
              </a:spcAft>
              <a:buSzPts val="4300"/>
              <a:buNone/>
              <a:defRPr sz="4300"/>
            </a:lvl5pPr>
            <a:lvl6pPr lvl="5" algn="ctr">
              <a:lnSpc>
                <a:spcPct val="85000"/>
              </a:lnSpc>
              <a:spcBef>
                <a:spcPts val="0"/>
              </a:spcBef>
              <a:spcAft>
                <a:spcPts val="0"/>
              </a:spcAft>
              <a:buSzPts val="4300"/>
              <a:buNone/>
              <a:defRPr sz="4300"/>
            </a:lvl6pPr>
            <a:lvl7pPr lvl="6" algn="ctr">
              <a:lnSpc>
                <a:spcPct val="85000"/>
              </a:lnSpc>
              <a:spcBef>
                <a:spcPts val="0"/>
              </a:spcBef>
              <a:spcAft>
                <a:spcPts val="0"/>
              </a:spcAft>
              <a:buSzPts val="4300"/>
              <a:buNone/>
              <a:defRPr sz="4300"/>
            </a:lvl7pPr>
            <a:lvl8pPr lvl="7" algn="ctr">
              <a:lnSpc>
                <a:spcPct val="85000"/>
              </a:lnSpc>
              <a:spcBef>
                <a:spcPts val="0"/>
              </a:spcBef>
              <a:spcAft>
                <a:spcPts val="0"/>
              </a:spcAft>
              <a:buSzPts val="4300"/>
              <a:buNone/>
              <a:defRPr sz="4300"/>
            </a:lvl8pPr>
            <a:lvl9pPr lvl="8" algn="ctr">
              <a:lnSpc>
                <a:spcPct val="85000"/>
              </a:lnSpc>
              <a:spcBef>
                <a:spcPts val="0"/>
              </a:spcBef>
              <a:spcAft>
                <a:spcPts val="0"/>
              </a:spcAft>
              <a:buSzPts val="4300"/>
              <a:buNone/>
              <a:defRPr sz="4300"/>
            </a:lvl9pPr>
          </a:lstStyle>
          <a:p>
            <a:r>
              <a:rPr lang="en-US"/>
              <a:t>Click to edit Master title style</a:t>
            </a:r>
            <a:endParaRPr/>
          </a:p>
        </p:txBody>
      </p:sp>
      <p:sp>
        <p:nvSpPr>
          <p:cNvPr id="10" name="Google Shape;10;p2"/>
          <p:cNvSpPr txBox="1">
            <a:spLocks noGrp="1"/>
          </p:cNvSpPr>
          <p:nvPr>
            <p:ph type="subTitle" idx="1"/>
          </p:nvPr>
        </p:nvSpPr>
        <p:spPr>
          <a:xfrm>
            <a:off x="5208275" y="3551400"/>
            <a:ext cx="2505600" cy="6771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1600"/>
              <a:buNone/>
              <a:defRPr sz="1600"/>
            </a:lvl1pPr>
            <a:lvl2pPr lvl="1" algn="ctr">
              <a:lnSpc>
                <a:spcPct val="100000"/>
              </a:lnSpc>
              <a:spcBef>
                <a:spcPts val="0"/>
              </a:spcBef>
              <a:spcAft>
                <a:spcPts val="0"/>
              </a:spcAft>
              <a:buSzPts val="1600"/>
              <a:buNone/>
              <a:defRPr sz="1600"/>
            </a:lvl2pPr>
            <a:lvl3pPr lvl="2" algn="ctr">
              <a:lnSpc>
                <a:spcPct val="100000"/>
              </a:lnSpc>
              <a:spcBef>
                <a:spcPts val="0"/>
              </a:spcBef>
              <a:spcAft>
                <a:spcPts val="0"/>
              </a:spcAft>
              <a:buSzPts val="1600"/>
              <a:buNone/>
              <a:defRPr sz="1600"/>
            </a:lvl3pPr>
            <a:lvl4pPr lvl="3" algn="ctr">
              <a:lnSpc>
                <a:spcPct val="100000"/>
              </a:lnSpc>
              <a:spcBef>
                <a:spcPts val="0"/>
              </a:spcBef>
              <a:spcAft>
                <a:spcPts val="0"/>
              </a:spcAft>
              <a:buSzPts val="1600"/>
              <a:buNone/>
              <a:defRPr sz="1600"/>
            </a:lvl4pPr>
            <a:lvl5pPr lvl="4" algn="ctr">
              <a:lnSpc>
                <a:spcPct val="100000"/>
              </a:lnSpc>
              <a:spcBef>
                <a:spcPts val="0"/>
              </a:spcBef>
              <a:spcAft>
                <a:spcPts val="0"/>
              </a:spcAft>
              <a:buSzPts val="1600"/>
              <a:buNone/>
              <a:defRPr sz="1600"/>
            </a:lvl5pPr>
            <a:lvl6pPr lvl="5" algn="ctr">
              <a:lnSpc>
                <a:spcPct val="100000"/>
              </a:lnSpc>
              <a:spcBef>
                <a:spcPts val="0"/>
              </a:spcBef>
              <a:spcAft>
                <a:spcPts val="0"/>
              </a:spcAft>
              <a:buSzPts val="1600"/>
              <a:buNone/>
              <a:defRPr sz="1600"/>
            </a:lvl6pPr>
            <a:lvl7pPr lvl="6" algn="ctr">
              <a:lnSpc>
                <a:spcPct val="100000"/>
              </a:lnSpc>
              <a:spcBef>
                <a:spcPts val="0"/>
              </a:spcBef>
              <a:spcAft>
                <a:spcPts val="0"/>
              </a:spcAft>
              <a:buSzPts val="1600"/>
              <a:buNone/>
              <a:defRPr sz="1600"/>
            </a:lvl7pPr>
            <a:lvl8pPr lvl="7" algn="ctr">
              <a:lnSpc>
                <a:spcPct val="100000"/>
              </a:lnSpc>
              <a:spcBef>
                <a:spcPts val="0"/>
              </a:spcBef>
              <a:spcAft>
                <a:spcPts val="0"/>
              </a:spcAft>
              <a:buSzPts val="1600"/>
              <a:buNone/>
              <a:defRPr sz="1600"/>
            </a:lvl8pPr>
            <a:lvl9pPr lvl="8" algn="ctr">
              <a:lnSpc>
                <a:spcPct val="100000"/>
              </a:lnSpc>
              <a:spcBef>
                <a:spcPts val="0"/>
              </a:spcBef>
              <a:spcAft>
                <a:spcPts val="0"/>
              </a:spcAft>
              <a:buSzPts val="1600"/>
              <a:buNone/>
              <a:defRPr sz="1600"/>
            </a:lvl9pPr>
          </a:lstStyle>
          <a:p>
            <a:r>
              <a:rPr lang="en-US"/>
              <a:t>Click to edit Master subtitle style</a:t>
            </a:r>
            <a:endParaRPr/>
          </a:p>
        </p:txBody>
      </p:sp>
      <p:sp>
        <p:nvSpPr>
          <p:cNvPr id="11" name="Google Shape;11;p2"/>
          <p:cNvSpPr>
            <a:spLocks noGrp="1"/>
          </p:cNvSpPr>
          <p:nvPr>
            <p:ph type="pic" idx="2"/>
          </p:nvPr>
        </p:nvSpPr>
        <p:spPr>
          <a:xfrm>
            <a:off x="438025" y="1004725"/>
            <a:ext cx="3949500" cy="3917100"/>
          </a:xfrm>
          <a:prstGeom prst="rect">
            <a:avLst/>
          </a:prstGeom>
          <a:noFill/>
          <a:ln>
            <a:noFill/>
          </a:ln>
        </p:spPr>
      </p:sp>
      <p:sp>
        <p:nvSpPr>
          <p:cNvPr id="12" name="Google Shape;12;p2"/>
          <p:cNvSpPr txBox="1">
            <a:spLocks noGrp="1"/>
          </p:cNvSpPr>
          <p:nvPr>
            <p:ph type="subTitle" idx="3"/>
          </p:nvPr>
        </p:nvSpPr>
        <p:spPr>
          <a:xfrm>
            <a:off x="713225" y="178200"/>
            <a:ext cx="1508100" cy="433200"/>
          </a:xfrm>
          <a:prstGeom prst="rect">
            <a:avLst/>
          </a:prstGeom>
        </p:spPr>
        <p:txBody>
          <a:bodyPr spcFirstLastPara="1" wrap="square" lIns="91425" tIns="91425" rIns="91425" bIns="91425" anchor="ctr" anchorCtr="0">
            <a:noAutofit/>
          </a:bodyPr>
          <a:lstStyle>
            <a:lvl1pPr lvl="0" rtl="0">
              <a:lnSpc>
                <a:spcPct val="85000"/>
              </a:lnSpc>
              <a:spcBef>
                <a:spcPts val="0"/>
              </a:spcBef>
              <a:spcAft>
                <a:spcPts val="0"/>
              </a:spcAft>
              <a:buSzPts val="1300"/>
              <a:buFont typeface="Old Standard TT"/>
              <a:buNone/>
              <a:defRPr sz="1300" i="1">
                <a:latin typeface="Old Standard TT"/>
                <a:ea typeface="Old Standard TT"/>
                <a:cs typeface="Old Standard TT"/>
                <a:sym typeface="Old Standard TT"/>
              </a:defRPr>
            </a:lvl1pPr>
            <a:lvl2pPr lvl="1" rtl="0">
              <a:lnSpc>
                <a:spcPct val="85000"/>
              </a:lnSpc>
              <a:spcBef>
                <a:spcPts val="0"/>
              </a:spcBef>
              <a:spcAft>
                <a:spcPts val="0"/>
              </a:spcAft>
              <a:buSzPts val="1300"/>
              <a:buFont typeface="Elsie"/>
              <a:buNone/>
              <a:defRPr sz="1300" i="1">
                <a:latin typeface="Elsie"/>
                <a:ea typeface="Elsie"/>
                <a:cs typeface="Elsie"/>
                <a:sym typeface="Elsie"/>
              </a:defRPr>
            </a:lvl2pPr>
            <a:lvl3pPr lvl="2" rtl="0">
              <a:lnSpc>
                <a:spcPct val="85000"/>
              </a:lnSpc>
              <a:spcBef>
                <a:spcPts val="0"/>
              </a:spcBef>
              <a:spcAft>
                <a:spcPts val="0"/>
              </a:spcAft>
              <a:buSzPts val="1300"/>
              <a:buFont typeface="Elsie"/>
              <a:buNone/>
              <a:defRPr sz="1300" i="1">
                <a:latin typeface="Elsie"/>
                <a:ea typeface="Elsie"/>
                <a:cs typeface="Elsie"/>
                <a:sym typeface="Elsie"/>
              </a:defRPr>
            </a:lvl3pPr>
            <a:lvl4pPr lvl="3" rtl="0">
              <a:lnSpc>
                <a:spcPct val="85000"/>
              </a:lnSpc>
              <a:spcBef>
                <a:spcPts val="0"/>
              </a:spcBef>
              <a:spcAft>
                <a:spcPts val="0"/>
              </a:spcAft>
              <a:buSzPts val="1300"/>
              <a:buFont typeface="Elsie"/>
              <a:buNone/>
              <a:defRPr sz="1300" i="1">
                <a:latin typeface="Elsie"/>
                <a:ea typeface="Elsie"/>
                <a:cs typeface="Elsie"/>
                <a:sym typeface="Elsie"/>
              </a:defRPr>
            </a:lvl4pPr>
            <a:lvl5pPr lvl="4" rtl="0">
              <a:lnSpc>
                <a:spcPct val="85000"/>
              </a:lnSpc>
              <a:spcBef>
                <a:spcPts val="0"/>
              </a:spcBef>
              <a:spcAft>
                <a:spcPts val="0"/>
              </a:spcAft>
              <a:buSzPts val="1300"/>
              <a:buFont typeface="Elsie"/>
              <a:buNone/>
              <a:defRPr sz="1300" i="1">
                <a:latin typeface="Elsie"/>
                <a:ea typeface="Elsie"/>
                <a:cs typeface="Elsie"/>
                <a:sym typeface="Elsie"/>
              </a:defRPr>
            </a:lvl5pPr>
            <a:lvl6pPr lvl="5" rtl="0">
              <a:lnSpc>
                <a:spcPct val="85000"/>
              </a:lnSpc>
              <a:spcBef>
                <a:spcPts val="0"/>
              </a:spcBef>
              <a:spcAft>
                <a:spcPts val="0"/>
              </a:spcAft>
              <a:buSzPts val="1300"/>
              <a:buFont typeface="Elsie"/>
              <a:buNone/>
              <a:defRPr sz="1300" i="1">
                <a:latin typeface="Elsie"/>
                <a:ea typeface="Elsie"/>
                <a:cs typeface="Elsie"/>
                <a:sym typeface="Elsie"/>
              </a:defRPr>
            </a:lvl6pPr>
            <a:lvl7pPr lvl="6" rtl="0">
              <a:lnSpc>
                <a:spcPct val="85000"/>
              </a:lnSpc>
              <a:spcBef>
                <a:spcPts val="0"/>
              </a:spcBef>
              <a:spcAft>
                <a:spcPts val="0"/>
              </a:spcAft>
              <a:buSzPts val="1300"/>
              <a:buFont typeface="Elsie"/>
              <a:buNone/>
              <a:defRPr sz="1300" i="1">
                <a:latin typeface="Elsie"/>
                <a:ea typeface="Elsie"/>
                <a:cs typeface="Elsie"/>
                <a:sym typeface="Elsie"/>
              </a:defRPr>
            </a:lvl7pPr>
            <a:lvl8pPr lvl="7" rtl="0">
              <a:lnSpc>
                <a:spcPct val="85000"/>
              </a:lnSpc>
              <a:spcBef>
                <a:spcPts val="0"/>
              </a:spcBef>
              <a:spcAft>
                <a:spcPts val="0"/>
              </a:spcAft>
              <a:buSzPts val="1300"/>
              <a:buFont typeface="Elsie"/>
              <a:buNone/>
              <a:defRPr sz="1300" i="1">
                <a:latin typeface="Elsie"/>
                <a:ea typeface="Elsie"/>
                <a:cs typeface="Elsie"/>
                <a:sym typeface="Elsie"/>
              </a:defRPr>
            </a:lvl8pPr>
            <a:lvl9pPr lvl="8" rtl="0">
              <a:lnSpc>
                <a:spcPct val="85000"/>
              </a:lnSpc>
              <a:spcBef>
                <a:spcPts val="0"/>
              </a:spcBef>
              <a:spcAft>
                <a:spcPts val="0"/>
              </a:spcAft>
              <a:buSzPts val="1300"/>
              <a:buFont typeface="Elsie"/>
              <a:buNone/>
              <a:defRPr sz="1300" i="1">
                <a:latin typeface="Elsie"/>
                <a:ea typeface="Elsie"/>
                <a:cs typeface="Elsie"/>
                <a:sym typeface="Elsie"/>
              </a:defRPr>
            </a:lvl9pPr>
          </a:lstStyle>
          <a:p>
            <a:r>
              <a:rPr lang="en-US"/>
              <a:t>Click to edit Master subtitle style</a:t>
            </a:r>
            <a:endParaRPr/>
          </a:p>
        </p:txBody>
      </p:sp>
      <p:sp>
        <p:nvSpPr>
          <p:cNvPr id="13" name="Google Shape;13;p2"/>
          <p:cNvSpPr txBox="1">
            <a:spLocks noGrp="1"/>
          </p:cNvSpPr>
          <p:nvPr>
            <p:ph type="title" idx="4" hasCustomPrompt="1"/>
          </p:nvPr>
        </p:nvSpPr>
        <p:spPr>
          <a:xfrm>
            <a:off x="6922675" y="178200"/>
            <a:ext cx="1508100" cy="4332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1300"/>
              <a:buNone/>
              <a:defRPr sz="1300" i="1"/>
            </a:lvl1pPr>
            <a:lvl2pPr lvl="1" algn="r" rtl="0">
              <a:spcBef>
                <a:spcPts val="0"/>
              </a:spcBef>
              <a:spcAft>
                <a:spcPts val="0"/>
              </a:spcAft>
              <a:buSzPts val="1300"/>
              <a:buNone/>
              <a:defRPr sz="1300" i="1"/>
            </a:lvl2pPr>
            <a:lvl3pPr lvl="2" algn="r" rtl="0">
              <a:spcBef>
                <a:spcPts val="0"/>
              </a:spcBef>
              <a:spcAft>
                <a:spcPts val="0"/>
              </a:spcAft>
              <a:buSzPts val="1300"/>
              <a:buNone/>
              <a:defRPr sz="1300" i="1"/>
            </a:lvl3pPr>
            <a:lvl4pPr lvl="3" algn="r" rtl="0">
              <a:spcBef>
                <a:spcPts val="0"/>
              </a:spcBef>
              <a:spcAft>
                <a:spcPts val="0"/>
              </a:spcAft>
              <a:buSzPts val="1300"/>
              <a:buNone/>
              <a:defRPr sz="1300" i="1"/>
            </a:lvl4pPr>
            <a:lvl5pPr lvl="4" algn="r" rtl="0">
              <a:spcBef>
                <a:spcPts val="0"/>
              </a:spcBef>
              <a:spcAft>
                <a:spcPts val="0"/>
              </a:spcAft>
              <a:buSzPts val="1300"/>
              <a:buNone/>
              <a:defRPr sz="1300" i="1"/>
            </a:lvl5pPr>
            <a:lvl6pPr lvl="5" algn="r" rtl="0">
              <a:spcBef>
                <a:spcPts val="0"/>
              </a:spcBef>
              <a:spcAft>
                <a:spcPts val="0"/>
              </a:spcAft>
              <a:buSzPts val="1300"/>
              <a:buNone/>
              <a:defRPr sz="1300" i="1"/>
            </a:lvl6pPr>
            <a:lvl7pPr lvl="6" algn="r" rtl="0">
              <a:spcBef>
                <a:spcPts val="0"/>
              </a:spcBef>
              <a:spcAft>
                <a:spcPts val="0"/>
              </a:spcAft>
              <a:buSzPts val="1300"/>
              <a:buNone/>
              <a:defRPr sz="1300" i="1"/>
            </a:lvl7pPr>
            <a:lvl8pPr lvl="7" algn="r" rtl="0">
              <a:spcBef>
                <a:spcPts val="0"/>
              </a:spcBef>
              <a:spcAft>
                <a:spcPts val="0"/>
              </a:spcAft>
              <a:buSzPts val="1300"/>
              <a:buNone/>
              <a:defRPr sz="1300" i="1"/>
            </a:lvl8pPr>
            <a:lvl9pPr lvl="8" algn="r" rtl="0">
              <a:spcBef>
                <a:spcPts val="0"/>
              </a:spcBef>
              <a:spcAft>
                <a:spcPts val="0"/>
              </a:spcAft>
              <a:buSzPts val="1300"/>
              <a:buNone/>
              <a:defRPr sz="1300" i="1"/>
            </a:lvl9pPr>
          </a:lstStyle>
          <a:p>
            <a:r>
              <a:t>xx%</a:t>
            </a:r>
          </a:p>
        </p:txBody>
      </p:sp>
      <p:sp>
        <p:nvSpPr>
          <p:cNvPr id="14" name="Google Shape;14;p2"/>
          <p:cNvSpPr/>
          <p:nvPr/>
        </p:nvSpPr>
        <p:spPr>
          <a:xfrm rot="-6656969">
            <a:off x="-474015" y="-336354"/>
            <a:ext cx="954700" cy="970785"/>
          </a:xfrm>
          <a:custGeom>
            <a:avLst/>
            <a:gdLst/>
            <a:ahLst/>
            <a:cxnLst/>
            <a:rect l="l" t="t" r="r" b="b"/>
            <a:pathLst>
              <a:path w="4565" h="4642" extrusionOk="0">
                <a:moveTo>
                  <a:pt x="2767" y="0"/>
                </a:moveTo>
                <a:cubicBezTo>
                  <a:pt x="2584" y="0"/>
                  <a:pt x="2400" y="38"/>
                  <a:pt x="2233" y="116"/>
                </a:cubicBezTo>
                <a:cubicBezTo>
                  <a:pt x="2057" y="171"/>
                  <a:pt x="1892" y="270"/>
                  <a:pt x="1749" y="413"/>
                </a:cubicBezTo>
                <a:cubicBezTo>
                  <a:pt x="1122" y="1029"/>
                  <a:pt x="363" y="1755"/>
                  <a:pt x="154" y="2634"/>
                </a:cubicBezTo>
                <a:cubicBezTo>
                  <a:pt x="1" y="3294"/>
                  <a:pt x="319" y="3965"/>
                  <a:pt x="880" y="4317"/>
                </a:cubicBezTo>
                <a:cubicBezTo>
                  <a:pt x="1265" y="4548"/>
                  <a:pt x="1738" y="4603"/>
                  <a:pt x="2178" y="4636"/>
                </a:cubicBezTo>
                <a:cubicBezTo>
                  <a:pt x="2241" y="4640"/>
                  <a:pt x="2304" y="4641"/>
                  <a:pt x="2366" y="4641"/>
                </a:cubicBezTo>
                <a:cubicBezTo>
                  <a:pt x="3406" y="4641"/>
                  <a:pt x="4277" y="4117"/>
                  <a:pt x="4432" y="2986"/>
                </a:cubicBezTo>
                <a:cubicBezTo>
                  <a:pt x="4564" y="2074"/>
                  <a:pt x="4333" y="1029"/>
                  <a:pt x="3674" y="369"/>
                </a:cubicBezTo>
                <a:cubicBezTo>
                  <a:pt x="3439" y="127"/>
                  <a:pt x="3103" y="0"/>
                  <a:pt x="2767" y="0"/>
                </a:cubicBezTo>
                <a:close/>
              </a:path>
            </a:pathLst>
          </a:cu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15" name="Google Shape;15;p2"/>
          <p:cNvCxnSpPr/>
          <p:nvPr/>
        </p:nvCxnSpPr>
        <p:spPr>
          <a:xfrm>
            <a:off x="-74550" y="768100"/>
            <a:ext cx="9293100" cy="0"/>
          </a:xfrm>
          <a:prstGeom prst="straightConnector1">
            <a:avLst/>
          </a:prstGeom>
          <a:noFill/>
          <a:ln w="9525" cap="flat" cmpd="sng">
            <a:solidFill>
              <a:schemeClr val="dk1"/>
            </a:solidFill>
            <a:prstDash val="solid"/>
            <a:round/>
            <a:headEnd type="none" w="med" len="med"/>
            <a:tailEnd type="none" w="med" len="med"/>
          </a:ln>
        </p:spPr>
      </p:cxnSp>
    </p:spTree>
    <p:extLst>
      <p:ext uri="{BB962C8B-B14F-4D97-AF65-F5344CB8AC3E}">
        <p14:creationId xmlns:p14="http://schemas.microsoft.com/office/powerpoint/2010/main" val="1381020287"/>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16"/>
        <p:cNvGrpSpPr/>
        <p:nvPr/>
      </p:nvGrpSpPr>
      <p:grpSpPr>
        <a:xfrm>
          <a:off x="0" y="0"/>
          <a:ext cx="0" cy="0"/>
          <a:chOff x="0" y="0"/>
          <a:chExt cx="0" cy="0"/>
        </a:xfrm>
      </p:grpSpPr>
      <p:sp>
        <p:nvSpPr>
          <p:cNvPr id="17" name="Google Shape;17;p3"/>
          <p:cNvSpPr txBox="1">
            <a:spLocks noGrp="1"/>
          </p:cNvSpPr>
          <p:nvPr>
            <p:ph type="title"/>
          </p:nvPr>
        </p:nvSpPr>
        <p:spPr>
          <a:xfrm>
            <a:off x="603750" y="2750425"/>
            <a:ext cx="3694500" cy="841800"/>
          </a:xfrm>
          <a:prstGeom prst="rect">
            <a:avLst/>
          </a:prstGeom>
        </p:spPr>
        <p:txBody>
          <a:bodyPr spcFirstLastPara="1" wrap="square" lIns="91425" tIns="91425" rIns="91425" bIns="91425" anchor="t" anchorCtr="0">
            <a:noAutofit/>
          </a:bodyPr>
          <a:lstStyle>
            <a:lvl1pPr lvl="0" rtl="0">
              <a:spcBef>
                <a:spcPts val="0"/>
              </a:spcBef>
              <a:spcAft>
                <a:spcPts val="0"/>
              </a:spcAft>
              <a:buSzPts val="4600"/>
              <a:buNone/>
              <a:defRPr sz="4600"/>
            </a:lvl1pPr>
            <a:lvl2pPr lvl="1" rtl="0">
              <a:spcBef>
                <a:spcPts val="0"/>
              </a:spcBef>
              <a:spcAft>
                <a:spcPts val="0"/>
              </a:spcAft>
              <a:buSzPts val="4600"/>
              <a:buNone/>
              <a:defRPr sz="4600"/>
            </a:lvl2pPr>
            <a:lvl3pPr lvl="2" rtl="0">
              <a:spcBef>
                <a:spcPts val="0"/>
              </a:spcBef>
              <a:spcAft>
                <a:spcPts val="0"/>
              </a:spcAft>
              <a:buSzPts val="4600"/>
              <a:buNone/>
              <a:defRPr sz="4600"/>
            </a:lvl3pPr>
            <a:lvl4pPr lvl="3" rtl="0">
              <a:spcBef>
                <a:spcPts val="0"/>
              </a:spcBef>
              <a:spcAft>
                <a:spcPts val="0"/>
              </a:spcAft>
              <a:buSzPts val="4600"/>
              <a:buNone/>
              <a:defRPr sz="4600"/>
            </a:lvl4pPr>
            <a:lvl5pPr lvl="4" rtl="0">
              <a:spcBef>
                <a:spcPts val="0"/>
              </a:spcBef>
              <a:spcAft>
                <a:spcPts val="0"/>
              </a:spcAft>
              <a:buSzPts val="4600"/>
              <a:buNone/>
              <a:defRPr sz="4600"/>
            </a:lvl5pPr>
            <a:lvl6pPr lvl="5" rtl="0">
              <a:spcBef>
                <a:spcPts val="0"/>
              </a:spcBef>
              <a:spcAft>
                <a:spcPts val="0"/>
              </a:spcAft>
              <a:buSzPts val="4600"/>
              <a:buNone/>
              <a:defRPr sz="4600"/>
            </a:lvl6pPr>
            <a:lvl7pPr lvl="6" rtl="0">
              <a:spcBef>
                <a:spcPts val="0"/>
              </a:spcBef>
              <a:spcAft>
                <a:spcPts val="0"/>
              </a:spcAft>
              <a:buSzPts val="4600"/>
              <a:buNone/>
              <a:defRPr sz="4600"/>
            </a:lvl7pPr>
            <a:lvl8pPr lvl="7" rtl="0">
              <a:spcBef>
                <a:spcPts val="0"/>
              </a:spcBef>
              <a:spcAft>
                <a:spcPts val="0"/>
              </a:spcAft>
              <a:buSzPts val="4600"/>
              <a:buNone/>
              <a:defRPr sz="4600"/>
            </a:lvl8pPr>
            <a:lvl9pPr lvl="8" rtl="0">
              <a:spcBef>
                <a:spcPts val="0"/>
              </a:spcBef>
              <a:spcAft>
                <a:spcPts val="0"/>
              </a:spcAft>
              <a:buSzPts val="4600"/>
              <a:buNone/>
              <a:defRPr sz="4600"/>
            </a:lvl9pPr>
          </a:lstStyle>
          <a:p>
            <a:r>
              <a:rPr lang="en-US"/>
              <a:t>Click to edit Master title style</a:t>
            </a:r>
            <a:endParaRPr/>
          </a:p>
        </p:txBody>
      </p:sp>
      <p:sp>
        <p:nvSpPr>
          <p:cNvPr id="18" name="Google Shape;18;p3"/>
          <p:cNvSpPr txBox="1">
            <a:spLocks noGrp="1"/>
          </p:cNvSpPr>
          <p:nvPr>
            <p:ph type="title" idx="2" hasCustomPrompt="1"/>
          </p:nvPr>
        </p:nvSpPr>
        <p:spPr>
          <a:xfrm>
            <a:off x="1898525" y="1685975"/>
            <a:ext cx="1104900" cy="892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000"/>
              <a:buNone/>
              <a:defRPr sz="6000"/>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19" name="Google Shape;19;p3"/>
          <p:cNvSpPr txBox="1">
            <a:spLocks noGrp="1"/>
          </p:cNvSpPr>
          <p:nvPr>
            <p:ph type="subTitle" idx="1"/>
          </p:nvPr>
        </p:nvSpPr>
        <p:spPr>
          <a:xfrm>
            <a:off x="1231925" y="3522650"/>
            <a:ext cx="2438100" cy="677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sz="1600"/>
            </a:lvl1pPr>
            <a:lvl2pPr lvl="1" algn="ctr" rtl="0">
              <a:lnSpc>
                <a:spcPct val="100000"/>
              </a:lnSpc>
              <a:spcBef>
                <a:spcPts val="0"/>
              </a:spcBef>
              <a:spcAft>
                <a:spcPts val="0"/>
              </a:spcAft>
              <a:buSzPts val="1600"/>
              <a:buNone/>
              <a:defRPr sz="1600"/>
            </a:lvl2pPr>
            <a:lvl3pPr lvl="2" algn="ctr" rtl="0">
              <a:lnSpc>
                <a:spcPct val="100000"/>
              </a:lnSpc>
              <a:spcBef>
                <a:spcPts val="0"/>
              </a:spcBef>
              <a:spcAft>
                <a:spcPts val="0"/>
              </a:spcAft>
              <a:buSzPts val="1600"/>
              <a:buNone/>
              <a:defRPr sz="1600"/>
            </a:lvl3pPr>
            <a:lvl4pPr lvl="3" algn="ctr" rtl="0">
              <a:lnSpc>
                <a:spcPct val="100000"/>
              </a:lnSpc>
              <a:spcBef>
                <a:spcPts val="0"/>
              </a:spcBef>
              <a:spcAft>
                <a:spcPts val="0"/>
              </a:spcAft>
              <a:buSzPts val="1600"/>
              <a:buNone/>
              <a:defRPr sz="1600"/>
            </a:lvl4pPr>
            <a:lvl5pPr lvl="4" algn="ctr" rtl="0">
              <a:lnSpc>
                <a:spcPct val="100000"/>
              </a:lnSpc>
              <a:spcBef>
                <a:spcPts val="0"/>
              </a:spcBef>
              <a:spcAft>
                <a:spcPts val="0"/>
              </a:spcAft>
              <a:buSzPts val="1600"/>
              <a:buNone/>
              <a:defRPr sz="1600"/>
            </a:lvl5pPr>
            <a:lvl6pPr lvl="5" algn="ctr" rtl="0">
              <a:lnSpc>
                <a:spcPct val="100000"/>
              </a:lnSpc>
              <a:spcBef>
                <a:spcPts val="0"/>
              </a:spcBef>
              <a:spcAft>
                <a:spcPts val="0"/>
              </a:spcAft>
              <a:buSzPts val="1600"/>
              <a:buNone/>
              <a:defRPr sz="1600"/>
            </a:lvl6pPr>
            <a:lvl7pPr lvl="6" algn="ctr" rtl="0">
              <a:lnSpc>
                <a:spcPct val="100000"/>
              </a:lnSpc>
              <a:spcBef>
                <a:spcPts val="0"/>
              </a:spcBef>
              <a:spcAft>
                <a:spcPts val="0"/>
              </a:spcAft>
              <a:buSzPts val="1600"/>
              <a:buNone/>
              <a:defRPr sz="1600"/>
            </a:lvl7pPr>
            <a:lvl8pPr lvl="7" algn="ctr" rtl="0">
              <a:lnSpc>
                <a:spcPct val="100000"/>
              </a:lnSpc>
              <a:spcBef>
                <a:spcPts val="0"/>
              </a:spcBef>
              <a:spcAft>
                <a:spcPts val="0"/>
              </a:spcAft>
              <a:buSzPts val="1600"/>
              <a:buNone/>
              <a:defRPr sz="1600"/>
            </a:lvl8pPr>
            <a:lvl9pPr lvl="8" algn="ctr" rtl="0">
              <a:lnSpc>
                <a:spcPct val="100000"/>
              </a:lnSpc>
              <a:spcBef>
                <a:spcPts val="0"/>
              </a:spcBef>
              <a:spcAft>
                <a:spcPts val="0"/>
              </a:spcAft>
              <a:buSzPts val="1600"/>
              <a:buNone/>
              <a:defRPr sz="1600"/>
            </a:lvl9pPr>
          </a:lstStyle>
          <a:p>
            <a:r>
              <a:rPr lang="en-US"/>
              <a:t>Click to edit Master subtitle style</a:t>
            </a:r>
            <a:endParaRPr/>
          </a:p>
        </p:txBody>
      </p:sp>
      <p:sp>
        <p:nvSpPr>
          <p:cNvPr id="20" name="Google Shape;20;p3"/>
          <p:cNvSpPr>
            <a:spLocks noGrp="1"/>
          </p:cNvSpPr>
          <p:nvPr>
            <p:ph type="pic" idx="3"/>
          </p:nvPr>
        </p:nvSpPr>
        <p:spPr>
          <a:xfrm>
            <a:off x="4243724" y="1148975"/>
            <a:ext cx="4110000" cy="3601200"/>
          </a:xfrm>
          <a:prstGeom prst="rect">
            <a:avLst/>
          </a:prstGeom>
          <a:noFill/>
          <a:ln>
            <a:noFill/>
          </a:ln>
        </p:spPr>
      </p:sp>
      <p:sp>
        <p:nvSpPr>
          <p:cNvPr id="21" name="Google Shape;21;p3"/>
          <p:cNvSpPr txBox="1">
            <a:spLocks noGrp="1"/>
          </p:cNvSpPr>
          <p:nvPr>
            <p:ph type="subTitle" idx="4"/>
          </p:nvPr>
        </p:nvSpPr>
        <p:spPr>
          <a:xfrm>
            <a:off x="713225" y="178200"/>
            <a:ext cx="1508100" cy="433200"/>
          </a:xfrm>
          <a:prstGeom prst="rect">
            <a:avLst/>
          </a:prstGeom>
        </p:spPr>
        <p:txBody>
          <a:bodyPr spcFirstLastPara="1" wrap="square" lIns="91425" tIns="91425" rIns="91425" bIns="91425" anchor="ctr" anchorCtr="0">
            <a:noAutofit/>
          </a:bodyPr>
          <a:lstStyle>
            <a:lvl1pPr lvl="0" rtl="0">
              <a:lnSpc>
                <a:spcPct val="85000"/>
              </a:lnSpc>
              <a:spcBef>
                <a:spcPts val="0"/>
              </a:spcBef>
              <a:spcAft>
                <a:spcPts val="0"/>
              </a:spcAft>
              <a:buSzPts val="1300"/>
              <a:buFont typeface="Old Standard TT"/>
              <a:buNone/>
              <a:defRPr sz="1300" i="1">
                <a:latin typeface="Old Standard TT"/>
                <a:ea typeface="Old Standard TT"/>
                <a:cs typeface="Old Standard TT"/>
                <a:sym typeface="Old Standard TT"/>
              </a:defRPr>
            </a:lvl1pPr>
            <a:lvl2pPr lvl="1" rtl="0">
              <a:lnSpc>
                <a:spcPct val="85000"/>
              </a:lnSpc>
              <a:spcBef>
                <a:spcPts val="0"/>
              </a:spcBef>
              <a:spcAft>
                <a:spcPts val="0"/>
              </a:spcAft>
              <a:buSzPts val="1300"/>
              <a:buFont typeface="Elsie"/>
              <a:buNone/>
              <a:defRPr sz="1300" i="1">
                <a:latin typeface="Elsie"/>
                <a:ea typeface="Elsie"/>
                <a:cs typeface="Elsie"/>
                <a:sym typeface="Elsie"/>
              </a:defRPr>
            </a:lvl2pPr>
            <a:lvl3pPr lvl="2" rtl="0">
              <a:lnSpc>
                <a:spcPct val="85000"/>
              </a:lnSpc>
              <a:spcBef>
                <a:spcPts val="0"/>
              </a:spcBef>
              <a:spcAft>
                <a:spcPts val="0"/>
              </a:spcAft>
              <a:buSzPts val="1300"/>
              <a:buFont typeface="Elsie"/>
              <a:buNone/>
              <a:defRPr sz="1300" i="1">
                <a:latin typeface="Elsie"/>
                <a:ea typeface="Elsie"/>
                <a:cs typeface="Elsie"/>
                <a:sym typeface="Elsie"/>
              </a:defRPr>
            </a:lvl3pPr>
            <a:lvl4pPr lvl="3" rtl="0">
              <a:lnSpc>
                <a:spcPct val="85000"/>
              </a:lnSpc>
              <a:spcBef>
                <a:spcPts val="0"/>
              </a:spcBef>
              <a:spcAft>
                <a:spcPts val="0"/>
              </a:spcAft>
              <a:buSzPts val="1300"/>
              <a:buFont typeface="Elsie"/>
              <a:buNone/>
              <a:defRPr sz="1300" i="1">
                <a:latin typeface="Elsie"/>
                <a:ea typeface="Elsie"/>
                <a:cs typeface="Elsie"/>
                <a:sym typeface="Elsie"/>
              </a:defRPr>
            </a:lvl4pPr>
            <a:lvl5pPr lvl="4" rtl="0">
              <a:lnSpc>
                <a:spcPct val="85000"/>
              </a:lnSpc>
              <a:spcBef>
                <a:spcPts val="0"/>
              </a:spcBef>
              <a:spcAft>
                <a:spcPts val="0"/>
              </a:spcAft>
              <a:buSzPts val="1300"/>
              <a:buFont typeface="Elsie"/>
              <a:buNone/>
              <a:defRPr sz="1300" i="1">
                <a:latin typeface="Elsie"/>
                <a:ea typeface="Elsie"/>
                <a:cs typeface="Elsie"/>
                <a:sym typeface="Elsie"/>
              </a:defRPr>
            </a:lvl5pPr>
            <a:lvl6pPr lvl="5" rtl="0">
              <a:lnSpc>
                <a:spcPct val="85000"/>
              </a:lnSpc>
              <a:spcBef>
                <a:spcPts val="0"/>
              </a:spcBef>
              <a:spcAft>
                <a:spcPts val="0"/>
              </a:spcAft>
              <a:buSzPts val="1300"/>
              <a:buFont typeface="Elsie"/>
              <a:buNone/>
              <a:defRPr sz="1300" i="1">
                <a:latin typeface="Elsie"/>
                <a:ea typeface="Elsie"/>
                <a:cs typeface="Elsie"/>
                <a:sym typeface="Elsie"/>
              </a:defRPr>
            </a:lvl6pPr>
            <a:lvl7pPr lvl="6" rtl="0">
              <a:lnSpc>
                <a:spcPct val="85000"/>
              </a:lnSpc>
              <a:spcBef>
                <a:spcPts val="0"/>
              </a:spcBef>
              <a:spcAft>
                <a:spcPts val="0"/>
              </a:spcAft>
              <a:buSzPts val="1300"/>
              <a:buFont typeface="Elsie"/>
              <a:buNone/>
              <a:defRPr sz="1300" i="1">
                <a:latin typeface="Elsie"/>
                <a:ea typeface="Elsie"/>
                <a:cs typeface="Elsie"/>
                <a:sym typeface="Elsie"/>
              </a:defRPr>
            </a:lvl7pPr>
            <a:lvl8pPr lvl="7" rtl="0">
              <a:lnSpc>
                <a:spcPct val="85000"/>
              </a:lnSpc>
              <a:spcBef>
                <a:spcPts val="0"/>
              </a:spcBef>
              <a:spcAft>
                <a:spcPts val="0"/>
              </a:spcAft>
              <a:buSzPts val="1300"/>
              <a:buFont typeface="Elsie"/>
              <a:buNone/>
              <a:defRPr sz="1300" i="1">
                <a:latin typeface="Elsie"/>
                <a:ea typeface="Elsie"/>
                <a:cs typeface="Elsie"/>
                <a:sym typeface="Elsie"/>
              </a:defRPr>
            </a:lvl8pPr>
            <a:lvl9pPr lvl="8" rtl="0">
              <a:lnSpc>
                <a:spcPct val="85000"/>
              </a:lnSpc>
              <a:spcBef>
                <a:spcPts val="0"/>
              </a:spcBef>
              <a:spcAft>
                <a:spcPts val="0"/>
              </a:spcAft>
              <a:buSzPts val="1300"/>
              <a:buFont typeface="Elsie"/>
              <a:buNone/>
              <a:defRPr sz="1300" i="1">
                <a:latin typeface="Elsie"/>
                <a:ea typeface="Elsie"/>
                <a:cs typeface="Elsie"/>
                <a:sym typeface="Elsie"/>
              </a:defRPr>
            </a:lvl9pPr>
          </a:lstStyle>
          <a:p>
            <a:r>
              <a:rPr lang="en-US"/>
              <a:t>Click to edit Master subtitle style</a:t>
            </a:r>
            <a:endParaRPr/>
          </a:p>
        </p:txBody>
      </p:sp>
      <p:sp>
        <p:nvSpPr>
          <p:cNvPr id="22" name="Google Shape;22;p3"/>
          <p:cNvSpPr txBox="1">
            <a:spLocks noGrp="1"/>
          </p:cNvSpPr>
          <p:nvPr>
            <p:ph type="title" idx="5" hasCustomPrompt="1"/>
          </p:nvPr>
        </p:nvSpPr>
        <p:spPr>
          <a:xfrm>
            <a:off x="6922675" y="178200"/>
            <a:ext cx="1508100" cy="4332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1300"/>
              <a:buNone/>
              <a:defRPr sz="1300" i="1"/>
            </a:lvl1pPr>
            <a:lvl2pPr lvl="1" algn="r" rtl="0">
              <a:spcBef>
                <a:spcPts val="0"/>
              </a:spcBef>
              <a:spcAft>
                <a:spcPts val="0"/>
              </a:spcAft>
              <a:buSzPts val="1300"/>
              <a:buNone/>
              <a:defRPr sz="1300" i="1"/>
            </a:lvl2pPr>
            <a:lvl3pPr lvl="2" algn="r" rtl="0">
              <a:spcBef>
                <a:spcPts val="0"/>
              </a:spcBef>
              <a:spcAft>
                <a:spcPts val="0"/>
              </a:spcAft>
              <a:buSzPts val="1300"/>
              <a:buNone/>
              <a:defRPr sz="1300" i="1"/>
            </a:lvl3pPr>
            <a:lvl4pPr lvl="3" algn="r" rtl="0">
              <a:spcBef>
                <a:spcPts val="0"/>
              </a:spcBef>
              <a:spcAft>
                <a:spcPts val="0"/>
              </a:spcAft>
              <a:buSzPts val="1300"/>
              <a:buNone/>
              <a:defRPr sz="1300" i="1"/>
            </a:lvl4pPr>
            <a:lvl5pPr lvl="4" algn="r" rtl="0">
              <a:spcBef>
                <a:spcPts val="0"/>
              </a:spcBef>
              <a:spcAft>
                <a:spcPts val="0"/>
              </a:spcAft>
              <a:buSzPts val="1300"/>
              <a:buNone/>
              <a:defRPr sz="1300" i="1"/>
            </a:lvl5pPr>
            <a:lvl6pPr lvl="5" algn="r" rtl="0">
              <a:spcBef>
                <a:spcPts val="0"/>
              </a:spcBef>
              <a:spcAft>
                <a:spcPts val="0"/>
              </a:spcAft>
              <a:buSzPts val="1300"/>
              <a:buNone/>
              <a:defRPr sz="1300" i="1"/>
            </a:lvl6pPr>
            <a:lvl7pPr lvl="6" algn="r" rtl="0">
              <a:spcBef>
                <a:spcPts val="0"/>
              </a:spcBef>
              <a:spcAft>
                <a:spcPts val="0"/>
              </a:spcAft>
              <a:buSzPts val="1300"/>
              <a:buNone/>
              <a:defRPr sz="1300" i="1"/>
            </a:lvl7pPr>
            <a:lvl8pPr lvl="7" algn="r" rtl="0">
              <a:spcBef>
                <a:spcPts val="0"/>
              </a:spcBef>
              <a:spcAft>
                <a:spcPts val="0"/>
              </a:spcAft>
              <a:buSzPts val="1300"/>
              <a:buNone/>
              <a:defRPr sz="1300" i="1"/>
            </a:lvl8pPr>
            <a:lvl9pPr lvl="8" algn="r" rtl="0">
              <a:spcBef>
                <a:spcPts val="0"/>
              </a:spcBef>
              <a:spcAft>
                <a:spcPts val="0"/>
              </a:spcAft>
              <a:buSzPts val="1300"/>
              <a:buNone/>
              <a:defRPr sz="1300" i="1"/>
            </a:lvl9pPr>
          </a:lstStyle>
          <a:p>
            <a:r>
              <a:t>xx%</a:t>
            </a:r>
          </a:p>
        </p:txBody>
      </p:sp>
      <p:sp>
        <p:nvSpPr>
          <p:cNvPr id="23" name="Google Shape;23;p3"/>
          <p:cNvSpPr/>
          <p:nvPr/>
        </p:nvSpPr>
        <p:spPr>
          <a:xfrm rot="-6656969">
            <a:off x="8577410" y="1325871"/>
            <a:ext cx="954700" cy="970785"/>
          </a:xfrm>
          <a:custGeom>
            <a:avLst/>
            <a:gdLst/>
            <a:ahLst/>
            <a:cxnLst/>
            <a:rect l="l" t="t" r="r" b="b"/>
            <a:pathLst>
              <a:path w="4565" h="4642" extrusionOk="0">
                <a:moveTo>
                  <a:pt x="2767" y="0"/>
                </a:moveTo>
                <a:cubicBezTo>
                  <a:pt x="2584" y="0"/>
                  <a:pt x="2400" y="38"/>
                  <a:pt x="2233" y="116"/>
                </a:cubicBezTo>
                <a:cubicBezTo>
                  <a:pt x="2057" y="171"/>
                  <a:pt x="1892" y="270"/>
                  <a:pt x="1749" y="413"/>
                </a:cubicBezTo>
                <a:cubicBezTo>
                  <a:pt x="1122" y="1029"/>
                  <a:pt x="363" y="1755"/>
                  <a:pt x="154" y="2634"/>
                </a:cubicBezTo>
                <a:cubicBezTo>
                  <a:pt x="1" y="3294"/>
                  <a:pt x="319" y="3965"/>
                  <a:pt x="880" y="4317"/>
                </a:cubicBezTo>
                <a:cubicBezTo>
                  <a:pt x="1265" y="4548"/>
                  <a:pt x="1738" y="4603"/>
                  <a:pt x="2178" y="4636"/>
                </a:cubicBezTo>
                <a:cubicBezTo>
                  <a:pt x="2241" y="4640"/>
                  <a:pt x="2304" y="4641"/>
                  <a:pt x="2366" y="4641"/>
                </a:cubicBezTo>
                <a:cubicBezTo>
                  <a:pt x="3406" y="4641"/>
                  <a:pt x="4277" y="4117"/>
                  <a:pt x="4432" y="2986"/>
                </a:cubicBezTo>
                <a:cubicBezTo>
                  <a:pt x="4564" y="2074"/>
                  <a:pt x="4333" y="1029"/>
                  <a:pt x="3674" y="369"/>
                </a:cubicBezTo>
                <a:cubicBezTo>
                  <a:pt x="3439" y="127"/>
                  <a:pt x="3103" y="0"/>
                  <a:pt x="2767" y="0"/>
                </a:cubicBezTo>
                <a:close/>
              </a:path>
            </a:pathLst>
          </a:cu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3"/>
          <p:cNvSpPr/>
          <p:nvPr/>
        </p:nvSpPr>
        <p:spPr>
          <a:xfrm>
            <a:off x="-1015581" y="4199748"/>
            <a:ext cx="2566972" cy="1696152"/>
          </a:xfrm>
          <a:custGeom>
            <a:avLst/>
            <a:gdLst/>
            <a:ahLst/>
            <a:cxnLst/>
            <a:rect l="l" t="t" r="r" b="b"/>
            <a:pathLst>
              <a:path w="13374" h="8837" extrusionOk="0">
                <a:moveTo>
                  <a:pt x="5303" y="0"/>
                </a:moveTo>
                <a:cubicBezTo>
                  <a:pt x="3162" y="0"/>
                  <a:pt x="1157" y="1073"/>
                  <a:pt x="647" y="3870"/>
                </a:cubicBezTo>
                <a:cubicBezTo>
                  <a:pt x="1" y="7412"/>
                  <a:pt x="2153" y="8837"/>
                  <a:pt x="4714" y="8837"/>
                </a:cubicBezTo>
                <a:cubicBezTo>
                  <a:pt x="6687" y="8837"/>
                  <a:pt x="8901" y="7993"/>
                  <a:pt x="10270" y="6620"/>
                </a:cubicBezTo>
                <a:cubicBezTo>
                  <a:pt x="10281" y="6598"/>
                  <a:pt x="10270" y="6620"/>
                  <a:pt x="10358" y="6532"/>
                </a:cubicBezTo>
                <a:cubicBezTo>
                  <a:pt x="13373" y="3410"/>
                  <a:pt x="9121" y="0"/>
                  <a:pt x="5303" y="0"/>
                </a:cubicBezTo>
                <a:close/>
              </a:path>
            </a:pathLst>
          </a:cu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25" name="Google Shape;25;p3"/>
          <p:cNvCxnSpPr/>
          <p:nvPr/>
        </p:nvCxnSpPr>
        <p:spPr>
          <a:xfrm>
            <a:off x="-74550" y="768100"/>
            <a:ext cx="9293100" cy="0"/>
          </a:xfrm>
          <a:prstGeom prst="straightConnector1">
            <a:avLst/>
          </a:prstGeom>
          <a:noFill/>
          <a:ln w="9525" cap="flat" cmpd="sng">
            <a:solidFill>
              <a:schemeClr val="dk1"/>
            </a:solidFill>
            <a:prstDash val="solid"/>
            <a:round/>
            <a:headEnd type="none" w="med" len="med"/>
            <a:tailEnd type="none" w="med" len="med"/>
          </a:ln>
        </p:spPr>
      </p:cxnSp>
    </p:spTree>
    <p:extLst>
      <p:ext uri="{BB962C8B-B14F-4D97-AF65-F5344CB8AC3E}">
        <p14:creationId xmlns:p14="http://schemas.microsoft.com/office/powerpoint/2010/main" val="866719113"/>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45"/>
        <p:cNvGrpSpPr/>
        <p:nvPr/>
      </p:nvGrpSpPr>
      <p:grpSpPr>
        <a:xfrm>
          <a:off x="0" y="0"/>
          <a:ext cx="0" cy="0"/>
          <a:chOff x="0" y="0"/>
          <a:chExt cx="0" cy="0"/>
        </a:xfrm>
      </p:grpSpPr>
      <p:sp>
        <p:nvSpPr>
          <p:cNvPr id="46" name="Google Shape;46;p6"/>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r>
              <a:rPr lang="en-US"/>
              <a:t>Click to edit Master title style</a:t>
            </a:r>
            <a:endParaRPr/>
          </a:p>
        </p:txBody>
      </p:sp>
      <p:sp>
        <p:nvSpPr>
          <p:cNvPr id="47" name="Google Shape;47;p6"/>
          <p:cNvSpPr/>
          <p:nvPr/>
        </p:nvSpPr>
        <p:spPr>
          <a:xfrm rot="-1426506">
            <a:off x="-605577" y="4317066"/>
            <a:ext cx="1281129" cy="1359536"/>
          </a:xfrm>
          <a:custGeom>
            <a:avLst/>
            <a:gdLst/>
            <a:ahLst/>
            <a:cxnLst/>
            <a:rect l="l" t="t" r="r" b="b"/>
            <a:pathLst>
              <a:path w="4565" h="4642" extrusionOk="0">
                <a:moveTo>
                  <a:pt x="2767" y="0"/>
                </a:moveTo>
                <a:cubicBezTo>
                  <a:pt x="2584" y="0"/>
                  <a:pt x="2400" y="38"/>
                  <a:pt x="2233" y="116"/>
                </a:cubicBezTo>
                <a:cubicBezTo>
                  <a:pt x="2057" y="171"/>
                  <a:pt x="1892" y="270"/>
                  <a:pt x="1749" y="413"/>
                </a:cubicBezTo>
                <a:cubicBezTo>
                  <a:pt x="1122" y="1029"/>
                  <a:pt x="363" y="1755"/>
                  <a:pt x="154" y="2634"/>
                </a:cubicBezTo>
                <a:cubicBezTo>
                  <a:pt x="1" y="3294"/>
                  <a:pt x="319" y="3965"/>
                  <a:pt x="880" y="4317"/>
                </a:cubicBezTo>
                <a:cubicBezTo>
                  <a:pt x="1265" y="4548"/>
                  <a:pt x="1738" y="4603"/>
                  <a:pt x="2178" y="4636"/>
                </a:cubicBezTo>
                <a:cubicBezTo>
                  <a:pt x="2241" y="4640"/>
                  <a:pt x="2304" y="4641"/>
                  <a:pt x="2366" y="4641"/>
                </a:cubicBezTo>
                <a:cubicBezTo>
                  <a:pt x="3406" y="4641"/>
                  <a:pt x="4277" y="4117"/>
                  <a:pt x="4432" y="2986"/>
                </a:cubicBezTo>
                <a:cubicBezTo>
                  <a:pt x="4564" y="2074"/>
                  <a:pt x="4333" y="1029"/>
                  <a:pt x="3674" y="369"/>
                </a:cubicBezTo>
                <a:cubicBezTo>
                  <a:pt x="3439" y="127"/>
                  <a:pt x="3103" y="0"/>
                  <a:pt x="2767" y="0"/>
                </a:cubicBezTo>
                <a:close/>
              </a:path>
            </a:pathLst>
          </a:cu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8" name="Google Shape;48;p6"/>
          <p:cNvGrpSpPr/>
          <p:nvPr/>
        </p:nvGrpSpPr>
        <p:grpSpPr>
          <a:xfrm>
            <a:off x="7754614" y="-700206"/>
            <a:ext cx="2005623" cy="1972400"/>
            <a:chOff x="7754614" y="-700206"/>
            <a:chExt cx="2005623" cy="1972400"/>
          </a:xfrm>
        </p:grpSpPr>
        <p:sp>
          <p:nvSpPr>
            <p:cNvPr id="49" name="Google Shape;49;p6"/>
            <p:cNvSpPr/>
            <p:nvPr/>
          </p:nvSpPr>
          <p:spPr>
            <a:xfrm rot="-5400000">
              <a:off x="7771225" y="-716818"/>
              <a:ext cx="1972400" cy="2005623"/>
            </a:xfrm>
            <a:custGeom>
              <a:avLst/>
              <a:gdLst/>
              <a:ahLst/>
              <a:cxnLst/>
              <a:rect l="l" t="t" r="r" b="b"/>
              <a:pathLst>
                <a:path w="4565" h="4642" extrusionOk="0">
                  <a:moveTo>
                    <a:pt x="2767" y="0"/>
                  </a:moveTo>
                  <a:cubicBezTo>
                    <a:pt x="2584" y="0"/>
                    <a:pt x="2400" y="38"/>
                    <a:pt x="2233" y="116"/>
                  </a:cubicBezTo>
                  <a:cubicBezTo>
                    <a:pt x="2057" y="171"/>
                    <a:pt x="1892" y="270"/>
                    <a:pt x="1749" y="413"/>
                  </a:cubicBezTo>
                  <a:cubicBezTo>
                    <a:pt x="1122" y="1029"/>
                    <a:pt x="363" y="1755"/>
                    <a:pt x="154" y="2634"/>
                  </a:cubicBezTo>
                  <a:cubicBezTo>
                    <a:pt x="1" y="3294"/>
                    <a:pt x="319" y="3965"/>
                    <a:pt x="880" y="4317"/>
                  </a:cubicBezTo>
                  <a:cubicBezTo>
                    <a:pt x="1265" y="4548"/>
                    <a:pt x="1738" y="4603"/>
                    <a:pt x="2178" y="4636"/>
                  </a:cubicBezTo>
                  <a:cubicBezTo>
                    <a:pt x="2241" y="4640"/>
                    <a:pt x="2304" y="4641"/>
                    <a:pt x="2366" y="4641"/>
                  </a:cubicBezTo>
                  <a:cubicBezTo>
                    <a:pt x="3406" y="4641"/>
                    <a:pt x="4277" y="4117"/>
                    <a:pt x="4432" y="2986"/>
                  </a:cubicBezTo>
                  <a:cubicBezTo>
                    <a:pt x="4564" y="2074"/>
                    <a:pt x="4333" y="1029"/>
                    <a:pt x="3674" y="369"/>
                  </a:cubicBezTo>
                  <a:cubicBezTo>
                    <a:pt x="3439" y="127"/>
                    <a:pt x="3103" y="0"/>
                    <a:pt x="2767" y="0"/>
                  </a:cubicBezTo>
                  <a:close/>
                </a:path>
              </a:pathLst>
            </a:cu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50;p6"/>
            <p:cNvSpPr/>
            <p:nvPr/>
          </p:nvSpPr>
          <p:spPr>
            <a:xfrm rot="-5400000">
              <a:off x="8485352" y="405563"/>
              <a:ext cx="362176" cy="368285"/>
            </a:xfrm>
            <a:custGeom>
              <a:avLst/>
              <a:gdLst/>
              <a:ahLst/>
              <a:cxnLst/>
              <a:rect l="l" t="t" r="r" b="b"/>
              <a:pathLst>
                <a:path w="4565" h="4642" extrusionOk="0">
                  <a:moveTo>
                    <a:pt x="2767" y="0"/>
                  </a:moveTo>
                  <a:cubicBezTo>
                    <a:pt x="2584" y="0"/>
                    <a:pt x="2400" y="38"/>
                    <a:pt x="2233" y="116"/>
                  </a:cubicBezTo>
                  <a:cubicBezTo>
                    <a:pt x="2057" y="171"/>
                    <a:pt x="1892" y="270"/>
                    <a:pt x="1749" y="413"/>
                  </a:cubicBezTo>
                  <a:cubicBezTo>
                    <a:pt x="1122" y="1029"/>
                    <a:pt x="363" y="1755"/>
                    <a:pt x="154" y="2634"/>
                  </a:cubicBezTo>
                  <a:cubicBezTo>
                    <a:pt x="1" y="3294"/>
                    <a:pt x="319" y="3965"/>
                    <a:pt x="880" y="4317"/>
                  </a:cubicBezTo>
                  <a:cubicBezTo>
                    <a:pt x="1265" y="4548"/>
                    <a:pt x="1738" y="4603"/>
                    <a:pt x="2178" y="4636"/>
                  </a:cubicBezTo>
                  <a:cubicBezTo>
                    <a:pt x="2241" y="4640"/>
                    <a:pt x="2304" y="4641"/>
                    <a:pt x="2366" y="4641"/>
                  </a:cubicBezTo>
                  <a:cubicBezTo>
                    <a:pt x="3406" y="4641"/>
                    <a:pt x="4277" y="4117"/>
                    <a:pt x="4432" y="2986"/>
                  </a:cubicBezTo>
                  <a:cubicBezTo>
                    <a:pt x="4564" y="2074"/>
                    <a:pt x="4333" y="1029"/>
                    <a:pt x="3674" y="369"/>
                  </a:cubicBezTo>
                  <a:cubicBezTo>
                    <a:pt x="3439" y="127"/>
                    <a:pt x="3103" y="0"/>
                    <a:pt x="276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3195015552"/>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69"/>
        <p:cNvGrpSpPr/>
        <p:nvPr/>
      </p:nvGrpSpPr>
      <p:grpSpPr>
        <a:xfrm>
          <a:off x="0" y="0"/>
          <a:ext cx="0" cy="0"/>
          <a:chOff x="0" y="0"/>
          <a:chExt cx="0" cy="0"/>
        </a:xfrm>
      </p:grpSpPr>
      <p:sp>
        <p:nvSpPr>
          <p:cNvPr id="70" name="Google Shape;70;p9"/>
          <p:cNvSpPr txBox="1">
            <a:spLocks noGrp="1"/>
          </p:cNvSpPr>
          <p:nvPr>
            <p:ph type="title"/>
          </p:nvPr>
        </p:nvSpPr>
        <p:spPr>
          <a:xfrm>
            <a:off x="4225800" y="1275525"/>
            <a:ext cx="4205100" cy="841800"/>
          </a:xfrm>
          <a:prstGeom prst="rect">
            <a:avLst/>
          </a:prstGeom>
        </p:spPr>
        <p:txBody>
          <a:bodyPr spcFirstLastPara="1" wrap="square" lIns="91425" tIns="91425" rIns="91425" bIns="91425" anchor="b" anchorCtr="0">
            <a:noAutofit/>
          </a:bodyPr>
          <a:lstStyle>
            <a:lvl1pPr lvl="0" rtl="0">
              <a:spcBef>
                <a:spcPts val="0"/>
              </a:spcBef>
              <a:spcAft>
                <a:spcPts val="0"/>
              </a:spcAft>
              <a:buSzPts val="3600"/>
              <a:buNone/>
              <a:defRPr sz="4500"/>
            </a:lvl1pPr>
            <a:lvl2pPr lvl="1" rtl="0">
              <a:spcBef>
                <a:spcPts val="0"/>
              </a:spcBef>
              <a:spcAft>
                <a:spcPts val="0"/>
              </a:spcAft>
              <a:buSzPts val="3600"/>
              <a:buNone/>
              <a:defRPr sz="3600"/>
            </a:lvl2pPr>
            <a:lvl3pPr lvl="2" rtl="0">
              <a:spcBef>
                <a:spcPts val="0"/>
              </a:spcBef>
              <a:spcAft>
                <a:spcPts val="0"/>
              </a:spcAft>
              <a:buSzPts val="3600"/>
              <a:buNone/>
              <a:defRPr sz="3600"/>
            </a:lvl3pPr>
            <a:lvl4pPr lvl="3" rtl="0">
              <a:spcBef>
                <a:spcPts val="0"/>
              </a:spcBef>
              <a:spcAft>
                <a:spcPts val="0"/>
              </a:spcAft>
              <a:buSzPts val="3600"/>
              <a:buNone/>
              <a:defRPr sz="3600"/>
            </a:lvl4pPr>
            <a:lvl5pPr lvl="4" rtl="0">
              <a:spcBef>
                <a:spcPts val="0"/>
              </a:spcBef>
              <a:spcAft>
                <a:spcPts val="0"/>
              </a:spcAft>
              <a:buSzPts val="3600"/>
              <a:buNone/>
              <a:defRPr sz="3600"/>
            </a:lvl5pPr>
            <a:lvl6pPr lvl="5" rtl="0">
              <a:spcBef>
                <a:spcPts val="0"/>
              </a:spcBef>
              <a:spcAft>
                <a:spcPts val="0"/>
              </a:spcAft>
              <a:buSzPts val="3600"/>
              <a:buNone/>
              <a:defRPr sz="3600"/>
            </a:lvl6pPr>
            <a:lvl7pPr lvl="6" rtl="0">
              <a:spcBef>
                <a:spcPts val="0"/>
              </a:spcBef>
              <a:spcAft>
                <a:spcPts val="0"/>
              </a:spcAft>
              <a:buSzPts val="3600"/>
              <a:buNone/>
              <a:defRPr sz="3600"/>
            </a:lvl7pPr>
            <a:lvl8pPr lvl="7" rtl="0">
              <a:spcBef>
                <a:spcPts val="0"/>
              </a:spcBef>
              <a:spcAft>
                <a:spcPts val="0"/>
              </a:spcAft>
              <a:buSzPts val="3600"/>
              <a:buNone/>
              <a:defRPr sz="3600"/>
            </a:lvl8pPr>
            <a:lvl9pPr lvl="8" rtl="0">
              <a:spcBef>
                <a:spcPts val="0"/>
              </a:spcBef>
              <a:spcAft>
                <a:spcPts val="0"/>
              </a:spcAft>
              <a:buSzPts val="3600"/>
              <a:buNone/>
              <a:defRPr sz="3600"/>
            </a:lvl9pPr>
          </a:lstStyle>
          <a:p>
            <a:r>
              <a:rPr lang="en-US"/>
              <a:t>Click to edit Master title style</a:t>
            </a:r>
            <a:endParaRPr/>
          </a:p>
        </p:txBody>
      </p:sp>
      <p:sp>
        <p:nvSpPr>
          <p:cNvPr id="71" name="Google Shape;71;p9"/>
          <p:cNvSpPr txBox="1">
            <a:spLocks noGrp="1"/>
          </p:cNvSpPr>
          <p:nvPr>
            <p:ph type="subTitle" idx="1"/>
          </p:nvPr>
        </p:nvSpPr>
        <p:spPr>
          <a:xfrm>
            <a:off x="4225800" y="2117325"/>
            <a:ext cx="4205100" cy="16623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sz="1600"/>
            </a:lvl1pPr>
            <a:lvl2pPr lvl="1" algn="ctr" rtl="0">
              <a:lnSpc>
                <a:spcPct val="100000"/>
              </a:lnSpc>
              <a:spcBef>
                <a:spcPts val="0"/>
              </a:spcBef>
              <a:spcAft>
                <a:spcPts val="0"/>
              </a:spcAft>
              <a:buSzPts val="1600"/>
              <a:buNone/>
              <a:defRPr sz="1600"/>
            </a:lvl2pPr>
            <a:lvl3pPr lvl="2" algn="ctr" rtl="0">
              <a:lnSpc>
                <a:spcPct val="100000"/>
              </a:lnSpc>
              <a:spcBef>
                <a:spcPts val="0"/>
              </a:spcBef>
              <a:spcAft>
                <a:spcPts val="0"/>
              </a:spcAft>
              <a:buSzPts val="1600"/>
              <a:buNone/>
              <a:defRPr sz="1600"/>
            </a:lvl3pPr>
            <a:lvl4pPr lvl="3" algn="ctr" rtl="0">
              <a:lnSpc>
                <a:spcPct val="100000"/>
              </a:lnSpc>
              <a:spcBef>
                <a:spcPts val="0"/>
              </a:spcBef>
              <a:spcAft>
                <a:spcPts val="0"/>
              </a:spcAft>
              <a:buSzPts val="1600"/>
              <a:buNone/>
              <a:defRPr sz="1600"/>
            </a:lvl4pPr>
            <a:lvl5pPr lvl="4" algn="ctr" rtl="0">
              <a:lnSpc>
                <a:spcPct val="100000"/>
              </a:lnSpc>
              <a:spcBef>
                <a:spcPts val="0"/>
              </a:spcBef>
              <a:spcAft>
                <a:spcPts val="0"/>
              </a:spcAft>
              <a:buSzPts val="1600"/>
              <a:buNone/>
              <a:defRPr sz="1600"/>
            </a:lvl5pPr>
            <a:lvl6pPr lvl="5" algn="ctr" rtl="0">
              <a:lnSpc>
                <a:spcPct val="100000"/>
              </a:lnSpc>
              <a:spcBef>
                <a:spcPts val="0"/>
              </a:spcBef>
              <a:spcAft>
                <a:spcPts val="0"/>
              </a:spcAft>
              <a:buSzPts val="1600"/>
              <a:buNone/>
              <a:defRPr sz="1600"/>
            </a:lvl6pPr>
            <a:lvl7pPr lvl="6" algn="ctr" rtl="0">
              <a:lnSpc>
                <a:spcPct val="100000"/>
              </a:lnSpc>
              <a:spcBef>
                <a:spcPts val="0"/>
              </a:spcBef>
              <a:spcAft>
                <a:spcPts val="0"/>
              </a:spcAft>
              <a:buSzPts val="1600"/>
              <a:buNone/>
              <a:defRPr sz="1600"/>
            </a:lvl7pPr>
            <a:lvl8pPr lvl="7" algn="ctr" rtl="0">
              <a:lnSpc>
                <a:spcPct val="100000"/>
              </a:lnSpc>
              <a:spcBef>
                <a:spcPts val="0"/>
              </a:spcBef>
              <a:spcAft>
                <a:spcPts val="0"/>
              </a:spcAft>
              <a:buSzPts val="1600"/>
              <a:buNone/>
              <a:defRPr sz="1600"/>
            </a:lvl8pPr>
            <a:lvl9pPr lvl="8" algn="ctr" rtl="0">
              <a:lnSpc>
                <a:spcPct val="100000"/>
              </a:lnSpc>
              <a:spcBef>
                <a:spcPts val="0"/>
              </a:spcBef>
              <a:spcAft>
                <a:spcPts val="0"/>
              </a:spcAft>
              <a:buSzPts val="1600"/>
              <a:buNone/>
              <a:defRPr sz="1600"/>
            </a:lvl9pPr>
          </a:lstStyle>
          <a:p>
            <a:r>
              <a:rPr lang="en-US"/>
              <a:t>Click to edit Master subtitle style</a:t>
            </a:r>
            <a:endParaRPr/>
          </a:p>
        </p:txBody>
      </p:sp>
      <p:sp>
        <p:nvSpPr>
          <p:cNvPr id="72" name="Google Shape;72;p9"/>
          <p:cNvSpPr>
            <a:spLocks noGrp="1"/>
          </p:cNvSpPr>
          <p:nvPr>
            <p:ph type="pic" idx="2"/>
          </p:nvPr>
        </p:nvSpPr>
        <p:spPr>
          <a:xfrm>
            <a:off x="510275" y="675775"/>
            <a:ext cx="3349200" cy="3805200"/>
          </a:xfrm>
          <a:prstGeom prst="rect">
            <a:avLst/>
          </a:prstGeom>
          <a:noFill/>
          <a:ln>
            <a:noFill/>
          </a:ln>
        </p:spPr>
      </p:sp>
      <p:grpSp>
        <p:nvGrpSpPr>
          <p:cNvPr id="73" name="Google Shape;73;p9"/>
          <p:cNvGrpSpPr/>
          <p:nvPr/>
        </p:nvGrpSpPr>
        <p:grpSpPr>
          <a:xfrm>
            <a:off x="8167450" y="3721432"/>
            <a:ext cx="1972400" cy="2005623"/>
            <a:chOff x="8167450" y="3721432"/>
            <a:chExt cx="1972400" cy="2005623"/>
          </a:xfrm>
        </p:grpSpPr>
        <p:sp>
          <p:nvSpPr>
            <p:cNvPr id="74" name="Google Shape;74;p9"/>
            <p:cNvSpPr/>
            <p:nvPr/>
          </p:nvSpPr>
          <p:spPr>
            <a:xfrm>
              <a:off x="8588550" y="4540092"/>
              <a:ext cx="362176" cy="368285"/>
            </a:xfrm>
            <a:custGeom>
              <a:avLst/>
              <a:gdLst/>
              <a:ahLst/>
              <a:cxnLst/>
              <a:rect l="l" t="t" r="r" b="b"/>
              <a:pathLst>
                <a:path w="4565" h="4642" extrusionOk="0">
                  <a:moveTo>
                    <a:pt x="2767" y="0"/>
                  </a:moveTo>
                  <a:cubicBezTo>
                    <a:pt x="2584" y="0"/>
                    <a:pt x="2400" y="38"/>
                    <a:pt x="2233" y="116"/>
                  </a:cubicBezTo>
                  <a:cubicBezTo>
                    <a:pt x="2057" y="171"/>
                    <a:pt x="1892" y="270"/>
                    <a:pt x="1749" y="413"/>
                  </a:cubicBezTo>
                  <a:cubicBezTo>
                    <a:pt x="1122" y="1029"/>
                    <a:pt x="363" y="1755"/>
                    <a:pt x="154" y="2634"/>
                  </a:cubicBezTo>
                  <a:cubicBezTo>
                    <a:pt x="1" y="3294"/>
                    <a:pt x="319" y="3965"/>
                    <a:pt x="880" y="4317"/>
                  </a:cubicBezTo>
                  <a:cubicBezTo>
                    <a:pt x="1265" y="4548"/>
                    <a:pt x="1738" y="4603"/>
                    <a:pt x="2178" y="4636"/>
                  </a:cubicBezTo>
                  <a:cubicBezTo>
                    <a:pt x="2241" y="4640"/>
                    <a:pt x="2304" y="4641"/>
                    <a:pt x="2366" y="4641"/>
                  </a:cubicBezTo>
                  <a:cubicBezTo>
                    <a:pt x="3406" y="4641"/>
                    <a:pt x="4277" y="4117"/>
                    <a:pt x="4432" y="2986"/>
                  </a:cubicBezTo>
                  <a:cubicBezTo>
                    <a:pt x="4564" y="2074"/>
                    <a:pt x="4333" y="1029"/>
                    <a:pt x="3674" y="369"/>
                  </a:cubicBezTo>
                  <a:cubicBezTo>
                    <a:pt x="3439" y="127"/>
                    <a:pt x="3103" y="0"/>
                    <a:pt x="276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9"/>
            <p:cNvSpPr/>
            <p:nvPr/>
          </p:nvSpPr>
          <p:spPr>
            <a:xfrm>
              <a:off x="8167450" y="3721432"/>
              <a:ext cx="1972400" cy="2005623"/>
            </a:xfrm>
            <a:custGeom>
              <a:avLst/>
              <a:gdLst/>
              <a:ahLst/>
              <a:cxnLst/>
              <a:rect l="l" t="t" r="r" b="b"/>
              <a:pathLst>
                <a:path w="4565" h="4642" extrusionOk="0">
                  <a:moveTo>
                    <a:pt x="2767" y="0"/>
                  </a:moveTo>
                  <a:cubicBezTo>
                    <a:pt x="2584" y="0"/>
                    <a:pt x="2400" y="38"/>
                    <a:pt x="2233" y="116"/>
                  </a:cubicBezTo>
                  <a:cubicBezTo>
                    <a:pt x="2057" y="171"/>
                    <a:pt x="1892" y="270"/>
                    <a:pt x="1749" y="413"/>
                  </a:cubicBezTo>
                  <a:cubicBezTo>
                    <a:pt x="1122" y="1029"/>
                    <a:pt x="363" y="1755"/>
                    <a:pt x="154" y="2634"/>
                  </a:cubicBezTo>
                  <a:cubicBezTo>
                    <a:pt x="1" y="3294"/>
                    <a:pt x="319" y="3965"/>
                    <a:pt x="880" y="4317"/>
                  </a:cubicBezTo>
                  <a:cubicBezTo>
                    <a:pt x="1265" y="4548"/>
                    <a:pt x="1738" y="4603"/>
                    <a:pt x="2178" y="4636"/>
                  </a:cubicBezTo>
                  <a:cubicBezTo>
                    <a:pt x="2241" y="4640"/>
                    <a:pt x="2304" y="4641"/>
                    <a:pt x="2366" y="4641"/>
                  </a:cubicBezTo>
                  <a:cubicBezTo>
                    <a:pt x="3406" y="4641"/>
                    <a:pt x="4277" y="4117"/>
                    <a:pt x="4432" y="2986"/>
                  </a:cubicBezTo>
                  <a:cubicBezTo>
                    <a:pt x="4564" y="2074"/>
                    <a:pt x="4333" y="1029"/>
                    <a:pt x="3674" y="369"/>
                  </a:cubicBezTo>
                  <a:cubicBezTo>
                    <a:pt x="3439" y="127"/>
                    <a:pt x="3103" y="0"/>
                    <a:pt x="2767" y="0"/>
                  </a:cubicBezTo>
                  <a:close/>
                </a:path>
              </a:pathLst>
            </a:cu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72933679"/>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chemeClr val="accent3"/>
        </a:solidFill>
        <a:effectLst/>
      </p:bgPr>
    </p:bg>
    <p:spTree>
      <p:nvGrpSpPr>
        <p:cNvPr id="1" name="Shape 93"/>
        <p:cNvGrpSpPr/>
        <p:nvPr/>
      </p:nvGrpSpPr>
      <p:grpSpPr>
        <a:xfrm>
          <a:off x="0" y="0"/>
          <a:ext cx="0" cy="0"/>
          <a:chOff x="0" y="0"/>
          <a:chExt cx="0" cy="0"/>
        </a:xfrm>
      </p:grpSpPr>
    </p:spTree>
    <p:extLst>
      <p:ext uri="{BB962C8B-B14F-4D97-AF65-F5344CB8AC3E}">
        <p14:creationId xmlns:p14="http://schemas.microsoft.com/office/powerpoint/2010/main" val="5722213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able of contents">
  <p:cSld name="Table of contents">
    <p:spTree>
      <p:nvGrpSpPr>
        <p:cNvPr id="1" name="Shape 94"/>
        <p:cNvGrpSpPr/>
        <p:nvPr/>
      </p:nvGrpSpPr>
      <p:grpSpPr>
        <a:xfrm>
          <a:off x="0" y="0"/>
          <a:ext cx="0" cy="0"/>
          <a:chOff x="0" y="0"/>
          <a:chExt cx="0" cy="0"/>
        </a:xfrm>
      </p:grpSpPr>
      <p:sp>
        <p:nvSpPr>
          <p:cNvPr id="95" name="Google Shape;95;p13"/>
          <p:cNvSpPr txBox="1">
            <a:spLocks noGrp="1"/>
          </p:cNvSpPr>
          <p:nvPr>
            <p:ph type="title" hasCustomPrompt="1"/>
          </p:nvPr>
        </p:nvSpPr>
        <p:spPr>
          <a:xfrm>
            <a:off x="1122625" y="1495139"/>
            <a:ext cx="788700" cy="7542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3700"/>
              <a:buNone/>
              <a:defRPr sz="3700"/>
            </a:lvl1pPr>
            <a:lvl2pPr lvl="1" rtl="0">
              <a:spcBef>
                <a:spcPts val="0"/>
              </a:spcBef>
              <a:spcAft>
                <a:spcPts val="0"/>
              </a:spcAft>
              <a:buSzPts val="3700"/>
              <a:buNone/>
              <a:defRPr sz="3700"/>
            </a:lvl2pPr>
            <a:lvl3pPr lvl="2" rtl="0">
              <a:spcBef>
                <a:spcPts val="0"/>
              </a:spcBef>
              <a:spcAft>
                <a:spcPts val="0"/>
              </a:spcAft>
              <a:buSzPts val="3700"/>
              <a:buNone/>
              <a:defRPr sz="3700"/>
            </a:lvl3pPr>
            <a:lvl4pPr lvl="3" rtl="0">
              <a:spcBef>
                <a:spcPts val="0"/>
              </a:spcBef>
              <a:spcAft>
                <a:spcPts val="0"/>
              </a:spcAft>
              <a:buSzPts val="3700"/>
              <a:buNone/>
              <a:defRPr sz="3700"/>
            </a:lvl4pPr>
            <a:lvl5pPr lvl="4" rtl="0">
              <a:spcBef>
                <a:spcPts val="0"/>
              </a:spcBef>
              <a:spcAft>
                <a:spcPts val="0"/>
              </a:spcAft>
              <a:buSzPts val="3700"/>
              <a:buNone/>
              <a:defRPr sz="3700"/>
            </a:lvl5pPr>
            <a:lvl6pPr lvl="5" rtl="0">
              <a:spcBef>
                <a:spcPts val="0"/>
              </a:spcBef>
              <a:spcAft>
                <a:spcPts val="0"/>
              </a:spcAft>
              <a:buSzPts val="3700"/>
              <a:buNone/>
              <a:defRPr sz="3700"/>
            </a:lvl6pPr>
            <a:lvl7pPr lvl="6" rtl="0">
              <a:spcBef>
                <a:spcPts val="0"/>
              </a:spcBef>
              <a:spcAft>
                <a:spcPts val="0"/>
              </a:spcAft>
              <a:buSzPts val="3700"/>
              <a:buNone/>
              <a:defRPr sz="3700"/>
            </a:lvl7pPr>
            <a:lvl8pPr lvl="7" rtl="0">
              <a:spcBef>
                <a:spcPts val="0"/>
              </a:spcBef>
              <a:spcAft>
                <a:spcPts val="0"/>
              </a:spcAft>
              <a:buSzPts val="3700"/>
              <a:buNone/>
              <a:defRPr sz="3700"/>
            </a:lvl8pPr>
            <a:lvl9pPr lvl="8" rtl="0">
              <a:spcBef>
                <a:spcPts val="0"/>
              </a:spcBef>
              <a:spcAft>
                <a:spcPts val="0"/>
              </a:spcAft>
              <a:buSzPts val="3700"/>
              <a:buNone/>
              <a:defRPr sz="3700"/>
            </a:lvl9pPr>
          </a:lstStyle>
          <a:p>
            <a:r>
              <a:t>xx%</a:t>
            </a:r>
          </a:p>
        </p:txBody>
      </p:sp>
      <p:sp>
        <p:nvSpPr>
          <p:cNvPr id="96" name="Google Shape;96;p13"/>
          <p:cNvSpPr txBox="1">
            <a:spLocks noGrp="1"/>
          </p:cNvSpPr>
          <p:nvPr>
            <p:ph type="subTitle" idx="1"/>
          </p:nvPr>
        </p:nvSpPr>
        <p:spPr>
          <a:xfrm>
            <a:off x="1943175" y="1731080"/>
            <a:ext cx="2427300" cy="484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solidFill>
                  <a:schemeClr val="dk1"/>
                </a:solidFill>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r>
              <a:rPr lang="en-US"/>
              <a:t>Click to edit Master subtitle style</a:t>
            </a:r>
            <a:endParaRPr/>
          </a:p>
        </p:txBody>
      </p:sp>
      <p:sp>
        <p:nvSpPr>
          <p:cNvPr id="97" name="Google Shape;97;p13"/>
          <p:cNvSpPr txBox="1">
            <a:spLocks noGrp="1"/>
          </p:cNvSpPr>
          <p:nvPr>
            <p:ph type="title" idx="2" hasCustomPrompt="1"/>
          </p:nvPr>
        </p:nvSpPr>
        <p:spPr>
          <a:xfrm>
            <a:off x="1122625" y="3721201"/>
            <a:ext cx="788700" cy="7542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3700"/>
              <a:buNone/>
              <a:defRPr sz="3700"/>
            </a:lvl1pPr>
            <a:lvl2pPr lvl="1" rtl="0">
              <a:spcBef>
                <a:spcPts val="0"/>
              </a:spcBef>
              <a:spcAft>
                <a:spcPts val="0"/>
              </a:spcAft>
              <a:buSzPts val="3700"/>
              <a:buNone/>
              <a:defRPr sz="3700"/>
            </a:lvl2pPr>
            <a:lvl3pPr lvl="2" rtl="0">
              <a:spcBef>
                <a:spcPts val="0"/>
              </a:spcBef>
              <a:spcAft>
                <a:spcPts val="0"/>
              </a:spcAft>
              <a:buSzPts val="3700"/>
              <a:buNone/>
              <a:defRPr sz="3700"/>
            </a:lvl3pPr>
            <a:lvl4pPr lvl="3" rtl="0">
              <a:spcBef>
                <a:spcPts val="0"/>
              </a:spcBef>
              <a:spcAft>
                <a:spcPts val="0"/>
              </a:spcAft>
              <a:buSzPts val="3700"/>
              <a:buNone/>
              <a:defRPr sz="3700"/>
            </a:lvl4pPr>
            <a:lvl5pPr lvl="4" rtl="0">
              <a:spcBef>
                <a:spcPts val="0"/>
              </a:spcBef>
              <a:spcAft>
                <a:spcPts val="0"/>
              </a:spcAft>
              <a:buSzPts val="3700"/>
              <a:buNone/>
              <a:defRPr sz="3700"/>
            </a:lvl5pPr>
            <a:lvl6pPr lvl="5" rtl="0">
              <a:spcBef>
                <a:spcPts val="0"/>
              </a:spcBef>
              <a:spcAft>
                <a:spcPts val="0"/>
              </a:spcAft>
              <a:buSzPts val="3700"/>
              <a:buNone/>
              <a:defRPr sz="3700"/>
            </a:lvl6pPr>
            <a:lvl7pPr lvl="6" rtl="0">
              <a:spcBef>
                <a:spcPts val="0"/>
              </a:spcBef>
              <a:spcAft>
                <a:spcPts val="0"/>
              </a:spcAft>
              <a:buSzPts val="3700"/>
              <a:buNone/>
              <a:defRPr sz="3700"/>
            </a:lvl7pPr>
            <a:lvl8pPr lvl="7" rtl="0">
              <a:spcBef>
                <a:spcPts val="0"/>
              </a:spcBef>
              <a:spcAft>
                <a:spcPts val="0"/>
              </a:spcAft>
              <a:buSzPts val="3700"/>
              <a:buNone/>
              <a:defRPr sz="3700"/>
            </a:lvl8pPr>
            <a:lvl9pPr lvl="8" rtl="0">
              <a:spcBef>
                <a:spcPts val="0"/>
              </a:spcBef>
              <a:spcAft>
                <a:spcPts val="0"/>
              </a:spcAft>
              <a:buSzPts val="3700"/>
              <a:buNone/>
              <a:defRPr sz="3700"/>
            </a:lvl9pPr>
          </a:lstStyle>
          <a:p>
            <a:r>
              <a:t>xx%</a:t>
            </a:r>
          </a:p>
        </p:txBody>
      </p:sp>
      <p:sp>
        <p:nvSpPr>
          <p:cNvPr id="98" name="Google Shape;98;p13"/>
          <p:cNvSpPr txBox="1">
            <a:spLocks noGrp="1"/>
          </p:cNvSpPr>
          <p:nvPr>
            <p:ph type="subTitle" idx="3"/>
          </p:nvPr>
        </p:nvSpPr>
        <p:spPr>
          <a:xfrm>
            <a:off x="1943175" y="3975125"/>
            <a:ext cx="2427300" cy="484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solidFill>
                  <a:schemeClr val="dk1"/>
                </a:solidFill>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r>
              <a:rPr lang="en-US"/>
              <a:t>Click to edit Master subtitle style</a:t>
            </a:r>
            <a:endParaRPr/>
          </a:p>
        </p:txBody>
      </p:sp>
      <p:sp>
        <p:nvSpPr>
          <p:cNvPr id="99" name="Google Shape;99;p13"/>
          <p:cNvSpPr txBox="1">
            <a:spLocks noGrp="1"/>
          </p:cNvSpPr>
          <p:nvPr>
            <p:ph type="title" idx="4"/>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r>
              <a:rPr lang="en-US"/>
              <a:t>Click to edit Master title style</a:t>
            </a:r>
            <a:endParaRPr/>
          </a:p>
        </p:txBody>
      </p:sp>
      <p:sp>
        <p:nvSpPr>
          <p:cNvPr id="100" name="Google Shape;100;p13"/>
          <p:cNvSpPr txBox="1">
            <a:spLocks noGrp="1"/>
          </p:cNvSpPr>
          <p:nvPr>
            <p:ph type="subTitle" idx="5"/>
          </p:nvPr>
        </p:nvSpPr>
        <p:spPr>
          <a:xfrm>
            <a:off x="1943175" y="1306175"/>
            <a:ext cx="2427300" cy="5727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1pPr>
            <a:lvl2pPr lvl="1"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2pPr>
            <a:lvl3pPr lvl="2"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3pPr>
            <a:lvl4pPr lvl="3"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4pPr>
            <a:lvl5pPr lvl="4"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5pPr>
            <a:lvl6pPr lvl="5"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6pPr>
            <a:lvl7pPr lvl="6"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7pPr>
            <a:lvl8pPr lvl="7"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8pPr>
            <a:lvl9pPr lvl="8"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9pPr>
          </a:lstStyle>
          <a:p>
            <a:r>
              <a:rPr lang="en-US"/>
              <a:t>Click to edit Master subtitle style</a:t>
            </a:r>
            <a:endParaRPr/>
          </a:p>
        </p:txBody>
      </p:sp>
      <p:sp>
        <p:nvSpPr>
          <p:cNvPr id="101" name="Google Shape;101;p13"/>
          <p:cNvSpPr txBox="1">
            <a:spLocks noGrp="1"/>
          </p:cNvSpPr>
          <p:nvPr>
            <p:ph type="subTitle" idx="6"/>
          </p:nvPr>
        </p:nvSpPr>
        <p:spPr>
          <a:xfrm>
            <a:off x="1943175" y="3550216"/>
            <a:ext cx="2427300" cy="5727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1pPr>
            <a:lvl2pPr lvl="1"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2pPr>
            <a:lvl3pPr lvl="2"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3pPr>
            <a:lvl4pPr lvl="3"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4pPr>
            <a:lvl5pPr lvl="4"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5pPr>
            <a:lvl6pPr lvl="5"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6pPr>
            <a:lvl7pPr lvl="6"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7pPr>
            <a:lvl8pPr lvl="7"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8pPr>
            <a:lvl9pPr lvl="8"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9pPr>
          </a:lstStyle>
          <a:p>
            <a:r>
              <a:rPr lang="en-US"/>
              <a:t>Click to edit Master subtitle style</a:t>
            </a:r>
            <a:endParaRPr/>
          </a:p>
        </p:txBody>
      </p:sp>
      <p:sp>
        <p:nvSpPr>
          <p:cNvPr id="102" name="Google Shape;102;p13"/>
          <p:cNvSpPr txBox="1">
            <a:spLocks noGrp="1"/>
          </p:cNvSpPr>
          <p:nvPr>
            <p:ph type="title" idx="7" hasCustomPrompt="1"/>
          </p:nvPr>
        </p:nvSpPr>
        <p:spPr>
          <a:xfrm>
            <a:off x="1122625" y="2608170"/>
            <a:ext cx="788700" cy="7542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3700"/>
              <a:buNone/>
              <a:defRPr sz="3700"/>
            </a:lvl1pPr>
            <a:lvl2pPr lvl="1" rtl="0">
              <a:spcBef>
                <a:spcPts val="0"/>
              </a:spcBef>
              <a:spcAft>
                <a:spcPts val="0"/>
              </a:spcAft>
              <a:buSzPts val="3700"/>
              <a:buNone/>
              <a:defRPr sz="3700"/>
            </a:lvl2pPr>
            <a:lvl3pPr lvl="2" rtl="0">
              <a:spcBef>
                <a:spcPts val="0"/>
              </a:spcBef>
              <a:spcAft>
                <a:spcPts val="0"/>
              </a:spcAft>
              <a:buSzPts val="3700"/>
              <a:buNone/>
              <a:defRPr sz="3700"/>
            </a:lvl3pPr>
            <a:lvl4pPr lvl="3" rtl="0">
              <a:spcBef>
                <a:spcPts val="0"/>
              </a:spcBef>
              <a:spcAft>
                <a:spcPts val="0"/>
              </a:spcAft>
              <a:buSzPts val="3700"/>
              <a:buNone/>
              <a:defRPr sz="3700"/>
            </a:lvl4pPr>
            <a:lvl5pPr lvl="4" rtl="0">
              <a:spcBef>
                <a:spcPts val="0"/>
              </a:spcBef>
              <a:spcAft>
                <a:spcPts val="0"/>
              </a:spcAft>
              <a:buSzPts val="3700"/>
              <a:buNone/>
              <a:defRPr sz="3700"/>
            </a:lvl5pPr>
            <a:lvl6pPr lvl="5" rtl="0">
              <a:spcBef>
                <a:spcPts val="0"/>
              </a:spcBef>
              <a:spcAft>
                <a:spcPts val="0"/>
              </a:spcAft>
              <a:buSzPts val="3700"/>
              <a:buNone/>
              <a:defRPr sz="3700"/>
            </a:lvl6pPr>
            <a:lvl7pPr lvl="6" rtl="0">
              <a:spcBef>
                <a:spcPts val="0"/>
              </a:spcBef>
              <a:spcAft>
                <a:spcPts val="0"/>
              </a:spcAft>
              <a:buSzPts val="3700"/>
              <a:buNone/>
              <a:defRPr sz="3700"/>
            </a:lvl7pPr>
            <a:lvl8pPr lvl="7" rtl="0">
              <a:spcBef>
                <a:spcPts val="0"/>
              </a:spcBef>
              <a:spcAft>
                <a:spcPts val="0"/>
              </a:spcAft>
              <a:buSzPts val="3700"/>
              <a:buNone/>
              <a:defRPr sz="3700"/>
            </a:lvl8pPr>
            <a:lvl9pPr lvl="8" rtl="0">
              <a:spcBef>
                <a:spcPts val="0"/>
              </a:spcBef>
              <a:spcAft>
                <a:spcPts val="0"/>
              </a:spcAft>
              <a:buSzPts val="3700"/>
              <a:buNone/>
              <a:defRPr sz="3700"/>
            </a:lvl9pPr>
          </a:lstStyle>
          <a:p>
            <a:r>
              <a:t>xx%</a:t>
            </a:r>
          </a:p>
        </p:txBody>
      </p:sp>
      <p:sp>
        <p:nvSpPr>
          <p:cNvPr id="103" name="Google Shape;103;p13"/>
          <p:cNvSpPr txBox="1">
            <a:spLocks noGrp="1"/>
          </p:cNvSpPr>
          <p:nvPr>
            <p:ph type="subTitle" idx="8"/>
          </p:nvPr>
        </p:nvSpPr>
        <p:spPr>
          <a:xfrm>
            <a:off x="1943175" y="2853102"/>
            <a:ext cx="2427300" cy="484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solidFill>
                  <a:schemeClr val="dk1"/>
                </a:solidFill>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r>
              <a:rPr lang="en-US"/>
              <a:t>Click to edit Master subtitle style</a:t>
            </a:r>
            <a:endParaRPr/>
          </a:p>
        </p:txBody>
      </p:sp>
      <p:sp>
        <p:nvSpPr>
          <p:cNvPr id="104" name="Google Shape;104;p13"/>
          <p:cNvSpPr txBox="1">
            <a:spLocks noGrp="1"/>
          </p:cNvSpPr>
          <p:nvPr>
            <p:ph type="subTitle" idx="9"/>
          </p:nvPr>
        </p:nvSpPr>
        <p:spPr>
          <a:xfrm>
            <a:off x="1943175" y="2428196"/>
            <a:ext cx="2427300" cy="5727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1pPr>
            <a:lvl2pPr lvl="1"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2pPr>
            <a:lvl3pPr lvl="2"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3pPr>
            <a:lvl4pPr lvl="3"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4pPr>
            <a:lvl5pPr lvl="4"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5pPr>
            <a:lvl6pPr lvl="5"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6pPr>
            <a:lvl7pPr lvl="6"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7pPr>
            <a:lvl8pPr lvl="7"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8pPr>
            <a:lvl9pPr lvl="8"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9pPr>
          </a:lstStyle>
          <a:p>
            <a:r>
              <a:rPr lang="en-US"/>
              <a:t>Click to edit Master subtitle style</a:t>
            </a:r>
            <a:endParaRPr/>
          </a:p>
        </p:txBody>
      </p:sp>
      <p:sp>
        <p:nvSpPr>
          <p:cNvPr id="105" name="Google Shape;105;p13"/>
          <p:cNvSpPr txBox="1">
            <a:spLocks noGrp="1"/>
          </p:cNvSpPr>
          <p:nvPr>
            <p:ph type="title" idx="13" hasCustomPrompt="1"/>
          </p:nvPr>
        </p:nvSpPr>
        <p:spPr>
          <a:xfrm>
            <a:off x="5000423" y="1495139"/>
            <a:ext cx="788700" cy="7542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3700"/>
              <a:buNone/>
              <a:defRPr sz="3700"/>
            </a:lvl1pPr>
            <a:lvl2pPr lvl="1" rtl="0">
              <a:spcBef>
                <a:spcPts val="0"/>
              </a:spcBef>
              <a:spcAft>
                <a:spcPts val="0"/>
              </a:spcAft>
              <a:buSzPts val="3700"/>
              <a:buNone/>
              <a:defRPr sz="3700"/>
            </a:lvl2pPr>
            <a:lvl3pPr lvl="2" rtl="0">
              <a:spcBef>
                <a:spcPts val="0"/>
              </a:spcBef>
              <a:spcAft>
                <a:spcPts val="0"/>
              </a:spcAft>
              <a:buSzPts val="3700"/>
              <a:buNone/>
              <a:defRPr sz="3700"/>
            </a:lvl3pPr>
            <a:lvl4pPr lvl="3" rtl="0">
              <a:spcBef>
                <a:spcPts val="0"/>
              </a:spcBef>
              <a:spcAft>
                <a:spcPts val="0"/>
              </a:spcAft>
              <a:buSzPts val="3700"/>
              <a:buNone/>
              <a:defRPr sz="3700"/>
            </a:lvl4pPr>
            <a:lvl5pPr lvl="4" rtl="0">
              <a:spcBef>
                <a:spcPts val="0"/>
              </a:spcBef>
              <a:spcAft>
                <a:spcPts val="0"/>
              </a:spcAft>
              <a:buSzPts val="3700"/>
              <a:buNone/>
              <a:defRPr sz="3700"/>
            </a:lvl5pPr>
            <a:lvl6pPr lvl="5" rtl="0">
              <a:spcBef>
                <a:spcPts val="0"/>
              </a:spcBef>
              <a:spcAft>
                <a:spcPts val="0"/>
              </a:spcAft>
              <a:buSzPts val="3700"/>
              <a:buNone/>
              <a:defRPr sz="3700"/>
            </a:lvl6pPr>
            <a:lvl7pPr lvl="6" rtl="0">
              <a:spcBef>
                <a:spcPts val="0"/>
              </a:spcBef>
              <a:spcAft>
                <a:spcPts val="0"/>
              </a:spcAft>
              <a:buSzPts val="3700"/>
              <a:buNone/>
              <a:defRPr sz="3700"/>
            </a:lvl7pPr>
            <a:lvl8pPr lvl="7" rtl="0">
              <a:spcBef>
                <a:spcPts val="0"/>
              </a:spcBef>
              <a:spcAft>
                <a:spcPts val="0"/>
              </a:spcAft>
              <a:buSzPts val="3700"/>
              <a:buNone/>
              <a:defRPr sz="3700"/>
            </a:lvl8pPr>
            <a:lvl9pPr lvl="8" rtl="0">
              <a:spcBef>
                <a:spcPts val="0"/>
              </a:spcBef>
              <a:spcAft>
                <a:spcPts val="0"/>
              </a:spcAft>
              <a:buSzPts val="3700"/>
              <a:buNone/>
              <a:defRPr sz="3700"/>
            </a:lvl9pPr>
          </a:lstStyle>
          <a:p>
            <a:r>
              <a:t>xx%</a:t>
            </a:r>
          </a:p>
        </p:txBody>
      </p:sp>
      <p:sp>
        <p:nvSpPr>
          <p:cNvPr id="106" name="Google Shape;106;p13"/>
          <p:cNvSpPr txBox="1">
            <a:spLocks noGrp="1"/>
          </p:cNvSpPr>
          <p:nvPr>
            <p:ph type="subTitle" idx="14"/>
          </p:nvPr>
        </p:nvSpPr>
        <p:spPr>
          <a:xfrm>
            <a:off x="5830994" y="1731080"/>
            <a:ext cx="2427300" cy="484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solidFill>
                  <a:schemeClr val="dk1"/>
                </a:solidFill>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r>
              <a:rPr lang="en-US"/>
              <a:t>Click to edit Master subtitle style</a:t>
            </a:r>
            <a:endParaRPr/>
          </a:p>
        </p:txBody>
      </p:sp>
      <p:sp>
        <p:nvSpPr>
          <p:cNvPr id="107" name="Google Shape;107;p13"/>
          <p:cNvSpPr txBox="1">
            <a:spLocks noGrp="1"/>
          </p:cNvSpPr>
          <p:nvPr>
            <p:ph type="title" idx="15" hasCustomPrompt="1"/>
          </p:nvPr>
        </p:nvSpPr>
        <p:spPr>
          <a:xfrm>
            <a:off x="5000423" y="3721201"/>
            <a:ext cx="788700" cy="7542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3700"/>
              <a:buNone/>
              <a:defRPr sz="3700"/>
            </a:lvl1pPr>
            <a:lvl2pPr lvl="1" rtl="0">
              <a:spcBef>
                <a:spcPts val="0"/>
              </a:spcBef>
              <a:spcAft>
                <a:spcPts val="0"/>
              </a:spcAft>
              <a:buSzPts val="3700"/>
              <a:buNone/>
              <a:defRPr sz="3700"/>
            </a:lvl2pPr>
            <a:lvl3pPr lvl="2" rtl="0">
              <a:spcBef>
                <a:spcPts val="0"/>
              </a:spcBef>
              <a:spcAft>
                <a:spcPts val="0"/>
              </a:spcAft>
              <a:buSzPts val="3700"/>
              <a:buNone/>
              <a:defRPr sz="3700"/>
            </a:lvl3pPr>
            <a:lvl4pPr lvl="3" rtl="0">
              <a:spcBef>
                <a:spcPts val="0"/>
              </a:spcBef>
              <a:spcAft>
                <a:spcPts val="0"/>
              </a:spcAft>
              <a:buSzPts val="3700"/>
              <a:buNone/>
              <a:defRPr sz="3700"/>
            </a:lvl4pPr>
            <a:lvl5pPr lvl="4" rtl="0">
              <a:spcBef>
                <a:spcPts val="0"/>
              </a:spcBef>
              <a:spcAft>
                <a:spcPts val="0"/>
              </a:spcAft>
              <a:buSzPts val="3700"/>
              <a:buNone/>
              <a:defRPr sz="3700"/>
            </a:lvl5pPr>
            <a:lvl6pPr lvl="5" rtl="0">
              <a:spcBef>
                <a:spcPts val="0"/>
              </a:spcBef>
              <a:spcAft>
                <a:spcPts val="0"/>
              </a:spcAft>
              <a:buSzPts val="3700"/>
              <a:buNone/>
              <a:defRPr sz="3700"/>
            </a:lvl6pPr>
            <a:lvl7pPr lvl="6" rtl="0">
              <a:spcBef>
                <a:spcPts val="0"/>
              </a:spcBef>
              <a:spcAft>
                <a:spcPts val="0"/>
              </a:spcAft>
              <a:buSzPts val="3700"/>
              <a:buNone/>
              <a:defRPr sz="3700"/>
            </a:lvl7pPr>
            <a:lvl8pPr lvl="7" rtl="0">
              <a:spcBef>
                <a:spcPts val="0"/>
              </a:spcBef>
              <a:spcAft>
                <a:spcPts val="0"/>
              </a:spcAft>
              <a:buSzPts val="3700"/>
              <a:buNone/>
              <a:defRPr sz="3700"/>
            </a:lvl8pPr>
            <a:lvl9pPr lvl="8" rtl="0">
              <a:spcBef>
                <a:spcPts val="0"/>
              </a:spcBef>
              <a:spcAft>
                <a:spcPts val="0"/>
              </a:spcAft>
              <a:buSzPts val="3700"/>
              <a:buNone/>
              <a:defRPr sz="3700"/>
            </a:lvl9pPr>
          </a:lstStyle>
          <a:p>
            <a:r>
              <a:t>xx%</a:t>
            </a:r>
          </a:p>
        </p:txBody>
      </p:sp>
      <p:sp>
        <p:nvSpPr>
          <p:cNvPr id="108" name="Google Shape;108;p13"/>
          <p:cNvSpPr txBox="1">
            <a:spLocks noGrp="1"/>
          </p:cNvSpPr>
          <p:nvPr>
            <p:ph type="subTitle" idx="16"/>
          </p:nvPr>
        </p:nvSpPr>
        <p:spPr>
          <a:xfrm>
            <a:off x="5830994" y="3975125"/>
            <a:ext cx="2427300" cy="484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solidFill>
                  <a:schemeClr val="dk1"/>
                </a:solidFill>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r>
              <a:rPr lang="en-US"/>
              <a:t>Click to edit Master subtitle style</a:t>
            </a:r>
            <a:endParaRPr/>
          </a:p>
        </p:txBody>
      </p:sp>
      <p:sp>
        <p:nvSpPr>
          <p:cNvPr id="109" name="Google Shape;109;p13"/>
          <p:cNvSpPr txBox="1">
            <a:spLocks noGrp="1"/>
          </p:cNvSpPr>
          <p:nvPr>
            <p:ph type="subTitle" idx="17"/>
          </p:nvPr>
        </p:nvSpPr>
        <p:spPr>
          <a:xfrm>
            <a:off x="5830994" y="1306175"/>
            <a:ext cx="2427300" cy="5727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1pPr>
            <a:lvl2pPr lvl="1"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2pPr>
            <a:lvl3pPr lvl="2"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3pPr>
            <a:lvl4pPr lvl="3"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4pPr>
            <a:lvl5pPr lvl="4"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5pPr>
            <a:lvl6pPr lvl="5"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6pPr>
            <a:lvl7pPr lvl="6"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7pPr>
            <a:lvl8pPr lvl="7"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8pPr>
            <a:lvl9pPr lvl="8"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9pPr>
          </a:lstStyle>
          <a:p>
            <a:r>
              <a:rPr lang="en-US"/>
              <a:t>Click to edit Master subtitle style</a:t>
            </a:r>
            <a:endParaRPr/>
          </a:p>
        </p:txBody>
      </p:sp>
      <p:sp>
        <p:nvSpPr>
          <p:cNvPr id="110" name="Google Shape;110;p13"/>
          <p:cNvSpPr txBox="1">
            <a:spLocks noGrp="1"/>
          </p:cNvSpPr>
          <p:nvPr>
            <p:ph type="subTitle" idx="18"/>
          </p:nvPr>
        </p:nvSpPr>
        <p:spPr>
          <a:xfrm>
            <a:off x="5830994" y="3550216"/>
            <a:ext cx="2427300" cy="5727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1pPr>
            <a:lvl2pPr lvl="1"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2pPr>
            <a:lvl3pPr lvl="2"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3pPr>
            <a:lvl4pPr lvl="3"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4pPr>
            <a:lvl5pPr lvl="4"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5pPr>
            <a:lvl6pPr lvl="5"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6pPr>
            <a:lvl7pPr lvl="6"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7pPr>
            <a:lvl8pPr lvl="7"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8pPr>
            <a:lvl9pPr lvl="8"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9pPr>
          </a:lstStyle>
          <a:p>
            <a:r>
              <a:rPr lang="en-US"/>
              <a:t>Click to edit Master subtitle style</a:t>
            </a:r>
            <a:endParaRPr/>
          </a:p>
        </p:txBody>
      </p:sp>
      <p:sp>
        <p:nvSpPr>
          <p:cNvPr id="111" name="Google Shape;111;p13"/>
          <p:cNvSpPr txBox="1">
            <a:spLocks noGrp="1"/>
          </p:cNvSpPr>
          <p:nvPr>
            <p:ph type="title" idx="19" hasCustomPrompt="1"/>
          </p:nvPr>
        </p:nvSpPr>
        <p:spPr>
          <a:xfrm>
            <a:off x="5000423" y="2608170"/>
            <a:ext cx="788700" cy="7542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3700"/>
              <a:buNone/>
              <a:defRPr sz="3700"/>
            </a:lvl1pPr>
            <a:lvl2pPr lvl="1" rtl="0">
              <a:spcBef>
                <a:spcPts val="0"/>
              </a:spcBef>
              <a:spcAft>
                <a:spcPts val="0"/>
              </a:spcAft>
              <a:buSzPts val="3700"/>
              <a:buNone/>
              <a:defRPr sz="3700"/>
            </a:lvl2pPr>
            <a:lvl3pPr lvl="2" rtl="0">
              <a:spcBef>
                <a:spcPts val="0"/>
              </a:spcBef>
              <a:spcAft>
                <a:spcPts val="0"/>
              </a:spcAft>
              <a:buSzPts val="3700"/>
              <a:buNone/>
              <a:defRPr sz="3700"/>
            </a:lvl3pPr>
            <a:lvl4pPr lvl="3" rtl="0">
              <a:spcBef>
                <a:spcPts val="0"/>
              </a:spcBef>
              <a:spcAft>
                <a:spcPts val="0"/>
              </a:spcAft>
              <a:buSzPts val="3700"/>
              <a:buNone/>
              <a:defRPr sz="3700"/>
            </a:lvl4pPr>
            <a:lvl5pPr lvl="4" rtl="0">
              <a:spcBef>
                <a:spcPts val="0"/>
              </a:spcBef>
              <a:spcAft>
                <a:spcPts val="0"/>
              </a:spcAft>
              <a:buSzPts val="3700"/>
              <a:buNone/>
              <a:defRPr sz="3700"/>
            </a:lvl5pPr>
            <a:lvl6pPr lvl="5" rtl="0">
              <a:spcBef>
                <a:spcPts val="0"/>
              </a:spcBef>
              <a:spcAft>
                <a:spcPts val="0"/>
              </a:spcAft>
              <a:buSzPts val="3700"/>
              <a:buNone/>
              <a:defRPr sz="3700"/>
            </a:lvl6pPr>
            <a:lvl7pPr lvl="6" rtl="0">
              <a:spcBef>
                <a:spcPts val="0"/>
              </a:spcBef>
              <a:spcAft>
                <a:spcPts val="0"/>
              </a:spcAft>
              <a:buSzPts val="3700"/>
              <a:buNone/>
              <a:defRPr sz="3700"/>
            </a:lvl7pPr>
            <a:lvl8pPr lvl="7" rtl="0">
              <a:spcBef>
                <a:spcPts val="0"/>
              </a:spcBef>
              <a:spcAft>
                <a:spcPts val="0"/>
              </a:spcAft>
              <a:buSzPts val="3700"/>
              <a:buNone/>
              <a:defRPr sz="3700"/>
            </a:lvl8pPr>
            <a:lvl9pPr lvl="8" rtl="0">
              <a:spcBef>
                <a:spcPts val="0"/>
              </a:spcBef>
              <a:spcAft>
                <a:spcPts val="0"/>
              </a:spcAft>
              <a:buSzPts val="3700"/>
              <a:buNone/>
              <a:defRPr sz="3700"/>
            </a:lvl9pPr>
          </a:lstStyle>
          <a:p>
            <a:r>
              <a:t>xx%</a:t>
            </a:r>
          </a:p>
        </p:txBody>
      </p:sp>
      <p:sp>
        <p:nvSpPr>
          <p:cNvPr id="112" name="Google Shape;112;p13"/>
          <p:cNvSpPr txBox="1">
            <a:spLocks noGrp="1"/>
          </p:cNvSpPr>
          <p:nvPr>
            <p:ph type="subTitle" idx="20"/>
          </p:nvPr>
        </p:nvSpPr>
        <p:spPr>
          <a:xfrm>
            <a:off x="5830994" y="2853102"/>
            <a:ext cx="2427300" cy="484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solidFill>
                  <a:schemeClr val="dk1"/>
                </a:solidFill>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r>
              <a:rPr lang="en-US"/>
              <a:t>Click to edit Master subtitle style</a:t>
            </a:r>
            <a:endParaRPr/>
          </a:p>
        </p:txBody>
      </p:sp>
      <p:sp>
        <p:nvSpPr>
          <p:cNvPr id="113" name="Google Shape;113;p13"/>
          <p:cNvSpPr txBox="1">
            <a:spLocks noGrp="1"/>
          </p:cNvSpPr>
          <p:nvPr>
            <p:ph type="subTitle" idx="21"/>
          </p:nvPr>
        </p:nvSpPr>
        <p:spPr>
          <a:xfrm>
            <a:off x="5830994" y="2428196"/>
            <a:ext cx="2427300" cy="5727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1pPr>
            <a:lvl2pPr lvl="1"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2pPr>
            <a:lvl3pPr lvl="2"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3pPr>
            <a:lvl4pPr lvl="3"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4pPr>
            <a:lvl5pPr lvl="4"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5pPr>
            <a:lvl6pPr lvl="5"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6pPr>
            <a:lvl7pPr lvl="6"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7pPr>
            <a:lvl8pPr lvl="7"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8pPr>
            <a:lvl9pPr lvl="8"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9pPr>
          </a:lstStyle>
          <a:p>
            <a:r>
              <a:rPr lang="en-US"/>
              <a:t>Click to edit Master subtitle style</a:t>
            </a:r>
            <a:endParaRPr/>
          </a:p>
        </p:txBody>
      </p:sp>
      <p:grpSp>
        <p:nvGrpSpPr>
          <p:cNvPr id="114" name="Google Shape;114;p13"/>
          <p:cNvGrpSpPr/>
          <p:nvPr/>
        </p:nvGrpSpPr>
        <p:grpSpPr>
          <a:xfrm>
            <a:off x="7224306" y="-1757647"/>
            <a:ext cx="2928809" cy="3063830"/>
            <a:chOff x="7224306" y="-1757647"/>
            <a:chExt cx="2928809" cy="3063830"/>
          </a:xfrm>
        </p:grpSpPr>
        <p:sp>
          <p:nvSpPr>
            <p:cNvPr id="115" name="Google Shape;115;p13"/>
            <p:cNvSpPr/>
            <p:nvPr/>
          </p:nvSpPr>
          <p:spPr>
            <a:xfrm rot="-7722337">
              <a:off x="7405221" y="-1073810"/>
              <a:ext cx="2566979" cy="1696156"/>
            </a:xfrm>
            <a:custGeom>
              <a:avLst/>
              <a:gdLst/>
              <a:ahLst/>
              <a:cxnLst/>
              <a:rect l="l" t="t" r="r" b="b"/>
              <a:pathLst>
                <a:path w="13374" h="8837" extrusionOk="0">
                  <a:moveTo>
                    <a:pt x="5303" y="0"/>
                  </a:moveTo>
                  <a:cubicBezTo>
                    <a:pt x="3162" y="0"/>
                    <a:pt x="1157" y="1073"/>
                    <a:pt x="647" y="3870"/>
                  </a:cubicBezTo>
                  <a:cubicBezTo>
                    <a:pt x="1" y="7412"/>
                    <a:pt x="2153" y="8837"/>
                    <a:pt x="4714" y="8837"/>
                  </a:cubicBezTo>
                  <a:cubicBezTo>
                    <a:pt x="6687" y="8837"/>
                    <a:pt x="8901" y="7993"/>
                    <a:pt x="10270" y="6620"/>
                  </a:cubicBezTo>
                  <a:cubicBezTo>
                    <a:pt x="10281" y="6598"/>
                    <a:pt x="10270" y="6620"/>
                    <a:pt x="10358" y="6532"/>
                  </a:cubicBezTo>
                  <a:cubicBezTo>
                    <a:pt x="13373" y="3410"/>
                    <a:pt x="9121" y="0"/>
                    <a:pt x="5303" y="0"/>
                  </a:cubicBezTo>
                  <a:close/>
                </a:path>
              </a:pathLst>
            </a:cu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116;p13"/>
            <p:cNvSpPr/>
            <p:nvPr/>
          </p:nvSpPr>
          <p:spPr>
            <a:xfrm rot="-403558">
              <a:off x="8366981" y="573177"/>
              <a:ext cx="362192" cy="368301"/>
            </a:xfrm>
            <a:custGeom>
              <a:avLst/>
              <a:gdLst/>
              <a:ahLst/>
              <a:cxnLst/>
              <a:rect l="l" t="t" r="r" b="b"/>
              <a:pathLst>
                <a:path w="4565" h="4642" extrusionOk="0">
                  <a:moveTo>
                    <a:pt x="2767" y="0"/>
                  </a:moveTo>
                  <a:cubicBezTo>
                    <a:pt x="2584" y="0"/>
                    <a:pt x="2400" y="38"/>
                    <a:pt x="2233" y="116"/>
                  </a:cubicBezTo>
                  <a:cubicBezTo>
                    <a:pt x="2057" y="171"/>
                    <a:pt x="1892" y="270"/>
                    <a:pt x="1749" y="413"/>
                  </a:cubicBezTo>
                  <a:cubicBezTo>
                    <a:pt x="1122" y="1029"/>
                    <a:pt x="363" y="1755"/>
                    <a:pt x="154" y="2634"/>
                  </a:cubicBezTo>
                  <a:cubicBezTo>
                    <a:pt x="1" y="3294"/>
                    <a:pt x="319" y="3965"/>
                    <a:pt x="880" y="4317"/>
                  </a:cubicBezTo>
                  <a:cubicBezTo>
                    <a:pt x="1265" y="4548"/>
                    <a:pt x="1738" y="4603"/>
                    <a:pt x="2178" y="4636"/>
                  </a:cubicBezTo>
                  <a:cubicBezTo>
                    <a:pt x="2241" y="4640"/>
                    <a:pt x="2304" y="4641"/>
                    <a:pt x="2366" y="4641"/>
                  </a:cubicBezTo>
                  <a:cubicBezTo>
                    <a:pt x="3406" y="4641"/>
                    <a:pt x="4277" y="4117"/>
                    <a:pt x="4432" y="2986"/>
                  </a:cubicBezTo>
                  <a:cubicBezTo>
                    <a:pt x="4564" y="2074"/>
                    <a:pt x="4333" y="1029"/>
                    <a:pt x="3674" y="369"/>
                  </a:cubicBezTo>
                  <a:cubicBezTo>
                    <a:pt x="3439" y="127"/>
                    <a:pt x="3103" y="0"/>
                    <a:pt x="276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7" name="Google Shape;117;p13"/>
          <p:cNvGrpSpPr/>
          <p:nvPr/>
        </p:nvGrpSpPr>
        <p:grpSpPr>
          <a:xfrm>
            <a:off x="-502335" y="3822390"/>
            <a:ext cx="1485897" cy="1789678"/>
            <a:chOff x="-502335" y="3822390"/>
            <a:chExt cx="1485897" cy="1789678"/>
          </a:xfrm>
        </p:grpSpPr>
        <p:sp>
          <p:nvSpPr>
            <p:cNvPr id="118" name="Google Shape;118;p13"/>
            <p:cNvSpPr/>
            <p:nvPr/>
          </p:nvSpPr>
          <p:spPr>
            <a:xfrm rot="-6656969">
              <a:off x="-117765" y="4507321"/>
              <a:ext cx="954700" cy="970785"/>
            </a:xfrm>
            <a:custGeom>
              <a:avLst/>
              <a:gdLst/>
              <a:ahLst/>
              <a:cxnLst/>
              <a:rect l="l" t="t" r="r" b="b"/>
              <a:pathLst>
                <a:path w="4565" h="4642" extrusionOk="0">
                  <a:moveTo>
                    <a:pt x="2767" y="0"/>
                  </a:moveTo>
                  <a:cubicBezTo>
                    <a:pt x="2584" y="0"/>
                    <a:pt x="2400" y="38"/>
                    <a:pt x="2233" y="116"/>
                  </a:cubicBezTo>
                  <a:cubicBezTo>
                    <a:pt x="2057" y="171"/>
                    <a:pt x="1892" y="270"/>
                    <a:pt x="1749" y="413"/>
                  </a:cubicBezTo>
                  <a:cubicBezTo>
                    <a:pt x="1122" y="1029"/>
                    <a:pt x="363" y="1755"/>
                    <a:pt x="154" y="2634"/>
                  </a:cubicBezTo>
                  <a:cubicBezTo>
                    <a:pt x="1" y="3294"/>
                    <a:pt x="319" y="3965"/>
                    <a:pt x="880" y="4317"/>
                  </a:cubicBezTo>
                  <a:cubicBezTo>
                    <a:pt x="1265" y="4548"/>
                    <a:pt x="1738" y="4603"/>
                    <a:pt x="2178" y="4636"/>
                  </a:cubicBezTo>
                  <a:cubicBezTo>
                    <a:pt x="2241" y="4640"/>
                    <a:pt x="2304" y="4641"/>
                    <a:pt x="2366" y="4641"/>
                  </a:cubicBezTo>
                  <a:cubicBezTo>
                    <a:pt x="3406" y="4641"/>
                    <a:pt x="4277" y="4117"/>
                    <a:pt x="4432" y="2986"/>
                  </a:cubicBezTo>
                  <a:cubicBezTo>
                    <a:pt x="4564" y="2074"/>
                    <a:pt x="4333" y="1029"/>
                    <a:pt x="3674" y="369"/>
                  </a:cubicBezTo>
                  <a:cubicBezTo>
                    <a:pt x="3439" y="127"/>
                    <a:pt x="3103" y="0"/>
                    <a:pt x="2767" y="0"/>
                  </a:cubicBezTo>
                  <a:close/>
                </a:path>
              </a:pathLst>
            </a:cu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119;p13"/>
            <p:cNvSpPr/>
            <p:nvPr/>
          </p:nvSpPr>
          <p:spPr>
            <a:xfrm rot="3708176">
              <a:off x="-473235" y="4105047"/>
              <a:ext cx="1061062" cy="701107"/>
            </a:xfrm>
            <a:custGeom>
              <a:avLst/>
              <a:gdLst/>
              <a:ahLst/>
              <a:cxnLst/>
              <a:rect l="l" t="t" r="r" b="b"/>
              <a:pathLst>
                <a:path w="13374" h="8837" extrusionOk="0">
                  <a:moveTo>
                    <a:pt x="5303" y="0"/>
                  </a:moveTo>
                  <a:cubicBezTo>
                    <a:pt x="3162" y="0"/>
                    <a:pt x="1157" y="1073"/>
                    <a:pt x="647" y="3870"/>
                  </a:cubicBezTo>
                  <a:cubicBezTo>
                    <a:pt x="1" y="7412"/>
                    <a:pt x="2153" y="8837"/>
                    <a:pt x="4714" y="8837"/>
                  </a:cubicBezTo>
                  <a:cubicBezTo>
                    <a:pt x="6687" y="8837"/>
                    <a:pt x="8901" y="7993"/>
                    <a:pt x="10270" y="6620"/>
                  </a:cubicBezTo>
                  <a:cubicBezTo>
                    <a:pt x="10281" y="6598"/>
                    <a:pt x="10270" y="6620"/>
                    <a:pt x="10358" y="6532"/>
                  </a:cubicBezTo>
                  <a:cubicBezTo>
                    <a:pt x="13373" y="3410"/>
                    <a:pt x="9121" y="0"/>
                    <a:pt x="530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3994870565"/>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Quote">
  <p:cSld name="Quote">
    <p:spTree>
      <p:nvGrpSpPr>
        <p:cNvPr id="1" name="Shape 120"/>
        <p:cNvGrpSpPr/>
        <p:nvPr/>
      </p:nvGrpSpPr>
      <p:grpSpPr>
        <a:xfrm>
          <a:off x="0" y="0"/>
          <a:ext cx="0" cy="0"/>
          <a:chOff x="0" y="0"/>
          <a:chExt cx="0" cy="0"/>
        </a:xfrm>
      </p:grpSpPr>
      <p:sp>
        <p:nvSpPr>
          <p:cNvPr id="121" name="Google Shape;121;p14"/>
          <p:cNvSpPr txBox="1">
            <a:spLocks noGrp="1"/>
          </p:cNvSpPr>
          <p:nvPr>
            <p:ph type="title"/>
          </p:nvPr>
        </p:nvSpPr>
        <p:spPr>
          <a:xfrm>
            <a:off x="1458150" y="3527775"/>
            <a:ext cx="6227700" cy="531900"/>
          </a:xfrm>
          <a:prstGeom prst="rect">
            <a:avLst/>
          </a:prstGeom>
        </p:spPr>
        <p:txBody>
          <a:bodyPr spcFirstLastPara="1" wrap="square" lIns="91425" tIns="91425" rIns="91425" bIns="91425" anchor="t" anchorCtr="0">
            <a:noAutofit/>
          </a:bodyPr>
          <a:lstStyle>
            <a:lvl1pPr lvl="0" rtl="0">
              <a:spcBef>
                <a:spcPts val="0"/>
              </a:spcBef>
              <a:spcAft>
                <a:spcPts val="0"/>
              </a:spcAft>
              <a:buSzPts val="2400"/>
              <a:buNone/>
              <a:defRPr sz="24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r>
              <a:rPr lang="en-US"/>
              <a:t>Click to edit Master title style</a:t>
            </a:r>
            <a:endParaRPr/>
          </a:p>
        </p:txBody>
      </p:sp>
      <p:sp>
        <p:nvSpPr>
          <p:cNvPr id="122" name="Google Shape;122;p14"/>
          <p:cNvSpPr txBox="1">
            <a:spLocks noGrp="1"/>
          </p:cNvSpPr>
          <p:nvPr>
            <p:ph type="subTitle" idx="1"/>
          </p:nvPr>
        </p:nvSpPr>
        <p:spPr>
          <a:xfrm>
            <a:off x="939300" y="1705075"/>
            <a:ext cx="7265400" cy="17403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3200"/>
              <a:buNone/>
              <a:defRPr sz="3200"/>
            </a:lvl1pPr>
            <a:lvl2pPr lvl="1" algn="ctr" rtl="0">
              <a:lnSpc>
                <a:spcPct val="100000"/>
              </a:lnSpc>
              <a:spcBef>
                <a:spcPts val="0"/>
              </a:spcBef>
              <a:spcAft>
                <a:spcPts val="0"/>
              </a:spcAft>
              <a:buSzPts val="3200"/>
              <a:buNone/>
              <a:defRPr sz="3200"/>
            </a:lvl2pPr>
            <a:lvl3pPr lvl="2" algn="ctr" rtl="0">
              <a:lnSpc>
                <a:spcPct val="100000"/>
              </a:lnSpc>
              <a:spcBef>
                <a:spcPts val="0"/>
              </a:spcBef>
              <a:spcAft>
                <a:spcPts val="0"/>
              </a:spcAft>
              <a:buSzPts val="3200"/>
              <a:buNone/>
              <a:defRPr sz="3200"/>
            </a:lvl3pPr>
            <a:lvl4pPr lvl="3" algn="ctr" rtl="0">
              <a:lnSpc>
                <a:spcPct val="100000"/>
              </a:lnSpc>
              <a:spcBef>
                <a:spcPts val="0"/>
              </a:spcBef>
              <a:spcAft>
                <a:spcPts val="0"/>
              </a:spcAft>
              <a:buSzPts val="3200"/>
              <a:buNone/>
              <a:defRPr sz="3200"/>
            </a:lvl4pPr>
            <a:lvl5pPr lvl="4" algn="ctr" rtl="0">
              <a:lnSpc>
                <a:spcPct val="100000"/>
              </a:lnSpc>
              <a:spcBef>
                <a:spcPts val="0"/>
              </a:spcBef>
              <a:spcAft>
                <a:spcPts val="0"/>
              </a:spcAft>
              <a:buSzPts val="3200"/>
              <a:buNone/>
              <a:defRPr sz="3200"/>
            </a:lvl5pPr>
            <a:lvl6pPr lvl="5" algn="ctr" rtl="0">
              <a:lnSpc>
                <a:spcPct val="100000"/>
              </a:lnSpc>
              <a:spcBef>
                <a:spcPts val="0"/>
              </a:spcBef>
              <a:spcAft>
                <a:spcPts val="0"/>
              </a:spcAft>
              <a:buSzPts val="3200"/>
              <a:buNone/>
              <a:defRPr sz="3200"/>
            </a:lvl6pPr>
            <a:lvl7pPr lvl="6" algn="ctr" rtl="0">
              <a:lnSpc>
                <a:spcPct val="100000"/>
              </a:lnSpc>
              <a:spcBef>
                <a:spcPts val="0"/>
              </a:spcBef>
              <a:spcAft>
                <a:spcPts val="0"/>
              </a:spcAft>
              <a:buSzPts val="3200"/>
              <a:buNone/>
              <a:defRPr sz="3200"/>
            </a:lvl7pPr>
            <a:lvl8pPr lvl="7" algn="ctr" rtl="0">
              <a:lnSpc>
                <a:spcPct val="100000"/>
              </a:lnSpc>
              <a:spcBef>
                <a:spcPts val="0"/>
              </a:spcBef>
              <a:spcAft>
                <a:spcPts val="0"/>
              </a:spcAft>
              <a:buSzPts val="3200"/>
              <a:buNone/>
              <a:defRPr sz="3200"/>
            </a:lvl8pPr>
            <a:lvl9pPr lvl="8" algn="ctr" rtl="0">
              <a:lnSpc>
                <a:spcPct val="100000"/>
              </a:lnSpc>
              <a:spcBef>
                <a:spcPts val="0"/>
              </a:spcBef>
              <a:spcAft>
                <a:spcPts val="0"/>
              </a:spcAft>
              <a:buSzPts val="3200"/>
              <a:buNone/>
              <a:defRPr sz="3200"/>
            </a:lvl9pPr>
          </a:lstStyle>
          <a:p>
            <a:r>
              <a:rPr lang="en-US"/>
              <a:t>Click to edit Master subtitle style</a:t>
            </a:r>
            <a:endParaRPr/>
          </a:p>
        </p:txBody>
      </p:sp>
      <p:sp>
        <p:nvSpPr>
          <p:cNvPr id="123" name="Google Shape;123;p14"/>
          <p:cNvSpPr txBox="1">
            <a:spLocks noGrp="1"/>
          </p:cNvSpPr>
          <p:nvPr>
            <p:ph type="subTitle" idx="2"/>
          </p:nvPr>
        </p:nvSpPr>
        <p:spPr>
          <a:xfrm>
            <a:off x="713225" y="178200"/>
            <a:ext cx="1508100" cy="433200"/>
          </a:xfrm>
          <a:prstGeom prst="rect">
            <a:avLst/>
          </a:prstGeom>
        </p:spPr>
        <p:txBody>
          <a:bodyPr spcFirstLastPara="1" wrap="square" lIns="91425" tIns="91425" rIns="91425" bIns="91425" anchor="ctr" anchorCtr="0">
            <a:noAutofit/>
          </a:bodyPr>
          <a:lstStyle>
            <a:lvl1pPr lvl="0" rtl="0">
              <a:lnSpc>
                <a:spcPct val="85000"/>
              </a:lnSpc>
              <a:spcBef>
                <a:spcPts val="0"/>
              </a:spcBef>
              <a:spcAft>
                <a:spcPts val="0"/>
              </a:spcAft>
              <a:buSzPts val="1300"/>
              <a:buFont typeface="Old Standard TT"/>
              <a:buNone/>
              <a:defRPr sz="1300" i="1">
                <a:latin typeface="Old Standard TT"/>
                <a:ea typeface="Old Standard TT"/>
                <a:cs typeface="Old Standard TT"/>
                <a:sym typeface="Old Standard TT"/>
              </a:defRPr>
            </a:lvl1pPr>
            <a:lvl2pPr lvl="1" rtl="0">
              <a:lnSpc>
                <a:spcPct val="85000"/>
              </a:lnSpc>
              <a:spcBef>
                <a:spcPts val="0"/>
              </a:spcBef>
              <a:spcAft>
                <a:spcPts val="0"/>
              </a:spcAft>
              <a:buSzPts val="1300"/>
              <a:buFont typeface="Elsie"/>
              <a:buNone/>
              <a:defRPr sz="1300" i="1">
                <a:latin typeface="Elsie"/>
                <a:ea typeface="Elsie"/>
                <a:cs typeface="Elsie"/>
                <a:sym typeface="Elsie"/>
              </a:defRPr>
            </a:lvl2pPr>
            <a:lvl3pPr lvl="2" rtl="0">
              <a:lnSpc>
                <a:spcPct val="85000"/>
              </a:lnSpc>
              <a:spcBef>
                <a:spcPts val="0"/>
              </a:spcBef>
              <a:spcAft>
                <a:spcPts val="0"/>
              </a:spcAft>
              <a:buSzPts val="1300"/>
              <a:buFont typeface="Elsie"/>
              <a:buNone/>
              <a:defRPr sz="1300" i="1">
                <a:latin typeface="Elsie"/>
                <a:ea typeface="Elsie"/>
                <a:cs typeface="Elsie"/>
                <a:sym typeface="Elsie"/>
              </a:defRPr>
            </a:lvl3pPr>
            <a:lvl4pPr lvl="3" rtl="0">
              <a:lnSpc>
                <a:spcPct val="85000"/>
              </a:lnSpc>
              <a:spcBef>
                <a:spcPts val="0"/>
              </a:spcBef>
              <a:spcAft>
                <a:spcPts val="0"/>
              </a:spcAft>
              <a:buSzPts val="1300"/>
              <a:buFont typeface="Elsie"/>
              <a:buNone/>
              <a:defRPr sz="1300" i="1">
                <a:latin typeface="Elsie"/>
                <a:ea typeface="Elsie"/>
                <a:cs typeface="Elsie"/>
                <a:sym typeface="Elsie"/>
              </a:defRPr>
            </a:lvl4pPr>
            <a:lvl5pPr lvl="4" rtl="0">
              <a:lnSpc>
                <a:spcPct val="85000"/>
              </a:lnSpc>
              <a:spcBef>
                <a:spcPts val="0"/>
              </a:spcBef>
              <a:spcAft>
                <a:spcPts val="0"/>
              </a:spcAft>
              <a:buSzPts val="1300"/>
              <a:buFont typeface="Elsie"/>
              <a:buNone/>
              <a:defRPr sz="1300" i="1">
                <a:latin typeface="Elsie"/>
                <a:ea typeface="Elsie"/>
                <a:cs typeface="Elsie"/>
                <a:sym typeface="Elsie"/>
              </a:defRPr>
            </a:lvl5pPr>
            <a:lvl6pPr lvl="5" rtl="0">
              <a:lnSpc>
                <a:spcPct val="85000"/>
              </a:lnSpc>
              <a:spcBef>
                <a:spcPts val="0"/>
              </a:spcBef>
              <a:spcAft>
                <a:spcPts val="0"/>
              </a:spcAft>
              <a:buSzPts val="1300"/>
              <a:buFont typeface="Elsie"/>
              <a:buNone/>
              <a:defRPr sz="1300" i="1">
                <a:latin typeface="Elsie"/>
                <a:ea typeface="Elsie"/>
                <a:cs typeface="Elsie"/>
                <a:sym typeface="Elsie"/>
              </a:defRPr>
            </a:lvl6pPr>
            <a:lvl7pPr lvl="6" rtl="0">
              <a:lnSpc>
                <a:spcPct val="85000"/>
              </a:lnSpc>
              <a:spcBef>
                <a:spcPts val="0"/>
              </a:spcBef>
              <a:spcAft>
                <a:spcPts val="0"/>
              </a:spcAft>
              <a:buSzPts val="1300"/>
              <a:buFont typeface="Elsie"/>
              <a:buNone/>
              <a:defRPr sz="1300" i="1">
                <a:latin typeface="Elsie"/>
                <a:ea typeface="Elsie"/>
                <a:cs typeface="Elsie"/>
                <a:sym typeface="Elsie"/>
              </a:defRPr>
            </a:lvl7pPr>
            <a:lvl8pPr lvl="7" rtl="0">
              <a:lnSpc>
                <a:spcPct val="85000"/>
              </a:lnSpc>
              <a:spcBef>
                <a:spcPts val="0"/>
              </a:spcBef>
              <a:spcAft>
                <a:spcPts val="0"/>
              </a:spcAft>
              <a:buSzPts val="1300"/>
              <a:buFont typeface="Elsie"/>
              <a:buNone/>
              <a:defRPr sz="1300" i="1">
                <a:latin typeface="Elsie"/>
                <a:ea typeface="Elsie"/>
                <a:cs typeface="Elsie"/>
                <a:sym typeface="Elsie"/>
              </a:defRPr>
            </a:lvl8pPr>
            <a:lvl9pPr lvl="8" rtl="0">
              <a:lnSpc>
                <a:spcPct val="85000"/>
              </a:lnSpc>
              <a:spcBef>
                <a:spcPts val="0"/>
              </a:spcBef>
              <a:spcAft>
                <a:spcPts val="0"/>
              </a:spcAft>
              <a:buSzPts val="1300"/>
              <a:buFont typeface="Elsie"/>
              <a:buNone/>
              <a:defRPr sz="1300" i="1">
                <a:latin typeface="Elsie"/>
                <a:ea typeface="Elsie"/>
                <a:cs typeface="Elsie"/>
                <a:sym typeface="Elsie"/>
              </a:defRPr>
            </a:lvl9pPr>
          </a:lstStyle>
          <a:p>
            <a:r>
              <a:rPr lang="en-US"/>
              <a:t>Click to edit Master subtitle style</a:t>
            </a:r>
            <a:endParaRPr/>
          </a:p>
        </p:txBody>
      </p:sp>
      <p:sp>
        <p:nvSpPr>
          <p:cNvPr id="124" name="Google Shape;124;p14"/>
          <p:cNvSpPr txBox="1">
            <a:spLocks noGrp="1"/>
          </p:cNvSpPr>
          <p:nvPr>
            <p:ph type="title" idx="3" hasCustomPrompt="1"/>
          </p:nvPr>
        </p:nvSpPr>
        <p:spPr>
          <a:xfrm>
            <a:off x="6922675" y="178200"/>
            <a:ext cx="1508100" cy="4332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1300"/>
              <a:buNone/>
              <a:defRPr sz="1300" i="1"/>
            </a:lvl1pPr>
            <a:lvl2pPr lvl="1" algn="r" rtl="0">
              <a:spcBef>
                <a:spcPts val="0"/>
              </a:spcBef>
              <a:spcAft>
                <a:spcPts val="0"/>
              </a:spcAft>
              <a:buSzPts val="1300"/>
              <a:buNone/>
              <a:defRPr sz="1300" i="1"/>
            </a:lvl2pPr>
            <a:lvl3pPr lvl="2" algn="r" rtl="0">
              <a:spcBef>
                <a:spcPts val="0"/>
              </a:spcBef>
              <a:spcAft>
                <a:spcPts val="0"/>
              </a:spcAft>
              <a:buSzPts val="1300"/>
              <a:buNone/>
              <a:defRPr sz="1300" i="1"/>
            </a:lvl3pPr>
            <a:lvl4pPr lvl="3" algn="r" rtl="0">
              <a:spcBef>
                <a:spcPts val="0"/>
              </a:spcBef>
              <a:spcAft>
                <a:spcPts val="0"/>
              </a:spcAft>
              <a:buSzPts val="1300"/>
              <a:buNone/>
              <a:defRPr sz="1300" i="1"/>
            </a:lvl4pPr>
            <a:lvl5pPr lvl="4" algn="r" rtl="0">
              <a:spcBef>
                <a:spcPts val="0"/>
              </a:spcBef>
              <a:spcAft>
                <a:spcPts val="0"/>
              </a:spcAft>
              <a:buSzPts val="1300"/>
              <a:buNone/>
              <a:defRPr sz="1300" i="1"/>
            </a:lvl5pPr>
            <a:lvl6pPr lvl="5" algn="r" rtl="0">
              <a:spcBef>
                <a:spcPts val="0"/>
              </a:spcBef>
              <a:spcAft>
                <a:spcPts val="0"/>
              </a:spcAft>
              <a:buSzPts val="1300"/>
              <a:buNone/>
              <a:defRPr sz="1300" i="1"/>
            </a:lvl6pPr>
            <a:lvl7pPr lvl="6" algn="r" rtl="0">
              <a:spcBef>
                <a:spcPts val="0"/>
              </a:spcBef>
              <a:spcAft>
                <a:spcPts val="0"/>
              </a:spcAft>
              <a:buSzPts val="1300"/>
              <a:buNone/>
              <a:defRPr sz="1300" i="1"/>
            </a:lvl7pPr>
            <a:lvl8pPr lvl="7" algn="r" rtl="0">
              <a:spcBef>
                <a:spcPts val="0"/>
              </a:spcBef>
              <a:spcAft>
                <a:spcPts val="0"/>
              </a:spcAft>
              <a:buSzPts val="1300"/>
              <a:buNone/>
              <a:defRPr sz="1300" i="1"/>
            </a:lvl8pPr>
            <a:lvl9pPr lvl="8" algn="r" rtl="0">
              <a:spcBef>
                <a:spcPts val="0"/>
              </a:spcBef>
              <a:spcAft>
                <a:spcPts val="0"/>
              </a:spcAft>
              <a:buSzPts val="1300"/>
              <a:buNone/>
              <a:defRPr sz="1300" i="1"/>
            </a:lvl9pPr>
          </a:lstStyle>
          <a:p>
            <a:r>
              <a:t>xx%</a:t>
            </a:r>
          </a:p>
        </p:txBody>
      </p:sp>
      <p:sp>
        <p:nvSpPr>
          <p:cNvPr id="125" name="Google Shape;125;p14"/>
          <p:cNvSpPr/>
          <p:nvPr/>
        </p:nvSpPr>
        <p:spPr>
          <a:xfrm rot="-6656969">
            <a:off x="-474015" y="-336354"/>
            <a:ext cx="954700" cy="970785"/>
          </a:xfrm>
          <a:custGeom>
            <a:avLst/>
            <a:gdLst/>
            <a:ahLst/>
            <a:cxnLst/>
            <a:rect l="l" t="t" r="r" b="b"/>
            <a:pathLst>
              <a:path w="4565" h="4642" extrusionOk="0">
                <a:moveTo>
                  <a:pt x="2767" y="0"/>
                </a:moveTo>
                <a:cubicBezTo>
                  <a:pt x="2584" y="0"/>
                  <a:pt x="2400" y="38"/>
                  <a:pt x="2233" y="116"/>
                </a:cubicBezTo>
                <a:cubicBezTo>
                  <a:pt x="2057" y="171"/>
                  <a:pt x="1892" y="270"/>
                  <a:pt x="1749" y="413"/>
                </a:cubicBezTo>
                <a:cubicBezTo>
                  <a:pt x="1122" y="1029"/>
                  <a:pt x="363" y="1755"/>
                  <a:pt x="154" y="2634"/>
                </a:cubicBezTo>
                <a:cubicBezTo>
                  <a:pt x="1" y="3294"/>
                  <a:pt x="319" y="3965"/>
                  <a:pt x="880" y="4317"/>
                </a:cubicBezTo>
                <a:cubicBezTo>
                  <a:pt x="1265" y="4548"/>
                  <a:pt x="1738" y="4603"/>
                  <a:pt x="2178" y="4636"/>
                </a:cubicBezTo>
                <a:cubicBezTo>
                  <a:pt x="2241" y="4640"/>
                  <a:pt x="2304" y="4641"/>
                  <a:pt x="2366" y="4641"/>
                </a:cubicBezTo>
                <a:cubicBezTo>
                  <a:pt x="3406" y="4641"/>
                  <a:pt x="4277" y="4117"/>
                  <a:pt x="4432" y="2986"/>
                </a:cubicBezTo>
                <a:cubicBezTo>
                  <a:pt x="4564" y="2074"/>
                  <a:pt x="4333" y="1029"/>
                  <a:pt x="3674" y="369"/>
                </a:cubicBezTo>
                <a:cubicBezTo>
                  <a:pt x="3439" y="127"/>
                  <a:pt x="3103" y="0"/>
                  <a:pt x="2767" y="0"/>
                </a:cubicBezTo>
                <a:close/>
              </a:path>
            </a:pathLst>
          </a:cu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6" name="Google Shape;126;p14"/>
          <p:cNvGrpSpPr/>
          <p:nvPr/>
        </p:nvGrpSpPr>
        <p:grpSpPr>
          <a:xfrm>
            <a:off x="7364856" y="3728136"/>
            <a:ext cx="2566972" cy="2248189"/>
            <a:chOff x="7364856" y="3728136"/>
            <a:chExt cx="2566972" cy="2248189"/>
          </a:xfrm>
        </p:grpSpPr>
        <p:sp>
          <p:nvSpPr>
            <p:cNvPr id="127" name="Google Shape;127;p14"/>
            <p:cNvSpPr/>
            <p:nvPr/>
          </p:nvSpPr>
          <p:spPr>
            <a:xfrm>
              <a:off x="7364856" y="4280173"/>
              <a:ext cx="2566972" cy="1696152"/>
            </a:xfrm>
            <a:custGeom>
              <a:avLst/>
              <a:gdLst/>
              <a:ahLst/>
              <a:cxnLst/>
              <a:rect l="l" t="t" r="r" b="b"/>
              <a:pathLst>
                <a:path w="13374" h="8837" extrusionOk="0">
                  <a:moveTo>
                    <a:pt x="5303" y="0"/>
                  </a:moveTo>
                  <a:cubicBezTo>
                    <a:pt x="3162" y="0"/>
                    <a:pt x="1157" y="1073"/>
                    <a:pt x="647" y="3870"/>
                  </a:cubicBezTo>
                  <a:cubicBezTo>
                    <a:pt x="1" y="7412"/>
                    <a:pt x="2153" y="8837"/>
                    <a:pt x="4714" y="8837"/>
                  </a:cubicBezTo>
                  <a:cubicBezTo>
                    <a:pt x="6687" y="8837"/>
                    <a:pt x="8901" y="7993"/>
                    <a:pt x="10270" y="6620"/>
                  </a:cubicBezTo>
                  <a:cubicBezTo>
                    <a:pt x="10281" y="6598"/>
                    <a:pt x="10270" y="6620"/>
                    <a:pt x="10358" y="6532"/>
                  </a:cubicBezTo>
                  <a:cubicBezTo>
                    <a:pt x="13373" y="3410"/>
                    <a:pt x="9121" y="0"/>
                    <a:pt x="5303" y="0"/>
                  </a:cubicBezTo>
                  <a:close/>
                </a:path>
              </a:pathLst>
            </a:cu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128;p14"/>
            <p:cNvSpPr/>
            <p:nvPr/>
          </p:nvSpPr>
          <p:spPr>
            <a:xfrm rot="416671">
              <a:off x="7724326" y="3961657"/>
              <a:ext cx="1061054" cy="701101"/>
            </a:xfrm>
            <a:custGeom>
              <a:avLst/>
              <a:gdLst/>
              <a:ahLst/>
              <a:cxnLst/>
              <a:rect l="l" t="t" r="r" b="b"/>
              <a:pathLst>
                <a:path w="13374" h="8837" extrusionOk="0">
                  <a:moveTo>
                    <a:pt x="5303" y="0"/>
                  </a:moveTo>
                  <a:cubicBezTo>
                    <a:pt x="3162" y="0"/>
                    <a:pt x="1157" y="1073"/>
                    <a:pt x="647" y="3870"/>
                  </a:cubicBezTo>
                  <a:cubicBezTo>
                    <a:pt x="1" y="7412"/>
                    <a:pt x="2153" y="8837"/>
                    <a:pt x="4714" y="8837"/>
                  </a:cubicBezTo>
                  <a:cubicBezTo>
                    <a:pt x="6687" y="8837"/>
                    <a:pt x="8901" y="7993"/>
                    <a:pt x="10270" y="6620"/>
                  </a:cubicBezTo>
                  <a:cubicBezTo>
                    <a:pt x="10281" y="6598"/>
                    <a:pt x="10270" y="6620"/>
                    <a:pt x="10358" y="6532"/>
                  </a:cubicBezTo>
                  <a:cubicBezTo>
                    <a:pt x="13373" y="3410"/>
                    <a:pt x="9121" y="0"/>
                    <a:pt x="530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 name="Google Shape;129;p14"/>
            <p:cNvSpPr/>
            <p:nvPr/>
          </p:nvSpPr>
          <p:spPr>
            <a:xfrm rot="-4733407">
              <a:off x="8521152" y="3757170"/>
              <a:ext cx="362173" cy="368281"/>
            </a:xfrm>
            <a:custGeom>
              <a:avLst/>
              <a:gdLst/>
              <a:ahLst/>
              <a:cxnLst/>
              <a:rect l="l" t="t" r="r" b="b"/>
              <a:pathLst>
                <a:path w="4565" h="4642" extrusionOk="0">
                  <a:moveTo>
                    <a:pt x="2767" y="0"/>
                  </a:moveTo>
                  <a:cubicBezTo>
                    <a:pt x="2584" y="0"/>
                    <a:pt x="2400" y="38"/>
                    <a:pt x="2233" y="116"/>
                  </a:cubicBezTo>
                  <a:cubicBezTo>
                    <a:pt x="2057" y="171"/>
                    <a:pt x="1892" y="270"/>
                    <a:pt x="1749" y="413"/>
                  </a:cubicBezTo>
                  <a:cubicBezTo>
                    <a:pt x="1122" y="1029"/>
                    <a:pt x="363" y="1755"/>
                    <a:pt x="154" y="2634"/>
                  </a:cubicBezTo>
                  <a:cubicBezTo>
                    <a:pt x="1" y="3294"/>
                    <a:pt x="319" y="3965"/>
                    <a:pt x="880" y="4317"/>
                  </a:cubicBezTo>
                  <a:cubicBezTo>
                    <a:pt x="1265" y="4548"/>
                    <a:pt x="1738" y="4603"/>
                    <a:pt x="2178" y="4636"/>
                  </a:cubicBezTo>
                  <a:cubicBezTo>
                    <a:pt x="2241" y="4640"/>
                    <a:pt x="2304" y="4641"/>
                    <a:pt x="2366" y="4641"/>
                  </a:cubicBezTo>
                  <a:cubicBezTo>
                    <a:pt x="3406" y="4641"/>
                    <a:pt x="4277" y="4117"/>
                    <a:pt x="4432" y="2986"/>
                  </a:cubicBezTo>
                  <a:cubicBezTo>
                    <a:pt x="4564" y="2074"/>
                    <a:pt x="4333" y="1029"/>
                    <a:pt x="3674" y="369"/>
                  </a:cubicBezTo>
                  <a:cubicBezTo>
                    <a:pt x="3439" y="127"/>
                    <a:pt x="3103" y="0"/>
                    <a:pt x="276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130" name="Google Shape;130;p14"/>
          <p:cNvCxnSpPr/>
          <p:nvPr/>
        </p:nvCxnSpPr>
        <p:spPr>
          <a:xfrm>
            <a:off x="-74550" y="768100"/>
            <a:ext cx="9293100" cy="0"/>
          </a:xfrm>
          <a:prstGeom prst="straightConnector1">
            <a:avLst/>
          </a:prstGeom>
          <a:noFill/>
          <a:ln w="9525" cap="flat" cmpd="sng">
            <a:solidFill>
              <a:schemeClr val="dk1"/>
            </a:solidFill>
            <a:prstDash val="solid"/>
            <a:round/>
            <a:headEnd type="none" w="med" len="med"/>
            <a:tailEnd type="none" w="med" len="med"/>
          </a:ln>
        </p:spPr>
      </p:cxnSp>
    </p:spTree>
    <p:extLst>
      <p:ext uri="{BB962C8B-B14F-4D97-AF65-F5344CB8AC3E}">
        <p14:creationId xmlns:p14="http://schemas.microsoft.com/office/powerpoint/2010/main" val="527296565"/>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only 1">
  <p:cSld name="Title only 1">
    <p:spTree>
      <p:nvGrpSpPr>
        <p:cNvPr id="1" name="Shape 143"/>
        <p:cNvGrpSpPr/>
        <p:nvPr/>
      </p:nvGrpSpPr>
      <p:grpSpPr>
        <a:xfrm>
          <a:off x="0" y="0"/>
          <a:ext cx="0" cy="0"/>
          <a:chOff x="0" y="0"/>
          <a:chExt cx="0" cy="0"/>
        </a:xfrm>
      </p:grpSpPr>
      <p:sp>
        <p:nvSpPr>
          <p:cNvPr id="144" name="Google Shape;144;p16"/>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r>
              <a:rPr lang="en-US"/>
              <a:t>Click to edit Master title style</a:t>
            </a:r>
            <a:endParaRPr/>
          </a:p>
        </p:txBody>
      </p:sp>
      <p:grpSp>
        <p:nvGrpSpPr>
          <p:cNvPr id="145" name="Google Shape;145;p16"/>
          <p:cNvGrpSpPr/>
          <p:nvPr/>
        </p:nvGrpSpPr>
        <p:grpSpPr>
          <a:xfrm>
            <a:off x="8167450" y="3721432"/>
            <a:ext cx="1972400" cy="2005623"/>
            <a:chOff x="8167450" y="3721432"/>
            <a:chExt cx="1972400" cy="2005623"/>
          </a:xfrm>
        </p:grpSpPr>
        <p:sp>
          <p:nvSpPr>
            <p:cNvPr id="146" name="Google Shape;146;p16"/>
            <p:cNvSpPr/>
            <p:nvPr/>
          </p:nvSpPr>
          <p:spPr>
            <a:xfrm>
              <a:off x="8167450" y="3721432"/>
              <a:ext cx="1972400" cy="2005623"/>
            </a:xfrm>
            <a:custGeom>
              <a:avLst/>
              <a:gdLst/>
              <a:ahLst/>
              <a:cxnLst/>
              <a:rect l="l" t="t" r="r" b="b"/>
              <a:pathLst>
                <a:path w="4565" h="4642" extrusionOk="0">
                  <a:moveTo>
                    <a:pt x="2767" y="0"/>
                  </a:moveTo>
                  <a:cubicBezTo>
                    <a:pt x="2584" y="0"/>
                    <a:pt x="2400" y="38"/>
                    <a:pt x="2233" y="116"/>
                  </a:cubicBezTo>
                  <a:cubicBezTo>
                    <a:pt x="2057" y="171"/>
                    <a:pt x="1892" y="270"/>
                    <a:pt x="1749" y="413"/>
                  </a:cubicBezTo>
                  <a:cubicBezTo>
                    <a:pt x="1122" y="1029"/>
                    <a:pt x="363" y="1755"/>
                    <a:pt x="154" y="2634"/>
                  </a:cubicBezTo>
                  <a:cubicBezTo>
                    <a:pt x="1" y="3294"/>
                    <a:pt x="319" y="3965"/>
                    <a:pt x="880" y="4317"/>
                  </a:cubicBezTo>
                  <a:cubicBezTo>
                    <a:pt x="1265" y="4548"/>
                    <a:pt x="1738" y="4603"/>
                    <a:pt x="2178" y="4636"/>
                  </a:cubicBezTo>
                  <a:cubicBezTo>
                    <a:pt x="2241" y="4640"/>
                    <a:pt x="2304" y="4641"/>
                    <a:pt x="2366" y="4641"/>
                  </a:cubicBezTo>
                  <a:cubicBezTo>
                    <a:pt x="3406" y="4641"/>
                    <a:pt x="4277" y="4117"/>
                    <a:pt x="4432" y="2986"/>
                  </a:cubicBezTo>
                  <a:cubicBezTo>
                    <a:pt x="4564" y="2074"/>
                    <a:pt x="4333" y="1029"/>
                    <a:pt x="3674" y="369"/>
                  </a:cubicBezTo>
                  <a:cubicBezTo>
                    <a:pt x="3439" y="127"/>
                    <a:pt x="3103" y="0"/>
                    <a:pt x="2767" y="0"/>
                  </a:cubicBezTo>
                  <a:close/>
                </a:path>
              </a:pathLst>
            </a:cu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 name="Google Shape;147;p16"/>
            <p:cNvSpPr/>
            <p:nvPr/>
          </p:nvSpPr>
          <p:spPr>
            <a:xfrm>
              <a:off x="8588550" y="4540092"/>
              <a:ext cx="362176" cy="368285"/>
            </a:xfrm>
            <a:custGeom>
              <a:avLst/>
              <a:gdLst/>
              <a:ahLst/>
              <a:cxnLst/>
              <a:rect l="l" t="t" r="r" b="b"/>
              <a:pathLst>
                <a:path w="4565" h="4642" extrusionOk="0">
                  <a:moveTo>
                    <a:pt x="2767" y="0"/>
                  </a:moveTo>
                  <a:cubicBezTo>
                    <a:pt x="2584" y="0"/>
                    <a:pt x="2400" y="38"/>
                    <a:pt x="2233" y="116"/>
                  </a:cubicBezTo>
                  <a:cubicBezTo>
                    <a:pt x="2057" y="171"/>
                    <a:pt x="1892" y="270"/>
                    <a:pt x="1749" y="413"/>
                  </a:cubicBezTo>
                  <a:cubicBezTo>
                    <a:pt x="1122" y="1029"/>
                    <a:pt x="363" y="1755"/>
                    <a:pt x="154" y="2634"/>
                  </a:cubicBezTo>
                  <a:cubicBezTo>
                    <a:pt x="1" y="3294"/>
                    <a:pt x="319" y="3965"/>
                    <a:pt x="880" y="4317"/>
                  </a:cubicBezTo>
                  <a:cubicBezTo>
                    <a:pt x="1265" y="4548"/>
                    <a:pt x="1738" y="4603"/>
                    <a:pt x="2178" y="4636"/>
                  </a:cubicBezTo>
                  <a:cubicBezTo>
                    <a:pt x="2241" y="4640"/>
                    <a:pt x="2304" y="4641"/>
                    <a:pt x="2366" y="4641"/>
                  </a:cubicBezTo>
                  <a:cubicBezTo>
                    <a:pt x="3406" y="4641"/>
                    <a:pt x="4277" y="4117"/>
                    <a:pt x="4432" y="2986"/>
                  </a:cubicBezTo>
                  <a:cubicBezTo>
                    <a:pt x="4564" y="2074"/>
                    <a:pt x="4333" y="1029"/>
                    <a:pt x="3674" y="369"/>
                  </a:cubicBezTo>
                  <a:cubicBezTo>
                    <a:pt x="3439" y="127"/>
                    <a:pt x="3103" y="0"/>
                    <a:pt x="276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8" name="Google Shape;148;p16"/>
          <p:cNvGrpSpPr/>
          <p:nvPr/>
        </p:nvGrpSpPr>
        <p:grpSpPr>
          <a:xfrm>
            <a:off x="-1053019" y="-732352"/>
            <a:ext cx="2566972" cy="2404918"/>
            <a:chOff x="-1053019" y="-732352"/>
            <a:chExt cx="2566972" cy="2404918"/>
          </a:xfrm>
        </p:grpSpPr>
        <p:sp>
          <p:nvSpPr>
            <p:cNvPr id="149" name="Google Shape;149;p16"/>
            <p:cNvSpPr/>
            <p:nvPr/>
          </p:nvSpPr>
          <p:spPr>
            <a:xfrm>
              <a:off x="-1053019" y="-732352"/>
              <a:ext cx="2566972" cy="1696152"/>
            </a:xfrm>
            <a:custGeom>
              <a:avLst/>
              <a:gdLst/>
              <a:ahLst/>
              <a:cxnLst/>
              <a:rect l="l" t="t" r="r" b="b"/>
              <a:pathLst>
                <a:path w="13374" h="8837" extrusionOk="0">
                  <a:moveTo>
                    <a:pt x="5303" y="0"/>
                  </a:moveTo>
                  <a:cubicBezTo>
                    <a:pt x="3162" y="0"/>
                    <a:pt x="1157" y="1073"/>
                    <a:pt x="647" y="3870"/>
                  </a:cubicBezTo>
                  <a:cubicBezTo>
                    <a:pt x="1" y="7412"/>
                    <a:pt x="2153" y="8837"/>
                    <a:pt x="4714" y="8837"/>
                  </a:cubicBezTo>
                  <a:cubicBezTo>
                    <a:pt x="6687" y="8837"/>
                    <a:pt x="8901" y="7993"/>
                    <a:pt x="10270" y="6620"/>
                  </a:cubicBezTo>
                  <a:cubicBezTo>
                    <a:pt x="10281" y="6598"/>
                    <a:pt x="10270" y="6620"/>
                    <a:pt x="10358" y="6532"/>
                  </a:cubicBezTo>
                  <a:cubicBezTo>
                    <a:pt x="13373" y="3410"/>
                    <a:pt x="9121" y="0"/>
                    <a:pt x="5303" y="0"/>
                  </a:cubicBezTo>
                  <a:close/>
                </a:path>
              </a:pathLst>
            </a:cu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150;p16"/>
            <p:cNvSpPr/>
            <p:nvPr/>
          </p:nvSpPr>
          <p:spPr>
            <a:xfrm rot="1363083">
              <a:off x="168450" y="115567"/>
              <a:ext cx="362177" cy="368286"/>
            </a:xfrm>
            <a:custGeom>
              <a:avLst/>
              <a:gdLst/>
              <a:ahLst/>
              <a:cxnLst/>
              <a:rect l="l" t="t" r="r" b="b"/>
              <a:pathLst>
                <a:path w="4565" h="4642" extrusionOk="0">
                  <a:moveTo>
                    <a:pt x="2767" y="0"/>
                  </a:moveTo>
                  <a:cubicBezTo>
                    <a:pt x="2584" y="0"/>
                    <a:pt x="2400" y="38"/>
                    <a:pt x="2233" y="116"/>
                  </a:cubicBezTo>
                  <a:cubicBezTo>
                    <a:pt x="2057" y="171"/>
                    <a:pt x="1892" y="270"/>
                    <a:pt x="1749" y="413"/>
                  </a:cubicBezTo>
                  <a:cubicBezTo>
                    <a:pt x="1122" y="1029"/>
                    <a:pt x="363" y="1755"/>
                    <a:pt x="154" y="2634"/>
                  </a:cubicBezTo>
                  <a:cubicBezTo>
                    <a:pt x="1" y="3294"/>
                    <a:pt x="319" y="3965"/>
                    <a:pt x="880" y="4317"/>
                  </a:cubicBezTo>
                  <a:cubicBezTo>
                    <a:pt x="1265" y="4548"/>
                    <a:pt x="1738" y="4603"/>
                    <a:pt x="2178" y="4636"/>
                  </a:cubicBezTo>
                  <a:cubicBezTo>
                    <a:pt x="2241" y="4640"/>
                    <a:pt x="2304" y="4641"/>
                    <a:pt x="2366" y="4641"/>
                  </a:cubicBezTo>
                  <a:cubicBezTo>
                    <a:pt x="3406" y="4641"/>
                    <a:pt x="4277" y="4117"/>
                    <a:pt x="4432" y="2986"/>
                  </a:cubicBezTo>
                  <a:cubicBezTo>
                    <a:pt x="4564" y="2074"/>
                    <a:pt x="4333" y="1029"/>
                    <a:pt x="3674" y="369"/>
                  </a:cubicBezTo>
                  <a:cubicBezTo>
                    <a:pt x="3439" y="127"/>
                    <a:pt x="3103" y="0"/>
                    <a:pt x="276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51;p16"/>
            <p:cNvSpPr/>
            <p:nvPr/>
          </p:nvSpPr>
          <p:spPr>
            <a:xfrm rot="8100000">
              <a:off x="-651015" y="698996"/>
              <a:ext cx="1061058" cy="701104"/>
            </a:xfrm>
            <a:custGeom>
              <a:avLst/>
              <a:gdLst/>
              <a:ahLst/>
              <a:cxnLst/>
              <a:rect l="l" t="t" r="r" b="b"/>
              <a:pathLst>
                <a:path w="13374" h="8837" extrusionOk="0">
                  <a:moveTo>
                    <a:pt x="5303" y="0"/>
                  </a:moveTo>
                  <a:cubicBezTo>
                    <a:pt x="3162" y="0"/>
                    <a:pt x="1157" y="1073"/>
                    <a:pt x="647" y="3870"/>
                  </a:cubicBezTo>
                  <a:cubicBezTo>
                    <a:pt x="1" y="7412"/>
                    <a:pt x="2153" y="8837"/>
                    <a:pt x="4714" y="8837"/>
                  </a:cubicBezTo>
                  <a:cubicBezTo>
                    <a:pt x="6687" y="8837"/>
                    <a:pt x="8901" y="7993"/>
                    <a:pt x="10270" y="6620"/>
                  </a:cubicBezTo>
                  <a:cubicBezTo>
                    <a:pt x="10281" y="6598"/>
                    <a:pt x="10270" y="6620"/>
                    <a:pt x="10358" y="6532"/>
                  </a:cubicBezTo>
                  <a:cubicBezTo>
                    <a:pt x="13373" y="3410"/>
                    <a:pt x="9121" y="0"/>
                    <a:pt x="530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3252629825"/>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only 2">
  <p:cSld name="Title only 2">
    <p:spTree>
      <p:nvGrpSpPr>
        <p:cNvPr id="1" name="Shape 152"/>
        <p:cNvGrpSpPr/>
        <p:nvPr/>
      </p:nvGrpSpPr>
      <p:grpSpPr>
        <a:xfrm>
          <a:off x="0" y="0"/>
          <a:ext cx="0" cy="0"/>
          <a:chOff x="0" y="0"/>
          <a:chExt cx="0" cy="0"/>
        </a:xfrm>
      </p:grpSpPr>
      <p:sp>
        <p:nvSpPr>
          <p:cNvPr id="153" name="Google Shape;153;p17"/>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r>
              <a:rPr lang="en-US"/>
              <a:t>Click to edit Master title style</a:t>
            </a:r>
            <a:endParaRPr/>
          </a:p>
        </p:txBody>
      </p:sp>
      <p:grpSp>
        <p:nvGrpSpPr>
          <p:cNvPr id="154" name="Google Shape;154;p17"/>
          <p:cNvGrpSpPr/>
          <p:nvPr/>
        </p:nvGrpSpPr>
        <p:grpSpPr>
          <a:xfrm>
            <a:off x="-917619" y="-876627"/>
            <a:ext cx="2566972" cy="1779549"/>
            <a:chOff x="-917619" y="-876627"/>
            <a:chExt cx="2566972" cy="1779549"/>
          </a:xfrm>
        </p:grpSpPr>
        <p:sp>
          <p:nvSpPr>
            <p:cNvPr id="155" name="Google Shape;155;p17"/>
            <p:cNvSpPr/>
            <p:nvPr/>
          </p:nvSpPr>
          <p:spPr>
            <a:xfrm>
              <a:off x="-917619" y="-876627"/>
              <a:ext cx="2566972" cy="1696152"/>
            </a:xfrm>
            <a:custGeom>
              <a:avLst/>
              <a:gdLst/>
              <a:ahLst/>
              <a:cxnLst/>
              <a:rect l="l" t="t" r="r" b="b"/>
              <a:pathLst>
                <a:path w="13374" h="8837" extrusionOk="0">
                  <a:moveTo>
                    <a:pt x="5303" y="0"/>
                  </a:moveTo>
                  <a:cubicBezTo>
                    <a:pt x="3162" y="0"/>
                    <a:pt x="1157" y="1073"/>
                    <a:pt x="647" y="3870"/>
                  </a:cubicBezTo>
                  <a:cubicBezTo>
                    <a:pt x="1" y="7412"/>
                    <a:pt x="2153" y="8837"/>
                    <a:pt x="4714" y="8837"/>
                  </a:cubicBezTo>
                  <a:cubicBezTo>
                    <a:pt x="6687" y="8837"/>
                    <a:pt x="8901" y="7993"/>
                    <a:pt x="10270" y="6620"/>
                  </a:cubicBezTo>
                  <a:cubicBezTo>
                    <a:pt x="10281" y="6598"/>
                    <a:pt x="10270" y="6620"/>
                    <a:pt x="10358" y="6532"/>
                  </a:cubicBezTo>
                  <a:cubicBezTo>
                    <a:pt x="13373" y="3410"/>
                    <a:pt x="9121" y="0"/>
                    <a:pt x="5303" y="0"/>
                  </a:cubicBezTo>
                  <a:close/>
                </a:path>
              </a:pathLst>
            </a:cu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 name="Google Shape;156;p17"/>
            <p:cNvSpPr/>
            <p:nvPr/>
          </p:nvSpPr>
          <p:spPr>
            <a:xfrm rot="-8417879">
              <a:off x="532137" y="461431"/>
              <a:ext cx="362173" cy="368282"/>
            </a:xfrm>
            <a:custGeom>
              <a:avLst/>
              <a:gdLst/>
              <a:ahLst/>
              <a:cxnLst/>
              <a:rect l="l" t="t" r="r" b="b"/>
              <a:pathLst>
                <a:path w="4565" h="4642" extrusionOk="0">
                  <a:moveTo>
                    <a:pt x="2767" y="0"/>
                  </a:moveTo>
                  <a:cubicBezTo>
                    <a:pt x="2584" y="0"/>
                    <a:pt x="2400" y="38"/>
                    <a:pt x="2233" y="116"/>
                  </a:cubicBezTo>
                  <a:cubicBezTo>
                    <a:pt x="2057" y="171"/>
                    <a:pt x="1892" y="270"/>
                    <a:pt x="1749" y="413"/>
                  </a:cubicBezTo>
                  <a:cubicBezTo>
                    <a:pt x="1122" y="1029"/>
                    <a:pt x="363" y="1755"/>
                    <a:pt x="154" y="2634"/>
                  </a:cubicBezTo>
                  <a:cubicBezTo>
                    <a:pt x="1" y="3294"/>
                    <a:pt x="319" y="3965"/>
                    <a:pt x="880" y="4317"/>
                  </a:cubicBezTo>
                  <a:cubicBezTo>
                    <a:pt x="1265" y="4548"/>
                    <a:pt x="1738" y="4603"/>
                    <a:pt x="2178" y="4636"/>
                  </a:cubicBezTo>
                  <a:cubicBezTo>
                    <a:pt x="2241" y="4640"/>
                    <a:pt x="2304" y="4641"/>
                    <a:pt x="2366" y="4641"/>
                  </a:cubicBezTo>
                  <a:cubicBezTo>
                    <a:pt x="3406" y="4641"/>
                    <a:pt x="4277" y="4117"/>
                    <a:pt x="4432" y="2986"/>
                  </a:cubicBezTo>
                  <a:cubicBezTo>
                    <a:pt x="4564" y="2074"/>
                    <a:pt x="4333" y="1029"/>
                    <a:pt x="3674" y="369"/>
                  </a:cubicBezTo>
                  <a:cubicBezTo>
                    <a:pt x="3439" y="127"/>
                    <a:pt x="3103" y="0"/>
                    <a:pt x="276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57" name="Google Shape;157;p17"/>
          <p:cNvSpPr/>
          <p:nvPr/>
        </p:nvSpPr>
        <p:spPr>
          <a:xfrm rot="-6657007">
            <a:off x="7981103" y="4280555"/>
            <a:ext cx="2307363" cy="2346294"/>
          </a:xfrm>
          <a:custGeom>
            <a:avLst/>
            <a:gdLst/>
            <a:ahLst/>
            <a:cxnLst/>
            <a:rect l="l" t="t" r="r" b="b"/>
            <a:pathLst>
              <a:path w="4565" h="4642" extrusionOk="0">
                <a:moveTo>
                  <a:pt x="2767" y="0"/>
                </a:moveTo>
                <a:cubicBezTo>
                  <a:pt x="2584" y="0"/>
                  <a:pt x="2400" y="38"/>
                  <a:pt x="2233" y="116"/>
                </a:cubicBezTo>
                <a:cubicBezTo>
                  <a:pt x="2057" y="171"/>
                  <a:pt x="1892" y="270"/>
                  <a:pt x="1749" y="413"/>
                </a:cubicBezTo>
                <a:cubicBezTo>
                  <a:pt x="1122" y="1029"/>
                  <a:pt x="363" y="1755"/>
                  <a:pt x="154" y="2634"/>
                </a:cubicBezTo>
                <a:cubicBezTo>
                  <a:pt x="1" y="3294"/>
                  <a:pt x="319" y="3965"/>
                  <a:pt x="880" y="4317"/>
                </a:cubicBezTo>
                <a:cubicBezTo>
                  <a:pt x="1265" y="4548"/>
                  <a:pt x="1738" y="4603"/>
                  <a:pt x="2178" y="4636"/>
                </a:cubicBezTo>
                <a:cubicBezTo>
                  <a:pt x="2241" y="4640"/>
                  <a:pt x="2304" y="4641"/>
                  <a:pt x="2366" y="4641"/>
                </a:cubicBezTo>
                <a:cubicBezTo>
                  <a:pt x="3406" y="4641"/>
                  <a:pt x="4277" y="4117"/>
                  <a:pt x="4432" y="2986"/>
                </a:cubicBezTo>
                <a:cubicBezTo>
                  <a:pt x="4564" y="2074"/>
                  <a:pt x="4333" y="1029"/>
                  <a:pt x="3674" y="369"/>
                </a:cubicBezTo>
                <a:cubicBezTo>
                  <a:pt x="3439" y="127"/>
                  <a:pt x="3103" y="0"/>
                  <a:pt x="2767" y="0"/>
                </a:cubicBezTo>
                <a:close/>
              </a:path>
            </a:pathLst>
          </a:cu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181790515"/>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three columns">
  <p:cSld name="Title and three columns">
    <p:spTree>
      <p:nvGrpSpPr>
        <p:cNvPr id="1" name="Shape 197"/>
        <p:cNvGrpSpPr/>
        <p:nvPr/>
      </p:nvGrpSpPr>
      <p:grpSpPr>
        <a:xfrm>
          <a:off x="0" y="0"/>
          <a:ext cx="0" cy="0"/>
          <a:chOff x="0" y="0"/>
          <a:chExt cx="0" cy="0"/>
        </a:xfrm>
      </p:grpSpPr>
      <p:sp>
        <p:nvSpPr>
          <p:cNvPr id="198" name="Google Shape;198;p22"/>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r>
              <a:rPr lang="en-US"/>
              <a:t>Click to edit Master title style</a:t>
            </a:r>
            <a:endParaRPr/>
          </a:p>
        </p:txBody>
      </p:sp>
      <p:sp>
        <p:nvSpPr>
          <p:cNvPr id="199" name="Google Shape;199;p22"/>
          <p:cNvSpPr txBox="1">
            <a:spLocks noGrp="1"/>
          </p:cNvSpPr>
          <p:nvPr>
            <p:ph type="subTitle" idx="1"/>
          </p:nvPr>
        </p:nvSpPr>
        <p:spPr>
          <a:xfrm>
            <a:off x="720000" y="2832425"/>
            <a:ext cx="2336400" cy="554100"/>
          </a:xfrm>
          <a:prstGeom prst="rect">
            <a:avLst/>
          </a:prstGeom>
          <a:ln>
            <a:noFill/>
          </a:ln>
        </p:spPr>
        <p:txBody>
          <a:bodyPr spcFirstLastPara="1" wrap="square" lIns="91425" tIns="91425" rIns="91425" bIns="91425" anchor="b" anchorCtr="0">
            <a:noAutofit/>
          </a:bodyPr>
          <a:lstStyle>
            <a:lvl1pPr lvl="0" algn="ctr"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1pPr>
            <a:lvl2pPr lvl="1" algn="ctr"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2pPr>
            <a:lvl3pPr lvl="2" algn="ctr"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3pPr>
            <a:lvl4pPr lvl="3" algn="ctr"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4pPr>
            <a:lvl5pPr lvl="4" algn="ctr"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5pPr>
            <a:lvl6pPr lvl="5" algn="ctr"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6pPr>
            <a:lvl7pPr lvl="6" algn="ctr"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7pPr>
            <a:lvl8pPr lvl="7" algn="ctr"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8pPr>
            <a:lvl9pPr lvl="8" algn="ctr"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9pPr>
          </a:lstStyle>
          <a:p>
            <a:r>
              <a:rPr lang="en-US"/>
              <a:t>Click to edit Master subtitle style</a:t>
            </a:r>
            <a:endParaRPr/>
          </a:p>
        </p:txBody>
      </p:sp>
      <p:sp>
        <p:nvSpPr>
          <p:cNvPr id="200" name="Google Shape;200;p22"/>
          <p:cNvSpPr txBox="1">
            <a:spLocks noGrp="1"/>
          </p:cNvSpPr>
          <p:nvPr>
            <p:ph type="subTitle" idx="2"/>
          </p:nvPr>
        </p:nvSpPr>
        <p:spPr>
          <a:xfrm>
            <a:off x="720000" y="3311873"/>
            <a:ext cx="2336400" cy="8925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r>
              <a:rPr lang="en-US"/>
              <a:t>Click to edit Master subtitle style</a:t>
            </a:r>
            <a:endParaRPr/>
          </a:p>
        </p:txBody>
      </p:sp>
      <p:sp>
        <p:nvSpPr>
          <p:cNvPr id="201" name="Google Shape;201;p22"/>
          <p:cNvSpPr txBox="1">
            <a:spLocks noGrp="1"/>
          </p:cNvSpPr>
          <p:nvPr>
            <p:ph type="subTitle" idx="3"/>
          </p:nvPr>
        </p:nvSpPr>
        <p:spPr>
          <a:xfrm>
            <a:off x="3403800" y="3311873"/>
            <a:ext cx="2336400" cy="8925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r>
              <a:rPr lang="en-US"/>
              <a:t>Click to edit Master subtitle style</a:t>
            </a:r>
            <a:endParaRPr/>
          </a:p>
        </p:txBody>
      </p:sp>
      <p:sp>
        <p:nvSpPr>
          <p:cNvPr id="202" name="Google Shape;202;p22"/>
          <p:cNvSpPr txBox="1">
            <a:spLocks noGrp="1"/>
          </p:cNvSpPr>
          <p:nvPr>
            <p:ph type="subTitle" idx="4"/>
          </p:nvPr>
        </p:nvSpPr>
        <p:spPr>
          <a:xfrm>
            <a:off x="6087600" y="3311873"/>
            <a:ext cx="2336400" cy="8925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r>
              <a:rPr lang="en-US"/>
              <a:t>Click to edit Master subtitle style</a:t>
            </a:r>
            <a:endParaRPr/>
          </a:p>
        </p:txBody>
      </p:sp>
      <p:sp>
        <p:nvSpPr>
          <p:cNvPr id="203" name="Google Shape;203;p22"/>
          <p:cNvSpPr txBox="1">
            <a:spLocks noGrp="1"/>
          </p:cNvSpPr>
          <p:nvPr>
            <p:ph type="subTitle" idx="5"/>
          </p:nvPr>
        </p:nvSpPr>
        <p:spPr>
          <a:xfrm>
            <a:off x="3403800" y="2832425"/>
            <a:ext cx="2336400" cy="554100"/>
          </a:xfrm>
          <a:prstGeom prst="rect">
            <a:avLst/>
          </a:prstGeom>
          <a:ln>
            <a:noFill/>
          </a:ln>
        </p:spPr>
        <p:txBody>
          <a:bodyPr spcFirstLastPara="1" wrap="square" lIns="91425" tIns="91425" rIns="91425" bIns="91425" anchor="b" anchorCtr="0">
            <a:noAutofit/>
          </a:bodyPr>
          <a:lstStyle>
            <a:lvl1pPr lvl="0" algn="ctr"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1pPr>
            <a:lvl2pPr lvl="1" algn="ctr"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2pPr>
            <a:lvl3pPr lvl="2" algn="ctr"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3pPr>
            <a:lvl4pPr lvl="3" algn="ctr"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4pPr>
            <a:lvl5pPr lvl="4" algn="ctr"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5pPr>
            <a:lvl6pPr lvl="5" algn="ctr"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6pPr>
            <a:lvl7pPr lvl="6" algn="ctr"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7pPr>
            <a:lvl8pPr lvl="7" algn="ctr"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8pPr>
            <a:lvl9pPr lvl="8" algn="ctr"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9pPr>
          </a:lstStyle>
          <a:p>
            <a:r>
              <a:rPr lang="en-US"/>
              <a:t>Click to edit Master subtitle style</a:t>
            </a:r>
            <a:endParaRPr/>
          </a:p>
        </p:txBody>
      </p:sp>
      <p:sp>
        <p:nvSpPr>
          <p:cNvPr id="204" name="Google Shape;204;p22"/>
          <p:cNvSpPr txBox="1">
            <a:spLocks noGrp="1"/>
          </p:cNvSpPr>
          <p:nvPr>
            <p:ph type="subTitle" idx="6"/>
          </p:nvPr>
        </p:nvSpPr>
        <p:spPr>
          <a:xfrm>
            <a:off x="6087600" y="2832425"/>
            <a:ext cx="2336400" cy="554100"/>
          </a:xfrm>
          <a:prstGeom prst="rect">
            <a:avLst/>
          </a:prstGeom>
          <a:ln>
            <a:noFill/>
          </a:ln>
        </p:spPr>
        <p:txBody>
          <a:bodyPr spcFirstLastPara="1" wrap="square" lIns="91425" tIns="91425" rIns="91425" bIns="91425" anchor="b" anchorCtr="0">
            <a:noAutofit/>
          </a:bodyPr>
          <a:lstStyle>
            <a:lvl1pPr lvl="0" algn="ctr"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1pPr>
            <a:lvl2pPr lvl="1" algn="ctr"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2pPr>
            <a:lvl3pPr lvl="2" algn="ctr"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3pPr>
            <a:lvl4pPr lvl="3" algn="ctr"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4pPr>
            <a:lvl5pPr lvl="4" algn="ctr"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5pPr>
            <a:lvl6pPr lvl="5" algn="ctr"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6pPr>
            <a:lvl7pPr lvl="6" algn="ctr"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7pPr>
            <a:lvl8pPr lvl="7" algn="ctr"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8pPr>
            <a:lvl9pPr lvl="8" algn="ctr"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9pPr>
          </a:lstStyle>
          <a:p>
            <a:r>
              <a:rPr lang="en-US"/>
              <a:t>Click to edit Master subtitle style</a:t>
            </a:r>
            <a:endParaRPr/>
          </a:p>
        </p:txBody>
      </p:sp>
      <p:grpSp>
        <p:nvGrpSpPr>
          <p:cNvPr id="205" name="Google Shape;205;p22"/>
          <p:cNvGrpSpPr/>
          <p:nvPr/>
        </p:nvGrpSpPr>
        <p:grpSpPr>
          <a:xfrm>
            <a:off x="-857656" y="4319273"/>
            <a:ext cx="2566972" cy="1696152"/>
            <a:chOff x="-857656" y="4319273"/>
            <a:chExt cx="2566972" cy="1696152"/>
          </a:xfrm>
        </p:grpSpPr>
        <p:sp>
          <p:nvSpPr>
            <p:cNvPr id="206" name="Google Shape;206;p22"/>
            <p:cNvSpPr/>
            <p:nvPr/>
          </p:nvSpPr>
          <p:spPr>
            <a:xfrm>
              <a:off x="-857656" y="4319273"/>
              <a:ext cx="2566972" cy="1696152"/>
            </a:xfrm>
            <a:custGeom>
              <a:avLst/>
              <a:gdLst/>
              <a:ahLst/>
              <a:cxnLst/>
              <a:rect l="l" t="t" r="r" b="b"/>
              <a:pathLst>
                <a:path w="13374" h="8837" extrusionOk="0">
                  <a:moveTo>
                    <a:pt x="5303" y="0"/>
                  </a:moveTo>
                  <a:cubicBezTo>
                    <a:pt x="3162" y="0"/>
                    <a:pt x="1157" y="1073"/>
                    <a:pt x="647" y="3870"/>
                  </a:cubicBezTo>
                  <a:cubicBezTo>
                    <a:pt x="1" y="7412"/>
                    <a:pt x="2153" y="8837"/>
                    <a:pt x="4714" y="8837"/>
                  </a:cubicBezTo>
                  <a:cubicBezTo>
                    <a:pt x="6687" y="8837"/>
                    <a:pt x="8901" y="7993"/>
                    <a:pt x="10270" y="6620"/>
                  </a:cubicBezTo>
                  <a:cubicBezTo>
                    <a:pt x="10281" y="6598"/>
                    <a:pt x="10270" y="6620"/>
                    <a:pt x="10358" y="6532"/>
                  </a:cubicBezTo>
                  <a:cubicBezTo>
                    <a:pt x="13373" y="3410"/>
                    <a:pt x="9121" y="0"/>
                    <a:pt x="5303" y="0"/>
                  </a:cubicBezTo>
                  <a:close/>
                </a:path>
              </a:pathLst>
            </a:cu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 name="Google Shape;207;p22"/>
            <p:cNvSpPr/>
            <p:nvPr/>
          </p:nvSpPr>
          <p:spPr>
            <a:xfrm rot="-6657009">
              <a:off x="891201" y="4506415"/>
              <a:ext cx="362175" cy="368284"/>
            </a:xfrm>
            <a:custGeom>
              <a:avLst/>
              <a:gdLst/>
              <a:ahLst/>
              <a:cxnLst/>
              <a:rect l="l" t="t" r="r" b="b"/>
              <a:pathLst>
                <a:path w="4565" h="4642" extrusionOk="0">
                  <a:moveTo>
                    <a:pt x="2767" y="0"/>
                  </a:moveTo>
                  <a:cubicBezTo>
                    <a:pt x="2584" y="0"/>
                    <a:pt x="2400" y="38"/>
                    <a:pt x="2233" y="116"/>
                  </a:cubicBezTo>
                  <a:cubicBezTo>
                    <a:pt x="2057" y="171"/>
                    <a:pt x="1892" y="270"/>
                    <a:pt x="1749" y="413"/>
                  </a:cubicBezTo>
                  <a:cubicBezTo>
                    <a:pt x="1122" y="1029"/>
                    <a:pt x="363" y="1755"/>
                    <a:pt x="154" y="2634"/>
                  </a:cubicBezTo>
                  <a:cubicBezTo>
                    <a:pt x="1" y="3294"/>
                    <a:pt x="319" y="3965"/>
                    <a:pt x="880" y="4317"/>
                  </a:cubicBezTo>
                  <a:cubicBezTo>
                    <a:pt x="1265" y="4548"/>
                    <a:pt x="1738" y="4603"/>
                    <a:pt x="2178" y="4636"/>
                  </a:cubicBezTo>
                  <a:cubicBezTo>
                    <a:pt x="2241" y="4640"/>
                    <a:pt x="2304" y="4641"/>
                    <a:pt x="2366" y="4641"/>
                  </a:cubicBezTo>
                  <a:cubicBezTo>
                    <a:pt x="3406" y="4641"/>
                    <a:pt x="4277" y="4117"/>
                    <a:pt x="4432" y="2986"/>
                  </a:cubicBezTo>
                  <a:cubicBezTo>
                    <a:pt x="4564" y="2074"/>
                    <a:pt x="4333" y="1029"/>
                    <a:pt x="3674" y="369"/>
                  </a:cubicBezTo>
                  <a:cubicBezTo>
                    <a:pt x="3439" y="127"/>
                    <a:pt x="3103" y="0"/>
                    <a:pt x="276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8" name="Google Shape;208;p22"/>
          <p:cNvGrpSpPr/>
          <p:nvPr/>
        </p:nvGrpSpPr>
        <p:grpSpPr>
          <a:xfrm>
            <a:off x="8021633" y="-1509215"/>
            <a:ext cx="1696152" cy="3140413"/>
            <a:chOff x="8021633" y="-1509215"/>
            <a:chExt cx="1696152" cy="3140413"/>
          </a:xfrm>
        </p:grpSpPr>
        <p:sp>
          <p:nvSpPr>
            <p:cNvPr id="209" name="Google Shape;209;p22"/>
            <p:cNvSpPr/>
            <p:nvPr/>
          </p:nvSpPr>
          <p:spPr>
            <a:xfrm rot="-5400000">
              <a:off x="7586222" y="-1073804"/>
              <a:ext cx="2566972" cy="1696152"/>
            </a:xfrm>
            <a:custGeom>
              <a:avLst/>
              <a:gdLst/>
              <a:ahLst/>
              <a:cxnLst/>
              <a:rect l="l" t="t" r="r" b="b"/>
              <a:pathLst>
                <a:path w="13374" h="8837" extrusionOk="0">
                  <a:moveTo>
                    <a:pt x="5303" y="0"/>
                  </a:moveTo>
                  <a:cubicBezTo>
                    <a:pt x="3162" y="0"/>
                    <a:pt x="1157" y="1073"/>
                    <a:pt x="647" y="3870"/>
                  </a:cubicBezTo>
                  <a:cubicBezTo>
                    <a:pt x="1" y="7412"/>
                    <a:pt x="2153" y="8837"/>
                    <a:pt x="4714" y="8837"/>
                  </a:cubicBezTo>
                  <a:cubicBezTo>
                    <a:pt x="6687" y="8837"/>
                    <a:pt x="8901" y="7993"/>
                    <a:pt x="10270" y="6620"/>
                  </a:cubicBezTo>
                  <a:cubicBezTo>
                    <a:pt x="10281" y="6598"/>
                    <a:pt x="10270" y="6620"/>
                    <a:pt x="10358" y="6532"/>
                  </a:cubicBezTo>
                  <a:cubicBezTo>
                    <a:pt x="13373" y="3410"/>
                    <a:pt x="9121" y="0"/>
                    <a:pt x="5303" y="0"/>
                  </a:cubicBezTo>
                  <a:close/>
                </a:path>
              </a:pathLst>
            </a:cu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 name="Google Shape;210;p22"/>
            <p:cNvSpPr/>
            <p:nvPr/>
          </p:nvSpPr>
          <p:spPr>
            <a:xfrm rot="4558036">
              <a:off x="8501327" y="680946"/>
              <a:ext cx="1061062" cy="701107"/>
            </a:xfrm>
            <a:custGeom>
              <a:avLst/>
              <a:gdLst/>
              <a:ahLst/>
              <a:cxnLst/>
              <a:rect l="l" t="t" r="r" b="b"/>
              <a:pathLst>
                <a:path w="13374" h="8837" extrusionOk="0">
                  <a:moveTo>
                    <a:pt x="5303" y="0"/>
                  </a:moveTo>
                  <a:cubicBezTo>
                    <a:pt x="3162" y="0"/>
                    <a:pt x="1157" y="1073"/>
                    <a:pt x="647" y="3870"/>
                  </a:cubicBezTo>
                  <a:cubicBezTo>
                    <a:pt x="1" y="7412"/>
                    <a:pt x="2153" y="8837"/>
                    <a:pt x="4714" y="8837"/>
                  </a:cubicBezTo>
                  <a:cubicBezTo>
                    <a:pt x="6687" y="8837"/>
                    <a:pt x="8901" y="7993"/>
                    <a:pt x="10270" y="6620"/>
                  </a:cubicBezTo>
                  <a:cubicBezTo>
                    <a:pt x="10281" y="6598"/>
                    <a:pt x="10270" y="6620"/>
                    <a:pt x="10358" y="6532"/>
                  </a:cubicBezTo>
                  <a:cubicBezTo>
                    <a:pt x="13373" y="3410"/>
                    <a:pt x="9121" y="0"/>
                    <a:pt x="530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2831401518"/>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four columns">
  <p:cSld name="Title and four columns">
    <p:spTree>
      <p:nvGrpSpPr>
        <p:cNvPr id="1" name="Shape 211"/>
        <p:cNvGrpSpPr/>
        <p:nvPr/>
      </p:nvGrpSpPr>
      <p:grpSpPr>
        <a:xfrm>
          <a:off x="0" y="0"/>
          <a:ext cx="0" cy="0"/>
          <a:chOff x="0" y="0"/>
          <a:chExt cx="0" cy="0"/>
        </a:xfrm>
      </p:grpSpPr>
      <p:sp>
        <p:nvSpPr>
          <p:cNvPr id="212" name="Google Shape;212;p23"/>
          <p:cNvSpPr txBox="1">
            <a:spLocks noGrp="1"/>
          </p:cNvSpPr>
          <p:nvPr>
            <p:ph type="subTitle" idx="1"/>
          </p:nvPr>
        </p:nvSpPr>
        <p:spPr>
          <a:xfrm>
            <a:off x="1997324" y="1523475"/>
            <a:ext cx="2385900" cy="5028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Old Standard TT"/>
              <a:buNone/>
              <a:defRPr sz="2400">
                <a:latin typeface="Old Standard TT"/>
                <a:ea typeface="Old Standard TT"/>
                <a:cs typeface="Old Standard TT"/>
                <a:sym typeface="Old Standard TT"/>
              </a:defRPr>
            </a:lvl1pPr>
            <a:lvl2pPr lvl="1" rtl="0">
              <a:lnSpc>
                <a:spcPct val="100000"/>
              </a:lnSpc>
              <a:spcBef>
                <a:spcPts val="0"/>
              </a:spcBef>
              <a:spcAft>
                <a:spcPts val="0"/>
              </a:spcAft>
              <a:buSzPts val="2400"/>
              <a:buFont typeface="Old Standard TT"/>
              <a:buNone/>
              <a:defRPr sz="2400">
                <a:latin typeface="Old Standard TT"/>
                <a:ea typeface="Old Standard TT"/>
                <a:cs typeface="Old Standard TT"/>
                <a:sym typeface="Old Standard TT"/>
              </a:defRPr>
            </a:lvl2pPr>
            <a:lvl3pPr lvl="2" rtl="0">
              <a:lnSpc>
                <a:spcPct val="100000"/>
              </a:lnSpc>
              <a:spcBef>
                <a:spcPts val="0"/>
              </a:spcBef>
              <a:spcAft>
                <a:spcPts val="0"/>
              </a:spcAft>
              <a:buSzPts val="2400"/>
              <a:buFont typeface="Old Standard TT"/>
              <a:buNone/>
              <a:defRPr sz="2400">
                <a:latin typeface="Old Standard TT"/>
                <a:ea typeface="Old Standard TT"/>
                <a:cs typeface="Old Standard TT"/>
                <a:sym typeface="Old Standard TT"/>
              </a:defRPr>
            </a:lvl3pPr>
            <a:lvl4pPr lvl="3" rtl="0">
              <a:lnSpc>
                <a:spcPct val="100000"/>
              </a:lnSpc>
              <a:spcBef>
                <a:spcPts val="0"/>
              </a:spcBef>
              <a:spcAft>
                <a:spcPts val="0"/>
              </a:spcAft>
              <a:buSzPts val="2400"/>
              <a:buFont typeface="Old Standard TT"/>
              <a:buNone/>
              <a:defRPr sz="2400">
                <a:latin typeface="Old Standard TT"/>
                <a:ea typeface="Old Standard TT"/>
                <a:cs typeface="Old Standard TT"/>
                <a:sym typeface="Old Standard TT"/>
              </a:defRPr>
            </a:lvl4pPr>
            <a:lvl5pPr lvl="4" rtl="0">
              <a:lnSpc>
                <a:spcPct val="100000"/>
              </a:lnSpc>
              <a:spcBef>
                <a:spcPts val="0"/>
              </a:spcBef>
              <a:spcAft>
                <a:spcPts val="0"/>
              </a:spcAft>
              <a:buSzPts val="2400"/>
              <a:buFont typeface="Old Standard TT"/>
              <a:buNone/>
              <a:defRPr sz="2400">
                <a:latin typeface="Old Standard TT"/>
                <a:ea typeface="Old Standard TT"/>
                <a:cs typeface="Old Standard TT"/>
                <a:sym typeface="Old Standard TT"/>
              </a:defRPr>
            </a:lvl5pPr>
            <a:lvl6pPr lvl="5" rtl="0">
              <a:lnSpc>
                <a:spcPct val="100000"/>
              </a:lnSpc>
              <a:spcBef>
                <a:spcPts val="0"/>
              </a:spcBef>
              <a:spcAft>
                <a:spcPts val="0"/>
              </a:spcAft>
              <a:buSzPts val="2400"/>
              <a:buFont typeface="Old Standard TT"/>
              <a:buNone/>
              <a:defRPr sz="2400">
                <a:latin typeface="Old Standard TT"/>
                <a:ea typeface="Old Standard TT"/>
                <a:cs typeface="Old Standard TT"/>
                <a:sym typeface="Old Standard TT"/>
              </a:defRPr>
            </a:lvl6pPr>
            <a:lvl7pPr lvl="6" rtl="0">
              <a:lnSpc>
                <a:spcPct val="100000"/>
              </a:lnSpc>
              <a:spcBef>
                <a:spcPts val="0"/>
              </a:spcBef>
              <a:spcAft>
                <a:spcPts val="0"/>
              </a:spcAft>
              <a:buSzPts val="2400"/>
              <a:buFont typeface="Old Standard TT"/>
              <a:buNone/>
              <a:defRPr sz="2400">
                <a:latin typeface="Old Standard TT"/>
                <a:ea typeface="Old Standard TT"/>
                <a:cs typeface="Old Standard TT"/>
                <a:sym typeface="Old Standard TT"/>
              </a:defRPr>
            </a:lvl7pPr>
            <a:lvl8pPr lvl="7" rtl="0">
              <a:lnSpc>
                <a:spcPct val="100000"/>
              </a:lnSpc>
              <a:spcBef>
                <a:spcPts val="0"/>
              </a:spcBef>
              <a:spcAft>
                <a:spcPts val="0"/>
              </a:spcAft>
              <a:buSzPts val="2400"/>
              <a:buFont typeface="Old Standard TT"/>
              <a:buNone/>
              <a:defRPr sz="2400">
                <a:latin typeface="Old Standard TT"/>
                <a:ea typeface="Old Standard TT"/>
                <a:cs typeface="Old Standard TT"/>
                <a:sym typeface="Old Standard TT"/>
              </a:defRPr>
            </a:lvl8pPr>
            <a:lvl9pPr lvl="8" rtl="0">
              <a:lnSpc>
                <a:spcPct val="100000"/>
              </a:lnSpc>
              <a:spcBef>
                <a:spcPts val="0"/>
              </a:spcBef>
              <a:spcAft>
                <a:spcPts val="0"/>
              </a:spcAft>
              <a:buSzPts val="2400"/>
              <a:buFont typeface="Old Standard TT"/>
              <a:buNone/>
              <a:defRPr sz="2400">
                <a:latin typeface="Old Standard TT"/>
                <a:ea typeface="Old Standard TT"/>
                <a:cs typeface="Old Standard TT"/>
                <a:sym typeface="Old Standard TT"/>
              </a:defRPr>
            </a:lvl9pPr>
          </a:lstStyle>
          <a:p>
            <a:r>
              <a:rPr lang="en-US"/>
              <a:t>Click to edit Master subtitle style</a:t>
            </a:r>
            <a:endParaRPr/>
          </a:p>
        </p:txBody>
      </p:sp>
      <p:sp>
        <p:nvSpPr>
          <p:cNvPr id="213" name="Google Shape;213;p23"/>
          <p:cNvSpPr txBox="1">
            <a:spLocks noGrp="1"/>
          </p:cNvSpPr>
          <p:nvPr>
            <p:ph type="subTitle" idx="2"/>
          </p:nvPr>
        </p:nvSpPr>
        <p:spPr>
          <a:xfrm>
            <a:off x="1997324" y="3135699"/>
            <a:ext cx="2385900" cy="5028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Old Standard TT"/>
              <a:buNone/>
              <a:defRPr sz="2400">
                <a:latin typeface="Old Standard TT"/>
                <a:ea typeface="Old Standard TT"/>
                <a:cs typeface="Old Standard TT"/>
                <a:sym typeface="Old Standard TT"/>
              </a:defRPr>
            </a:lvl1pPr>
            <a:lvl2pPr lvl="1" rtl="0">
              <a:lnSpc>
                <a:spcPct val="100000"/>
              </a:lnSpc>
              <a:spcBef>
                <a:spcPts val="0"/>
              </a:spcBef>
              <a:spcAft>
                <a:spcPts val="0"/>
              </a:spcAft>
              <a:buSzPts val="2400"/>
              <a:buFont typeface="Old Standard TT"/>
              <a:buNone/>
              <a:defRPr sz="2400">
                <a:latin typeface="Old Standard TT"/>
                <a:ea typeface="Old Standard TT"/>
                <a:cs typeface="Old Standard TT"/>
                <a:sym typeface="Old Standard TT"/>
              </a:defRPr>
            </a:lvl2pPr>
            <a:lvl3pPr lvl="2" rtl="0">
              <a:lnSpc>
                <a:spcPct val="100000"/>
              </a:lnSpc>
              <a:spcBef>
                <a:spcPts val="0"/>
              </a:spcBef>
              <a:spcAft>
                <a:spcPts val="0"/>
              </a:spcAft>
              <a:buSzPts val="2400"/>
              <a:buFont typeface="Old Standard TT"/>
              <a:buNone/>
              <a:defRPr sz="2400">
                <a:latin typeface="Old Standard TT"/>
                <a:ea typeface="Old Standard TT"/>
                <a:cs typeface="Old Standard TT"/>
                <a:sym typeface="Old Standard TT"/>
              </a:defRPr>
            </a:lvl3pPr>
            <a:lvl4pPr lvl="3" rtl="0">
              <a:lnSpc>
                <a:spcPct val="100000"/>
              </a:lnSpc>
              <a:spcBef>
                <a:spcPts val="0"/>
              </a:spcBef>
              <a:spcAft>
                <a:spcPts val="0"/>
              </a:spcAft>
              <a:buSzPts val="2400"/>
              <a:buFont typeface="Old Standard TT"/>
              <a:buNone/>
              <a:defRPr sz="2400">
                <a:latin typeface="Old Standard TT"/>
                <a:ea typeface="Old Standard TT"/>
                <a:cs typeface="Old Standard TT"/>
                <a:sym typeface="Old Standard TT"/>
              </a:defRPr>
            </a:lvl4pPr>
            <a:lvl5pPr lvl="4" rtl="0">
              <a:lnSpc>
                <a:spcPct val="100000"/>
              </a:lnSpc>
              <a:spcBef>
                <a:spcPts val="0"/>
              </a:spcBef>
              <a:spcAft>
                <a:spcPts val="0"/>
              </a:spcAft>
              <a:buSzPts val="2400"/>
              <a:buFont typeface="Old Standard TT"/>
              <a:buNone/>
              <a:defRPr sz="2400">
                <a:latin typeface="Old Standard TT"/>
                <a:ea typeface="Old Standard TT"/>
                <a:cs typeface="Old Standard TT"/>
                <a:sym typeface="Old Standard TT"/>
              </a:defRPr>
            </a:lvl5pPr>
            <a:lvl6pPr lvl="5" rtl="0">
              <a:lnSpc>
                <a:spcPct val="100000"/>
              </a:lnSpc>
              <a:spcBef>
                <a:spcPts val="0"/>
              </a:spcBef>
              <a:spcAft>
                <a:spcPts val="0"/>
              </a:spcAft>
              <a:buSzPts val="2400"/>
              <a:buFont typeface="Old Standard TT"/>
              <a:buNone/>
              <a:defRPr sz="2400">
                <a:latin typeface="Old Standard TT"/>
                <a:ea typeface="Old Standard TT"/>
                <a:cs typeface="Old Standard TT"/>
                <a:sym typeface="Old Standard TT"/>
              </a:defRPr>
            </a:lvl6pPr>
            <a:lvl7pPr lvl="6" rtl="0">
              <a:lnSpc>
                <a:spcPct val="100000"/>
              </a:lnSpc>
              <a:spcBef>
                <a:spcPts val="0"/>
              </a:spcBef>
              <a:spcAft>
                <a:spcPts val="0"/>
              </a:spcAft>
              <a:buSzPts val="2400"/>
              <a:buFont typeface="Old Standard TT"/>
              <a:buNone/>
              <a:defRPr sz="2400">
                <a:latin typeface="Old Standard TT"/>
                <a:ea typeface="Old Standard TT"/>
                <a:cs typeface="Old Standard TT"/>
                <a:sym typeface="Old Standard TT"/>
              </a:defRPr>
            </a:lvl7pPr>
            <a:lvl8pPr lvl="7" rtl="0">
              <a:lnSpc>
                <a:spcPct val="100000"/>
              </a:lnSpc>
              <a:spcBef>
                <a:spcPts val="0"/>
              </a:spcBef>
              <a:spcAft>
                <a:spcPts val="0"/>
              </a:spcAft>
              <a:buSzPts val="2400"/>
              <a:buFont typeface="Old Standard TT"/>
              <a:buNone/>
              <a:defRPr sz="2400">
                <a:latin typeface="Old Standard TT"/>
                <a:ea typeface="Old Standard TT"/>
                <a:cs typeface="Old Standard TT"/>
                <a:sym typeface="Old Standard TT"/>
              </a:defRPr>
            </a:lvl8pPr>
            <a:lvl9pPr lvl="8" rtl="0">
              <a:lnSpc>
                <a:spcPct val="100000"/>
              </a:lnSpc>
              <a:spcBef>
                <a:spcPts val="0"/>
              </a:spcBef>
              <a:spcAft>
                <a:spcPts val="0"/>
              </a:spcAft>
              <a:buSzPts val="2400"/>
              <a:buFont typeface="Old Standard TT"/>
              <a:buNone/>
              <a:defRPr sz="2400">
                <a:latin typeface="Old Standard TT"/>
                <a:ea typeface="Old Standard TT"/>
                <a:cs typeface="Old Standard TT"/>
                <a:sym typeface="Old Standard TT"/>
              </a:defRPr>
            </a:lvl9pPr>
          </a:lstStyle>
          <a:p>
            <a:r>
              <a:rPr lang="en-US"/>
              <a:t>Click to edit Master subtitle style</a:t>
            </a:r>
            <a:endParaRPr/>
          </a:p>
        </p:txBody>
      </p:sp>
      <p:sp>
        <p:nvSpPr>
          <p:cNvPr id="214" name="Google Shape;214;p23"/>
          <p:cNvSpPr txBox="1">
            <a:spLocks noGrp="1"/>
          </p:cNvSpPr>
          <p:nvPr>
            <p:ph type="subTitle" idx="3"/>
          </p:nvPr>
        </p:nvSpPr>
        <p:spPr>
          <a:xfrm>
            <a:off x="6033762" y="1523475"/>
            <a:ext cx="2385900" cy="5028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Old Standard TT"/>
              <a:buNone/>
              <a:defRPr sz="2400">
                <a:latin typeface="Old Standard TT"/>
                <a:ea typeface="Old Standard TT"/>
                <a:cs typeface="Old Standard TT"/>
                <a:sym typeface="Old Standard TT"/>
              </a:defRPr>
            </a:lvl1pPr>
            <a:lvl2pPr lvl="1" rtl="0">
              <a:lnSpc>
                <a:spcPct val="100000"/>
              </a:lnSpc>
              <a:spcBef>
                <a:spcPts val="0"/>
              </a:spcBef>
              <a:spcAft>
                <a:spcPts val="0"/>
              </a:spcAft>
              <a:buSzPts val="2400"/>
              <a:buFont typeface="Old Standard TT"/>
              <a:buNone/>
              <a:defRPr sz="2400">
                <a:latin typeface="Old Standard TT"/>
                <a:ea typeface="Old Standard TT"/>
                <a:cs typeface="Old Standard TT"/>
                <a:sym typeface="Old Standard TT"/>
              </a:defRPr>
            </a:lvl2pPr>
            <a:lvl3pPr lvl="2" rtl="0">
              <a:lnSpc>
                <a:spcPct val="100000"/>
              </a:lnSpc>
              <a:spcBef>
                <a:spcPts val="0"/>
              </a:spcBef>
              <a:spcAft>
                <a:spcPts val="0"/>
              </a:spcAft>
              <a:buSzPts val="2400"/>
              <a:buFont typeface="Old Standard TT"/>
              <a:buNone/>
              <a:defRPr sz="2400">
                <a:latin typeface="Old Standard TT"/>
                <a:ea typeface="Old Standard TT"/>
                <a:cs typeface="Old Standard TT"/>
                <a:sym typeface="Old Standard TT"/>
              </a:defRPr>
            </a:lvl3pPr>
            <a:lvl4pPr lvl="3" rtl="0">
              <a:lnSpc>
                <a:spcPct val="100000"/>
              </a:lnSpc>
              <a:spcBef>
                <a:spcPts val="0"/>
              </a:spcBef>
              <a:spcAft>
                <a:spcPts val="0"/>
              </a:spcAft>
              <a:buSzPts val="2400"/>
              <a:buFont typeface="Old Standard TT"/>
              <a:buNone/>
              <a:defRPr sz="2400">
                <a:latin typeface="Old Standard TT"/>
                <a:ea typeface="Old Standard TT"/>
                <a:cs typeface="Old Standard TT"/>
                <a:sym typeface="Old Standard TT"/>
              </a:defRPr>
            </a:lvl4pPr>
            <a:lvl5pPr lvl="4" rtl="0">
              <a:lnSpc>
                <a:spcPct val="100000"/>
              </a:lnSpc>
              <a:spcBef>
                <a:spcPts val="0"/>
              </a:spcBef>
              <a:spcAft>
                <a:spcPts val="0"/>
              </a:spcAft>
              <a:buSzPts val="2400"/>
              <a:buFont typeface="Old Standard TT"/>
              <a:buNone/>
              <a:defRPr sz="2400">
                <a:latin typeface="Old Standard TT"/>
                <a:ea typeface="Old Standard TT"/>
                <a:cs typeface="Old Standard TT"/>
                <a:sym typeface="Old Standard TT"/>
              </a:defRPr>
            </a:lvl5pPr>
            <a:lvl6pPr lvl="5" rtl="0">
              <a:lnSpc>
                <a:spcPct val="100000"/>
              </a:lnSpc>
              <a:spcBef>
                <a:spcPts val="0"/>
              </a:spcBef>
              <a:spcAft>
                <a:spcPts val="0"/>
              </a:spcAft>
              <a:buSzPts val="2400"/>
              <a:buFont typeface="Old Standard TT"/>
              <a:buNone/>
              <a:defRPr sz="2400">
                <a:latin typeface="Old Standard TT"/>
                <a:ea typeface="Old Standard TT"/>
                <a:cs typeface="Old Standard TT"/>
                <a:sym typeface="Old Standard TT"/>
              </a:defRPr>
            </a:lvl6pPr>
            <a:lvl7pPr lvl="6" rtl="0">
              <a:lnSpc>
                <a:spcPct val="100000"/>
              </a:lnSpc>
              <a:spcBef>
                <a:spcPts val="0"/>
              </a:spcBef>
              <a:spcAft>
                <a:spcPts val="0"/>
              </a:spcAft>
              <a:buSzPts val="2400"/>
              <a:buFont typeface="Old Standard TT"/>
              <a:buNone/>
              <a:defRPr sz="2400">
                <a:latin typeface="Old Standard TT"/>
                <a:ea typeface="Old Standard TT"/>
                <a:cs typeface="Old Standard TT"/>
                <a:sym typeface="Old Standard TT"/>
              </a:defRPr>
            </a:lvl7pPr>
            <a:lvl8pPr lvl="7" rtl="0">
              <a:lnSpc>
                <a:spcPct val="100000"/>
              </a:lnSpc>
              <a:spcBef>
                <a:spcPts val="0"/>
              </a:spcBef>
              <a:spcAft>
                <a:spcPts val="0"/>
              </a:spcAft>
              <a:buSzPts val="2400"/>
              <a:buFont typeface="Old Standard TT"/>
              <a:buNone/>
              <a:defRPr sz="2400">
                <a:latin typeface="Old Standard TT"/>
                <a:ea typeface="Old Standard TT"/>
                <a:cs typeface="Old Standard TT"/>
                <a:sym typeface="Old Standard TT"/>
              </a:defRPr>
            </a:lvl8pPr>
            <a:lvl9pPr lvl="8" rtl="0">
              <a:lnSpc>
                <a:spcPct val="100000"/>
              </a:lnSpc>
              <a:spcBef>
                <a:spcPts val="0"/>
              </a:spcBef>
              <a:spcAft>
                <a:spcPts val="0"/>
              </a:spcAft>
              <a:buSzPts val="2400"/>
              <a:buFont typeface="Old Standard TT"/>
              <a:buNone/>
              <a:defRPr sz="2400">
                <a:latin typeface="Old Standard TT"/>
                <a:ea typeface="Old Standard TT"/>
                <a:cs typeface="Old Standard TT"/>
                <a:sym typeface="Old Standard TT"/>
              </a:defRPr>
            </a:lvl9pPr>
          </a:lstStyle>
          <a:p>
            <a:r>
              <a:rPr lang="en-US"/>
              <a:t>Click to edit Master subtitle style</a:t>
            </a:r>
            <a:endParaRPr/>
          </a:p>
        </p:txBody>
      </p:sp>
      <p:sp>
        <p:nvSpPr>
          <p:cNvPr id="215" name="Google Shape;215;p23"/>
          <p:cNvSpPr txBox="1">
            <a:spLocks noGrp="1"/>
          </p:cNvSpPr>
          <p:nvPr>
            <p:ph type="subTitle" idx="4"/>
          </p:nvPr>
        </p:nvSpPr>
        <p:spPr>
          <a:xfrm>
            <a:off x="6033762" y="3135699"/>
            <a:ext cx="2385900" cy="5028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Old Standard TT"/>
              <a:buNone/>
              <a:defRPr sz="2400">
                <a:latin typeface="Old Standard TT"/>
                <a:ea typeface="Old Standard TT"/>
                <a:cs typeface="Old Standard TT"/>
                <a:sym typeface="Old Standard TT"/>
              </a:defRPr>
            </a:lvl1pPr>
            <a:lvl2pPr lvl="1" rtl="0">
              <a:lnSpc>
                <a:spcPct val="100000"/>
              </a:lnSpc>
              <a:spcBef>
                <a:spcPts val="0"/>
              </a:spcBef>
              <a:spcAft>
                <a:spcPts val="0"/>
              </a:spcAft>
              <a:buSzPts val="2400"/>
              <a:buFont typeface="Old Standard TT"/>
              <a:buNone/>
              <a:defRPr sz="2400">
                <a:latin typeface="Old Standard TT"/>
                <a:ea typeface="Old Standard TT"/>
                <a:cs typeface="Old Standard TT"/>
                <a:sym typeface="Old Standard TT"/>
              </a:defRPr>
            </a:lvl2pPr>
            <a:lvl3pPr lvl="2" rtl="0">
              <a:lnSpc>
                <a:spcPct val="100000"/>
              </a:lnSpc>
              <a:spcBef>
                <a:spcPts val="0"/>
              </a:spcBef>
              <a:spcAft>
                <a:spcPts val="0"/>
              </a:spcAft>
              <a:buSzPts val="2400"/>
              <a:buFont typeface="Old Standard TT"/>
              <a:buNone/>
              <a:defRPr sz="2400">
                <a:latin typeface="Old Standard TT"/>
                <a:ea typeface="Old Standard TT"/>
                <a:cs typeface="Old Standard TT"/>
                <a:sym typeface="Old Standard TT"/>
              </a:defRPr>
            </a:lvl3pPr>
            <a:lvl4pPr lvl="3" rtl="0">
              <a:lnSpc>
                <a:spcPct val="100000"/>
              </a:lnSpc>
              <a:spcBef>
                <a:spcPts val="0"/>
              </a:spcBef>
              <a:spcAft>
                <a:spcPts val="0"/>
              </a:spcAft>
              <a:buSzPts val="2400"/>
              <a:buFont typeface="Old Standard TT"/>
              <a:buNone/>
              <a:defRPr sz="2400">
                <a:latin typeface="Old Standard TT"/>
                <a:ea typeface="Old Standard TT"/>
                <a:cs typeface="Old Standard TT"/>
                <a:sym typeface="Old Standard TT"/>
              </a:defRPr>
            </a:lvl4pPr>
            <a:lvl5pPr lvl="4" rtl="0">
              <a:lnSpc>
                <a:spcPct val="100000"/>
              </a:lnSpc>
              <a:spcBef>
                <a:spcPts val="0"/>
              </a:spcBef>
              <a:spcAft>
                <a:spcPts val="0"/>
              </a:spcAft>
              <a:buSzPts val="2400"/>
              <a:buFont typeface="Old Standard TT"/>
              <a:buNone/>
              <a:defRPr sz="2400">
                <a:latin typeface="Old Standard TT"/>
                <a:ea typeface="Old Standard TT"/>
                <a:cs typeface="Old Standard TT"/>
                <a:sym typeface="Old Standard TT"/>
              </a:defRPr>
            </a:lvl5pPr>
            <a:lvl6pPr lvl="5" rtl="0">
              <a:lnSpc>
                <a:spcPct val="100000"/>
              </a:lnSpc>
              <a:spcBef>
                <a:spcPts val="0"/>
              </a:spcBef>
              <a:spcAft>
                <a:spcPts val="0"/>
              </a:spcAft>
              <a:buSzPts val="2400"/>
              <a:buFont typeface="Old Standard TT"/>
              <a:buNone/>
              <a:defRPr sz="2400">
                <a:latin typeface="Old Standard TT"/>
                <a:ea typeface="Old Standard TT"/>
                <a:cs typeface="Old Standard TT"/>
                <a:sym typeface="Old Standard TT"/>
              </a:defRPr>
            </a:lvl6pPr>
            <a:lvl7pPr lvl="6" rtl="0">
              <a:lnSpc>
                <a:spcPct val="100000"/>
              </a:lnSpc>
              <a:spcBef>
                <a:spcPts val="0"/>
              </a:spcBef>
              <a:spcAft>
                <a:spcPts val="0"/>
              </a:spcAft>
              <a:buSzPts val="2400"/>
              <a:buFont typeface="Old Standard TT"/>
              <a:buNone/>
              <a:defRPr sz="2400">
                <a:latin typeface="Old Standard TT"/>
                <a:ea typeface="Old Standard TT"/>
                <a:cs typeface="Old Standard TT"/>
                <a:sym typeface="Old Standard TT"/>
              </a:defRPr>
            </a:lvl7pPr>
            <a:lvl8pPr lvl="7" rtl="0">
              <a:lnSpc>
                <a:spcPct val="100000"/>
              </a:lnSpc>
              <a:spcBef>
                <a:spcPts val="0"/>
              </a:spcBef>
              <a:spcAft>
                <a:spcPts val="0"/>
              </a:spcAft>
              <a:buSzPts val="2400"/>
              <a:buFont typeface="Old Standard TT"/>
              <a:buNone/>
              <a:defRPr sz="2400">
                <a:latin typeface="Old Standard TT"/>
                <a:ea typeface="Old Standard TT"/>
                <a:cs typeface="Old Standard TT"/>
                <a:sym typeface="Old Standard TT"/>
              </a:defRPr>
            </a:lvl8pPr>
            <a:lvl9pPr lvl="8" rtl="0">
              <a:lnSpc>
                <a:spcPct val="100000"/>
              </a:lnSpc>
              <a:spcBef>
                <a:spcPts val="0"/>
              </a:spcBef>
              <a:spcAft>
                <a:spcPts val="0"/>
              </a:spcAft>
              <a:buSzPts val="2400"/>
              <a:buFont typeface="Old Standard TT"/>
              <a:buNone/>
              <a:defRPr sz="2400">
                <a:latin typeface="Old Standard TT"/>
                <a:ea typeface="Old Standard TT"/>
                <a:cs typeface="Old Standard TT"/>
                <a:sym typeface="Old Standard TT"/>
              </a:defRPr>
            </a:lvl9pPr>
          </a:lstStyle>
          <a:p>
            <a:r>
              <a:rPr lang="en-US"/>
              <a:t>Click to edit Master subtitle style</a:t>
            </a:r>
            <a:endParaRPr/>
          </a:p>
        </p:txBody>
      </p:sp>
      <p:sp>
        <p:nvSpPr>
          <p:cNvPr id="216" name="Google Shape;216;p23"/>
          <p:cNvSpPr txBox="1">
            <a:spLocks noGrp="1"/>
          </p:cNvSpPr>
          <p:nvPr>
            <p:ph type="subTitle" idx="5"/>
          </p:nvPr>
        </p:nvSpPr>
        <p:spPr>
          <a:xfrm>
            <a:off x="1997324" y="1898951"/>
            <a:ext cx="2385900" cy="696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r>
              <a:rPr lang="en-US"/>
              <a:t>Click to edit Master subtitle style</a:t>
            </a:r>
            <a:endParaRPr/>
          </a:p>
        </p:txBody>
      </p:sp>
      <p:sp>
        <p:nvSpPr>
          <p:cNvPr id="217" name="Google Shape;217;p23"/>
          <p:cNvSpPr txBox="1">
            <a:spLocks noGrp="1"/>
          </p:cNvSpPr>
          <p:nvPr>
            <p:ph type="subTitle" idx="6"/>
          </p:nvPr>
        </p:nvSpPr>
        <p:spPr>
          <a:xfrm>
            <a:off x="6033762" y="1898951"/>
            <a:ext cx="2385900" cy="696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r>
              <a:rPr lang="en-US"/>
              <a:t>Click to edit Master subtitle style</a:t>
            </a:r>
            <a:endParaRPr/>
          </a:p>
        </p:txBody>
      </p:sp>
      <p:sp>
        <p:nvSpPr>
          <p:cNvPr id="218" name="Google Shape;218;p23"/>
          <p:cNvSpPr txBox="1">
            <a:spLocks noGrp="1"/>
          </p:cNvSpPr>
          <p:nvPr>
            <p:ph type="subTitle" idx="7"/>
          </p:nvPr>
        </p:nvSpPr>
        <p:spPr>
          <a:xfrm>
            <a:off x="1997324" y="3511175"/>
            <a:ext cx="2385900" cy="696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r>
              <a:rPr lang="en-US"/>
              <a:t>Click to edit Master subtitle style</a:t>
            </a:r>
            <a:endParaRPr/>
          </a:p>
        </p:txBody>
      </p:sp>
      <p:sp>
        <p:nvSpPr>
          <p:cNvPr id="219" name="Google Shape;219;p23"/>
          <p:cNvSpPr txBox="1">
            <a:spLocks noGrp="1"/>
          </p:cNvSpPr>
          <p:nvPr>
            <p:ph type="subTitle" idx="8"/>
          </p:nvPr>
        </p:nvSpPr>
        <p:spPr>
          <a:xfrm>
            <a:off x="6033762" y="3511175"/>
            <a:ext cx="2385900" cy="696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r>
              <a:rPr lang="en-US"/>
              <a:t>Click to edit Master subtitle style</a:t>
            </a:r>
            <a:endParaRPr/>
          </a:p>
        </p:txBody>
      </p:sp>
      <p:sp>
        <p:nvSpPr>
          <p:cNvPr id="220" name="Google Shape;220;p23"/>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r>
              <a:rPr lang="en-US"/>
              <a:t>Click to edit Master title style</a:t>
            </a:r>
            <a:endParaRPr/>
          </a:p>
        </p:txBody>
      </p:sp>
      <p:grpSp>
        <p:nvGrpSpPr>
          <p:cNvPr id="221" name="Google Shape;221;p23"/>
          <p:cNvGrpSpPr/>
          <p:nvPr/>
        </p:nvGrpSpPr>
        <p:grpSpPr>
          <a:xfrm>
            <a:off x="7679019" y="-623150"/>
            <a:ext cx="2317792" cy="2300623"/>
            <a:chOff x="7679019" y="-623150"/>
            <a:chExt cx="2317792" cy="2300623"/>
          </a:xfrm>
        </p:grpSpPr>
        <p:sp>
          <p:nvSpPr>
            <p:cNvPr id="222" name="Google Shape;222;p23"/>
            <p:cNvSpPr/>
            <p:nvPr/>
          </p:nvSpPr>
          <p:spPr>
            <a:xfrm rot="-6656965">
              <a:off x="7951344" y="-374346"/>
              <a:ext cx="1773142" cy="1803015"/>
            </a:xfrm>
            <a:custGeom>
              <a:avLst/>
              <a:gdLst/>
              <a:ahLst/>
              <a:cxnLst/>
              <a:rect l="l" t="t" r="r" b="b"/>
              <a:pathLst>
                <a:path w="4565" h="4642" extrusionOk="0">
                  <a:moveTo>
                    <a:pt x="2767" y="0"/>
                  </a:moveTo>
                  <a:cubicBezTo>
                    <a:pt x="2584" y="0"/>
                    <a:pt x="2400" y="38"/>
                    <a:pt x="2233" y="116"/>
                  </a:cubicBezTo>
                  <a:cubicBezTo>
                    <a:pt x="2057" y="171"/>
                    <a:pt x="1892" y="270"/>
                    <a:pt x="1749" y="413"/>
                  </a:cubicBezTo>
                  <a:cubicBezTo>
                    <a:pt x="1122" y="1029"/>
                    <a:pt x="363" y="1755"/>
                    <a:pt x="154" y="2634"/>
                  </a:cubicBezTo>
                  <a:cubicBezTo>
                    <a:pt x="1" y="3294"/>
                    <a:pt x="319" y="3965"/>
                    <a:pt x="880" y="4317"/>
                  </a:cubicBezTo>
                  <a:cubicBezTo>
                    <a:pt x="1265" y="4548"/>
                    <a:pt x="1738" y="4603"/>
                    <a:pt x="2178" y="4636"/>
                  </a:cubicBezTo>
                  <a:cubicBezTo>
                    <a:pt x="2241" y="4640"/>
                    <a:pt x="2304" y="4641"/>
                    <a:pt x="2366" y="4641"/>
                  </a:cubicBezTo>
                  <a:cubicBezTo>
                    <a:pt x="3406" y="4641"/>
                    <a:pt x="4277" y="4117"/>
                    <a:pt x="4432" y="2986"/>
                  </a:cubicBezTo>
                  <a:cubicBezTo>
                    <a:pt x="4564" y="2074"/>
                    <a:pt x="4333" y="1029"/>
                    <a:pt x="3674" y="369"/>
                  </a:cubicBezTo>
                  <a:cubicBezTo>
                    <a:pt x="3439" y="127"/>
                    <a:pt x="3103" y="0"/>
                    <a:pt x="2767" y="0"/>
                  </a:cubicBezTo>
                  <a:close/>
                </a:path>
              </a:pathLst>
            </a:cu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 name="Google Shape;223;p23"/>
            <p:cNvSpPr/>
            <p:nvPr/>
          </p:nvSpPr>
          <p:spPr>
            <a:xfrm rot="-6657009">
              <a:off x="8295126" y="959653"/>
              <a:ext cx="362175" cy="368284"/>
            </a:xfrm>
            <a:custGeom>
              <a:avLst/>
              <a:gdLst/>
              <a:ahLst/>
              <a:cxnLst/>
              <a:rect l="l" t="t" r="r" b="b"/>
              <a:pathLst>
                <a:path w="4565" h="4642" extrusionOk="0">
                  <a:moveTo>
                    <a:pt x="2767" y="0"/>
                  </a:moveTo>
                  <a:cubicBezTo>
                    <a:pt x="2584" y="0"/>
                    <a:pt x="2400" y="38"/>
                    <a:pt x="2233" y="116"/>
                  </a:cubicBezTo>
                  <a:cubicBezTo>
                    <a:pt x="2057" y="171"/>
                    <a:pt x="1892" y="270"/>
                    <a:pt x="1749" y="413"/>
                  </a:cubicBezTo>
                  <a:cubicBezTo>
                    <a:pt x="1122" y="1029"/>
                    <a:pt x="363" y="1755"/>
                    <a:pt x="154" y="2634"/>
                  </a:cubicBezTo>
                  <a:cubicBezTo>
                    <a:pt x="1" y="3294"/>
                    <a:pt x="319" y="3965"/>
                    <a:pt x="880" y="4317"/>
                  </a:cubicBezTo>
                  <a:cubicBezTo>
                    <a:pt x="1265" y="4548"/>
                    <a:pt x="1738" y="4603"/>
                    <a:pt x="2178" y="4636"/>
                  </a:cubicBezTo>
                  <a:cubicBezTo>
                    <a:pt x="2241" y="4640"/>
                    <a:pt x="2304" y="4641"/>
                    <a:pt x="2366" y="4641"/>
                  </a:cubicBezTo>
                  <a:cubicBezTo>
                    <a:pt x="3406" y="4641"/>
                    <a:pt x="4277" y="4117"/>
                    <a:pt x="4432" y="2986"/>
                  </a:cubicBezTo>
                  <a:cubicBezTo>
                    <a:pt x="4564" y="2074"/>
                    <a:pt x="4333" y="1029"/>
                    <a:pt x="3674" y="369"/>
                  </a:cubicBezTo>
                  <a:cubicBezTo>
                    <a:pt x="3439" y="127"/>
                    <a:pt x="3103" y="0"/>
                    <a:pt x="276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4" name="Google Shape;224;p23"/>
          <p:cNvGrpSpPr/>
          <p:nvPr/>
        </p:nvGrpSpPr>
        <p:grpSpPr>
          <a:xfrm>
            <a:off x="-945856" y="3712104"/>
            <a:ext cx="2201430" cy="2221094"/>
            <a:chOff x="-945856" y="3712104"/>
            <a:chExt cx="2201430" cy="2221094"/>
          </a:xfrm>
        </p:grpSpPr>
        <p:sp>
          <p:nvSpPr>
            <p:cNvPr id="225" name="Google Shape;225;p23"/>
            <p:cNvSpPr/>
            <p:nvPr/>
          </p:nvSpPr>
          <p:spPr>
            <a:xfrm rot="-1020979" flipH="1">
              <a:off x="-723061" y="3929945"/>
              <a:ext cx="1755841" cy="1785411"/>
            </a:xfrm>
            <a:custGeom>
              <a:avLst/>
              <a:gdLst/>
              <a:ahLst/>
              <a:cxnLst/>
              <a:rect l="l" t="t" r="r" b="b"/>
              <a:pathLst>
                <a:path w="4565" h="4642" extrusionOk="0">
                  <a:moveTo>
                    <a:pt x="2767" y="0"/>
                  </a:moveTo>
                  <a:cubicBezTo>
                    <a:pt x="2584" y="0"/>
                    <a:pt x="2400" y="38"/>
                    <a:pt x="2233" y="116"/>
                  </a:cubicBezTo>
                  <a:cubicBezTo>
                    <a:pt x="2057" y="171"/>
                    <a:pt x="1892" y="270"/>
                    <a:pt x="1749" y="413"/>
                  </a:cubicBezTo>
                  <a:cubicBezTo>
                    <a:pt x="1122" y="1029"/>
                    <a:pt x="363" y="1755"/>
                    <a:pt x="154" y="2634"/>
                  </a:cubicBezTo>
                  <a:cubicBezTo>
                    <a:pt x="1" y="3294"/>
                    <a:pt x="319" y="3965"/>
                    <a:pt x="880" y="4317"/>
                  </a:cubicBezTo>
                  <a:cubicBezTo>
                    <a:pt x="1265" y="4548"/>
                    <a:pt x="1738" y="4603"/>
                    <a:pt x="2178" y="4636"/>
                  </a:cubicBezTo>
                  <a:cubicBezTo>
                    <a:pt x="2241" y="4640"/>
                    <a:pt x="2304" y="4641"/>
                    <a:pt x="2366" y="4641"/>
                  </a:cubicBezTo>
                  <a:cubicBezTo>
                    <a:pt x="3406" y="4641"/>
                    <a:pt x="4277" y="4117"/>
                    <a:pt x="4432" y="2986"/>
                  </a:cubicBezTo>
                  <a:cubicBezTo>
                    <a:pt x="4564" y="2074"/>
                    <a:pt x="4333" y="1029"/>
                    <a:pt x="3674" y="369"/>
                  </a:cubicBezTo>
                  <a:cubicBezTo>
                    <a:pt x="3439" y="127"/>
                    <a:pt x="3103" y="0"/>
                    <a:pt x="2767" y="0"/>
                  </a:cubicBezTo>
                  <a:close/>
                </a:path>
              </a:pathLst>
            </a:cu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 name="Google Shape;226;p23"/>
            <p:cNvSpPr/>
            <p:nvPr/>
          </p:nvSpPr>
          <p:spPr>
            <a:xfrm rot="-7308507">
              <a:off x="249548" y="4563250"/>
              <a:ext cx="362177" cy="368286"/>
            </a:xfrm>
            <a:custGeom>
              <a:avLst/>
              <a:gdLst/>
              <a:ahLst/>
              <a:cxnLst/>
              <a:rect l="l" t="t" r="r" b="b"/>
              <a:pathLst>
                <a:path w="4565" h="4642" extrusionOk="0">
                  <a:moveTo>
                    <a:pt x="2767" y="0"/>
                  </a:moveTo>
                  <a:cubicBezTo>
                    <a:pt x="2584" y="0"/>
                    <a:pt x="2400" y="38"/>
                    <a:pt x="2233" y="116"/>
                  </a:cubicBezTo>
                  <a:cubicBezTo>
                    <a:pt x="2057" y="171"/>
                    <a:pt x="1892" y="270"/>
                    <a:pt x="1749" y="413"/>
                  </a:cubicBezTo>
                  <a:cubicBezTo>
                    <a:pt x="1122" y="1029"/>
                    <a:pt x="363" y="1755"/>
                    <a:pt x="154" y="2634"/>
                  </a:cubicBezTo>
                  <a:cubicBezTo>
                    <a:pt x="1" y="3294"/>
                    <a:pt x="319" y="3965"/>
                    <a:pt x="880" y="4317"/>
                  </a:cubicBezTo>
                  <a:cubicBezTo>
                    <a:pt x="1265" y="4548"/>
                    <a:pt x="1738" y="4603"/>
                    <a:pt x="2178" y="4636"/>
                  </a:cubicBezTo>
                  <a:cubicBezTo>
                    <a:pt x="2241" y="4640"/>
                    <a:pt x="2304" y="4641"/>
                    <a:pt x="2366" y="4641"/>
                  </a:cubicBezTo>
                  <a:cubicBezTo>
                    <a:pt x="3406" y="4641"/>
                    <a:pt x="4277" y="4117"/>
                    <a:pt x="4432" y="2986"/>
                  </a:cubicBezTo>
                  <a:cubicBezTo>
                    <a:pt x="4564" y="2074"/>
                    <a:pt x="4333" y="1029"/>
                    <a:pt x="3674" y="369"/>
                  </a:cubicBezTo>
                  <a:cubicBezTo>
                    <a:pt x="3439" y="127"/>
                    <a:pt x="3103" y="0"/>
                    <a:pt x="276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104786696"/>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Background">
  <p:cSld name="Background">
    <p:spTree>
      <p:nvGrpSpPr>
        <p:cNvPr id="1" name="Shape 275"/>
        <p:cNvGrpSpPr/>
        <p:nvPr/>
      </p:nvGrpSpPr>
      <p:grpSpPr>
        <a:xfrm>
          <a:off x="0" y="0"/>
          <a:ext cx="0" cy="0"/>
          <a:chOff x="0" y="0"/>
          <a:chExt cx="0" cy="0"/>
        </a:xfrm>
      </p:grpSpPr>
      <p:grpSp>
        <p:nvGrpSpPr>
          <p:cNvPr id="276" name="Google Shape;276;p27"/>
          <p:cNvGrpSpPr/>
          <p:nvPr/>
        </p:nvGrpSpPr>
        <p:grpSpPr>
          <a:xfrm>
            <a:off x="-857656" y="4319273"/>
            <a:ext cx="2566972" cy="1696152"/>
            <a:chOff x="-857656" y="4319273"/>
            <a:chExt cx="2566972" cy="1696152"/>
          </a:xfrm>
        </p:grpSpPr>
        <p:sp>
          <p:nvSpPr>
            <p:cNvPr id="277" name="Google Shape;277;p27"/>
            <p:cNvSpPr/>
            <p:nvPr/>
          </p:nvSpPr>
          <p:spPr>
            <a:xfrm>
              <a:off x="-857656" y="4319273"/>
              <a:ext cx="2566972" cy="1696152"/>
            </a:xfrm>
            <a:custGeom>
              <a:avLst/>
              <a:gdLst/>
              <a:ahLst/>
              <a:cxnLst/>
              <a:rect l="l" t="t" r="r" b="b"/>
              <a:pathLst>
                <a:path w="13374" h="8837" extrusionOk="0">
                  <a:moveTo>
                    <a:pt x="5303" y="0"/>
                  </a:moveTo>
                  <a:cubicBezTo>
                    <a:pt x="3162" y="0"/>
                    <a:pt x="1157" y="1073"/>
                    <a:pt x="647" y="3870"/>
                  </a:cubicBezTo>
                  <a:cubicBezTo>
                    <a:pt x="1" y="7412"/>
                    <a:pt x="2153" y="8837"/>
                    <a:pt x="4714" y="8837"/>
                  </a:cubicBezTo>
                  <a:cubicBezTo>
                    <a:pt x="6687" y="8837"/>
                    <a:pt x="8901" y="7993"/>
                    <a:pt x="10270" y="6620"/>
                  </a:cubicBezTo>
                  <a:cubicBezTo>
                    <a:pt x="10281" y="6598"/>
                    <a:pt x="10270" y="6620"/>
                    <a:pt x="10358" y="6532"/>
                  </a:cubicBezTo>
                  <a:cubicBezTo>
                    <a:pt x="13373" y="3410"/>
                    <a:pt x="9121" y="0"/>
                    <a:pt x="5303" y="0"/>
                  </a:cubicBezTo>
                  <a:close/>
                </a:path>
              </a:pathLst>
            </a:cu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 name="Google Shape;278;p27"/>
            <p:cNvSpPr/>
            <p:nvPr/>
          </p:nvSpPr>
          <p:spPr>
            <a:xfrm rot="-6657009">
              <a:off x="891201" y="4506415"/>
              <a:ext cx="362175" cy="368284"/>
            </a:xfrm>
            <a:custGeom>
              <a:avLst/>
              <a:gdLst/>
              <a:ahLst/>
              <a:cxnLst/>
              <a:rect l="l" t="t" r="r" b="b"/>
              <a:pathLst>
                <a:path w="4565" h="4642" extrusionOk="0">
                  <a:moveTo>
                    <a:pt x="2767" y="0"/>
                  </a:moveTo>
                  <a:cubicBezTo>
                    <a:pt x="2584" y="0"/>
                    <a:pt x="2400" y="38"/>
                    <a:pt x="2233" y="116"/>
                  </a:cubicBezTo>
                  <a:cubicBezTo>
                    <a:pt x="2057" y="171"/>
                    <a:pt x="1892" y="270"/>
                    <a:pt x="1749" y="413"/>
                  </a:cubicBezTo>
                  <a:cubicBezTo>
                    <a:pt x="1122" y="1029"/>
                    <a:pt x="363" y="1755"/>
                    <a:pt x="154" y="2634"/>
                  </a:cubicBezTo>
                  <a:cubicBezTo>
                    <a:pt x="1" y="3294"/>
                    <a:pt x="319" y="3965"/>
                    <a:pt x="880" y="4317"/>
                  </a:cubicBezTo>
                  <a:cubicBezTo>
                    <a:pt x="1265" y="4548"/>
                    <a:pt x="1738" y="4603"/>
                    <a:pt x="2178" y="4636"/>
                  </a:cubicBezTo>
                  <a:cubicBezTo>
                    <a:pt x="2241" y="4640"/>
                    <a:pt x="2304" y="4641"/>
                    <a:pt x="2366" y="4641"/>
                  </a:cubicBezTo>
                  <a:cubicBezTo>
                    <a:pt x="3406" y="4641"/>
                    <a:pt x="4277" y="4117"/>
                    <a:pt x="4432" y="2986"/>
                  </a:cubicBezTo>
                  <a:cubicBezTo>
                    <a:pt x="4564" y="2074"/>
                    <a:pt x="4333" y="1029"/>
                    <a:pt x="3674" y="369"/>
                  </a:cubicBezTo>
                  <a:cubicBezTo>
                    <a:pt x="3439" y="127"/>
                    <a:pt x="3103" y="0"/>
                    <a:pt x="276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79" name="Google Shape;279;p27"/>
          <p:cNvGrpSpPr/>
          <p:nvPr/>
        </p:nvGrpSpPr>
        <p:grpSpPr>
          <a:xfrm>
            <a:off x="8021633" y="-1509215"/>
            <a:ext cx="1696152" cy="3140413"/>
            <a:chOff x="8021633" y="-1509215"/>
            <a:chExt cx="1696152" cy="3140413"/>
          </a:xfrm>
        </p:grpSpPr>
        <p:sp>
          <p:nvSpPr>
            <p:cNvPr id="280" name="Google Shape;280;p27"/>
            <p:cNvSpPr/>
            <p:nvPr/>
          </p:nvSpPr>
          <p:spPr>
            <a:xfrm rot="-5400000">
              <a:off x="7586222" y="-1073804"/>
              <a:ext cx="2566972" cy="1696152"/>
            </a:xfrm>
            <a:custGeom>
              <a:avLst/>
              <a:gdLst/>
              <a:ahLst/>
              <a:cxnLst/>
              <a:rect l="l" t="t" r="r" b="b"/>
              <a:pathLst>
                <a:path w="13374" h="8837" extrusionOk="0">
                  <a:moveTo>
                    <a:pt x="5303" y="0"/>
                  </a:moveTo>
                  <a:cubicBezTo>
                    <a:pt x="3162" y="0"/>
                    <a:pt x="1157" y="1073"/>
                    <a:pt x="647" y="3870"/>
                  </a:cubicBezTo>
                  <a:cubicBezTo>
                    <a:pt x="1" y="7412"/>
                    <a:pt x="2153" y="8837"/>
                    <a:pt x="4714" y="8837"/>
                  </a:cubicBezTo>
                  <a:cubicBezTo>
                    <a:pt x="6687" y="8837"/>
                    <a:pt x="8901" y="7993"/>
                    <a:pt x="10270" y="6620"/>
                  </a:cubicBezTo>
                  <a:cubicBezTo>
                    <a:pt x="10281" y="6598"/>
                    <a:pt x="10270" y="6620"/>
                    <a:pt x="10358" y="6532"/>
                  </a:cubicBezTo>
                  <a:cubicBezTo>
                    <a:pt x="13373" y="3410"/>
                    <a:pt x="9121" y="0"/>
                    <a:pt x="5303" y="0"/>
                  </a:cubicBezTo>
                  <a:close/>
                </a:path>
              </a:pathLst>
            </a:cu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 name="Google Shape;281;p27"/>
            <p:cNvSpPr/>
            <p:nvPr/>
          </p:nvSpPr>
          <p:spPr>
            <a:xfrm rot="4558036">
              <a:off x="8501327" y="680946"/>
              <a:ext cx="1061062" cy="701107"/>
            </a:xfrm>
            <a:custGeom>
              <a:avLst/>
              <a:gdLst/>
              <a:ahLst/>
              <a:cxnLst/>
              <a:rect l="l" t="t" r="r" b="b"/>
              <a:pathLst>
                <a:path w="13374" h="8837" extrusionOk="0">
                  <a:moveTo>
                    <a:pt x="5303" y="0"/>
                  </a:moveTo>
                  <a:cubicBezTo>
                    <a:pt x="3162" y="0"/>
                    <a:pt x="1157" y="1073"/>
                    <a:pt x="647" y="3870"/>
                  </a:cubicBezTo>
                  <a:cubicBezTo>
                    <a:pt x="1" y="7412"/>
                    <a:pt x="2153" y="8837"/>
                    <a:pt x="4714" y="8837"/>
                  </a:cubicBezTo>
                  <a:cubicBezTo>
                    <a:pt x="6687" y="8837"/>
                    <a:pt x="8901" y="7993"/>
                    <a:pt x="10270" y="6620"/>
                  </a:cubicBezTo>
                  <a:cubicBezTo>
                    <a:pt x="10281" y="6598"/>
                    <a:pt x="10270" y="6620"/>
                    <a:pt x="10358" y="6532"/>
                  </a:cubicBezTo>
                  <a:cubicBezTo>
                    <a:pt x="13373" y="3410"/>
                    <a:pt x="9121" y="0"/>
                    <a:pt x="530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3325845519"/>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Background 1">
  <p:cSld name="Background 1">
    <p:spTree>
      <p:nvGrpSpPr>
        <p:cNvPr id="1" name="Shape 282"/>
        <p:cNvGrpSpPr/>
        <p:nvPr/>
      </p:nvGrpSpPr>
      <p:grpSpPr>
        <a:xfrm>
          <a:off x="0" y="0"/>
          <a:ext cx="0" cy="0"/>
          <a:chOff x="0" y="0"/>
          <a:chExt cx="0" cy="0"/>
        </a:xfrm>
      </p:grpSpPr>
      <p:grpSp>
        <p:nvGrpSpPr>
          <p:cNvPr id="283" name="Google Shape;283;p28"/>
          <p:cNvGrpSpPr/>
          <p:nvPr/>
        </p:nvGrpSpPr>
        <p:grpSpPr>
          <a:xfrm>
            <a:off x="7679019" y="-623150"/>
            <a:ext cx="2317792" cy="2300623"/>
            <a:chOff x="7679019" y="-623150"/>
            <a:chExt cx="2317792" cy="2300623"/>
          </a:xfrm>
        </p:grpSpPr>
        <p:sp>
          <p:nvSpPr>
            <p:cNvPr id="284" name="Google Shape;284;p28"/>
            <p:cNvSpPr/>
            <p:nvPr/>
          </p:nvSpPr>
          <p:spPr>
            <a:xfrm rot="-6656965">
              <a:off x="7951344" y="-374346"/>
              <a:ext cx="1773142" cy="1803015"/>
            </a:xfrm>
            <a:custGeom>
              <a:avLst/>
              <a:gdLst/>
              <a:ahLst/>
              <a:cxnLst/>
              <a:rect l="l" t="t" r="r" b="b"/>
              <a:pathLst>
                <a:path w="4565" h="4642" extrusionOk="0">
                  <a:moveTo>
                    <a:pt x="2767" y="0"/>
                  </a:moveTo>
                  <a:cubicBezTo>
                    <a:pt x="2584" y="0"/>
                    <a:pt x="2400" y="38"/>
                    <a:pt x="2233" y="116"/>
                  </a:cubicBezTo>
                  <a:cubicBezTo>
                    <a:pt x="2057" y="171"/>
                    <a:pt x="1892" y="270"/>
                    <a:pt x="1749" y="413"/>
                  </a:cubicBezTo>
                  <a:cubicBezTo>
                    <a:pt x="1122" y="1029"/>
                    <a:pt x="363" y="1755"/>
                    <a:pt x="154" y="2634"/>
                  </a:cubicBezTo>
                  <a:cubicBezTo>
                    <a:pt x="1" y="3294"/>
                    <a:pt x="319" y="3965"/>
                    <a:pt x="880" y="4317"/>
                  </a:cubicBezTo>
                  <a:cubicBezTo>
                    <a:pt x="1265" y="4548"/>
                    <a:pt x="1738" y="4603"/>
                    <a:pt x="2178" y="4636"/>
                  </a:cubicBezTo>
                  <a:cubicBezTo>
                    <a:pt x="2241" y="4640"/>
                    <a:pt x="2304" y="4641"/>
                    <a:pt x="2366" y="4641"/>
                  </a:cubicBezTo>
                  <a:cubicBezTo>
                    <a:pt x="3406" y="4641"/>
                    <a:pt x="4277" y="4117"/>
                    <a:pt x="4432" y="2986"/>
                  </a:cubicBezTo>
                  <a:cubicBezTo>
                    <a:pt x="4564" y="2074"/>
                    <a:pt x="4333" y="1029"/>
                    <a:pt x="3674" y="369"/>
                  </a:cubicBezTo>
                  <a:cubicBezTo>
                    <a:pt x="3439" y="127"/>
                    <a:pt x="3103" y="0"/>
                    <a:pt x="2767" y="0"/>
                  </a:cubicBezTo>
                  <a:close/>
                </a:path>
              </a:pathLst>
            </a:cu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 name="Google Shape;285;p28"/>
            <p:cNvSpPr/>
            <p:nvPr/>
          </p:nvSpPr>
          <p:spPr>
            <a:xfrm rot="-6657009">
              <a:off x="8295126" y="959653"/>
              <a:ext cx="362175" cy="368284"/>
            </a:xfrm>
            <a:custGeom>
              <a:avLst/>
              <a:gdLst/>
              <a:ahLst/>
              <a:cxnLst/>
              <a:rect l="l" t="t" r="r" b="b"/>
              <a:pathLst>
                <a:path w="4565" h="4642" extrusionOk="0">
                  <a:moveTo>
                    <a:pt x="2767" y="0"/>
                  </a:moveTo>
                  <a:cubicBezTo>
                    <a:pt x="2584" y="0"/>
                    <a:pt x="2400" y="38"/>
                    <a:pt x="2233" y="116"/>
                  </a:cubicBezTo>
                  <a:cubicBezTo>
                    <a:pt x="2057" y="171"/>
                    <a:pt x="1892" y="270"/>
                    <a:pt x="1749" y="413"/>
                  </a:cubicBezTo>
                  <a:cubicBezTo>
                    <a:pt x="1122" y="1029"/>
                    <a:pt x="363" y="1755"/>
                    <a:pt x="154" y="2634"/>
                  </a:cubicBezTo>
                  <a:cubicBezTo>
                    <a:pt x="1" y="3294"/>
                    <a:pt x="319" y="3965"/>
                    <a:pt x="880" y="4317"/>
                  </a:cubicBezTo>
                  <a:cubicBezTo>
                    <a:pt x="1265" y="4548"/>
                    <a:pt x="1738" y="4603"/>
                    <a:pt x="2178" y="4636"/>
                  </a:cubicBezTo>
                  <a:cubicBezTo>
                    <a:pt x="2241" y="4640"/>
                    <a:pt x="2304" y="4641"/>
                    <a:pt x="2366" y="4641"/>
                  </a:cubicBezTo>
                  <a:cubicBezTo>
                    <a:pt x="3406" y="4641"/>
                    <a:pt x="4277" y="4117"/>
                    <a:pt x="4432" y="2986"/>
                  </a:cubicBezTo>
                  <a:cubicBezTo>
                    <a:pt x="4564" y="2074"/>
                    <a:pt x="4333" y="1029"/>
                    <a:pt x="3674" y="369"/>
                  </a:cubicBezTo>
                  <a:cubicBezTo>
                    <a:pt x="3439" y="127"/>
                    <a:pt x="3103" y="0"/>
                    <a:pt x="276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86" name="Google Shape;286;p28"/>
          <p:cNvGrpSpPr/>
          <p:nvPr/>
        </p:nvGrpSpPr>
        <p:grpSpPr>
          <a:xfrm>
            <a:off x="-945856" y="3712104"/>
            <a:ext cx="2201430" cy="2221094"/>
            <a:chOff x="-945856" y="3712104"/>
            <a:chExt cx="2201430" cy="2221094"/>
          </a:xfrm>
        </p:grpSpPr>
        <p:sp>
          <p:nvSpPr>
            <p:cNvPr id="287" name="Google Shape;287;p28"/>
            <p:cNvSpPr/>
            <p:nvPr/>
          </p:nvSpPr>
          <p:spPr>
            <a:xfrm rot="-1020979" flipH="1">
              <a:off x="-723061" y="3929945"/>
              <a:ext cx="1755841" cy="1785411"/>
            </a:xfrm>
            <a:custGeom>
              <a:avLst/>
              <a:gdLst/>
              <a:ahLst/>
              <a:cxnLst/>
              <a:rect l="l" t="t" r="r" b="b"/>
              <a:pathLst>
                <a:path w="4565" h="4642" extrusionOk="0">
                  <a:moveTo>
                    <a:pt x="2767" y="0"/>
                  </a:moveTo>
                  <a:cubicBezTo>
                    <a:pt x="2584" y="0"/>
                    <a:pt x="2400" y="38"/>
                    <a:pt x="2233" y="116"/>
                  </a:cubicBezTo>
                  <a:cubicBezTo>
                    <a:pt x="2057" y="171"/>
                    <a:pt x="1892" y="270"/>
                    <a:pt x="1749" y="413"/>
                  </a:cubicBezTo>
                  <a:cubicBezTo>
                    <a:pt x="1122" y="1029"/>
                    <a:pt x="363" y="1755"/>
                    <a:pt x="154" y="2634"/>
                  </a:cubicBezTo>
                  <a:cubicBezTo>
                    <a:pt x="1" y="3294"/>
                    <a:pt x="319" y="3965"/>
                    <a:pt x="880" y="4317"/>
                  </a:cubicBezTo>
                  <a:cubicBezTo>
                    <a:pt x="1265" y="4548"/>
                    <a:pt x="1738" y="4603"/>
                    <a:pt x="2178" y="4636"/>
                  </a:cubicBezTo>
                  <a:cubicBezTo>
                    <a:pt x="2241" y="4640"/>
                    <a:pt x="2304" y="4641"/>
                    <a:pt x="2366" y="4641"/>
                  </a:cubicBezTo>
                  <a:cubicBezTo>
                    <a:pt x="3406" y="4641"/>
                    <a:pt x="4277" y="4117"/>
                    <a:pt x="4432" y="2986"/>
                  </a:cubicBezTo>
                  <a:cubicBezTo>
                    <a:pt x="4564" y="2074"/>
                    <a:pt x="4333" y="1029"/>
                    <a:pt x="3674" y="369"/>
                  </a:cubicBezTo>
                  <a:cubicBezTo>
                    <a:pt x="3439" y="127"/>
                    <a:pt x="3103" y="0"/>
                    <a:pt x="2767" y="0"/>
                  </a:cubicBezTo>
                  <a:close/>
                </a:path>
              </a:pathLst>
            </a:cu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 name="Google Shape;288;p28"/>
            <p:cNvSpPr/>
            <p:nvPr/>
          </p:nvSpPr>
          <p:spPr>
            <a:xfrm rot="-7308507">
              <a:off x="249548" y="4563250"/>
              <a:ext cx="362177" cy="368286"/>
            </a:xfrm>
            <a:custGeom>
              <a:avLst/>
              <a:gdLst/>
              <a:ahLst/>
              <a:cxnLst/>
              <a:rect l="l" t="t" r="r" b="b"/>
              <a:pathLst>
                <a:path w="4565" h="4642" extrusionOk="0">
                  <a:moveTo>
                    <a:pt x="2767" y="0"/>
                  </a:moveTo>
                  <a:cubicBezTo>
                    <a:pt x="2584" y="0"/>
                    <a:pt x="2400" y="38"/>
                    <a:pt x="2233" y="116"/>
                  </a:cubicBezTo>
                  <a:cubicBezTo>
                    <a:pt x="2057" y="171"/>
                    <a:pt x="1892" y="270"/>
                    <a:pt x="1749" y="413"/>
                  </a:cubicBezTo>
                  <a:cubicBezTo>
                    <a:pt x="1122" y="1029"/>
                    <a:pt x="363" y="1755"/>
                    <a:pt x="154" y="2634"/>
                  </a:cubicBezTo>
                  <a:cubicBezTo>
                    <a:pt x="1" y="3294"/>
                    <a:pt x="319" y="3965"/>
                    <a:pt x="880" y="4317"/>
                  </a:cubicBezTo>
                  <a:cubicBezTo>
                    <a:pt x="1265" y="4548"/>
                    <a:pt x="1738" y="4603"/>
                    <a:pt x="2178" y="4636"/>
                  </a:cubicBezTo>
                  <a:cubicBezTo>
                    <a:pt x="2241" y="4640"/>
                    <a:pt x="2304" y="4641"/>
                    <a:pt x="2366" y="4641"/>
                  </a:cubicBezTo>
                  <a:cubicBezTo>
                    <a:pt x="3406" y="4641"/>
                    <a:pt x="4277" y="4117"/>
                    <a:pt x="4432" y="2986"/>
                  </a:cubicBezTo>
                  <a:cubicBezTo>
                    <a:pt x="4564" y="2074"/>
                    <a:pt x="4333" y="1029"/>
                    <a:pt x="3674" y="369"/>
                  </a:cubicBezTo>
                  <a:cubicBezTo>
                    <a:pt x="3439" y="127"/>
                    <a:pt x="3103" y="0"/>
                    <a:pt x="276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746851388"/>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Subtitle">
  <p:cSld name="Subtitle">
    <p:bg>
      <p:bgPr>
        <a:solidFill>
          <a:srgbClr val="FF9900"/>
        </a:solidFill>
        <a:effectLst/>
      </p:bgPr>
    </p:bg>
    <p:spTree>
      <p:nvGrpSpPr>
        <p:cNvPr id="1" name="Shape 23"/>
        <p:cNvGrpSpPr/>
        <p:nvPr/>
      </p:nvGrpSpPr>
      <p:grpSpPr>
        <a:xfrm>
          <a:off x="0" y="0"/>
          <a:ext cx="0" cy="0"/>
          <a:chOff x="0" y="0"/>
          <a:chExt cx="0" cy="0"/>
        </a:xfrm>
      </p:grpSpPr>
      <p:sp>
        <p:nvSpPr>
          <p:cNvPr id="36" name="Google Shape;36;p3"/>
          <p:cNvSpPr txBox="1">
            <a:spLocks noGrp="1"/>
          </p:cNvSpPr>
          <p:nvPr>
            <p:ph type="ctrTitle"/>
          </p:nvPr>
        </p:nvSpPr>
        <p:spPr>
          <a:xfrm>
            <a:off x="685800" y="2421550"/>
            <a:ext cx="5074500" cy="1159800"/>
          </a:xfrm>
          <a:prstGeom prst="rect">
            <a:avLst/>
          </a:prstGeom>
        </p:spPr>
        <p:txBody>
          <a:bodyPr spcFirstLastPara="1" wrap="square" lIns="91425" tIns="91425" rIns="91425" bIns="91425" anchor="b" anchorCtr="0">
            <a:noAutofit/>
          </a:bodyPr>
          <a:lstStyle>
            <a:lvl1pPr lvl="0" rtl="0">
              <a:spcBef>
                <a:spcPts val="0"/>
              </a:spcBef>
              <a:spcAft>
                <a:spcPts val="0"/>
              </a:spcAft>
              <a:buClr>
                <a:srgbClr val="FFFFFF"/>
              </a:buClr>
              <a:buSzPts val="3600"/>
              <a:buNone/>
              <a:defRPr sz="3600">
                <a:solidFill>
                  <a:srgbClr val="FFFFFF"/>
                </a:solidFill>
              </a:defRPr>
            </a:lvl1pPr>
            <a:lvl2pPr lvl="1" rtl="0">
              <a:spcBef>
                <a:spcPts val="0"/>
              </a:spcBef>
              <a:spcAft>
                <a:spcPts val="0"/>
              </a:spcAft>
              <a:buClr>
                <a:srgbClr val="FFFFFF"/>
              </a:buClr>
              <a:buSzPts val="3600"/>
              <a:buNone/>
              <a:defRPr sz="3600">
                <a:solidFill>
                  <a:srgbClr val="FFFFFF"/>
                </a:solidFill>
              </a:defRPr>
            </a:lvl2pPr>
            <a:lvl3pPr lvl="2" rtl="0">
              <a:spcBef>
                <a:spcPts val="0"/>
              </a:spcBef>
              <a:spcAft>
                <a:spcPts val="0"/>
              </a:spcAft>
              <a:buClr>
                <a:srgbClr val="FFFFFF"/>
              </a:buClr>
              <a:buSzPts val="3600"/>
              <a:buNone/>
              <a:defRPr sz="3600">
                <a:solidFill>
                  <a:srgbClr val="FFFFFF"/>
                </a:solidFill>
              </a:defRPr>
            </a:lvl3pPr>
            <a:lvl4pPr lvl="3" rtl="0">
              <a:spcBef>
                <a:spcPts val="0"/>
              </a:spcBef>
              <a:spcAft>
                <a:spcPts val="0"/>
              </a:spcAft>
              <a:buClr>
                <a:srgbClr val="FFFFFF"/>
              </a:buClr>
              <a:buSzPts val="3600"/>
              <a:buNone/>
              <a:defRPr sz="3600">
                <a:solidFill>
                  <a:srgbClr val="FFFFFF"/>
                </a:solidFill>
              </a:defRPr>
            </a:lvl4pPr>
            <a:lvl5pPr lvl="4" rtl="0">
              <a:spcBef>
                <a:spcPts val="0"/>
              </a:spcBef>
              <a:spcAft>
                <a:spcPts val="0"/>
              </a:spcAft>
              <a:buClr>
                <a:srgbClr val="FFFFFF"/>
              </a:buClr>
              <a:buSzPts val="3600"/>
              <a:buNone/>
              <a:defRPr sz="3600">
                <a:solidFill>
                  <a:srgbClr val="FFFFFF"/>
                </a:solidFill>
              </a:defRPr>
            </a:lvl5pPr>
            <a:lvl6pPr lvl="5" rtl="0">
              <a:spcBef>
                <a:spcPts val="0"/>
              </a:spcBef>
              <a:spcAft>
                <a:spcPts val="0"/>
              </a:spcAft>
              <a:buClr>
                <a:srgbClr val="FFFFFF"/>
              </a:buClr>
              <a:buSzPts val="3600"/>
              <a:buNone/>
              <a:defRPr sz="3600">
                <a:solidFill>
                  <a:srgbClr val="FFFFFF"/>
                </a:solidFill>
              </a:defRPr>
            </a:lvl6pPr>
            <a:lvl7pPr lvl="6" rtl="0">
              <a:spcBef>
                <a:spcPts val="0"/>
              </a:spcBef>
              <a:spcAft>
                <a:spcPts val="0"/>
              </a:spcAft>
              <a:buClr>
                <a:srgbClr val="FFFFFF"/>
              </a:buClr>
              <a:buSzPts val="3600"/>
              <a:buNone/>
              <a:defRPr sz="3600">
                <a:solidFill>
                  <a:srgbClr val="FFFFFF"/>
                </a:solidFill>
              </a:defRPr>
            </a:lvl7pPr>
            <a:lvl8pPr lvl="7" rtl="0">
              <a:spcBef>
                <a:spcPts val="0"/>
              </a:spcBef>
              <a:spcAft>
                <a:spcPts val="0"/>
              </a:spcAft>
              <a:buClr>
                <a:srgbClr val="FFFFFF"/>
              </a:buClr>
              <a:buSzPts val="3600"/>
              <a:buNone/>
              <a:defRPr sz="3600">
                <a:solidFill>
                  <a:srgbClr val="FFFFFF"/>
                </a:solidFill>
              </a:defRPr>
            </a:lvl8pPr>
            <a:lvl9pPr lvl="8" rtl="0">
              <a:spcBef>
                <a:spcPts val="0"/>
              </a:spcBef>
              <a:spcAft>
                <a:spcPts val="0"/>
              </a:spcAft>
              <a:buClr>
                <a:srgbClr val="FFFFFF"/>
              </a:buClr>
              <a:buSzPts val="3600"/>
              <a:buNone/>
              <a:defRPr sz="3600">
                <a:solidFill>
                  <a:srgbClr val="FFFFFF"/>
                </a:solidFill>
              </a:defRPr>
            </a:lvl9pPr>
          </a:lstStyle>
          <a:p>
            <a:endParaRPr/>
          </a:p>
        </p:txBody>
      </p:sp>
      <p:sp>
        <p:nvSpPr>
          <p:cNvPr id="37" name="Google Shape;37;p3"/>
          <p:cNvSpPr txBox="1">
            <a:spLocks noGrp="1"/>
          </p:cNvSpPr>
          <p:nvPr>
            <p:ph type="subTitle" idx="1"/>
          </p:nvPr>
        </p:nvSpPr>
        <p:spPr>
          <a:xfrm>
            <a:off x="685800" y="3449654"/>
            <a:ext cx="5074500" cy="784800"/>
          </a:xfrm>
          <a:prstGeom prst="rect">
            <a:avLst/>
          </a:prstGeom>
        </p:spPr>
        <p:txBody>
          <a:bodyPr spcFirstLastPara="1" wrap="square" lIns="91425" tIns="91425" rIns="91425" bIns="91425" anchor="t" anchorCtr="0">
            <a:noAutofit/>
          </a:bodyPr>
          <a:lstStyle>
            <a:lvl1pPr lvl="0" rtl="0">
              <a:spcBef>
                <a:spcPts val="0"/>
              </a:spcBef>
              <a:spcAft>
                <a:spcPts val="0"/>
              </a:spcAft>
              <a:buClr>
                <a:srgbClr val="FFFFFF"/>
              </a:buClr>
              <a:buSzPts val="2000"/>
              <a:buNone/>
              <a:defRPr>
                <a:solidFill>
                  <a:srgbClr val="FFFFFF"/>
                </a:solidFill>
              </a:defRPr>
            </a:lvl1pPr>
            <a:lvl2pPr lvl="1" rtl="0">
              <a:spcBef>
                <a:spcPts val="0"/>
              </a:spcBef>
              <a:spcAft>
                <a:spcPts val="0"/>
              </a:spcAft>
              <a:buClr>
                <a:srgbClr val="FFFFFF"/>
              </a:buClr>
              <a:buSzPts val="3000"/>
              <a:buNone/>
              <a:defRPr sz="3000">
                <a:solidFill>
                  <a:srgbClr val="FFFFFF"/>
                </a:solidFill>
              </a:defRPr>
            </a:lvl2pPr>
            <a:lvl3pPr lvl="2" rtl="0">
              <a:spcBef>
                <a:spcPts val="0"/>
              </a:spcBef>
              <a:spcAft>
                <a:spcPts val="0"/>
              </a:spcAft>
              <a:buClr>
                <a:srgbClr val="FFFFFF"/>
              </a:buClr>
              <a:buSzPts val="3000"/>
              <a:buNone/>
              <a:defRPr sz="3000">
                <a:solidFill>
                  <a:srgbClr val="FFFFFF"/>
                </a:solidFill>
              </a:defRPr>
            </a:lvl3pPr>
            <a:lvl4pPr lvl="3" rtl="0">
              <a:spcBef>
                <a:spcPts val="0"/>
              </a:spcBef>
              <a:spcAft>
                <a:spcPts val="0"/>
              </a:spcAft>
              <a:buClr>
                <a:srgbClr val="FFFFFF"/>
              </a:buClr>
              <a:buSzPts val="3000"/>
              <a:buNone/>
              <a:defRPr sz="3000">
                <a:solidFill>
                  <a:srgbClr val="FFFFFF"/>
                </a:solidFill>
              </a:defRPr>
            </a:lvl4pPr>
            <a:lvl5pPr lvl="4" rtl="0">
              <a:spcBef>
                <a:spcPts val="0"/>
              </a:spcBef>
              <a:spcAft>
                <a:spcPts val="0"/>
              </a:spcAft>
              <a:buClr>
                <a:srgbClr val="FFFFFF"/>
              </a:buClr>
              <a:buSzPts val="3000"/>
              <a:buNone/>
              <a:defRPr sz="3000">
                <a:solidFill>
                  <a:srgbClr val="FFFFFF"/>
                </a:solidFill>
              </a:defRPr>
            </a:lvl5pPr>
            <a:lvl6pPr lvl="5" rtl="0">
              <a:spcBef>
                <a:spcPts val="0"/>
              </a:spcBef>
              <a:spcAft>
                <a:spcPts val="0"/>
              </a:spcAft>
              <a:buClr>
                <a:srgbClr val="FFFFFF"/>
              </a:buClr>
              <a:buSzPts val="3000"/>
              <a:buNone/>
              <a:defRPr sz="3000">
                <a:solidFill>
                  <a:srgbClr val="FFFFFF"/>
                </a:solidFill>
              </a:defRPr>
            </a:lvl6pPr>
            <a:lvl7pPr lvl="6" rtl="0">
              <a:spcBef>
                <a:spcPts val="0"/>
              </a:spcBef>
              <a:spcAft>
                <a:spcPts val="0"/>
              </a:spcAft>
              <a:buClr>
                <a:srgbClr val="FFFFFF"/>
              </a:buClr>
              <a:buSzPts val="3000"/>
              <a:buNone/>
              <a:defRPr sz="3000">
                <a:solidFill>
                  <a:srgbClr val="FFFFFF"/>
                </a:solidFill>
              </a:defRPr>
            </a:lvl7pPr>
            <a:lvl8pPr lvl="7" rtl="0">
              <a:spcBef>
                <a:spcPts val="0"/>
              </a:spcBef>
              <a:spcAft>
                <a:spcPts val="0"/>
              </a:spcAft>
              <a:buClr>
                <a:srgbClr val="FFFFFF"/>
              </a:buClr>
              <a:buSzPts val="3000"/>
              <a:buNone/>
              <a:defRPr sz="3000">
                <a:solidFill>
                  <a:srgbClr val="FFFFFF"/>
                </a:solidFill>
              </a:defRPr>
            </a:lvl8pPr>
            <a:lvl9pPr lvl="8" rtl="0">
              <a:spcBef>
                <a:spcPts val="0"/>
              </a:spcBef>
              <a:spcAft>
                <a:spcPts val="0"/>
              </a:spcAft>
              <a:buClr>
                <a:srgbClr val="FFFFFF"/>
              </a:buClr>
              <a:buSzPts val="3000"/>
              <a:buNone/>
              <a:defRPr sz="3000">
                <a:solidFill>
                  <a:srgbClr val="FFFFFF"/>
                </a:solidFill>
              </a:defRPr>
            </a:lvl9pPr>
          </a:lstStyle>
          <a:p>
            <a:endParaRPr/>
          </a:p>
        </p:txBody>
      </p:sp>
      <p:sp>
        <p:nvSpPr>
          <p:cNvPr id="38" name="Google Shape;38;p3"/>
          <p:cNvSpPr txBox="1">
            <a:spLocks noGrp="1"/>
          </p:cNvSpPr>
          <p:nvPr>
            <p:ph type="sldNum" idx="12"/>
          </p:nvPr>
        </p:nvSpPr>
        <p:spPr>
          <a:xfrm>
            <a:off x="8556784" y="1"/>
            <a:ext cx="548700" cy="393600"/>
          </a:xfrm>
          <a:prstGeom prst="rect">
            <a:avLst/>
          </a:prstGeom>
        </p:spPr>
        <p:txBody>
          <a:bodyPr spcFirstLastPara="1" wrap="square" lIns="91425" tIns="91425" rIns="91425" bIns="91425" anchor="t" anchorCtr="0">
            <a:noAutofit/>
          </a:bodyPr>
          <a:lstStyle>
            <a:lvl1pPr lvl="0">
              <a:buNone/>
              <a:defRPr>
                <a:solidFill>
                  <a:srgbClr val="FFFFFF"/>
                </a:solidFill>
              </a:defRPr>
            </a:lvl1pPr>
            <a:lvl2pPr lvl="1">
              <a:buNone/>
              <a:defRPr>
                <a:solidFill>
                  <a:srgbClr val="FFFFFF"/>
                </a:solidFill>
              </a:defRPr>
            </a:lvl2pPr>
            <a:lvl3pPr lvl="2">
              <a:buNone/>
              <a:defRPr>
                <a:solidFill>
                  <a:srgbClr val="FFFFFF"/>
                </a:solidFill>
              </a:defRPr>
            </a:lvl3pPr>
            <a:lvl4pPr lvl="3">
              <a:buNone/>
              <a:defRPr>
                <a:solidFill>
                  <a:srgbClr val="FFFFFF"/>
                </a:solidFill>
              </a:defRPr>
            </a:lvl4pPr>
            <a:lvl5pPr lvl="4">
              <a:buNone/>
              <a:defRPr>
                <a:solidFill>
                  <a:srgbClr val="FFFFFF"/>
                </a:solidFill>
              </a:defRPr>
            </a:lvl5pPr>
            <a:lvl6pPr lvl="5">
              <a:buNone/>
              <a:defRPr>
                <a:solidFill>
                  <a:srgbClr val="FFFFFF"/>
                </a:solidFill>
              </a:defRPr>
            </a:lvl6pPr>
            <a:lvl7pPr lvl="6">
              <a:buNone/>
              <a:defRPr>
                <a:solidFill>
                  <a:srgbClr val="FFFFFF"/>
                </a:solidFill>
              </a:defRPr>
            </a:lvl7pPr>
            <a:lvl8pPr lvl="7">
              <a:buNone/>
              <a:defRPr>
                <a:solidFill>
                  <a:srgbClr val="FFFFFF"/>
                </a:solidFill>
              </a:defRPr>
            </a:lvl8pPr>
            <a:lvl9pPr lvl="8">
              <a:buNone/>
              <a:defRPr>
                <a:solidFill>
                  <a:srgbClr val="FFFFFF"/>
                </a:solidFill>
              </a:defRPr>
            </a:lvl9pPr>
          </a:lstStyle>
          <a:p>
            <a:pPr marL="0" lvl="0" indent="0" algn="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8967859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Quote">
  <p:cSld name="1_Quote">
    <p:spTree>
      <p:nvGrpSpPr>
        <p:cNvPr id="1" name="Shape 39"/>
        <p:cNvGrpSpPr/>
        <p:nvPr/>
      </p:nvGrpSpPr>
      <p:grpSpPr>
        <a:xfrm>
          <a:off x="0" y="0"/>
          <a:ext cx="0" cy="0"/>
          <a:chOff x="0" y="0"/>
          <a:chExt cx="0" cy="0"/>
        </a:xfrm>
      </p:grpSpPr>
      <p:sp>
        <p:nvSpPr>
          <p:cNvPr id="40" name="Google Shape;40;p4"/>
          <p:cNvSpPr txBox="1">
            <a:spLocks noGrp="1"/>
          </p:cNvSpPr>
          <p:nvPr>
            <p:ph type="body" idx="1"/>
          </p:nvPr>
        </p:nvSpPr>
        <p:spPr>
          <a:xfrm>
            <a:off x="2822775" y="2161800"/>
            <a:ext cx="3498300" cy="819900"/>
          </a:xfrm>
          <a:prstGeom prst="rect">
            <a:avLst/>
          </a:prstGeom>
        </p:spPr>
        <p:txBody>
          <a:bodyPr spcFirstLastPara="1" wrap="square" lIns="91425" tIns="91425" rIns="91425" bIns="91425" anchor="ctr" anchorCtr="0">
            <a:noAutofit/>
          </a:bodyPr>
          <a:lstStyle>
            <a:lvl1pPr marL="457200" lvl="0" indent="-381000" algn="ctr" rtl="0">
              <a:spcBef>
                <a:spcPts val="600"/>
              </a:spcBef>
              <a:spcAft>
                <a:spcPts val="0"/>
              </a:spcAft>
              <a:buClr>
                <a:srgbClr val="3796BF"/>
              </a:buClr>
              <a:buSzPts val="2400"/>
              <a:buFont typeface="Oswald"/>
              <a:buChar char="»"/>
              <a:defRPr sz="2400">
                <a:solidFill>
                  <a:srgbClr val="3796BF"/>
                </a:solidFill>
                <a:latin typeface="Oswald"/>
                <a:ea typeface="Oswald"/>
                <a:cs typeface="Oswald"/>
                <a:sym typeface="Oswald"/>
              </a:defRPr>
            </a:lvl1pPr>
            <a:lvl2pPr marL="914400" lvl="1" indent="-381000" algn="ctr" rtl="0">
              <a:spcBef>
                <a:spcPts val="0"/>
              </a:spcBef>
              <a:spcAft>
                <a:spcPts val="0"/>
              </a:spcAft>
              <a:buClr>
                <a:srgbClr val="3796BF"/>
              </a:buClr>
              <a:buSzPts val="2400"/>
              <a:buFont typeface="Oswald"/>
              <a:buChar char="⋄"/>
              <a:defRPr sz="2400">
                <a:solidFill>
                  <a:srgbClr val="3796BF"/>
                </a:solidFill>
                <a:latin typeface="Oswald"/>
                <a:ea typeface="Oswald"/>
                <a:cs typeface="Oswald"/>
                <a:sym typeface="Oswald"/>
              </a:defRPr>
            </a:lvl2pPr>
            <a:lvl3pPr marL="1371600" lvl="2" indent="-381000" algn="ctr" rtl="0">
              <a:spcBef>
                <a:spcPts val="0"/>
              </a:spcBef>
              <a:spcAft>
                <a:spcPts val="0"/>
              </a:spcAft>
              <a:buClr>
                <a:srgbClr val="3796BF"/>
              </a:buClr>
              <a:buSzPts val="2400"/>
              <a:buFont typeface="Oswald"/>
              <a:buChar char="⋄"/>
              <a:defRPr sz="2400">
                <a:solidFill>
                  <a:srgbClr val="3796BF"/>
                </a:solidFill>
                <a:latin typeface="Oswald"/>
                <a:ea typeface="Oswald"/>
                <a:cs typeface="Oswald"/>
                <a:sym typeface="Oswald"/>
              </a:defRPr>
            </a:lvl3pPr>
            <a:lvl4pPr marL="1828800" lvl="3" indent="-381000" algn="ctr" rtl="0">
              <a:spcBef>
                <a:spcPts val="0"/>
              </a:spcBef>
              <a:spcAft>
                <a:spcPts val="0"/>
              </a:spcAft>
              <a:buClr>
                <a:srgbClr val="3796BF"/>
              </a:buClr>
              <a:buSzPts val="2400"/>
              <a:buFont typeface="Oswald"/>
              <a:buChar char="⋄"/>
              <a:defRPr sz="2400">
                <a:solidFill>
                  <a:srgbClr val="3796BF"/>
                </a:solidFill>
                <a:latin typeface="Oswald"/>
                <a:ea typeface="Oswald"/>
                <a:cs typeface="Oswald"/>
                <a:sym typeface="Oswald"/>
              </a:defRPr>
            </a:lvl4pPr>
            <a:lvl5pPr marL="2286000" lvl="4" indent="-381000" algn="ctr" rtl="0">
              <a:spcBef>
                <a:spcPts val="0"/>
              </a:spcBef>
              <a:spcAft>
                <a:spcPts val="0"/>
              </a:spcAft>
              <a:buClr>
                <a:srgbClr val="3796BF"/>
              </a:buClr>
              <a:buSzPts val="2400"/>
              <a:buFont typeface="Oswald"/>
              <a:buChar char="⋄"/>
              <a:defRPr sz="2400">
                <a:solidFill>
                  <a:srgbClr val="3796BF"/>
                </a:solidFill>
                <a:latin typeface="Oswald"/>
                <a:ea typeface="Oswald"/>
                <a:cs typeface="Oswald"/>
                <a:sym typeface="Oswald"/>
              </a:defRPr>
            </a:lvl5pPr>
            <a:lvl6pPr marL="2743200" lvl="5" indent="-381000" algn="ctr" rtl="0">
              <a:spcBef>
                <a:spcPts val="0"/>
              </a:spcBef>
              <a:spcAft>
                <a:spcPts val="0"/>
              </a:spcAft>
              <a:buClr>
                <a:srgbClr val="3796BF"/>
              </a:buClr>
              <a:buSzPts val="2400"/>
              <a:buFont typeface="Oswald"/>
              <a:buChar char="⋄"/>
              <a:defRPr sz="2400">
                <a:solidFill>
                  <a:srgbClr val="3796BF"/>
                </a:solidFill>
                <a:latin typeface="Oswald"/>
                <a:ea typeface="Oswald"/>
                <a:cs typeface="Oswald"/>
                <a:sym typeface="Oswald"/>
              </a:defRPr>
            </a:lvl6pPr>
            <a:lvl7pPr marL="3200400" lvl="6" indent="-381000" algn="ctr" rtl="0">
              <a:spcBef>
                <a:spcPts val="0"/>
              </a:spcBef>
              <a:spcAft>
                <a:spcPts val="0"/>
              </a:spcAft>
              <a:buClr>
                <a:srgbClr val="3796BF"/>
              </a:buClr>
              <a:buSzPts val="2400"/>
              <a:buFont typeface="Oswald"/>
              <a:buChar char="●"/>
              <a:defRPr sz="2400">
                <a:solidFill>
                  <a:srgbClr val="3796BF"/>
                </a:solidFill>
                <a:latin typeface="Oswald"/>
                <a:ea typeface="Oswald"/>
                <a:cs typeface="Oswald"/>
                <a:sym typeface="Oswald"/>
              </a:defRPr>
            </a:lvl7pPr>
            <a:lvl8pPr marL="3657600" lvl="7" indent="-381000" algn="ctr" rtl="0">
              <a:spcBef>
                <a:spcPts val="0"/>
              </a:spcBef>
              <a:spcAft>
                <a:spcPts val="0"/>
              </a:spcAft>
              <a:buClr>
                <a:srgbClr val="3796BF"/>
              </a:buClr>
              <a:buSzPts val="2400"/>
              <a:buFont typeface="Oswald"/>
              <a:buChar char="○"/>
              <a:defRPr sz="2400">
                <a:solidFill>
                  <a:srgbClr val="3796BF"/>
                </a:solidFill>
                <a:latin typeface="Oswald"/>
                <a:ea typeface="Oswald"/>
                <a:cs typeface="Oswald"/>
                <a:sym typeface="Oswald"/>
              </a:defRPr>
            </a:lvl8pPr>
            <a:lvl9pPr marL="4114800" lvl="8" indent="-381000" algn="ctr">
              <a:spcBef>
                <a:spcPts val="0"/>
              </a:spcBef>
              <a:spcAft>
                <a:spcPts val="0"/>
              </a:spcAft>
              <a:buClr>
                <a:srgbClr val="3796BF"/>
              </a:buClr>
              <a:buSzPts val="2400"/>
              <a:buFont typeface="Oswald"/>
              <a:buChar char="■"/>
              <a:defRPr sz="2400">
                <a:solidFill>
                  <a:srgbClr val="3796BF"/>
                </a:solidFill>
                <a:latin typeface="Oswald"/>
                <a:ea typeface="Oswald"/>
                <a:cs typeface="Oswald"/>
                <a:sym typeface="Oswald"/>
              </a:defRPr>
            </a:lvl9pPr>
          </a:lstStyle>
          <a:p>
            <a:endParaRPr/>
          </a:p>
        </p:txBody>
      </p:sp>
      <p:sp>
        <p:nvSpPr>
          <p:cNvPr id="53" name="Google Shape;53;p4"/>
          <p:cNvSpPr txBox="1">
            <a:spLocks noGrp="1"/>
          </p:cNvSpPr>
          <p:nvPr>
            <p:ph type="sldNum" idx="12"/>
          </p:nvPr>
        </p:nvSpPr>
        <p:spPr>
          <a:xfrm>
            <a:off x="8556784" y="1"/>
            <a:ext cx="548700" cy="393600"/>
          </a:xfrm>
          <a:prstGeom prst="rect">
            <a:avLst/>
          </a:prstGeom>
        </p:spPr>
        <p:txBody>
          <a:bodyPr spcFirstLastPara="1" wrap="square" lIns="91425" tIns="91425" rIns="91425" bIns="91425" anchor="t" anchorCtr="0">
            <a:noAutofit/>
          </a:bodyPr>
          <a:lstStyle>
            <a:lvl1pPr lvl="0" algn="r" rtl="0">
              <a:buNone/>
              <a:defRPr sz="1300">
                <a:solidFill>
                  <a:srgbClr val="4BB5D9"/>
                </a:solidFill>
                <a:latin typeface="Roboto Condensed"/>
                <a:ea typeface="Roboto Condensed"/>
                <a:cs typeface="Roboto Condensed"/>
                <a:sym typeface="Roboto Condensed"/>
              </a:defRPr>
            </a:lvl1pPr>
            <a:lvl2pPr lvl="1" algn="r" rtl="0">
              <a:buNone/>
              <a:defRPr sz="1300">
                <a:solidFill>
                  <a:srgbClr val="4BB5D9"/>
                </a:solidFill>
                <a:latin typeface="Roboto Condensed"/>
                <a:ea typeface="Roboto Condensed"/>
                <a:cs typeface="Roboto Condensed"/>
                <a:sym typeface="Roboto Condensed"/>
              </a:defRPr>
            </a:lvl2pPr>
            <a:lvl3pPr lvl="2" algn="r" rtl="0">
              <a:buNone/>
              <a:defRPr sz="1300">
                <a:solidFill>
                  <a:srgbClr val="4BB5D9"/>
                </a:solidFill>
                <a:latin typeface="Roboto Condensed"/>
                <a:ea typeface="Roboto Condensed"/>
                <a:cs typeface="Roboto Condensed"/>
                <a:sym typeface="Roboto Condensed"/>
              </a:defRPr>
            </a:lvl3pPr>
            <a:lvl4pPr lvl="3" algn="r" rtl="0">
              <a:buNone/>
              <a:defRPr sz="1300">
                <a:solidFill>
                  <a:srgbClr val="4BB5D9"/>
                </a:solidFill>
                <a:latin typeface="Roboto Condensed"/>
                <a:ea typeface="Roboto Condensed"/>
                <a:cs typeface="Roboto Condensed"/>
                <a:sym typeface="Roboto Condensed"/>
              </a:defRPr>
            </a:lvl4pPr>
            <a:lvl5pPr lvl="4" algn="r" rtl="0">
              <a:buNone/>
              <a:defRPr sz="1300">
                <a:solidFill>
                  <a:srgbClr val="4BB5D9"/>
                </a:solidFill>
                <a:latin typeface="Roboto Condensed"/>
                <a:ea typeface="Roboto Condensed"/>
                <a:cs typeface="Roboto Condensed"/>
                <a:sym typeface="Roboto Condensed"/>
              </a:defRPr>
            </a:lvl5pPr>
            <a:lvl6pPr lvl="5" algn="r" rtl="0">
              <a:buNone/>
              <a:defRPr sz="1300">
                <a:solidFill>
                  <a:srgbClr val="4BB5D9"/>
                </a:solidFill>
                <a:latin typeface="Roboto Condensed"/>
                <a:ea typeface="Roboto Condensed"/>
                <a:cs typeface="Roboto Condensed"/>
                <a:sym typeface="Roboto Condensed"/>
              </a:defRPr>
            </a:lvl6pPr>
            <a:lvl7pPr lvl="6" algn="r" rtl="0">
              <a:buNone/>
              <a:defRPr sz="1300">
                <a:solidFill>
                  <a:srgbClr val="4BB5D9"/>
                </a:solidFill>
                <a:latin typeface="Roboto Condensed"/>
                <a:ea typeface="Roboto Condensed"/>
                <a:cs typeface="Roboto Condensed"/>
                <a:sym typeface="Roboto Condensed"/>
              </a:defRPr>
            </a:lvl7pPr>
            <a:lvl8pPr lvl="7" algn="r" rtl="0">
              <a:buNone/>
              <a:defRPr sz="1300">
                <a:solidFill>
                  <a:srgbClr val="4BB5D9"/>
                </a:solidFill>
                <a:latin typeface="Roboto Condensed"/>
                <a:ea typeface="Roboto Condensed"/>
                <a:cs typeface="Roboto Condensed"/>
                <a:sym typeface="Roboto Condensed"/>
              </a:defRPr>
            </a:lvl8pPr>
            <a:lvl9pPr lvl="8" algn="r" rtl="0">
              <a:buNone/>
              <a:defRPr sz="1300">
                <a:solidFill>
                  <a:srgbClr val="4BB5D9"/>
                </a:solidFill>
                <a:latin typeface="Roboto Condensed"/>
                <a:ea typeface="Roboto Condensed"/>
                <a:cs typeface="Roboto Condensed"/>
                <a:sym typeface="Roboto Condensed"/>
              </a:defRPr>
            </a:lvl9pPr>
          </a:lstStyle>
          <a:p>
            <a:pPr marL="0" lvl="0" indent="0" algn="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32891609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 1 column" type="tx">
  <p:cSld name="Title + 1 column">
    <p:spTree>
      <p:nvGrpSpPr>
        <p:cNvPr id="1" name="Shape 54"/>
        <p:cNvGrpSpPr/>
        <p:nvPr/>
      </p:nvGrpSpPr>
      <p:grpSpPr>
        <a:xfrm>
          <a:off x="0" y="0"/>
          <a:ext cx="0" cy="0"/>
          <a:chOff x="0" y="0"/>
          <a:chExt cx="0" cy="0"/>
        </a:xfrm>
      </p:grpSpPr>
      <p:sp>
        <p:nvSpPr>
          <p:cNvPr id="67" name="Google Shape;67;p5"/>
          <p:cNvSpPr txBox="1">
            <a:spLocks noGrp="1"/>
          </p:cNvSpPr>
          <p:nvPr>
            <p:ph type="title"/>
          </p:nvPr>
        </p:nvSpPr>
        <p:spPr>
          <a:xfrm>
            <a:off x="1031425" y="1149725"/>
            <a:ext cx="5760300" cy="680700"/>
          </a:xfrm>
          <a:prstGeom prst="rect">
            <a:avLst/>
          </a:prstGeom>
        </p:spPr>
        <p:txBody>
          <a:bodyPr spcFirstLastPara="1" wrap="square" lIns="91425" tIns="91425" rIns="91425" bIns="91425" anchor="b" anchorCtr="0">
            <a:no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68" name="Google Shape;68;p5"/>
          <p:cNvSpPr txBox="1">
            <a:spLocks noGrp="1"/>
          </p:cNvSpPr>
          <p:nvPr>
            <p:ph type="body" idx="1"/>
          </p:nvPr>
        </p:nvSpPr>
        <p:spPr>
          <a:xfrm>
            <a:off x="1031425" y="1777125"/>
            <a:ext cx="5760300" cy="2521200"/>
          </a:xfrm>
          <a:prstGeom prst="rect">
            <a:avLst/>
          </a:prstGeom>
        </p:spPr>
        <p:txBody>
          <a:bodyPr spcFirstLastPara="1" wrap="square" lIns="91425" tIns="91425" rIns="91425" bIns="91425" anchor="t" anchorCtr="0">
            <a:noAutofit/>
          </a:bodyPr>
          <a:lstStyle>
            <a:lvl1pPr marL="457200" lvl="0" indent="-355600">
              <a:spcBef>
                <a:spcPts val="600"/>
              </a:spcBef>
              <a:spcAft>
                <a:spcPts val="0"/>
              </a:spcAft>
              <a:buSzPts val="2000"/>
              <a:buChar char="»"/>
              <a:defRPr/>
            </a:lvl1pPr>
            <a:lvl2pPr marL="914400" lvl="1" indent="-355600">
              <a:spcBef>
                <a:spcPts val="0"/>
              </a:spcBef>
              <a:spcAft>
                <a:spcPts val="0"/>
              </a:spcAft>
              <a:buSzPts val="2000"/>
              <a:buChar char="⋄"/>
              <a:defRPr/>
            </a:lvl2pPr>
            <a:lvl3pPr marL="1371600" lvl="2" indent="-355600">
              <a:spcBef>
                <a:spcPts val="0"/>
              </a:spcBef>
              <a:spcAft>
                <a:spcPts val="0"/>
              </a:spcAft>
              <a:buSzPts val="2000"/>
              <a:buChar char="⋄"/>
              <a:defRPr/>
            </a:lvl3pPr>
            <a:lvl4pPr marL="1828800" lvl="3" indent="-355600">
              <a:spcBef>
                <a:spcPts val="0"/>
              </a:spcBef>
              <a:spcAft>
                <a:spcPts val="0"/>
              </a:spcAft>
              <a:buSzPts val="2000"/>
              <a:buChar char="⋄"/>
              <a:defRPr/>
            </a:lvl4pPr>
            <a:lvl5pPr marL="2286000" lvl="4" indent="-355600">
              <a:spcBef>
                <a:spcPts val="0"/>
              </a:spcBef>
              <a:spcAft>
                <a:spcPts val="0"/>
              </a:spcAft>
              <a:buSzPts val="2000"/>
              <a:buChar char="⋄"/>
              <a:defRPr/>
            </a:lvl5pPr>
            <a:lvl6pPr marL="2743200" lvl="5" indent="-355600">
              <a:spcBef>
                <a:spcPts val="0"/>
              </a:spcBef>
              <a:spcAft>
                <a:spcPts val="0"/>
              </a:spcAft>
              <a:buSzPts val="2000"/>
              <a:buChar char="⋄"/>
              <a:defRPr/>
            </a:lvl6pPr>
            <a:lvl7pPr marL="3200400" lvl="6" indent="-355600">
              <a:spcBef>
                <a:spcPts val="0"/>
              </a:spcBef>
              <a:spcAft>
                <a:spcPts val="0"/>
              </a:spcAft>
              <a:buSzPts val="2000"/>
              <a:buChar char="●"/>
              <a:defRPr/>
            </a:lvl7pPr>
            <a:lvl8pPr marL="3657600" lvl="7" indent="-355600">
              <a:spcBef>
                <a:spcPts val="0"/>
              </a:spcBef>
              <a:spcAft>
                <a:spcPts val="0"/>
              </a:spcAft>
              <a:buSzPts val="2000"/>
              <a:buChar char="○"/>
              <a:defRPr/>
            </a:lvl8pPr>
            <a:lvl9pPr marL="4114800" lvl="8" indent="-355600">
              <a:spcBef>
                <a:spcPts val="0"/>
              </a:spcBef>
              <a:spcAft>
                <a:spcPts val="0"/>
              </a:spcAft>
              <a:buSzPts val="2000"/>
              <a:buChar char="■"/>
              <a:defRPr/>
            </a:lvl9pPr>
          </a:lstStyle>
          <a:p>
            <a:endParaRPr/>
          </a:p>
        </p:txBody>
      </p:sp>
      <p:sp>
        <p:nvSpPr>
          <p:cNvPr id="69" name="Google Shape;69;p5"/>
          <p:cNvSpPr txBox="1">
            <a:spLocks noGrp="1"/>
          </p:cNvSpPr>
          <p:nvPr>
            <p:ph type="sldNum" idx="12"/>
          </p:nvPr>
        </p:nvSpPr>
        <p:spPr>
          <a:xfrm>
            <a:off x="8556784" y="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39341992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 2 columns" type="twoColTx">
  <p:cSld name="Title + 2 columns">
    <p:spTree>
      <p:nvGrpSpPr>
        <p:cNvPr id="1" name="Shape 70"/>
        <p:cNvGrpSpPr/>
        <p:nvPr/>
      </p:nvGrpSpPr>
      <p:grpSpPr>
        <a:xfrm>
          <a:off x="0" y="0"/>
          <a:ext cx="0" cy="0"/>
          <a:chOff x="0" y="0"/>
          <a:chExt cx="0" cy="0"/>
        </a:xfrm>
      </p:grpSpPr>
      <p:sp>
        <p:nvSpPr>
          <p:cNvPr id="83" name="Google Shape;83;p6"/>
          <p:cNvSpPr txBox="1">
            <a:spLocks noGrp="1"/>
          </p:cNvSpPr>
          <p:nvPr>
            <p:ph type="title"/>
          </p:nvPr>
        </p:nvSpPr>
        <p:spPr>
          <a:xfrm>
            <a:off x="1031425" y="1149725"/>
            <a:ext cx="5760300" cy="680700"/>
          </a:xfrm>
          <a:prstGeom prst="rect">
            <a:avLst/>
          </a:prstGeom>
        </p:spPr>
        <p:txBody>
          <a:bodyPr spcFirstLastPara="1" wrap="square" lIns="91425" tIns="91425" rIns="91425" bIns="91425" anchor="b" anchorCtr="0">
            <a:no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84" name="Google Shape;84;p6"/>
          <p:cNvSpPr txBox="1">
            <a:spLocks noGrp="1"/>
          </p:cNvSpPr>
          <p:nvPr>
            <p:ph type="body" idx="1"/>
          </p:nvPr>
        </p:nvSpPr>
        <p:spPr>
          <a:xfrm>
            <a:off x="1031425" y="1860875"/>
            <a:ext cx="2796000" cy="3064800"/>
          </a:xfrm>
          <a:prstGeom prst="rect">
            <a:avLst/>
          </a:prstGeom>
        </p:spPr>
        <p:txBody>
          <a:bodyPr spcFirstLastPara="1" wrap="square" lIns="91425" tIns="91425" rIns="91425" bIns="91425" anchor="t" anchorCtr="0">
            <a:noAutofit/>
          </a:bodyPr>
          <a:lstStyle>
            <a:lvl1pPr marL="457200" lvl="0" indent="-342900">
              <a:spcBef>
                <a:spcPts val="600"/>
              </a:spcBef>
              <a:spcAft>
                <a:spcPts val="0"/>
              </a:spcAft>
              <a:buSzPts val="1800"/>
              <a:buChar char="»"/>
              <a:defRPr sz="1800"/>
            </a:lvl1pPr>
            <a:lvl2pPr marL="914400" lvl="1" indent="-342900">
              <a:spcBef>
                <a:spcPts val="0"/>
              </a:spcBef>
              <a:spcAft>
                <a:spcPts val="0"/>
              </a:spcAft>
              <a:buSzPts val="1800"/>
              <a:buChar char="⋄"/>
              <a:defRPr sz="1800"/>
            </a:lvl2pPr>
            <a:lvl3pPr marL="1371600" lvl="2" indent="-342900">
              <a:spcBef>
                <a:spcPts val="0"/>
              </a:spcBef>
              <a:spcAft>
                <a:spcPts val="0"/>
              </a:spcAft>
              <a:buSzPts val="1800"/>
              <a:buChar char="⋄"/>
              <a:defRPr sz="1800"/>
            </a:lvl3pPr>
            <a:lvl4pPr marL="1828800" lvl="3" indent="-342900">
              <a:spcBef>
                <a:spcPts val="0"/>
              </a:spcBef>
              <a:spcAft>
                <a:spcPts val="0"/>
              </a:spcAft>
              <a:buSzPts val="1800"/>
              <a:buChar char="⋄"/>
              <a:defRPr sz="1800"/>
            </a:lvl4pPr>
            <a:lvl5pPr marL="2286000" lvl="4" indent="-342900">
              <a:spcBef>
                <a:spcPts val="0"/>
              </a:spcBef>
              <a:spcAft>
                <a:spcPts val="0"/>
              </a:spcAft>
              <a:buSzPts val="1800"/>
              <a:buChar char="⋄"/>
              <a:defRPr sz="1800"/>
            </a:lvl5pPr>
            <a:lvl6pPr marL="2743200" lvl="5" indent="-342900">
              <a:spcBef>
                <a:spcPts val="0"/>
              </a:spcBef>
              <a:spcAft>
                <a:spcPts val="0"/>
              </a:spcAft>
              <a:buSzPts val="1800"/>
              <a:buChar char="⋄"/>
              <a:defRPr sz="1800"/>
            </a:lvl6pPr>
            <a:lvl7pPr marL="3200400" lvl="6" indent="-342900">
              <a:spcBef>
                <a:spcPts val="0"/>
              </a:spcBef>
              <a:spcAft>
                <a:spcPts val="0"/>
              </a:spcAft>
              <a:buSzPts val="1800"/>
              <a:buChar char="●"/>
              <a:defRPr sz="1800"/>
            </a:lvl7pPr>
            <a:lvl8pPr marL="3657600" lvl="7" indent="-342900">
              <a:spcBef>
                <a:spcPts val="0"/>
              </a:spcBef>
              <a:spcAft>
                <a:spcPts val="0"/>
              </a:spcAft>
              <a:buSzPts val="1800"/>
              <a:buChar char="○"/>
              <a:defRPr sz="1800"/>
            </a:lvl8pPr>
            <a:lvl9pPr marL="4114800" lvl="8" indent="-342900">
              <a:spcBef>
                <a:spcPts val="0"/>
              </a:spcBef>
              <a:spcAft>
                <a:spcPts val="0"/>
              </a:spcAft>
              <a:buSzPts val="1800"/>
              <a:buChar char="■"/>
              <a:defRPr sz="1800"/>
            </a:lvl9pPr>
          </a:lstStyle>
          <a:p>
            <a:endParaRPr/>
          </a:p>
        </p:txBody>
      </p:sp>
      <p:sp>
        <p:nvSpPr>
          <p:cNvPr id="85" name="Google Shape;85;p6"/>
          <p:cNvSpPr txBox="1">
            <a:spLocks noGrp="1"/>
          </p:cNvSpPr>
          <p:nvPr>
            <p:ph type="body" idx="2"/>
          </p:nvPr>
        </p:nvSpPr>
        <p:spPr>
          <a:xfrm>
            <a:off x="3995772" y="1860875"/>
            <a:ext cx="2796000" cy="3064800"/>
          </a:xfrm>
          <a:prstGeom prst="rect">
            <a:avLst/>
          </a:prstGeom>
        </p:spPr>
        <p:txBody>
          <a:bodyPr spcFirstLastPara="1" wrap="square" lIns="91425" tIns="91425" rIns="91425" bIns="91425" anchor="t" anchorCtr="0">
            <a:noAutofit/>
          </a:bodyPr>
          <a:lstStyle>
            <a:lvl1pPr marL="457200" lvl="0" indent="-342900">
              <a:spcBef>
                <a:spcPts val="600"/>
              </a:spcBef>
              <a:spcAft>
                <a:spcPts val="0"/>
              </a:spcAft>
              <a:buSzPts val="1800"/>
              <a:buChar char="»"/>
              <a:defRPr sz="1800"/>
            </a:lvl1pPr>
            <a:lvl2pPr marL="914400" lvl="1" indent="-342900">
              <a:spcBef>
                <a:spcPts val="0"/>
              </a:spcBef>
              <a:spcAft>
                <a:spcPts val="0"/>
              </a:spcAft>
              <a:buSzPts val="1800"/>
              <a:buChar char="⋄"/>
              <a:defRPr sz="1800"/>
            </a:lvl2pPr>
            <a:lvl3pPr marL="1371600" lvl="2" indent="-342900">
              <a:spcBef>
                <a:spcPts val="0"/>
              </a:spcBef>
              <a:spcAft>
                <a:spcPts val="0"/>
              </a:spcAft>
              <a:buSzPts val="1800"/>
              <a:buChar char="⋄"/>
              <a:defRPr sz="1800"/>
            </a:lvl3pPr>
            <a:lvl4pPr marL="1828800" lvl="3" indent="-342900">
              <a:spcBef>
                <a:spcPts val="0"/>
              </a:spcBef>
              <a:spcAft>
                <a:spcPts val="0"/>
              </a:spcAft>
              <a:buSzPts val="1800"/>
              <a:buChar char="⋄"/>
              <a:defRPr sz="1800"/>
            </a:lvl4pPr>
            <a:lvl5pPr marL="2286000" lvl="4" indent="-342900">
              <a:spcBef>
                <a:spcPts val="0"/>
              </a:spcBef>
              <a:spcAft>
                <a:spcPts val="0"/>
              </a:spcAft>
              <a:buSzPts val="1800"/>
              <a:buChar char="⋄"/>
              <a:defRPr sz="1800"/>
            </a:lvl5pPr>
            <a:lvl6pPr marL="2743200" lvl="5" indent="-342900">
              <a:spcBef>
                <a:spcPts val="0"/>
              </a:spcBef>
              <a:spcAft>
                <a:spcPts val="0"/>
              </a:spcAft>
              <a:buSzPts val="1800"/>
              <a:buChar char="⋄"/>
              <a:defRPr sz="1800"/>
            </a:lvl6pPr>
            <a:lvl7pPr marL="3200400" lvl="6" indent="-342900">
              <a:spcBef>
                <a:spcPts val="0"/>
              </a:spcBef>
              <a:spcAft>
                <a:spcPts val="0"/>
              </a:spcAft>
              <a:buSzPts val="1800"/>
              <a:buChar char="●"/>
              <a:defRPr sz="1800"/>
            </a:lvl7pPr>
            <a:lvl8pPr marL="3657600" lvl="7" indent="-342900">
              <a:spcBef>
                <a:spcPts val="0"/>
              </a:spcBef>
              <a:spcAft>
                <a:spcPts val="0"/>
              </a:spcAft>
              <a:buSzPts val="1800"/>
              <a:buChar char="○"/>
              <a:defRPr sz="1800"/>
            </a:lvl8pPr>
            <a:lvl9pPr marL="4114800" lvl="8" indent="-342900">
              <a:spcBef>
                <a:spcPts val="0"/>
              </a:spcBef>
              <a:spcAft>
                <a:spcPts val="0"/>
              </a:spcAft>
              <a:buSzPts val="1800"/>
              <a:buChar char="■"/>
              <a:defRPr sz="1800"/>
            </a:lvl9pPr>
          </a:lstStyle>
          <a:p>
            <a:endParaRPr/>
          </a:p>
        </p:txBody>
      </p:sp>
      <p:sp>
        <p:nvSpPr>
          <p:cNvPr id="86" name="Google Shape;86;p6"/>
          <p:cNvSpPr txBox="1">
            <a:spLocks noGrp="1"/>
          </p:cNvSpPr>
          <p:nvPr>
            <p:ph type="sldNum" idx="12"/>
          </p:nvPr>
        </p:nvSpPr>
        <p:spPr>
          <a:xfrm>
            <a:off x="8556784" y="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5173976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5100" y="327300"/>
            <a:ext cx="7713900" cy="5727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Clr>
                <a:schemeClr val="dk1"/>
              </a:buClr>
              <a:buSzPts val="3500"/>
              <a:buFont typeface="Old Standard TT"/>
              <a:buNone/>
              <a:defRPr sz="3500">
                <a:solidFill>
                  <a:schemeClr val="dk1"/>
                </a:solidFill>
                <a:latin typeface="Old Standard TT"/>
                <a:ea typeface="Old Standard TT"/>
                <a:cs typeface="Old Standard TT"/>
                <a:sym typeface="Old Standard TT"/>
              </a:defRPr>
            </a:lvl1pPr>
            <a:lvl2pPr lvl="1" algn="ctr" rtl="0">
              <a:spcBef>
                <a:spcPts val="0"/>
              </a:spcBef>
              <a:spcAft>
                <a:spcPts val="0"/>
              </a:spcAft>
              <a:buClr>
                <a:schemeClr val="dk1"/>
              </a:buClr>
              <a:buSzPts val="3500"/>
              <a:buFont typeface="Old Standard TT"/>
              <a:buNone/>
              <a:defRPr sz="3500">
                <a:solidFill>
                  <a:schemeClr val="dk1"/>
                </a:solidFill>
                <a:latin typeface="Old Standard TT"/>
                <a:ea typeface="Old Standard TT"/>
                <a:cs typeface="Old Standard TT"/>
                <a:sym typeface="Old Standard TT"/>
              </a:defRPr>
            </a:lvl2pPr>
            <a:lvl3pPr lvl="2" algn="ctr" rtl="0">
              <a:spcBef>
                <a:spcPts val="0"/>
              </a:spcBef>
              <a:spcAft>
                <a:spcPts val="0"/>
              </a:spcAft>
              <a:buClr>
                <a:schemeClr val="dk1"/>
              </a:buClr>
              <a:buSzPts val="3500"/>
              <a:buFont typeface="Old Standard TT"/>
              <a:buNone/>
              <a:defRPr sz="3500">
                <a:solidFill>
                  <a:schemeClr val="dk1"/>
                </a:solidFill>
                <a:latin typeface="Old Standard TT"/>
                <a:ea typeface="Old Standard TT"/>
                <a:cs typeface="Old Standard TT"/>
                <a:sym typeface="Old Standard TT"/>
              </a:defRPr>
            </a:lvl3pPr>
            <a:lvl4pPr lvl="3" algn="ctr" rtl="0">
              <a:spcBef>
                <a:spcPts val="0"/>
              </a:spcBef>
              <a:spcAft>
                <a:spcPts val="0"/>
              </a:spcAft>
              <a:buClr>
                <a:schemeClr val="dk1"/>
              </a:buClr>
              <a:buSzPts val="3500"/>
              <a:buFont typeface="Old Standard TT"/>
              <a:buNone/>
              <a:defRPr sz="3500">
                <a:solidFill>
                  <a:schemeClr val="dk1"/>
                </a:solidFill>
                <a:latin typeface="Old Standard TT"/>
                <a:ea typeface="Old Standard TT"/>
                <a:cs typeface="Old Standard TT"/>
                <a:sym typeface="Old Standard TT"/>
              </a:defRPr>
            </a:lvl4pPr>
            <a:lvl5pPr lvl="4" algn="ctr" rtl="0">
              <a:spcBef>
                <a:spcPts val="0"/>
              </a:spcBef>
              <a:spcAft>
                <a:spcPts val="0"/>
              </a:spcAft>
              <a:buClr>
                <a:schemeClr val="dk1"/>
              </a:buClr>
              <a:buSzPts val="3500"/>
              <a:buFont typeface="Old Standard TT"/>
              <a:buNone/>
              <a:defRPr sz="3500">
                <a:solidFill>
                  <a:schemeClr val="dk1"/>
                </a:solidFill>
                <a:latin typeface="Old Standard TT"/>
                <a:ea typeface="Old Standard TT"/>
                <a:cs typeface="Old Standard TT"/>
                <a:sym typeface="Old Standard TT"/>
              </a:defRPr>
            </a:lvl5pPr>
            <a:lvl6pPr lvl="5" algn="ctr" rtl="0">
              <a:spcBef>
                <a:spcPts val="0"/>
              </a:spcBef>
              <a:spcAft>
                <a:spcPts val="0"/>
              </a:spcAft>
              <a:buClr>
                <a:schemeClr val="dk1"/>
              </a:buClr>
              <a:buSzPts val="3500"/>
              <a:buFont typeface="Old Standard TT"/>
              <a:buNone/>
              <a:defRPr sz="3500">
                <a:solidFill>
                  <a:schemeClr val="dk1"/>
                </a:solidFill>
                <a:latin typeface="Old Standard TT"/>
                <a:ea typeface="Old Standard TT"/>
                <a:cs typeface="Old Standard TT"/>
                <a:sym typeface="Old Standard TT"/>
              </a:defRPr>
            </a:lvl6pPr>
            <a:lvl7pPr lvl="6" algn="ctr" rtl="0">
              <a:spcBef>
                <a:spcPts val="0"/>
              </a:spcBef>
              <a:spcAft>
                <a:spcPts val="0"/>
              </a:spcAft>
              <a:buClr>
                <a:schemeClr val="dk1"/>
              </a:buClr>
              <a:buSzPts val="3500"/>
              <a:buFont typeface="Old Standard TT"/>
              <a:buNone/>
              <a:defRPr sz="3500">
                <a:solidFill>
                  <a:schemeClr val="dk1"/>
                </a:solidFill>
                <a:latin typeface="Old Standard TT"/>
                <a:ea typeface="Old Standard TT"/>
                <a:cs typeface="Old Standard TT"/>
                <a:sym typeface="Old Standard TT"/>
              </a:defRPr>
            </a:lvl7pPr>
            <a:lvl8pPr lvl="7" algn="ctr" rtl="0">
              <a:spcBef>
                <a:spcPts val="0"/>
              </a:spcBef>
              <a:spcAft>
                <a:spcPts val="0"/>
              </a:spcAft>
              <a:buClr>
                <a:schemeClr val="dk1"/>
              </a:buClr>
              <a:buSzPts val="3500"/>
              <a:buFont typeface="Old Standard TT"/>
              <a:buNone/>
              <a:defRPr sz="3500">
                <a:solidFill>
                  <a:schemeClr val="dk1"/>
                </a:solidFill>
                <a:latin typeface="Old Standard TT"/>
                <a:ea typeface="Old Standard TT"/>
                <a:cs typeface="Old Standard TT"/>
                <a:sym typeface="Old Standard TT"/>
              </a:defRPr>
            </a:lvl8pPr>
            <a:lvl9pPr lvl="8" algn="ctr" rtl="0">
              <a:spcBef>
                <a:spcPts val="0"/>
              </a:spcBef>
              <a:spcAft>
                <a:spcPts val="0"/>
              </a:spcAft>
              <a:buClr>
                <a:schemeClr val="dk1"/>
              </a:buClr>
              <a:buSzPts val="3500"/>
              <a:buFont typeface="Old Standard TT"/>
              <a:buNone/>
              <a:defRPr sz="3500">
                <a:solidFill>
                  <a:schemeClr val="dk1"/>
                </a:solidFill>
                <a:latin typeface="Old Standard TT"/>
                <a:ea typeface="Old Standard TT"/>
                <a:cs typeface="Old Standard TT"/>
                <a:sym typeface="Old Standard TT"/>
              </a:defRPr>
            </a:lvl9pPr>
          </a:lstStyle>
          <a:p>
            <a:endParaRPr/>
          </a:p>
        </p:txBody>
      </p:sp>
      <p:sp>
        <p:nvSpPr>
          <p:cNvPr id="7" name="Google Shape;7;p1"/>
          <p:cNvSpPr txBox="1">
            <a:spLocks noGrp="1"/>
          </p:cNvSpPr>
          <p:nvPr>
            <p:ph type="body" idx="1"/>
          </p:nvPr>
        </p:nvSpPr>
        <p:spPr>
          <a:xfrm>
            <a:off x="715100" y="1152475"/>
            <a:ext cx="7713900" cy="3416400"/>
          </a:xfrm>
          <a:prstGeom prst="rect">
            <a:avLst/>
          </a:prstGeom>
          <a:noFill/>
          <a:ln>
            <a:noFill/>
          </a:ln>
        </p:spPr>
        <p:txBody>
          <a:bodyPr spcFirstLastPara="1" wrap="square" lIns="91425" tIns="91425" rIns="91425" bIns="91425" anchor="t" anchorCtr="0">
            <a:noAutofit/>
          </a:bodyPr>
          <a:lstStyle>
            <a:lvl1pPr marL="457200" lvl="0" indent="-317500">
              <a:lnSpc>
                <a:spcPct val="100000"/>
              </a:lnSpc>
              <a:spcBef>
                <a:spcPts val="0"/>
              </a:spcBef>
              <a:spcAft>
                <a:spcPts val="0"/>
              </a:spcAft>
              <a:buClr>
                <a:schemeClr val="dk1"/>
              </a:buClr>
              <a:buSzPts val="1400"/>
              <a:buFont typeface="Raleway"/>
              <a:buChar char="●"/>
              <a:defRPr>
                <a:solidFill>
                  <a:schemeClr val="dk1"/>
                </a:solidFill>
                <a:latin typeface="Raleway"/>
                <a:ea typeface="Raleway"/>
                <a:cs typeface="Raleway"/>
                <a:sym typeface="Raleway"/>
              </a:defRPr>
            </a:lvl1pPr>
            <a:lvl2pPr marL="914400" lvl="1" indent="-317500">
              <a:lnSpc>
                <a:spcPct val="100000"/>
              </a:lnSpc>
              <a:spcBef>
                <a:spcPts val="0"/>
              </a:spcBef>
              <a:spcAft>
                <a:spcPts val="0"/>
              </a:spcAft>
              <a:buClr>
                <a:schemeClr val="dk1"/>
              </a:buClr>
              <a:buSzPts val="1400"/>
              <a:buFont typeface="Raleway"/>
              <a:buChar char="○"/>
              <a:defRPr>
                <a:solidFill>
                  <a:schemeClr val="dk1"/>
                </a:solidFill>
                <a:latin typeface="Raleway"/>
                <a:ea typeface="Raleway"/>
                <a:cs typeface="Raleway"/>
                <a:sym typeface="Raleway"/>
              </a:defRPr>
            </a:lvl2pPr>
            <a:lvl3pPr marL="1371600" lvl="2" indent="-317500">
              <a:lnSpc>
                <a:spcPct val="100000"/>
              </a:lnSpc>
              <a:spcBef>
                <a:spcPts val="0"/>
              </a:spcBef>
              <a:spcAft>
                <a:spcPts val="0"/>
              </a:spcAft>
              <a:buClr>
                <a:schemeClr val="dk1"/>
              </a:buClr>
              <a:buSzPts val="1400"/>
              <a:buFont typeface="Raleway"/>
              <a:buChar char="■"/>
              <a:defRPr>
                <a:solidFill>
                  <a:schemeClr val="dk1"/>
                </a:solidFill>
                <a:latin typeface="Raleway"/>
                <a:ea typeface="Raleway"/>
                <a:cs typeface="Raleway"/>
                <a:sym typeface="Raleway"/>
              </a:defRPr>
            </a:lvl3pPr>
            <a:lvl4pPr marL="1828800" lvl="3" indent="-317500">
              <a:lnSpc>
                <a:spcPct val="100000"/>
              </a:lnSpc>
              <a:spcBef>
                <a:spcPts val="0"/>
              </a:spcBef>
              <a:spcAft>
                <a:spcPts val="0"/>
              </a:spcAft>
              <a:buClr>
                <a:schemeClr val="dk1"/>
              </a:buClr>
              <a:buSzPts val="1400"/>
              <a:buFont typeface="Raleway"/>
              <a:buChar char="●"/>
              <a:defRPr>
                <a:solidFill>
                  <a:schemeClr val="dk1"/>
                </a:solidFill>
                <a:latin typeface="Raleway"/>
                <a:ea typeface="Raleway"/>
                <a:cs typeface="Raleway"/>
                <a:sym typeface="Raleway"/>
              </a:defRPr>
            </a:lvl4pPr>
            <a:lvl5pPr marL="2286000" lvl="4" indent="-317500">
              <a:lnSpc>
                <a:spcPct val="100000"/>
              </a:lnSpc>
              <a:spcBef>
                <a:spcPts val="0"/>
              </a:spcBef>
              <a:spcAft>
                <a:spcPts val="0"/>
              </a:spcAft>
              <a:buClr>
                <a:schemeClr val="dk1"/>
              </a:buClr>
              <a:buSzPts val="1400"/>
              <a:buFont typeface="Raleway"/>
              <a:buChar char="○"/>
              <a:defRPr>
                <a:solidFill>
                  <a:schemeClr val="dk1"/>
                </a:solidFill>
                <a:latin typeface="Raleway"/>
                <a:ea typeface="Raleway"/>
                <a:cs typeface="Raleway"/>
                <a:sym typeface="Raleway"/>
              </a:defRPr>
            </a:lvl5pPr>
            <a:lvl6pPr marL="2743200" lvl="5" indent="-317500">
              <a:lnSpc>
                <a:spcPct val="100000"/>
              </a:lnSpc>
              <a:spcBef>
                <a:spcPts val="0"/>
              </a:spcBef>
              <a:spcAft>
                <a:spcPts val="0"/>
              </a:spcAft>
              <a:buClr>
                <a:schemeClr val="dk1"/>
              </a:buClr>
              <a:buSzPts val="1400"/>
              <a:buFont typeface="Raleway"/>
              <a:buChar char="■"/>
              <a:defRPr>
                <a:solidFill>
                  <a:schemeClr val="dk1"/>
                </a:solidFill>
                <a:latin typeface="Raleway"/>
                <a:ea typeface="Raleway"/>
                <a:cs typeface="Raleway"/>
                <a:sym typeface="Raleway"/>
              </a:defRPr>
            </a:lvl6pPr>
            <a:lvl7pPr marL="3200400" lvl="6" indent="-317500">
              <a:lnSpc>
                <a:spcPct val="100000"/>
              </a:lnSpc>
              <a:spcBef>
                <a:spcPts val="0"/>
              </a:spcBef>
              <a:spcAft>
                <a:spcPts val="0"/>
              </a:spcAft>
              <a:buClr>
                <a:schemeClr val="dk1"/>
              </a:buClr>
              <a:buSzPts val="1400"/>
              <a:buFont typeface="Raleway"/>
              <a:buChar char="●"/>
              <a:defRPr>
                <a:solidFill>
                  <a:schemeClr val="dk1"/>
                </a:solidFill>
                <a:latin typeface="Raleway"/>
                <a:ea typeface="Raleway"/>
                <a:cs typeface="Raleway"/>
                <a:sym typeface="Raleway"/>
              </a:defRPr>
            </a:lvl7pPr>
            <a:lvl8pPr marL="3657600" lvl="7" indent="-317500">
              <a:lnSpc>
                <a:spcPct val="100000"/>
              </a:lnSpc>
              <a:spcBef>
                <a:spcPts val="0"/>
              </a:spcBef>
              <a:spcAft>
                <a:spcPts val="0"/>
              </a:spcAft>
              <a:buClr>
                <a:schemeClr val="dk1"/>
              </a:buClr>
              <a:buSzPts val="1400"/>
              <a:buFont typeface="Raleway"/>
              <a:buChar char="○"/>
              <a:defRPr>
                <a:solidFill>
                  <a:schemeClr val="dk1"/>
                </a:solidFill>
                <a:latin typeface="Raleway"/>
                <a:ea typeface="Raleway"/>
                <a:cs typeface="Raleway"/>
                <a:sym typeface="Raleway"/>
              </a:defRPr>
            </a:lvl8pPr>
            <a:lvl9pPr marL="4114800" lvl="8" indent="-317500">
              <a:lnSpc>
                <a:spcPct val="100000"/>
              </a:lnSpc>
              <a:spcBef>
                <a:spcPts val="0"/>
              </a:spcBef>
              <a:spcAft>
                <a:spcPts val="0"/>
              </a:spcAft>
              <a:buClr>
                <a:schemeClr val="dk1"/>
              </a:buClr>
              <a:buSzPts val="1400"/>
              <a:buFont typeface="Raleway"/>
              <a:buChar char="■"/>
              <a:defRPr>
                <a:solidFill>
                  <a:schemeClr val="dk1"/>
                </a:solidFill>
                <a:latin typeface="Raleway"/>
                <a:ea typeface="Raleway"/>
                <a:cs typeface="Raleway"/>
                <a:sym typeface="Raleway"/>
              </a:defRPr>
            </a:lvl9pPr>
          </a:lstStyle>
          <a:p>
            <a:endParaRPr/>
          </a:p>
        </p:txBody>
      </p:sp>
    </p:spTree>
    <p:extLst>
      <p:ext uri="{BB962C8B-B14F-4D97-AF65-F5344CB8AC3E}">
        <p14:creationId xmlns:p14="http://schemas.microsoft.com/office/powerpoint/2010/main" val="364335212"/>
      </p:ext>
    </p:extLst>
  </p:cSld>
  <p:clrMap bg1="lt1" tx1="dk1" bg2="dk2" tx2="lt2" accent1="accent1" accent2="accent2" accent3="accent3" accent4="accent4" accent5="accent5" accent6="accent6" hlink="hlink" folHlink="folHlink"/>
  <p:sldLayoutIdLst>
    <p:sldLayoutId id="2147483736" r:id="rId1"/>
    <p:sldLayoutId id="2147483737" r:id="rId2"/>
    <p:sldLayoutId id="2147483738" r:id="rId3"/>
    <p:sldLayoutId id="2147483739" r:id="rId4"/>
    <p:sldLayoutId id="2147483740" r:id="rId5"/>
    <p:sldLayoutId id="2147483741" r:id="rId6"/>
    <p:sldLayoutId id="2147483742" r:id="rId7"/>
    <p:sldLayoutId id="2147483743" r:id="rId8"/>
    <p:sldLayoutId id="2147483744" r:id="rId9"/>
    <p:sldLayoutId id="2147483745" r:id="rId10"/>
    <p:sldLayoutId id="2147483746" r:id="rId11"/>
    <p:sldLayoutId id="2147483747" r:id="rId12"/>
    <p:sldLayoutId id="2147483748" r:id="rId13"/>
    <p:sldLayoutId id="2147483749" r:id="rId14"/>
    <p:sldLayoutId id="2147483750" r:id="rId15"/>
    <p:sldLayoutId id="2147483751" r:id="rId16"/>
    <p:sldLayoutId id="2147483752" r:id="rId17"/>
  </p:sldLayoutIdLst>
  <p:transition>
    <p:fade thruBlk="1"/>
  </p:transition>
  <p:hf hdr="0" ftr="0" dt="0"/>
  <p:txStyles>
    <p:title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6.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66"/>
        <p:cNvGrpSpPr/>
        <p:nvPr/>
      </p:nvGrpSpPr>
      <p:grpSpPr>
        <a:xfrm>
          <a:off x="0" y="0"/>
          <a:ext cx="0" cy="0"/>
          <a:chOff x="0" y="0"/>
          <a:chExt cx="0" cy="0"/>
        </a:xfrm>
      </p:grpSpPr>
      <p:sp>
        <p:nvSpPr>
          <p:cNvPr id="167" name="Google Shape;167;p12"/>
          <p:cNvSpPr txBox="1">
            <a:spLocks noGrp="1"/>
          </p:cNvSpPr>
          <p:nvPr>
            <p:ph type="title"/>
          </p:nvPr>
        </p:nvSpPr>
        <p:spPr>
          <a:xfrm>
            <a:off x="715099" y="327299"/>
            <a:ext cx="8180325" cy="2007527"/>
          </a:xfrm>
        </p:spPr>
        <p:txBody>
          <a:bodyPr spcFirstLastPara="1" wrap="square" lIns="91425" tIns="91425" rIns="91425" bIns="91425" anchor="ctr" anchorCtr="0">
            <a:normAutofit/>
          </a:bodyPr>
          <a:lstStyle/>
          <a:p>
            <a:pPr marL="0" marR="0">
              <a:lnSpc>
                <a:spcPct val="90000"/>
              </a:lnSpc>
              <a:spcAft>
                <a:spcPts val="800"/>
              </a:spcAft>
              <a:buNone/>
            </a:pPr>
            <a:r>
              <a:rPr lang="en-GB" sz="1600" b="1" dirty="0">
                <a:effectLst/>
              </a:rPr>
              <a:t>Contemporary Themes in the Hotel and Hospitality Sector</a:t>
            </a:r>
            <a:br>
              <a:rPr lang="en-US" sz="1600" dirty="0">
                <a:effectLst/>
              </a:rPr>
            </a:br>
            <a:br>
              <a:rPr lang="en-US" sz="1600" dirty="0">
                <a:effectLst/>
              </a:rPr>
            </a:br>
            <a:r>
              <a:rPr lang="en-GB" sz="1600" b="1" dirty="0">
                <a:effectLst/>
              </a:rPr>
              <a:t>Module code: BMIH6001 </a:t>
            </a:r>
            <a:br>
              <a:rPr lang="en-US" sz="1600" dirty="0">
                <a:effectLst/>
              </a:rPr>
            </a:br>
            <a:endParaRPr lang="en-US" sz="1600" dirty="0">
              <a:effectLst/>
            </a:endParaRPr>
          </a:p>
        </p:txBody>
      </p:sp>
      <p:sp>
        <p:nvSpPr>
          <p:cNvPr id="2" name="TextBox 1">
            <a:extLst>
              <a:ext uri="{FF2B5EF4-FFF2-40B4-BE49-F238E27FC236}">
                <a16:creationId xmlns:a16="http://schemas.microsoft.com/office/drawing/2014/main" id="{6201A014-7987-0E31-448D-B8A13F2BCD4D}"/>
              </a:ext>
            </a:extLst>
          </p:cNvPr>
          <p:cNvSpPr txBox="1"/>
          <p:nvPr/>
        </p:nvSpPr>
        <p:spPr>
          <a:xfrm>
            <a:off x="2135527" y="2200209"/>
            <a:ext cx="5866320" cy="3264408"/>
          </a:xfrm>
          <a:prstGeom prst="rect">
            <a:avLst/>
          </a:prstGeom>
          <a:noFill/>
          <a:ln>
            <a:noFill/>
          </a:ln>
        </p:spPr>
        <p:txBody>
          <a:bodyPr rtlCol="0" anchor="t">
            <a:normAutofit/>
          </a:bodyPr>
          <a:lstStyle/>
          <a:p>
            <a:pPr algn="ctr">
              <a:spcAft>
                <a:spcPts val="600"/>
              </a:spcAft>
            </a:pPr>
            <a:r>
              <a:rPr lang="en-US" b="0" i="0" u="none" strike="noStrike" cap="none" dirty="0">
                <a:solidFill>
                  <a:schemeClr val="dk1"/>
                </a:solidFill>
                <a:effectLst/>
              </a:rPr>
              <a:t>Hotel strategies in uncertain times &amp; Customer behavior</a:t>
            </a:r>
          </a:p>
        </p:txBody>
      </p:sp>
      <p:sp>
        <p:nvSpPr>
          <p:cNvPr id="3" name="TextBox 2">
            <a:extLst>
              <a:ext uri="{FF2B5EF4-FFF2-40B4-BE49-F238E27FC236}">
                <a16:creationId xmlns:a16="http://schemas.microsoft.com/office/drawing/2014/main" id="{102CC523-1FE1-9D0F-439E-48350D51709D}"/>
              </a:ext>
            </a:extLst>
          </p:cNvPr>
          <p:cNvSpPr txBox="1"/>
          <p:nvPr/>
        </p:nvSpPr>
        <p:spPr>
          <a:xfrm>
            <a:off x="3243416" y="3425327"/>
            <a:ext cx="3338004" cy="3264408"/>
          </a:xfrm>
          <a:prstGeom prst="rect">
            <a:avLst/>
          </a:prstGeom>
          <a:noFill/>
          <a:ln>
            <a:noFill/>
          </a:ln>
        </p:spPr>
        <p:txBody>
          <a:bodyPr anchor="t">
            <a:normAutofit/>
          </a:bodyPr>
          <a:lstStyle/>
          <a:p>
            <a:pPr marL="0" algn="ctr">
              <a:spcAft>
                <a:spcPts val="600"/>
              </a:spcAft>
              <a:buFont typeface="Arial"/>
              <a:buNone/>
            </a:pPr>
            <a:r>
              <a:rPr lang="en-US" b="0" i="0" u="none" strike="noStrike" cap="none" dirty="0">
                <a:solidFill>
                  <a:schemeClr val="dk1"/>
                </a:solidFill>
                <a:effectLst/>
              </a:rPr>
              <a:t>Student Name: Madalin Popescu</a:t>
            </a:r>
          </a:p>
          <a:p>
            <a:pPr algn="ctr">
              <a:spcAft>
                <a:spcPts val="600"/>
              </a:spcAft>
              <a:buFont typeface="Arial"/>
              <a:buNone/>
            </a:pPr>
            <a:r>
              <a:rPr lang="en-US" b="0" i="0" u="none" strike="noStrike" cap="none" dirty="0">
                <a:solidFill>
                  <a:schemeClr val="dk1"/>
                </a:solidFill>
                <a:effectLst/>
              </a:rPr>
              <a:t>Student ID:  2207349</a:t>
            </a:r>
          </a:p>
          <a:p>
            <a:pPr algn="ctr">
              <a:spcAft>
                <a:spcPts val="600"/>
              </a:spcAft>
              <a:buFont typeface="Arial"/>
              <a:buNone/>
            </a:pPr>
            <a:r>
              <a:rPr lang="en-US" b="0" i="0" u="none" strike="noStrike" cap="none" dirty="0">
                <a:solidFill>
                  <a:schemeClr val="dk1"/>
                </a:solidFill>
              </a:rPr>
              <a:t>Tutor :Chris Wilkins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80"/>
        <p:cNvGrpSpPr/>
        <p:nvPr/>
      </p:nvGrpSpPr>
      <p:grpSpPr>
        <a:xfrm>
          <a:off x="0" y="0"/>
          <a:ext cx="0" cy="0"/>
          <a:chOff x="0" y="0"/>
          <a:chExt cx="0" cy="0"/>
        </a:xfrm>
      </p:grpSpPr>
      <p:sp>
        <p:nvSpPr>
          <p:cNvPr id="181" name="Google Shape;181;p14"/>
          <p:cNvSpPr txBox="1">
            <a:spLocks noGrp="1"/>
          </p:cNvSpPr>
          <p:nvPr>
            <p:ph type="ctrTitle" idx="4294967295"/>
          </p:nvPr>
        </p:nvSpPr>
        <p:spPr>
          <a:xfrm>
            <a:off x="0" y="393700"/>
            <a:ext cx="4044950" cy="719138"/>
          </a:xfrm>
          <a:prstGeom prst="rect">
            <a:avLst/>
          </a:prstGeom>
        </p:spPr>
        <p:txBody>
          <a:bodyPr spcFirstLastPara="1" wrap="square" lIns="91425" tIns="91425" rIns="91425" bIns="91425" anchor="b" anchorCtr="0">
            <a:noAutofit/>
          </a:bodyPr>
          <a:lstStyle/>
          <a:p>
            <a:pPr marL="0" marR="0" algn="just">
              <a:lnSpc>
                <a:spcPct val="150000"/>
              </a:lnSpc>
              <a:spcBef>
                <a:spcPts val="1200"/>
              </a:spcBef>
            </a:pPr>
            <a:r>
              <a:rPr lang="en-GB" sz="3600" b="1" kern="0" dirty="0">
                <a:solidFill>
                  <a:schemeClr val="tx2">
                    <a:lumMod val="10000"/>
                  </a:schemeClr>
                </a:solidFill>
                <a:effectLst/>
                <a:latin typeface="Times New Roman" panose="02020603050405020304" pitchFamily="18" charset="0"/>
              </a:rPr>
              <a:t>Introduction</a:t>
            </a:r>
            <a:endParaRPr lang="en-US" sz="3600" b="1" kern="0" dirty="0">
              <a:solidFill>
                <a:schemeClr val="tx2">
                  <a:lumMod val="10000"/>
                </a:schemeClr>
              </a:solidFill>
              <a:effectLst/>
              <a:latin typeface="Times New Roman" panose="02020603050405020304" pitchFamily="18" charset="0"/>
            </a:endParaRPr>
          </a:p>
        </p:txBody>
      </p:sp>
      <p:sp>
        <p:nvSpPr>
          <p:cNvPr id="182" name="Google Shape;182;p14"/>
          <p:cNvSpPr txBox="1">
            <a:spLocks noGrp="1"/>
          </p:cNvSpPr>
          <p:nvPr>
            <p:ph type="subTitle" idx="4294967295"/>
          </p:nvPr>
        </p:nvSpPr>
        <p:spPr>
          <a:xfrm>
            <a:off x="0" y="1344613"/>
            <a:ext cx="4862513" cy="3302000"/>
          </a:xfrm>
          <a:prstGeom prst="rect">
            <a:avLst/>
          </a:prstGeom>
        </p:spPr>
        <p:txBody>
          <a:bodyPr spcFirstLastPara="1" wrap="square" lIns="91425" tIns="91425" rIns="91425" bIns="91425" anchor="t" anchorCtr="0">
            <a:noAutofit/>
          </a:bodyPr>
          <a:lstStyle/>
          <a:p>
            <a:pPr marL="285750" lvl="0" indent="-285750" algn="just" rtl="0">
              <a:lnSpc>
                <a:spcPct val="150000"/>
              </a:lnSpc>
              <a:spcBef>
                <a:spcPts val="600"/>
              </a:spcBef>
              <a:spcAft>
                <a:spcPts val="0"/>
              </a:spcAft>
              <a:buFont typeface="Wingdings" panose="05000000000000000000" pitchFamily="2" charset="2"/>
              <a:buChar char="v"/>
            </a:pPr>
            <a:r>
              <a:rPr lang="en-GB" sz="1800" dirty="0">
                <a:solidFill>
                  <a:schemeClr val="tx2">
                    <a:lumMod val="10000"/>
                  </a:schemeClr>
                </a:solidFill>
                <a:effectLst/>
                <a:latin typeface="Times New Roman" panose="02020603050405020304" pitchFamily="18" charset="0"/>
                <a:ea typeface="Times New Roman" panose="02020603050405020304" pitchFamily="18" charset="0"/>
              </a:rPr>
              <a:t>This industry, which is built around people and experiences, is now going through a period were maintaining stability and adapting to rapid change have become the main goals. </a:t>
            </a:r>
          </a:p>
          <a:p>
            <a:pPr marL="285750" lvl="0" indent="-285750" algn="just" rtl="0">
              <a:lnSpc>
                <a:spcPct val="150000"/>
              </a:lnSpc>
              <a:spcBef>
                <a:spcPts val="600"/>
              </a:spcBef>
              <a:spcAft>
                <a:spcPts val="0"/>
              </a:spcAft>
              <a:buFont typeface="Wingdings" panose="05000000000000000000" pitchFamily="2" charset="2"/>
              <a:buChar char="v"/>
            </a:pPr>
            <a:r>
              <a:rPr lang="en-GB" sz="1800" dirty="0">
                <a:solidFill>
                  <a:schemeClr val="tx2">
                    <a:lumMod val="10000"/>
                  </a:schemeClr>
                </a:solidFill>
                <a:effectLst/>
                <a:latin typeface="Times New Roman" panose="02020603050405020304" pitchFamily="18" charset="0"/>
                <a:ea typeface="Times New Roman" panose="02020603050405020304" pitchFamily="18" charset="0"/>
              </a:rPr>
              <a:t>The focus of this research is the popular UK hotel chain Premier Inn, owned by Whitbread PLC (</a:t>
            </a:r>
            <a:r>
              <a:rPr lang="en-GB" sz="1800" dirty="0" err="1">
                <a:solidFill>
                  <a:schemeClr val="tx2">
                    <a:lumMod val="10000"/>
                  </a:schemeClr>
                </a:solidFill>
                <a:effectLst/>
                <a:latin typeface="Times New Roman" panose="02020603050405020304" pitchFamily="18" charset="0"/>
                <a:ea typeface="Times New Roman" panose="02020603050405020304" pitchFamily="18" charset="0"/>
              </a:rPr>
              <a:t>Batabyal</a:t>
            </a:r>
            <a:r>
              <a:rPr lang="en-GB" sz="1800" dirty="0">
                <a:solidFill>
                  <a:schemeClr val="tx2">
                    <a:lumMod val="10000"/>
                  </a:schemeClr>
                </a:solidFill>
                <a:effectLst/>
                <a:latin typeface="Times New Roman" panose="02020603050405020304" pitchFamily="18" charset="0"/>
                <a:ea typeface="Times New Roman" panose="02020603050405020304" pitchFamily="18" charset="0"/>
              </a:rPr>
              <a:t> and Das, 2019). </a:t>
            </a:r>
            <a:endParaRPr sz="3600" b="1" dirty="0">
              <a:solidFill>
                <a:schemeClr val="tx2">
                  <a:lumMod val="10000"/>
                </a:schemeClr>
              </a:solidFill>
            </a:endParaRPr>
          </a:p>
        </p:txBody>
      </p:sp>
      <p:sp>
        <p:nvSpPr>
          <p:cNvPr id="184" name="Google Shape;184;p14"/>
          <p:cNvSpPr txBox="1">
            <a:spLocks noGrp="1"/>
          </p:cNvSpPr>
          <p:nvPr>
            <p:ph type="sldNum" sz="quarter" idx="4294967295"/>
          </p:nvPr>
        </p:nvSpPr>
        <p:spPr>
          <a:xfrm>
            <a:off x="0" y="590550"/>
            <a:ext cx="585788" cy="274638"/>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solidFill>
                  <a:srgbClr val="FFFFFF"/>
                </a:solidFill>
              </a:rPr>
              <a:t>2</a:t>
            </a:fld>
            <a:endParaRPr>
              <a:solidFill>
                <a:srgbClr val="FFFFFF"/>
              </a:solidFill>
            </a:endParaRPr>
          </a:p>
        </p:txBody>
      </p:sp>
      <p:pic>
        <p:nvPicPr>
          <p:cNvPr id="3076" name="Picture 4" descr="More Than 50 Premier Inn Hotels in Germany, Starting at €44/Night »  Travel-Dealz.com">
            <a:extLst>
              <a:ext uri="{FF2B5EF4-FFF2-40B4-BE49-F238E27FC236}">
                <a16:creationId xmlns:a16="http://schemas.microsoft.com/office/drawing/2014/main" id="{E00366E2-2F3F-8380-7F48-14FAE14C95C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6983" y="1643410"/>
            <a:ext cx="3479612" cy="260970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pattFill prst="dashHorz">
          <a:fgClr>
            <a:schemeClr val="accent1">
              <a:lumMod val="40000"/>
              <a:lumOff val="60000"/>
            </a:schemeClr>
          </a:fgClr>
          <a:bgClr>
            <a:schemeClr val="bg1"/>
          </a:bgClr>
        </a:pattFill>
        <a:effectLst/>
      </p:bgPr>
    </p:bg>
    <p:spTree>
      <p:nvGrpSpPr>
        <p:cNvPr id="1" name="Shape 188"/>
        <p:cNvGrpSpPr/>
        <p:nvPr/>
      </p:nvGrpSpPr>
      <p:grpSpPr>
        <a:xfrm>
          <a:off x="0" y="0"/>
          <a:ext cx="0" cy="0"/>
          <a:chOff x="0" y="0"/>
          <a:chExt cx="0" cy="0"/>
        </a:xfrm>
      </p:grpSpPr>
      <p:sp>
        <p:nvSpPr>
          <p:cNvPr id="189" name="Google Shape;189;p15"/>
          <p:cNvSpPr txBox="1">
            <a:spLocks noGrp="1"/>
          </p:cNvSpPr>
          <p:nvPr>
            <p:ph type="ctrTitle"/>
          </p:nvPr>
        </p:nvSpPr>
        <p:spPr>
          <a:xfrm>
            <a:off x="1671271" y="0"/>
            <a:ext cx="5074500" cy="1159800"/>
          </a:xfrm>
          <a:prstGeom prst="rect">
            <a:avLst/>
          </a:prstGeom>
        </p:spPr>
        <p:txBody>
          <a:bodyPr spcFirstLastPara="1" wrap="square" lIns="91425" tIns="91425" rIns="91425" bIns="91425" anchor="b" anchorCtr="0">
            <a:noAutofit/>
          </a:bodyPr>
          <a:lstStyle/>
          <a:p>
            <a:pPr marL="0" marR="0" algn="just">
              <a:lnSpc>
                <a:spcPct val="150000"/>
              </a:lnSpc>
              <a:spcBef>
                <a:spcPts val="1200"/>
              </a:spcBef>
            </a:pPr>
            <a:r>
              <a:rPr lang="en-GB" b="1" kern="0" dirty="0">
                <a:effectLst/>
                <a:highlight>
                  <a:srgbClr val="000000"/>
                </a:highlight>
                <a:latin typeface="Times New Roman" panose="02020603050405020304" pitchFamily="18" charset="0"/>
              </a:rPr>
              <a:t>Literature Review</a:t>
            </a:r>
            <a:endParaRPr lang="en-US" b="1" kern="0" dirty="0">
              <a:effectLst/>
              <a:highlight>
                <a:srgbClr val="000000"/>
              </a:highlight>
              <a:latin typeface="Times New Roman" panose="02020603050405020304" pitchFamily="18" charset="0"/>
            </a:endParaRPr>
          </a:p>
        </p:txBody>
      </p:sp>
      <p:sp>
        <p:nvSpPr>
          <p:cNvPr id="190" name="Google Shape;190;p15"/>
          <p:cNvSpPr txBox="1">
            <a:spLocks noGrp="1"/>
          </p:cNvSpPr>
          <p:nvPr>
            <p:ph type="subTitle" idx="1"/>
          </p:nvPr>
        </p:nvSpPr>
        <p:spPr>
          <a:xfrm>
            <a:off x="264433" y="1710999"/>
            <a:ext cx="3973031" cy="2600806"/>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GB" sz="1800" dirty="0">
                <a:solidFill>
                  <a:schemeClr val="tx2">
                    <a:lumMod val="10000"/>
                  </a:schemeClr>
                </a:solidFill>
                <a:effectLst/>
                <a:latin typeface="Times New Roman" panose="02020603050405020304" pitchFamily="18" charset="0"/>
                <a:ea typeface="Times New Roman" panose="02020603050405020304" pitchFamily="18" charset="0"/>
              </a:rPr>
              <a:t>According to Ford &amp; Sturman (2020), consumers who previously viewed travel and hotel services as a form of comfort and entertainment are now prioritising safety, health risks, social distancing, and cleanliness.</a:t>
            </a:r>
            <a:endParaRPr dirty="0">
              <a:solidFill>
                <a:schemeClr val="tx2">
                  <a:lumMod val="10000"/>
                </a:schemeClr>
              </a:solidFill>
            </a:endParaRPr>
          </a:p>
        </p:txBody>
      </p:sp>
      <p:sp>
        <p:nvSpPr>
          <p:cNvPr id="191" name="Google Shape;191;p15"/>
          <p:cNvSpPr txBox="1">
            <a:spLocks noGrp="1"/>
          </p:cNvSpPr>
          <p:nvPr>
            <p:ph type="sldNum" idx="12"/>
          </p:nvPr>
        </p:nvSpPr>
        <p:spPr>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t>3</a:t>
            </a:fld>
            <a:endParaRPr/>
          </a:p>
        </p:txBody>
      </p:sp>
      <p:pic>
        <p:nvPicPr>
          <p:cNvPr id="5122" name="Picture 2" descr="How to Conduct a Literature Review: A Step-by-Step Guide">
            <a:extLst>
              <a:ext uri="{FF2B5EF4-FFF2-40B4-BE49-F238E27FC236}">
                <a16:creationId xmlns:a16="http://schemas.microsoft.com/office/drawing/2014/main" id="{9D5C903D-EB5F-2979-B245-FB7A74EE054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59255" y="1710999"/>
            <a:ext cx="3973031" cy="260080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95">
          <a:extLst>
            <a:ext uri="{FF2B5EF4-FFF2-40B4-BE49-F238E27FC236}">
              <a16:creationId xmlns:a16="http://schemas.microsoft.com/office/drawing/2014/main" id="{C50472D8-C3E1-F68A-10E8-774E954E1DF2}"/>
            </a:ext>
          </a:extLst>
        </p:cNvPr>
        <p:cNvGrpSpPr/>
        <p:nvPr/>
      </p:nvGrpSpPr>
      <p:grpSpPr>
        <a:xfrm>
          <a:off x="0" y="0"/>
          <a:ext cx="0" cy="0"/>
          <a:chOff x="0" y="0"/>
          <a:chExt cx="0" cy="0"/>
        </a:xfrm>
      </p:grpSpPr>
      <p:sp>
        <p:nvSpPr>
          <p:cNvPr id="196" name="Google Shape;196;p16">
            <a:extLst>
              <a:ext uri="{FF2B5EF4-FFF2-40B4-BE49-F238E27FC236}">
                <a16:creationId xmlns:a16="http://schemas.microsoft.com/office/drawing/2014/main" id="{8E194173-1C93-BE07-70BD-7CA59CB9D1BA}"/>
              </a:ext>
            </a:extLst>
          </p:cNvPr>
          <p:cNvSpPr txBox="1">
            <a:spLocks noGrp="1"/>
          </p:cNvSpPr>
          <p:nvPr>
            <p:ph type="body" idx="1"/>
          </p:nvPr>
        </p:nvSpPr>
        <p:spPr>
          <a:xfrm>
            <a:off x="244340" y="1815124"/>
            <a:ext cx="4793024" cy="2722503"/>
          </a:xfrm>
          <a:prstGeom prst="rect">
            <a:avLst/>
          </a:prstGeom>
        </p:spPr>
        <p:txBody>
          <a:bodyPr spcFirstLastPara="1" wrap="square" lIns="91425" tIns="91425" rIns="91425" bIns="91425" anchor="ctr" anchorCtr="0">
            <a:noAutofit/>
          </a:bodyPr>
          <a:lstStyle/>
          <a:p>
            <a:pPr marL="0" lvl="0" indent="0" algn="just" rtl="0">
              <a:lnSpc>
                <a:spcPct val="150000"/>
              </a:lnSpc>
              <a:spcBef>
                <a:spcPts val="600"/>
              </a:spcBef>
              <a:spcAft>
                <a:spcPts val="0"/>
              </a:spcAft>
              <a:buNone/>
            </a:pPr>
            <a:r>
              <a:rPr lang="en-US" sz="1800" dirty="0">
                <a:solidFill>
                  <a:schemeClr val="tx2">
                    <a:lumMod val="10000"/>
                  </a:schemeClr>
                </a:solidFill>
                <a:effectLst/>
                <a:latin typeface="Times New Roman" panose="02020603050405020304" pitchFamily="18" charset="0"/>
                <a:ea typeface="Times New Roman" panose="02020603050405020304" pitchFamily="18" charset="0"/>
              </a:rPr>
              <a:t>According to Cooper and Hall (2019), consumer </a:t>
            </a:r>
            <a:r>
              <a:rPr lang="en-US" sz="1800" dirty="0" err="1">
                <a:solidFill>
                  <a:schemeClr val="tx2">
                    <a:lumMod val="10000"/>
                  </a:schemeClr>
                </a:solidFill>
                <a:effectLst/>
                <a:latin typeface="Times New Roman" panose="02020603050405020304" pitchFamily="18" charset="0"/>
                <a:ea typeface="Times New Roman" panose="02020603050405020304" pitchFamily="18" charset="0"/>
              </a:rPr>
              <a:t>behaviour</a:t>
            </a:r>
            <a:r>
              <a:rPr lang="en-US" sz="1800" dirty="0">
                <a:solidFill>
                  <a:schemeClr val="tx2">
                    <a:lumMod val="10000"/>
                  </a:schemeClr>
                </a:solidFill>
                <a:effectLst/>
                <a:latin typeface="Times New Roman" panose="02020603050405020304" pitchFamily="18" charset="0"/>
                <a:ea typeface="Times New Roman" panose="02020603050405020304" pitchFamily="18" charset="0"/>
              </a:rPr>
              <a:t> is influenced by personal, social, and psychological factors. In times of uncertainty, such as COVID-19 or economic crises, consumers’ priorities change; they seek security, transparency, and value for money. </a:t>
            </a:r>
            <a:endParaRPr lang="en-US" dirty="0">
              <a:solidFill>
                <a:schemeClr val="tx2">
                  <a:lumMod val="10000"/>
                </a:schemeClr>
              </a:solidFill>
            </a:endParaRPr>
          </a:p>
        </p:txBody>
      </p:sp>
      <p:sp>
        <p:nvSpPr>
          <p:cNvPr id="197" name="Google Shape;197;p16">
            <a:extLst>
              <a:ext uri="{FF2B5EF4-FFF2-40B4-BE49-F238E27FC236}">
                <a16:creationId xmlns:a16="http://schemas.microsoft.com/office/drawing/2014/main" id="{0E2B0DF8-D7AE-0557-CF2B-0A079A3BFA68}"/>
              </a:ext>
            </a:extLst>
          </p:cNvPr>
          <p:cNvSpPr txBox="1">
            <a:spLocks noGrp="1"/>
          </p:cNvSpPr>
          <p:nvPr>
            <p:ph type="sldNum" idx="12"/>
          </p:nvPr>
        </p:nvSpPr>
        <p:spPr>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t>4</a:t>
            </a:fld>
            <a:endParaRPr/>
          </a:p>
        </p:txBody>
      </p:sp>
      <p:sp>
        <p:nvSpPr>
          <p:cNvPr id="3" name="TextBox 2">
            <a:extLst>
              <a:ext uri="{FF2B5EF4-FFF2-40B4-BE49-F238E27FC236}">
                <a16:creationId xmlns:a16="http://schemas.microsoft.com/office/drawing/2014/main" id="{843F2F6C-55BC-A077-1194-C7E47D9FD630}"/>
              </a:ext>
            </a:extLst>
          </p:cNvPr>
          <p:cNvSpPr txBox="1"/>
          <p:nvPr/>
        </p:nvSpPr>
        <p:spPr>
          <a:xfrm>
            <a:off x="3151415" y="81643"/>
            <a:ext cx="4697622" cy="701859"/>
          </a:xfrm>
          <a:prstGeom prst="rect">
            <a:avLst/>
          </a:prstGeom>
          <a:noFill/>
        </p:spPr>
        <p:txBody>
          <a:bodyPr wrap="square">
            <a:spAutoFit/>
          </a:bodyPr>
          <a:lstStyle/>
          <a:p>
            <a:pPr algn="just">
              <a:lnSpc>
                <a:spcPct val="150000"/>
              </a:lnSpc>
            </a:pPr>
            <a:r>
              <a:rPr lang="en-GB" sz="3000" b="1" dirty="0">
                <a:solidFill>
                  <a:schemeClr val="tx1"/>
                </a:solidFill>
                <a:latin typeface="Times New Roman" panose="02020603050405020304" pitchFamily="18" charset="0"/>
                <a:sym typeface="Oswald"/>
              </a:rPr>
              <a:t> </a:t>
            </a:r>
            <a:r>
              <a:rPr lang="en-GB" sz="2400" b="1" dirty="0">
                <a:solidFill>
                  <a:schemeClr val="tx1"/>
                </a:solidFill>
                <a:effectLst/>
                <a:latin typeface="Times New Roman" panose="02020603050405020304" pitchFamily="18" charset="0"/>
                <a:ea typeface="Times New Roman" panose="02020603050405020304" pitchFamily="18" charset="0"/>
                <a:cs typeface="Vrinda" panose="020B0502040204020203" pitchFamily="34" charset="0"/>
              </a:rPr>
              <a:t>Consumer Behaviour Theory</a:t>
            </a:r>
            <a:endParaRPr lang="en-US" sz="2400" b="1" dirty="0">
              <a:solidFill>
                <a:schemeClr val="tx1"/>
              </a:solidFill>
              <a:effectLst/>
              <a:latin typeface="Times New Roman" panose="02020603050405020304" pitchFamily="18" charset="0"/>
              <a:ea typeface="Times New Roman" panose="02020603050405020304" pitchFamily="18" charset="0"/>
              <a:cs typeface="Vrinda" panose="020B0502040204020203" pitchFamily="34" charset="0"/>
            </a:endParaRPr>
          </a:p>
        </p:txBody>
      </p:sp>
      <p:pic>
        <p:nvPicPr>
          <p:cNvPr id="4100" name="Picture 4" descr="5 Powerful Consumer Behavior Theories For Marketers | by Atul Jakhar |  Medium">
            <a:extLst>
              <a:ext uri="{FF2B5EF4-FFF2-40B4-BE49-F238E27FC236}">
                <a16:creationId xmlns:a16="http://schemas.microsoft.com/office/drawing/2014/main" id="{3356FEE7-7EB3-80A9-0C2D-570CBA0F942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60413" y="1600967"/>
            <a:ext cx="3639247" cy="27225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601713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01">
          <a:extLst>
            <a:ext uri="{FF2B5EF4-FFF2-40B4-BE49-F238E27FC236}">
              <a16:creationId xmlns:a16="http://schemas.microsoft.com/office/drawing/2014/main" id="{8C2797EB-9237-D44A-7372-13FFDF340479}"/>
            </a:ext>
          </a:extLst>
        </p:cNvPr>
        <p:cNvGrpSpPr/>
        <p:nvPr/>
      </p:nvGrpSpPr>
      <p:grpSpPr>
        <a:xfrm>
          <a:off x="0" y="0"/>
          <a:ext cx="0" cy="0"/>
          <a:chOff x="0" y="0"/>
          <a:chExt cx="0" cy="0"/>
        </a:xfrm>
      </p:grpSpPr>
      <p:sp>
        <p:nvSpPr>
          <p:cNvPr id="202" name="Google Shape;202;p17">
            <a:extLst>
              <a:ext uri="{FF2B5EF4-FFF2-40B4-BE49-F238E27FC236}">
                <a16:creationId xmlns:a16="http://schemas.microsoft.com/office/drawing/2014/main" id="{9189AB9B-ECDB-58AF-F997-975ED637A2A9}"/>
              </a:ext>
            </a:extLst>
          </p:cNvPr>
          <p:cNvSpPr txBox="1">
            <a:spLocks noGrp="1"/>
          </p:cNvSpPr>
          <p:nvPr>
            <p:ph type="title"/>
          </p:nvPr>
        </p:nvSpPr>
        <p:spPr>
          <a:xfrm>
            <a:off x="162096" y="196801"/>
            <a:ext cx="5495326" cy="1200950"/>
          </a:xfrm>
          <a:prstGeom prst="rect">
            <a:avLst/>
          </a:prstGeom>
        </p:spPr>
        <p:txBody>
          <a:bodyPr spcFirstLastPara="1" wrap="square" lIns="91425" tIns="91425" rIns="91425" bIns="91425" anchor="b" anchorCtr="0">
            <a:noAutofit/>
          </a:bodyPr>
          <a:lstStyle/>
          <a:p>
            <a:pPr lvl="0">
              <a:lnSpc>
                <a:spcPct val="150000"/>
              </a:lnSpc>
              <a:buClr>
                <a:srgbClr val="000000"/>
              </a:buClr>
              <a:buSzTx/>
            </a:pPr>
            <a:br>
              <a:rPr lang="en-GB" dirty="0">
                <a:solidFill>
                  <a:schemeClr val="tx2">
                    <a:lumMod val="10000"/>
                  </a:schemeClr>
                </a:solidFill>
                <a:latin typeface="Times New Roman" panose="02020603050405020304" pitchFamily="18" charset="0"/>
                <a:cs typeface="Arial"/>
              </a:rPr>
            </a:br>
            <a:r>
              <a:rPr lang="en-GB" sz="2400" b="1" dirty="0">
                <a:solidFill>
                  <a:schemeClr val="tx2">
                    <a:lumMod val="10000"/>
                  </a:schemeClr>
                </a:solidFill>
                <a:effectLst/>
                <a:latin typeface="Times New Roman" panose="02020603050405020304" pitchFamily="18" charset="0"/>
                <a:ea typeface="Times New Roman" panose="02020603050405020304" pitchFamily="18" charset="0"/>
                <a:cs typeface="Vrinda" panose="020B0502040204020203" pitchFamily="34" charset="0"/>
              </a:rPr>
              <a:t>Crisis Management Theory</a:t>
            </a:r>
            <a:endParaRPr lang="en-US" sz="2400" b="1" dirty="0">
              <a:solidFill>
                <a:schemeClr val="tx2">
                  <a:lumMod val="10000"/>
                </a:schemeClr>
              </a:solidFill>
              <a:effectLst/>
              <a:latin typeface="Times New Roman" panose="02020603050405020304" pitchFamily="18" charset="0"/>
              <a:ea typeface="Times New Roman" panose="02020603050405020304" pitchFamily="18" charset="0"/>
              <a:cs typeface="Vrinda" panose="020B0502040204020203" pitchFamily="34" charset="0"/>
            </a:endParaRPr>
          </a:p>
        </p:txBody>
      </p:sp>
      <p:sp>
        <p:nvSpPr>
          <p:cNvPr id="203" name="Google Shape;203;p17">
            <a:extLst>
              <a:ext uri="{FF2B5EF4-FFF2-40B4-BE49-F238E27FC236}">
                <a16:creationId xmlns:a16="http://schemas.microsoft.com/office/drawing/2014/main" id="{DEEEB398-6162-65DF-278F-7C235B43DC32}"/>
              </a:ext>
            </a:extLst>
          </p:cNvPr>
          <p:cNvSpPr txBox="1">
            <a:spLocks noGrp="1"/>
          </p:cNvSpPr>
          <p:nvPr>
            <p:ph type="body" idx="1"/>
          </p:nvPr>
        </p:nvSpPr>
        <p:spPr>
          <a:xfrm>
            <a:off x="340050" y="1397751"/>
            <a:ext cx="2537622" cy="3548948"/>
          </a:xfrm>
          <a:prstGeom prst="rect">
            <a:avLst/>
          </a:prstGeom>
        </p:spPr>
        <p:txBody>
          <a:bodyPr spcFirstLastPara="1" wrap="square" lIns="91425" tIns="91425" rIns="91425" bIns="91425" anchor="t" anchorCtr="0">
            <a:noAutofit/>
          </a:bodyPr>
          <a:lstStyle/>
          <a:p>
            <a:pPr marL="0" marR="0" indent="0" algn="just">
              <a:lnSpc>
                <a:spcPct val="150000"/>
              </a:lnSpc>
              <a:buNone/>
            </a:pPr>
            <a:r>
              <a:rPr lang="en-GB" sz="1800" dirty="0">
                <a:solidFill>
                  <a:schemeClr val="tx2">
                    <a:lumMod val="10000"/>
                  </a:schemeClr>
                </a:solidFill>
                <a:latin typeface="Times New Roman" panose="02020603050405020304" pitchFamily="18" charset="0"/>
              </a:rPr>
              <a:t>Tribe (2009) has shown that hotels that have adopted pre-planned crisis response strategies have been successful in recovering quickly after a crisis.</a:t>
            </a:r>
            <a:endParaRPr lang="en-US" sz="1800" dirty="0">
              <a:solidFill>
                <a:schemeClr val="tx2">
                  <a:lumMod val="10000"/>
                </a:schemeClr>
              </a:solidFill>
              <a:latin typeface="Times New Roman" panose="02020603050405020304" pitchFamily="18" charset="0"/>
            </a:endParaRPr>
          </a:p>
        </p:txBody>
      </p:sp>
      <p:sp>
        <p:nvSpPr>
          <p:cNvPr id="204" name="Google Shape;204;p17">
            <a:extLst>
              <a:ext uri="{FF2B5EF4-FFF2-40B4-BE49-F238E27FC236}">
                <a16:creationId xmlns:a16="http://schemas.microsoft.com/office/drawing/2014/main" id="{78E76F8B-442B-E9CE-A73C-89A87CA8343A}"/>
              </a:ext>
            </a:extLst>
          </p:cNvPr>
          <p:cNvSpPr txBox="1">
            <a:spLocks noGrp="1"/>
          </p:cNvSpPr>
          <p:nvPr>
            <p:ph type="sldNum" idx="12"/>
          </p:nvPr>
        </p:nvSpPr>
        <p:spPr>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t>5</a:t>
            </a:fld>
            <a:endParaRPr/>
          </a:p>
        </p:txBody>
      </p:sp>
      <p:pic>
        <p:nvPicPr>
          <p:cNvPr id="8194" name="Picture 2" descr="Situational Crisis Communication Theory | Crisis Management and  Communication Class Notes | Fiveable | Fiveable">
            <a:extLst>
              <a:ext uri="{FF2B5EF4-FFF2-40B4-BE49-F238E27FC236}">
                <a16:creationId xmlns:a16="http://schemas.microsoft.com/office/drawing/2014/main" id="{65C841CC-5980-82B2-88EA-B4CD365EEDA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63724" y="196801"/>
            <a:ext cx="2844996" cy="2844996"/>
          </a:xfrm>
          <a:prstGeom prst="rect">
            <a:avLst/>
          </a:prstGeom>
          <a:noFill/>
          <a:extLst>
            <a:ext uri="{909E8E84-426E-40DD-AFC4-6F175D3DCCD1}">
              <a14:hiddenFill xmlns:a14="http://schemas.microsoft.com/office/drawing/2010/main">
                <a:solidFill>
                  <a:srgbClr val="FFFFFF"/>
                </a:solidFill>
              </a14:hiddenFill>
            </a:ext>
          </a:extLst>
        </p:spPr>
      </p:pic>
      <p:pic>
        <p:nvPicPr>
          <p:cNvPr id="7170" name="Picture 2" descr="Crisis Management Models &amp; Theories l Smartsheet">
            <a:extLst>
              <a:ext uri="{FF2B5EF4-FFF2-40B4-BE49-F238E27FC236}">
                <a16:creationId xmlns:a16="http://schemas.microsoft.com/office/drawing/2014/main" id="{DC3D9233-0D1E-B4D8-EEA3-C9771768C9A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2380" r="20854"/>
          <a:stretch/>
        </p:blipFill>
        <p:spPr bwMode="auto">
          <a:xfrm>
            <a:off x="3571536" y="2033579"/>
            <a:ext cx="2785168" cy="29131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376528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3B1AD7-EE94-B2CF-9A1E-727D92107C2C}"/>
              </a:ext>
            </a:extLst>
          </p:cNvPr>
          <p:cNvSpPr>
            <a:spLocks noGrp="1"/>
          </p:cNvSpPr>
          <p:nvPr>
            <p:ph type="title"/>
          </p:nvPr>
        </p:nvSpPr>
        <p:spPr>
          <a:xfrm>
            <a:off x="1120256" y="-199170"/>
            <a:ext cx="7081150" cy="988741"/>
          </a:xfrm>
        </p:spPr>
        <p:txBody>
          <a:bodyPr/>
          <a:lstStyle/>
          <a:p>
            <a:br>
              <a:rPr lang="en-GB" sz="2400" dirty="0">
                <a:solidFill>
                  <a:schemeClr val="tx1"/>
                </a:solidFill>
                <a:latin typeface="Times New Roman" panose="02020603050405020304" pitchFamily="18" charset="0"/>
              </a:rPr>
            </a:br>
            <a:r>
              <a:rPr lang="en-GB" sz="2400" b="1" dirty="0">
                <a:solidFill>
                  <a:schemeClr val="tx1"/>
                </a:solidFill>
                <a:effectLst/>
                <a:latin typeface="Times New Roman" panose="02020603050405020304" pitchFamily="18" charset="0"/>
                <a:ea typeface="Times New Roman" panose="02020603050405020304" pitchFamily="18" charset="0"/>
                <a:cs typeface="Vrinda" panose="020B0502040204020203" pitchFamily="34" charset="0"/>
              </a:rPr>
              <a:t>Crisis management strategies in hotel management</a:t>
            </a:r>
            <a:endParaRPr lang="en-US" sz="2400" dirty="0">
              <a:solidFill>
                <a:schemeClr val="tx1"/>
              </a:solidFill>
            </a:endParaRPr>
          </a:p>
        </p:txBody>
      </p:sp>
      <p:sp>
        <p:nvSpPr>
          <p:cNvPr id="3" name="Text Placeholder 2">
            <a:extLst>
              <a:ext uri="{FF2B5EF4-FFF2-40B4-BE49-F238E27FC236}">
                <a16:creationId xmlns:a16="http://schemas.microsoft.com/office/drawing/2014/main" id="{3AAE73CD-56CE-E487-90CE-009D123B64B4}"/>
              </a:ext>
            </a:extLst>
          </p:cNvPr>
          <p:cNvSpPr>
            <a:spLocks noGrp="1"/>
          </p:cNvSpPr>
          <p:nvPr>
            <p:ph type="body" idx="1"/>
          </p:nvPr>
        </p:nvSpPr>
        <p:spPr>
          <a:xfrm>
            <a:off x="-54279" y="1124566"/>
            <a:ext cx="3774632" cy="4018934"/>
          </a:xfrm>
        </p:spPr>
        <p:txBody>
          <a:bodyPr/>
          <a:lstStyle/>
          <a:p>
            <a:pPr algn="just">
              <a:buFont typeface="Wingdings" panose="05000000000000000000" pitchFamily="2" charset="2"/>
              <a:buChar char="Ø"/>
            </a:pPr>
            <a:r>
              <a:rPr lang="en-GB" sz="1800" dirty="0">
                <a:solidFill>
                  <a:schemeClr val="tx2">
                    <a:lumMod val="10000"/>
                  </a:schemeClr>
                </a:solidFill>
                <a:latin typeface="Times New Roman" panose="02020603050405020304" pitchFamily="18" charset="0"/>
              </a:rPr>
              <a:t>The COVID-19 pandemic has brought an extraordinary catastrophe to the UK hotel industry, making crisis management strategies crucial. </a:t>
            </a:r>
          </a:p>
          <a:p>
            <a:pPr algn="just">
              <a:buFont typeface="Wingdings" panose="05000000000000000000" pitchFamily="2" charset="2"/>
              <a:buChar char="Ø"/>
            </a:pPr>
            <a:r>
              <a:rPr lang="en-GB" sz="1800" dirty="0">
                <a:solidFill>
                  <a:schemeClr val="tx2">
                    <a:lumMod val="10000"/>
                  </a:schemeClr>
                </a:solidFill>
                <a:latin typeface="Times New Roman" panose="02020603050405020304" pitchFamily="18" charset="0"/>
              </a:rPr>
              <a:t>Le &amp; Phi (2021) showed that the main strategies approved by British hotels to cope with the catastrophe were: cost containment, human resource redeployment, service reduction, reliance on technology, and the search for new income sources.</a:t>
            </a:r>
            <a:endParaRPr lang="en-US" sz="1800" dirty="0">
              <a:solidFill>
                <a:schemeClr val="tx2">
                  <a:lumMod val="10000"/>
                </a:schemeClr>
              </a:solidFill>
              <a:latin typeface="Times New Roman" panose="02020603050405020304" pitchFamily="18" charset="0"/>
            </a:endParaRPr>
          </a:p>
        </p:txBody>
      </p:sp>
      <p:sp>
        <p:nvSpPr>
          <p:cNvPr id="4" name="Slide Number Placeholder 3">
            <a:extLst>
              <a:ext uri="{FF2B5EF4-FFF2-40B4-BE49-F238E27FC236}">
                <a16:creationId xmlns:a16="http://schemas.microsoft.com/office/drawing/2014/main" id="{B1EC14E0-21FA-4FA7-5590-E30B9DCB5977}"/>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6</a:t>
            </a:fld>
            <a:endParaRPr lang="en"/>
          </a:p>
        </p:txBody>
      </p:sp>
      <p:pic>
        <p:nvPicPr>
          <p:cNvPr id="2050" name="Picture 2" descr="Crisis Management Plan Template | Download PPT Now">
            <a:extLst>
              <a:ext uri="{FF2B5EF4-FFF2-40B4-BE49-F238E27FC236}">
                <a16:creationId xmlns:a16="http://schemas.microsoft.com/office/drawing/2014/main" id="{40344A44-123A-BE1D-0C69-E97D6DD846A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739" t="9373" r="3984" b="8311"/>
          <a:stretch/>
        </p:blipFill>
        <p:spPr bwMode="auto">
          <a:xfrm>
            <a:off x="3904565" y="1185542"/>
            <a:ext cx="5093486" cy="36105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812450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0F8E6E-32A6-9A50-DDCD-AF551E40E9F9}"/>
            </a:ext>
          </a:extLst>
        </p:cNvPr>
        <p:cNvGrpSpPr/>
        <p:nvPr/>
      </p:nvGrpSpPr>
      <p:grpSpPr>
        <a:xfrm>
          <a:off x="0" y="0"/>
          <a:ext cx="0" cy="0"/>
          <a:chOff x="0" y="0"/>
          <a:chExt cx="0" cy="0"/>
        </a:xfrm>
      </p:grpSpPr>
      <p:sp>
        <p:nvSpPr>
          <p:cNvPr id="3" name="Text Placeholder 2">
            <a:extLst>
              <a:ext uri="{FF2B5EF4-FFF2-40B4-BE49-F238E27FC236}">
                <a16:creationId xmlns:a16="http://schemas.microsoft.com/office/drawing/2014/main" id="{B3B20487-9A3C-B5CD-D6EC-822076DC4EC4}"/>
              </a:ext>
            </a:extLst>
          </p:cNvPr>
          <p:cNvSpPr>
            <a:spLocks noGrp="1"/>
          </p:cNvSpPr>
          <p:nvPr>
            <p:ph type="body" idx="1"/>
          </p:nvPr>
        </p:nvSpPr>
        <p:spPr>
          <a:xfrm>
            <a:off x="117755" y="1597891"/>
            <a:ext cx="4699173" cy="2943558"/>
          </a:xfrm>
        </p:spPr>
        <p:txBody>
          <a:bodyPr/>
          <a:lstStyle/>
          <a:p>
            <a:pPr marL="101600" indent="0" algn="just">
              <a:lnSpc>
                <a:spcPct val="150000"/>
              </a:lnSpc>
              <a:buNone/>
            </a:pPr>
            <a:r>
              <a:rPr lang="en-GB" sz="1800" dirty="0">
                <a:solidFill>
                  <a:schemeClr val="tx2">
                    <a:lumMod val="10000"/>
                  </a:schemeClr>
                </a:solidFill>
                <a:latin typeface="Times New Roman" panose="02020603050405020304" pitchFamily="18" charset="0"/>
              </a:rPr>
              <a:t>Ritchie &amp; Jiang (2019) stated that building resilience in the UK hospitality sector comprises strategic initiatives taken that are not just temporary rejoinders, but also provide guidance for the formation of supportable models for the future.</a:t>
            </a:r>
            <a:endParaRPr lang="en-US" sz="1800" dirty="0">
              <a:solidFill>
                <a:schemeClr val="tx2">
                  <a:lumMod val="10000"/>
                </a:schemeClr>
              </a:solidFill>
              <a:latin typeface="Times New Roman" panose="02020603050405020304" pitchFamily="18" charset="0"/>
            </a:endParaRPr>
          </a:p>
        </p:txBody>
      </p:sp>
      <p:sp>
        <p:nvSpPr>
          <p:cNvPr id="4" name="Slide Number Placeholder 3">
            <a:extLst>
              <a:ext uri="{FF2B5EF4-FFF2-40B4-BE49-F238E27FC236}">
                <a16:creationId xmlns:a16="http://schemas.microsoft.com/office/drawing/2014/main" id="{FF6F5B62-02C6-C4A5-42D9-B0278B019738}"/>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7</a:t>
            </a:fld>
            <a:endParaRPr lang="en"/>
          </a:p>
        </p:txBody>
      </p:sp>
      <p:pic>
        <p:nvPicPr>
          <p:cNvPr id="6" name="Picture 5">
            <a:extLst>
              <a:ext uri="{FF2B5EF4-FFF2-40B4-BE49-F238E27FC236}">
                <a16:creationId xmlns:a16="http://schemas.microsoft.com/office/drawing/2014/main" id="{A1D09000-79AD-230C-E535-BB14E02CD572}"/>
              </a:ext>
            </a:extLst>
          </p:cNvPr>
          <p:cNvPicPr>
            <a:picLocks noChangeAspect="1"/>
          </p:cNvPicPr>
          <p:nvPr/>
        </p:nvPicPr>
        <p:blipFill>
          <a:blip r:embed="rId3"/>
          <a:stretch>
            <a:fillRect/>
          </a:stretch>
        </p:blipFill>
        <p:spPr>
          <a:xfrm>
            <a:off x="5146939" y="1597891"/>
            <a:ext cx="3551012" cy="3356440"/>
          </a:xfrm>
          <a:prstGeom prst="rect">
            <a:avLst/>
          </a:prstGeom>
        </p:spPr>
      </p:pic>
      <p:sp>
        <p:nvSpPr>
          <p:cNvPr id="7" name="Title 1">
            <a:extLst>
              <a:ext uri="{FF2B5EF4-FFF2-40B4-BE49-F238E27FC236}">
                <a16:creationId xmlns:a16="http://schemas.microsoft.com/office/drawing/2014/main" id="{B33B1AD7-EE94-B2CF-9A1E-727D92107C2C}"/>
              </a:ext>
            </a:extLst>
          </p:cNvPr>
          <p:cNvSpPr txBox="1">
            <a:spLocks/>
          </p:cNvSpPr>
          <p:nvPr/>
        </p:nvSpPr>
        <p:spPr>
          <a:xfrm>
            <a:off x="794276" y="0"/>
            <a:ext cx="7081150" cy="988741"/>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3796BF"/>
              </a:buClr>
              <a:buSzPts val="3000"/>
              <a:buFont typeface="Oswald"/>
              <a:buNone/>
              <a:defRPr sz="3000" b="1" i="0" u="none" strike="noStrike" cap="none">
                <a:solidFill>
                  <a:srgbClr val="3796BF"/>
                </a:solidFill>
                <a:latin typeface="Oswald"/>
                <a:ea typeface="Oswald"/>
                <a:cs typeface="Oswald"/>
                <a:sym typeface="Oswald"/>
              </a:defRPr>
            </a:lvl1pPr>
            <a:lvl2pPr marR="0" lvl="1" algn="l" rtl="0">
              <a:lnSpc>
                <a:spcPct val="100000"/>
              </a:lnSpc>
              <a:spcBef>
                <a:spcPts val="0"/>
              </a:spcBef>
              <a:spcAft>
                <a:spcPts val="0"/>
              </a:spcAft>
              <a:buClr>
                <a:srgbClr val="3796BF"/>
              </a:buClr>
              <a:buSzPts val="3000"/>
              <a:buFont typeface="Oswald"/>
              <a:buNone/>
              <a:defRPr sz="3000" b="1" i="0" u="none" strike="noStrike" cap="none">
                <a:solidFill>
                  <a:srgbClr val="3796BF"/>
                </a:solidFill>
                <a:latin typeface="Oswald"/>
                <a:ea typeface="Oswald"/>
                <a:cs typeface="Oswald"/>
                <a:sym typeface="Oswald"/>
              </a:defRPr>
            </a:lvl2pPr>
            <a:lvl3pPr marR="0" lvl="2" algn="l" rtl="0">
              <a:lnSpc>
                <a:spcPct val="100000"/>
              </a:lnSpc>
              <a:spcBef>
                <a:spcPts val="0"/>
              </a:spcBef>
              <a:spcAft>
                <a:spcPts val="0"/>
              </a:spcAft>
              <a:buClr>
                <a:srgbClr val="3796BF"/>
              </a:buClr>
              <a:buSzPts val="3000"/>
              <a:buFont typeface="Oswald"/>
              <a:buNone/>
              <a:defRPr sz="3000" b="1" i="0" u="none" strike="noStrike" cap="none">
                <a:solidFill>
                  <a:srgbClr val="3796BF"/>
                </a:solidFill>
                <a:latin typeface="Oswald"/>
                <a:ea typeface="Oswald"/>
                <a:cs typeface="Oswald"/>
                <a:sym typeface="Oswald"/>
              </a:defRPr>
            </a:lvl3pPr>
            <a:lvl4pPr marR="0" lvl="3" algn="l" rtl="0">
              <a:lnSpc>
                <a:spcPct val="100000"/>
              </a:lnSpc>
              <a:spcBef>
                <a:spcPts val="0"/>
              </a:spcBef>
              <a:spcAft>
                <a:spcPts val="0"/>
              </a:spcAft>
              <a:buClr>
                <a:srgbClr val="3796BF"/>
              </a:buClr>
              <a:buSzPts val="3000"/>
              <a:buFont typeface="Oswald"/>
              <a:buNone/>
              <a:defRPr sz="3000" b="1" i="0" u="none" strike="noStrike" cap="none">
                <a:solidFill>
                  <a:srgbClr val="3796BF"/>
                </a:solidFill>
                <a:latin typeface="Oswald"/>
                <a:ea typeface="Oswald"/>
                <a:cs typeface="Oswald"/>
                <a:sym typeface="Oswald"/>
              </a:defRPr>
            </a:lvl4pPr>
            <a:lvl5pPr marR="0" lvl="4" algn="l" rtl="0">
              <a:lnSpc>
                <a:spcPct val="100000"/>
              </a:lnSpc>
              <a:spcBef>
                <a:spcPts val="0"/>
              </a:spcBef>
              <a:spcAft>
                <a:spcPts val="0"/>
              </a:spcAft>
              <a:buClr>
                <a:srgbClr val="3796BF"/>
              </a:buClr>
              <a:buSzPts val="3000"/>
              <a:buFont typeface="Oswald"/>
              <a:buNone/>
              <a:defRPr sz="3000" b="1" i="0" u="none" strike="noStrike" cap="none">
                <a:solidFill>
                  <a:srgbClr val="3796BF"/>
                </a:solidFill>
                <a:latin typeface="Oswald"/>
                <a:ea typeface="Oswald"/>
                <a:cs typeface="Oswald"/>
                <a:sym typeface="Oswald"/>
              </a:defRPr>
            </a:lvl5pPr>
            <a:lvl6pPr marR="0" lvl="5" algn="l" rtl="0">
              <a:lnSpc>
                <a:spcPct val="100000"/>
              </a:lnSpc>
              <a:spcBef>
                <a:spcPts val="0"/>
              </a:spcBef>
              <a:spcAft>
                <a:spcPts val="0"/>
              </a:spcAft>
              <a:buClr>
                <a:srgbClr val="3796BF"/>
              </a:buClr>
              <a:buSzPts val="3000"/>
              <a:buFont typeface="Oswald"/>
              <a:buNone/>
              <a:defRPr sz="3000" b="1" i="0" u="none" strike="noStrike" cap="none">
                <a:solidFill>
                  <a:srgbClr val="3796BF"/>
                </a:solidFill>
                <a:latin typeface="Oswald"/>
                <a:ea typeface="Oswald"/>
                <a:cs typeface="Oswald"/>
                <a:sym typeface="Oswald"/>
              </a:defRPr>
            </a:lvl6pPr>
            <a:lvl7pPr marR="0" lvl="6" algn="l" rtl="0">
              <a:lnSpc>
                <a:spcPct val="100000"/>
              </a:lnSpc>
              <a:spcBef>
                <a:spcPts val="0"/>
              </a:spcBef>
              <a:spcAft>
                <a:spcPts val="0"/>
              </a:spcAft>
              <a:buClr>
                <a:srgbClr val="3796BF"/>
              </a:buClr>
              <a:buSzPts val="3000"/>
              <a:buFont typeface="Oswald"/>
              <a:buNone/>
              <a:defRPr sz="3000" b="1" i="0" u="none" strike="noStrike" cap="none">
                <a:solidFill>
                  <a:srgbClr val="3796BF"/>
                </a:solidFill>
                <a:latin typeface="Oswald"/>
                <a:ea typeface="Oswald"/>
                <a:cs typeface="Oswald"/>
                <a:sym typeface="Oswald"/>
              </a:defRPr>
            </a:lvl7pPr>
            <a:lvl8pPr marR="0" lvl="7" algn="l" rtl="0">
              <a:lnSpc>
                <a:spcPct val="100000"/>
              </a:lnSpc>
              <a:spcBef>
                <a:spcPts val="0"/>
              </a:spcBef>
              <a:spcAft>
                <a:spcPts val="0"/>
              </a:spcAft>
              <a:buClr>
                <a:srgbClr val="3796BF"/>
              </a:buClr>
              <a:buSzPts val="3000"/>
              <a:buFont typeface="Oswald"/>
              <a:buNone/>
              <a:defRPr sz="3000" b="1" i="0" u="none" strike="noStrike" cap="none">
                <a:solidFill>
                  <a:srgbClr val="3796BF"/>
                </a:solidFill>
                <a:latin typeface="Oswald"/>
                <a:ea typeface="Oswald"/>
                <a:cs typeface="Oswald"/>
                <a:sym typeface="Oswald"/>
              </a:defRPr>
            </a:lvl8pPr>
            <a:lvl9pPr marR="0" lvl="8" algn="l" rtl="0">
              <a:lnSpc>
                <a:spcPct val="100000"/>
              </a:lnSpc>
              <a:spcBef>
                <a:spcPts val="0"/>
              </a:spcBef>
              <a:spcAft>
                <a:spcPts val="0"/>
              </a:spcAft>
              <a:buClr>
                <a:srgbClr val="3796BF"/>
              </a:buClr>
              <a:buSzPts val="3000"/>
              <a:buFont typeface="Oswald"/>
              <a:buNone/>
              <a:defRPr sz="3000" b="1" i="0" u="none" strike="noStrike" cap="none">
                <a:solidFill>
                  <a:srgbClr val="3796BF"/>
                </a:solidFill>
                <a:latin typeface="Oswald"/>
                <a:ea typeface="Oswald"/>
                <a:cs typeface="Oswald"/>
                <a:sym typeface="Oswald"/>
              </a:defRPr>
            </a:lvl9pPr>
          </a:lstStyle>
          <a:p>
            <a:br>
              <a:rPr lang="en-GB" sz="2400" dirty="0">
                <a:solidFill>
                  <a:schemeClr val="tx1"/>
                </a:solidFill>
                <a:latin typeface="Times New Roman" panose="02020603050405020304" pitchFamily="18" charset="0"/>
              </a:rPr>
            </a:br>
            <a:r>
              <a:rPr lang="en-GB" sz="2400" dirty="0">
                <a:solidFill>
                  <a:schemeClr val="tx1"/>
                </a:solidFill>
                <a:latin typeface="Times New Roman" panose="02020603050405020304" pitchFamily="18" charset="0"/>
                <a:ea typeface="Times New Roman" panose="02020603050405020304" pitchFamily="18" charset="0"/>
                <a:cs typeface="Vrinda" panose="020B0502040204020203" pitchFamily="34" charset="0"/>
              </a:rPr>
              <a:t>Crisis management strategies in hotel management</a:t>
            </a:r>
            <a:endParaRPr lang="en-US" sz="2400" dirty="0">
              <a:solidFill>
                <a:schemeClr val="tx1"/>
              </a:solidFill>
            </a:endParaRPr>
          </a:p>
        </p:txBody>
      </p:sp>
    </p:spTree>
    <p:extLst>
      <p:ext uri="{BB962C8B-B14F-4D97-AF65-F5344CB8AC3E}">
        <p14:creationId xmlns:p14="http://schemas.microsoft.com/office/powerpoint/2010/main" val="8615977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28">
          <a:extLst>
            <a:ext uri="{FF2B5EF4-FFF2-40B4-BE49-F238E27FC236}">
              <a16:creationId xmlns:a16="http://schemas.microsoft.com/office/drawing/2014/main" id="{FA0AAAEE-BB27-DC88-E647-CD85615C5EBA}"/>
            </a:ext>
          </a:extLst>
        </p:cNvPr>
        <p:cNvGrpSpPr/>
        <p:nvPr/>
      </p:nvGrpSpPr>
      <p:grpSpPr>
        <a:xfrm>
          <a:off x="0" y="0"/>
          <a:ext cx="0" cy="0"/>
          <a:chOff x="0" y="0"/>
          <a:chExt cx="0" cy="0"/>
        </a:xfrm>
      </p:grpSpPr>
      <p:sp>
        <p:nvSpPr>
          <p:cNvPr id="230" name="Google Shape;230;p19">
            <a:extLst>
              <a:ext uri="{FF2B5EF4-FFF2-40B4-BE49-F238E27FC236}">
                <a16:creationId xmlns:a16="http://schemas.microsoft.com/office/drawing/2014/main" id="{E8D18FCB-F1B5-A8D3-FB2E-12FF06D643CD}"/>
              </a:ext>
            </a:extLst>
          </p:cNvPr>
          <p:cNvSpPr txBox="1">
            <a:spLocks noGrp="1"/>
          </p:cNvSpPr>
          <p:nvPr>
            <p:ph type="title"/>
          </p:nvPr>
        </p:nvSpPr>
        <p:spPr>
          <a:xfrm>
            <a:off x="2468574" y="393601"/>
            <a:ext cx="1937178" cy="680700"/>
          </a:xfrm>
          <a:prstGeom prst="rect">
            <a:avLst/>
          </a:prstGeom>
        </p:spPr>
        <p:txBody>
          <a:bodyPr spcFirstLastPara="1" wrap="square" lIns="91425" tIns="91425" rIns="91425" bIns="91425" anchor="b" anchorCtr="0">
            <a:noAutofit/>
          </a:bodyPr>
          <a:lstStyle/>
          <a:p>
            <a:pPr marL="0" marR="0" algn="just">
              <a:lnSpc>
                <a:spcPct val="150000"/>
              </a:lnSpc>
              <a:spcBef>
                <a:spcPts val="1200"/>
              </a:spcBef>
            </a:pPr>
            <a:r>
              <a:rPr lang="en-GB" b="1" kern="0" dirty="0">
                <a:solidFill>
                  <a:schemeClr val="tx2">
                    <a:lumMod val="10000"/>
                  </a:schemeClr>
                </a:solidFill>
                <a:effectLst/>
                <a:latin typeface="Times New Roman" panose="02020603050405020304" pitchFamily="18" charset="0"/>
              </a:rPr>
              <a:t>Method</a:t>
            </a:r>
            <a:endParaRPr lang="en-US" b="1" kern="0" dirty="0">
              <a:solidFill>
                <a:schemeClr val="tx2">
                  <a:lumMod val="10000"/>
                </a:schemeClr>
              </a:solidFill>
              <a:effectLst/>
              <a:latin typeface="Times New Roman" panose="02020603050405020304" pitchFamily="18" charset="0"/>
            </a:endParaRPr>
          </a:p>
        </p:txBody>
      </p:sp>
      <p:sp>
        <p:nvSpPr>
          <p:cNvPr id="3" name="Text Placeholder 2">
            <a:extLst>
              <a:ext uri="{FF2B5EF4-FFF2-40B4-BE49-F238E27FC236}">
                <a16:creationId xmlns:a16="http://schemas.microsoft.com/office/drawing/2014/main" id="{3CFD2A67-F411-233D-109E-C42C36B0976F}"/>
              </a:ext>
            </a:extLst>
          </p:cNvPr>
          <p:cNvSpPr>
            <a:spLocks noGrp="1"/>
          </p:cNvSpPr>
          <p:nvPr>
            <p:ph type="body" idx="1"/>
          </p:nvPr>
        </p:nvSpPr>
        <p:spPr>
          <a:xfrm>
            <a:off x="77475" y="1617628"/>
            <a:ext cx="4658076" cy="3110488"/>
          </a:xfrm>
        </p:spPr>
        <p:txBody>
          <a:bodyPr/>
          <a:lstStyle/>
          <a:p>
            <a:pPr algn="just">
              <a:buFont typeface="Wingdings" panose="05000000000000000000" pitchFamily="2" charset="2"/>
              <a:buChar char="q"/>
            </a:pPr>
            <a:r>
              <a:rPr lang="en-GB" dirty="0">
                <a:solidFill>
                  <a:schemeClr val="tx2">
                    <a:lumMod val="10000"/>
                  </a:schemeClr>
                </a:solidFill>
                <a:latin typeface="Times New Roman" panose="02020603050405020304" pitchFamily="18" charset="0"/>
              </a:rPr>
              <a:t>According to Crisis Management Theory, short-term policy interventions such as stimulus packages or restrictions have an impact on the crisis-response phase of the hotel industry (Sharma et al., 2024). </a:t>
            </a:r>
            <a:endParaRPr lang="en-US" dirty="0">
              <a:solidFill>
                <a:schemeClr val="tx2">
                  <a:lumMod val="10000"/>
                </a:schemeClr>
              </a:solidFill>
              <a:latin typeface="Times New Roman" panose="02020603050405020304" pitchFamily="18" charset="0"/>
            </a:endParaRPr>
          </a:p>
        </p:txBody>
      </p:sp>
      <p:sp>
        <p:nvSpPr>
          <p:cNvPr id="232" name="Google Shape;232;p19">
            <a:extLst>
              <a:ext uri="{FF2B5EF4-FFF2-40B4-BE49-F238E27FC236}">
                <a16:creationId xmlns:a16="http://schemas.microsoft.com/office/drawing/2014/main" id="{856AC0E1-CDC0-3979-897D-1F9D343CB194}"/>
              </a:ext>
            </a:extLst>
          </p:cNvPr>
          <p:cNvSpPr txBox="1">
            <a:spLocks noGrp="1"/>
          </p:cNvSpPr>
          <p:nvPr>
            <p:ph type="sldNum" idx="12"/>
          </p:nvPr>
        </p:nvSpPr>
        <p:spPr>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solidFill>
                  <a:schemeClr val="tx2">
                    <a:lumMod val="10000"/>
                  </a:schemeClr>
                </a:solidFill>
              </a:rPr>
              <a:t>8</a:t>
            </a:fld>
            <a:endParaRPr>
              <a:solidFill>
                <a:schemeClr val="tx2">
                  <a:lumMod val="10000"/>
                </a:schemeClr>
              </a:solidFill>
            </a:endParaRPr>
          </a:p>
        </p:txBody>
      </p:sp>
      <p:pic>
        <p:nvPicPr>
          <p:cNvPr id="10242" name="Picture 2" descr="What is A PESTEL Analysis with Examples | EdrawMax Online">
            <a:extLst>
              <a:ext uri="{FF2B5EF4-FFF2-40B4-BE49-F238E27FC236}">
                <a16:creationId xmlns:a16="http://schemas.microsoft.com/office/drawing/2014/main" id="{5687CC8E-42F1-5A0D-C3E5-04BB6A14BFD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5540589" y="1309455"/>
            <a:ext cx="3003395" cy="3213581"/>
          </a:xfrm>
          <a:prstGeom prst="rect">
            <a:avLst/>
          </a:prstGeom>
          <a:noFill/>
          <a:extLst>
            <a:ext uri="{909E8E84-426E-40DD-AFC4-6F175D3DCCD1}">
              <a14:hiddenFill xmlns:a14="http://schemas.microsoft.com/office/drawing/2010/main">
                <a:solidFill>
                  <a:srgbClr val="FFFFFF"/>
                </a:solidFill>
              </a14:hiddenFill>
            </a:ext>
          </a:extLst>
        </p:spPr>
      </p:pic>
      <p:sp>
        <p:nvSpPr>
          <p:cNvPr id="2" name="Google Shape;230;p19">
            <a:extLst>
              <a:ext uri="{FF2B5EF4-FFF2-40B4-BE49-F238E27FC236}">
                <a16:creationId xmlns:a16="http://schemas.microsoft.com/office/drawing/2014/main" id="{BA5A3352-1A4F-2AD5-7B25-06568F982AFB}"/>
              </a:ext>
            </a:extLst>
          </p:cNvPr>
          <p:cNvSpPr txBox="1">
            <a:spLocks/>
          </p:cNvSpPr>
          <p:nvPr/>
        </p:nvSpPr>
        <p:spPr>
          <a:xfrm>
            <a:off x="334975" y="1309455"/>
            <a:ext cx="1937178" cy="431954"/>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3796BF"/>
              </a:buClr>
              <a:buSzPts val="3000"/>
              <a:buFont typeface="Oswald"/>
              <a:buNone/>
              <a:defRPr sz="3000" b="1" i="0" u="none" strike="noStrike" cap="none">
                <a:solidFill>
                  <a:srgbClr val="3796BF"/>
                </a:solidFill>
                <a:latin typeface="Oswald"/>
                <a:ea typeface="Oswald"/>
                <a:cs typeface="Oswald"/>
                <a:sym typeface="Oswald"/>
              </a:defRPr>
            </a:lvl1pPr>
            <a:lvl2pPr marR="0" lvl="1" algn="l" rtl="0">
              <a:lnSpc>
                <a:spcPct val="100000"/>
              </a:lnSpc>
              <a:spcBef>
                <a:spcPts val="0"/>
              </a:spcBef>
              <a:spcAft>
                <a:spcPts val="0"/>
              </a:spcAft>
              <a:buClr>
                <a:srgbClr val="3796BF"/>
              </a:buClr>
              <a:buSzPts val="3000"/>
              <a:buFont typeface="Oswald"/>
              <a:buNone/>
              <a:defRPr sz="3000" b="1" i="0" u="none" strike="noStrike" cap="none">
                <a:solidFill>
                  <a:srgbClr val="3796BF"/>
                </a:solidFill>
                <a:latin typeface="Oswald"/>
                <a:ea typeface="Oswald"/>
                <a:cs typeface="Oswald"/>
                <a:sym typeface="Oswald"/>
              </a:defRPr>
            </a:lvl2pPr>
            <a:lvl3pPr marR="0" lvl="2" algn="l" rtl="0">
              <a:lnSpc>
                <a:spcPct val="100000"/>
              </a:lnSpc>
              <a:spcBef>
                <a:spcPts val="0"/>
              </a:spcBef>
              <a:spcAft>
                <a:spcPts val="0"/>
              </a:spcAft>
              <a:buClr>
                <a:srgbClr val="3796BF"/>
              </a:buClr>
              <a:buSzPts val="3000"/>
              <a:buFont typeface="Oswald"/>
              <a:buNone/>
              <a:defRPr sz="3000" b="1" i="0" u="none" strike="noStrike" cap="none">
                <a:solidFill>
                  <a:srgbClr val="3796BF"/>
                </a:solidFill>
                <a:latin typeface="Oswald"/>
                <a:ea typeface="Oswald"/>
                <a:cs typeface="Oswald"/>
                <a:sym typeface="Oswald"/>
              </a:defRPr>
            </a:lvl3pPr>
            <a:lvl4pPr marR="0" lvl="3" algn="l" rtl="0">
              <a:lnSpc>
                <a:spcPct val="100000"/>
              </a:lnSpc>
              <a:spcBef>
                <a:spcPts val="0"/>
              </a:spcBef>
              <a:spcAft>
                <a:spcPts val="0"/>
              </a:spcAft>
              <a:buClr>
                <a:srgbClr val="3796BF"/>
              </a:buClr>
              <a:buSzPts val="3000"/>
              <a:buFont typeface="Oswald"/>
              <a:buNone/>
              <a:defRPr sz="3000" b="1" i="0" u="none" strike="noStrike" cap="none">
                <a:solidFill>
                  <a:srgbClr val="3796BF"/>
                </a:solidFill>
                <a:latin typeface="Oswald"/>
                <a:ea typeface="Oswald"/>
                <a:cs typeface="Oswald"/>
                <a:sym typeface="Oswald"/>
              </a:defRPr>
            </a:lvl4pPr>
            <a:lvl5pPr marR="0" lvl="4" algn="l" rtl="0">
              <a:lnSpc>
                <a:spcPct val="100000"/>
              </a:lnSpc>
              <a:spcBef>
                <a:spcPts val="0"/>
              </a:spcBef>
              <a:spcAft>
                <a:spcPts val="0"/>
              </a:spcAft>
              <a:buClr>
                <a:srgbClr val="3796BF"/>
              </a:buClr>
              <a:buSzPts val="3000"/>
              <a:buFont typeface="Oswald"/>
              <a:buNone/>
              <a:defRPr sz="3000" b="1" i="0" u="none" strike="noStrike" cap="none">
                <a:solidFill>
                  <a:srgbClr val="3796BF"/>
                </a:solidFill>
                <a:latin typeface="Oswald"/>
                <a:ea typeface="Oswald"/>
                <a:cs typeface="Oswald"/>
                <a:sym typeface="Oswald"/>
              </a:defRPr>
            </a:lvl5pPr>
            <a:lvl6pPr marR="0" lvl="5" algn="l" rtl="0">
              <a:lnSpc>
                <a:spcPct val="100000"/>
              </a:lnSpc>
              <a:spcBef>
                <a:spcPts val="0"/>
              </a:spcBef>
              <a:spcAft>
                <a:spcPts val="0"/>
              </a:spcAft>
              <a:buClr>
                <a:srgbClr val="3796BF"/>
              </a:buClr>
              <a:buSzPts val="3000"/>
              <a:buFont typeface="Oswald"/>
              <a:buNone/>
              <a:defRPr sz="3000" b="1" i="0" u="none" strike="noStrike" cap="none">
                <a:solidFill>
                  <a:srgbClr val="3796BF"/>
                </a:solidFill>
                <a:latin typeface="Oswald"/>
                <a:ea typeface="Oswald"/>
                <a:cs typeface="Oswald"/>
                <a:sym typeface="Oswald"/>
              </a:defRPr>
            </a:lvl6pPr>
            <a:lvl7pPr marR="0" lvl="6" algn="l" rtl="0">
              <a:lnSpc>
                <a:spcPct val="100000"/>
              </a:lnSpc>
              <a:spcBef>
                <a:spcPts val="0"/>
              </a:spcBef>
              <a:spcAft>
                <a:spcPts val="0"/>
              </a:spcAft>
              <a:buClr>
                <a:srgbClr val="3796BF"/>
              </a:buClr>
              <a:buSzPts val="3000"/>
              <a:buFont typeface="Oswald"/>
              <a:buNone/>
              <a:defRPr sz="3000" b="1" i="0" u="none" strike="noStrike" cap="none">
                <a:solidFill>
                  <a:srgbClr val="3796BF"/>
                </a:solidFill>
                <a:latin typeface="Oswald"/>
                <a:ea typeface="Oswald"/>
                <a:cs typeface="Oswald"/>
                <a:sym typeface="Oswald"/>
              </a:defRPr>
            </a:lvl7pPr>
            <a:lvl8pPr marR="0" lvl="7" algn="l" rtl="0">
              <a:lnSpc>
                <a:spcPct val="100000"/>
              </a:lnSpc>
              <a:spcBef>
                <a:spcPts val="0"/>
              </a:spcBef>
              <a:spcAft>
                <a:spcPts val="0"/>
              </a:spcAft>
              <a:buClr>
                <a:srgbClr val="3796BF"/>
              </a:buClr>
              <a:buSzPts val="3000"/>
              <a:buFont typeface="Oswald"/>
              <a:buNone/>
              <a:defRPr sz="3000" b="1" i="0" u="none" strike="noStrike" cap="none">
                <a:solidFill>
                  <a:srgbClr val="3796BF"/>
                </a:solidFill>
                <a:latin typeface="Oswald"/>
                <a:ea typeface="Oswald"/>
                <a:cs typeface="Oswald"/>
                <a:sym typeface="Oswald"/>
              </a:defRPr>
            </a:lvl8pPr>
            <a:lvl9pPr marR="0" lvl="8" algn="l" rtl="0">
              <a:lnSpc>
                <a:spcPct val="100000"/>
              </a:lnSpc>
              <a:spcBef>
                <a:spcPts val="0"/>
              </a:spcBef>
              <a:spcAft>
                <a:spcPts val="0"/>
              </a:spcAft>
              <a:buClr>
                <a:srgbClr val="3796BF"/>
              </a:buClr>
              <a:buSzPts val="3000"/>
              <a:buFont typeface="Oswald"/>
              <a:buNone/>
              <a:defRPr sz="3000" b="1" i="0" u="none" strike="noStrike" cap="none">
                <a:solidFill>
                  <a:srgbClr val="3796BF"/>
                </a:solidFill>
                <a:latin typeface="Oswald"/>
                <a:ea typeface="Oswald"/>
                <a:cs typeface="Oswald"/>
                <a:sym typeface="Oswald"/>
              </a:defRPr>
            </a:lvl9pPr>
          </a:lstStyle>
          <a:p>
            <a:pPr algn="just">
              <a:lnSpc>
                <a:spcPct val="150000"/>
              </a:lnSpc>
              <a:spcBef>
                <a:spcPts val="1200"/>
              </a:spcBef>
            </a:pPr>
            <a:r>
              <a:rPr lang="en-GB" sz="2400" dirty="0">
                <a:solidFill>
                  <a:schemeClr val="tx2">
                    <a:lumMod val="10000"/>
                  </a:schemeClr>
                </a:solidFill>
                <a:latin typeface="Times New Roman" panose="02020603050405020304" pitchFamily="18" charset="0"/>
              </a:rPr>
              <a:t>Analyses</a:t>
            </a:r>
            <a:endParaRPr lang="en-US" sz="2400" dirty="0">
              <a:solidFill>
                <a:schemeClr val="tx2">
                  <a:lumMod val="10000"/>
                </a:schemeClr>
              </a:solidFill>
              <a:latin typeface="Times New Roman" panose="02020603050405020304" pitchFamily="18" charset="0"/>
            </a:endParaRPr>
          </a:p>
        </p:txBody>
      </p:sp>
      <p:sp>
        <p:nvSpPr>
          <p:cNvPr id="4" name="TextBox 3">
            <a:extLst>
              <a:ext uri="{FF2B5EF4-FFF2-40B4-BE49-F238E27FC236}">
                <a16:creationId xmlns:a16="http://schemas.microsoft.com/office/drawing/2014/main" id="{416BD896-215D-025C-543A-629C5ED3B488}"/>
              </a:ext>
            </a:extLst>
          </p:cNvPr>
          <p:cNvSpPr txBox="1"/>
          <p:nvPr/>
        </p:nvSpPr>
        <p:spPr>
          <a:xfrm>
            <a:off x="2572870" y="3373785"/>
            <a:ext cx="2861681" cy="1769715"/>
          </a:xfrm>
          <a:prstGeom prst="rect">
            <a:avLst/>
          </a:prstGeom>
          <a:noFill/>
        </p:spPr>
        <p:txBody>
          <a:bodyPr wrap="none" rtlCol="0">
            <a:spAutoFit/>
          </a:bodyPr>
          <a:lstStyle/>
          <a:p>
            <a:pPr marL="0" lvl="0" indent="0" defTabSz="914400" eaLnBrk="0" fontAlgn="base" latinLnBrk="0" hangingPunct="0">
              <a:spcBef>
                <a:spcPts val="0"/>
              </a:spcBef>
              <a:spcAft>
                <a:spcPts val="600"/>
              </a:spcAft>
              <a:buClr>
                <a:srgbClr val="000000"/>
              </a:buClr>
              <a:buSzTx/>
              <a:buFont typeface="Arial"/>
              <a:buChar char="•"/>
              <a:tabLst/>
            </a:pPr>
            <a:r>
              <a:rPr kumimoji="0" lang="en-US" altLang="en-US" b="0" i="0" u="none" strike="noStrike" cap="none" normalizeH="0" baseline="0" dirty="0">
                <a:ln>
                  <a:noFill/>
                </a:ln>
                <a:solidFill>
                  <a:schemeClr val="tx1"/>
                </a:solidFill>
                <a:effectLst/>
              </a:rPr>
              <a:t>Short-Term Government Support</a:t>
            </a:r>
          </a:p>
          <a:p>
            <a:pPr marL="0" lvl="0" indent="0" defTabSz="914400" eaLnBrk="0" fontAlgn="base" latinLnBrk="0" hangingPunct="0">
              <a:spcBef>
                <a:spcPts val="0"/>
              </a:spcBef>
              <a:spcAft>
                <a:spcPts val="600"/>
              </a:spcAft>
              <a:buClr>
                <a:srgbClr val="000000"/>
              </a:buClr>
              <a:buSzTx/>
              <a:buFont typeface="Arial"/>
              <a:buChar char="•"/>
              <a:tabLst/>
            </a:pPr>
            <a:r>
              <a:rPr kumimoji="0" lang="en-US" altLang="en-US" b="0" i="0" u="none" strike="noStrike" cap="none" normalizeH="0" baseline="0" dirty="0">
                <a:ln>
                  <a:noFill/>
                </a:ln>
                <a:solidFill>
                  <a:schemeClr val="tx1"/>
                </a:solidFill>
                <a:effectLst/>
              </a:rPr>
              <a:t>Shifts in Consumer Behavior </a:t>
            </a:r>
          </a:p>
          <a:p>
            <a:pPr marL="0" lvl="0" indent="0" defTabSz="914400" eaLnBrk="0" fontAlgn="base" latinLnBrk="0" hangingPunct="0">
              <a:spcBef>
                <a:spcPts val="0"/>
              </a:spcBef>
              <a:spcAft>
                <a:spcPts val="600"/>
              </a:spcAft>
              <a:buClr>
                <a:srgbClr val="000000"/>
              </a:buClr>
              <a:buSzTx/>
              <a:buFont typeface="Arial"/>
              <a:buChar char="•"/>
              <a:tabLst/>
            </a:pPr>
            <a:r>
              <a:rPr kumimoji="0" lang="en-US" altLang="en-US" b="0" i="0" u="none" strike="noStrike" cap="none" normalizeH="0" baseline="0" dirty="0">
                <a:ln>
                  <a:noFill/>
                </a:ln>
                <a:solidFill>
                  <a:schemeClr val="tx1"/>
                </a:solidFill>
                <a:effectLst/>
              </a:rPr>
              <a:t>Health and Safety Adaptations</a:t>
            </a:r>
          </a:p>
          <a:p>
            <a:pPr marL="0" lvl="0" indent="0" defTabSz="914400" eaLnBrk="0" fontAlgn="base" latinLnBrk="0" hangingPunct="0">
              <a:spcBef>
                <a:spcPts val="0"/>
              </a:spcBef>
              <a:spcAft>
                <a:spcPts val="600"/>
              </a:spcAft>
              <a:buClr>
                <a:srgbClr val="000000"/>
              </a:buClr>
              <a:buSzTx/>
              <a:buFont typeface="Arial"/>
              <a:buChar char="•"/>
              <a:tabLst/>
            </a:pPr>
            <a:r>
              <a:rPr kumimoji="0" lang="en-US" altLang="en-US" b="0" i="0" u="none" strike="noStrike" cap="none" normalizeH="0" baseline="0" dirty="0">
                <a:ln>
                  <a:noFill/>
                </a:ln>
                <a:solidFill>
                  <a:schemeClr val="tx1"/>
                </a:solidFill>
                <a:effectLst/>
              </a:rPr>
              <a:t>Rise of Technology</a:t>
            </a:r>
          </a:p>
          <a:p>
            <a:pPr marL="0" lvl="0" indent="0" defTabSz="914400" eaLnBrk="0" fontAlgn="base" latinLnBrk="0" hangingPunct="0">
              <a:spcBef>
                <a:spcPts val="0"/>
              </a:spcBef>
              <a:spcAft>
                <a:spcPts val="600"/>
              </a:spcAft>
              <a:buClr>
                <a:srgbClr val="000000"/>
              </a:buClr>
              <a:buSzTx/>
              <a:buFont typeface="Arial"/>
              <a:buChar char="•"/>
              <a:tabLst/>
            </a:pPr>
            <a:r>
              <a:rPr kumimoji="0" lang="en-US" altLang="en-US" b="0" i="0" u="none" strike="noStrike" cap="none" normalizeH="0" baseline="0" dirty="0">
                <a:ln>
                  <a:noFill/>
                </a:ln>
                <a:solidFill>
                  <a:schemeClr val="tx1"/>
                </a:solidFill>
                <a:effectLst/>
              </a:rPr>
              <a:t>Sustainability vs. Hygiene</a:t>
            </a:r>
          </a:p>
          <a:p>
            <a:endParaRPr lang="en-GB" dirty="0">
              <a:solidFill>
                <a:schemeClr val="tx1"/>
              </a:solidFill>
            </a:endParaRPr>
          </a:p>
        </p:txBody>
      </p:sp>
    </p:spTree>
    <p:extLst>
      <p:ext uri="{BB962C8B-B14F-4D97-AF65-F5344CB8AC3E}">
        <p14:creationId xmlns:p14="http://schemas.microsoft.com/office/powerpoint/2010/main" val="10268099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45"/>
        <p:cNvGrpSpPr/>
        <p:nvPr/>
      </p:nvGrpSpPr>
      <p:grpSpPr>
        <a:xfrm>
          <a:off x="0" y="0"/>
          <a:ext cx="0" cy="0"/>
          <a:chOff x="0" y="0"/>
          <a:chExt cx="0" cy="0"/>
        </a:xfrm>
      </p:grpSpPr>
      <p:sp>
        <p:nvSpPr>
          <p:cNvPr id="246" name="Google Shape;246;p21"/>
          <p:cNvSpPr txBox="1">
            <a:spLocks noGrp="1"/>
          </p:cNvSpPr>
          <p:nvPr>
            <p:ph type="title"/>
          </p:nvPr>
        </p:nvSpPr>
        <p:spPr>
          <a:xfrm>
            <a:off x="2914151" y="365336"/>
            <a:ext cx="2617849" cy="680700"/>
          </a:xfrm>
          <a:prstGeom prst="rect">
            <a:avLst/>
          </a:prstGeom>
        </p:spPr>
        <p:txBody>
          <a:bodyPr spcFirstLastPara="1" wrap="square" lIns="91425" tIns="91425" rIns="91425" bIns="91425" anchor="b" anchorCtr="0">
            <a:noAutofit/>
          </a:bodyPr>
          <a:lstStyle/>
          <a:p>
            <a:pPr marL="0" marR="0" algn="just">
              <a:lnSpc>
                <a:spcPct val="150000"/>
              </a:lnSpc>
              <a:spcBef>
                <a:spcPts val="1200"/>
              </a:spcBef>
            </a:pPr>
            <a:r>
              <a:rPr lang="en-GB" b="1" kern="0" dirty="0">
                <a:solidFill>
                  <a:schemeClr val="tx2">
                    <a:lumMod val="10000"/>
                  </a:schemeClr>
                </a:solidFill>
                <a:effectLst/>
                <a:latin typeface="Times New Roman" panose="02020603050405020304" pitchFamily="18" charset="0"/>
              </a:rPr>
              <a:t>Conclusion</a:t>
            </a:r>
            <a:endParaRPr lang="en-US" b="1" kern="0" dirty="0">
              <a:solidFill>
                <a:schemeClr val="tx2">
                  <a:lumMod val="10000"/>
                </a:schemeClr>
              </a:solidFill>
              <a:effectLst/>
              <a:latin typeface="Times New Roman" panose="02020603050405020304" pitchFamily="18" charset="0"/>
            </a:endParaRPr>
          </a:p>
        </p:txBody>
      </p:sp>
      <p:sp>
        <p:nvSpPr>
          <p:cNvPr id="247" name="Google Shape;247;p21"/>
          <p:cNvSpPr txBox="1">
            <a:spLocks noGrp="1"/>
          </p:cNvSpPr>
          <p:nvPr>
            <p:ph type="body" idx="1"/>
          </p:nvPr>
        </p:nvSpPr>
        <p:spPr>
          <a:xfrm>
            <a:off x="204747" y="1488159"/>
            <a:ext cx="4709224" cy="3262261"/>
          </a:xfrm>
          <a:prstGeom prst="rect">
            <a:avLst/>
          </a:prstGeom>
        </p:spPr>
        <p:txBody>
          <a:bodyPr spcFirstLastPara="1" wrap="square" lIns="91425" tIns="91425" rIns="91425" bIns="91425" anchor="t" anchorCtr="0">
            <a:noAutofit/>
          </a:bodyPr>
          <a:lstStyle/>
          <a:p>
            <a:pPr marL="0" marR="0" algn="just">
              <a:buFont typeface="Wingdings" panose="05000000000000000000" pitchFamily="2" charset="2"/>
              <a:buChar char="§"/>
            </a:pPr>
            <a:r>
              <a:rPr lang="en-GB" sz="1800" dirty="0">
                <a:solidFill>
                  <a:schemeClr val="tx2">
                    <a:lumMod val="10000"/>
                  </a:schemeClr>
                </a:solidFill>
                <a:effectLst/>
                <a:latin typeface="Times New Roman" panose="02020603050405020304" pitchFamily="18" charset="0"/>
                <a:ea typeface="Times New Roman" panose="02020603050405020304" pitchFamily="18" charset="0"/>
              </a:rPr>
              <a:t>Changes in customer risk perceptions have increased the importance of security, digital innovation, and resilience in service delivery (</a:t>
            </a:r>
            <a:r>
              <a:rPr lang="en-GB" sz="1800" dirty="0" err="1">
                <a:solidFill>
                  <a:schemeClr val="tx2">
                    <a:lumMod val="10000"/>
                  </a:schemeClr>
                </a:solidFill>
                <a:effectLst/>
                <a:latin typeface="Times New Roman" panose="02020603050405020304" pitchFamily="18" charset="0"/>
                <a:ea typeface="Times New Roman" panose="02020603050405020304" pitchFamily="18" charset="0"/>
              </a:rPr>
              <a:t>Batabyal</a:t>
            </a:r>
            <a:r>
              <a:rPr lang="en-GB" sz="1800" dirty="0">
                <a:solidFill>
                  <a:schemeClr val="tx2">
                    <a:lumMod val="10000"/>
                  </a:schemeClr>
                </a:solidFill>
                <a:effectLst/>
                <a:latin typeface="Times New Roman" panose="02020603050405020304" pitchFamily="18" charset="0"/>
                <a:ea typeface="Times New Roman" panose="02020603050405020304" pitchFamily="18" charset="0"/>
              </a:rPr>
              <a:t> and Das, 2019). </a:t>
            </a:r>
          </a:p>
          <a:p>
            <a:pPr marL="0" marR="0" algn="just">
              <a:buFont typeface="Wingdings" panose="05000000000000000000" pitchFamily="2" charset="2"/>
              <a:buChar char="§"/>
            </a:pPr>
            <a:r>
              <a:rPr lang="en-GB" sz="1800" dirty="0">
                <a:solidFill>
                  <a:schemeClr val="tx2">
                    <a:lumMod val="10000"/>
                  </a:schemeClr>
                </a:solidFill>
                <a:effectLst/>
                <a:latin typeface="Times New Roman" panose="02020603050405020304" pitchFamily="18" charset="0"/>
                <a:ea typeface="Times New Roman" panose="02020603050405020304" pitchFamily="18" charset="0"/>
              </a:rPr>
              <a:t>In response to this change, hotels have struggled with rising costs, disparities in technology use, and changing customer </a:t>
            </a:r>
            <a:r>
              <a:rPr lang="en-GB" sz="1800" dirty="0" err="1">
                <a:solidFill>
                  <a:schemeClr val="tx2">
                    <a:lumMod val="10000"/>
                  </a:schemeClr>
                </a:solidFill>
                <a:effectLst/>
                <a:latin typeface="Times New Roman" panose="02020603050405020304" pitchFamily="18" charset="0"/>
                <a:ea typeface="Times New Roman" panose="02020603050405020304" pitchFamily="18" charset="0"/>
              </a:rPr>
              <a:t>behavior</a:t>
            </a:r>
            <a:r>
              <a:rPr lang="en-GB" sz="1800" dirty="0">
                <a:solidFill>
                  <a:schemeClr val="tx2">
                    <a:lumMod val="10000"/>
                  </a:schemeClr>
                </a:solidFill>
                <a:effectLst/>
                <a:latin typeface="Times New Roman" panose="02020603050405020304" pitchFamily="18" charset="0"/>
                <a:ea typeface="Times New Roman" panose="02020603050405020304" pitchFamily="18" charset="0"/>
              </a:rPr>
              <a:t>, as Premier Inn has implemented innovative strategies (e.g., </a:t>
            </a:r>
            <a:r>
              <a:rPr lang="en-GB" sz="1800" dirty="0" err="1">
                <a:solidFill>
                  <a:schemeClr val="tx2">
                    <a:lumMod val="10000"/>
                  </a:schemeClr>
                </a:solidFill>
                <a:effectLst/>
                <a:latin typeface="Times New Roman" panose="02020603050405020304" pitchFamily="18" charset="0"/>
                <a:ea typeface="Times New Roman" panose="02020603050405020304" pitchFamily="18" charset="0"/>
              </a:rPr>
              <a:t>CleanProtect</a:t>
            </a:r>
            <a:r>
              <a:rPr lang="en-GB" sz="1800" dirty="0">
                <a:solidFill>
                  <a:schemeClr val="tx2">
                    <a:lumMod val="10000"/>
                  </a:schemeClr>
                </a:solidFill>
                <a:effectLst/>
                <a:latin typeface="Times New Roman" panose="02020603050405020304" pitchFamily="18" charset="0"/>
                <a:ea typeface="Times New Roman" panose="02020603050405020304" pitchFamily="18" charset="0"/>
              </a:rPr>
              <a:t> program, touchless technology, eco-friendly initiatives).</a:t>
            </a:r>
            <a:endParaRPr lang="en-US" sz="1800" dirty="0">
              <a:solidFill>
                <a:schemeClr val="tx2">
                  <a:lumMod val="10000"/>
                </a:schemeClr>
              </a:solidFill>
              <a:effectLst/>
              <a:latin typeface="Times New Roman" panose="02020603050405020304" pitchFamily="18" charset="0"/>
              <a:ea typeface="Times New Roman" panose="02020603050405020304" pitchFamily="18" charset="0"/>
            </a:endParaRPr>
          </a:p>
        </p:txBody>
      </p:sp>
      <p:sp>
        <p:nvSpPr>
          <p:cNvPr id="249" name="Google Shape;249;p21"/>
          <p:cNvSpPr txBox="1">
            <a:spLocks noGrp="1"/>
          </p:cNvSpPr>
          <p:nvPr>
            <p:ph type="sldNum" idx="12"/>
          </p:nvPr>
        </p:nvSpPr>
        <p:spPr>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solidFill>
                  <a:schemeClr val="tx2">
                    <a:lumMod val="10000"/>
                  </a:schemeClr>
                </a:solidFill>
              </a:rPr>
              <a:t>9</a:t>
            </a:fld>
            <a:endParaRPr>
              <a:solidFill>
                <a:schemeClr val="tx2">
                  <a:lumMod val="10000"/>
                </a:schemeClr>
              </a:solidFill>
            </a:endParaRPr>
          </a:p>
        </p:txBody>
      </p:sp>
      <p:pic>
        <p:nvPicPr>
          <p:cNvPr id="11266" name="Picture 2" descr="Risk Perception - Meaning, Examples, Types, Factors, Importance">
            <a:extLst>
              <a:ext uri="{FF2B5EF4-FFF2-40B4-BE49-F238E27FC236}">
                <a16:creationId xmlns:a16="http://schemas.microsoft.com/office/drawing/2014/main" id="{76C28607-FAB4-4010-2495-EB6EACE9907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18020"/>
          <a:stretch/>
        </p:blipFill>
        <p:spPr bwMode="auto">
          <a:xfrm>
            <a:off x="5177832" y="1698471"/>
            <a:ext cx="3761421" cy="239705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2332FF-E137-3526-371A-CA2C2AD9F37F}"/>
              </a:ext>
            </a:extLst>
          </p:cNvPr>
          <p:cNvSpPr>
            <a:spLocks noGrp="1"/>
          </p:cNvSpPr>
          <p:nvPr>
            <p:ph type="title"/>
          </p:nvPr>
        </p:nvSpPr>
        <p:spPr>
          <a:xfrm>
            <a:off x="2533934" y="196801"/>
            <a:ext cx="4076131" cy="680700"/>
          </a:xfrm>
        </p:spPr>
        <p:txBody>
          <a:bodyPr/>
          <a:lstStyle/>
          <a:p>
            <a:r>
              <a:rPr lang="en-GB" sz="3600" b="1" kern="0" dirty="0">
                <a:solidFill>
                  <a:schemeClr val="tx2">
                    <a:lumMod val="10000"/>
                  </a:schemeClr>
                </a:solidFill>
                <a:effectLst/>
                <a:latin typeface="Times New Roman" panose="02020603050405020304" pitchFamily="18" charset="0"/>
              </a:rPr>
              <a:t>Recommendations</a:t>
            </a:r>
            <a:endParaRPr lang="en-US" sz="3600" dirty="0">
              <a:solidFill>
                <a:schemeClr val="tx2">
                  <a:lumMod val="10000"/>
                </a:schemeClr>
              </a:solidFill>
            </a:endParaRPr>
          </a:p>
        </p:txBody>
      </p:sp>
      <p:sp>
        <p:nvSpPr>
          <p:cNvPr id="3" name="Text Placeholder 2">
            <a:extLst>
              <a:ext uri="{FF2B5EF4-FFF2-40B4-BE49-F238E27FC236}">
                <a16:creationId xmlns:a16="http://schemas.microsoft.com/office/drawing/2014/main" id="{F0501529-B86B-AFAF-CEA7-410FCEF55D79}"/>
              </a:ext>
            </a:extLst>
          </p:cNvPr>
          <p:cNvSpPr>
            <a:spLocks noGrp="1"/>
          </p:cNvSpPr>
          <p:nvPr>
            <p:ph type="body" idx="1"/>
          </p:nvPr>
        </p:nvSpPr>
        <p:spPr>
          <a:xfrm>
            <a:off x="214590" y="1210048"/>
            <a:ext cx="4076131" cy="3421426"/>
          </a:xfrm>
        </p:spPr>
        <p:txBody>
          <a:bodyPr/>
          <a:lstStyle/>
          <a:p>
            <a:pPr marL="342900" marR="0" lvl="0" indent="-342900" algn="just">
              <a:buFont typeface="Symbol" panose="05050102010706020507" pitchFamily="18" charset="2"/>
              <a:buChar char=""/>
            </a:pPr>
            <a:r>
              <a:rPr lang="en-GB" sz="1800" dirty="0">
                <a:solidFill>
                  <a:schemeClr val="tx2">
                    <a:lumMod val="10000"/>
                  </a:schemeClr>
                </a:solidFill>
                <a:effectLst/>
                <a:latin typeface="Times New Roman" panose="02020603050405020304" pitchFamily="18" charset="0"/>
                <a:ea typeface="Times New Roman" panose="02020603050405020304" pitchFamily="18" charset="0"/>
              </a:rPr>
              <a:t>Technologies such as touchless check-in, mobile apps, AI-based customer service, and virtual concierges need to be implemented more widely.</a:t>
            </a:r>
            <a:endParaRPr lang="en-US" sz="1800" dirty="0">
              <a:solidFill>
                <a:schemeClr val="tx2">
                  <a:lumMod val="10000"/>
                </a:schemeClr>
              </a:solidFill>
              <a:effectLst/>
              <a:latin typeface="Times New Roman" panose="02020603050405020304" pitchFamily="18" charset="0"/>
              <a:ea typeface="Times New Roman" panose="02020603050405020304" pitchFamily="18" charset="0"/>
            </a:endParaRPr>
          </a:p>
          <a:p>
            <a:pPr marL="342900" marR="0" lvl="0" indent="-342900" algn="just">
              <a:buFont typeface="Symbol" panose="05050102010706020507" pitchFamily="18" charset="2"/>
              <a:buChar char=""/>
            </a:pPr>
            <a:r>
              <a:rPr lang="en-GB" sz="1800" dirty="0">
                <a:solidFill>
                  <a:schemeClr val="tx2">
                    <a:lumMod val="10000"/>
                  </a:schemeClr>
                </a:solidFill>
                <a:effectLst/>
                <a:latin typeface="Times New Roman" panose="02020603050405020304" pitchFamily="18" charset="0"/>
                <a:ea typeface="Times New Roman" panose="02020603050405020304" pitchFamily="18" charset="0"/>
              </a:rPr>
              <a:t>Guest confidence needs to be built by keeping hygiene and safety policies up to date.</a:t>
            </a:r>
            <a:endParaRPr lang="en-US" sz="1800" dirty="0">
              <a:solidFill>
                <a:schemeClr val="tx2">
                  <a:lumMod val="10000"/>
                </a:schemeClr>
              </a:solidFill>
              <a:effectLst/>
              <a:latin typeface="Times New Roman" panose="02020603050405020304" pitchFamily="18" charset="0"/>
              <a:ea typeface="Times New Roman" panose="02020603050405020304" pitchFamily="18" charset="0"/>
            </a:endParaRPr>
          </a:p>
          <a:p>
            <a:pPr marL="342900" marR="0" lvl="0" indent="-342900" algn="just">
              <a:buFont typeface="Symbol" panose="05050102010706020507" pitchFamily="18" charset="2"/>
              <a:buChar char=""/>
            </a:pPr>
            <a:r>
              <a:rPr lang="en-GB" sz="1800" dirty="0">
                <a:solidFill>
                  <a:schemeClr val="tx2">
                    <a:lumMod val="10000"/>
                  </a:schemeClr>
                </a:solidFill>
                <a:effectLst/>
                <a:latin typeface="Times New Roman" panose="02020603050405020304" pitchFamily="18" charset="0"/>
                <a:ea typeface="Times New Roman" panose="02020603050405020304" pitchFamily="18" charset="0"/>
              </a:rPr>
              <a:t>Customers need to be reassured by providing flexibility in booking and cancellation policies, even during uncertainty.</a:t>
            </a:r>
            <a:endParaRPr lang="en-US" sz="1800" dirty="0">
              <a:solidFill>
                <a:schemeClr val="tx2">
                  <a:lumMod val="10000"/>
                </a:schemeClr>
              </a:solidFill>
              <a:effectLst/>
              <a:latin typeface="Times New Roman" panose="02020603050405020304" pitchFamily="18" charset="0"/>
              <a:ea typeface="Times New Roman" panose="02020603050405020304" pitchFamily="18" charset="0"/>
            </a:endParaRPr>
          </a:p>
        </p:txBody>
      </p:sp>
      <p:sp>
        <p:nvSpPr>
          <p:cNvPr id="4" name="Slide Number Placeholder 3">
            <a:extLst>
              <a:ext uri="{FF2B5EF4-FFF2-40B4-BE49-F238E27FC236}">
                <a16:creationId xmlns:a16="http://schemas.microsoft.com/office/drawing/2014/main" id="{8A29D6CC-4182-EA29-0012-E2ABA1253B16}"/>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solidFill>
                  <a:schemeClr val="tx2">
                    <a:lumMod val="10000"/>
                  </a:schemeClr>
                </a:solidFill>
              </a:rPr>
              <a:t>10</a:t>
            </a:fld>
            <a:endParaRPr lang="en">
              <a:solidFill>
                <a:schemeClr val="tx2">
                  <a:lumMod val="10000"/>
                </a:schemeClr>
              </a:solidFill>
            </a:endParaRPr>
          </a:p>
        </p:txBody>
      </p:sp>
      <p:pic>
        <p:nvPicPr>
          <p:cNvPr id="12292" name="Picture 4" descr="Formulating Recommendations: Turning Insights into Action - Strategic  Learning">
            <a:extLst>
              <a:ext uri="{FF2B5EF4-FFF2-40B4-BE49-F238E27FC236}">
                <a16:creationId xmlns:a16="http://schemas.microsoft.com/office/drawing/2014/main" id="{FBDAB29F-17AC-E44D-9EF8-BEAE3C03A7F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4780021" y="1541445"/>
            <a:ext cx="4134602" cy="27025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850204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4ABCD6-AF92-2A6F-BD2F-B7767A1FDB0C}"/>
              </a:ext>
            </a:extLst>
          </p:cNvPr>
          <p:cNvSpPr>
            <a:spLocks noGrp="1"/>
          </p:cNvSpPr>
          <p:nvPr>
            <p:ph type="title"/>
          </p:nvPr>
        </p:nvSpPr>
        <p:spPr>
          <a:xfrm>
            <a:off x="2796484" y="196801"/>
            <a:ext cx="5760300" cy="680700"/>
          </a:xfrm>
        </p:spPr>
        <p:txBody>
          <a:bodyPr/>
          <a:lstStyle/>
          <a:p>
            <a:r>
              <a:rPr lang="en-GB" sz="3600" b="1" kern="0" dirty="0">
                <a:solidFill>
                  <a:schemeClr val="tx2">
                    <a:lumMod val="10000"/>
                  </a:schemeClr>
                </a:solidFill>
                <a:effectLst/>
                <a:latin typeface="Times New Roman" panose="02020603050405020304" pitchFamily="18" charset="0"/>
              </a:rPr>
              <a:t>Reference List</a:t>
            </a:r>
            <a:endParaRPr lang="en-US" sz="3600" dirty="0">
              <a:solidFill>
                <a:schemeClr val="tx2">
                  <a:lumMod val="10000"/>
                </a:schemeClr>
              </a:solidFill>
            </a:endParaRPr>
          </a:p>
        </p:txBody>
      </p:sp>
      <p:sp>
        <p:nvSpPr>
          <p:cNvPr id="3" name="Text Placeholder 2">
            <a:extLst>
              <a:ext uri="{FF2B5EF4-FFF2-40B4-BE49-F238E27FC236}">
                <a16:creationId xmlns:a16="http://schemas.microsoft.com/office/drawing/2014/main" id="{EC279AC7-EFC8-F0A2-AE58-4BE264B99092}"/>
              </a:ext>
            </a:extLst>
          </p:cNvPr>
          <p:cNvSpPr>
            <a:spLocks noGrp="1"/>
          </p:cNvSpPr>
          <p:nvPr>
            <p:ph type="body" idx="1"/>
          </p:nvPr>
        </p:nvSpPr>
        <p:spPr>
          <a:xfrm>
            <a:off x="545745" y="1074301"/>
            <a:ext cx="8293455" cy="3854716"/>
          </a:xfrm>
        </p:spPr>
        <p:txBody>
          <a:bodyPr/>
          <a:lstStyle/>
          <a:p>
            <a:pPr algn="just">
              <a:lnSpc>
                <a:spcPct val="150000"/>
              </a:lnSpc>
              <a:buNone/>
            </a:pPr>
            <a:r>
              <a:rPr lang="en-GB" sz="1000" b="1" kern="0" dirty="0">
                <a:solidFill>
                  <a:schemeClr val="tx1"/>
                </a:solidFill>
                <a:effectLst/>
                <a:latin typeface="Times New Roman" panose="02020603050405020304" pitchFamily="18" charset="0"/>
              </a:rPr>
              <a:t>Reference</a:t>
            </a:r>
          </a:p>
          <a:p>
            <a:pPr algn="just">
              <a:lnSpc>
                <a:spcPct val="150000"/>
              </a:lnSpc>
              <a:buNone/>
            </a:pPr>
            <a:r>
              <a:rPr lang="en-US" sz="1000" dirty="0" err="1">
                <a:solidFill>
                  <a:schemeClr val="tx1"/>
                </a:solidFill>
                <a:effectLst/>
                <a:latin typeface="Times New Roman" panose="02020603050405020304" pitchFamily="18" charset="0"/>
                <a:ea typeface="Times New Roman" panose="02020603050405020304" pitchFamily="18" charset="0"/>
              </a:rPr>
              <a:t>Batabyal</a:t>
            </a:r>
            <a:r>
              <a:rPr lang="en-US" sz="1000" dirty="0">
                <a:solidFill>
                  <a:schemeClr val="tx1"/>
                </a:solidFill>
                <a:effectLst/>
                <a:latin typeface="Times New Roman" panose="02020603050405020304" pitchFamily="18" charset="0"/>
                <a:ea typeface="Times New Roman" panose="02020603050405020304" pitchFamily="18" charset="0"/>
              </a:rPr>
              <a:t>, D. and Das, D.K. (eds) (2019) </a:t>
            </a:r>
            <a:r>
              <a:rPr lang="en-US" sz="1000" i="1" dirty="0">
                <a:solidFill>
                  <a:schemeClr val="tx1"/>
                </a:solidFill>
                <a:effectLst/>
                <a:latin typeface="Times New Roman" panose="02020603050405020304" pitchFamily="18" charset="0"/>
                <a:ea typeface="Times New Roman" panose="02020603050405020304" pitchFamily="18" charset="0"/>
              </a:rPr>
              <a:t>Global trends, practices, and challenges in contemporary tourism and hospitality management</a:t>
            </a:r>
            <a:r>
              <a:rPr lang="en-US" sz="1000" dirty="0">
                <a:solidFill>
                  <a:schemeClr val="tx1"/>
                </a:solidFill>
                <a:effectLst/>
                <a:latin typeface="Times New Roman" panose="02020603050405020304" pitchFamily="18" charset="0"/>
                <a:ea typeface="Times New Roman" panose="02020603050405020304" pitchFamily="18" charset="0"/>
              </a:rPr>
              <a:t>.</a:t>
            </a:r>
            <a:r>
              <a:rPr lang="en-GB" sz="1000" baseline="30000" dirty="0">
                <a:solidFill>
                  <a:schemeClr val="tx1"/>
                </a:solidFill>
                <a:effectLst/>
                <a:latin typeface="Times New Roman" panose="02020603050405020304" pitchFamily="18" charset="0"/>
                <a:ea typeface="Times New Roman" panose="02020603050405020304" pitchFamily="18" charset="0"/>
              </a:rPr>
              <a:t> </a:t>
            </a:r>
            <a:r>
              <a:rPr lang="en-GB" sz="1000" dirty="0">
                <a:solidFill>
                  <a:schemeClr val="tx1"/>
                </a:solidFill>
                <a:effectLst/>
                <a:latin typeface="Times New Roman" panose="02020603050405020304" pitchFamily="18" charset="0"/>
                <a:ea typeface="Times New Roman" panose="02020603050405020304" pitchFamily="18" charset="0"/>
              </a:rPr>
              <a:t>Hershey, Pennsylvania: Business Science Reference, an imprint of IGI  Global</a:t>
            </a:r>
          </a:p>
          <a:p>
            <a:pPr algn="just">
              <a:lnSpc>
                <a:spcPct val="150000"/>
              </a:lnSpc>
              <a:buNone/>
            </a:pPr>
            <a:r>
              <a:rPr lang="en-US" sz="1000" dirty="0">
                <a:solidFill>
                  <a:schemeClr val="tx1"/>
                </a:solidFill>
                <a:effectLst/>
                <a:latin typeface="Times New Roman" panose="02020603050405020304" pitchFamily="18" charset="0"/>
                <a:ea typeface="Times New Roman" panose="02020603050405020304" pitchFamily="18" charset="0"/>
              </a:rPr>
              <a:t>Christodoulou, A. and Cullinane, K. (2019) ‘Identifying the main opportunities and challenges from the implementation of a Port Energy Management System: A SWOT/PESTLE analysis’, </a:t>
            </a:r>
            <a:r>
              <a:rPr lang="en-US" sz="1000" i="1" dirty="0">
                <a:solidFill>
                  <a:schemeClr val="tx1"/>
                </a:solidFill>
                <a:effectLst/>
                <a:latin typeface="Times New Roman" panose="02020603050405020304" pitchFamily="18" charset="0"/>
                <a:ea typeface="Times New Roman" panose="02020603050405020304" pitchFamily="18" charset="0"/>
              </a:rPr>
              <a:t>Sustainability</a:t>
            </a:r>
            <a:r>
              <a:rPr lang="en-US" sz="1000" dirty="0">
                <a:solidFill>
                  <a:schemeClr val="tx1"/>
                </a:solidFill>
                <a:effectLst/>
                <a:latin typeface="Times New Roman" panose="02020603050405020304" pitchFamily="18" charset="0"/>
                <a:ea typeface="Times New Roman" panose="02020603050405020304" pitchFamily="18" charset="0"/>
              </a:rPr>
              <a:t>, 11(21), p. 6046. doi:10.3390/su11216046. </a:t>
            </a:r>
            <a:endParaRPr lang="en-GB" sz="1000" dirty="0">
              <a:solidFill>
                <a:schemeClr val="tx1"/>
              </a:solidFill>
              <a:effectLst/>
              <a:latin typeface="Times New Roman" panose="02020603050405020304" pitchFamily="18" charset="0"/>
              <a:ea typeface="Times New Roman" panose="02020603050405020304" pitchFamily="18" charset="0"/>
            </a:endParaRPr>
          </a:p>
          <a:p>
            <a:pPr algn="just">
              <a:lnSpc>
                <a:spcPct val="150000"/>
              </a:lnSpc>
              <a:buNone/>
            </a:pPr>
            <a:r>
              <a:rPr lang="en-US" sz="1000" dirty="0">
                <a:solidFill>
                  <a:schemeClr val="tx1"/>
                </a:solidFill>
                <a:effectLst/>
                <a:latin typeface="Times New Roman" panose="02020603050405020304" pitchFamily="18" charset="0"/>
                <a:ea typeface="Times New Roman" panose="02020603050405020304" pitchFamily="18" charset="0"/>
              </a:rPr>
              <a:t>Clegg. S.R, </a:t>
            </a:r>
            <a:r>
              <a:rPr lang="en-US" sz="1000" dirty="0" err="1">
                <a:solidFill>
                  <a:schemeClr val="tx1"/>
                </a:solidFill>
                <a:effectLst/>
                <a:latin typeface="Times New Roman" panose="02020603050405020304" pitchFamily="18" charset="0"/>
                <a:ea typeface="Times New Roman" panose="02020603050405020304" pitchFamily="18" charset="0"/>
              </a:rPr>
              <a:t>Skyttermoen</a:t>
            </a:r>
            <a:r>
              <a:rPr lang="en-US" sz="1000" dirty="0">
                <a:solidFill>
                  <a:schemeClr val="tx1"/>
                </a:solidFill>
                <a:effectLst/>
                <a:latin typeface="Times New Roman" panose="02020603050405020304" pitchFamily="18" charset="0"/>
                <a:ea typeface="Times New Roman" panose="02020603050405020304" pitchFamily="18" charset="0"/>
              </a:rPr>
              <a:t>. T. </a:t>
            </a:r>
            <a:r>
              <a:rPr lang="en-US" sz="1000" dirty="0" err="1">
                <a:solidFill>
                  <a:schemeClr val="tx1"/>
                </a:solidFill>
                <a:effectLst/>
                <a:latin typeface="Times New Roman" panose="02020603050405020304" pitchFamily="18" charset="0"/>
                <a:ea typeface="Times New Roman" panose="02020603050405020304" pitchFamily="18" charset="0"/>
              </a:rPr>
              <a:t>Vaagaasar</a:t>
            </a:r>
            <a:r>
              <a:rPr lang="en-US" sz="1000" dirty="0">
                <a:solidFill>
                  <a:schemeClr val="tx1"/>
                </a:solidFill>
                <a:effectLst/>
                <a:latin typeface="Times New Roman" panose="02020603050405020304" pitchFamily="18" charset="0"/>
                <a:ea typeface="Times New Roman" panose="02020603050405020304" pitchFamily="18" charset="0"/>
              </a:rPr>
              <a:t> .A.L, (2021) </a:t>
            </a:r>
            <a:r>
              <a:rPr lang="en-US" sz="1000" i="1" dirty="0">
                <a:solidFill>
                  <a:schemeClr val="tx1"/>
                </a:solidFill>
                <a:effectLst/>
                <a:latin typeface="Times New Roman" panose="02020603050405020304" pitchFamily="18" charset="0"/>
                <a:ea typeface="Times New Roman" panose="02020603050405020304" pitchFamily="18" charset="0"/>
              </a:rPr>
              <a:t>Project Management</a:t>
            </a:r>
            <a:r>
              <a:rPr lang="en-US" sz="1000" dirty="0">
                <a:solidFill>
                  <a:schemeClr val="tx1"/>
                </a:solidFill>
                <a:effectLst/>
                <a:latin typeface="Times New Roman" panose="02020603050405020304" pitchFamily="18" charset="0"/>
                <a:ea typeface="Times New Roman" panose="02020603050405020304" pitchFamily="18" charset="0"/>
              </a:rPr>
              <a:t>: A Value Creation Approach. Sage, </a:t>
            </a:r>
            <a:r>
              <a:rPr lang="en-US" sz="1000" dirty="0" err="1">
                <a:solidFill>
                  <a:schemeClr val="tx1"/>
                </a:solidFill>
                <a:effectLst/>
                <a:latin typeface="Times New Roman" panose="02020603050405020304" pitchFamily="18" charset="0"/>
                <a:ea typeface="Times New Roman" panose="02020603050405020304" pitchFamily="18" charset="0"/>
              </a:rPr>
              <a:t>London.</a:t>
            </a:r>
            <a:r>
              <a:rPr lang="en-US" sz="1000" baseline="-25000" dirty="0" err="1">
                <a:solidFill>
                  <a:schemeClr val="tx1"/>
                </a:solidFill>
                <a:effectLst/>
                <a:latin typeface="Times New Roman" panose="02020603050405020304" pitchFamily="18" charset="0"/>
                <a:ea typeface="Times New Roman" panose="02020603050405020304" pitchFamily="18" charset="0"/>
              </a:rPr>
              <a:t>nd</a:t>
            </a:r>
            <a:endParaRPr lang="en-GB" sz="1000" dirty="0">
              <a:solidFill>
                <a:schemeClr val="tx1"/>
              </a:solidFill>
              <a:effectLst/>
              <a:latin typeface="Times New Roman" panose="02020603050405020304" pitchFamily="18" charset="0"/>
              <a:ea typeface="Times New Roman" panose="02020603050405020304" pitchFamily="18" charset="0"/>
            </a:endParaRPr>
          </a:p>
          <a:p>
            <a:pPr algn="just">
              <a:lnSpc>
                <a:spcPct val="150000"/>
              </a:lnSpc>
              <a:buNone/>
            </a:pPr>
            <a:r>
              <a:rPr lang="en-US" sz="1000" dirty="0">
                <a:solidFill>
                  <a:schemeClr val="tx1"/>
                </a:solidFill>
                <a:effectLst/>
                <a:latin typeface="Times New Roman" panose="02020603050405020304" pitchFamily="18" charset="0"/>
                <a:ea typeface="Times New Roman" panose="02020603050405020304" pitchFamily="18" charset="0"/>
              </a:rPr>
              <a:t>ÇOBAN, E. and ÖZEL, Ç.H. (2022) ‘Determining the crisis management strategies applied by hotel managers during the outbreak of coronavirus (covid-19)’, </a:t>
            </a:r>
            <a:r>
              <a:rPr lang="en-US" sz="1000" i="1" dirty="0">
                <a:solidFill>
                  <a:schemeClr val="tx1"/>
                </a:solidFill>
                <a:effectLst/>
                <a:latin typeface="Times New Roman" panose="02020603050405020304" pitchFamily="18" charset="0"/>
                <a:ea typeface="Times New Roman" panose="02020603050405020304" pitchFamily="18" charset="0"/>
              </a:rPr>
              <a:t>Advances in Hospitality and Tourism Research (AHTR)</a:t>
            </a:r>
            <a:r>
              <a:rPr lang="en-US" sz="1000" dirty="0">
                <a:solidFill>
                  <a:schemeClr val="tx1"/>
                </a:solidFill>
                <a:effectLst/>
                <a:latin typeface="Times New Roman" panose="02020603050405020304" pitchFamily="18" charset="0"/>
                <a:ea typeface="Times New Roman" panose="02020603050405020304" pitchFamily="18" charset="0"/>
              </a:rPr>
              <a:t>, 10(1), pp. 27–48. doi:10.30519/ahtr.951594. </a:t>
            </a:r>
            <a:endParaRPr lang="en-GB" sz="1000" dirty="0">
              <a:solidFill>
                <a:schemeClr val="tx1"/>
              </a:solidFill>
              <a:effectLst/>
              <a:latin typeface="Times New Roman" panose="02020603050405020304" pitchFamily="18" charset="0"/>
              <a:ea typeface="Times New Roman" panose="02020603050405020304" pitchFamily="18" charset="0"/>
            </a:endParaRPr>
          </a:p>
          <a:p>
            <a:pPr algn="just">
              <a:lnSpc>
                <a:spcPct val="150000"/>
              </a:lnSpc>
              <a:buNone/>
            </a:pPr>
            <a:r>
              <a:rPr lang="en-GB" sz="1000" dirty="0">
                <a:solidFill>
                  <a:schemeClr val="tx1"/>
                </a:solidFill>
                <a:effectLst/>
                <a:latin typeface="Times New Roman" panose="02020603050405020304" pitchFamily="18" charset="0"/>
                <a:ea typeface="Times New Roman" panose="02020603050405020304" pitchFamily="18" charset="0"/>
              </a:rPr>
              <a:t>Cooper, C. and Hall, M. (2019) </a:t>
            </a:r>
            <a:r>
              <a:rPr lang="en-GB" sz="1000" i="1" dirty="0">
                <a:solidFill>
                  <a:schemeClr val="tx1"/>
                </a:solidFill>
                <a:effectLst/>
                <a:latin typeface="Times New Roman" panose="02020603050405020304" pitchFamily="18" charset="0"/>
                <a:ea typeface="Times New Roman" panose="02020603050405020304" pitchFamily="18" charset="0"/>
              </a:rPr>
              <a:t>Contemporary Tourism: An International Approach</a:t>
            </a:r>
            <a:r>
              <a:rPr lang="en-GB" sz="1000" dirty="0">
                <a:solidFill>
                  <a:schemeClr val="tx1"/>
                </a:solidFill>
                <a:effectLst/>
                <a:latin typeface="Times New Roman" panose="02020603050405020304" pitchFamily="18" charset="0"/>
                <a:ea typeface="Times New Roman" panose="02020603050405020304" pitchFamily="18" charset="0"/>
              </a:rPr>
              <a:t>, 4</a:t>
            </a:r>
            <a:r>
              <a:rPr lang="en-GB" sz="1000" baseline="30000" dirty="0">
                <a:solidFill>
                  <a:schemeClr val="tx1"/>
                </a:solidFill>
                <a:effectLst/>
                <a:latin typeface="Times New Roman" panose="02020603050405020304" pitchFamily="18" charset="0"/>
                <a:ea typeface="Times New Roman" panose="02020603050405020304" pitchFamily="18" charset="0"/>
              </a:rPr>
              <a:t>th </a:t>
            </a:r>
            <a:r>
              <a:rPr lang="en-GB" sz="1000" dirty="0" err="1">
                <a:solidFill>
                  <a:schemeClr val="tx1"/>
                </a:solidFill>
                <a:effectLst/>
                <a:latin typeface="Times New Roman" panose="02020603050405020304" pitchFamily="18" charset="0"/>
                <a:ea typeface="Times New Roman" panose="02020603050405020304" pitchFamily="18" charset="0"/>
              </a:rPr>
              <a:t>Edn</a:t>
            </a:r>
            <a:r>
              <a:rPr lang="en-GB" sz="1000" dirty="0">
                <a:solidFill>
                  <a:schemeClr val="tx1"/>
                </a:solidFill>
                <a:effectLst/>
                <a:latin typeface="Times New Roman" panose="02020603050405020304" pitchFamily="18" charset="0"/>
                <a:ea typeface="Times New Roman" panose="02020603050405020304" pitchFamily="18" charset="0"/>
              </a:rPr>
              <a:t>. Goodfellows, Oxford</a:t>
            </a:r>
          </a:p>
          <a:p>
            <a:pPr algn="just">
              <a:lnSpc>
                <a:spcPct val="150000"/>
              </a:lnSpc>
              <a:buNone/>
            </a:pPr>
            <a:r>
              <a:rPr lang="en-GB" sz="1000" dirty="0">
                <a:solidFill>
                  <a:schemeClr val="tx1"/>
                </a:solidFill>
                <a:effectLst/>
                <a:latin typeface="Times New Roman" panose="02020603050405020304" pitchFamily="18" charset="0"/>
                <a:ea typeface="Times New Roman" panose="02020603050405020304" pitchFamily="18" charset="0"/>
              </a:rPr>
              <a:t>Costa, V. and Costa, C. (eds) (2022) </a:t>
            </a:r>
            <a:r>
              <a:rPr lang="en-GB" sz="1000" i="1" dirty="0">
                <a:solidFill>
                  <a:schemeClr val="tx1"/>
                </a:solidFill>
                <a:effectLst/>
                <a:latin typeface="Times New Roman" panose="02020603050405020304" pitchFamily="18" charset="0"/>
                <a:ea typeface="Times New Roman" panose="02020603050405020304" pitchFamily="18" charset="0"/>
              </a:rPr>
              <a:t>Sustainability and competitiveness in the hospitality industry</a:t>
            </a:r>
            <a:r>
              <a:rPr lang="en-GB" sz="1000" dirty="0">
                <a:solidFill>
                  <a:schemeClr val="tx1"/>
                </a:solidFill>
                <a:effectLst/>
                <a:latin typeface="Times New Roman" panose="02020603050405020304" pitchFamily="18" charset="0"/>
                <a:ea typeface="Times New Roman" panose="02020603050405020304" pitchFamily="18" charset="0"/>
              </a:rPr>
              <a:t>. Hershey, Pennsylvania: Business Science  Reference.</a:t>
            </a:r>
          </a:p>
          <a:p>
            <a:pPr algn="just">
              <a:lnSpc>
                <a:spcPct val="150000"/>
              </a:lnSpc>
              <a:buNone/>
            </a:pPr>
            <a:r>
              <a:rPr lang="en-US" sz="1000" dirty="0">
                <a:solidFill>
                  <a:schemeClr val="tx1"/>
                </a:solidFill>
                <a:effectLst/>
                <a:latin typeface="Times New Roman" panose="02020603050405020304" pitchFamily="18" charset="0"/>
                <a:ea typeface="Times New Roman" panose="02020603050405020304" pitchFamily="18" charset="0"/>
              </a:rPr>
              <a:t>Davies, E.C. (2017) ‘The significance of theme’, </a:t>
            </a:r>
            <a:r>
              <a:rPr lang="en-US" sz="1000" i="1" dirty="0">
                <a:solidFill>
                  <a:schemeClr val="tx1"/>
                </a:solidFill>
                <a:effectLst/>
                <a:latin typeface="Times New Roman" panose="02020603050405020304" pitchFamily="18" charset="0"/>
                <a:ea typeface="Times New Roman" panose="02020603050405020304" pitchFamily="18" charset="0"/>
              </a:rPr>
              <a:t>English Text Construction</a:t>
            </a:r>
            <a:r>
              <a:rPr lang="en-US" sz="1000" dirty="0">
                <a:solidFill>
                  <a:schemeClr val="tx1"/>
                </a:solidFill>
                <a:effectLst/>
                <a:latin typeface="Times New Roman" panose="02020603050405020304" pitchFamily="18" charset="0"/>
                <a:ea typeface="Times New Roman" panose="02020603050405020304" pitchFamily="18" charset="0"/>
              </a:rPr>
              <a:t>, 10(2), pp. 298–322. doi:10.1075/etc.10.2.06dav. </a:t>
            </a:r>
            <a:endParaRPr lang="en-GB" sz="1000" dirty="0">
              <a:solidFill>
                <a:schemeClr val="tx1"/>
              </a:solidFill>
              <a:effectLst/>
              <a:latin typeface="Times New Roman" panose="02020603050405020304" pitchFamily="18" charset="0"/>
              <a:ea typeface="Times New Roman" panose="02020603050405020304" pitchFamily="18" charset="0"/>
            </a:endParaRPr>
          </a:p>
          <a:p>
            <a:pPr marL="0" marR="0" algn="just">
              <a:lnSpc>
                <a:spcPct val="150000"/>
              </a:lnSpc>
              <a:buNone/>
            </a:pPr>
            <a:endParaRPr lang="en-US" sz="1000" dirty="0">
              <a:solidFill>
                <a:schemeClr val="tx1"/>
              </a:solidFill>
              <a:effectLst/>
              <a:latin typeface="Times New Roman" panose="02020603050405020304" pitchFamily="18" charset="0"/>
              <a:ea typeface="Times New Roman" panose="02020603050405020304" pitchFamily="18" charset="0"/>
            </a:endParaRPr>
          </a:p>
        </p:txBody>
      </p:sp>
      <p:sp>
        <p:nvSpPr>
          <p:cNvPr id="4" name="Slide Number Placeholder 3">
            <a:extLst>
              <a:ext uri="{FF2B5EF4-FFF2-40B4-BE49-F238E27FC236}">
                <a16:creationId xmlns:a16="http://schemas.microsoft.com/office/drawing/2014/main" id="{44B4EBBF-6334-009F-68F2-6C641B174528}"/>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solidFill>
                  <a:schemeClr val="tx2">
                    <a:lumMod val="10000"/>
                  </a:schemeClr>
                </a:solidFill>
              </a:rPr>
              <a:t>11</a:t>
            </a:fld>
            <a:endParaRPr lang="en">
              <a:solidFill>
                <a:schemeClr val="tx2">
                  <a:lumMod val="10000"/>
                </a:schemeClr>
              </a:solidFill>
            </a:endParaRPr>
          </a:p>
        </p:txBody>
      </p:sp>
    </p:spTree>
    <p:extLst>
      <p:ext uri="{BB962C8B-B14F-4D97-AF65-F5344CB8AC3E}">
        <p14:creationId xmlns:p14="http://schemas.microsoft.com/office/powerpoint/2010/main" val="23669422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3D728D9-245F-997D-AAF8-1D77CA03B8D9}"/>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12</a:t>
            </a:fld>
            <a:endParaRPr lang="en"/>
          </a:p>
        </p:txBody>
      </p:sp>
      <p:sp>
        <p:nvSpPr>
          <p:cNvPr id="5" name="TextBox 4">
            <a:extLst>
              <a:ext uri="{FF2B5EF4-FFF2-40B4-BE49-F238E27FC236}">
                <a16:creationId xmlns:a16="http://schemas.microsoft.com/office/drawing/2014/main" id="{80F2A141-9585-E27C-FB45-C4C3484C5C3E}"/>
              </a:ext>
            </a:extLst>
          </p:cNvPr>
          <p:cNvSpPr txBox="1"/>
          <p:nvPr/>
        </p:nvSpPr>
        <p:spPr>
          <a:xfrm>
            <a:off x="793630" y="371147"/>
            <a:ext cx="7556740" cy="4401205"/>
          </a:xfrm>
          <a:prstGeom prst="rect">
            <a:avLst/>
          </a:prstGeom>
          <a:noFill/>
        </p:spPr>
        <p:txBody>
          <a:bodyPr wrap="square" rtlCol="0">
            <a:spAutoFit/>
          </a:bodyPr>
          <a:lstStyle/>
          <a:p>
            <a:pPr algn="just">
              <a:lnSpc>
                <a:spcPct val="150000"/>
              </a:lnSpc>
              <a:buNone/>
            </a:pPr>
            <a:r>
              <a:rPr lang="en-US" sz="1000" dirty="0">
                <a:effectLst/>
                <a:latin typeface="Times New Roman" panose="02020603050405020304" pitchFamily="18" charset="0"/>
                <a:ea typeface="Times New Roman" panose="02020603050405020304" pitchFamily="18" charset="0"/>
              </a:rPr>
              <a:t>Davies, L. and Leonard, P. (2017) </a:t>
            </a:r>
            <a:r>
              <a:rPr lang="en-US" sz="1000" i="1" dirty="0">
                <a:effectLst/>
                <a:latin typeface="Times New Roman" panose="02020603050405020304" pitchFamily="18" charset="0"/>
                <a:ea typeface="Times New Roman" panose="02020603050405020304" pitchFamily="18" charset="0"/>
              </a:rPr>
              <a:t>Social work in a corporate era: Practices of power and resistance</a:t>
            </a:r>
            <a:r>
              <a:rPr lang="en-US" sz="1000" dirty="0">
                <a:effectLst/>
                <a:latin typeface="Times New Roman" panose="02020603050405020304" pitchFamily="18" charset="0"/>
                <a:ea typeface="Times New Roman" panose="02020603050405020304" pitchFamily="18" charset="0"/>
              </a:rPr>
              <a:t>. Abingdon, Oxon: Routledge. </a:t>
            </a:r>
            <a:endParaRPr lang="en-GB" sz="1000" dirty="0">
              <a:effectLst/>
              <a:latin typeface="Times New Roman" panose="02020603050405020304" pitchFamily="18" charset="0"/>
              <a:ea typeface="Times New Roman" panose="02020603050405020304" pitchFamily="18" charset="0"/>
            </a:endParaRPr>
          </a:p>
          <a:p>
            <a:pPr algn="just">
              <a:lnSpc>
                <a:spcPct val="150000"/>
              </a:lnSpc>
              <a:buNone/>
            </a:pPr>
            <a:r>
              <a:rPr lang="en-US" sz="1000" dirty="0">
                <a:effectLst/>
                <a:latin typeface="Times New Roman" panose="02020603050405020304" pitchFamily="18" charset="0"/>
                <a:ea typeface="Times New Roman" panose="02020603050405020304" pitchFamily="18" charset="0"/>
              </a:rPr>
              <a:t>Falk, M. (2016) ‘A gravity model of foreign direct investment in the hospitality industry’, </a:t>
            </a:r>
            <a:r>
              <a:rPr lang="en-US" sz="1000" i="1" dirty="0">
                <a:effectLst/>
                <a:latin typeface="Times New Roman" panose="02020603050405020304" pitchFamily="18" charset="0"/>
                <a:ea typeface="Times New Roman" panose="02020603050405020304" pitchFamily="18" charset="0"/>
              </a:rPr>
              <a:t>Tourism Management</a:t>
            </a:r>
            <a:r>
              <a:rPr lang="en-US" sz="1000" dirty="0">
                <a:effectLst/>
                <a:latin typeface="Times New Roman" panose="02020603050405020304" pitchFamily="18" charset="0"/>
                <a:ea typeface="Times New Roman" panose="02020603050405020304" pitchFamily="18" charset="0"/>
              </a:rPr>
              <a:t>, 55, pp. 225–237. doi:10.1016/j.tourman.2016.02.012. </a:t>
            </a:r>
            <a:endParaRPr lang="en-GB" sz="1000" dirty="0">
              <a:effectLst/>
              <a:latin typeface="Times New Roman" panose="02020603050405020304" pitchFamily="18" charset="0"/>
              <a:ea typeface="Times New Roman" panose="02020603050405020304" pitchFamily="18" charset="0"/>
            </a:endParaRPr>
          </a:p>
          <a:p>
            <a:pPr algn="just">
              <a:lnSpc>
                <a:spcPct val="150000"/>
              </a:lnSpc>
              <a:buNone/>
            </a:pPr>
            <a:r>
              <a:rPr lang="en-US" sz="1000" dirty="0">
                <a:effectLst/>
                <a:latin typeface="Times New Roman" panose="02020603050405020304" pitchFamily="18" charset="0"/>
                <a:ea typeface="Times New Roman" panose="02020603050405020304" pitchFamily="18" charset="0"/>
              </a:rPr>
              <a:t>Ford. R.C, Sturman, M.C. (2020). </a:t>
            </a:r>
            <a:r>
              <a:rPr lang="en-US" sz="1000" i="1" dirty="0">
                <a:effectLst/>
                <a:latin typeface="Times New Roman" panose="02020603050405020304" pitchFamily="18" charset="0"/>
                <a:ea typeface="Times New Roman" panose="02020603050405020304" pitchFamily="18" charset="0"/>
              </a:rPr>
              <a:t>Managing Hospitality Organizations</a:t>
            </a:r>
            <a:r>
              <a:rPr lang="en-US" sz="1000" dirty="0">
                <a:effectLst/>
                <a:latin typeface="Times New Roman" panose="02020603050405020304" pitchFamily="18" charset="0"/>
                <a:ea typeface="Times New Roman" panose="02020603050405020304" pitchFamily="18" charset="0"/>
              </a:rPr>
              <a:t> 2</a:t>
            </a:r>
            <a:r>
              <a:rPr lang="en-US" sz="1000" baseline="30000" dirty="0">
                <a:effectLst/>
                <a:latin typeface="Times New Roman" panose="02020603050405020304" pitchFamily="18" charset="0"/>
                <a:ea typeface="Times New Roman" panose="02020603050405020304" pitchFamily="18" charset="0"/>
              </a:rPr>
              <a:t>nd </a:t>
            </a:r>
            <a:r>
              <a:rPr lang="en-US" sz="1000" dirty="0" err="1">
                <a:effectLst/>
                <a:latin typeface="Times New Roman" panose="02020603050405020304" pitchFamily="18" charset="0"/>
                <a:ea typeface="Times New Roman" panose="02020603050405020304" pitchFamily="18" charset="0"/>
              </a:rPr>
              <a:t>Edn</a:t>
            </a:r>
            <a:r>
              <a:rPr lang="en-US" sz="1000" dirty="0">
                <a:effectLst/>
                <a:latin typeface="Times New Roman" panose="02020603050405020304" pitchFamily="18" charset="0"/>
                <a:ea typeface="Times New Roman" panose="02020603050405020304" pitchFamily="18" charset="0"/>
              </a:rPr>
              <a:t>. Sage, London.</a:t>
            </a:r>
            <a:endParaRPr lang="en-GB" sz="1000" dirty="0">
              <a:effectLst/>
              <a:latin typeface="Times New Roman" panose="02020603050405020304" pitchFamily="18" charset="0"/>
              <a:ea typeface="Times New Roman" panose="02020603050405020304" pitchFamily="18" charset="0"/>
            </a:endParaRPr>
          </a:p>
          <a:p>
            <a:pPr algn="just">
              <a:lnSpc>
                <a:spcPct val="150000"/>
              </a:lnSpc>
              <a:buNone/>
            </a:pPr>
            <a:r>
              <a:rPr lang="en-US" sz="1000" dirty="0">
                <a:effectLst/>
                <a:latin typeface="Times New Roman" panose="02020603050405020304" pitchFamily="18" charset="0"/>
                <a:ea typeface="Times New Roman" panose="02020603050405020304" pitchFamily="18" charset="0"/>
              </a:rPr>
              <a:t>Le, D. and Phi, G. (2021) ‘Strategic responses of the hotel sector to COVID-19: Toward a refined Pandemic Crisis Management Framework’, </a:t>
            </a:r>
            <a:r>
              <a:rPr lang="en-US" sz="1000" i="1" dirty="0">
                <a:effectLst/>
                <a:latin typeface="Times New Roman" panose="02020603050405020304" pitchFamily="18" charset="0"/>
                <a:ea typeface="Times New Roman" panose="02020603050405020304" pitchFamily="18" charset="0"/>
              </a:rPr>
              <a:t>International Journal of Hospitality Management</a:t>
            </a:r>
            <a:r>
              <a:rPr lang="en-US" sz="1000" dirty="0">
                <a:effectLst/>
                <a:latin typeface="Times New Roman" panose="02020603050405020304" pitchFamily="18" charset="0"/>
                <a:ea typeface="Times New Roman" panose="02020603050405020304" pitchFamily="18" charset="0"/>
              </a:rPr>
              <a:t>, 94, p. 102808. doi:10.1016/j.ijhm.2020.102808. </a:t>
            </a:r>
            <a:endParaRPr lang="en-GB" sz="1000" dirty="0">
              <a:effectLst/>
              <a:latin typeface="Times New Roman" panose="02020603050405020304" pitchFamily="18" charset="0"/>
              <a:ea typeface="Times New Roman" panose="02020603050405020304" pitchFamily="18" charset="0"/>
            </a:endParaRPr>
          </a:p>
          <a:p>
            <a:pPr algn="just">
              <a:lnSpc>
                <a:spcPct val="150000"/>
              </a:lnSpc>
              <a:buNone/>
            </a:pPr>
            <a:r>
              <a:rPr lang="en-US" sz="1000" dirty="0">
                <a:effectLst/>
                <a:latin typeface="Times New Roman" panose="02020603050405020304" pitchFamily="18" charset="0"/>
                <a:ea typeface="Times New Roman" panose="02020603050405020304" pitchFamily="18" charset="0"/>
              </a:rPr>
              <a:t>Longhofer, W. and Winchester, D. (2023) </a:t>
            </a:r>
            <a:r>
              <a:rPr lang="en-US" sz="1000" i="1" dirty="0">
                <a:effectLst/>
                <a:latin typeface="Times New Roman" panose="02020603050405020304" pitchFamily="18" charset="0"/>
                <a:ea typeface="Times New Roman" panose="02020603050405020304" pitchFamily="18" charset="0"/>
              </a:rPr>
              <a:t>Social theory re-wired: New connections to classical and contemporary perspectives</a:t>
            </a:r>
            <a:r>
              <a:rPr lang="en-US" sz="1000" dirty="0">
                <a:effectLst/>
                <a:latin typeface="Times New Roman" panose="02020603050405020304" pitchFamily="18" charset="0"/>
                <a:ea typeface="Times New Roman" panose="02020603050405020304" pitchFamily="18" charset="0"/>
              </a:rPr>
              <a:t>. New York: Routledge, Taylor &amp; Francis Group. </a:t>
            </a:r>
            <a:endParaRPr lang="en-GB" sz="1000" dirty="0">
              <a:effectLst/>
              <a:latin typeface="Times New Roman" panose="02020603050405020304" pitchFamily="18" charset="0"/>
              <a:ea typeface="Times New Roman" panose="02020603050405020304" pitchFamily="18" charset="0"/>
            </a:endParaRPr>
          </a:p>
          <a:p>
            <a:pPr algn="just">
              <a:lnSpc>
                <a:spcPct val="150000"/>
              </a:lnSpc>
              <a:buNone/>
            </a:pPr>
            <a:r>
              <a:rPr lang="en-US" sz="1000" dirty="0">
                <a:effectLst/>
                <a:latin typeface="Times New Roman" panose="02020603050405020304" pitchFamily="18" charset="0"/>
                <a:ea typeface="Times New Roman" panose="02020603050405020304" pitchFamily="18" charset="0"/>
              </a:rPr>
              <a:t>Masiero, L., </a:t>
            </a:r>
            <a:r>
              <a:rPr lang="en-US" sz="1000" dirty="0" err="1">
                <a:effectLst/>
                <a:latin typeface="Times New Roman" panose="02020603050405020304" pitchFamily="18" charset="0"/>
                <a:ea typeface="Times New Roman" panose="02020603050405020304" pitchFamily="18" charset="0"/>
              </a:rPr>
              <a:t>Viglia</a:t>
            </a:r>
            <a:r>
              <a:rPr lang="en-US" sz="1000" dirty="0">
                <a:effectLst/>
                <a:latin typeface="Times New Roman" panose="02020603050405020304" pitchFamily="18" charset="0"/>
                <a:ea typeface="Times New Roman" panose="02020603050405020304" pitchFamily="18" charset="0"/>
              </a:rPr>
              <a:t>, G. and Nieto-Garcia, M. (2020) ‘Strategic consumer behavior in online hotel booking’, </a:t>
            </a:r>
            <a:r>
              <a:rPr lang="en-US" sz="1000" i="1" dirty="0">
                <a:effectLst/>
                <a:latin typeface="Times New Roman" panose="02020603050405020304" pitchFamily="18" charset="0"/>
                <a:ea typeface="Times New Roman" panose="02020603050405020304" pitchFamily="18" charset="0"/>
              </a:rPr>
              <a:t>Annals of Tourism Research</a:t>
            </a:r>
            <a:r>
              <a:rPr lang="en-US" sz="1000" dirty="0">
                <a:effectLst/>
                <a:latin typeface="Times New Roman" panose="02020603050405020304" pitchFamily="18" charset="0"/>
                <a:ea typeface="Times New Roman" panose="02020603050405020304" pitchFamily="18" charset="0"/>
              </a:rPr>
              <a:t>, 83, p. 102947. doi:10.1016/j.annals.2020.102947. </a:t>
            </a:r>
            <a:endParaRPr lang="en-GB" sz="1000" dirty="0">
              <a:effectLst/>
              <a:latin typeface="Times New Roman" panose="02020603050405020304" pitchFamily="18" charset="0"/>
              <a:ea typeface="Times New Roman" panose="02020603050405020304" pitchFamily="18" charset="0"/>
            </a:endParaRPr>
          </a:p>
          <a:p>
            <a:pPr algn="just">
              <a:lnSpc>
                <a:spcPct val="150000"/>
              </a:lnSpc>
              <a:buNone/>
            </a:pPr>
            <a:r>
              <a:rPr lang="en-US" sz="1000" dirty="0" err="1">
                <a:effectLst/>
                <a:latin typeface="Times New Roman" panose="02020603050405020304" pitchFamily="18" charset="0"/>
                <a:ea typeface="Times New Roman" panose="02020603050405020304" pitchFamily="18" charset="0"/>
              </a:rPr>
              <a:t>Nylén</a:t>
            </a:r>
            <a:r>
              <a:rPr lang="en-US" sz="1000" dirty="0">
                <a:effectLst/>
                <a:latin typeface="Times New Roman" panose="02020603050405020304" pitchFamily="18" charset="0"/>
                <a:ea typeface="Times New Roman" panose="02020603050405020304" pitchFamily="18" charset="0"/>
              </a:rPr>
              <a:t>, D. and Holmström, J. (2015) ‘Digital Innovation Strategy: A framework for diagnosing and improving digital product and Service Innovation’, </a:t>
            </a:r>
            <a:r>
              <a:rPr lang="en-US" sz="1000" i="1" dirty="0">
                <a:effectLst/>
                <a:latin typeface="Times New Roman" panose="02020603050405020304" pitchFamily="18" charset="0"/>
                <a:ea typeface="Times New Roman" panose="02020603050405020304" pitchFamily="18" charset="0"/>
              </a:rPr>
              <a:t>Business Horizons</a:t>
            </a:r>
            <a:r>
              <a:rPr lang="en-US" sz="1000" dirty="0">
                <a:effectLst/>
                <a:latin typeface="Times New Roman" panose="02020603050405020304" pitchFamily="18" charset="0"/>
                <a:ea typeface="Times New Roman" panose="02020603050405020304" pitchFamily="18" charset="0"/>
              </a:rPr>
              <a:t>, 58(1), pp. 57–67. doi:10.1016/j.bushor.2014.09.001. </a:t>
            </a:r>
            <a:endParaRPr lang="en-GB" sz="1000" dirty="0">
              <a:effectLst/>
              <a:latin typeface="Times New Roman" panose="02020603050405020304" pitchFamily="18" charset="0"/>
              <a:ea typeface="Times New Roman" panose="02020603050405020304" pitchFamily="18" charset="0"/>
            </a:endParaRPr>
          </a:p>
          <a:p>
            <a:pPr algn="just">
              <a:lnSpc>
                <a:spcPct val="150000"/>
              </a:lnSpc>
              <a:buNone/>
            </a:pPr>
            <a:r>
              <a:rPr lang="en-US" sz="1000" dirty="0">
                <a:effectLst/>
                <a:latin typeface="Times New Roman" panose="02020603050405020304" pitchFamily="18" charset="0"/>
                <a:ea typeface="Times New Roman" panose="02020603050405020304" pitchFamily="18" charset="0"/>
              </a:rPr>
              <a:t>Ritchie, B.W. and Jiang, Y. (2019) ‘A review of research on tourism risk, crisis and disaster management: Launching the Annals of Tourism Research curated collection on Tourism Risk, crisis and disaster management’, </a:t>
            </a:r>
            <a:r>
              <a:rPr lang="en-US" sz="1000" i="1" dirty="0">
                <a:effectLst/>
                <a:latin typeface="Times New Roman" panose="02020603050405020304" pitchFamily="18" charset="0"/>
                <a:ea typeface="Times New Roman" panose="02020603050405020304" pitchFamily="18" charset="0"/>
              </a:rPr>
              <a:t>Annals of Tourism Research</a:t>
            </a:r>
            <a:r>
              <a:rPr lang="en-US" sz="1000" dirty="0">
                <a:effectLst/>
                <a:latin typeface="Times New Roman" panose="02020603050405020304" pitchFamily="18" charset="0"/>
                <a:ea typeface="Times New Roman" panose="02020603050405020304" pitchFamily="18" charset="0"/>
              </a:rPr>
              <a:t>, 79, p. 102812. doi:10.1016/j.annals.2019.102812. </a:t>
            </a:r>
            <a:endParaRPr lang="en-GB" sz="1000" dirty="0">
              <a:effectLst/>
              <a:latin typeface="Times New Roman" panose="02020603050405020304" pitchFamily="18" charset="0"/>
              <a:ea typeface="Times New Roman" panose="02020603050405020304" pitchFamily="18" charset="0"/>
            </a:endParaRPr>
          </a:p>
          <a:p>
            <a:pPr algn="just">
              <a:lnSpc>
                <a:spcPct val="150000"/>
              </a:lnSpc>
              <a:buNone/>
            </a:pPr>
            <a:r>
              <a:rPr lang="en-GB" sz="1000" dirty="0">
                <a:effectLst/>
                <a:latin typeface="Times New Roman" panose="02020603050405020304" pitchFamily="18" charset="0"/>
                <a:ea typeface="Times New Roman" panose="02020603050405020304" pitchFamily="18" charset="0"/>
              </a:rPr>
              <a:t>Sharma, M., Singh, A.K. and Tyagi, P. (2024) </a:t>
            </a:r>
            <a:r>
              <a:rPr lang="en-GB" sz="1000" i="1" dirty="0">
                <a:effectLst/>
                <a:latin typeface="Times New Roman" panose="02020603050405020304" pitchFamily="18" charset="0"/>
                <a:ea typeface="Times New Roman" panose="02020603050405020304" pitchFamily="18" charset="0"/>
              </a:rPr>
              <a:t>Proceedings of the International Conference on Innovation and Regenerative Trends in  Tourism and Hospitality Industry</a:t>
            </a:r>
            <a:r>
              <a:rPr lang="en-GB" sz="1000" dirty="0">
                <a:effectLst/>
                <a:latin typeface="Times New Roman" panose="02020603050405020304" pitchFamily="18" charset="0"/>
                <a:ea typeface="Times New Roman" panose="02020603050405020304" pitchFamily="18" charset="0"/>
              </a:rPr>
              <a:t> (IRTTHI 2024). 1st ed. Dordrecht:  Atlantis Press Zeger Karssen.</a:t>
            </a:r>
          </a:p>
          <a:p>
            <a:pPr algn="just">
              <a:lnSpc>
                <a:spcPct val="150000"/>
              </a:lnSpc>
            </a:pPr>
            <a:r>
              <a:rPr lang="en-GB" sz="1000" dirty="0">
                <a:effectLst/>
                <a:latin typeface="Times New Roman" panose="02020603050405020304" pitchFamily="18" charset="0"/>
                <a:ea typeface="Times New Roman" panose="02020603050405020304" pitchFamily="18" charset="0"/>
              </a:rPr>
              <a:t>Tribe J (2009) </a:t>
            </a:r>
            <a:r>
              <a:rPr lang="en-GB" sz="1000" i="1" dirty="0">
                <a:effectLst/>
                <a:latin typeface="Times New Roman" panose="02020603050405020304" pitchFamily="18" charset="0"/>
                <a:ea typeface="Times New Roman" panose="02020603050405020304" pitchFamily="18" charset="0"/>
              </a:rPr>
              <a:t>Philosophical issues in Tourism</a:t>
            </a:r>
            <a:r>
              <a:rPr lang="en-GB" sz="1000" dirty="0">
                <a:effectLst/>
                <a:latin typeface="Times New Roman" panose="02020603050405020304" pitchFamily="18" charset="0"/>
                <a:ea typeface="Times New Roman" panose="02020603050405020304" pitchFamily="18" charset="0"/>
              </a:rPr>
              <a:t> (Aspects of Tourism), Channel View</a:t>
            </a:r>
          </a:p>
          <a:p>
            <a:endParaRPr lang="en-GB" sz="1000" dirty="0"/>
          </a:p>
        </p:txBody>
      </p:sp>
    </p:spTree>
    <p:extLst>
      <p:ext uri="{BB962C8B-B14F-4D97-AF65-F5344CB8AC3E}">
        <p14:creationId xmlns:p14="http://schemas.microsoft.com/office/powerpoint/2010/main" val="245958443"/>
      </p:ext>
    </p:extLst>
  </p:cSld>
  <p:clrMapOvr>
    <a:masterClrMapping/>
  </p:clrMapOvr>
</p:sld>
</file>

<file path=ppt/theme/theme1.xml><?xml version="1.0" encoding="utf-8"?>
<a:theme xmlns:a="http://schemas.openxmlformats.org/drawingml/2006/main" name="Theme1">
  <a:themeElements>
    <a:clrScheme name="Simple Light">
      <a:dk1>
        <a:srgbClr val="000000"/>
      </a:dk1>
      <a:lt1>
        <a:srgbClr val="F7F5E8"/>
      </a:lt1>
      <a:dk2>
        <a:srgbClr val="D3DFDC"/>
      </a:dk2>
      <a:lt2>
        <a:srgbClr val="C2D1CE"/>
      </a:lt2>
      <a:accent1>
        <a:srgbClr val="ADBBB8"/>
      </a:accent1>
      <a:accent2>
        <a:srgbClr val="9EAEAB"/>
      </a:accent2>
      <a:accent3>
        <a:srgbClr val="FFFFFF"/>
      </a:accent3>
      <a:accent4>
        <a:srgbClr val="FFFFFF"/>
      </a:accent4>
      <a:accent5>
        <a:srgbClr val="FFFFFF"/>
      </a:accent5>
      <a:accent6>
        <a:srgbClr val="FFFFFF"/>
      </a:accent6>
      <a:hlink>
        <a:srgbClr val="00000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 id="{53EA88AC-AD73-47B3-A90F-D1658DEBB9E2}" vid="{E94DAC23-4A5C-442C-8C24-7B5A30406F48}"/>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Theme1</Template>
  <TotalTime>0</TotalTime>
  <Words>1207</Words>
  <Application>Microsoft Office PowerPoint</Application>
  <PresentationFormat>On-screen Show (16:9)</PresentationFormat>
  <Paragraphs>66</Paragraphs>
  <Slides>12</Slides>
  <Notes>11</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12</vt:i4>
      </vt:variant>
    </vt:vector>
  </HeadingPairs>
  <TitlesOfParts>
    <vt:vector size="22" baseType="lpstr">
      <vt:lpstr>Wingdings</vt:lpstr>
      <vt:lpstr>Oswald</vt:lpstr>
      <vt:lpstr>Symbol</vt:lpstr>
      <vt:lpstr>Arial</vt:lpstr>
      <vt:lpstr>Raleway</vt:lpstr>
      <vt:lpstr>Times New Roman</vt:lpstr>
      <vt:lpstr>Elsie</vt:lpstr>
      <vt:lpstr>Old Standard TT</vt:lpstr>
      <vt:lpstr>Roboto Condensed</vt:lpstr>
      <vt:lpstr>Theme1</vt:lpstr>
      <vt:lpstr>Contemporary Themes in the Hotel and Hospitality Sector  Module code: BMIH6001  </vt:lpstr>
      <vt:lpstr>Introduction</vt:lpstr>
      <vt:lpstr>Literature Review</vt:lpstr>
      <vt:lpstr>PowerPoint Presentation</vt:lpstr>
      <vt:lpstr> Crisis Management Theory</vt:lpstr>
      <vt:lpstr> Crisis management strategies in hotel management</vt:lpstr>
      <vt:lpstr>PowerPoint Presentation</vt:lpstr>
      <vt:lpstr>Method</vt:lpstr>
      <vt:lpstr>Conclusion</vt:lpstr>
      <vt:lpstr>Recommendations</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modified xsi:type="dcterms:W3CDTF">2025-06-10T15:04:06Z</dcterms:modified>
</cp:coreProperties>
</file>