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9" r:id="rId12"/>
    <p:sldId id="264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7BB2BB-7DFD-4121-8ABC-36473DE33368}" v="22" dt="2026-10-07T21:22:50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hima Ghufran" userId="e5d69ce8f49ac951" providerId="LiveId" clId="{FE95284C-42B5-47FE-9B3D-399BF435B44C}"/>
    <pc:docChg chg="undo custSel addSld delSld modSld sldOrd">
      <pc:chgData name="Nashima Ghufran" userId="e5d69ce8f49ac951" providerId="LiveId" clId="{FE95284C-42B5-47FE-9B3D-399BF435B44C}" dt="2026-10-07T21:23:08.560" v="13527" actId="14100"/>
      <pc:docMkLst>
        <pc:docMk/>
      </pc:docMkLst>
      <pc:sldChg chg="addSp delSp modSp mod delDesignElem">
        <pc:chgData name="Nashima Ghufran" userId="e5d69ce8f49ac951" providerId="LiveId" clId="{FE95284C-42B5-47FE-9B3D-399BF435B44C}" dt="2026-10-07T19:05:27.635" v="12780" actId="3062"/>
        <pc:sldMkLst>
          <pc:docMk/>
          <pc:sldMk cId="109857222" sldId="256"/>
        </pc:sldMkLst>
        <pc:spChg chg="mod">
          <ac:chgData name="Nashima Ghufran" userId="e5d69ce8f49ac951" providerId="LiveId" clId="{FE95284C-42B5-47FE-9B3D-399BF435B44C}" dt="2026-10-07T19:05:20.744" v="12779" actId="306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shima Ghufran" userId="e5d69ce8f49ac951" providerId="LiveId" clId="{FE95284C-42B5-47FE-9B3D-399BF435B44C}" dt="2026-10-07T19:05:27.635" v="12780" actId="306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31" creationId="{2B577FF9-3543-4875-815D-3D87BD8A2002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33" creationId="{F5569EEC-E12F-4856-B407-02B2813A4AA5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35" creationId="{CF860788-3A6A-45A3-B3F1-06F159665603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37" creationId="{DF1E3393-B852-4883-B778-ED3525112942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39" creationId="{39853D09-4205-4CC7-83EB-288E886AC9E4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41" creationId="{0D040B79-3E73-4A31-840D-D6B9C9FDFC46}"/>
          </ac:spMkLst>
        </pc:spChg>
        <pc:spChg chg="add del">
          <ac:chgData name="Nashima Ghufran" userId="e5d69ce8f49ac951" providerId="LiveId" clId="{FE95284C-42B5-47FE-9B3D-399BF435B44C}" dt="2026-10-07T18:46:14.133" v="12581" actId="26606"/>
          <ac:spMkLst>
            <pc:docMk/>
            <pc:sldMk cId="109857222" sldId="256"/>
            <ac:spMk id="43" creationId="{156C6AE5-3F8B-42AC-9EA4-1B686A11E93F}"/>
          </ac:spMkLst>
        </pc:spChg>
        <pc:spChg chg="add del">
          <ac:chgData name="Nashima Ghufran" userId="e5d69ce8f49ac951" providerId="LiveId" clId="{FE95284C-42B5-47FE-9B3D-399BF435B44C}" dt="2026-10-07T18:45:53.218" v="12571" actId="26606"/>
          <ac:spMkLst>
            <pc:docMk/>
            <pc:sldMk cId="109857222" sldId="256"/>
            <ac:spMk id="50" creationId="{3A4529A5-F675-429F-8044-01372BB13422}"/>
          </ac:spMkLst>
        </pc:spChg>
        <pc:spChg chg="add del">
          <ac:chgData name="Nashima Ghufran" userId="e5d69ce8f49ac951" providerId="LiveId" clId="{FE95284C-42B5-47FE-9B3D-399BF435B44C}" dt="2026-10-07T18:45:53.218" v="12571" actId="26606"/>
          <ac:spMkLst>
            <pc:docMk/>
            <pc:sldMk cId="109857222" sldId="256"/>
            <ac:spMk id="52" creationId="{63DAB858-5A0C-4AFF-AAC6-705EDF8DB733}"/>
          </ac:spMkLst>
        </pc:spChg>
        <pc:spChg chg="add del">
          <ac:chgData name="Nashima Ghufran" userId="e5d69ce8f49ac951" providerId="LiveId" clId="{FE95284C-42B5-47FE-9B3D-399BF435B44C}" dt="2026-10-07T18:45:57.332" v="12573" actId="26606"/>
          <ac:spMkLst>
            <pc:docMk/>
            <pc:sldMk cId="109857222" sldId="256"/>
            <ac:spMk id="54" creationId="{3301E07F-4F79-4B58-8698-EF24DC1ECDBF}"/>
          </ac:spMkLst>
        </pc:spChg>
        <pc:spChg chg="add del">
          <ac:chgData name="Nashima Ghufran" userId="e5d69ce8f49ac951" providerId="LiveId" clId="{FE95284C-42B5-47FE-9B3D-399BF435B44C}" dt="2026-10-07T18:45:57.332" v="12573" actId="26606"/>
          <ac:spMkLst>
            <pc:docMk/>
            <pc:sldMk cId="109857222" sldId="256"/>
            <ac:spMk id="55" creationId="{E58B2195-5055-402F-A3E7-53FF0E4980C3}"/>
          </ac:spMkLst>
        </pc:spChg>
        <pc:spChg chg="add del">
          <ac:chgData name="Nashima Ghufran" userId="e5d69ce8f49ac951" providerId="LiveId" clId="{FE95284C-42B5-47FE-9B3D-399BF435B44C}" dt="2026-10-07T18:45:57.332" v="12573" actId="26606"/>
          <ac:spMkLst>
            <pc:docMk/>
            <pc:sldMk cId="109857222" sldId="256"/>
            <ac:spMk id="56" creationId="{9EE6F773-742A-491A-9A00-A2A150DF500A}"/>
          </ac:spMkLst>
        </pc:spChg>
        <pc:spChg chg="add del">
          <ac:chgData name="Nashima Ghufran" userId="e5d69ce8f49ac951" providerId="LiveId" clId="{FE95284C-42B5-47FE-9B3D-399BF435B44C}" dt="2026-10-07T18:46:00.820" v="12576" actId="26606"/>
          <ac:spMkLst>
            <pc:docMk/>
            <pc:sldMk cId="109857222" sldId="256"/>
            <ac:spMk id="59" creationId="{827DC2C4-B485-428A-BF4A-472D2967F47F}"/>
          </ac:spMkLst>
        </pc:spChg>
        <pc:spChg chg="add del">
          <ac:chgData name="Nashima Ghufran" userId="e5d69ce8f49ac951" providerId="LiveId" clId="{FE95284C-42B5-47FE-9B3D-399BF435B44C}" dt="2026-10-07T18:46:00.820" v="12576" actId="26606"/>
          <ac:spMkLst>
            <pc:docMk/>
            <pc:sldMk cId="109857222" sldId="256"/>
            <ac:spMk id="60" creationId="{EE04B5EB-F158-4507-90DD-BD23620C7CC9}"/>
          </ac:spMkLst>
        </pc:spChg>
        <pc:spChg chg="add del">
          <ac:chgData name="Nashima Ghufran" userId="e5d69ce8f49ac951" providerId="LiveId" clId="{FE95284C-42B5-47FE-9B3D-399BF435B44C}" dt="2026-10-07T18:46:05.441" v="12578" actId="26606"/>
          <ac:spMkLst>
            <pc:docMk/>
            <pc:sldMk cId="109857222" sldId="256"/>
            <ac:spMk id="65" creationId="{B73D3AEB-8AA3-481D-9F6F-B80FE58DD5BD}"/>
          </ac:spMkLst>
        </pc:spChg>
        <pc:spChg chg="add del">
          <ac:chgData name="Nashima Ghufran" userId="e5d69ce8f49ac951" providerId="LiveId" clId="{FE95284C-42B5-47FE-9B3D-399BF435B44C}" dt="2026-10-07T18:46:05.441" v="12578" actId="26606"/>
          <ac:spMkLst>
            <pc:docMk/>
            <pc:sldMk cId="109857222" sldId="256"/>
            <ac:spMk id="66" creationId="{14925E00-1519-483D-BEDE-3DB840745A7C}"/>
          </ac:spMkLst>
        </pc:spChg>
        <pc:spChg chg="add del">
          <ac:chgData name="Nashima Ghufran" userId="e5d69ce8f49ac951" providerId="LiveId" clId="{FE95284C-42B5-47FE-9B3D-399BF435B44C}" dt="2026-10-07T18:46:05.441" v="12578" actId="26606"/>
          <ac:spMkLst>
            <pc:docMk/>
            <pc:sldMk cId="109857222" sldId="256"/>
            <ac:spMk id="67" creationId="{5BD9FE98-387B-4EC6-A44D-C6F923034956}"/>
          </ac:spMkLst>
        </pc:spChg>
        <pc:spChg chg="add del">
          <ac:chgData name="Nashima Ghufran" userId="e5d69ce8f49ac951" providerId="LiveId" clId="{FE95284C-42B5-47FE-9B3D-399BF435B44C}" dt="2026-10-07T18:46:05.441" v="12578" actId="26606"/>
          <ac:spMkLst>
            <pc:docMk/>
            <pc:sldMk cId="109857222" sldId="256"/>
            <ac:spMk id="74" creationId="{9359057F-3C8C-41E2-814F-AAA6BFEC0407}"/>
          </ac:spMkLst>
        </pc:spChg>
        <pc:spChg chg="add del">
          <ac:chgData name="Nashima Ghufran" userId="e5d69ce8f49ac951" providerId="LiveId" clId="{FE95284C-42B5-47FE-9B3D-399BF435B44C}" dt="2026-10-07T18:46:14.120" v="12580" actId="26606"/>
          <ac:spMkLst>
            <pc:docMk/>
            <pc:sldMk cId="109857222" sldId="256"/>
            <ac:spMk id="86" creationId="{8D0D6D3E-D7F9-4591-9CA9-DDF4DB1F73DA}"/>
          </ac:spMkLst>
        </pc:spChg>
        <pc:spChg chg="add del">
          <ac:chgData name="Nashima Ghufran" userId="e5d69ce8f49ac951" providerId="LiveId" clId="{FE95284C-42B5-47FE-9B3D-399BF435B44C}" dt="2026-10-07T18:46:14.120" v="12580" actId="26606"/>
          <ac:spMkLst>
            <pc:docMk/>
            <pc:sldMk cId="109857222" sldId="256"/>
            <ac:spMk id="88" creationId="{D28B54C3-B57B-472A-B96E-1FCB67093DC2}"/>
          </ac:spMkLst>
        </pc:spChg>
        <pc:spChg chg="add del">
          <ac:chgData name="Nashima Ghufran" userId="e5d69ce8f49ac951" providerId="LiveId" clId="{FE95284C-42B5-47FE-9B3D-399BF435B44C}" dt="2026-10-07T18:46:14.120" v="12580" actId="26606"/>
          <ac:spMkLst>
            <pc:docMk/>
            <pc:sldMk cId="109857222" sldId="256"/>
            <ac:spMk id="89" creationId="{7DB3C429-F8DA-49B9-AF84-21996FCF78B5}"/>
          </ac:spMkLst>
        </pc:spChg>
        <pc:spChg chg="add del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91" creationId="{DCE12B23-0F3E-4D27-80BF-1FC934CC285D}"/>
          </ac:spMkLst>
        </pc:spChg>
        <pc:spChg chg="add del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92" creationId="{F489C2E0-4895-4B72-85EA-7EE9FAFFDC7E}"/>
          </ac:spMkLst>
        </pc:spChg>
        <pc:spChg chg="add del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93" creationId="{13A48C6C-3CC4-4EE5-A773-EC1EB7F59CD4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98" creationId="{19D32F93-50AC-4C46-A5DB-291C60DDB7BD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0" creationId="{B9A1D9BC-1455-4308-9ABD-A3F8EDB67AAF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2" creationId="{827DC2C4-B485-428A-BF4A-472D2967F47F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4" creationId="{4A62647B-1222-407C-8740-5A497612B1F5}"/>
          </ac:spMkLst>
        </pc:spChg>
        <pc:picChg chg="mod ord">
          <ac:chgData name="Nashima Ghufran" userId="e5d69ce8f49ac951" providerId="LiveId" clId="{FE95284C-42B5-47FE-9B3D-399BF435B44C}" dt="2026-10-07T18:55:52.410" v="12681" actId="26606"/>
          <ac:picMkLst>
            <pc:docMk/>
            <pc:sldMk cId="109857222" sldId="256"/>
            <ac:picMk id="4" creationId="{6CA373AC-9549-6257-AD8F-B0D2F7277882}"/>
          </ac:picMkLst>
        </pc:picChg>
      </pc:sldChg>
      <pc:sldChg chg="addSp delSp modSp add mod setBg delDesignElem">
        <pc:chgData name="Nashima Ghufran" userId="e5d69ce8f49ac951" providerId="LiveId" clId="{FE95284C-42B5-47FE-9B3D-399BF435B44C}" dt="2026-10-07T19:03:35.332" v="12769" actId="207"/>
        <pc:sldMkLst>
          <pc:docMk/>
          <pc:sldMk cId="3245412678" sldId="257"/>
        </pc:sldMkLst>
        <pc:spChg chg="mod">
          <ac:chgData name="Nashima Ghufran" userId="e5d69ce8f49ac951" providerId="LiveId" clId="{FE95284C-42B5-47FE-9B3D-399BF435B44C}" dt="2026-10-07T19:03:35.332" v="12769" actId="207"/>
          <ac:spMkLst>
            <pc:docMk/>
            <pc:sldMk cId="3245412678" sldId="257"/>
            <ac:spMk id="2" creationId="{20B43D51-03E5-2D07-DBE6-9E55C207135B}"/>
          </ac:spMkLst>
        </pc:spChg>
        <pc:spChg chg="mod ord">
          <ac:chgData name="Nashima Ghufran" userId="e5d69ce8f49ac951" providerId="LiveId" clId="{FE95284C-42B5-47FE-9B3D-399BF435B44C}" dt="2026-10-05T20:28:51.160" v="11972" actId="20577"/>
          <ac:spMkLst>
            <pc:docMk/>
            <pc:sldMk cId="3245412678" sldId="257"/>
            <ac:spMk id="70" creationId="{B148D6E6-CF53-247D-82D9-A5F3AE3A4212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5" creationId="{4AC6B390-BC59-4F1D-A0EE-D71A92F0A0B2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7" creationId="{B6C60D79-16F1-4C4B-B7E3-7634E7069CDE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9" creationId="{426B127E-6498-4C77-9C9D-4553A5113B80}"/>
          </ac:spMkLst>
        </pc:spChg>
        <pc:picChg chg="mod ord">
          <ac:chgData name="Nashima Ghufran" userId="e5d69ce8f49ac951" providerId="LiveId" clId="{FE95284C-42B5-47FE-9B3D-399BF435B44C}" dt="2026-10-01T20:49:15.474" v="11555" actId="26606"/>
          <ac:picMkLst>
            <pc:docMk/>
            <pc:sldMk cId="3245412678" sldId="257"/>
            <ac:picMk id="69" creationId="{086F00B8-2261-9843-D7CE-D8A3A23500BF}"/>
          </ac:picMkLst>
        </pc:picChg>
      </pc:sldChg>
      <pc:sldChg chg="addSp delSp modSp mod setBg setClrOvrMap delDesignElem">
        <pc:chgData name="Nashima Ghufran" userId="e5d69ce8f49ac951" providerId="LiveId" clId="{FE95284C-42B5-47FE-9B3D-399BF435B44C}" dt="2026-10-07T20:47:01.476" v="13011" actId="404"/>
        <pc:sldMkLst>
          <pc:docMk/>
          <pc:sldMk cId="3261470783" sldId="258"/>
        </pc:sldMkLst>
        <pc:spChg chg="mod">
          <ac:chgData name="Nashima Ghufran" userId="e5d69ce8f49ac951" providerId="LiveId" clId="{FE95284C-42B5-47FE-9B3D-399BF435B44C}" dt="2026-10-07T19:03:22.359" v="12767" actId="207"/>
          <ac:spMkLst>
            <pc:docMk/>
            <pc:sldMk cId="3261470783" sldId="258"/>
            <ac:spMk id="2" creationId="{C1582093-4407-716E-0D19-FF7CE9109FE7}"/>
          </ac:spMkLst>
        </pc:spChg>
        <pc:spChg chg="add del">
          <ac:chgData name="Nashima Ghufran" userId="e5d69ce8f49ac951" providerId="LiveId" clId="{FE95284C-42B5-47FE-9B3D-399BF435B44C}" dt="2026-10-07T18:47:19.213" v="12593" actId="26606"/>
          <ac:spMkLst>
            <pc:docMk/>
            <pc:sldMk cId="3261470783" sldId="258"/>
            <ac:spMk id="47" creationId="{DCC231C8-C761-4B31-9B1C-C6D19248C6B3}"/>
          </ac:spMkLst>
        </pc:spChg>
        <pc:spChg chg="add">
          <ac:chgData name="Nashima Ghufran" userId="e5d69ce8f49ac951" providerId="LiveId" clId="{FE95284C-42B5-47FE-9B3D-399BF435B44C}" dt="2026-10-07T18:47:19.213" v="12593" actId="26606"/>
          <ac:spMkLst>
            <pc:docMk/>
            <pc:sldMk cId="3261470783" sldId="258"/>
            <ac:spMk id="52" creationId="{BACC6370-2D7E-4714-9D71-7542949D7D5D}"/>
          </ac:spMkLst>
        </pc:spChg>
        <pc:spChg chg="add del">
          <ac:chgData name="Nashima Ghufran" userId="e5d69ce8f49ac951" providerId="LiveId" clId="{FE95284C-42B5-47FE-9B3D-399BF435B44C}" dt="2026-10-07T18:47:19.142" v="12592" actId="26606"/>
          <ac:spMkLst>
            <pc:docMk/>
            <pc:sldMk cId="3261470783" sldId="258"/>
            <ac:spMk id="53" creationId="{B50AB553-2A96-4A92-96F2-93548E096954}"/>
          </ac:spMkLst>
        </pc:spChg>
        <pc:spChg chg="add">
          <ac:chgData name="Nashima Ghufran" userId="e5d69ce8f49ac951" providerId="LiveId" clId="{FE95284C-42B5-47FE-9B3D-399BF435B44C}" dt="2026-10-07T18:47:19.213" v="12593" actId="26606"/>
          <ac:spMkLst>
            <pc:docMk/>
            <pc:sldMk cId="3261470783" sldId="258"/>
            <ac:spMk id="54" creationId="{F68B3F68-107C-434F-AA38-110D5EA91B85}"/>
          </ac:spMkLst>
        </pc:spChg>
        <pc:spChg chg="add">
          <ac:chgData name="Nashima Ghufran" userId="e5d69ce8f49ac951" providerId="LiveId" clId="{FE95284C-42B5-47FE-9B3D-399BF435B44C}" dt="2026-10-07T18:47:19.213" v="12593" actId="26606"/>
          <ac:spMkLst>
            <pc:docMk/>
            <pc:sldMk cId="3261470783" sldId="258"/>
            <ac:spMk id="56" creationId="{AAD0DBB9-1A4B-4391-81D4-CB19F9AB918A}"/>
          </ac:spMkLst>
        </pc:spChg>
        <pc:spChg chg="add">
          <ac:chgData name="Nashima Ghufran" userId="e5d69ce8f49ac951" providerId="LiveId" clId="{FE95284C-42B5-47FE-9B3D-399BF435B44C}" dt="2026-10-07T18:47:19.213" v="12593" actId="26606"/>
          <ac:spMkLst>
            <pc:docMk/>
            <pc:sldMk cId="3261470783" sldId="258"/>
            <ac:spMk id="58" creationId="{063BBA22-50EA-4C4D-BE05-F1CE4E63AA56}"/>
          </ac:spMkLst>
        </pc:spChg>
        <pc:graphicFrameChg chg="mod modGraphic">
          <ac:chgData name="Nashima Ghufran" userId="e5d69ce8f49ac951" providerId="LiveId" clId="{FE95284C-42B5-47FE-9B3D-399BF435B44C}" dt="2026-10-07T20:47:01.476" v="13011" actId="404"/>
          <ac:graphicFrameMkLst>
            <pc:docMk/>
            <pc:sldMk cId="3261470783" sldId="258"/>
            <ac:graphicFrameMk id="27" creationId="{BF50436C-1A4C-3104-C723-8C39092BAE98}"/>
          </ac:graphicFrameMkLst>
        </pc:graphicFrameChg>
        <pc:picChg chg="add del">
          <ac:chgData name="Nashima Ghufran" userId="e5d69ce8f49ac951" providerId="LiveId" clId="{FE95284C-42B5-47FE-9B3D-399BF435B44C}" dt="2026-10-07T18:47:19.142" v="12592" actId="26606"/>
          <ac:picMkLst>
            <pc:docMk/>
            <pc:sldMk cId="3261470783" sldId="258"/>
            <ac:picMk id="49" creationId="{4A992EA0-7F28-4A29-E884-F43E4084000F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20:50:38.621" v="13083" actId="26606"/>
        <pc:sldMkLst>
          <pc:docMk/>
          <pc:sldMk cId="3225159963" sldId="259"/>
        </pc:sldMkLst>
        <pc:spChg chg="mod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2" creationId="{13AE8781-2D5A-AB3B-4F81-D2BAB1D0F366}"/>
          </ac:spMkLst>
        </pc:spChg>
        <pc:spChg chg="add del">
          <ac:chgData name="Nashima Ghufran" userId="e5d69ce8f49ac951" providerId="LiveId" clId="{FE95284C-42B5-47FE-9B3D-399BF435B44C}" dt="2026-10-07T18:47:33.893" v="12596" actId="26606"/>
          <ac:spMkLst>
            <pc:docMk/>
            <pc:sldMk cId="3225159963" sldId="259"/>
            <ac:spMk id="15" creationId="{955A2079-FA98-4876-80F0-72364A7D2EA4}"/>
          </ac:spMkLst>
        </pc:spChg>
        <pc:spChg chg="add del">
          <ac:chgData name="Nashima Ghufran" userId="e5d69ce8f49ac951" providerId="LiveId" clId="{FE95284C-42B5-47FE-9B3D-399BF435B44C}" dt="2026-10-07T18:47:33.848" v="12595" actId="26606"/>
          <ac:spMkLst>
            <pc:docMk/>
            <pc:sldMk cId="3225159963" sldId="259"/>
            <ac:spMk id="20" creationId="{BACC6370-2D7E-4714-9D71-7542949D7D5D}"/>
          </ac:spMkLst>
        </pc:spChg>
        <pc:spChg chg="add del">
          <ac:chgData name="Nashima Ghufran" userId="e5d69ce8f49ac951" providerId="LiveId" clId="{FE95284C-42B5-47FE-9B3D-399BF435B44C}" dt="2026-10-07T18:47:33.848" v="12595" actId="26606"/>
          <ac:spMkLst>
            <pc:docMk/>
            <pc:sldMk cId="3225159963" sldId="259"/>
            <ac:spMk id="22" creationId="{F68B3F68-107C-434F-AA38-110D5EA91B85}"/>
          </ac:spMkLst>
        </pc:spChg>
        <pc:spChg chg="add del">
          <ac:chgData name="Nashima Ghufran" userId="e5d69ce8f49ac951" providerId="LiveId" clId="{FE95284C-42B5-47FE-9B3D-399BF435B44C}" dt="2026-10-07T18:47:33.848" v="12595" actId="26606"/>
          <ac:spMkLst>
            <pc:docMk/>
            <pc:sldMk cId="3225159963" sldId="259"/>
            <ac:spMk id="24" creationId="{AAD0DBB9-1A4B-4391-81D4-CB19F9AB918A}"/>
          </ac:spMkLst>
        </pc:spChg>
        <pc:spChg chg="add del">
          <ac:chgData name="Nashima Ghufran" userId="e5d69ce8f49ac951" providerId="LiveId" clId="{FE95284C-42B5-47FE-9B3D-399BF435B44C}" dt="2026-10-07T18:47:33.848" v="12595" actId="26606"/>
          <ac:spMkLst>
            <pc:docMk/>
            <pc:sldMk cId="3225159963" sldId="259"/>
            <ac:spMk id="26" creationId="{063BBA22-50EA-4C4D-BE05-F1CE4E63AA56}"/>
          </ac:spMkLst>
        </pc:spChg>
        <pc:spChg chg="add del">
          <ac:chgData name="Nashima Ghufran" userId="e5d69ce8f49ac951" providerId="LiveId" clId="{FE95284C-42B5-47FE-9B3D-399BF435B44C}" dt="2026-10-07T18:48:25.365" v="12599" actId="26606"/>
          <ac:spMkLst>
            <pc:docMk/>
            <pc:sldMk cId="3225159963" sldId="259"/>
            <ac:spMk id="28" creationId="{6C4028FD-8BAA-4A19-BFDE-594D991B7552}"/>
          </ac:spMkLst>
        </pc:spChg>
        <pc:spChg chg="add del">
          <ac:chgData name="Nashima Ghufran" userId="e5d69ce8f49ac951" providerId="LiveId" clId="{FE95284C-42B5-47FE-9B3D-399BF435B44C}" dt="2026-10-07T18:48:25.303" v="12598" actId="26606"/>
          <ac:spMkLst>
            <pc:docMk/>
            <pc:sldMk cId="3225159963" sldId="259"/>
            <ac:spMk id="33" creationId="{955A2079-FA98-4876-80F0-72364A7D2EA4}"/>
          </ac:spMkLst>
        </pc:spChg>
        <pc:spChg chg="add del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35" creationId="{A5A5CE6E-90AF-4D43-A014-1F9EC83EB93D}"/>
          </ac:spMkLst>
        </pc:spChg>
        <pc:spChg chg="add del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36" creationId="{9DBC8166-481C-4473-95F5-9A5B9073B7F1}"/>
          </ac:spMkLst>
        </pc:spChg>
        <pc:spChg chg="add del">
          <ac:chgData name="Nashima Ghufran" userId="e5d69ce8f49ac951" providerId="LiveId" clId="{FE95284C-42B5-47FE-9B3D-399BF435B44C}" dt="2026-10-07T20:49:52.498" v="13064" actId="26606"/>
          <ac:spMkLst>
            <pc:docMk/>
            <pc:sldMk cId="3225159963" sldId="259"/>
            <ac:spMk id="41" creationId="{DCC231C8-C761-4B31-9B1C-C6D19248C6B3}"/>
          </ac:spMkLst>
        </pc:spChg>
        <pc:spChg chg="add del">
          <ac:chgData name="Nashima Ghufran" userId="e5d69ce8f49ac951" providerId="LiveId" clId="{FE95284C-42B5-47FE-9B3D-399BF435B44C}" dt="2026-10-07T20:49:57.269" v="13066" actId="26606"/>
          <ac:spMkLst>
            <pc:docMk/>
            <pc:sldMk cId="3225159963" sldId="259"/>
            <ac:spMk id="43" creationId="{E2A46BAB-8C31-42B2-90E8-B26DD3E81D37}"/>
          </ac:spMkLst>
        </pc:spChg>
        <pc:spChg chg="add del">
          <ac:chgData name="Nashima Ghufran" userId="e5d69ce8f49ac951" providerId="LiveId" clId="{FE95284C-42B5-47FE-9B3D-399BF435B44C}" dt="2026-10-07T20:49:57.269" v="13066" actId="26606"/>
          <ac:spMkLst>
            <pc:docMk/>
            <pc:sldMk cId="3225159963" sldId="259"/>
            <ac:spMk id="44" creationId="{1D63C574-BFD2-41A1-A567-B0C3CC7FDD4F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47" creationId="{D2B78728-A580-49A7-84F9-6EF6F583ADE0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51" creationId="{8D71EDA1-87BF-4D5D-AB79-F346FD19278A}"/>
          </ac:spMkLst>
        </pc:spChg>
        <pc:spChg chg="add del">
          <ac:chgData name="Nashima Ghufran" userId="e5d69ce8f49ac951" providerId="LiveId" clId="{FE95284C-42B5-47FE-9B3D-399BF435B44C}" dt="2026-10-07T20:50:00.901" v="13068" actId="26606"/>
          <ac:spMkLst>
            <pc:docMk/>
            <pc:sldMk cId="3225159963" sldId="259"/>
            <ac:spMk id="58" creationId="{955A2079-FA98-4876-80F0-72364A7D2EA4}"/>
          </ac:spMkLst>
        </pc:spChg>
        <pc:spChg chg="add del">
          <ac:chgData name="Nashima Ghufran" userId="e5d69ce8f49ac951" providerId="LiveId" clId="{FE95284C-42B5-47FE-9B3D-399BF435B44C}" dt="2026-10-07T20:50:05.931" v="13070" actId="26606"/>
          <ac:spMkLst>
            <pc:docMk/>
            <pc:sldMk cId="3225159963" sldId="259"/>
            <ac:spMk id="60" creationId="{5628E5CB-913B-4378-97CE-18C9F6410C53}"/>
          </ac:spMkLst>
        </pc:spChg>
        <pc:spChg chg="add del">
          <ac:chgData name="Nashima Ghufran" userId="e5d69ce8f49ac951" providerId="LiveId" clId="{FE95284C-42B5-47FE-9B3D-399BF435B44C}" dt="2026-10-07T20:50:16.608" v="13072" actId="26606"/>
          <ac:spMkLst>
            <pc:docMk/>
            <pc:sldMk cId="3225159963" sldId="259"/>
            <ac:spMk id="62" creationId="{955A2079-FA98-4876-80F0-72364A7D2EA4}"/>
          </ac:spMkLst>
        </pc:spChg>
        <pc:spChg chg="add del">
          <ac:chgData name="Nashima Ghufran" userId="e5d69ce8f49ac951" providerId="LiveId" clId="{FE95284C-42B5-47FE-9B3D-399BF435B44C}" dt="2026-10-07T20:50:21.164" v="13074" actId="26606"/>
          <ac:spMkLst>
            <pc:docMk/>
            <pc:sldMk cId="3225159963" sldId="259"/>
            <ac:spMk id="64" creationId="{45D37F4E-DDB4-456B-97E0-9937730A039F}"/>
          </ac:spMkLst>
        </pc:spChg>
        <pc:spChg chg="add del">
          <ac:chgData name="Nashima Ghufran" userId="e5d69ce8f49ac951" providerId="LiveId" clId="{FE95284C-42B5-47FE-9B3D-399BF435B44C}" dt="2026-10-07T20:50:21.164" v="13074" actId="26606"/>
          <ac:spMkLst>
            <pc:docMk/>
            <pc:sldMk cId="3225159963" sldId="259"/>
            <ac:spMk id="65" creationId="{B2DD41CD-8F47-4F56-AD12-4E2FF7696987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67" creationId="{C4285719-470E-454C-AF62-8323075F1F5B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68" creationId="{CD9FE4EF-C4D8-49A0-B2FF-81D8DB7D8A24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69" creationId="{4300840D-0A0B-4512-BACA-B439D5B9C57C}"/>
          </ac:spMkLst>
        </pc:spChg>
        <pc:spChg chg="add del">
          <ac:chgData name="Nashima Ghufran" userId="e5d69ce8f49ac951" providerId="LiveId" clId="{FE95284C-42B5-47FE-9B3D-399BF435B44C}" dt="2026-10-07T20:50:24.044" v="13076" actId="26606"/>
          <ac:spMkLst>
            <pc:docMk/>
            <pc:sldMk cId="3225159963" sldId="259"/>
            <ac:spMk id="70" creationId="{38FAA1A1-D861-433F-88FA-1E9D6FD31D11}"/>
          </ac:spMkLst>
        </pc:spChg>
        <pc:spChg chg="add del">
          <ac:chgData name="Nashima Ghufran" userId="e5d69ce8f49ac951" providerId="LiveId" clId="{FE95284C-42B5-47FE-9B3D-399BF435B44C}" dt="2026-10-07T20:50:27.999" v="13078" actId="26606"/>
          <ac:spMkLst>
            <pc:docMk/>
            <pc:sldMk cId="3225159963" sldId="259"/>
            <ac:spMk id="72" creationId="{637B2035-1FCB-439A-B421-095E136C7E07}"/>
          </ac:spMkLst>
        </pc:spChg>
        <pc:spChg chg="add del">
          <ac:chgData name="Nashima Ghufran" userId="e5d69ce8f49ac951" providerId="LiveId" clId="{FE95284C-42B5-47FE-9B3D-399BF435B44C}" dt="2026-10-07T20:50:27.999" v="13078" actId="26606"/>
          <ac:spMkLst>
            <pc:docMk/>
            <pc:sldMk cId="3225159963" sldId="259"/>
            <ac:spMk id="73" creationId="{676D6CDF-C512-4739-B158-55EE955EFA39}"/>
          </ac:spMkLst>
        </pc:spChg>
        <pc:spChg chg="add del">
          <ac:chgData name="Nashima Ghufran" userId="e5d69ce8f49ac951" providerId="LiveId" clId="{FE95284C-42B5-47FE-9B3D-399BF435B44C}" dt="2026-10-07T20:50:35.452" v="13080" actId="26606"/>
          <ac:spMkLst>
            <pc:docMk/>
            <pc:sldMk cId="3225159963" sldId="259"/>
            <ac:spMk id="75" creationId="{D4771268-CB57-404A-9271-370EB28F6090}"/>
          </ac:spMkLst>
        </pc:spChg>
        <pc:spChg chg="add del">
          <ac:chgData name="Nashima Ghufran" userId="e5d69ce8f49ac951" providerId="LiveId" clId="{FE95284C-42B5-47FE-9B3D-399BF435B44C}" dt="2026-10-07T20:50:38.602" v="13082" actId="26606"/>
          <ac:spMkLst>
            <pc:docMk/>
            <pc:sldMk cId="3225159963" sldId="259"/>
            <ac:spMk id="77" creationId="{5628E5CB-913B-4378-97CE-18C9F6410C53}"/>
          </ac:spMkLst>
        </pc:spChg>
        <pc:spChg chg="add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79" creationId="{955A2079-FA98-4876-80F0-72364A7D2EA4}"/>
          </ac:spMkLst>
        </pc:spChg>
        <pc:grpChg chg="add del">
          <ac:chgData name="Nashima Ghufran" userId="e5d69ce8f49ac951" providerId="LiveId" clId="{FE95284C-42B5-47FE-9B3D-399BF435B44C}" dt="2026-10-07T20:49:57.269" v="13066" actId="26606"/>
          <ac:grpSpMkLst>
            <pc:docMk/>
            <pc:sldMk cId="3225159963" sldId="259"/>
            <ac:grpSpMk id="45" creationId="{B3F7A3C7-0737-4E57-B30E-8EEFE638B401}"/>
          </ac:grpSpMkLst>
        </pc:grpChg>
        <pc:grpChg chg="add del">
          <ac:chgData name="Nashima Ghufran" userId="e5d69ce8f49ac951" providerId="LiveId" clId="{FE95284C-42B5-47FE-9B3D-399BF435B44C}" dt="2026-10-07T20:49:57.269" v="13066" actId="26606"/>
          <ac:grpSpMkLst>
            <pc:docMk/>
            <pc:sldMk cId="3225159963" sldId="259"/>
            <ac:grpSpMk id="49" creationId="{43F5E015-E085-4624-B431-B42414448684}"/>
          </ac:grpSpMkLst>
        </pc:grpChg>
        <pc:graphicFrameChg chg="add del mod modGraphic">
          <ac:chgData name="Nashima Ghufran" userId="e5d69ce8f49ac951" providerId="LiveId" clId="{FE95284C-42B5-47FE-9B3D-399BF435B44C}" dt="2026-10-07T20:50:38.621" v="13083" actId="26606"/>
          <ac:graphicFrameMkLst>
            <pc:docMk/>
            <pc:sldMk cId="3225159963" sldId="259"/>
            <ac:graphicFrameMk id="4" creationId="{15ABE0CF-4C4C-5267-EAD4-45DC6505D88C}"/>
          </ac:graphicFrameMkLst>
        </pc:graphicFrameChg>
      </pc:sldChg>
      <pc:sldChg chg="addSp delSp modSp mod delDesignElem">
        <pc:chgData name="Nashima Ghufran" userId="e5d69ce8f49ac951" providerId="LiveId" clId="{FE95284C-42B5-47FE-9B3D-399BF435B44C}" dt="2026-10-07T20:14:40.197" v="12816" actId="20577"/>
        <pc:sldMkLst>
          <pc:docMk/>
          <pc:sldMk cId="4123418235" sldId="260"/>
        </pc:sldMkLst>
        <pc:spChg chg="mod">
          <ac:chgData name="Nashima Ghufran" userId="e5d69ce8f49ac951" providerId="LiveId" clId="{FE95284C-42B5-47FE-9B3D-399BF435B44C}" dt="2026-10-07T19:02:51.982" v="12762" actId="207"/>
          <ac:spMkLst>
            <pc:docMk/>
            <pc:sldMk cId="4123418235" sldId="260"/>
            <ac:spMk id="2" creationId="{4B80A9F3-541A-EC0C-7B38-316E3FD90D38}"/>
          </ac:spMkLst>
        </pc:spChg>
        <pc:spChg chg="add mod">
          <ac:chgData name="Nashima Ghufran" userId="e5d69ce8f49ac951" providerId="LiveId" clId="{FE95284C-42B5-47FE-9B3D-399BF435B44C}" dt="2026-10-07T20:14:40.197" v="12816" actId="20577"/>
          <ac:spMkLst>
            <pc:docMk/>
            <pc:sldMk cId="4123418235" sldId="260"/>
            <ac:spMk id="5" creationId="{6FA93ED5-C467-0AC0-1F86-445E6E26ECA1}"/>
          </ac:spMkLst>
        </pc:spChg>
        <pc:spChg chg="add mod">
          <ac:chgData name="Nashima Ghufran" userId="e5d69ce8f49ac951" providerId="LiveId" clId="{FE95284C-42B5-47FE-9B3D-399BF435B44C}" dt="2026-09-24T20:45:32.603" v="10303" actId="1076"/>
          <ac:spMkLst>
            <pc:docMk/>
            <pc:sldMk cId="4123418235" sldId="260"/>
            <ac:spMk id="8" creationId="{323643F9-ADCA-4956-B332-51EF96ECA031}"/>
          </ac:spMkLst>
        </pc:spChg>
        <pc:graphicFrameChg chg="mod modGraphic">
          <ac:chgData name="Nashima Ghufran" userId="e5d69ce8f49ac951" providerId="LiveId" clId="{FE95284C-42B5-47FE-9B3D-399BF435B44C}" dt="2026-09-24T20:44:53.524" v="10298" actId="14100"/>
          <ac:graphicFrameMkLst>
            <pc:docMk/>
            <pc:sldMk cId="4123418235" sldId="260"/>
            <ac:graphicFrameMk id="16" creationId="{A5A3FE9F-DB31-AAB6-87D9-4490B8D0019A}"/>
          </ac:graphicFrameMkLst>
        </pc:graphicFrameChg>
        <pc:picChg chg="add mod">
          <ac:chgData name="Nashima Ghufran" userId="e5d69ce8f49ac951" providerId="LiveId" clId="{FE95284C-42B5-47FE-9B3D-399BF435B44C}" dt="2026-09-24T20:45:50.320" v="10307" actId="1076"/>
          <ac:picMkLst>
            <pc:docMk/>
            <pc:sldMk cId="4123418235" sldId="260"/>
            <ac:picMk id="7" creationId="{5029387D-E775-2801-6CAA-EA4E97F2A272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19:02:37.282" v="12760" actId="207"/>
        <pc:sldMkLst>
          <pc:docMk/>
          <pc:sldMk cId="1876776911" sldId="261"/>
        </pc:sldMkLst>
        <pc:spChg chg="mod">
          <ac:chgData name="Nashima Ghufran" userId="e5d69ce8f49ac951" providerId="LiveId" clId="{FE95284C-42B5-47FE-9B3D-399BF435B44C}" dt="2026-10-07T19:02:37.282" v="12760" actId="207"/>
          <ac:spMkLst>
            <pc:docMk/>
            <pc:sldMk cId="1876776911" sldId="261"/>
            <ac:spMk id="2" creationId="{63C47DF4-D7A5-756F-5258-3B1948D3E642}"/>
          </ac:spMkLst>
        </pc:spChg>
        <pc:spChg chg="add del mod">
          <ac:chgData name="Nashima Ghufran" userId="e5d69ce8f49ac951" providerId="LiveId" clId="{FE95284C-42B5-47FE-9B3D-399BF435B44C}" dt="2026-09-30T21:10:05.070" v="10388" actId="404"/>
          <ac:spMkLst>
            <pc:docMk/>
            <pc:sldMk cId="1876776911" sldId="261"/>
            <ac:spMk id="3" creationId="{C2403B52-97E8-7D27-5CCA-EF6F9DC39770}"/>
          </ac:spMkLst>
        </pc:spChg>
        <pc:spChg chg="add">
          <ac:chgData name="Nashima Ghufran" userId="e5d69ce8f49ac951" providerId="LiveId" clId="{FE95284C-42B5-47FE-9B3D-399BF435B44C}" dt="2026-09-24T15:30:47.902" v="5142" actId="22"/>
          <ac:spMkLst>
            <pc:docMk/>
            <pc:sldMk cId="1876776911" sldId="261"/>
            <ac:spMk id="14" creationId="{18DDF12E-92C2-4C1C-59E9-516CEA63CFA8}"/>
          </ac:spMkLst>
        </pc:spChg>
        <pc:spChg chg="add mod">
          <ac:chgData name="Nashima Ghufran" userId="e5d69ce8f49ac951" providerId="LiveId" clId="{FE95284C-42B5-47FE-9B3D-399BF435B44C}" dt="2026-09-24T20:46:23.842" v="10310" actId="1076"/>
          <ac:spMkLst>
            <pc:docMk/>
            <pc:sldMk cId="1876776911" sldId="261"/>
            <ac:spMk id="17" creationId="{3A0BF49F-CD19-6329-4B05-25183BA7F7DD}"/>
          </ac:spMkLst>
        </pc:spChg>
        <pc:spChg chg="add del">
          <ac:chgData name="Nashima Ghufran" userId="e5d69ce8f49ac951" providerId="LiveId" clId="{FE95284C-42B5-47FE-9B3D-399BF435B44C}" dt="2026-09-24T15:33:32.264" v="5171" actId="478"/>
          <ac:spMkLst>
            <pc:docMk/>
            <pc:sldMk cId="1876776911" sldId="261"/>
            <ac:spMk id="19" creationId="{9F57DD2D-3CF0-F0BB-AA7F-B5AB7229DC97}"/>
          </ac:spMkLst>
        </pc:spChg>
        <pc:spChg chg="add del">
          <ac:chgData name="Nashima Ghufran" userId="e5d69ce8f49ac951" providerId="LiveId" clId="{FE95284C-42B5-47FE-9B3D-399BF435B44C}" dt="2026-09-24T15:33:33.133" v="5172" actId="478"/>
          <ac:spMkLst>
            <pc:docMk/>
            <pc:sldMk cId="1876776911" sldId="261"/>
            <ac:spMk id="21" creationId="{723D0FDC-B9D4-8F53-8F95-F4C0F5FFD7FC}"/>
          </ac:spMkLst>
        </pc:spChg>
        <pc:spChg chg="add mod">
          <ac:chgData name="Nashima Ghufran" userId="e5d69ce8f49ac951" providerId="LiveId" clId="{FE95284C-42B5-47FE-9B3D-399BF435B44C}" dt="2026-09-24T20:47:43.643" v="10318" actId="1076"/>
          <ac:spMkLst>
            <pc:docMk/>
            <pc:sldMk cId="1876776911" sldId="261"/>
            <ac:spMk id="23" creationId="{A2CD75CB-AA5D-87D6-E786-24AC8759B683}"/>
          </ac:spMkLst>
        </pc:spChg>
        <pc:graphicFrameChg chg="mod modGraphic">
          <ac:chgData name="Nashima Ghufran" userId="e5d69ce8f49ac951" providerId="LiveId" clId="{FE95284C-42B5-47FE-9B3D-399BF435B44C}" dt="2026-09-24T15:33:36.307" v="5174" actId="26606"/>
          <ac:graphicFrameMkLst>
            <pc:docMk/>
            <pc:sldMk cId="1876776911" sldId="261"/>
            <ac:graphicFrameMk id="5" creationId="{2C1B061A-E7EA-7AF5-99AC-342EDBCFFAFD}"/>
          </ac:graphicFrameMkLst>
        </pc:graphicFrameChg>
        <pc:picChg chg="add mod">
          <ac:chgData name="Nashima Ghufran" userId="e5d69ce8f49ac951" providerId="LiveId" clId="{FE95284C-42B5-47FE-9B3D-399BF435B44C}" dt="2026-09-24T20:47:33.880" v="10317" actId="1076"/>
          <ac:picMkLst>
            <pc:docMk/>
            <pc:sldMk cId="1876776911" sldId="261"/>
            <ac:picMk id="8" creationId="{18442E66-5A3B-3196-64D8-115012FAA866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19:02:22.582" v="12758" actId="207"/>
        <pc:sldMkLst>
          <pc:docMk/>
          <pc:sldMk cId="1318217842" sldId="262"/>
        </pc:sldMkLst>
        <pc:spChg chg="mod">
          <ac:chgData name="Nashima Ghufran" userId="e5d69ce8f49ac951" providerId="LiveId" clId="{FE95284C-42B5-47FE-9B3D-399BF435B44C}" dt="2026-10-07T19:02:22.582" v="12758" actId="207"/>
          <ac:spMkLst>
            <pc:docMk/>
            <pc:sldMk cId="1318217842" sldId="262"/>
            <ac:spMk id="2" creationId="{E2BBA2D3-150D-EB9F-82D1-DBA4BA8CAA0F}"/>
          </ac:spMkLst>
        </pc:spChg>
        <pc:spChg chg="add del mod">
          <ac:chgData name="Nashima Ghufran" userId="e5d69ce8f49ac951" providerId="LiveId" clId="{FE95284C-42B5-47FE-9B3D-399BF435B44C}" dt="2026-10-07T18:48:52.153" v="12602" actId="26606"/>
          <ac:spMkLst>
            <pc:docMk/>
            <pc:sldMk cId="1318217842" sldId="262"/>
            <ac:spMk id="3" creationId="{94997C72-84B4-7D97-6817-06B7FC387E5F}"/>
          </ac:spMkLst>
        </pc:spChg>
        <pc:graphicFrameChg chg="add del">
          <ac:chgData name="Nashima Ghufran" userId="e5d69ce8f49ac951" providerId="LiveId" clId="{FE95284C-42B5-47FE-9B3D-399BF435B44C}" dt="2026-10-07T18:48:52.130" v="12601" actId="26606"/>
          <ac:graphicFrameMkLst>
            <pc:docMk/>
            <pc:sldMk cId="1318217842" sldId="262"/>
            <ac:graphicFrameMk id="7" creationId="{FD328BD3-F884-801E-8375-B1EAC987B3D3}"/>
          </ac:graphicFrameMkLst>
        </pc:graphicFrameChg>
        <pc:graphicFrameChg chg="add modGraphic">
          <ac:chgData name="Nashima Ghufran" userId="e5d69ce8f49ac951" providerId="LiveId" clId="{FE95284C-42B5-47FE-9B3D-399BF435B44C}" dt="2026-10-07T18:49:27.096" v="12606" actId="26606"/>
          <ac:graphicFrameMkLst>
            <pc:docMk/>
            <pc:sldMk cId="1318217842" sldId="262"/>
            <ac:graphicFrameMk id="9" creationId="{B4FB2528-46C3-1E37-AEF1-778EB73DDA97}"/>
          </ac:graphicFrameMkLst>
        </pc:graphicFrameChg>
        <pc:picChg chg="mod">
          <ac:chgData name="Nashima Ghufran" userId="e5d69ce8f49ac951" providerId="LiveId" clId="{FE95284C-42B5-47FE-9B3D-399BF435B44C}" dt="2026-09-24T15:35:18.596" v="5179" actId="1440"/>
          <ac:picMkLst>
            <pc:docMk/>
            <pc:sldMk cId="1318217842" sldId="262"/>
            <ac:picMk id="4" creationId="{D5659A1F-C685-B993-6D81-3730E59F2308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19:01:57.246" v="12756" actId="207"/>
        <pc:sldMkLst>
          <pc:docMk/>
          <pc:sldMk cId="3144645" sldId="263"/>
        </pc:sldMkLst>
        <pc:spChg chg="mod">
          <ac:chgData name="Nashima Ghufran" userId="e5d69ce8f49ac951" providerId="LiveId" clId="{FE95284C-42B5-47FE-9B3D-399BF435B44C}" dt="2026-10-07T19:01:57.246" v="12756" actId="207"/>
          <ac:spMkLst>
            <pc:docMk/>
            <pc:sldMk cId="3144645" sldId="263"/>
            <ac:spMk id="2" creationId="{D65ABDB9-C4E6-A29E-ECBF-3E27D70AC384}"/>
          </ac:spMkLst>
        </pc:spChg>
        <pc:spChg chg="add mod">
          <ac:chgData name="Nashima Ghufran" userId="e5d69ce8f49ac951" providerId="LiveId" clId="{FE95284C-42B5-47FE-9B3D-399BF435B44C}" dt="2026-10-07T18:49:16.219" v="12604" actId="26606"/>
          <ac:spMkLst>
            <pc:docMk/>
            <pc:sldMk cId="3144645" sldId="263"/>
            <ac:spMk id="35" creationId="{D7690F0B-3A40-7B3B-CD1D-CC75D78C3CEF}"/>
          </ac:spMkLst>
        </pc:spChg>
        <pc:spChg chg="add del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45" creationId="{327D73B4-9F5C-4A64-A179-51B9500CB8B5}"/>
          </ac:spMkLst>
        </pc:spChg>
        <pc:spChg chg="add del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52" creationId="{C1F06963-6374-4B48-844F-071A9BAAAE02}"/>
          </ac:spMkLst>
        </pc:spChg>
        <pc:spChg chg="add del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53" creationId="{6CB927A4-E432-4310-9CD5-E89FF5063179}"/>
          </ac:spMkLst>
        </pc:spChg>
        <pc:spChg chg="add del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54" creationId="{1453BF6C-B012-48B7-B4E8-6D7AC7C27D02}"/>
          </ac:spMkLst>
        </pc:spChg>
        <pc:spChg chg="add del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55" creationId="{E3020543-B24B-4EC4-8FFC-8DD88EEA91A8}"/>
          </ac:spMkLst>
        </pc:spChg>
        <pc:spChg chg="add del">
          <ac:chgData name="Nashima Ghufran" userId="e5d69ce8f49ac951" providerId="LiveId" clId="{FE95284C-42B5-47FE-9B3D-399BF435B44C}" dt="2026-10-07T18:49:16.219" v="12604" actId="26606"/>
          <ac:spMkLst>
            <pc:docMk/>
            <pc:sldMk cId="3144645" sldId="263"/>
            <ac:spMk id="62" creationId="{9F7D5CDA-D291-4307-BF55-1381FED29634}"/>
          </ac:spMkLst>
        </pc:spChg>
        <pc:spChg chg="add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63" creationId="{C4285719-470E-454C-AF62-8323075F1F5B}"/>
          </ac:spMkLst>
        </pc:spChg>
        <pc:spChg chg="add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65" creationId="{CD9FE4EF-C4D8-49A0-B2FF-81D8DB7D8A24}"/>
          </ac:spMkLst>
        </pc:spChg>
        <pc:spChg chg="add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69" creationId="{D2B78728-A580-49A7-84F9-6EF6F583ADE0}"/>
          </ac:spMkLst>
        </pc:spChg>
        <pc:spChg chg="add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71" creationId="{38FAA1A1-D861-433F-88FA-1E9D6FD31D11}"/>
          </ac:spMkLst>
        </pc:spChg>
        <pc:spChg chg="add">
          <ac:chgData name="Nashima Ghufran" userId="e5d69ce8f49ac951" providerId="LiveId" clId="{FE95284C-42B5-47FE-9B3D-399BF435B44C}" dt="2026-10-07T18:49:16.234" v="12605" actId="26606"/>
          <ac:spMkLst>
            <pc:docMk/>
            <pc:sldMk cId="3144645" sldId="263"/>
            <ac:spMk id="73" creationId="{8D71EDA1-87BF-4D5D-AB79-F346FD19278A}"/>
          </ac:spMkLst>
        </pc:spChg>
        <pc:picChg chg="add del">
          <ac:chgData name="Nashima Ghufran" userId="e5d69ce8f49ac951" providerId="LiveId" clId="{FE95284C-42B5-47FE-9B3D-399BF435B44C}" dt="2026-10-07T18:49:16.219" v="12604" actId="26606"/>
          <ac:picMkLst>
            <pc:docMk/>
            <pc:sldMk cId="3144645" sldId="263"/>
            <ac:picMk id="58" creationId="{88C67F52-38CB-D6F2-EFE0-4569F70A76DC}"/>
          </ac:picMkLst>
        </pc:picChg>
        <pc:cxnChg chg="add del">
          <ac:chgData name="Nashima Ghufran" userId="e5d69ce8f49ac951" providerId="LiveId" clId="{FE95284C-42B5-47FE-9B3D-399BF435B44C}" dt="2026-10-07T18:49:16.219" v="12604" actId="26606"/>
          <ac:cxnSpMkLst>
            <pc:docMk/>
            <pc:sldMk cId="3144645" sldId="263"/>
            <ac:cxnSpMk id="56" creationId="{C49DA8F6-BCC1-4447-B54C-57856834B94B}"/>
          </ac:cxnSpMkLst>
        </pc:cxnChg>
      </pc:sldChg>
      <pc:sldChg chg="addSp delSp modSp mod setBg delDesignElem">
        <pc:chgData name="Nashima Ghufran" userId="e5d69ce8f49ac951" providerId="LiveId" clId="{FE95284C-42B5-47FE-9B3D-399BF435B44C}" dt="2026-10-07T19:05:50.011" v="12782" actId="207"/>
        <pc:sldMkLst>
          <pc:docMk/>
          <pc:sldMk cId="1229048038" sldId="264"/>
        </pc:sldMkLst>
        <pc:spChg chg="mod">
          <ac:chgData name="Nashima Ghufran" userId="e5d69ce8f49ac951" providerId="LiveId" clId="{FE95284C-42B5-47FE-9B3D-399BF435B44C}" dt="2026-10-07T19:05:50.011" v="12782" actId="207"/>
          <ac:spMkLst>
            <pc:docMk/>
            <pc:sldMk cId="1229048038" sldId="264"/>
            <ac:spMk id="2" creationId="{A7264EBF-1A98-62C5-69FE-68856717B9BF}"/>
          </ac:spMkLst>
        </pc:spChg>
        <pc:spChg chg="add mod ord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34" creationId="{42FE62C5-4BAA-C1A7-59C0-F48FCF57AFB7}"/>
          </ac:spMkLst>
        </pc:spChg>
        <pc:spChg chg="add del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36" creationId="{2EB492CD-616E-47F8-933B-5E2D952A0593}"/>
          </ac:spMkLst>
        </pc:spChg>
        <pc:spChg chg="add del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37" creationId="{59383CF9-23B5-4335-9B21-1791C4CF1C75}"/>
          </ac:spMkLst>
        </pc:spChg>
        <pc:spChg chg="add del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38" creationId="{0007FE00-9498-4706-B255-6437B0252C02}"/>
          </ac:spMkLst>
        </pc:spChg>
        <pc:spChg chg="add del">
          <ac:chgData name="Nashima Ghufran" userId="e5d69ce8f49ac951" providerId="LiveId" clId="{FE95284C-42B5-47FE-9B3D-399BF435B44C}" dt="2026-10-07T18:51:32.753" v="12638" actId="26606"/>
          <ac:spMkLst>
            <pc:docMk/>
            <pc:sldMk cId="1229048038" sldId="264"/>
            <ac:spMk id="43" creationId="{6897DEB4-4A88-4293-A935-9B25506C1530}"/>
          </ac:spMkLst>
        </pc:spChg>
        <pc:spChg chg="add del">
          <ac:chgData name="Nashima Ghufran" userId="e5d69ce8f49ac951" providerId="LiveId" clId="{FE95284C-42B5-47FE-9B3D-399BF435B44C}" dt="2026-10-07T18:51:32.753" v="12638" actId="26606"/>
          <ac:spMkLst>
            <pc:docMk/>
            <pc:sldMk cId="1229048038" sldId="264"/>
            <ac:spMk id="45" creationId="{FBE42BC3-6707-4CBF-9386-048B994A4F19}"/>
          </ac:spMkLst>
        </pc:spChg>
        <pc:spChg chg="add del">
          <ac:chgData name="Nashima Ghufran" userId="e5d69ce8f49ac951" providerId="LiveId" clId="{FE95284C-42B5-47FE-9B3D-399BF435B44C}" dt="2026-10-07T18:51:35.288" v="12640" actId="26606"/>
          <ac:spMkLst>
            <pc:docMk/>
            <pc:sldMk cId="1229048038" sldId="264"/>
            <ac:spMk id="47" creationId="{048EB4C9-ACAF-4CCA-BA6E-9314431923B2}"/>
          </ac:spMkLst>
        </pc:spChg>
        <pc:spChg chg="add del">
          <ac:chgData name="Nashima Ghufran" userId="e5d69ce8f49ac951" providerId="LiveId" clId="{FE95284C-42B5-47FE-9B3D-399BF435B44C}" dt="2026-10-07T18:51:35.288" v="12640" actId="26606"/>
          <ac:spMkLst>
            <pc:docMk/>
            <pc:sldMk cId="1229048038" sldId="264"/>
            <ac:spMk id="48" creationId="{BFCBA134-9932-4625-92F2-ADE52ACE1BD6}"/>
          </ac:spMkLst>
        </pc:spChg>
        <pc:spChg chg="add del">
          <ac:chgData name="Nashima Ghufran" userId="e5d69ce8f49ac951" providerId="LiveId" clId="{FE95284C-42B5-47FE-9B3D-399BF435B44C}" dt="2026-10-07T18:51:35.288" v="12640" actId="26606"/>
          <ac:spMkLst>
            <pc:docMk/>
            <pc:sldMk cId="1229048038" sldId="264"/>
            <ac:spMk id="49" creationId="{A63313B7-3007-48A7-BE97-9A74C1121EF2}"/>
          </ac:spMkLst>
        </pc:spChg>
        <pc:spChg chg="add del">
          <ac:chgData name="Nashima Ghufran" userId="e5d69ce8f49ac951" providerId="LiveId" clId="{FE95284C-42B5-47FE-9B3D-399BF435B44C}" dt="2026-10-07T18:51:35.288" v="12640" actId="26606"/>
          <ac:spMkLst>
            <pc:docMk/>
            <pc:sldMk cId="1229048038" sldId="264"/>
            <ac:spMk id="50" creationId="{78B28E4E-0110-46E1-92BB-3DB2BAA5E975}"/>
          </ac:spMkLst>
        </pc:spChg>
        <pc:spChg chg="add del">
          <ac:chgData name="Nashima Ghufran" userId="e5d69ce8f49ac951" providerId="LiveId" clId="{FE95284C-42B5-47FE-9B3D-399BF435B44C}" dt="2026-10-07T18:51:35.288" v="12640" actId="26606"/>
          <ac:spMkLst>
            <pc:docMk/>
            <pc:sldMk cId="1229048038" sldId="264"/>
            <ac:spMk id="51" creationId="{3FD46A31-BFB8-4D6E-8A49-A2DC0DEDACBB}"/>
          </ac:spMkLst>
        </pc:spChg>
        <pc:spChg chg="add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53" creationId="{45D37F4E-DDB4-456B-97E0-9937730A039F}"/>
          </ac:spMkLst>
        </pc:spChg>
        <pc:spChg chg="add">
          <ac:chgData name="Nashima Ghufran" userId="e5d69ce8f49ac951" providerId="LiveId" clId="{FE95284C-42B5-47FE-9B3D-399BF435B44C}" dt="2026-10-07T18:51:35.297" v="12641" actId="26606"/>
          <ac:spMkLst>
            <pc:docMk/>
            <pc:sldMk cId="1229048038" sldId="264"/>
            <ac:spMk id="54" creationId="{B2DD41CD-8F47-4F56-AD12-4E2FF7696987}"/>
          </ac:spMkLst>
        </pc:spChg>
        <pc:picChg chg="add mod ord">
          <ac:chgData name="Nashima Ghufran" userId="e5d69ce8f49ac951" providerId="LiveId" clId="{FE95284C-42B5-47FE-9B3D-399BF435B44C}" dt="2026-10-07T18:51:35.297" v="12641" actId="26606"/>
          <ac:picMkLst>
            <pc:docMk/>
            <pc:sldMk cId="1229048038" sldId="264"/>
            <ac:picMk id="31" creationId="{B22B2B5A-77F3-7FEC-2F64-03D02BED21A1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20:25:22.607" v="12934" actId="20577"/>
        <pc:sldMkLst>
          <pc:docMk/>
          <pc:sldMk cId="887638567" sldId="265"/>
        </pc:sldMkLst>
        <pc:spChg chg="mod">
          <ac:chgData name="Nashima Ghufran" userId="e5d69ce8f49ac951" providerId="LiveId" clId="{FE95284C-42B5-47FE-9B3D-399BF435B44C}" dt="2026-10-07T19:00:57.303" v="12750" actId="207"/>
          <ac:spMkLst>
            <pc:docMk/>
            <pc:sldMk cId="887638567" sldId="265"/>
            <ac:spMk id="2" creationId="{71FD9590-99EB-8E72-5386-515CDDC5132D}"/>
          </ac:spMkLst>
        </pc:spChg>
        <pc:spChg chg="add del">
          <ac:chgData name="Nashima Ghufran" userId="e5d69ce8f49ac951" providerId="LiveId" clId="{FE95284C-42B5-47FE-9B3D-399BF435B44C}" dt="2026-10-07T18:49:39.912" v="12607" actId="26606"/>
          <ac:spMkLst>
            <pc:docMk/>
            <pc:sldMk cId="887638567" sldId="265"/>
            <ac:spMk id="10" creationId="{DCC231C8-C761-4B31-9B1C-C6D19248C6B3}"/>
          </ac:spMkLst>
        </pc:spChg>
        <pc:spChg chg="add">
          <ac:chgData name="Nashima Ghufran" userId="e5d69ce8f49ac951" providerId="LiveId" clId="{FE95284C-42B5-47FE-9B3D-399BF435B44C}" dt="2026-10-07T18:49:39.912" v="12607" actId="26606"/>
          <ac:spMkLst>
            <pc:docMk/>
            <pc:sldMk cId="887638567" sldId="265"/>
            <ac:spMk id="15" creationId="{DCC231C8-C761-4B31-9B1C-C6D19248C6B3}"/>
          </ac:spMkLst>
        </pc:spChg>
        <pc:graphicFrameChg chg="mod modGraphic">
          <ac:chgData name="Nashima Ghufran" userId="e5d69ce8f49ac951" providerId="LiveId" clId="{FE95284C-42B5-47FE-9B3D-399BF435B44C}" dt="2026-10-07T20:25:22.607" v="12934" actId="20577"/>
          <ac:graphicFrameMkLst>
            <pc:docMk/>
            <pc:sldMk cId="887638567" sldId="265"/>
            <ac:graphicFrameMk id="5" creationId="{DB99B8FF-A689-B910-2ABE-FD815F832B17}"/>
          </ac:graphicFrameMkLst>
        </pc:graphicFrameChg>
      </pc:sldChg>
      <pc:sldChg chg="addSp delSp modSp mod delDesignElem">
        <pc:chgData name="Nashima Ghufran" userId="e5d69ce8f49ac951" providerId="LiveId" clId="{FE95284C-42B5-47FE-9B3D-399BF435B44C}" dt="2026-10-07T20:30:44.364" v="12945" actId="20577"/>
        <pc:sldMkLst>
          <pc:docMk/>
          <pc:sldMk cId="2881423409" sldId="266"/>
        </pc:sldMkLst>
        <pc:spChg chg="mod">
          <ac:chgData name="Nashima Ghufran" userId="e5d69ce8f49ac951" providerId="LiveId" clId="{FE95284C-42B5-47FE-9B3D-399BF435B44C}" dt="2026-10-07T19:01:22.608" v="12752" actId="207"/>
          <ac:spMkLst>
            <pc:docMk/>
            <pc:sldMk cId="2881423409" sldId="266"/>
            <ac:spMk id="2" creationId="{0B9C0767-7783-FBF9-9FDA-D70E67770331}"/>
          </ac:spMkLst>
        </pc:spChg>
        <pc:spChg chg="add del">
          <ac:chgData name="Nashima Ghufran" userId="e5d69ce8f49ac951" providerId="LiveId" clId="{FE95284C-42B5-47FE-9B3D-399BF435B44C}" dt="2026-10-07T18:50:04.169" v="12614" actId="26606"/>
          <ac:spMkLst>
            <pc:docMk/>
            <pc:sldMk cId="2881423409" sldId="266"/>
            <ac:spMk id="10" creationId="{2E442304-DDBD-4F7B-8017-36BCC863FB40}"/>
          </ac:spMkLst>
        </pc:spChg>
        <pc:spChg chg="add del">
          <ac:chgData name="Nashima Ghufran" userId="e5d69ce8f49ac951" providerId="LiveId" clId="{FE95284C-42B5-47FE-9B3D-399BF435B44C}" dt="2026-10-07T18:50:04.169" v="12614" actId="26606"/>
          <ac:spMkLst>
            <pc:docMk/>
            <pc:sldMk cId="2881423409" sldId="266"/>
            <ac:spMk id="12" creationId="{5E107275-3853-46FD-A241-DE4355A42675}"/>
          </ac:spMkLst>
        </pc:spChg>
        <pc:spChg chg="add del">
          <ac:chgData name="Nashima Ghufran" userId="e5d69ce8f49ac951" providerId="LiveId" clId="{FE95284C-42B5-47FE-9B3D-399BF435B44C}" dt="2026-10-07T18:49:54.645" v="12609" actId="26606"/>
          <ac:spMkLst>
            <pc:docMk/>
            <pc:sldMk cId="2881423409" sldId="266"/>
            <ac:spMk id="17" creationId="{BACC6370-2D7E-4714-9D71-7542949D7D5D}"/>
          </ac:spMkLst>
        </pc:spChg>
        <pc:spChg chg="add del">
          <ac:chgData name="Nashima Ghufran" userId="e5d69ce8f49ac951" providerId="LiveId" clId="{FE95284C-42B5-47FE-9B3D-399BF435B44C}" dt="2026-10-07T18:49:54.645" v="12609" actId="26606"/>
          <ac:spMkLst>
            <pc:docMk/>
            <pc:sldMk cId="2881423409" sldId="266"/>
            <ac:spMk id="19" creationId="{F68B3F68-107C-434F-AA38-110D5EA91B85}"/>
          </ac:spMkLst>
        </pc:spChg>
        <pc:spChg chg="add del">
          <ac:chgData name="Nashima Ghufran" userId="e5d69ce8f49ac951" providerId="LiveId" clId="{FE95284C-42B5-47FE-9B3D-399BF435B44C}" dt="2026-10-07T18:49:54.645" v="12609" actId="26606"/>
          <ac:spMkLst>
            <pc:docMk/>
            <pc:sldMk cId="2881423409" sldId="266"/>
            <ac:spMk id="21" creationId="{AAD0DBB9-1A4B-4391-81D4-CB19F9AB918A}"/>
          </ac:spMkLst>
        </pc:spChg>
        <pc:spChg chg="add del">
          <ac:chgData name="Nashima Ghufran" userId="e5d69ce8f49ac951" providerId="LiveId" clId="{FE95284C-42B5-47FE-9B3D-399BF435B44C}" dt="2026-10-07T18:49:54.645" v="12609" actId="26606"/>
          <ac:spMkLst>
            <pc:docMk/>
            <pc:sldMk cId="2881423409" sldId="266"/>
            <ac:spMk id="23" creationId="{063BBA22-50EA-4C4D-BE05-F1CE4E63AA56}"/>
          </ac:spMkLst>
        </pc:spChg>
        <pc:spChg chg="add del">
          <ac:chgData name="Nashima Ghufran" userId="e5d69ce8f49ac951" providerId="LiveId" clId="{FE95284C-42B5-47FE-9B3D-399BF435B44C}" dt="2026-10-07T18:50:00.190" v="12611" actId="26606"/>
          <ac:spMkLst>
            <pc:docMk/>
            <pc:sldMk cId="2881423409" sldId="266"/>
            <ac:spMk id="25" creationId="{DCC231C8-C761-4B31-9B1C-C6D19248C6B3}"/>
          </ac:spMkLst>
        </pc:spChg>
        <pc:spChg chg="add del">
          <ac:chgData name="Nashima Ghufran" userId="e5d69ce8f49ac951" providerId="LiveId" clId="{FE95284C-42B5-47FE-9B3D-399BF435B44C}" dt="2026-10-07T18:50:04.101" v="12613" actId="26606"/>
          <ac:spMkLst>
            <pc:docMk/>
            <pc:sldMk cId="2881423409" sldId="266"/>
            <ac:spMk id="27" creationId="{5628E5CB-913B-4378-97CE-18C9F6410C53}"/>
          </ac:spMkLst>
        </pc:spChg>
        <pc:spChg chg="add del">
          <ac:chgData name="Nashima Ghufran" userId="e5d69ce8f49ac951" providerId="LiveId" clId="{FE95284C-42B5-47FE-9B3D-399BF435B44C}" dt="2026-10-07T18:54:52.254" v="12675" actId="26606"/>
          <ac:spMkLst>
            <pc:docMk/>
            <pc:sldMk cId="2881423409" sldId="266"/>
            <ac:spMk id="29" creationId="{BACC6370-2D7E-4714-9D71-7542949D7D5D}"/>
          </ac:spMkLst>
        </pc:spChg>
        <pc:spChg chg="add del">
          <ac:chgData name="Nashima Ghufran" userId="e5d69ce8f49ac951" providerId="LiveId" clId="{FE95284C-42B5-47FE-9B3D-399BF435B44C}" dt="2026-10-07T18:54:52.254" v="12675" actId="26606"/>
          <ac:spMkLst>
            <pc:docMk/>
            <pc:sldMk cId="2881423409" sldId="266"/>
            <ac:spMk id="30" creationId="{F68B3F68-107C-434F-AA38-110D5EA91B85}"/>
          </ac:spMkLst>
        </pc:spChg>
        <pc:spChg chg="add del">
          <ac:chgData name="Nashima Ghufran" userId="e5d69ce8f49ac951" providerId="LiveId" clId="{FE95284C-42B5-47FE-9B3D-399BF435B44C}" dt="2026-10-07T18:54:52.254" v="12675" actId="26606"/>
          <ac:spMkLst>
            <pc:docMk/>
            <pc:sldMk cId="2881423409" sldId="266"/>
            <ac:spMk id="31" creationId="{AAD0DBB9-1A4B-4391-81D4-CB19F9AB918A}"/>
          </ac:spMkLst>
        </pc:spChg>
        <pc:spChg chg="add del">
          <ac:chgData name="Nashima Ghufran" userId="e5d69ce8f49ac951" providerId="LiveId" clId="{FE95284C-42B5-47FE-9B3D-399BF435B44C}" dt="2026-10-07T18:54:52.254" v="12675" actId="26606"/>
          <ac:spMkLst>
            <pc:docMk/>
            <pc:sldMk cId="2881423409" sldId="266"/>
            <ac:spMk id="32" creationId="{063BBA22-50EA-4C4D-BE05-F1CE4E63AA56}"/>
          </ac:spMkLst>
        </pc:spChg>
        <pc:spChg chg="add del">
          <ac:chgData name="Nashima Ghufran" userId="e5d69ce8f49ac951" providerId="LiveId" clId="{FE95284C-42B5-47FE-9B3D-399BF435B44C}" dt="2026-10-07T18:54:38.767" v="12670" actId="26606"/>
          <ac:spMkLst>
            <pc:docMk/>
            <pc:sldMk cId="2881423409" sldId="266"/>
            <ac:spMk id="37" creationId="{C05CBC3C-2E5A-4839-8B9B-2E5A6ADF0F58}"/>
          </ac:spMkLst>
        </pc:spChg>
        <pc:spChg chg="add del">
          <ac:chgData name="Nashima Ghufran" userId="e5d69ce8f49ac951" providerId="LiveId" clId="{FE95284C-42B5-47FE-9B3D-399BF435B44C}" dt="2026-10-07T18:54:32.343" v="12668" actId="26606"/>
          <ac:spMkLst>
            <pc:docMk/>
            <pc:sldMk cId="2881423409" sldId="266"/>
            <ac:spMk id="38" creationId="{E51BA4DF-2BD4-4EC2-B1DB-B27C8AC71864}"/>
          </ac:spMkLst>
        </pc:spChg>
        <pc:spChg chg="add del">
          <ac:chgData name="Nashima Ghufran" userId="e5d69ce8f49ac951" providerId="LiveId" clId="{FE95284C-42B5-47FE-9B3D-399BF435B44C}" dt="2026-10-07T18:54:38.767" v="12670" actId="26606"/>
          <ac:spMkLst>
            <pc:docMk/>
            <pc:sldMk cId="2881423409" sldId="266"/>
            <ac:spMk id="39" creationId="{DB5B423A-57CC-4C58-AA26-8E2E862B03A0}"/>
          </ac:spMkLst>
        </pc:spChg>
        <pc:spChg chg="add del">
          <ac:chgData name="Nashima Ghufran" userId="e5d69ce8f49ac951" providerId="LiveId" clId="{FE95284C-42B5-47FE-9B3D-399BF435B44C}" dt="2026-10-07T18:54:47.966" v="12672" actId="26606"/>
          <ac:spMkLst>
            <pc:docMk/>
            <pc:sldMk cId="2881423409" sldId="266"/>
            <ac:spMk id="41" creationId="{AE2B703B-46F9-481A-A605-82E2A828C4FA}"/>
          </ac:spMkLst>
        </pc:spChg>
        <pc:spChg chg="add del">
          <ac:chgData name="Nashima Ghufran" userId="e5d69ce8f49ac951" providerId="LiveId" clId="{FE95284C-42B5-47FE-9B3D-399BF435B44C}" dt="2026-10-07T18:54:47.966" v="12672" actId="26606"/>
          <ac:spMkLst>
            <pc:docMk/>
            <pc:sldMk cId="2881423409" sldId="266"/>
            <ac:spMk id="42" creationId="{F13BE4D7-0C3D-4906-B230-A1C5B4665CCF}"/>
          </ac:spMkLst>
        </pc:spChg>
        <pc:spChg chg="add del">
          <ac:chgData name="Nashima Ghufran" userId="e5d69ce8f49ac951" providerId="LiveId" clId="{FE95284C-42B5-47FE-9B3D-399BF435B44C}" dt="2026-10-07T18:54:52.199" v="12674" actId="26606"/>
          <ac:spMkLst>
            <pc:docMk/>
            <pc:sldMk cId="2881423409" sldId="266"/>
            <ac:spMk id="44" creationId="{C05CBC3C-2E5A-4839-8B9B-2E5A6ADF0F58}"/>
          </ac:spMkLst>
        </pc:spChg>
        <pc:spChg chg="add del">
          <ac:chgData name="Nashima Ghufran" userId="e5d69ce8f49ac951" providerId="LiveId" clId="{FE95284C-42B5-47FE-9B3D-399BF435B44C}" dt="2026-10-07T18:54:52.199" v="12674" actId="26606"/>
          <ac:spMkLst>
            <pc:docMk/>
            <pc:sldMk cId="2881423409" sldId="266"/>
            <ac:spMk id="45" creationId="{DB5B423A-57CC-4C58-AA26-8E2E862B03A0}"/>
          </ac:spMkLst>
        </pc:spChg>
        <pc:spChg chg="add">
          <ac:chgData name="Nashima Ghufran" userId="e5d69ce8f49ac951" providerId="LiveId" clId="{FE95284C-42B5-47FE-9B3D-399BF435B44C}" dt="2026-10-07T18:54:52.254" v="12675" actId="26606"/>
          <ac:spMkLst>
            <pc:docMk/>
            <pc:sldMk cId="2881423409" sldId="266"/>
            <ac:spMk id="47" creationId="{6C4028FD-8BAA-4A19-BFDE-594D991B7552}"/>
          </ac:spMkLst>
        </pc:spChg>
        <pc:graphicFrameChg chg="mod modGraphic">
          <ac:chgData name="Nashima Ghufran" userId="e5d69ce8f49ac951" providerId="LiveId" clId="{FE95284C-42B5-47FE-9B3D-399BF435B44C}" dt="2026-10-07T20:30:44.364" v="12945" actId="20577"/>
          <ac:graphicFrameMkLst>
            <pc:docMk/>
            <pc:sldMk cId="2881423409" sldId="266"/>
            <ac:graphicFrameMk id="5" creationId="{400E577F-F546-EFA4-778C-7E64C793E916}"/>
          </ac:graphicFrameMkLst>
        </pc:graphicFrameChg>
        <pc:picChg chg="add del">
          <ac:chgData name="Nashima Ghufran" userId="e5d69ce8f49ac951" providerId="LiveId" clId="{FE95284C-42B5-47FE-9B3D-399BF435B44C}" dt="2026-10-07T18:54:32.343" v="12668" actId="26606"/>
          <ac:picMkLst>
            <pc:docMk/>
            <pc:sldMk cId="2881423409" sldId="266"/>
            <ac:picMk id="34" creationId="{AA1F114A-7A94-D678-B165-7539A240AE1C}"/>
          </ac:picMkLst>
        </pc:picChg>
      </pc:sldChg>
      <pc:sldChg chg="addSp delSp modSp mod ord delDesignElem">
        <pc:chgData name="Nashima Ghufran" userId="e5d69ce8f49ac951" providerId="LiveId" clId="{FE95284C-42B5-47FE-9B3D-399BF435B44C}" dt="2026-10-07T19:06:27.595" v="12788"/>
        <pc:sldMkLst>
          <pc:docMk/>
          <pc:sldMk cId="3473389465" sldId="267"/>
        </pc:sldMkLst>
        <pc:spChg chg="mod">
          <ac:chgData name="Nashima Ghufran" userId="e5d69ce8f49ac951" providerId="LiveId" clId="{FE95284C-42B5-47FE-9B3D-399BF435B44C}" dt="2026-10-07T19:06:04.067" v="12784" actId="207"/>
          <ac:spMkLst>
            <pc:docMk/>
            <pc:sldMk cId="3473389465" sldId="267"/>
            <ac:spMk id="2" creationId="{B81F4753-73A3-6D0E-3648-7D113BD5BD91}"/>
          </ac:spMkLst>
        </pc:spChg>
        <pc:spChg chg="mod">
          <ac:chgData name="Nashima Ghufran" userId="e5d69ce8f49ac951" providerId="LiveId" clId="{FE95284C-42B5-47FE-9B3D-399BF435B44C}" dt="2026-10-07T18:41:36.232" v="12532" actId="404"/>
          <ac:spMkLst>
            <pc:docMk/>
            <pc:sldMk cId="3473389465" sldId="267"/>
            <ac:spMk id="3" creationId="{5DE31EC5-CD9C-CD2B-544B-0DDA6D07CF84}"/>
          </ac:spMkLst>
        </pc:spChg>
        <pc:spChg chg="add">
          <ac:chgData name="Nashima Ghufran" userId="e5d69ce8f49ac951" providerId="LiveId" clId="{FE95284C-42B5-47FE-9B3D-399BF435B44C}" dt="2026-10-01T20:47:39.634" v="11551" actId="26606"/>
          <ac:spMkLst>
            <pc:docMk/>
            <pc:sldMk cId="3473389465" sldId="267"/>
            <ac:spMk id="21" creationId="{4F7EBAE4-9945-4473-9E34-B2C66EA0F03D}"/>
          </ac:spMkLst>
        </pc:spChg>
        <pc:spChg chg="add">
          <ac:chgData name="Nashima Ghufran" userId="e5d69ce8f49ac951" providerId="LiveId" clId="{FE95284C-42B5-47FE-9B3D-399BF435B44C}" dt="2026-10-01T20:47:39.634" v="11551" actId="26606"/>
          <ac:spMkLst>
            <pc:docMk/>
            <pc:sldMk cId="3473389465" sldId="267"/>
            <ac:spMk id="23" creationId="{70BEB1E7-2F88-40BC-B73D-42E5B6F80BFC}"/>
          </ac:spMkLst>
        </pc:spChg>
        <pc:spChg chg="add">
          <ac:chgData name="Nashima Ghufran" userId="e5d69ce8f49ac951" providerId="LiveId" clId="{FE95284C-42B5-47FE-9B3D-399BF435B44C}" dt="2026-10-01T20:47:39.634" v="11551" actId="26606"/>
          <ac:spMkLst>
            <pc:docMk/>
            <pc:sldMk cId="3473389465" sldId="267"/>
            <ac:spMk id="25" creationId="{A7B99495-F43F-4D80-A44F-2CB4764EB90B}"/>
          </ac:spMkLst>
        </pc:spChg>
        <pc:picChg chg="mod ord">
          <ac:chgData name="Nashima Ghufran" userId="e5d69ce8f49ac951" providerId="LiveId" clId="{FE95284C-42B5-47FE-9B3D-399BF435B44C}" dt="2026-10-01T20:47:39.634" v="11551" actId="26606"/>
          <ac:picMkLst>
            <pc:docMk/>
            <pc:sldMk cId="3473389465" sldId="267"/>
            <ac:picMk id="16" creationId="{E672401C-03F2-F4CA-7C31-9698F4C7088E}"/>
          </ac:picMkLst>
        </pc:picChg>
      </pc:sldChg>
      <pc:sldChg chg="addSp delSp modSp mod setBg delDesignElem">
        <pc:chgData name="Nashima Ghufran" userId="e5d69ce8f49ac951" providerId="LiveId" clId="{FE95284C-42B5-47FE-9B3D-399BF435B44C}" dt="2026-10-07T21:09:48.201" v="13267" actId="5793"/>
        <pc:sldMkLst>
          <pc:docMk/>
          <pc:sldMk cId="4123151204" sldId="268"/>
        </pc:sldMkLst>
        <pc:spChg chg="mod">
          <ac:chgData name="Nashima Ghufran" userId="e5d69ce8f49ac951" providerId="LiveId" clId="{FE95284C-42B5-47FE-9B3D-399BF435B44C}" dt="2026-10-07T19:06:42.685" v="12789" actId="207"/>
          <ac:spMkLst>
            <pc:docMk/>
            <pc:sldMk cId="4123151204" sldId="268"/>
            <ac:spMk id="2" creationId="{B288ACFA-4FB9-3547-EEF8-2DA553012AA6}"/>
          </ac:spMkLst>
        </pc:spChg>
        <pc:spChg chg="add mod">
          <ac:chgData name="Nashima Ghufran" userId="e5d69ce8f49ac951" providerId="LiveId" clId="{FE95284C-42B5-47FE-9B3D-399BF435B44C}" dt="2026-10-07T21:09:48.201" v="13267" actId="5793"/>
          <ac:spMkLst>
            <pc:docMk/>
            <pc:sldMk cId="4123151204" sldId="268"/>
            <ac:spMk id="27" creationId="{3158C6A1-1CED-FE45-5263-2E4406710D46}"/>
          </ac:spMkLst>
        </pc:spChg>
        <pc:spChg chg="add del">
          <ac:chgData name="Nashima Ghufran" userId="e5d69ce8f49ac951" providerId="LiveId" clId="{FE95284C-42B5-47FE-9B3D-399BF435B44C}" dt="2026-10-07T18:51:55.943" v="12642" actId="26606"/>
          <ac:spMkLst>
            <pc:docMk/>
            <pc:sldMk cId="4123151204" sldId="268"/>
            <ac:spMk id="30" creationId="{8BB56887-D0D5-4F0C-9E19-7247EB83C8B7}"/>
          </ac:spMkLst>
        </pc:spChg>
        <pc:spChg chg="add del">
          <ac:chgData name="Nashima Ghufran" userId="e5d69ce8f49ac951" providerId="LiveId" clId="{FE95284C-42B5-47FE-9B3D-399BF435B44C}" dt="2026-10-07T18:51:55.943" v="12642" actId="26606"/>
          <ac:spMkLst>
            <pc:docMk/>
            <pc:sldMk cId="4123151204" sldId="268"/>
            <ac:spMk id="31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1:55.943" v="12642" actId="26606"/>
          <ac:spMkLst>
            <pc:docMk/>
            <pc:sldMk cId="4123151204" sldId="268"/>
            <ac:spMk id="32" creationId="{1BB867FF-FC45-48F7-8104-F89BE54909F1}"/>
          </ac:spMkLst>
        </pc:spChg>
        <pc:spChg chg="add del">
          <ac:chgData name="Nashima Ghufran" userId="e5d69ce8f49ac951" providerId="LiveId" clId="{FE95284C-42B5-47FE-9B3D-399BF435B44C}" dt="2026-10-07T18:56:21.563" v="12682" actId="26606"/>
          <ac:spMkLst>
            <pc:docMk/>
            <pc:sldMk cId="4123151204" sldId="268"/>
            <ac:spMk id="37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07T18:56:21.563" v="12682" actId="26606"/>
          <ac:spMkLst>
            <pc:docMk/>
            <pc:sldMk cId="4123151204" sldId="268"/>
            <ac:spMk id="39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07T18:56:21.563" v="12682" actId="26606"/>
          <ac:spMkLst>
            <pc:docMk/>
            <pc:sldMk cId="4123151204" sldId="268"/>
            <ac:spMk id="41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8:36.524" v="12731" actId="26606"/>
          <ac:spMkLst>
            <pc:docMk/>
            <pc:sldMk cId="4123151204" sldId="268"/>
            <ac:spMk id="46" creationId="{18873D23-2DCF-4B31-A009-95721C06E8E1}"/>
          </ac:spMkLst>
        </pc:spChg>
        <pc:spChg chg="add del">
          <ac:chgData name="Nashima Ghufran" userId="e5d69ce8f49ac951" providerId="LiveId" clId="{FE95284C-42B5-47FE-9B3D-399BF435B44C}" dt="2026-10-07T18:58:36.524" v="12731" actId="26606"/>
          <ac:spMkLst>
            <pc:docMk/>
            <pc:sldMk cId="4123151204" sldId="268"/>
            <ac:spMk id="48" creationId="{C13EF075-D4EF-4929-ADBC-91B27DA19955}"/>
          </ac:spMkLst>
        </pc:spChg>
        <pc:spChg chg="add del">
          <ac:chgData name="Nashima Ghufran" userId="e5d69ce8f49ac951" providerId="LiveId" clId="{FE95284C-42B5-47FE-9B3D-399BF435B44C}" dt="2026-10-07T18:58:34.527" v="12728" actId="26606"/>
          <ac:spMkLst>
            <pc:docMk/>
            <pc:sldMk cId="4123151204" sldId="268"/>
            <ac:spMk id="59" creationId="{389575E1-3389-451A-A5F7-27854C25C599}"/>
          </ac:spMkLst>
        </pc:spChg>
        <pc:spChg chg="add del">
          <ac:chgData name="Nashima Ghufran" userId="e5d69ce8f49ac951" providerId="LiveId" clId="{FE95284C-42B5-47FE-9B3D-399BF435B44C}" dt="2026-10-07T18:58:34.527" v="12728" actId="26606"/>
          <ac:spMkLst>
            <pc:docMk/>
            <pc:sldMk cId="4123151204" sldId="268"/>
            <ac:spMk id="61" creationId="{A53CCC5C-D88E-40FB-B30B-23DCDBD01D37}"/>
          </ac:spMkLst>
        </pc:spChg>
        <pc:spChg chg="add del">
          <ac:chgData name="Nashima Ghufran" userId="e5d69ce8f49ac951" providerId="LiveId" clId="{FE95284C-42B5-47FE-9B3D-399BF435B44C}" dt="2026-10-07T18:58:34.527" v="12728" actId="26606"/>
          <ac:spMkLst>
            <pc:docMk/>
            <pc:sldMk cId="4123151204" sldId="268"/>
            <ac:spMk id="63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8:36.510" v="12730" actId="26606"/>
          <ac:spMkLst>
            <pc:docMk/>
            <pc:sldMk cId="4123151204" sldId="268"/>
            <ac:spMk id="65" creationId="{95408913-B323-422F-B521-2957A5B7FEE8}"/>
          </ac:spMkLst>
        </pc:spChg>
        <pc:spChg chg="add del">
          <ac:chgData name="Nashima Ghufran" userId="e5d69ce8f49ac951" providerId="LiveId" clId="{FE95284C-42B5-47FE-9B3D-399BF435B44C}" dt="2026-10-07T18:58:36.510" v="12730" actId="26606"/>
          <ac:spMkLst>
            <pc:docMk/>
            <pc:sldMk cId="4123151204" sldId="268"/>
            <ac:spMk id="66" creationId="{AA770EBD-5B77-46EC-BF58-EF27ACD6B47C}"/>
          </ac:spMkLst>
        </pc:spChg>
        <pc:spChg chg="add">
          <ac:chgData name="Nashima Ghufran" userId="e5d69ce8f49ac951" providerId="LiveId" clId="{FE95284C-42B5-47FE-9B3D-399BF435B44C}" dt="2026-10-07T18:58:36.524" v="12731" actId="26606"/>
          <ac:spMkLst>
            <pc:docMk/>
            <pc:sldMk cId="4123151204" sldId="268"/>
            <ac:spMk id="68" creationId="{389575E1-3389-451A-A5F7-27854C25C599}"/>
          </ac:spMkLst>
        </pc:spChg>
        <pc:spChg chg="add">
          <ac:chgData name="Nashima Ghufran" userId="e5d69ce8f49ac951" providerId="LiveId" clId="{FE95284C-42B5-47FE-9B3D-399BF435B44C}" dt="2026-10-07T18:58:36.524" v="12731" actId="26606"/>
          <ac:spMkLst>
            <pc:docMk/>
            <pc:sldMk cId="4123151204" sldId="268"/>
            <ac:spMk id="69" creationId="{A53CCC5C-D88E-40FB-B30B-23DCDBD01D37}"/>
          </ac:spMkLst>
        </pc:spChg>
        <pc:spChg chg="add">
          <ac:chgData name="Nashima Ghufran" userId="e5d69ce8f49ac951" providerId="LiveId" clId="{FE95284C-42B5-47FE-9B3D-399BF435B44C}" dt="2026-10-07T18:58:36.524" v="12731" actId="26606"/>
          <ac:spMkLst>
            <pc:docMk/>
            <pc:sldMk cId="4123151204" sldId="268"/>
            <ac:spMk id="70" creationId="{081E4A58-353D-44AE-B2FC-2A74E2E400F7}"/>
          </ac:spMkLst>
        </pc:spChg>
        <pc:grpChg chg="add del">
          <ac:chgData name="Nashima Ghufran" userId="e5d69ce8f49ac951" providerId="LiveId" clId="{FE95284C-42B5-47FE-9B3D-399BF435B44C}" dt="2026-10-07T18:58:36.524" v="12731" actId="26606"/>
          <ac:grpSpMkLst>
            <pc:docMk/>
            <pc:sldMk cId="4123151204" sldId="268"/>
            <ac:grpSpMk id="50" creationId="{DAA26DFA-AAB2-4973-9C17-16D587C7B198}"/>
          </ac:grpSpMkLst>
        </pc:grpChg>
      </pc:sldChg>
      <pc:sldChg chg="addSp delSp modSp mod delDesignElem">
        <pc:chgData name="Nashima Ghufran" userId="e5d69ce8f49ac951" providerId="LiveId" clId="{FE95284C-42B5-47FE-9B3D-399BF435B44C}" dt="2026-10-07T20:12:52.278" v="12814" actId="20577"/>
        <pc:sldMkLst>
          <pc:docMk/>
          <pc:sldMk cId="1573832294" sldId="269"/>
        </pc:sldMkLst>
        <pc:spChg chg="mod">
          <ac:chgData name="Nashima Ghufran" userId="e5d69ce8f49ac951" providerId="LiveId" clId="{FE95284C-42B5-47FE-9B3D-399BF435B44C}" dt="2026-10-07T19:01:42.397" v="12754" actId="207"/>
          <ac:spMkLst>
            <pc:docMk/>
            <pc:sldMk cId="1573832294" sldId="269"/>
            <ac:spMk id="2" creationId="{ABA81D65-0D24-D3AC-D9E6-AA613EFD5B7E}"/>
          </ac:spMkLst>
        </pc:spChg>
        <pc:spChg chg="add del mod ord">
          <ac:chgData name="Nashima Ghufran" userId="e5d69ce8f49ac951" providerId="LiveId" clId="{FE95284C-42B5-47FE-9B3D-399BF435B44C}" dt="2026-10-07T18:50:42.600" v="12624" actId="26606"/>
          <ac:spMkLst>
            <pc:docMk/>
            <pc:sldMk cId="1573832294" sldId="269"/>
            <ac:spMk id="3" creationId="{9A5C4D1B-CEA8-B8FA-3350-49958BDF59DA}"/>
          </ac:spMkLst>
        </pc:spChg>
        <pc:spChg chg="add mod">
          <ac:chgData name="Nashima Ghufran" userId="e5d69ce8f49ac951" providerId="LiveId" clId="{FE95284C-42B5-47FE-9B3D-399BF435B44C}" dt="2026-09-24T17:09:05.556" v="9252" actId="1076"/>
          <ac:spMkLst>
            <pc:docMk/>
            <pc:sldMk cId="1573832294" sldId="269"/>
            <ac:spMk id="6" creationId="{7B841EF9-7E56-AB22-9296-F585D5EAC772}"/>
          </ac:spMkLst>
        </pc:spChg>
        <pc:spChg chg="add del">
          <ac:chgData name="Nashima Ghufran" userId="e5d69ce8f49ac951" providerId="LiveId" clId="{FE95284C-42B5-47FE-9B3D-399BF435B44C}" dt="2026-10-07T18:50:42.613" v="12625" actId="26606"/>
          <ac:spMkLst>
            <pc:docMk/>
            <pc:sldMk cId="1573832294" sldId="269"/>
            <ac:spMk id="11" creationId="{DB304A14-32D0-4873-B914-423ED7B8DAFD}"/>
          </ac:spMkLst>
        </pc:spChg>
        <pc:spChg chg="add del">
          <ac:chgData name="Nashima Ghufran" userId="e5d69ce8f49ac951" providerId="LiveId" clId="{FE95284C-42B5-47FE-9B3D-399BF435B44C}" dt="2026-10-07T18:50:42.613" v="12625" actId="26606"/>
          <ac:spMkLst>
            <pc:docMk/>
            <pc:sldMk cId="1573832294" sldId="269"/>
            <ac:spMk id="13" creationId="{1D460C86-854F-4FB3-ABC2-E823D8FEB9DB}"/>
          </ac:spMkLst>
        </pc:spChg>
        <pc:spChg chg="add del">
          <ac:chgData name="Nashima Ghufran" userId="e5d69ce8f49ac951" providerId="LiveId" clId="{FE95284C-42B5-47FE-9B3D-399BF435B44C}" dt="2026-10-07T18:50:42.613" v="12625" actId="26606"/>
          <ac:spMkLst>
            <pc:docMk/>
            <pc:sldMk cId="1573832294" sldId="269"/>
            <ac:spMk id="15" creationId="{BB48116A-278A-4CC5-89D3-9DE8E8FF1245}"/>
          </ac:spMkLst>
        </pc:spChg>
        <pc:spChg chg="add del">
          <ac:chgData name="Nashima Ghufran" userId="e5d69ce8f49ac951" providerId="LiveId" clId="{FE95284C-42B5-47FE-9B3D-399BF435B44C}" dt="2026-10-07T18:50:33.079" v="12620" actId="26606"/>
          <ac:spMkLst>
            <pc:docMk/>
            <pc:sldMk cId="1573832294" sldId="269"/>
            <ac:spMk id="20" creationId="{E81BF4F6-F2CF-4984-9D14-D6966D92F99F}"/>
          </ac:spMkLst>
        </pc:spChg>
        <pc:spChg chg="add del">
          <ac:chgData name="Nashima Ghufran" userId="e5d69ce8f49ac951" providerId="LiveId" clId="{FE95284C-42B5-47FE-9B3D-399BF435B44C}" dt="2026-10-07T18:50:35.907" v="12622" actId="26606"/>
          <ac:spMkLst>
            <pc:docMk/>
            <pc:sldMk cId="1573832294" sldId="269"/>
            <ac:spMk id="22" creationId="{DB304A14-32D0-4873-B914-423ED7B8DAFD}"/>
          </ac:spMkLst>
        </pc:spChg>
        <pc:spChg chg="add del">
          <ac:chgData name="Nashima Ghufran" userId="e5d69ce8f49ac951" providerId="LiveId" clId="{FE95284C-42B5-47FE-9B3D-399BF435B44C}" dt="2026-10-07T18:50:35.907" v="12622" actId="26606"/>
          <ac:spMkLst>
            <pc:docMk/>
            <pc:sldMk cId="1573832294" sldId="269"/>
            <ac:spMk id="23" creationId="{1D460C86-854F-4FB3-ABC2-E823D8FEB9DB}"/>
          </ac:spMkLst>
        </pc:spChg>
        <pc:spChg chg="add del">
          <ac:chgData name="Nashima Ghufran" userId="e5d69ce8f49ac951" providerId="LiveId" clId="{FE95284C-42B5-47FE-9B3D-399BF435B44C}" dt="2026-10-07T18:50:35.907" v="12622" actId="26606"/>
          <ac:spMkLst>
            <pc:docMk/>
            <pc:sldMk cId="1573832294" sldId="269"/>
            <ac:spMk id="24" creationId="{BB48116A-278A-4CC5-89D3-9DE8E8FF1245}"/>
          </ac:spMkLst>
        </pc:spChg>
        <pc:spChg chg="add del">
          <ac:chgData name="Nashima Ghufran" userId="e5d69ce8f49ac951" providerId="LiveId" clId="{FE95284C-42B5-47FE-9B3D-399BF435B44C}" dt="2026-10-07T18:50:42.600" v="12624" actId="26606"/>
          <ac:spMkLst>
            <pc:docMk/>
            <pc:sldMk cId="1573832294" sldId="269"/>
            <ac:spMk id="26" creationId="{9A5C4D1B-CEA8-B8FA-3350-49958BDF59DA}"/>
          </ac:spMkLst>
        </pc:spChg>
        <pc:spChg chg="add del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28" creationId="{38FAA1A1-D861-433F-88FA-1E9D6FD31D11}"/>
          </ac:spMkLst>
        </pc:spChg>
        <pc:spChg chg="add del">
          <ac:chgData name="Nashima Ghufran" userId="e5d69ce8f49ac951" providerId="LiveId" clId="{FE95284C-42B5-47FE-9B3D-399BF435B44C}" dt="2026-10-07T18:51:14.147" v="12635" actId="26606"/>
          <ac:spMkLst>
            <pc:docMk/>
            <pc:sldMk cId="1573832294" sldId="269"/>
            <ac:spMk id="29" creationId="{2E17E911-875F-4DE5-8699-99D9F1805A5D}"/>
          </ac:spMkLst>
        </pc:spChg>
        <pc:spChg chg="add del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30" creationId="{8D71EDA1-87BF-4D5D-AB79-F346FD19278A}"/>
          </ac:spMkLst>
        </pc:spChg>
        <pc:spChg chg="add del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31" creationId="{CD9FE4EF-C4D8-49A0-B2FF-81D8DB7D8A24}"/>
          </ac:spMkLst>
        </pc:spChg>
        <pc:spChg chg="add del">
          <ac:chgData name="Nashima Ghufran" userId="e5d69ce8f49ac951" providerId="LiveId" clId="{FE95284C-42B5-47FE-9B3D-399BF435B44C}" dt="2026-10-07T18:51:14.147" v="12635" actId="26606"/>
          <ac:spMkLst>
            <pc:docMk/>
            <pc:sldMk cId="1573832294" sldId="269"/>
            <ac:spMk id="32" creationId="{4300840D-0A0B-4512-BACA-B439D5B9C57C}"/>
          </ac:spMkLst>
        </pc:spChg>
        <pc:spChg chg="add del">
          <ac:chgData name="Nashima Ghufran" userId="e5d69ce8f49ac951" providerId="LiveId" clId="{FE95284C-42B5-47FE-9B3D-399BF435B44C}" dt="2026-10-07T18:51:14.147" v="12635" actId="26606"/>
          <ac:spMkLst>
            <pc:docMk/>
            <pc:sldMk cId="1573832294" sldId="269"/>
            <ac:spMk id="33" creationId="{D2B78728-A580-49A7-84F9-6EF6F583ADE0}"/>
          </ac:spMkLst>
        </pc:spChg>
        <pc:spChg chg="add mod ord">
          <ac:chgData name="Nashima Ghufran" userId="e5d69ce8f49ac951" providerId="LiveId" clId="{FE95284C-42B5-47FE-9B3D-399BF435B44C}" dt="2026-10-07T20:12:52.278" v="12814" actId="20577"/>
          <ac:spMkLst>
            <pc:docMk/>
            <pc:sldMk cId="1573832294" sldId="269"/>
            <ac:spMk id="34" creationId="{9A5C4D1B-CEA8-B8FA-3350-49958BDF59DA}"/>
          </ac:spMkLst>
        </pc:spChg>
        <pc:spChg chg="add del">
          <ac:chgData name="Nashima Ghufran" userId="e5d69ce8f49ac951" providerId="LiveId" clId="{FE95284C-42B5-47FE-9B3D-399BF435B44C}" dt="2026-10-07T18:51:04.630" v="12628" actId="26606"/>
          <ac:spMkLst>
            <pc:docMk/>
            <pc:sldMk cId="1573832294" sldId="269"/>
            <ac:spMk id="39" creationId="{45D37F4E-DDB4-456B-97E0-9937730A039F}"/>
          </ac:spMkLst>
        </pc:spChg>
        <pc:spChg chg="add del">
          <ac:chgData name="Nashima Ghufran" userId="e5d69ce8f49ac951" providerId="LiveId" clId="{FE95284C-42B5-47FE-9B3D-399BF435B44C}" dt="2026-10-07T18:51:04.630" v="12628" actId="26606"/>
          <ac:spMkLst>
            <pc:docMk/>
            <pc:sldMk cId="1573832294" sldId="269"/>
            <ac:spMk id="41" creationId="{B2DD41CD-8F47-4F56-AD12-4E2FF7696987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45" creationId="{A63313B7-3007-48A7-BE97-9A74C1121EF2}"/>
          </ac:spMkLst>
        </pc:spChg>
        <pc:spChg chg="add del">
          <ac:chgData name="Nashima Ghufran" userId="e5d69ce8f49ac951" providerId="LiveId" clId="{FE95284C-42B5-47FE-9B3D-399BF435B44C}" dt="2026-10-07T18:51:07.123" v="12630" actId="26606"/>
          <ac:spMkLst>
            <pc:docMk/>
            <pc:sldMk cId="1573832294" sldId="269"/>
            <ac:spMk id="46" creationId="{C3420C89-0B09-4632-A4AF-3971D08BF7A8}"/>
          </ac:spMkLst>
        </pc:spChg>
        <pc:spChg chg="add del">
          <ac:chgData name="Nashima Ghufran" userId="e5d69ce8f49ac951" providerId="LiveId" clId="{FE95284C-42B5-47FE-9B3D-399BF435B44C}" dt="2026-10-07T18:51:07.123" v="12630" actId="26606"/>
          <ac:spMkLst>
            <pc:docMk/>
            <pc:sldMk cId="1573832294" sldId="269"/>
            <ac:spMk id="55" creationId="{4E5CBA61-BF74-40B4-A3A8-366BBA626CCF}"/>
          </ac:spMkLst>
        </pc:spChg>
        <pc:spChg chg="add del">
          <ac:chgData name="Nashima Ghufran" userId="e5d69ce8f49ac951" providerId="LiveId" clId="{FE95284C-42B5-47FE-9B3D-399BF435B44C}" dt="2026-10-07T18:51:11.320" v="12633" actId="26606"/>
          <ac:spMkLst>
            <pc:docMk/>
            <pc:sldMk cId="1573832294" sldId="269"/>
            <ac:spMk id="57" creationId="{3BA513B0-82FF-4F41-8178-885375D1CFB5}"/>
          </ac:spMkLst>
        </pc:spChg>
        <pc:spChg chg="add del">
          <ac:chgData name="Nashima Ghufran" userId="e5d69ce8f49ac951" providerId="LiveId" clId="{FE95284C-42B5-47FE-9B3D-399BF435B44C}" dt="2026-10-07T18:51:14.147" v="12635" actId="26606"/>
          <ac:spMkLst>
            <pc:docMk/>
            <pc:sldMk cId="1573832294" sldId="269"/>
            <ac:spMk id="63" creationId="{F944E337-3E5D-4A1F-A5A1-2057F25B8A7B}"/>
          </ac:spMkLst>
        </pc:spChg>
        <pc:spChg chg="add del">
          <ac:chgData name="Nashima Ghufran" userId="e5d69ce8f49ac951" providerId="LiveId" clId="{FE95284C-42B5-47FE-9B3D-399BF435B44C}" dt="2026-10-07T18:51:14.147" v="12635" actId="26606"/>
          <ac:spMkLst>
            <pc:docMk/>
            <pc:sldMk cId="1573832294" sldId="269"/>
            <ac:spMk id="64" creationId="{4DA50D69-7CF7-4844-B844-A2B821C77F24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6" creationId="{BFCBA134-9932-4625-92F2-ADE52ACE1BD6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7" creationId="{78B28E4E-0110-46E1-92BB-3DB2BAA5E975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8" creationId="{048EB4C9-ACAF-4CCA-BA6E-9314431923B2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9" creationId="{3FD46A31-BFB8-4D6E-8A49-A2DC0DEDACBB}"/>
          </ac:spMkLst>
        </pc:spChg>
        <pc:graphicFrameChg chg="add del">
          <ac:chgData name="Nashima Ghufran" userId="e5d69ce8f49ac951" providerId="LiveId" clId="{FE95284C-42B5-47FE-9B3D-399BF435B44C}" dt="2026-10-07T18:50:35.907" v="12622" actId="26606"/>
          <ac:graphicFrameMkLst>
            <pc:docMk/>
            <pc:sldMk cId="1573832294" sldId="269"/>
            <ac:graphicFrameMk id="17" creationId="{9C5F7D3C-F85C-277D-3CF3-E030FBC9FC54}"/>
          </ac:graphicFrameMkLst>
        </pc:graphicFrameChg>
        <pc:picChg chg="add mod ord">
          <ac:chgData name="Nashima Ghufran" userId="e5d69ce8f49ac951" providerId="LiveId" clId="{FE95284C-42B5-47FE-9B3D-399BF435B44C}" dt="2026-10-07T18:51:11.320" v="12633" actId="26606"/>
          <ac:picMkLst>
            <pc:docMk/>
            <pc:sldMk cId="1573832294" sldId="269"/>
            <ac:picMk id="5" creationId="{E5C5CC97-B25C-E109-F167-7D33C58567B2}"/>
          </ac:picMkLst>
        </pc:picChg>
      </pc:sldChg>
      <pc:sldChg chg="addSp delSp modSp new mod setBg delDesignElem">
        <pc:chgData name="Nashima Ghufran" userId="e5d69ce8f49ac951" providerId="LiveId" clId="{FE95284C-42B5-47FE-9B3D-399BF435B44C}" dt="2026-10-07T21:23:08.560" v="13527" actId="14100"/>
        <pc:sldMkLst>
          <pc:docMk/>
          <pc:sldMk cId="394849738" sldId="270"/>
        </pc:sldMkLst>
        <pc:spChg chg="add mod">
          <ac:chgData name="Nashima Ghufran" userId="e5d69ce8f49ac951" providerId="LiveId" clId="{FE95284C-42B5-47FE-9B3D-399BF435B44C}" dt="2026-10-07T21:23:08.560" v="13527" actId="14100"/>
          <ac:spMkLst>
            <pc:docMk/>
            <pc:sldMk cId="394849738" sldId="270"/>
            <ac:spMk id="3" creationId="{85D6C407-0D62-346A-F8C8-4A699094AB9C}"/>
          </ac:spMkLst>
        </pc:spChg>
        <pc:spChg chg="add del">
          <ac:chgData name="Nashima Ghufran" userId="e5d69ce8f49ac951" providerId="LiveId" clId="{FE95284C-42B5-47FE-9B3D-399BF435B44C}" dt="2026-10-07T18:53:31" v="12656" actId="26606"/>
          <ac:spMkLst>
            <pc:docMk/>
            <pc:sldMk cId="394849738" sldId="270"/>
            <ac:spMk id="8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07T18:53:31" v="12656" actId="26606"/>
          <ac:spMkLst>
            <pc:docMk/>
            <pc:sldMk cId="394849738" sldId="270"/>
            <ac:spMk id="10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07T18:53:31" v="12656" actId="26606"/>
          <ac:spMkLst>
            <pc:docMk/>
            <pc:sldMk cId="394849738" sldId="270"/>
            <ac:spMk id="12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3:27.531" v="12653" actId="26606"/>
          <ac:spMkLst>
            <pc:docMk/>
            <pc:sldMk cId="394849738" sldId="270"/>
            <ac:spMk id="17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07T18:53:27.531" v="12653" actId="26606"/>
          <ac:spMkLst>
            <pc:docMk/>
            <pc:sldMk cId="394849738" sldId="270"/>
            <ac:spMk id="19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07T18:53:27.531" v="12653" actId="26606"/>
          <ac:spMkLst>
            <pc:docMk/>
            <pc:sldMk cId="394849738" sldId="270"/>
            <ac:spMk id="21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23" creationId="{CABBD4C1-E6F8-46F6-8152-A8A97490BF4D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24" creationId="{F837543A-6020-4505-A233-C9DB4BF74011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25" creationId="{83BA5EF5-1FE9-4BF9-83BB-269BCDDF6156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26" creationId="{35B16301-FB18-48BA-A6DD-C37CAF6F9A18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28" creationId="{C3C0D90E-074A-4F52-9B11-B52BEF4BCBE5}"/>
          </ac:spMkLst>
        </pc:spChg>
        <pc:spChg chg="add del">
          <ac:chgData name="Nashima Ghufran" userId="e5d69ce8f49ac951" providerId="LiveId" clId="{FE95284C-42B5-47FE-9B3D-399BF435B44C}" dt="2026-10-07T18:53:30.992" v="12655" actId="26606"/>
          <ac:spMkLst>
            <pc:docMk/>
            <pc:sldMk cId="394849738" sldId="270"/>
            <ac:spMk id="31" creationId="{09192968-3AE7-4470-A61C-97294BB92731}"/>
          </ac:spMkLst>
        </pc:spChg>
        <pc:spChg chg="add del">
          <ac:chgData name="Nashima Ghufran" userId="e5d69ce8f49ac951" providerId="LiveId" clId="{FE95284C-42B5-47FE-9B3D-399BF435B44C}" dt="2026-10-07T18:56:53.096" v="12687" actId="26606"/>
          <ac:spMkLst>
            <pc:docMk/>
            <pc:sldMk cId="394849738" sldId="270"/>
            <ac:spMk id="35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07T18:56:53.096" v="12687" actId="26606"/>
          <ac:spMkLst>
            <pc:docMk/>
            <pc:sldMk cId="394849738" sldId="270"/>
            <ac:spMk id="36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07T18:56:53.096" v="12687" actId="26606"/>
          <ac:spMkLst>
            <pc:docMk/>
            <pc:sldMk cId="394849738" sldId="270"/>
            <ac:spMk id="37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07T18:56:53.085" v="12686" actId="26606"/>
          <ac:spMkLst>
            <pc:docMk/>
            <pc:sldMk cId="394849738" sldId="270"/>
            <ac:spMk id="42" creationId="{D038248A-211C-4EEC-8401-C761B929FB52}"/>
          </ac:spMkLst>
        </pc:spChg>
        <pc:spChg chg="add del">
          <ac:chgData name="Nashima Ghufran" userId="e5d69ce8f49ac951" providerId="LiveId" clId="{FE95284C-42B5-47FE-9B3D-399BF435B44C}" dt="2026-10-07T18:56:53.085" v="12686" actId="26606"/>
          <ac:spMkLst>
            <pc:docMk/>
            <pc:sldMk cId="394849738" sldId="270"/>
            <ac:spMk id="44" creationId="{C30A849F-66D9-40C8-BEC8-35AFF8F4568F}"/>
          </ac:spMkLst>
        </pc:spChg>
        <pc:spChg chg="add del">
          <ac:chgData name="Nashima Ghufran" userId="e5d69ce8f49ac951" providerId="LiveId" clId="{FE95284C-42B5-47FE-9B3D-399BF435B44C}" dt="2026-10-07T18:59:15.474" v="12732" actId="26606"/>
          <ac:spMkLst>
            <pc:docMk/>
            <pc:sldMk cId="394849738" sldId="270"/>
            <ac:spMk id="58" creationId="{1BB867FF-FC45-48F7-8104-F89BE54909F1}"/>
          </ac:spMkLst>
        </pc:spChg>
        <pc:spChg chg="add del">
          <ac:chgData name="Nashima Ghufran" userId="e5d69ce8f49ac951" providerId="LiveId" clId="{FE95284C-42B5-47FE-9B3D-399BF435B44C}" dt="2026-10-07T18:59:15.474" v="12732" actId="26606"/>
          <ac:spMkLst>
            <pc:docMk/>
            <pc:sldMk cId="394849738" sldId="270"/>
            <ac:spMk id="59" creationId="{8BB56887-D0D5-4F0C-9E19-7247EB83C8B7}"/>
          </ac:spMkLst>
        </pc:spChg>
        <pc:spChg chg="add del">
          <ac:chgData name="Nashima Ghufran" userId="e5d69ce8f49ac951" providerId="LiveId" clId="{FE95284C-42B5-47FE-9B3D-399BF435B44C}" dt="2026-10-07T18:59:15.474" v="12732" actId="26606"/>
          <ac:spMkLst>
            <pc:docMk/>
            <pc:sldMk cId="394849738" sldId="270"/>
            <ac:spMk id="60" creationId="{081E4A58-353D-44AE-B2FC-2A74E2E400F7}"/>
          </ac:spMkLst>
        </pc:spChg>
        <pc:spChg chg="add">
          <ac:chgData name="Nashima Ghufran" userId="e5d69ce8f49ac951" providerId="LiveId" clId="{FE95284C-42B5-47FE-9B3D-399BF435B44C}" dt="2026-10-07T18:59:15.474" v="12732" actId="26606"/>
          <ac:spMkLst>
            <pc:docMk/>
            <pc:sldMk cId="394849738" sldId="270"/>
            <ac:spMk id="65" creationId="{C05CBC3C-2E5A-4839-8B9B-2E5A6ADF0F58}"/>
          </ac:spMkLst>
        </pc:spChg>
        <pc:spChg chg="add">
          <ac:chgData name="Nashima Ghufran" userId="e5d69ce8f49ac951" providerId="LiveId" clId="{FE95284C-42B5-47FE-9B3D-399BF435B44C}" dt="2026-10-07T18:59:15.474" v="12732" actId="26606"/>
          <ac:spMkLst>
            <pc:docMk/>
            <pc:sldMk cId="394849738" sldId="270"/>
            <ac:spMk id="67" creationId="{827FF362-FC97-4BF5-949B-D4ADFA26E457}"/>
          </ac:spMkLst>
        </pc:spChg>
        <pc:grpChg chg="add del">
          <ac:chgData name="Nashima Ghufran" userId="e5d69ce8f49ac951" providerId="LiveId" clId="{FE95284C-42B5-47FE-9B3D-399BF435B44C}" dt="2026-10-07T18:56:53.085" v="12686" actId="26606"/>
          <ac:grpSpMkLst>
            <pc:docMk/>
            <pc:sldMk cId="394849738" sldId="270"/>
            <ac:grpSpMk id="46" creationId="{04542298-A2B1-480F-A11C-A40EDD19B857}"/>
          </ac:grpSpMkLst>
        </pc:grpChg>
        <pc:grpChg chg="add del">
          <ac:chgData name="Nashima Ghufran" userId="e5d69ce8f49ac951" providerId="LiveId" clId="{FE95284C-42B5-47FE-9B3D-399BF435B44C}" dt="2026-10-07T18:56:53.085" v="12686" actId="26606"/>
          <ac:grpSpMkLst>
            <pc:docMk/>
            <pc:sldMk cId="394849738" sldId="270"/>
            <ac:grpSpMk id="52" creationId="{2A5C9C35-2375-49EB-B99C-17C87D42FE7C}"/>
          </ac:grpSpMkLst>
        </pc:gr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00E71-C09B-4A4C-933A-E16B3CF1C5E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29A9F8-2FAF-4DDF-AACE-D396E90C2235}">
      <dgm:prSet custT="1"/>
      <dgm:spPr/>
      <dgm:t>
        <a:bodyPr/>
        <a:lstStyle/>
        <a:p>
          <a:r>
            <a:rPr lang="en-GB" sz="1700" b="1" dirty="0"/>
            <a:t>Health:</a:t>
          </a:r>
          <a:r>
            <a:rPr lang="en-GB" sz="1700" dirty="0"/>
            <a:t> A state of physical, mental and social well-being, rather than simply the absence of disease </a:t>
          </a:r>
          <a:r>
            <a:rPr lang="en-GB" sz="1400" dirty="0"/>
            <a:t>(WHO, 2021). </a:t>
          </a:r>
          <a:endParaRPr lang="en-US" sz="1700" dirty="0"/>
        </a:p>
      </dgm:t>
    </dgm:pt>
    <dgm:pt modelId="{91347A12-4E01-46E1-BDE4-EE9E7D2B6402}" type="parTrans" cxnId="{6728C8DB-CE43-4B62-B397-2AA8BBED759D}">
      <dgm:prSet/>
      <dgm:spPr/>
      <dgm:t>
        <a:bodyPr/>
        <a:lstStyle/>
        <a:p>
          <a:endParaRPr lang="en-US"/>
        </a:p>
      </dgm:t>
    </dgm:pt>
    <dgm:pt modelId="{3FF4DBE0-D389-4779-8AE0-EFC4E1CB1617}" type="sibTrans" cxnId="{6728C8DB-CE43-4B62-B397-2AA8BBED759D}">
      <dgm:prSet/>
      <dgm:spPr/>
      <dgm:t>
        <a:bodyPr/>
        <a:lstStyle/>
        <a:p>
          <a:endParaRPr lang="en-US"/>
        </a:p>
      </dgm:t>
    </dgm:pt>
    <dgm:pt modelId="{6E423550-A0F2-471F-9FBF-3490F30B7209}">
      <dgm:prSet custT="1"/>
      <dgm:spPr/>
      <dgm:t>
        <a:bodyPr/>
        <a:lstStyle/>
        <a:p>
          <a:r>
            <a:rPr lang="en-GB" sz="1700" b="1" dirty="0"/>
            <a:t>Objective Wellbeing: </a:t>
          </a:r>
          <a:r>
            <a:rPr lang="en-GB" sz="1700" dirty="0"/>
            <a:t>measurable factors such as income, housing, education and physical health indicators </a:t>
          </a:r>
          <a:r>
            <a:rPr lang="en-GB" sz="1400" dirty="0"/>
            <a:t>(</a:t>
          </a:r>
          <a:r>
            <a:rPr lang="en-GB" sz="1400" dirty="0" err="1"/>
            <a:t>Schramme</a:t>
          </a:r>
          <a:r>
            <a:rPr lang="en-GB" sz="1400" dirty="0"/>
            <a:t>, 2025).    </a:t>
          </a:r>
          <a:endParaRPr lang="en-US" sz="1700" dirty="0"/>
        </a:p>
      </dgm:t>
    </dgm:pt>
    <dgm:pt modelId="{9B29505A-3B4C-4D36-957B-3D77552C5B31}" type="parTrans" cxnId="{7098490D-2580-497B-B0C7-F3D395B0B195}">
      <dgm:prSet/>
      <dgm:spPr/>
      <dgm:t>
        <a:bodyPr/>
        <a:lstStyle/>
        <a:p>
          <a:endParaRPr lang="en-US"/>
        </a:p>
      </dgm:t>
    </dgm:pt>
    <dgm:pt modelId="{78ED162F-85E3-4B05-92B8-9932972AA1A6}" type="sibTrans" cxnId="{7098490D-2580-497B-B0C7-F3D395B0B195}">
      <dgm:prSet/>
      <dgm:spPr/>
      <dgm:t>
        <a:bodyPr/>
        <a:lstStyle/>
        <a:p>
          <a:endParaRPr lang="en-US"/>
        </a:p>
      </dgm:t>
    </dgm:pt>
    <dgm:pt modelId="{ED760B91-1EE5-4745-BC82-56FE087D9AAF}">
      <dgm:prSet custT="1"/>
      <dgm:spPr/>
      <dgm:t>
        <a:bodyPr/>
        <a:lstStyle/>
        <a:p>
          <a:r>
            <a:rPr lang="en-GB" sz="1700" b="1" dirty="0"/>
            <a:t>Subjective Wellbeing:</a:t>
          </a:r>
          <a:r>
            <a:rPr lang="en-GB" sz="1700" dirty="0"/>
            <a:t> Includes personal experiences of life satisfaction, psychological well-being, and quality of life </a:t>
          </a:r>
          <a:r>
            <a:rPr lang="en-GB" sz="1400" dirty="0"/>
            <a:t>(</a:t>
          </a:r>
          <a:r>
            <a:rPr lang="en-GB" sz="1400" dirty="0" err="1"/>
            <a:t>Schramme</a:t>
          </a:r>
          <a:r>
            <a:rPr lang="en-GB" sz="1400" dirty="0"/>
            <a:t>, 2025). </a:t>
          </a:r>
          <a:endParaRPr lang="en-US" sz="1700" dirty="0"/>
        </a:p>
      </dgm:t>
    </dgm:pt>
    <dgm:pt modelId="{0905C015-F37D-42C8-BF57-581A48C2F7ED}" type="parTrans" cxnId="{8F1AAA48-958E-4472-BD14-B97A941F20D7}">
      <dgm:prSet/>
      <dgm:spPr/>
      <dgm:t>
        <a:bodyPr/>
        <a:lstStyle/>
        <a:p>
          <a:endParaRPr lang="en-US"/>
        </a:p>
      </dgm:t>
    </dgm:pt>
    <dgm:pt modelId="{CCC46E9D-22FE-4502-9A53-838877DBFFFD}" type="sibTrans" cxnId="{8F1AAA48-958E-4472-BD14-B97A941F20D7}">
      <dgm:prSet/>
      <dgm:spPr/>
      <dgm:t>
        <a:bodyPr/>
        <a:lstStyle/>
        <a:p>
          <a:endParaRPr lang="en-US"/>
        </a:p>
      </dgm:t>
    </dgm:pt>
    <dgm:pt modelId="{4793B5BF-D7E7-4525-9546-FCF776D4E6BB}">
      <dgm:prSet custT="1"/>
      <dgm:spPr/>
      <dgm:t>
        <a:bodyPr/>
        <a:lstStyle/>
        <a:p>
          <a:r>
            <a:rPr lang="en-GB" sz="1700" dirty="0"/>
            <a:t>Health and wellbeing are multidimensional </a:t>
          </a:r>
          <a:r>
            <a:rPr lang="en-GB" sz="1400" dirty="0"/>
            <a:t>(WHO, 2021; </a:t>
          </a:r>
          <a:r>
            <a:rPr lang="en-GB" sz="1400" dirty="0" err="1"/>
            <a:t>Schramme</a:t>
          </a:r>
          <a:r>
            <a:rPr lang="en-GB" sz="1400" dirty="0"/>
            <a:t>, 2025). </a:t>
          </a:r>
          <a:endParaRPr lang="en-US" sz="1700" dirty="0"/>
        </a:p>
      </dgm:t>
    </dgm:pt>
    <dgm:pt modelId="{5C08C897-0353-4242-B614-207263CFE012}" type="parTrans" cxnId="{C65BA18B-9E06-474D-81F5-6D705BCC3326}">
      <dgm:prSet/>
      <dgm:spPr/>
      <dgm:t>
        <a:bodyPr/>
        <a:lstStyle/>
        <a:p>
          <a:endParaRPr lang="en-US"/>
        </a:p>
      </dgm:t>
    </dgm:pt>
    <dgm:pt modelId="{E2CA0100-6E66-4DA3-9198-B1420F9DEA21}" type="sibTrans" cxnId="{C65BA18B-9E06-474D-81F5-6D705BCC3326}">
      <dgm:prSet/>
      <dgm:spPr/>
      <dgm:t>
        <a:bodyPr/>
        <a:lstStyle/>
        <a:p>
          <a:endParaRPr lang="en-US"/>
        </a:p>
      </dgm:t>
    </dgm:pt>
    <dgm:pt modelId="{A7279AD5-BE60-4C4B-8CE2-53440D93AA23}">
      <dgm:prSet custT="1"/>
      <dgm:spPr/>
      <dgm:t>
        <a:bodyPr/>
        <a:lstStyle/>
        <a:p>
          <a:r>
            <a:rPr lang="en-GB" sz="1700" dirty="0"/>
            <a:t>Healthcare should consider the whole person, not only their disease </a:t>
          </a:r>
          <a:r>
            <a:rPr lang="en-GB" sz="1400" dirty="0"/>
            <a:t>(</a:t>
          </a:r>
          <a:r>
            <a:rPr lang="en-GB" sz="1400" dirty="0" err="1"/>
            <a:t>Jiwattanasuk</a:t>
          </a:r>
          <a:r>
            <a:rPr lang="en-GB" sz="1400" dirty="0"/>
            <a:t> , </a:t>
          </a:r>
          <a:r>
            <a:rPr lang="en-GB" sz="1400" dirty="0" err="1"/>
            <a:t>Pannavoravat</a:t>
          </a:r>
          <a:r>
            <a:rPr lang="en-GB" sz="1400" dirty="0"/>
            <a:t> &amp; Sirikanchana,2022).</a:t>
          </a:r>
          <a:endParaRPr lang="en-US" sz="1700" dirty="0"/>
        </a:p>
      </dgm:t>
    </dgm:pt>
    <dgm:pt modelId="{8636E1E7-984B-45FA-84C6-269A236192DD}" type="parTrans" cxnId="{25BD4DCB-3017-4F11-9B15-1C0CF46B41F0}">
      <dgm:prSet/>
      <dgm:spPr/>
      <dgm:t>
        <a:bodyPr/>
        <a:lstStyle/>
        <a:p>
          <a:endParaRPr lang="en-US"/>
        </a:p>
      </dgm:t>
    </dgm:pt>
    <dgm:pt modelId="{C2299C33-AD7B-475B-A798-0B1F2A5C0708}" type="sibTrans" cxnId="{25BD4DCB-3017-4F11-9B15-1C0CF46B41F0}">
      <dgm:prSet/>
      <dgm:spPr/>
      <dgm:t>
        <a:bodyPr/>
        <a:lstStyle/>
        <a:p>
          <a:endParaRPr lang="en-US"/>
        </a:p>
      </dgm:t>
    </dgm:pt>
    <dgm:pt modelId="{54A4DA92-C2D0-4E8E-81D0-E6299BF86D70}" type="pres">
      <dgm:prSet presAssocID="{EE900E71-C09B-4A4C-933A-E16B3CF1C5E6}" presName="Name0" presStyleCnt="0">
        <dgm:presLayoutVars>
          <dgm:dir/>
          <dgm:resizeHandles val="exact"/>
        </dgm:presLayoutVars>
      </dgm:prSet>
      <dgm:spPr/>
    </dgm:pt>
    <dgm:pt modelId="{81C45E64-6654-4AE5-A35C-2A0EC96E0334}" type="pres">
      <dgm:prSet presAssocID="{9C29A9F8-2FAF-4DDF-AACE-D396E90C2235}" presName="node" presStyleLbl="node1" presStyleIdx="0" presStyleCnt="5">
        <dgm:presLayoutVars>
          <dgm:bulletEnabled val="1"/>
        </dgm:presLayoutVars>
      </dgm:prSet>
      <dgm:spPr/>
    </dgm:pt>
    <dgm:pt modelId="{2FD8C848-B61F-466D-A834-A4C0D624A45E}" type="pres">
      <dgm:prSet presAssocID="{3FF4DBE0-D389-4779-8AE0-EFC4E1CB1617}" presName="sibTrans" presStyleLbl="sibTrans1D1" presStyleIdx="0" presStyleCnt="4"/>
      <dgm:spPr/>
    </dgm:pt>
    <dgm:pt modelId="{4209CB10-B010-4313-8FD2-1703F79A18E6}" type="pres">
      <dgm:prSet presAssocID="{3FF4DBE0-D389-4779-8AE0-EFC4E1CB1617}" presName="connectorText" presStyleLbl="sibTrans1D1" presStyleIdx="0" presStyleCnt="4"/>
      <dgm:spPr/>
    </dgm:pt>
    <dgm:pt modelId="{B3678B18-D76D-4994-97E6-F0A3F3C06FF1}" type="pres">
      <dgm:prSet presAssocID="{6E423550-A0F2-471F-9FBF-3490F30B7209}" presName="node" presStyleLbl="node1" presStyleIdx="1" presStyleCnt="5">
        <dgm:presLayoutVars>
          <dgm:bulletEnabled val="1"/>
        </dgm:presLayoutVars>
      </dgm:prSet>
      <dgm:spPr/>
    </dgm:pt>
    <dgm:pt modelId="{D1B3C91C-1793-4226-9C4A-A6FD58D6F71D}" type="pres">
      <dgm:prSet presAssocID="{78ED162F-85E3-4B05-92B8-9932972AA1A6}" presName="sibTrans" presStyleLbl="sibTrans1D1" presStyleIdx="1" presStyleCnt="4"/>
      <dgm:spPr/>
    </dgm:pt>
    <dgm:pt modelId="{1FC9A2DA-A405-4094-B511-C9E1C6FFF23A}" type="pres">
      <dgm:prSet presAssocID="{78ED162F-85E3-4B05-92B8-9932972AA1A6}" presName="connectorText" presStyleLbl="sibTrans1D1" presStyleIdx="1" presStyleCnt="4"/>
      <dgm:spPr/>
    </dgm:pt>
    <dgm:pt modelId="{5FA7FABD-66DF-49D1-9D80-66A5FC014FD8}" type="pres">
      <dgm:prSet presAssocID="{ED760B91-1EE5-4745-BC82-56FE087D9AAF}" presName="node" presStyleLbl="node1" presStyleIdx="2" presStyleCnt="5">
        <dgm:presLayoutVars>
          <dgm:bulletEnabled val="1"/>
        </dgm:presLayoutVars>
      </dgm:prSet>
      <dgm:spPr/>
    </dgm:pt>
    <dgm:pt modelId="{124491D1-7265-41D5-ACF0-5936AB37E096}" type="pres">
      <dgm:prSet presAssocID="{CCC46E9D-22FE-4502-9A53-838877DBFFFD}" presName="sibTrans" presStyleLbl="sibTrans1D1" presStyleIdx="2" presStyleCnt="4"/>
      <dgm:spPr/>
    </dgm:pt>
    <dgm:pt modelId="{EDA90F8D-77D5-4AB5-A2DC-35C7EB6BE30F}" type="pres">
      <dgm:prSet presAssocID="{CCC46E9D-22FE-4502-9A53-838877DBFFFD}" presName="connectorText" presStyleLbl="sibTrans1D1" presStyleIdx="2" presStyleCnt="4"/>
      <dgm:spPr/>
    </dgm:pt>
    <dgm:pt modelId="{B14AA734-E732-4179-9B9B-DEC32C814B62}" type="pres">
      <dgm:prSet presAssocID="{4793B5BF-D7E7-4525-9546-FCF776D4E6BB}" presName="node" presStyleLbl="node1" presStyleIdx="3" presStyleCnt="5">
        <dgm:presLayoutVars>
          <dgm:bulletEnabled val="1"/>
        </dgm:presLayoutVars>
      </dgm:prSet>
      <dgm:spPr/>
    </dgm:pt>
    <dgm:pt modelId="{74D0BCDD-456B-45CF-A1BA-DC03369AB0EB}" type="pres">
      <dgm:prSet presAssocID="{E2CA0100-6E66-4DA3-9198-B1420F9DEA21}" presName="sibTrans" presStyleLbl="sibTrans1D1" presStyleIdx="3" presStyleCnt="4"/>
      <dgm:spPr/>
    </dgm:pt>
    <dgm:pt modelId="{76D53E85-D656-4DFB-B93D-8127D1291377}" type="pres">
      <dgm:prSet presAssocID="{E2CA0100-6E66-4DA3-9198-B1420F9DEA21}" presName="connectorText" presStyleLbl="sibTrans1D1" presStyleIdx="3" presStyleCnt="4"/>
      <dgm:spPr/>
    </dgm:pt>
    <dgm:pt modelId="{614F6947-69EB-46B7-A9E4-DD7DB0803D0C}" type="pres">
      <dgm:prSet presAssocID="{A7279AD5-BE60-4C4B-8CE2-53440D93AA23}" presName="node" presStyleLbl="node1" presStyleIdx="4" presStyleCnt="5">
        <dgm:presLayoutVars>
          <dgm:bulletEnabled val="1"/>
        </dgm:presLayoutVars>
      </dgm:prSet>
      <dgm:spPr/>
    </dgm:pt>
  </dgm:ptLst>
  <dgm:cxnLst>
    <dgm:cxn modelId="{7098490D-2580-497B-B0C7-F3D395B0B195}" srcId="{EE900E71-C09B-4A4C-933A-E16B3CF1C5E6}" destId="{6E423550-A0F2-471F-9FBF-3490F30B7209}" srcOrd="1" destOrd="0" parTransId="{9B29505A-3B4C-4D36-957B-3D77552C5B31}" sibTransId="{78ED162F-85E3-4B05-92B8-9932972AA1A6}"/>
    <dgm:cxn modelId="{9CB15A12-E80E-408E-8150-264040C5ED56}" type="presOf" srcId="{6E423550-A0F2-471F-9FBF-3490F30B7209}" destId="{B3678B18-D76D-4994-97E6-F0A3F3C06FF1}" srcOrd="0" destOrd="0" presId="urn:microsoft.com/office/officeart/2016/7/layout/RepeatingBendingProcessNew"/>
    <dgm:cxn modelId="{F836DA29-025D-46A0-AECD-BFE3D1885EB2}" type="presOf" srcId="{78ED162F-85E3-4B05-92B8-9932972AA1A6}" destId="{1FC9A2DA-A405-4094-B511-C9E1C6FFF23A}" srcOrd="1" destOrd="0" presId="urn:microsoft.com/office/officeart/2016/7/layout/RepeatingBendingProcessNew"/>
    <dgm:cxn modelId="{13699C32-0AE2-4C59-BDB4-0FF013F9A2B7}" type="presOf" srcId="{A7279AD5-BE60-4C4B-8CE2-53440D93AA23}" destId="{614F6947-69EB-46B7-A9E4-DD7DB0803D0C}" srcOrd="0" destOrd="0" presId="urn:microsoft.com/office/officeart/2016/7/layout/RepeatingBendingProcessNew"/>
    <dgm:cxn modelId="{F1669E44-9B10-4D94-B6C8-2CDEF096A1D1}" type="presOf" srcId="{E2CA0100-6E66-4DA3-9198-B1420F9DEA21}" destId="{76D53E85-D656-4DFB-B93D-8127D1291377}" srcOrd="1" destOrd="0" presId="urn:microsoft.com/office/officeart/2016/7/layout/RepeatingBendingProcessNew"/>
    <dgm:cxn modelId="{977F4445-B355-4E53-827C-6FB7CCF725E0}" type="presOf" srcId="{3FF4DBE0-D389-4779-8AE0-EFC4E1CB1617}" destId="{4209CB10-B010-4313-8FD2-1703F79A18E6}" srcOrd="1" destOrd="0" presId="urn:microsoft.com/office/officeart/2016/7/layout/RepeatingBendingProcessNew"/>
    <dgm:cxn modelId="{07D81848-92B2-4DC7-BFDD-044FDCDCCDBE}" type="presOf" srcId="{3FF4DBE0-D389-4779-8AE0-EFC4E1CB1617}" destId="{2FD8C848-B61F-466D-A834-A4C0D624A45E}" srcOrd="0" destOrd="0" presId="urn:microsoft.com/office/officeart/2016/7/layout/RepeatingBendingProcessNew"/>
    <dgm:cxn modelId="{8F1AAA48-958E-4472-BD14-B97A941F20D7}" srcId="{EE900E71-C09B-4A4C-933A-E16B3CF1C5E6}" destId="{ED760B91-1EE5-4745-BC82-56FE087D9AAF}" srcOrd="2" destOrd="0" parTransId="{0905C015-F37D-42C8-BF57-581A48C2F7ED}" sibTransId="{CCC46E9D-22FE-4502-9A53-838877DBFFFD}"/>
    <dgm:cxn modelId="{9F4D3758-F903-43B3-A1F7-34CFB2E5E00B}" type="presOf" srcId="{E2CA0100-6E66-4DA3-9198-B1420F9DEA21}" destId="{74D0BCDD-456B-45CF-A1BA-DC03369AB0EB}" srcOrd="0" destOrd="0" presId="urn:microsoft.com/office/officeart/2016/7/layout/RepeatingBendingProcessNew"/>
    <dgm:cxn modelId="{C65BA18B-9E06-474D-81F5-6D705BCC3326}" srcId="{EE900E71-C09B-4A4C-933A-E16B3CF1C5E6}" destId="{4793B5BF-D7E7-4525-9546-FCF776D4E6BB}" srcOrd="3" destOrd="0" parTransId="{5C08C897-0353-4242-B614-207263CFE012}" sibTransId="{E2CA0100-6E66-4DA3-9198-B1420F9DEA21}"/>
    <dgm:cxn modelId="{9352BE98-C479-4FD6-9D3D-D4788164B5FC}" type="presOf" srcId="{4793B5BF-D7E7-4525-9546-FCF776D4E6BB}" destId="{B14AA734-E732-4179-9B9B-DEC32C814B62}" srcOrd="0" destOrd="0" presId="urn:microsoft.com/office/officeart/2016/7/layout/RepeatingBendingProcessNew"/>
    <dgm:cxn modelId="{944822B8-B6AD-4E32-8881-B0B6E39E4DF9}" type="presOf" srcId="{9C29A9F8-2FAF-4DDF-AACE-D396E90C2235}" destId="{81C45E64-6654-4AE5-A35C-2A0EC96E0334}" srcOrd="0" destOrd="0" presId="urn:microsoft.com/office/officeart/2016/7/layout/RepeatingBendingProcessNew"/>
    <dgm:cxn modelId="{7CE6D0BD-F696-44C0-A1AA-4E04F90C87BD}" type="presOf" srcId="{78ED162F-85E3-4B05-92B8-9932972AA1A6}" destId="{D1B3C91C-1793-4226-9C4A-A6FD58D6F71D}" srcOrd="0" destOrd="0" presId="urn:microsoft.com/office/officeart/2016/7/layout/RepeatingBendingProcessNew"/>
    <dgm:cxn modelId="{25BD4DCB-3017-4F11-9B15-1C0CF46B41F0}" srcId="{EE900E71-C09B-4A4C-933A-E16B3CF1C5E6}" destId="{A7279AD5-BE60-4C4B-8CE2-53440D93AA23}" srcOrd="4" destOrd="0" parTransId="{8636E1E7-984B-45FA-84C6-269A236192DD}" sibTransId="{C2299C33-AD7B-475B-A798-0B1F2A5C0708}"/>
    <dgm:cxn modelId="{73C815DA-DF5F-4307-9736-39570C1B8E8D}" type="presOf" srcId="{ED760B91-1EE5-4745-BC82-56FE087D9AAF}" destId="{5FA7FABD-66DF-49D1-9D80-66A5FC014FD8}" srcOrd="0" destOrd="0" presId="urn:microsoft.com/office/officeart/2016/7/layout/RepeatingBendingProcessNew"/>
    <dgm:cxn modelId="{6728C8DB-CE43-4B62-B397-2AA8BBED759D}" srcId="{EE900E71-C09B-4A4C-933A-E16B3CF1C5E6}" destId="{9C29A9F8-2FAF-4DDF-AACE-D396E90C2235}" srcOrd="0" destOrd="0" parTransId="{91347A12-4E01-46E1-BDE4-EE9E7D2B6402}" sibTransId="{3FF4DBE0-D389-4779-8AE0-EFC4E1CB1617}"/>
    <dgm:cxn modelId="{D9E869E2-A5CB-4A2D-9AAA-A6A7110B312F}" type="presOf" srcId="{CCC46E9D-22FE-4502-9A53-838877DBFFFD}" destId="{EDA90F8D-77D5-4AB5-A2DC-35C7EB6BE30F}" srcOrd="1" destOrd="0" presId="urn:microsoft.com/office/officeart/2016/7/layout/RepeatingBendingProcessNew"/>
    <dgm:cxn modelId="{455FF9EF-EE35-408C-9EE5-D9F97C860030}" type="presOf" srcId="{CCC46E9D-22FE-4502-9A53-838877DBFFFD}" destId="{124491D1-7265-41D5-ACF0-5936AB37E096}" srcOrd="0" destOrd="0" presId="urn:microsoft.com/office/officeart/2016/7/layout/RepeatingBendingProcessNew"/>
    <dgm:cxn modelId="{091C3FF5-F46F-4447-9856-74240A090B8E}" type="presOf" srcId="{EE900E71-C09B-4A4C-933A-E16B3CF1C5E6}" destId="{54A4DA92-C2D0-4E8E-81D0-E6299BF86D70}" srcOrd="0" destOrd="0" presId="urn:microsoft.com/office/officeart/2016/7/layout/RepeatingBendingProcessNew"/>
    <dgm:cxn modelId="{B4639DFA-0A32-4883-A9EA-D8C2B8DB929E}" type="presParOf" srcId="{54A4DA92-C2D0-4E8E-81D0-E6299BF86D70}" destId="{81C45E64-6654-4AE5-A35C-2A0EC96E0334}" srcOrd="0" destOrd="0" presId="urn:microsoft.com/office/officeart/2016/7/layout/RepeatingBendingProcessNew"/>
    <dgm:cxn modelId="{D208C2AB-6C9C-4095-B14A-CBBF719742B9}" type="presParOf" srcId="{54A4DA92-C2D0-4E8E-81D0-E6299BF86D70}" destId="{2FD8C848-B61F-466D-A834-A4C0D624A45E}" srcOrd="1" destOrd="0" presId="urn:microsoft.com/office/officeart/2016/7/layout/RepeatingBendingProcessNew"/>
    <dgm:cxn modelId="{C8E29C17-26F6-4125-88DE-AF5B0EA7EDD7}" type="presParOf" srcId="{2FD8C848-B61F-466D-A834-A4C0D624A45E}" destId="{4209CB10-B010-4313-8FD2-1703F79A18E6}" srcOrd="0" destOrd="0" presId="urn:microsoft.com/office/officeart/2016/7/layout/RepeatingBendingProcessNew"/>
    <dgm:cxn modelId="{1787B103-7B85-4CA9-B3AB-C1A7F99C84E4}" type="presParOf" srcId="{54A4DA92-C2D0-4E8E-81D0-E6299BF86D70}" destId="{B3678B18-D76D-4994-97E6-F0A3F3C06FF1}" srcOrd="2" destOrd="0" presId="urn:microsoft.com/office/officeart/2016/7/layout/RepeatingBendingProcessNew"/>
    <dgm:cxn modelId="{B2CD000F-BA21-47ED-BEA1-DE6650BF0226}" type="presParOf" srcId="{54A4DA92-C2D0-4E8E-81D0-E6299BF86D70}" destId="{D1B3C91C-1793-4226-9C4A-A6FD58D6F71D}" srcOrd="3" destOrd="0" presId="urn:microsoft.com/office/officeart/2016/7/layout/RepeatingBendingProcessNew"/>
    <dgm:cxn modelId="{26F09559-086E-482B-A7A0-9607B55636C5}" type="presParOf" srcId="{D1B3C91C-1793-4226-9C4A-A6FD58D6F71D}" destId="{1FC9A2DA-A405-4094-B511-C9E1C6FFF23A}" srcOrd="0" destOrd="0" presId="urn:microsoft.com/office/officeart/2016/7/layout/RepeatingBendingProcessNew"/>
    <dgm:cxn modelId="{C4D70430-74E3-4CC1-929B-939AC51EAE26}" type="presParOf" srcId="{54A4DA92-C2D0-4E8E-81D0-E6299BF86D70}" destId="{5FA7FABD-66DF-49D1-9D80-66A5FC014FD8}" srcOrd="4" destOrd="0" presId="urn:microsoft.com/office/officeart/2016/7/layout/RepeatingBendingProcessNew"/>
    <dgm:cxn modelId="{A22BFCBF-5EB6-47DD-B511-8D4B4BA37CB4}" type="presParOf" srcId="{54A4DA92-C2D0-4E8E-81D0-E6299BF86D70}" destId="{124491D1-7265-41D5-ACF0-5936AB37E096}" srcOrd="5" destOrd="0" presId="urn:microsoft.com/office/officeart/2016/7/layout/RepeatingBendingProcessNew"/>
    <dgm:cxn modelId="{F3603239-46F8-4036-996E-2B39E7748382}" type="presParOf" srcId="{124491D1-7265-41D5-ACF0-5936AB37E096}" destId="{EDA90F8D-77D5-4AB5-A2DC-35C7EB6BE30F}" srcOrd="0" destOrd="0" presId="urn:microsoft.com/office/officeart/2016/7/layout/RepeatingBendingProcessNew"/>
    <dgm:cxn modelId="{6E03BA6E-B835-4674-A824-D2B2697ACCDC}" type="presParOf" srcId="{54A4DA92-C2D0-4E8E-81D0-E6299BF86D70}" destId="{B14AA734-E732-4179-9B9B-DEC32C814B62}" srcOrd="6" destOrd="0" presId="urn:microsoft.com/office/officeart/2016/7/layout/RepeatingBendingProcessNew"/>
    <dgm:cxn modelId="{01F55799-8C10-4EA8-855E-BAAADE8C7535}" type="presParOf" srcId="{54A4DA92-C2D0-4E8E-81D0-E6299BF86D70}" destId="{74D0BCDD-456B-45CF-A1BA-DC03369AB0EB}" srcOrd="7" destOrd="0" presId="urn:microsoft.com/office/officeart/2016/7/layout/RepeatingBendingProcessNew"/>
    <dgm:cxn modelId="{4140AAA8-D1D2-454D-85CE-11DED040C05F}" type="presParOf" srcId="{74D0BCDD-456B-45CF-A1BA-DC03369AB0EB}" destId="{76D53E85-D656-4DFB-B93D-8127D1291377}" srcOrd="0" destOrd="0" presId="urn:microsoft.com/office/officeart/2016/7/layout/RepeatingBendingProcessNew"/>
    <dgm:cxn modelId="{7325CDAB-519C-4A50-A780-CD2B74D229D1}" type="presParOf" srcId="{54A4DA92-C2D0-4E8E-81D0-E6299BF86D70}" destId="{614F6947-69EB-46B7-A9E4-DD7DB0803D0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AAE9AD-0FB3-457C-A258-E9869DF73098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EBD2D1DC-A315-49E0-9DA9-CAF4A16BBF96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Prevention can support long-term population health (WHO,2023b).</a:t>
          </a:r>
        </a:p>
      </dgm:t>
    </dgm:pt>
    <dgm:pt modelId="{830D6CB6-917A-4779-94B0-C6BE81CF5E99}" type="parTrans" cxnId="{BA276D0A-F423-49DB-AF6E-97944D062FCB}">
      <dgm:prSet/>
      <dgm:spPr/>
      <dgm:t>
        <a:bodyPr/>
        <a:lstStyle/>
        <a:p>
          <a:endParaRPr lang="en-GB"/>
        </a:p>
      </dgm:t>
    </dgm:pt>
    <dgm:pt modelId="{ADDC38DA-471A-4633-914D-DB52CFB22D47}" type="sibTrans" cxnId="{BA276D0A-F423-49DB-AF6E-97944D062FCB}">
      <dgm:prSet/>
      <dgm:spPr/>
      <dgm:t>
        <a:bodyPr/>
        <a:lstStyle/>
        <a:p>
          <a:endParaRPr lang="en-GB"/>
        </a:p>
      </dgm:t>
    </dgm:pt>
    <dgm:pt modelId="{A8EF8E51-0BBA-4D2A-A595-396FAEE5F5F7}">
      <dgm:prSet phldrT="[Text]"/>
      <dgm:spPr/>
      <dgm:t>
        <a:bodyPr/>
        <a:lstStyle/>
        <a:p>
          <a:pPr rtl="0"/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rtl="0"/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current needs without compromising future generations  (WCED, 1987). 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1DFB93-F2FE-421A-B856-07748E5FF377}" type="parTrans" cxnId="{531E8B20-51CB-46EA-9DF1-5EA8F8C7EBC6}">
      <dgm:prSet/>
      <dgm:spPr/>
      <dgm:t>
        <a:bodyPr/>
        <a:lstStyle/>
        <a:p>
          <a:endParaRPr lang="en-GB"/>
        </a:p>
      </dgm:t>
    </dgm:pt>
    <dgm:pt modelId="{BC025002-D6E5-49E1-A50C-4C60C3D8DEE4}" type="sibTrans" cxnId="{531E8B20-51CB-46EA-9DF1-5EA8F8C7EBC6}">
      <dgm:prSet/>
      <dgm:spPr/>
      <dgm:t>
        <a:bodyPr/>
        <a:lstStyle/>
        <a:p>
          <a:endParaRPr lang="en-GB"/>
        </a:p>
      </dgm:t>
    </dgm:pt>
    <dgm:pt modelId="{FCAAFFF4-03DC-47EC-B89C-7C42D8AC033D}">
      <dgm:prSet phldrT="[Text]"/>
      <dgm:spPr/>
      <dgm:t>
        <a:bodyPr/>
        <a:lstStyle/>
        <a:p>
          <a:pPr rtl="0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Social : Equity, inclusion and access (WHO,2023b).</a:t>
          </a:r>
        </a:p>
      </dgm:t>
    </dgm:pt>
    <dgm:pt modelId="{9CD72AF2-F52E-4C10-B4B2-AE7AE2AC2B7A}" type="parTrans" cxnId="{EB8C436E-A54A-47DD-99D6-6120258BA12B}">
      <dgm:prSet/>
      <dgm:spPr/>
      <dgm:t>
        <a:bodyPr/>
        <a:lstStyle/>
        <a:p>
          <a:endParaRPr lang="en-GB"/>
        </a:p>
      </dgm:t>
    </dgm:pt>
    <dgm:pt modelId="{4ECBAED2-9A52-4811-926E-D006051ADE54}" type="sibTrans" cxnId="{EB8C436E-A54A-47DD-99D6-6120258BA12B}">
      <dgm:prSet/>
      <dgm:spPr/>
      <dgm:t>
        <a:bodyPr/>
        <a:lstStyle/>
        <a:p>
          <a:endParaRPr lang="en-GB"/>
        </a:p>
      </dgm:t>
    </dgm:pt>
    <dgm:pt modelId="{36D60D16-614F-403A-B027-3D6F8529E1F5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Economic: Effective and responsible use of resources (WCED,1987).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32C8A8-1AA3-47C8-A676-4AAD7271D002}" type="parTrans" cxnId="{B481EF67-F303-45DD-ACA4-AEDBAFB408C4}">
      <dgm:prSet/>
      <dgm:spPr/>
      <dgm:t>
        <a:bodyPr/>
        <a:lstStyle/>
        <a:p>
          <a:endParaRPr lang="en-GB"/>
        </a:p>
      </dgm:t>
    </dgm:pt>
    <dgm:pt modelId="{140B0D68-B930-43C9-AB0C-7A95BF1AAE2E}" type="sibTrans" cxnId="{B481EF67-F303-45DD-ACA4-AEDBAFB408C4}">
      <dgm:prSet/>
      <dgm:spPr/>
      <dgm:t>
        <a:bodyPr/>
        <a:lstStyle/>
        <a:p>
          <a:endParaRPr lang="en-GB"/>
        </a:p>
      </dgm:t>
    </dgm:pt>
    <dgm:pt modelId="{F9317C13-296C-47A8-9C67-1B5C30F30713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Sustainable healthcare must also consider equitable access (WHO,2023b).</a:t>
          </a:r>
        </a:p>
      </dgm:t>
    </dgm:pt>
    <dgm:pt modelId="{F1363E1E-6E9C-4BDB-9305-D875B03FDE49}" type="parTrans" cxnId="{FF5871AA-06A1-40DB-8DA1-5BC4D5567720}">
      <dgm:prSet/>
      <dgm:spPr/>
      <dgm:t>
        <a:bodyPr/>
        <a:lstStyle/>
        <a:p>
          <a:endParaRPr lang="en-GB"/>
        </a:p>
      </dgm:t>
    </dgm:pt>
    <dgm:pt modelId="{018E1C86-C4F3-4371-AB17-5F2C90892E10}" type="sibTrans" cxnId="{FF5871AA-06A1-40DB-8DA1-5BC4D5567720}">
      <dgm:prSet/>
      <dgm:spPr/>
      <dgm:t>
        <a:bodyPr/>
        <a:lstStyle/>
        <a:p>
          <a:endParaRPr lang="en-GB"/>
        </a:p>
      </dgm:t>
    </dgm:pt>
    <dgm:pt modelId="{C64A6CAB-D4E3-4613-9552-2D93380B3B63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Environmental: Reducing harm to the environment (WHO,2023a).</a:t>
          </a:r>
        </a:p>
      </dgm:t>
    </dgm:pt>
    <dgm:pt modelId="{AB8FEB0B-010F-4759-BCE9-D2C150B1D57E}" type="parTrans" cxnId="{506BC31B-A042-4DDE-9F68-78900E657F26}">
      <dgm:prSet/>
      <dgm:spPr/>
      <dgm:t>
        <a:bodyPr/>
        <a:lstStyle/>
        <a:p>
          <a:endParaRPr lang="en-GB"/>
        </a:p>
      </dgm:t>
    </dgm:pt>
    <dgm:pt modelId="{A20EEB66-767F-461A-A678-07436FA8044D}" type="sibTrans" cxnId="{506BC31B-A042-4DDE-9F68-78900E657F26}">
      <dgm:prSet/>
      <dgm:spPr/>
      <dgm:t>
        <a:bodyPr/>
        <a:lstStyle/>
        <a:p>
          <a:endParaRPr lang="en-GB"/>
        </a:p>
      </dgm:t>
    </dgm:pt>
    <dgm:pt modelId="{97D8E5FE-8A66-4CF7-9C3B-B698FDC9FF2E}" type="pres">
      <dgm:prSet presAssocID="{33AAE9AD-0FB3-457C-A258-E9869DF73098}" presName="vert0" presStyleCnt="0">
        <dgm:presLayoutVars>
          <dgm:dir/>
          <dgm:animOne val="branch"/>
          <dgm:animLvl val="lvl"/>
        </dgm:presLayoutVars>
      </dgm:prSet>
      <dgm:spPr/>
    </dgm:pt>
    <dgm:pt modelId="{80AC48BD-7BCB-479E-ACFD-DAE875AB80CB}" type="pres">
      <dgm:prSet presAssocID="{A8EF8E51-0BBA-4D2A-A595-396FAEE5F5F7}" presName="thickLine" presStyleLbl="alignNode1" presStyleIdx="0" presStyleCnt="6"/>
      <dgm:spPr/>
    </dgm:pt>
    <dgm:pt modelId="{582A5A61-2072-48BF-8BFD-01F9B89919E4}" type="pres">
      <dgm:prSet presAssocID="{A8EF8E51-0BBA-4D2A-A595-396FAEE5F5F7}" presName="horz1" presStyleCnt="0"/>
      <dgm:spPr/>
    </dgm:pt>
    <dgm:pt modelId="{59E46C4F-E7CA-4D28-A789-C0E3D021332A}" type="pres">
      <dgm:prSet presAssocID="{A8EF8E51-0BBA-4D2A-A595-396FAEE5F5F7}" presName="tx1" presStyleLbl="revTx" presStyleIdx="0" presStyleCnt="6"/>
      <dgm:spPr/>
    </dgm:pt>
    <dgm:pt modelId="{DE947519-D966-4968-92ED-EA1E611C36EB}" type="pres">
      <dgm:prSet presAssocID="{A8EF8E51-0BBA-4D2A-A595-396FAEE5F5F7}" presName="vert1" presStyleCnt="0"/>
      <dgm:spPr/>
    </dgm:pt>
    <dgm:pt modelId="{7A88F11F-BA86-4260-BCA4-313141E2351E}" type="pres">
      <dgm:prSet presAssocID="{FCAAFFF4-03DC-47EC-B89C-7C42D8AC033D}" presName="thickLine" presStyleLbl="alignNode1" presStyleIdx="1" presStyleCnt="6"/>
      <dgm:spPr/>
    </dgm:pt>
    <dgm:pt modelId="{58FD189A-2460-4C20-8BC5-3D10C105C9A4}" type="pres">
      <dgm:prSet presAssocID="{FCAAFFF4-03DC-47EC-B89C-7C42D8AC033D}" presName="horz1" presStyleCnt="0"/>
      <dgm:spPr/>
    </dgm:pt>
    <dgm:pt modelId="{D87C83FE-4686-461E-A8EB-D7505D349479}" type="pres">
      <dgm:prSet presAssocID="{FCAAFFF4-03DC-47EC-B89C-7C42D8AC033D}" presName="tx1" presStyleLbl="revTx" presStyleIdx="1" presStyleCnt="6"/>
      <dgm:spPr/>
    </dgm:pt>
    <dgm:pt modelId="{DB11E874-29BA-4D28-9243-9F063689EBB1}" type="pres">
      <dgm:prSet presAssocID="{FCAAFFF4-03DC-47EC-B89C-7C42D8AC033D}" presName="vert1" presStyleCnt="0"/>
      <dgm:spPr/>
    </dgm:pt>
    <dgm:pt modelId="{AE4F5AE2-E41B-4E62-838E-5A1F26463DBD}" type="pres">
      <dgm:prSet presAssocID="{36D60D16-614F-403A-B027-3D6F8529E1F5}" presName="thickLine" presStyleLbl="alignNode1" presStyleIdx="2" presStyleCnt="6"/>
      <dgm:spPr/>
    </dgm:pt>
    <dgm:pt modelId="{B8A9F65E-B3F5-46A2-A0F3-352E0C25F883}" type="pres">
      <dgm:prSet presAssocID="{36D60D16-614F-403A-B027-3D6F8529E1F5}" presName="horz1" presStyleCnt="0"/>
      <dgm:spPr/>
    </dgm:pt>
    <dgm:pt modelId="{2E2BB86E-FC3D-42AE-9528-58BB1D47C8F9}" type="pres">
      <dgm:prSet presAssocID="{36D60D16-614F-403A-B027-3D6F8529E1F5}" presName="tx1" presStyleLbl="revTx" presStyleIdx="2" presStyleCnt="6"/>
      <dgm:spPr/>
    </dgm:pt>
    <dgm:pt modelId="{BB8D2D16-6F6B-41E2-AC63-C27407E239B0}" type="pres">
      <dgm:prSet presAssocID="{36D60D16-614F-403A-B027-3D6F8529E1F5}" presName="vert1" presStyleCnt="0"/>
      <dgm:spPr/>
    </dgm:pt>
    <dgm:pt modelId="{B81063A4-E4FF-4E8B-BEB6-F067772F464A}" type="pres">
      <dgm:prSet presAssocID="{C64A6CAB-D4E3-4613-9552-2D93380B3B63}" presName="thickLine" presStyleLbl="alignNode1" presStyleIdx="3" presStyleCnt="6"/>
      <dgm:spPr/>
    </dgm:pt>
    <dgm:pt modelId="{AE6F34E6-B752-484D-BF18-BBA4016DF88E}" type="pres">
      <dgm:prSet presAssocID="{C64A6CAB-D4E3-4613-9552-2D93380B3B63}" presName="horz1" presStyleCnt="0"/>
      <dgm:spPr/>
    </dgm:pt>
    <dgm:pt modelId="{329B1400-243F-421F-9912-B3117C667E53}" type="pres">
      <dgm:prSet presAssocID="{C64A6CAB-D4E3-4613-9552-2D93380B3B63}" presName="tx1" presStyleLbl="revTx" presStyleIdx="3" presStyleCnt="6"/>
      <dgm:spPr/>
    </dgm:pt>
    <dgm:pt modelId="{849DC4AB-63C1-42AC-9F24-00F8B821F170}" type="pres">
      <dgm:prSet presAssocID="{C64A6CAB-D4E3-4613-9552-2D93380B3B63}" presName="vert1" presStyleCnt="0"/>
      <dgm:spPr/>
    </dgm:pt>
    <dgm:pt modelId="{ACC90FDC-85AA-42AD-9EFA-A898023EA96C}" type="pres">
      <dgm:prSet presAssocID="{EBD2D1DC-A315-49E0-9DA9-CAF4A16BBF96}" presName="thickLine" presStyleLbl="alignNode1" presStyleIdx="4" presStyleCnt="6"/>
      <dgm:spPr/>
    </dgm:pt>
    <dgm:pt modelId="{CEAC2E4A-7C11-4580-93BD-A7FAD46C2919}" type="pres">
      <dgm:prSet presAssocID="{EBD2D1DC-A315-49E0-9DA9-CAF4A16BBF96}" presName="horz1" presStyleCnt="0"/>
      <dgm:spPr/>
    </dgm:pt>
    <dgm:pt modelId="{A7F336B9-AF76-49E5-8DCC-38F6E4F78AF3}" type="pres">
      <dgm:prSet presAssocID="{EBD2D1DC-A315-49E0-9DA9-CAF4A16BBF96}" presName="tx1" presStyleLbl="revTx" presStyleIdx="4" presStyleCnt="6"/>
      <dgm:spPr/>
    </dgm:pt>
    <dgm:pt modelId="{330454FD-6DAA-4EE9-90E9-44F4EB04B9E0}" type="pres">
      <dgm:prSet presAssocID="{EBD2D1DC-A315-49E0-9DA9-CAF4A16BBF96}" presName="vert1" presStyleCnt="0"/>
      <dgm:spPr/>
    </dgm:pt>
    <dgm:pt modelId="{4B8B868B-E6AD-4469-99C8-2B3FE69CB51B}" type="pres">
      <dgm:prSet presAssocID="{F9317C13-296C-47A8-9C67-1B5C30F30713}" presName="thickLine" presStyleLbl="alignNode1" presStyleIdx="5" presStyleCnt="6"/>
      <dgm:spPr/>
    </dgm:pt>
    <dgm:pt modelId="{5AF9240C-54CE-4F03-92D3-EB7E431AC9FB}" type="pres">
      <dgm:prSet presAssocID="{F9317C13-296C-47A8-9C67-1B5C30F30713}" presName="horz1" presStyleCnt="0"/>
      <dgm:spPr/>
    </dgm:pt>
    <dgm:pt modelId="{5DC5D7DA-9D84-4D3A-9B48-E9B99D50E811}" type="pres">
      <dgm:prSet presAssocID="{F9317C13-296C-47A8-9C67-1B5C30F30713}" presName="tx1" presStyleLbl="revTx" presStyleIdx="5" presStyleCnt="6"/>
      <dgm:spPr/>
    </dgm:pt>
    <dgm:pt modelId="{D51D4E7E-3ABE-4879-95B3-BE14C8CE5C66}" type="pres">
      <dgm:prSet presAssocID="{F9317C13-296C-47A8-9C67-1B5C30F30713}" presName="vert1" presStyleCnt="0"/>
      <dgm:spPr/>
    </dgm:pt>
  </dgm:ptLst>
  <dgm:cxnLst>
    <dgm:cxn modelId="{BA276D0A-F423-49DB-AF6E-97944D062FCB}" srcId="{33AAE9AD-0FB3-457C-A258-E9869DF73098}" destId="{EBD2D1DC-A315-49E0-9DA9-CAF4A16BBF96}" srcOrd="4" destOrd="0" parTransId="{830D6CB6-917A-4779-94B0-C6BE81CF5E99}" sibTransId="{ADDC38DA-471A-4633-914D-DB52CFB22D47}"/>
    <dgm:cxn modelId="{D9850A18-3AEF-4BF4-9D1F-A48F4C858D63}" type="presOf" srcId="{36D60D16-614F-403A-B027-3D6F8529E1F5}" destId="{2E2BB86E-FC3D-42AE-9528-58BB1D47C8F9}" srcOrd="0" destOrd="0" presId="urn:microsoft.com/office/officeart/2008/layout/LinedList"/>
    <dgm:cxn modelId="{506BC31B-A042-4DDE-9F68-78900E657F26}" srcId="{33AAE9AD-0FB3-457C-A258-E9869DF73098}" destId="{C64A6CAB-D4E3-4613-9552-2D93380B3B63}" srcOrd="3" destOrd="0" parTransId="{AB8FEB0B-010F-4759-BCE9-D2C150B1D57E}" sibTransId="{A20EEB66-767F-461A-A678-07436FA8044D}"/>
    <dgm:cxn modelId="{531E8B20-51CB-46EA-9DF1-5EA8F8C7EBC6}" srcId="{33AAE9AD-0FB3-457C-A258-E9869DF73098}" destId="{A8EF8E51-0BBA-4D2A-A595-396FAEE5F5F7}" srcOrd="0" destOrd="0" parTransId="{331DFB93-F2FE-421A-B856-07748E5FF377}" sibTransId="{BC025002-D6E5-49E1-A50C-4C60C3D8DEE4}"/>
    <dgm:cxn modelId="{C55C1728-F818-43B1-9790-DC153B468E0D}" type="presOf" srcId="{A8EF8E51-0BBA-4D2A-A595-396FAEE5F5F7}" destId="{59E46C4F-E7CA-4D28-A789-C0E3D021332A}" srcOrd="0" destOrd="0" presId="urn:microsoft.com/office/officeart/2008/layout/LinedList"/>
    <dgm:cxn modelId="{3161372E-1CA9-4461-9DBA-B674488A4265}" type="presOf" srcId="{FCAAFFF4-03DC-47EC-B89C-7C42D8AC033D}" destId="{D87C83FE-4686-461E-A8EB-D7505D349479}" srcOrd="0" destOrd="0" presId="urn:microsoft.com/office/officeart/2008/layout/LinedList"/>
    <dgm:cxn modelId="{B481EF67-F303-45DD-ACA4-AEDBAFB408C4}" srcId="{33AAE9AD-0FB3-457C-A258-E9869DF73098}" destId="{36D60D16-614F-403A-B027-3D6F8529E1F5}" srcOrd="2" destOrd="0" parTransId="{4332C8A8-1AA3-47C8-A676-4AAD7271D002}" sibTransId="{140B0D68-B930-43C9-AB0C-7A95BF1AAE2E}"/>
    <dgm:cxn modelId="{EB8C436E-A54A-47DD-99D6-6120258BA12B}" srcId="{33AAE9AD-0FB3-457C-A258-E9869DF73098}" destId="{FCAAFFF4-03DC-47EC-B89C-7C42D8AC033D}" srcOrd="1" destOrd="0" parTransId="{9CD72AF2-F52E-4C10-B4B2-AE7AE2AC2B7A}" sibTransId="{4ECBAED2-9A52-4811-926E-D006051ADE54}"/>
    <dgm:cxn modelId="{AD34477B-C71A-4138-9430-DE6D8600E175}" type="presOf" srcId="{C64A6CAB-D4E3-4613-9552-2D93380B3B63}" destId="{329B1400-243F-421F-9912-B3117C667E53}" srcOrd="0" destOrd="0" presId="urn:microsoft.com/office/officeart/2008/layout/LinedList"/>
    <dgm:cxn modelId="{9DA48986-74B4-40EE-909B-1E67EBF57ADE}" type="presOf" srcId="{F9317C13-296C-47A8-9C67-1B5C30F30713}" destId="{5DC5D7DA-9D84-4D3A-9B48-E9B99D50E811}" srcOrd="0" destOrd="0" presId="urn:microsoft.com/office/officeart/2008/layout/LinedList"/>
    <dgm:cxn modelId="{3D071BA4-A381-453A-BD98-B266D0255228}" type="presOf" srcId="{33AAE9AD-0FB3-457C-A258-E9869DF73098}" destId="{97D8E5FE-8A66-4CF7-9C3B-B698FDC9FF2E}" srcOrd="0" destOrd="0" presId="urn:microsoft.com/office/officeart/2008/layout/LinedList"/>
    <dgm:cxn modelId="{FF5871AA-06A1-40DB-8DA1-5BC4D5567720}" srcId="{33AAE9AD-0FB3-457C-A258-E9869DF73098}" destId="{F9317C13-296C-47A8-9C67-1B5C30F30713}" srcOrd="5" destOrd="0" parTransId="{F1363E1E-6E9C-4BDB-9305-D875B03FDE49}" sibTransId="{018E1C86-C4F3-4371-AB17-5F2C90892E10}"/>
    <dgm:cxn modelId="{45C6DDFE-24CC-4A6E-AE5E-3599C77E2CD8}" type="presOf" srcId="{EBD2D1DC-A315-49E0-9DA9-CAF4A16BBF96}" destId="{A7F336B9-AF76-49E5-8DCC-38F6E4F78AF3}" srcOrd="0" destOrd="0" presId="urn:microsoft.com/office/officeart/2008/layout/LinedList"/>
    <dgm:cxn modelId="{F1B0D104-6053-4705-8FF0-6980439DD580}" type="presParOf" srcId="{97D8E5FE-8A66-4CF7-9C3B-B698FDC9FF2E}" destId="{80AC48BD-7BCB-479E-ACFD-DAE875AB80CB}" srcOrd="0" destOrd="0" presId="urn:microsoft.com/office/officeart/2008/layout/LinedList"/>
    <dgm:cxn modelId="{B870668B-6C8E-41EE-99CB-DCED8387D5E4}" type="presParOf" srcId="{97D8E5FE-8A66-4CF7-9C3B-B698FDC9FF2E}" destId="{582A5A61-2072-48BF-8BFD-01F9B89919E4}" srcOrd="1" destOrd="0" presId="urn:microsoft.com/office/officeart/2008/layout/LinedList"/>
    <dgm:cxn modelId="{CFDEAE24-6215-4BD5-ACAA-9E73543B1C60}" type="presParOf" srcId="{582A5A61-2072-48BF-8BFD-01F9B89919E4}" destId="{59E46C4F-E7CA-4D28-A789-C0E3D021332A}" srcOrd="0" destOrd="0" presId="urn:microsoft.com/office/officeart/2008/layout/LinedList"/>
    <dgm:cxn modelId="{466C99AF-ECAB-4248-9256-34E2A36FAB80}" type="presParOf" srcId="{582A5A61-2072-48BF-8BFD-01F9B89919E4}" destId="{DE947519-D966-4968-92ED-EA1E611C36EB}" srcOrd="1" destOrd="0" presId="urn:microsoft.com/office/officeart/2008/layout/LinedList"/>
    <dgm:cxn modelId="{12815C42-5B41-4D03-9E8A-C5DFBEC30620}" type="presParOf" srcId="{97D8E5FE-8A66-4CF7-9C3B-B698FDC9FF2E}" destId="{7A88F11F-BA86-4260-BCA4-313141E2351E}" srcOrd="2" destOrd="0" presId="urn:microsoft.com/office/officeart/2008/layout/LinedList"/>
    <dgm:cxn modelId="{16FEC7AB-FC3F-4146-AE00-378C15DBB924}" type="presParOf" srcId="{97D8E5FE-8A66-4CF7-9C3B-B698FDC9FF2E}" destId="{58FD189A-2460-4C20-8BC5-3D10C105C9A4}" srcOrd="3" destOrd="0" presId="urn:microsoft.com/office/officeart/2008/layout/LinedList"/>
    <dgm:cxn modelId="{934A52CD-7923-4FD8-B8D5-A8B879C33570}" type="presParOf" srcId="{58FD189A-2460-4C20-8BC5-3D10C105C9A4}" destId="{D87C83FE-4686-461E-A8EB-D7505D349479}" srcOrd="0" destOrd="0" presId="urn:microsoft.com/office/officeart/2008/layout/LinedList"/>
    <dgm:cxn modelId="{3D360F5B-4B94-438F-9119-422212899C3E}" type="presParOf" srcId="{58FD189A-2460-4C20-8BC5-3D10C105C9A4}" destId="{DB11E874-29BA-4D28-9243-9F063689EBB1}" srcOrd="1" destOrd="0" presId="urn:microsoft.com/office/officeart/2008/layout/LinedList"/>
    <dgm:cxn modelId="{B7436F65-F839-420E-90A6-6773956CD571}" type="presParOf" srcId="{97D8E5FE-8A66-4CF7-9C3B-B698FDC9FF2E}" destId="{AE4F5AE2-E41B-4E62-838E-5A1F26463DBD}" srcOrd="4" destOrd="0" presId="urn:microsoft.com/office/officeart/2008/layout/LinedList"/>
    <dgm:cxn modelId="{319FE44C-EC87-41EC-BCB9-A8FE175DCDA1}" type="presParOf" srcId="{97D8E5FE-8A66-4CF7-9C3B-B698FDC9FF2E}" destId="{B8A9F65E-B3F5-46A2-A0F3-352E0C25F883}" srcOrd="5" destOrd="0" presId="urn:microsoft.com/office/officeart/2008/layout/LinedList"/>
    <dgm:cxn modelId="{EB32E452-2FBB-42BE-86A2-560E19A3C30F}" type="presParOf" srcId="{B8A9F65E-B3F5-46A2-A0F3-352E0C25F883}" destId="{2E2BB86E-FC3D-42AE-9528-58BB1D47C8F9}" srcOrd="0" destOrd="0" presId="urn:microsoft.com/office/officeart/2008/layout/LinedList"/>
    <dgm:cxn modelId="{4B2B03D2-8D4F-464D-8F4F-A8C94BB26D4D}" type="presParOf" srcId="{B8A9F65E-B3F5-46A2-A0F3-352E0C25F883}" destId="{BB8D2D16-6F6B-41E2-AC63-C27407E239B0}" srcOrd="1" destOrd="0" presId="urn:microsoft.com/office/officeart/2008/layout/LinedList"/>
    <dgm:cxn modelId="{86ED0033-DB67-4F4D-9FDC-54018C89E9CA}" type="presParOf" srcId="{97D8E5FE-8A66-4CF7-9C3B-B698FDC9FF2E}" destId="{B81063A4-E4FF-4E8B-BEB6-F067772F464A}" srcOrd="6" destOrd="0" presId="urn:microsoft.com/office/officeart/2008/layout/LinedList"/>
    <dgm:cxn modelId="{C305758E-628C-4A2E-9928-7C23630E30C6}" type="presParOf" srcId="{97D8E5FE-8A66-4CF7-9C3B-B698FDC9FF2E}" destId="{AE6F34E6-B752-484D-BF18-BBA4016DF88E}" srcOrd="7" destOrd="0" presId="urn:microsoft.com/office/officeart/2008/layout/LinedList"/>
    <dgm:cxn modelId="{1E0284BC-5508-4ED3-94C4-8C5B67E50FA9}" type="presParOf" srcId="{AE6F34E6-B752-484D-BF18-BBA4016DF88E}" destId="{329B1400-243F-421F-9912-B3117C667E53}" srcOrd="0" destOrd="0" presId="urn:microsoft.com/office/officeart/2008/layout/LinedList"/>
    <dgm:cxn modelId="{A2D90DC1-9E9C-44DD-8E7E-301212981395}" type="presParOf" srcId="{AE6F34E6-B752-484D-BF18-BBA4016DF88E}" destId="{849DC4AB-63C1-42AC-9F24-00F8B821F170}" srcOrd="1" destOrd="0" presId="urn:microsoft.com/office/officeart/2008/layout/LinedList"/>
    <dgm:cxn modelId="{FEB66B4E-C999-4395-948C-CD518296BA0D}" type="presParOf" srcId="{97D8E5FE-8A66-4CF7-9C3B-B698FDC9FF2E}" destId="{ACC90FDC-85AA-42AD-9EFA-A898023EA96C}" srcOrd="8" destOrd="0" presId="urn:microsoft.com/office/officeart/2008/layout/LinedList"/>
    <dgm:cxn modelId="{4AA3ADE3-1FE5-4D69-8719-2DF12C7C0D7E}" type="presParOf" srcId="{97D8E5FE-8A66-4CF7-9C3B-B698FDC9FF2E}" destId="{CEAC2E4A-7C11-4580-93BD-A7FAD46C2919}" srcOrd="9" destOrd="0" presId="urn:microsoft.com/office/officeart/2008/layout/LinedList"/>
    <dgm:cxn modelId="{540A52E7-32D1-45E4-AE25-493CE3973C87}" type="presParOf" srcId="{CEAC2E4A-7C11-4580-93BD-A7FAD46C2919}" destId="{A7F336B9-AF76-49E5-8DCC-38F6E4F78AF3}" srcOrd="0" destOrd="0" presId="urn:microsoft.com/office/officeart/2008/layout/LinedList"/>
    <dgm:cxn modelId="{4DDA3DE4-8622-46B8-B328-60997551C257}" type="presParOf" srcId="{CEAC2E4A-7C11-4580-93BD-A7FAD46C2919}" destId="{330454FD-6DAA-4EE9-90E9-44F4EB04B9E0}" srcOrd="1" destOrd="0" presId="urn:microsoft.com/office/officeart/2008/layout/LinedList"/>
    <dgm:cxn modelId="{6BEC4B41-F64D-43D1-ACBB-13FC8E5A18D6}" type="presParOf" srcId="{97D8E5FE-8A66-4CF7-9C3B-B698FDC9FF2E}" destId="{4B8B868B-E6AD-4469-99C8-2B3FE69CB51B}" srcOrd="10" destOrd="0" presId="urn:microsoft.com/office/officeart/2008/layout/LinedList"/>
    <dgm:cxn modelId="{71DD1F15-8F55-40FD-838D-4E8B3D6D7163}" type="presParOf" srcId="{97D8E5FE-8A66-4CF7-9C3B-B698FDC9FF2E}" destId="{5AF9240C-54CE-4F03-92D3-EB7E431AC9FB}" srcOrd="11" destOrd="0" presId="urn:microsoft.com/office/officeart/2008/layout/LinedList"/>
    <dgm:cxn modelId="{CDD0A253-EB31-4E53-82A5-0C7A3E84CCFE}" type="presParOf" srcId="{5AF9240C-54CE-4F03-92D3-EB7E431AC9FB}" destId="{5DC5D7DA-9D84-4D3A-9B48-E9B99D50E811}" srcOrd="0" destOrd="0" presId="urn:microsoft.com/office/officeart/2008/layout/LinedList"/>
    <dgm:cxn modelId="{B95200A7-CFCA-461F-AF0E-1E06DAD10CC4}" type="presParOf" srcId="{5AF9240C-54CE-4F03-92D3-EB7E431AC9FB}" destId="{D51D4E7E-3ABE-4879-95B3-BE14C8CE5C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715536-D484-433F-BD34-E74F8BADB975}" type="doc">
      <dgm:prSet loTypeId="urn:microsoft.com/office/officeart/2005/8/layout/matrix3" loCatId="matrix" qsTypeId="urn:microsoft.com/office/officeart/2005/8/quickstyle/simple1#2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5FE2209D-E966-4382-8AEE-1722BE5954DA}" type="pres">
      <dgm:prSet presAssocID="{B9715536-D484-433F-BD34-E74F8BADB975}" presName="matrix" presStyleCnt="0">
        <dgm:presLayoutVars>
          <dgm:chMax val="1"/>
          <dgm:dir/>
          <dgm:resizeHandles val="exact"/>
        </dgm:presLayoutVars>
      </dgm:prSet>
      <dgm:spPr/>
    </dgm:pt>
  </dgm:ptLst>
  <dgm:cxnLst>
    <dgm:cxn modelId="{EDFB7BA0-EF9C-4D6E-8A8D-8B3AED1EF421}" type="presOf" srcId="{B9715536-D484-433F-BD34-E74F8BADB975}" destId="{5FE2209D-E966-4382-8AEE-1722BE5954DA}" srcOrd="0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DD2B78-FB8D-422B-95C9-254A222A5FBD}" type="doc">
      <dgm:prSet loTypeId="urn:microsoft.com/office/officeart/2008/layout/LinedList" loCatId="list" qsTypeId="urn:microsoft.com/office/officeart/2005/8/quickstyle/simple1#3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F5600D48-38B9-4C85-987D-2787C26B7C14}" type="pres">
      <dgm:prSet presAssocID="{04DD2B78-FB8D-422B-95C9-254A222A5FBD}" presName="vert0" presStyleCnt="0">
        <dgm:presLayoutVars>
          <dgm:dir/>
          <dgm:animOne val="branch"/>
          <dgm:animLvl val="lvl"/>
        </dgm:presLayoutVars>
      </dgm:prSet>
      <dgm:spPr/>
    </dgm:pt>
  </dgm:ptLst>
  <dgm:cxnLst>
    <dgm:cxn modelId="{7D95842D-BF66-42B3-935C-3212B29C053E}" type="presOf" srcId="{04DD2B78-FB8D-422B-95C9-254A222A5FBD}" destId="{F5600D48-38B9-4C85-987D-2787C26B7C14}" srcOrd="0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3E2D5F-EF12-4859-BB6D-C78913C144A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CEB079-857D-47D7-B674-34BECC3FE8F5}">
      <dgm:prSet/>
      <dgm:spPr/>
      <dgm:t>
        <a:bodyPr/>
        <a:lstStyle/>
        <a:p>
          <a:r>
            <a:rPr lang="en-GB" dirty="0"/>
            <a:t>SDG 3 aims to ensure healthy lives and promote wellbeing for all at all ages (United Nations, 2026).  </a:t>
          </a:r>
          <a:endParaRPr lang="en-US" dirty="0"/>
        </a:p>
      </dgm:t>
    </dgm:pt>
    <dgm:pt modelId="{23CAF969-3AAE-4CE7-B1A0-B8D74A419104}" type="parTrans" cxnId="{AF6AB0EE-3312-4C9D-8A0C-5250C5293A19}">
      <dgm:prSet/>
      <dgm:spPr/>
      <dgm:t>
        <a:bodyPr/>
        <a:lstStyle/>
        <a:p>
          <a:endParaRPr lang="en-US"/>
        </a:p>
      </dgm:t>
    </dgm:pt>
    <dgm:pt modelId="{039B2CE1-66ED-437A-BE0D-023A1BA9DAD9}" type="sibTrans" cxnId="{AF6AB0EE-3312-4C9D-8A0C-5250C5293A19}">
      <dgm:prSet/>
      <dgm:spPr/>
      <dgm:t>
        <a:bodyPr/>
        <a:lstStyle/>
        <a:p>
          <a:endParaRPr lang="en-US"/>
        </a:p>
      </dgm:t>
    </dgm:pt>
    <dgm:pt modelId="{F2AAE642-2A91-4FF9-A2A0-924EB3846AA4}">
      <dgm:prSet/>
      <dgm:spPr/>
      <dgm:t>
        <a:bodyPr/>
        <a:lstStyle/>
        <a:p>
          <a:r>
            <a:rPr lang="en-GB" dirty="0"/>
            <a:t>Target 3.4 focuses on reducing premature mortality from non-communicable diseases through prevention and treatment (United Nations,2026).</a:t>
          </a:r>
          <a:endParaRPr lang="en-US" dirty="0"/>
        </a:p>
      </dgm:t>
    </dgm:pt>
    <dgm:pt modelId="{800AA816-2AA1-48E1-8BC2-613F3949ABF6}" type="parTrans" cxnId="{8C6FB1E5-C58C-47CD-B54C-C0F1C8C0039E}">
      <dgm:prSet/>
      <dgm:spPr/>
      <dgm:t>
        <a:bodyPr/>
        <a:lstStyle/>
        <a:p>
          <a:endParaRPr lang="en-US"/>
        </a:p>
      </dgm:t>
    </dgm:pt>
    <dgm:pt modelId="{A722BD67-294B-416F-9ABC-748984CAC3A5}" type="sibTrans" cxnId="{8C6FB1E5-C58C-47CD-B54C-C0F1C8C0039E}">
      <dgm:prSet/>
      <dgm:spPr/>
      <dgm:t>
        <a:bodyPr/>
        <a:lstStyle/>
        <a:p>
          <a:endParaRPr lang="en-US"/>
        </a:p>
      </dgm:t>
    </dgm:pt>
    <dgm:pt modelId="{AD4A19B5-6266-4AAD-9041-FD3D2AFEAAC4}">
      <dgm:prSet/>
      <dgm:spPr/>
      <dgm:t>
        <a:bodyPr/>
        <a:lstStyle/>
        <a:p>
          <a:r>
            <a:rPr lang="en-GB" dirty="0"/>
            <a:t>Type 2 diabetes is an important non-communicable disease (WHO,2023b).</a:t>
          </a:r>
          <a:endParaRPr lang="en-US" dirty="0"/>
        </a:p>
      </dgm:t>
    </dgm:pt>
    <dgm:pt modelId="{19E5C5F4-F61D-49C9-83B0-20C1D900D3F4}" type="parTrans" cxnId="{D1156783-CA49-42EF-9C06-E4594ED2593F}">
      <dgm:prSet/>
      <dgm:spPr/>
      <dgm:t>
        <a:bodyPr/>
        <a:lstStyle/>
        <a:p>
          <a:endParaRPr lang="en-US"/>
        </a:p>
      </dgm:t>
    </dgm:pt>
    <dgm:pt modelId="{9C8B4F4A-29F9-4483-8E31-29508736AEA5}" type="sibTrans" cxnId="{D1156783-CA49-42EF-9C06-E4594ED2593F}">
      <dgm:prSet/>
      <dgm:spPr/>
      <dgm:t>
        <a:bodyPr/>
        <a:lstStyle/>
        <a:p>
          <a:endParaRPr lang="en-US"/>
        </a:p>
      </dgm:t>
    </dgm:pt>
    <dgm:pt modelId="{9136D3BA-6A86-4577-BD9B-F294BAC8BCA9}">
      <dgm:prSet/>
      <dgm:spPr/>
      <dgm:t>
        <a:bodyPr/>
        <a:lstStyle/>
        <a:p>
          <a:r>
            <a:rPr lang="en-GB" dirty="0"/>
            <a:t>NHS DPP supports SDG 3 through diabetes prevention (NHS England, 2025).</a:t>
          </a:r>
          <a:endParaRPr lang="en-US" dirty="0"/>
        </a:p>
      </dgm:t>
    </dgm:pt>
    <dgm:pt modelId="{25223894-2642-458A-9A6C-D2FD970376D7}" type="parTrans" cxnId="{A7851360-EE3F-48BA-9C77-B25BF6B15D4B}">
      <dgm:prSet/>
      <dgm:spPr/>
      <dgm:t>
        <a:bodyPr/>
        <a:lstStyle/>
        <a:p>
          <a:endParaRPr lang="en-US"/>
        </a:p>
      </dgm:t>
    </dgm:pt>
    <dgm:pt modelId="{723BBDCD-17F0-495D-95C2-38D772682AEF}" type="sibTrans" cxnId="{A7851360-EE3F-48BA-9C77-B25BF6B15D4B}">
      <dgm:prSet/>
      <dgm:spPr/>
      <dgm:t>
        <a:bodyPr/>
        <a:lstStyle/>
        <a:p>
          <a:endParaRPr lang="en-US"/>
        </a:p>
      </dgm:t>
    </dgm:pt>
    <dgm:pt modelId="{C2B46A2B-76D2-4120-8548-FA5AAA5885E9}">
      <dgm:prSet/>
      <dgm:spPr/>
      <dgm:t>
        <a:bodyPr/>
        <a:lstStyle/>
        <a:p>
          <a:r>
            <a:rPr lang="en-GB" dirty="0"/>
            <a:t>SDG 1: poverty can affect health and access to healthy choices (United Nations,2026).</a:t>
          </a:r>
          <a:endParaRPr lang="en-US" dirty="0"/>
        </a:p>
      </dgm:t>
    </dgm:pt>
    <dgm:pt modelId="{B1189B4D-A45F-4DB9-9EA0-5EB6FAA4C26A}" type="parTrans" cxnId="{848100E6-5513-4D25-BEC7-C474FABB2324}">
      <dgm:prSet/>
      <dgm:spPr/>
      <dgm:t>
        <a:bodyPr/>
        <a:lstStyle/>
        <a:p>
          <a:endParaRPr lang="en-US"/>
        </a:p>
      </dgm:t>
    </dgm:pt>
    <dgm:pt modelId="{60C8CEDA-1296-42E2-87DC-EF4B89C6D819}" type="sibTrans" cxnId="{848100E6-5513-4D25-BEC7-C474FABB2324}">
      <dgm:prSet/>
      <dgm:spPr/>
      <dgm:t>
        <a:bodyPr/>
        <a:lstStyle/>
        <a:p>
          <a:endParaRPr lang="en-US"/>
        </a:p>
      </dgm:t>
    </dgm:pt>
    <dgm:pt modelId="{BBF69ADD-0120-4203-A631-96D1B2B9BEDB}">
      <dgm:prSet/>
      <dgm:spPr/>
      <dgm:t>
        <a:bodyPr/>
        <a:lstStyle/>
        <a:p>
          <a:r>
            <a:rPr lang="en-GB" dirty="0"/>
            <a:t>SDG 10: Reducing inequalities supports equitable healthcare access (United Nations,2026).</a:t>
          </a:r>
          <a:endParaRPr lang="en-US" dirty="0"/>
        </a:p>
      </dgm:t>
    </dgm:pt>
    <dgm:pt modelId="{40646935-829B-43C4-8F60-BBF8CC63B07D}" type="parTrans" cxnId="{17CB8879-FF67-49F5-B6B3-4E457973BADF}">
      <dgm:prSet/>
      <dgm:spPr/>
      <dgm:t>
        <a:bodyPr/>
        <a:lstStyle/>
        <a:p>
          <a:endParaRPr lang="en-US"/>
        </a:p>
      </dgm:t>
    </dgm:pt>
    <dgm:pt modelId="{6EF8E9D0-1104-491C-855B-6AF460F84346}" type="sibTrans" cxnId="{17CB8879-FF67-49F5-B6B3-4E457973BADF}">
      <dgm:prSet/>
      <dgm:spPr/>
      <dgm:t>
        <a:bodyPr/>
        <a:lstStyle/>
        <a:p>
          <a:endParaRPr lang="en-US"/>
        </a:p>
      </dgm:t>
    </dgm:pt>
    <dgm:pt modelId="{3C362CE9-D279-4C0A-9C7A-1293983BA78A}">
      <dgm:prSet/>
      <dgm:spPr/>
      <dgm:t>
        <a:bodyPr/>
        <a:lstStyle/>
        <a:p>
          <a:r>
            <a:rPr lang="en-GB" dirty="0"/>
            <a:t>Health improvement also depends on wider social determinants (WHO,2023b).</a:t>
          </a:r>
          <a:endParaRPr lang="en-US" dirty="0"/>
        </a:p>
      </dgm:t>
    </dgm:pt>
    <dgm:pt modelId="{793223B0-0D01-4517-A953-3E3CB4BA9D7A}" type="parTrans" cxnId="{D536466E-F360-495C-BC5D-9E8A42C231B6}">
      <dgm:prSet/>
      <dgm:spPr/>
      <dgm:t>
        <a:bodyPr/>
        <a:lstStyle/>
        <a:p>
          <a:endParaRPr lang="en-US"/>
        </a:p>
      </dgm:t>
    </dgm:pt>
    <dgm:pt modelId="{871B15B6-3FB2-4555-B436-D910394C75E6}" type="sibTrans" cxnId="{D536466E-F360-495C-BC5D-9E8A42C231B6}">
      <dgm:prSet/>
      <dgm:spPr/>
      <dgm:t>
        <a:bodyPr/>
        <a:lstStyle/>
        <a:p>
          <a:endParaRPr lang="en-US"/>
        </a:p>
      </dgm:t>
    </dgm:pt>
    <dgm:pt modelId="{A53DB784-5849-4519-B99C-4D96AEC5FE0D}" type="pres">
      <dgm:prSet presAssocID="{053E2D5F-EF12-4859-BB6D-C78913C144AD}" presName="vert0" presStyleCnt="0">
        <dgm:presLayoutVars>
          <dgm:dir/>
          <dgm:animOne val="branch"/>
          <dgm:animLvl val="lvl"/>
        </dgm:presLayoutVars>
      </dgm:prSet>
      <dgm:spPr/>
    </dgm:pt>
    <dgm:pt modelId="{3DC03090-4ECF-434C-997F-82D61DE63495}" type="pres">
      <dgm:prSet presAssocID="{81CEB079-857D-47D7-B674-34BECC3FE8F5}" presName="thickLine" presStyleLbl="alignNode1" presStyleIdx="0" presStyleCnt="7"/>
      <dgm:spPr/>
    </dgm:pt>
    <dgm:pt modelId="{CC84B4E7-7783-4F6F-BF82-FF82F56BAE09}" type="pres">
      <dgm:prSet presAssocID="{81CEB079-857D-47D7-B674-34BECC3FE8F5}" presName="horz1" presStyleCnt="0"/>
      <dgm:spPr/>
    </dgm:pt>
    <dgm:pt modelId="{5D11642A-9960-4EE6-ACA7-DEA02D72B7C9}" type="pres">
      <dgm:prSet presAssocID="{81CEB079-857D-47D7-B674-34BECC3FE8F5}" presName="tx1" presStyleLbl="revTx" presStyleIdx="0" presStyleCnt="7"/>
      <dgm:spPr/>
    </dgm:pt>
    <dgm:pt modelId="{EF3E5B23-A07F-4D7F-AFAB-EBA713BD6961}" type="pres">
      <dgm:prSet presAssocID="{81CEB079-857D-47D7-B674-34BECC3FE8F5}" presName="vert1" presStyleCnt="0"/>
      <dgm:spPr/>
    </dgm:pt>
    <dgm:pt modelId="{8116FA58-3B3B-4337-9DAE-6022005233DA}" type="pres">
      <dgm:prSet presAssocID="{F2AAE642-2A91-4FF9-A2A0-924EB3846AA4}" presName="thickLine" presStyleLbl="alignNode1" presStyleIdx="1" presStyleCnt="7"/>
      <dgm:spPr/>
    </dgm:pt>
    <dgm:pt modelId="{6BCDA541-F961-48CD-8A3C-36D66ACCF88A}" type="pres">
      <dgm:prSet presAssocID="{F2AAE642-2A91-4FF9-A2A0-924EB3846AA4}" presName="horz1" presStyleCnt="0"/>
      <dgm:spPr/>
    </dgm:pt>
    <dgm:pt modelId="{DECE6D26-FA4E-4D35-B157-3FCC1318E588}" type="pres">
      <dgm:prSet presAssocID="{F2AAE642-2A91-4FF9-A2A0-924EB3846AA4}" presName="tx1" presStyleLbl="revTx" presStyleIdx="1" presStyleCnt="7"/>
      <dgm:spPr/>
    </dgm:pt>
    <dgm:pt modelId="{64893DA3-B59E-4579-B5B0-021DEE16D29C}" type="pres">
      <dgm:prSet presAssocID="{F2AAE642-2A91-4FF9-A2A0-924EB3846AA4}" presName="vert1" presStyleCnt="0"/>
      <dgm:spPr/>
    </dgm:pt>
    <dgm:pt modelId="{750F469F-A988-4277-80B2-C77F9D27DC1A}" type="pres">
      <dgm:prSet presAssocID="{AD4A19B5-6266-4AAD-9041-FD3D2AFEAAC4}" presName="thickLine" presStyleLbl="alignNode1" presStyleIdx="2" presStyleCnt="7"/>
      <dgm:spPr/>
    </dgm:pt>
    <dgm:pt modelId="{2632B5C8-D36E-4D66-92CE-5D6054AEC429}" type="pres">
      <dgm:prSet presAssocID="{AD4A19B5-6266-4AAD-9041-FD3D2AFEAAC4}" presName="horz1" presStyleCnt="0"/>
      <dgm:spPr/>
    </dgm:pt>
    <dgm:pt modelId="{C8F754A6-AD51-4B9C-A513-B2CC0635E82E}" type="pres">
      <dgm:prSet presAssocID="{AD4A19B5-6266-4AAD-9041-FD3D2AFEAAC4}" presName="tx1" presStyleLbl="revTx" presStyleIdx="2" presStyleCnt="7"/>
      <dgm:spPr/>
    </dgm:pt>
    <dgm:pt modelId="{78C00ED5-B914-4B3A-B1D4-94FB7626CD02}" type="pres">
      <dgm:prSet presAssocID="{AD4A19B5-6266-4AAD-9041-FD3D2AFEAAC4}" presName="vert1" presStyleCnt="0"/>
      <dgm:spPr/>
    </dgm:pt>
    <dgm:pt modelId="{902AF470-0F15-4EF0-A081-40363189197D}" type="pres">
      <dgm:prSet presAssocID="{9136D3BA-6A86-4577-BD9B-F294BAC8BCA9}" presName="thickLine" presStyleLbl="alignNode1" presStyleIdx="3" presStyleCnt="7"/>
      <dgm:spPr/>
    </dgm:pt>
    <dgm:pt modelId="{3CCC3F1E-D388-400A-A3F2-68EC967280B6}" type="pres">
      <dgm:prSet presAssocID="{9136D3BA-6A86-4577-BD9B-F294BAC8BCA9}" presName="horz1" presStyleCnt="0"/>
      <dgm:spPr/>
    </dgm:pt>
    <dgm:pt modelId="{32A39D51-1C12-40C2-9210-FC72CA94DA6A}" type="pres">
      <dgm:prSet presAssocID="{9136D3BA-6A86-4577-BD9B-F294BAC8BCA9}" presName="tx1" presStyleLbl="revTx" presStyleIdx="3" presStyleCnt="7"/>
      <dgm:spPr/>
    </dgm:pt>
    <dgm:pt modelId="{11182EFA-C8B8-44F4-A6FC-C0A18C670572}" type="pres">
      <dgm:prSet presAssocID="{9136D3BA-6A86-4577-BD9B-F294BAC8BCA9}" presName="vert1" presStyleCnt="0"/>
      <dgm:spPr/>
    </dgm:pt>
    <dgm:pt modelId="{1D08BF92-28F2-4B5C-86C9-EB694C14D123}" type="pres">
      <dgm:prSet presAssocID="{C2B46A2B-76D2-4120-8548-FA5AAA5885E9}" presName="thickLine" presStyleLbl="alignNode1" presStyleIdx="4" presStyleCnt="7"/>
      <dgm:spPr/>
    </dgm:pt>
    <dgm:pt modelId="{F5795609-AE1E-441C-BACA-6FDB37268653}" type="pres">
      <dgm:prSet presAssocID="{C2B46A2B-76D2-4120-8548-FA5AAA5885E9}" presName="horz1" presStyleCnt="0"/>
      <dgm:spPr/>
    </dgm:pt>
    <dgm:pt modelId="{365E65AC-1E78-4F27-8D85-4D8D96514DE8}" type="pres">
      <dgm:prSet presAssocID="{C2B46A2B-76D2-4120-8548-FA5AAA5885E9}" presName="tx1" presStyleLbl="revTx" presStyleIdx="4" presStyleCnt="7"/>
      <dgm:spPr/>
    </dgm:pt>
    <dgm:pt modelId="{0B580D6B-E94F-4A00-B54B-7F34A0ADA78A}" type="pres">
      <dgm:prSet presAssocID="{C2B46A2B-76D2-4120-8548-FA5AAA5885E9}" presName="vert1" presStyleCnt="0"/>
      <dgm:spPr/>
    </dgm:pt>
    <dgm:pt modelId="{9A188D17-9883-4D99-8C02-A1522102F502}" type="pres">
      <dgm:prSet presAssocID="{BBF69ADD-0120-4203-A631-96D1B2B9BEDB}" presName="thickLine" presStyleLbl="alignNode1" presStyleIdx="5" presStyleCnt="7"/>
      <dgm:spPr/>
    </dgm:pt>
    <dgm:pt modelId="{7FB0A0AE-4D16-4579-AE28-F6576CAF4C7B}" type="pres">
      <dgm:prSet presAssocID="{BBF69ADD-0120-4203-A631-96D1B2B9BEDB}" presName="horz1" presStyleCnt="0"/>
      <dgm:spPr/>
    </dgm:pt>
    <dgm:pt modelId="{472A6249-ACA3-4916-8343-726929D4DF91}" type="pres">
      <dgm:prSet presAssocID="{BBF69ADD-0120-4203-A631-96D1B2B9BEDB}" presName="tx1" presStyleLbl="revTx" presStyleIdx="5" presStyleCnt="7"/>
      <dgm:spPr/>
    </dgm:pt>
    <dgm:pt modelId="{BEB44608-582B-4BC7-B28A-7BFF2EFC4997}" type="pres">
      <dgm:prSet presAssocID="{BBF69ADD-0120-4203-A631-96D1B2B9BEDB}" presName="vert1" presStyleCnt="0"/>
      <dgm:spPr/>
    </dgm:pt>
    <dgm:pt modelId="{93476C06-C6C9-4674-9371-A1EC319881E2}" type="pres">
      <dgm:prSet presAssocID="{3C362CE9-D279-4C0A-9C7A-1293983BA78A}" presName="thickLine" presStyleLbl="alignNode1" presStyleIdx="6" presStyleCnt="7"/>
      <dgm:spPr/>
    </dgm:pt>
    <dgm:pt modelId="{410E327F-72C1-44EE-88D0-D0F10474A7C3}" type="pres">
      <dgm:prSet presAssocID="{3C362CE9-D279-4C0A-9C7A-1293983BA78A}" presName="horz1" presStyleCnt="0"/>
      <dgm:spPr/>
    </dgm:pt>
    <dgm:pt modelId="{AF40D219-EA46-4FA5-9B4D-8250994F4A11}" type="pres">
      <dgm:prSet presAssocID="{3C362CE9-D279-4C0A-9C7A-1293983BA78A}" presName="tx1" presStyleLbl="revTx" presStyleIdx="6" presStyleCnt="7"/>
      <dgm:spPr/>
    </dgm:pt>
    <dgm:pt modelId="{DA68F070-A4EF-4F15-B095-73D754F494AE}" type="pres">
      <dgm:prSet presAssocID="{3C362CE9-D279-4C0A-9C7A-1293983BA78A}" presName="vert1" presStyleCnt="0"/>
      <dgm:spPr/>
    </dgm:pt>
  </dgm:ptLst>
  <dgm:cxnLst>
    <dgm:cxn modelId="{48E9FC2A-C0B1-4F3C-A485-07B2E45B8AB7}" type="presOf" srcId="{F2AAE642-2A91-4FF9-A2A0-924EB3846AA4}" destId="{DECE6D26-FA4E-4D35-B157-3FCC1318E588}" srcOrd="0" destOrd="0" presId="urn:microsoft.com/office/officeart/2008/layout/LinedList"/>
    <dgm:cxn modelId="{A7851360-EE3F-48BA-9C77-B25BF6B15D4B}" srcId="{053E2D5F-EF12-4859-BB6D-C78913C144AD}" destId="{9136D3BA-6A86-4577-BD9B-F294BAC8BCA9}" srcOrd="3" destOrd="0" parTransId="{25223894-2642-458A-9A6C-D2FD970376D7}" sibTransId="{723BBDCD-17F0-495D-95C2-38D772682AEF}"/>
    <dgm:cxn modelId="{848F4966-E630-4418-8A1E-578304C2DDBF}" type="presOf" srcId="{AD4A19B5-6266-4AAD-9041-FD3D2AFEAAC4}" destId="{C8F754A6-AD51-4B9C-A513-B2CC0635E82E}" srcOrd="0" destOrd="0" presId="urn:microsoft.com/office/officeart/2008/layout/LinedList"/>
    <dgm:cxn modelId="{D536466E-F360-495C-BC5D-9E8A42C231B6}" srcId="{053E2D5F-EF12-4859-BB6D-C78913C144AD}" destId="{3C362CE9-D279-4C0A-9C7A-1293983BA78A}" srcOrd="6" destOrd="0" parTransId="{793223B0-0D01-4517-A953-3E3CB4BA9D7A}" sibTransId="{871B15B6-3FB2-4555-B436-D910394C75E6}"/>
    <dgm:cxn modelId="{17CB8879-FF67-49F5-B6B3-4E457973BADF}" srcId="{053E2D5F-EF12-4859-BB6D-C78913C144AD}" destId="{BBF69ADD-0120-4203-A631-96D1B2B9BEDB}" srcOrd="5" destOrd="0" parTransId="{40646935-829B-43C4-8F60-BBF8CC63B07D}" sibTransId="{6EF8E9D0-1104-491C-855B-6AF460F84346}"/>
    <dgm:cxn modelId="{D1156783-CA49-42EF-9C06-E4594ED2593F}" srcId="{053E2D5F-EF12-4859-BB6D-C78913C144AD}" destId="{AD4A19B5-6266-4AAD-9041-FD3D2AFEAAC4}" srcOrd="2" destOrd="0" parTransId="{19E5C5F4-F61D-49C9-83B0-20C1D900D3F4}" sibTransId="{9C8B4F4A-29F9-4483-8E31-29508736AEA5}"/>
    <dgm:cxn modelId="{55780F85-975F-407D-A8AB-9EB5FFCFB736}" type="presOf" srcId="{81CEB079-857D-47D7-B674-34BECC3FE8F5}" destId="{5D11642A-9960-4EE6-ACA7-DEA02D72B7C9}" srcOrd="0" destOrd="0" presId="urn:microsoft.com/office/officeart/2008/layout/LinedList"/>
    <dgm:cxn modelId="{6A03E2A3-A3F0-4361-AEDA-9E1D654037CF}" type="presOf" srcId="{3C362CE9-D279-4C0A-9C7A-1293983BA78A}" destId="{AF40D219-EA46-4FA5-9B4D-8250994F4A11}" srcOrd="0" destOrd="0" presId="urn:microsoft.com/office/officeart/2008/layout/LinedList"/>
    <dgm:cxn modelId="{ADB3B4CB-1D28-4458-AAD2-696ACFC9FBE2}" type="presOf" srcId="{BBF69ADD-0120-4203-A631-96D1B2B9BEDB}" destId="{472A6249-ACA3-4916-8343-726929D4DF91}" srcOrd="0" destOrd="0" presId="urn:microsoft.com/office/officeart/2008/layout/LinedList"/>
    <dgm:cxn modelId="{8C6FB1E5-C58C-47CD-B54C-C0F1C8C0039E}" srcId="{053E2D5F-EF12-4859-BB6D-C78913C144AD}" destId="{F2AAE642-2A91-4FF9-A2A0-924EB3846AA4}" srcOrd="1" destOrd="0" parTransId="{800AA816-2AA1-48E1-8BC2-613F3949ABF6}" sibTransId="{A722BD67-294B-416F-9ABC-748984CAC3A5}"/>
    <dgm:cxn modelId="{848100E6-5513-4D25-BEC7-C474FABB2324}" srcId="{053E2D5F-EF12-4859-BB6D-C78913C144AD}" destId="{C2B46A2B-76D2-4120-8548-FA5AAA5885E9}" srcOrd="4" destOrd="0" parTransId="{B1189B4D-A45F-4DB9-9EA0-5EB6FAA4C26A}" sibTransId="{60C8CEDA-1296-42E2-87DC-EF4B89C6D819}"/>
    <dgm:cxn modelId="{B58048EC-DA39-4957-A78A-B168ECB95F47}" type="presOf" srcId="{053E2D5F-EF12-4859-BB6D-C78913C144AD}" destId="{A53DB784-5849-4519-B99C-4D96AEC5FE0D}" srcOrd="0" destOrd="0" presId="urn:microsoft.com/office/officeart/2008/layout/LinedList"/>
    <dgm:cxn modelId="{AF6AB0EE-3312-4C9D-8A0C-5250C5293A19}" srcId="{053E2D5F-EF12-4859-BB6D-C78913C144AD}" destId="{81CEB079-857D-47D7-B674-34BECC3FE8F5}" srcOrd="0" destOrd="0" parTransId="{23CAF969-3AAE-4CE7-B1A0-B8D74A419104}" sibTransId="{039B2CE1-66ED-437A-BE0D-023A1BA9DAD9}"/>
    <dgm:cxn modelId="{2B47C2FB-3A97-4E86-A28E-1A8CA4E5736D}" type="presOf" srcId="{C2B46A2B-76D2-4120-8548-FA5AAA5885E9}" destId="{365E65AC-1E78-4F27-8D85-4D8D96514DE8}" srcOrd="0" destOrd="0" presId="urn:microsoft.com/office/officeart/2008/layout/LinedList"/>
    <dgm:cxn modelId="{D76EF5FE-DDCA-4557-B69D-2DBDF33A940A}" type="presOf" srcId="{9136D3BA-6A86-4577-BD9B-F294BAC8BCA9}" destId="{32A39D51-1C12-40C2-9210-FC72CA94DA6A}" srcOrd="0" destOrd="0" presId="urn:microsoft.com/office/officeart/2008/layout/LinedList"/>
    <dgm:cxn modelId="{02AD3382-91C9-4F1C-B476-5113D8DA003F}" type="presParOf" srcId="{A53DB784-5849-4519-B99C-4D96AEC5FE0D}" destId="{3DC03090-4ECF-434C-997F-82D61DE63495}" srcOrd="0" destOrd="0" presId="urn:microsoft.com/office/officeart/2008/layout/LinedList"/>
    <dgm:cxn modelId="{24C4BF0C-72E3-496F-B884-9F772C253BAA}" type="presParOf" srcId="{A53DB784-5849-4519-B99C-4D96AEC5FE0D}" destId="{CC84B4E7-7783-4F6F-BF82-FF82F56BAE09}" srcOrd="1" destOrd="0" presId="urn:microsoft.com/office/officeart/2008/layout/LinedList"/>
    <dgm:cxn modelId="{CD76B016-3BA7-48C4-883F-7824FA17A52D}" type="presParOf" srcId="{CC84B4E7-7783-4F6F-BF82-FF82F56BAE09}" destId="{5D11642A-9960-4EE6-ACA7-DEA02D72B7C9}" srcOrd="0" destOrd="0" presId="urn:microsoft.com/office/officeart/2008/layout/LinedList"/>
    <dgm:cxn modelId="{A617CEAB-374B-4603-83D9-A08160136F1B}" type="presParOf" srcId="{CC84B4E7-7783-4F6F-BF82-FF82F56BAE09}" destId="{EF3E5B23-A07F-4D7F-AFAB-EBA713BD6961}" srcOrd="1" destOrd="0" presId="urn:microsoft.com/office/officeart/2008/layout/LinedList"/>
    <dgm:cxn modelId="{19EC7FB8-54D0-4504-9847-FFA5E70BA8AB}" type="presParOf" srcId="{A53DB784-5849-4519-B99C-4D96AEC5FE0D}" destId="{8116FA58-3B3B-4337-9DAE-6022005233DA}" srcOrd="2" destOrd="0" presId="urn:microsoft.com/office/officeart/2008/layout/LinedList"/>
    <dgm:cxn modelId="{D8BB78F8-0F73-459E-9E6B-D0936CB5852E}" type="presParOf" srcId="{A53DB784-5849-4519-B99C-4D96AEC5FE0D}" destId="{6BCDA541-F961-48CD-8A3C-36D66ACCF88A}" srcOrd="3" destOrd="0" presId="urn:microsoft.com/office/officeart/2008/layout/LinedList"/>
    <dgm:cxn modelId="{9D289656-4A30-47DD-BB06-477A88C84086}" type="presParOf" srcId="{6BCDA541-F961-48CD-8A3C-36D66ACCF88A}" destId="{DECE6D26-FA4E-4D35-B157-3FCC1318E588}" srcOrd="0" destOrd="0" presId="urn:microsoft.com/office/officeart/2008/layout/LinedList"/>
    <dgm:cxn modelId="{378B157A-5566-4C0E-973B-BAE65B56B55F}" type="presParOf" srcId="{6BCDA541-F961-48CD-8A3C-36D66ACCF88A}" destId="{64893DA3-B59E-4579-B5B0-021DEE16D29C}" srcOrd="1" destOrd="0" presId="urn:microsoft.com/office/officeart/2008/layout/LinedList"/>
    <dgm:cxn modelId="{A15A9E86-51BA-490E-8C76-F7C1B5CD2304}" type="presParOf" srcId="{A53DB784-5849-4519-B99C-4D96AEC5FE0D}" destId="{750F469F-A988-4277-80B2-C77F9D27DC1A}" srcOrd="4" destOrd="0" presId="urn:microsoft.com/office/officeart/2008/layout/LinedList"/>
    <dgm:cxn modelId="{5D75999A-CD25-4E8A-ABA0-E7EB20F781CA}" type="presParOf" srcId="{A53DB784-5849-4519-B99C-4D96AEC5FE0D}" destId="{2632B5C8-D36E-4D66-92CE-5D6054AEC429}" srcOrd="5" destOrd="0" presId="urn:microsoft.com/office/officeart/2008/layout/LinedList"/>
    <dgm:cxn modelId="{38B07C72-8A2E-4528-9B8B-BB49EEFB8371}" type="presParOf" srcId="{2632B5C8-D36E-4D66-92CE-5D6054AEC429}" destId="{C8F754A6-AD51-4B9C-A513-B2CC0635E82E}" srcOrd="0" destOrd="0" presId="urn:microsoft.com/office/officeart/2008/layout/LinedList"/>
    <dgm:cxn modelId="{3175DEEF-087C-4DD4-AC52-DB881D45B05E}" type="presParOf" srcId="{2632B5C8-D36E-4D66-92CE-5D6054AEC429}" destId="{78C00ED5-B914-4B3A-B1D4-94FB7626CD02}" srcOrd="1" destOrd="0" presId="urn:microsoft.com/office/officeart/2008/layout/LinedList"/>
    <dgm:cxn modelId="{840FA96B-B731-41C1-BF9B-1046A7E9B339}" type="presParOf" srcId="{A53DB784-5849-4519-B99C-4D96AEC5FE0D}" destId="{902AF470-0F15-4EF0-A081-40363189197D}" srcOrd="6" destOrd="0" presId="urn:microsoft.com/office/officeart/2008/layout/LinedList"/>
    <dgm:cxn modelId="{1675CE0D-7F0A-4DAE-B15B-25E1D25309ED}" type="presParOf" srcId="{A53DB784-5849-4519-B99C-4D96AEC5FE0D}" destId="{3CCC3F1E-D388-400A-A3F2-68EC967280B6}" srcOrd="7" destOrd="0" presId="urn:microsoft.com/office/officeart/2008/layout/LinedList"/>
    <dgm:cxn modelId="{1530F8C7-6D9B-4E85-B755-33C3C075658A}" type="presParOf" srcId="{3CCC3F1E-D388-400A-A3F2-68EC967280B6}" destId="{32A39D51-1C12-40C2-9210-FC72CA94DA6A}" srcOrd="0" destOrd="0" presId="urn:microsoft.com/office/officeart/2008/layout/LinedList"/>
    <dgm:cxn modelId="{8906009B-3D69-4F8B-881F-8C609FFC207E}" type="presParOf" srcId="{3CCC3F1E-D388-400A-A3F2-68EC967280B6}" destId="{11182EFA-C8B8-44F4-A6FC-C0A18C670572}" srcOrd="1" destOrd="0" presId="urn:microsoft.com/office/officeart/2008/layout/LinedList"/>
    <dgm:cxn modelId="{C721D1D8-67AE-4B7D-B010-6ED8B224AAEB}" type="presParOf" srcId="{A53DB784-5849-4519-B99C-4D96AEC5FE0D}" destId="{1D08BF92-28F2-4B5C-86C9-EB694C14D123}" srcOrd="8" destOrd="0" presId="urn:microsoft.com/office/officeart/2008/layout/LinedList"/>
    <dgm:cxn modelId="{BB0B69FF-3993-4C1E-97ED-1F2E7068388A}" type="presParOf" srcId="{A53DB784-5849-4519-B99C-4D96AEC5FE0D}" destId="{F5795609-AE1E-441C-BACA-6FDB37268653}" srcOrd="9" destOrd="0" presId="urn:microsoft.com/office/officeart/2008/layout/LinedList"/>
    <dgm:cxn modelId="{048F3D5B-8918-4D2B-87D2-275EEA5E1072}" type="presParOf" srcId="{F5795609-AE1E-441C-BACA-6FDB37268653}" destId="{365E65AC-1E78-4F27-8D85-4D8D96514DE8}" srcOrd="0" destOrd="0" presId="urn:microsoft.com/office/officeart/2008/layout/LinedList"/>
    <dgm:cxn modelId="{8A3C7629-8D3D-4381-9082-AF88FE4A220B}" type="presParOf" srcId="{F5795609-AE1E-441C-BACA-6FDB37268653}" destId="{0B580D6B-E94F-4A00-B54B-7F34A0ADA78A}" srcOrd="1" destOrd="0" presId="urn:microsoft.com/office/officeart/2008/layout/LinedList"/>
    <dgm:cxn modelId="{05A2E250-DE08-44CF-8FD1-C91F03C1C3C2}" type="presParOf" srcId="{A53DB784-5849-4519-B99C-4D96AEC5FE0D}" destId="{9A188D17-9883-4D99-8C02-A1522102F502}" srcOrd="10" destOrd="0" presId="urn:microsoft.com/office/officeart/2008/layout/LinedList"/>
    <dgm:cxn modelId="{A07F42C7-4D35-4DEE-8702-DEEA44EF9CA5}" type="presParOf" srcId="{A53DB784-5849-4519-B99C-4D96AEC5FE0D}" destId="{7FB0A0AE-4D16-4579-AE28-F6576CAF4C7B}" srcOrd="11" destOrd="0" presId="urn:microsoft.com/office/officeart/2008/layout/LinedList"/>
    <dgm:cxn modelId="{013887D1-79FE-4482-82DF-1D439A6CD7E7}" type="presParOf" srcId="{7FB0A0AE-4D16-4579-AE28-F6576CAF4C7B}" destId="{472A6249-ACA3-4916-8343-726929D4DF91}" srcOrd="0" destOrd="0" presId="urn:microsoft.com/office/officeart/2008/layout/LinedList"/>
    <dgm:cxn modelId="{A43B459E-5B9E-4F3F-BE01-FE29D4AE74B1}" type="presParOf" srcId="{7FB0A0AE-4D16-4579-AE28-F6576CAF4C7B}" destId="{BEB44608-582B-4BC7-B28A-7BFF2EFC4997}" srcOrd="1" destOrd="0" presId="urn:microsoft.com/office/officeart/2008/layout/LinedList"/>
    <dgm:cxn modelId="{16311E05-602D-49C0-8DA3-9F306992863E}" type="presParOf" srcId="{A53DB784-5849-4519-B99C-4D96AEC5FE0D}" destId="{93476C06-C6C9-4674-9371-A1EC319881E2}" srcOrd="12" destOrd="0" presId="urn:microsoft.com/office/officeart/2008/layout/LinedList"/>
    <dgm:cxn modelId="{3AD77FD8-414A-4547-9AC5-859A6EEBF96C}" type="presParOf" srcId="{A53DB784-5849-4519-B99C-4D96AEC5FE0D}" destId="{410E327F-72C1-44EE-88D0-D0F10474A7C3}" srcOrd="13" destOrd="0" presId="urn:microsoft.com/office/officeart/2008/layout/LinedList"/>
    <dgm:cxn modelId="{768E6056-B3BC-4274-9CFF-CC67372925FA}" type="presParOf" srcId="{410E327F-72C1-44EE-88D0-D0F10474A7C3}" destId="{AF40D219-EA46-4FA5-9B4D-8250994F4A11}" srcOrd="0" destOrd="0" presId="urn:microsoft.com/office/officeart/2008/layout/LinedList"/>
    <dgm:cxn modelId="{EB3C99C8-247A-47A4-BA12-1E30F2C7C92E}" type="presParOf" srcId="{410E327F-72C1-44EE-88D0-D0F10474A7C3}" destId="{DA68F070-A4EF-4F15-B095-73D754F494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42A52F-D9E2-4223-A7BE-9C82A5279A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1_2" csCatId="accent1" phldr="1"/>
      <dgm:spPr/>
      <dgm:t>
        <a:bodyPr/>
        <a:lstStyle/>
        <a:p>
          <a:endParaRPr lang="en-US"/>
        </a:p>
      </dgm:t>
    </dgm:pt>
    <dgm:pt modelId="{165795E8-EC6C-4A20-AB8B-B11B78D262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in All Policies recognises that housing, transport, education and employment can influence health </a:t>
          </a:r>
          <a:r>
            <a:rPr lang="en-GB" dirty="0">
              <a:latin typeface="Calibri"/>
              <a:ea typeface="Calibri"/>
              <a:cs typeface="Calibri"/>
            </a:rPr>
            <a:t>(WHO,2023b).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167C0270-D00D-49CD-9FCE-4C8E904B3B80}" type="parTrans" cxnId="{BE6B70E9-9427-487C-87AE-3040028085DE}">
      <dgm:prSet/>
      <dgm:spPr/>
      <dgm:t>
        <a:bodyPr/>
        <a:lstStyle/>
        <a:p>
          <a:endParaRPr lang="en-US"/>
        </a:p>
      </dgm:t>
    </dgm:pt>
    <dgm:pt modelId="{241BF45D-9E6B-47D4-8BD5-B33B3A97315C}" type="sibTrans" cxnId="{BE6B70E9-9427-487C-87AE-3040028085DE}">
      <dgm:prSet phldrT="01" phldr="0"/>
      <dgm:spPr/>
      <dgm:t>
        <a:bodyPr/>
        <a:lstStyle/>
        <a:p>
          <a:endParaRPr lang="en-US"/>
        </a:p>
      </dgm:t>
    </dgm:pt>
    <dgm:pt modelId="{D8E5E271-C290-440A-9B59-4405A3C87E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NHS Long Term Plan prioritises prevention and population health</a:t>
          </a:r>
          <a:r>
            <a:rPr lang="en-GB" dirty="0">
              <a:latin typeface="Calibri"/>
              <a:ea typeface="Calibri"/>
              <a:cs typeface="Calibri"/>
            </a:rPr>
            <a:t> (NHS England,2019).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4285F9C3-690D-4BAE-9963-6813748213C5}" type="parTrans" cxnId="{5041D6B7-99BD-408E-A38D-59F8B4048F23}">
      <dgm:prSet/>
      <dgm:spPr/>
      <dgm:t>
        <a:bodyPr/>
        <a:lstStyle/>
        <a:p>
          <a:endParaRPr lang="en-US"/>
        </a:p>
      </dgm:t>
    </dgm:pt>
    <dgm:pt modelId="{2E4992E8-2061-4D4E-B106-D58C3C0225DD}" type="sibTrans" cxnId="{5041D6B7-99BD-408E-A38D-59F8B4048F23}">
      <dgm:prSet phldrT="02" phldr="0"/>
      <dgm:spPr/>
      <dgm:t>
        <a:bodyPr/>
        <a:lstStyle/>
        <a:p>
          <a:endParaRPr lang="en-US"/>
        </a:p>
      </dgm:t>
    </dgm:pt>
    <dgm:pt modelId="{CF9F3A18-8565-4994-9CC9-9DB86F8934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Individual responsibility should be balanced with action on wider determinants of health </a:t>
          </a:r>
          <a:r>
            <a:rPr lang="en-GB" sz="14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(WHO,2023b).</a:t>
          </a:r>
          <a:endParaRPr lang="en-US" sz="18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gm:t>
    </dgm:pt>
    <dgm:pt modelId="{A701E0AF-3818-4867-AEAD-39A48929FE9B}" type="parTrans" cxnId="{E4F64AC6-ED74-44CC-B11B-3F43950183CC}">
      <dgm:prSet/>
      <dgm:spPr/>
      <dgm:t>
        <a:bodyPr/>
        <a:lstStyle/>
        <a:p>
          <a:endParaRPr lang="en-US"/>
        </a:p>
      </dgm:t>
    </dgm:pt>
    <dgm:pt modelId="{D4BD99E9-09FB-4E6C-9346-3675CE52BC2F}" type="sibTrans" cxnId="{E4F64AC6-ED74-44CC-B11B-3F43950183CC}">
      <dgm:prSet phldrT="03" phldr="0"/>
      <dgm:spPr/>
      <dgm:t>
        <a:bodyPr/>
        <a:lstStyle/>
        <a:p>
          <a:endParaRPr lang="en-US"/>
        </a:p>
      </dgm:t>
    </dgm:pt>
    <dgm:pt modelId="{5E559486-4BD7-4848-B257-7FBC13F5E2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The Health and Care Act 2022 established Integrated Care Boards (ICS) and formalised integrated Care Systems to support integrated working </a:t>
          </a:r>
          <a:r>
            <a:rPr lang="en-GB" dirty="0">
              <a:latin typeface="Calibri"/>
              <a:ea typeface="Calibri"/>
              <a:cs typeface="Calibri"/>
            </a:rPr>
            <a:t>(Health and Care Act 2022 ).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0E3AB8E8-CACE-4CC4-8F10-DC99AE1265FC}" type="parTrans" cxnId="{13E1B7F8-2ECD-47AA-81C1-A48D0B9AE09B}">
      <dgm:prSet/>
      <dgm:spPr/>
      <dgm:t>
        <a:bodyPr/>
        <a:lstStyle/>
        <a:p>
          <a:endParaRPr lang="en-US"/>
        </a:p>
      </dgm:t>
    </dgm:pt>
    <dgm:pt modelId="{4DC8C410-ACFC-4592-82CB-80D5F793A590}" type="sibTrans" cxnId="{13E1B7F8-2ECD-47AA-81C1-A48D0B9AE09B}">
      <dgm:prSet phldrT="04" phldr="0"/>
      <dgm:spPr/>
      <dgm:t>
        <a:bodyPr/>
        <a:lstStyle/>
        <a:p>
          <a:endParaRPr lang="en-US"/>
        </a:p>
      </dgm:t>
    </dgm:pt>
    <dgm:pt modelId="{0BCC43F8-FB53-4360-8A7B-38438CF9DFCA}" type="pres">
      <dgm:prSet presAssocID="{D142A52F-D9E2-4223-A7BE-9C82A5279A1E}" presName="root" presStyleCnt="0">
        <dgm:presLayoutVars>
          <dgm:dir/>
          <dgm:resizeHandles val="exact"/>
        </dgm:presLayoutVars>
      </dgm:prSet>
      <dgm:spPr/>
    </dgm:pt>
    <dgm:pt modelId="{B4D7D2FC-72D7-4381-8821-6C3DCDA4880F}" type="pres">
      <dgm:prSet presAssocID="{165795E8-EC6C-4A20-AB8B-B11B78D26298}" presName="compNode" presStyleCnt="0"/>
      <dgm:spPr/>
    </dgm:pt>
    <dgm:pt modelId="{C8D71C7A-5DF1-4799-8FCF-D33692E5AA0A}" type="pres">
      <dgm:prSet presAssocID="{165795E8-EC6C-4A20-AB8B-B11B78D26298}" presName="bgRect" presStyleLbl="bgShp" presStyleIdx="0" presStyleCnt="4"/>
      <dgm:spPr/>
    </dgm:pt>
    <dgm:pt modelId="{F6FEE99C-6EAF-4F36-8FFF-CD14D5375737}" type="pres">
      <dgm:prSet presAssocID="{165795E8-EC6C-4A20-AB8B-B11B78D2629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71832A3-53E8-4906-8AF5-5DD9B7D97E28}" type="pres">
      <dgm:prSet presAssocID="{165795E8-EC6C-4A20-AB8B-B11B78D26298}" presName="spaceRect" presStyleCnt="0"/>
      <dgm:spPr/>
    </dgm:pt>
    <dgm:pt modelId="{413E19DE-B2F2-426F-B154-0FE8A0FB4A6D}" type="pres">
      <dgm:prSet presAssocID="{165795E8-EC6C-4A20-AB8B-B11B78D26298}" presName="parTx" presStyleLbl="revTx" presStyleIdx="0" presStyleCnt="4">
        <dgm:presLayoutVars>
          <dgm:chMax val="0"/>
          <dgm:chPref val="0"/>
        </dgm:presLayoutVars>
      </dgm:prSet>
      <dgm:spPr/>
    </dgm:pt>
    <dgm:pt modelId="{B406F142-250E-4BC1-BD57-327F769E6E24}" type="pres">
      <dgm:prSet presAssocID="{241BF45D-9E6B-47D4-8BD5-B33B3A97315C}" presName="sibTrans" presStyleCnt="0"/>
      <dgm:spPr/>
    </dgm:pt>
    <dgm:pt modelId="{549A4A04-8CEB-4B78-B918-BB75BAA19B9C}" type="pres">
      <dgm:prSet presAssocID="{D8E5E271-C290-440A-9B59-4405A3C87E35}" presName="compNode" presStyleCnt="0"/>
      <dgm:spPr/>
    </dgm:pt>
    <dgm:pt modelId="{E9A82B23-41B1-468B-9395-D3AABB828896}" type="pres">
      <dgm:prSet presAssocID="{D8E5E271-C290-440A-9B59-4405A3C87E35}" presName="bgRect" presStyleLbl="bgShp" presStyleIdx="1" presStyleCnt="4"/>
      <dgm:spPr/>
    </dgm:pt>
    <dgm:pt modelId="{ACA348F1-D644-4016-9C14-A37D0052FFE7}" type="pres">
      <dgm:prSet presAssocID="{D8E5E271-C290-440A-9B59-4405A3C87E3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B356FF5-7C56-472C-8200-4B7253CCF032}" type="pres">
      <dgm:prSet presAssocID="{D8E5E271-C290-440A-9B59-4405A3C87E35}" presName="spaceRect" presStyleCnt="0"/>
      <dgm:spPr/>
    </dgm:pt>
    <dgm:pt modelId="{718B119E-5AB6-46B3-ABCE-E12A1C97933E}" type="pres">
      <dgm:prSet presAssocID="{D8E5E271-C290-440A-9B59-4405A3C87E35}" presName="parTx" presStyleLbl="revTx" presStyleIdx="1" presStyleCnt="4">
        <dgm:presLayoutVars>
          <dgm:chMax val="0"/>
          <dgm:chPref val="0"/>
        </dgm:presLayoutVars>
      </dgm:prSet>
      <dgm:spPr/>
    </dgm:pt>
    <dgm:pt modelId="{934AB0DB-D173-4D32-BD59-F3EBAB106E44}" type="pres">
      <dgm:prSet presAssocID="{2E4992E8-2061-4D4E-B106-D58C3C0225DD}" presName="sibTrans" presStyleCnt="0"/>
      <dgm:spPr/>
    </dgm:pt>
    <dgm:pt modelId="{A62F3E1E-121F-4D97-BAF6-874A96C0CEB4}" type="pres">
      <dgm:prSet presAssocID="{CF9F3A18-8565-4994-9CC9-9DB86F893447}" presName="compNode" presStyleCnt="0"/>
      <dgm:spPr/>
    </dgm:pt>
    <dgm:pt modelId="{93413FB6-E2FD-4BB5-BE94-51B6138A3B89}" type="pres">
      <dgm:prSet presAssocID="{CF9F3A18-8565-4994-9CC9-9DB86F893447}" presName="bgRect" presStyleLbl="bgShp" presStyleIdx="2" presStyleCnt="4"/>
      <dgm:spPr/>
    </dgm:pt>
    <dgm:pt modelId="{0A5CCFB7-42F1-4C2A-8635-FBD9740C9804}" type="pres">
      <dgm:prSet presAssocID="{CF9F3A18-8565-4994-9CC9-9DB86F89344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6E53FA3A-5B44-4279-9A97-CB1719F9E60C}" type="pres">
      <dgm:prSet presAssocID="{CF9F3A18-8565-4994-9CC9-9DB86F893447}" presName="spaceRect" presStyleCnt="0"/>
      <dgm:spPr/>
    </dgm:pt>
    <dgm:pt modelId="{9EF79F2F-EC37-4233-B00A-981170D0C810}" type="pres">
      <dgm:prSet presAssocID="{CF9F3A18-8565-4994-9CC9-9DB86F893447}" presName="parTx" presStyleLbl="revTx" presStyleIdx="2" presStyleCnt="4">
        <dgm:presLayoutVars>
          <dgm:chMax val="0"/>
          <dgm:chPref val="0"/>
        </dgm:presLayoutVars>
      </dgm:prSet>
      <dgm:spPr/>
    </dgm:pt>
    <dgm:pt modelId="{640B1DAC-641F-41D5-BA69-4337F39919F9}" type="pres">
      <dgm:prSet presAssocID="{D4BD99E9-09FB-4E6C-9346-3675CE52BC2F}" presName="sibTrans" presStyleCnt="0"/>
      <dgm:spPr/>
    </dgm:pt>
    <dgm:pt modelId="{43680E69-1FF9-4D5E-AD6D-D149BCA2466A}" type="pres">
      <dgm:prSet presAssocID="{5E559486-4BD7-4848-B257-7FBC13F5E286}" presName="compNode" presStyleCnt="0"/>
      <dgm:spPr/>
    </dgm:pt>
    <dgm:pt modelId="{50DFB131-34DE-40B7-A4AD-A0159E776737}" type="pres">
      <dgm:prSet presAssocID="{5E559486-4BD7-4848-B257-7FBC13F5E286}" presName="bgRect" presStyleLbl="bgShp" presStyleIdx="3" presStyleCnt="4"/>
      <dgm:spPr/>
    </dgm:pt>
    <dgm:pt modelId="{45D1D274-DB1E-40DA-B3DF-A272E2149E98}" type="pres">
      <dgm:prSet presAssocID="{5E559486-4BD7-4848-B257-7FBC13F5E28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15AA8CD-2376-478B-A53D-5487AA7D8895}" type="pres">
      <dgm:prSet presAssocID="{5E559486-4BD7-4848-B257-7FBC13F5E286}" presName="spaceRect" presStyleCnt="0"/>
      <dgm:spPr/>
    </dgm:pt>
    <dgm:pt modelId="{B6A2CC24-4C5A-443A-BA11-DA71B8C4B7BB}" type="pres">
      <dgm:prSet presAssocID="{5E559486-4BD7-4848-B257-7FBC13F5E2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4E230B-3D8F-448F-9D39-D2EF046AAF70}" type="presOf" srcId="{165795E8-EC6C-4A20-AB8B-B11B78D26298}" destId="{413E19DE-B2F2-426F-B154-0FE8A0FB4A6D}" srcOrd="0" destOrd="0" presId="urn:microsoft.com/office/officeart/2018/2/layout/IconVerticalSolidList"/>
    <dgm:cxn modelId="{5C2F6932-FADC-4D08-99BA-CC447204E4B6}" type="presOf" srcId="{5E559486-4BD7-4848-B257-7FBC13F5E286}" destId="{B6A2CC24-4C5A-443A-BA11-DA71B8C4B7BB}" srcOrd="0" destOrd="0" presId="urn:microsoft.com/office/officeart/2018/2/layout/IconVerticalSolidList"/>
    <dgm:cxn modelId="{FAF21F35-8B60-490E-8861-471AAB11FC07}" type="presOf" srcId="{D8E5E271-C290-440A-9B59-4405A3C87E35}" destId="{718B119E-5AB6-46B3-ABCE-E12A1C97933E}" srcOrd="0" destOrd="0" presId="urn:microsoft.com/office/officeart/2018/2/layout/IconVerticalSolidList"/>
    <dgm:cxn modelId="{3DCAAC5F-1346-4BF1-B094-27E5BE4FC7A9}" type="presOf" srcId="{D142A52F-D9E2-4223-A7BE-9C82A5279A1E}" destId="{0BCC43F8-FB53-4360-8A7B-38438CF9DFCA}" srcOrd="0" destOrd="0" presId="urn:microsoft.com/office/officeart/2018/2/layout/IconVerticalSolidList"/>
    <dgm:cxn modelId="{4E094286-586F-4BF0-B949-8912FEE96F66}" type="presOf" srcId="{CF9F3A18-8565-4994-9CC9-9DB86F893447}" destId="{9EF79F2F-EC37-4233-B00A-981170D0C810}" srcOrd="0" destOrd="0" presId="urn:microsoft.com/office/officeart/2018/2/layout/IconVerticalSolidList"/>
    <dgm:cxn modelId="{5041D6B7-99BD-408E-A38D-59F8B4048F23}" srcId="{D142A52F-D9E2-4223-A7BE-9C82A5279A1E}" destId="{D8E5E271-C290-440A-9B59-4405A3C87E35}" srcOrd="1" destOrd="0" parTransId="{4285F9C3-690D-4BAE-9963-6813748213C5}" sibTransId="{2E4992E8-2061-4D4E-B106-D58C3C0225DD}"/>
    <dgm:cxn modelId="{E4F64AC6-ED74-44CC-B11B-3F43950183CC}" srcId="{D142A52F-D9E2-4223-A7BE-9C82A5279A1E}" destId="{CF9F3A18-8565-4994-9CC9-9DB86F893447}" srcOrd="2" destOrd="0" parTransId="{A701E0AF-3818-4867-AEAD-39A48929FE9B}" sibTransId="{D4BD99E9-09FB-4E6C-9346-3675CE52BC2F}"/>
    <dgm:cxn modelId="{BE6B70E9-9427-487C-87AE-3040028085DE}" srcId="{D142A52F-D9E2-4223-A7BE-9C82A5279A1E}" destId="{165795E8-EC6C-4A20-AB8B-B11B78D26298}" srcOrd="0" destOrd="0" parTransId="{167C0270-D00D-49CD-9FCE-4C8E904B3B80}" sibTransId="{241BF45D-9E6B-47D4-8BD5-B33B3A97315C}"/>
    <dgm:cxn modelId="{13E1B7F8-2ECD-47AA-81C1-A48D0B9AE09B}" srcId="{D142A52F-D9E2-4223-A7BE-9C82A5279A1E}" destId="{5E559486-4BD7-4848-B257-7FBC13F5E286}" srcOrd="3" destOrd="0" parTransId="{0E3AB8E8-CACE-4CC4-8F10-DC99AE1265FC}" sibTransId="{4DC8C410-ACFC-4592-82CB-80D5F793A590}"/>
    <dgm:cxn modelId="{0BDE88F3-CF2A-4FCB-B555-01369E106222}" type="presParOf" srcId="{0BCC43F8-FB53-4360-8A7B-38438CF9DFCA}" destId="{B4D7D2FC-72D7-4381-8821-6C3DCDA4880F}" srcOrd="0" destOrd="0" presId="urn:microsoft.com/office/officeart/2018/2/layout/IconVerticalSolidList"/>
    <dgm:cxn modelId="{ACCF1965-FCB2-4680-B26B-0BC9F5782F91}" type="presParOf" srcId="{B4D7D2FC-72D7-4381-8821-6C3DCDA4880F}" destId="{C8D71C7A-5DF1-4799-8FCF-D33692E5AA0A}" srcOrd="0" destOrd="0" presId="urn:microsoft.com/office/officeart/2018/2/layout/IconVerticalSolidList"/>
    <dgm:cxn modelId="{E75798DD-5384-4E53-BAD1-27652F3492CF}" type="presParOf" srcId="{B4D7D2FC-72D7-4381-8821-6C3DCDA4880F}" destId="{F6FEE99C-6EAF-4F36-8FFF-CD14D5375737}" srcOrd="1" destOrd="0" presId="urn:microsoft.com/office/officeart/2018/2/layout/IconVerticalSolidList"/>
    <dgm:cxn modelId="{EEA0854D-2AD8-425F-9E8B-2188DF89097D}" type="presParOf" srcId="{B4D7D2FC-72D7-4381-8821-6C3DCDA4880F}" destId="{471832A3-53E8-4906-8AF5-5DD9B7D97E28}" srcOrd="2" destOrd="0" presId="urn:microsoft.com/office/officeart/2018/2/layout/IconVerticalSolidList"/>
    <dgm:cxn modelId="{1323EB6B-E753-41B4-94E7-EE6C018FC70C}" type="presParOf" srcId="{B4D7D2FC-72D7-4381-8821-6C3DCDA4880F}" destId="{413E19DE-B2F2-426F-B154-0FE8A0FB4A6D}" srcOrd="3" destOrd="0" presId="urn:microsoft.com/office/officeart/2018/2/layout/IconVerticalSolidList"/>
    <dgm:cxn modelId="{FD8B4D52-EB49-4FC8-BB33-D7C8CD5C5DB8}" type="presParOf" srcId="{0BCC43F8-FB53-4360-8A7B-38438CF9DFCA}" destId="{B406F142-250E-4BC1-BD57-327F769E6E24}" srcOrd="1" destOrd="0" presId="urn:microsoft.com/office/officeart/2018/2/layout/IconVerticalSolidList"/>
    <dgm:cxn modelId="{C53DDBBC-5A74-4D82-A211-EE2329E311D6}" type="presParOf" srcId="{0BCC43F8-FB53-4360-8A7B-38438CF9DFCA}" destId="{549A4A04-8CEB-4B78-B918-BB75BAA19B9C}" srcOrd="2" destOrd="0" presId="urn:microsoft.com/office/officeart/2018/2/layout/IconVerticalSolidList"/>
    <dgm:cxn modelId="{75248222-5C3E-4DE7-B0B6-6C4F523AE5B8}" type="presParOf" srcId="{549A4A04-8CEB-4B78-B918-BB75BAA19B9C}" destId="{E9A82B23-41B1-468B-9395-D3AABB828896}" srcOrd="0" destOrd="0" presId="urn:microsoft.com/office/officeart/2018/2/layout/IconVerticalSolidList"/>
    <dgm:cxn modelId="{419B8180-028D-4F8E-B310-654DBF719B8B}" type="presParOf" srcId="{549A4A04-8CEB-4B78-B918-BB75BAA19B9C}" destId="{ACA348F1-D644-4016-9C14-A37D0052FFE7}" srcOrd="1" destOrd="0" presId="urn:microsoft.com/office/officeart/2018/2/layout/IconVerticalSolidList"/>
    <dgm:cxn modelId="{C3D7686E-0F61-4A7E-BD17-AB7FAF08A778}" type="presParOf" srcId="{549A4A04-8CEB-4B78-B918-BB75BAA19B9C}" destId="{8B356FF5-7C56-472C-8200-4B7253CCF032}" srcOrd="2" destOrd="0" presId="urn:microsoft.com/office/officeart/2018/2/layout/IconVerticalSolidList"/>
    <dgm:cxn modelId="{EFD9A7CC-1FB8-42B1-AB86-4B359AA83D48}" type="presParOf" srcId="{549A4A04-8CEB-4B78-B918-BB75BAA19B9C}" destId="{718B119E-5AB6-46B3-ABCE-E12A1C97933E}" srcOrd="3" destOrd="0" presId="urn:microsoft.com/office/officeart/2018/2/layout/IconVerticalSolidList"/>
    <dgm:cxn modelId="{D48AA1C8-3956-483B-9E30-EC6BF24FEBF4}" type="presParOf" srcId="{0BCC43F8-FB53-4360-8A7B-38438CF9DFCA}" destId="{934AB0DB-D173-4D32-BD59-F3EBAB106E44}" srcOrd="3" destOrd="0" presId="urn:microsoft.com/office/officeart/2018/2/layout/IconVerticalSolidList"/>
    <dgm:cxn modelId="{76B93FF8-C4C2-4088-8034-2FD9C48587B8}" type="presParOf" srcId="{0BCC43F8-FB53-4360-8A7B-38438CF9DFCA}" destId="{A62F3E1E-121F-4D97-BAF6-874A96C0CEB4}" srcOrd="4" destOrd="0" presId="urn:microsoft.com/office/officeart/2018/2/layout/IconVerticalSolidList"/>
    <dgm:cxn modelId="{E444A7FC-DAD9-4C08-9058-04E6094040B5}" type="presParOf" srcId="{A62F3E1E-121F-4D97-BAF6-874A96C0CEB4}" destId="{93413FB6-E2FD-4BB5-BE94-51B6138A3B89}" srcOrd="0" destOrd="0" presId="urn:microsoft.com/office/officeart/2018/2/layout/IconVerticalSolidList"/>
    <dgm:cxn modelId="{9635689A-CCBA-4627-938B-F4CAEBBBB49C}" type="presParOf" srcId="{A62F3E1E-121F-4D97-BAF6-874A96C0CEB4}" destId="{0A5CCFB7-42F1-4C2A-8635-FBD9740C9804}" srcOrd="1" destOrd="0" presId="urn:microsoft.com/office/officeart/2018/2/layout/IconVerticalSolidList"/>
    <dgm:cxn modelId="{3195DE6C-B9D4-49F2-9932-5638C27B8FC5}" type="presParOf" srcId="{A62F3E1E-121F-4D97-BAF6-874A96C0CEB4}" destId="{6E53FA3A-5B44-4279-9A97-CB1719F9E60C}" srcOrd="2" destOrd="0" presId="urn:microsoft.com/office/officeart/2018/2/layout/IconVerticalSolidList"/>
    <dgm:cxn modelId="{222C2B79-A510-4213-92B3-EAE7AAA75E57}" type="presParOf" srcId="{A62F3E1E-121F-4D97-BAF6-874A96C0CEB4}" destId="{9EF79F2F-EC37-4233-B00A-981170D0C810}" srcOrd="3" destOrd="0" presId="urn:microsoft.com/office/officeart/2018/2/layout/IconVerticalSolidList"/>
    <dgm:cxn modelId="{61CCEC09-8B71-4262-AFBB-9D81E7458AC9}" type="presParOf" srcId="{0BCC43F8-FB53-4360-8A7B-38438CF9DFCA}" destId="{640B1DAC-641F-41D5-BA69-4337F39919F9}" srcOrd="5" destOrd="0" presId="urn:microsoft.com/office/officeart/2018/2/layout/IconVerticalSolidList"/>
    <dgm:cxn modelId="{FAF3E291-A069-458E-8E9B-C384F243DA0D}" type="presParOf" srcId="{0BCC43F8-FB53-4360-8A7B-38438CF9DFCA}" destId="{43680E69-1FF9-4D5E-AD6D-D149BCA2466A}" srcOrd="6" destOrd="0" presId="urn:microsoft.com/office/officeart/2018/2/layout/IconVerticalSolidList"/>
    <dgm:cxn modelId="{4B16651A-553E-4AC0-8187-9B831ED70BEE}" type="presParOf" srcId="{43680E69-1FF9-4D5E-AD6D-D149BCA2466A}" destId="{50DFB131-34DE-40B7-A4AD-A0159E776737}" srcOrd="0" destOrd="0" presId="urn:microsoft.com/office/officeart/2018/2/layout/IconVerticalSolidList"/>
    <dgm:cxn modelId="{02E9C20A-378B-4F6D-A273-5DBF0B734035}" type="presParOf" srcId="{43680E69-1FF9-4D5E-AD6D-D149BCA2466A}" destId="{45D1D274-DB1E-40DA-B3DF-A272E2149E98}" srcOrd="1" destOrd="0" presId="urn:microsoft.com/office/officeart/2018/2/layout/IconVerticalSolidList"/>
    <dgm:cxn modelId="{D5C8434A-D61B-4A08-8E83-5F7D1DB70D9C}" type="presParOf" srcId="{43680E69-1FF9-4D5E-AD6D-D149BCA2466A}" destId="{615AA8CD-2376-478B-A53D-5487AA7D8895}" srcOrd="2" destOrd="0" presId="urn:microsoft.com/office/officeart/2018/2/layout/IconVerticalSolidList"/>
    <dgm:cxn modelId="{F418159A-B584-491B-BA07-5558641ED476}" type="presParOf" srcId="{43680E69-1FF9-4D5E-AD6D-D149BCA2466A}" destId="{B6A2CC24-4C5A-443A-BA11-DA71B8C4B7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3758CB-8D9C-4E19-9D18-CA7FDDFDFF8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9F215D-00E2-4C50-9FAC-2DF354AC40CB}">
      <dgm:prSet/>
      <dgm:spPr/>
      <dgm:t>
        <a:bodyPr/>
        <a:lstStyle/>
        <a:p>
          <a:r>
            <a:rPr lang="en-US" dirty="0"/>
            <a:t>Integrated work connects NHS services, local authorities and community organizations (Health and Care Act 2022).</a:t>
          </a:r>
        </a:p>
      </dgm:t>
    </dgm:pt>
    <dgm:pt modelId="{5F8F8735-E681-407E-8BCE-3BF3BA3CD588}" type="parTrans" cxnId="{638F5A8B-A4B5-47AF-81DC-7455CCE33353}">
      <dgm:prSet/>
      <dgm:spPr/>
      <dgm:t>
        <a:bodyPr/>
        <a:lstStyle/>
        <a:p>
          <a:endParaRPr lang="en-US"/>
        </a:p>
      </dgm:t>
    </dgm:pt>
    <dgm:pt modelId="{C76AF5EB-C820-4FDC-B654-E433624FC5AB}" type="sibTrans" cxnId="{638F5A8B-A4B5-47AF-81DC-7455CCE33353}">
      <dgm:prSet/>
      <dgm:spPr/>
      <dgm:t>
        <a:bodyPr/>
        <a:lstStyle/>
        <a:p>
          <a:endParaRPr lang="en-US"/>
        </a:p>
      </dgm:t>
    </dgm:pt>
    <dgm:pt modelId="{7BA86820-50C6-4C6D-808E-AD70D0E0D7AA}">
      <dgm:prSet/>
      <dgm:spPr/>
      <dgm:t>
        <a:bodyPr/>
        <a:lstStyle/>
        <a:p>
          <a:r>
            <a:rPr lang="en-GB" dirty="0"/>
            <a:t>Prevention supports earlier intervention and population health improvement (NHS England, 2019).</a:t>
          </a:r>
          <a:endParaRPr lang="en-US" dirty="0"/>
        </a:p>
      </dgm:t>
    </dgm:pt>
    <dgm:pt modelId="{B0A30172-0078-42BA-995B-27305C315C13}" type="parTrans" cxnId="{82EE36B8-6094-40B4-8B04-741C6BC8862D}">
      <dgm:prSet/>
      <dgm:spPr/>
      <dgm:t>
        <a:bodyPr/>
        <a:lstStyle/>
        <a:p>
          <a:endParaRPr lang="en-US"/>
        </a:p>
      </dgm:t>
    </dgm:pt>
    <dgm:pt modelId="{B5D42313-CBFD-4271-B93D-99777F9B201A}" type="sibTrans" cxnId="{82EE36B8-6094-40B4-8B04-741C6BC8862D}">
      <dgm:prSet/>
      <dgm:spPr/>
      <dgm:t>
        <a:bodyPr/>
        <a:lstStyle/>
        <a:p>
          <a:endParaRPr lang="en-US"/>
        </a:p>
      </dgm:t>
    </dgm:pt>
    <dgm:pt modelId="{8C1E004E-8B13-4A9D-AA19-F2897F2C7634}">
      <dgm:prSet/>
      <dgm:spPr/>
      <dgm:t>
        <a:bodyPr/>
        <a:lstStyle/>
        <a:p>
          <a:pPr rtl="0"/>
          <a:r>
            <a:rPr lang="en-GB" dirty="0">
              <a:latin typeface="Avenir Next LT Pro"/>
            </a:rPr>
            <a:t>Acute healthcare pressures can compete with investment in long-term prevention . Prevention requires sustained funding and partnership working (WHO, 2023b).</a:t>
          </a:r>
          <a:endParaRPr lang="en-US" dirty="0"/>
        </a:p>
      </dgm:t>
    </dgm:pt>
    <dgm:pt modelId="{347F5EAE-759A-415C-AAA6-E259FC3014B0}" type="parTrans" cxnId="{3A515884-484A-4ECC-856B-F13CCC7B209E}">
      <dgm:prSet/>
      <dgm:spPr/>
      <dgm:t>
        <a:bodyPr/>
        <a:lstStyle/>
        <a:p>
          <a:endParaRPr lang="en-US"/>
        </a:p>
      </dgm:t>
    </dgm:pt>
    <dgm:pt modelId="{27F95DA5-7014-4EF5-89BA-815B522A518C}" type="sibTrans" cxnId="{3A515884-484A-4ECC-856B-F13CCC7B209E}">
      <dgm:prSet/>
      <dgm:spPr/>
      <dgm:t>
        <a:bodyPr/>
        <a:lstStyle/>
        <a:p>
          <a:endParaRPr lang="en-US"/>
        </a:p>
      </dgm:t>
    </dgm:pt>
    <dgm:pt modelId="{C895853B-441D-4EAC-90AF-8F9DC2D20FDA}">
      <dgm:prSet/>
      <dgm:spPr/>
      <dgm:t>
        <a:bodyPr/>
        <a:lstStyle/>
        <a:p>
          <a:r>
            <a:rPr lang="en-GB" dirty="0"/>
            <a:t>Local implementation can differ, so  policy does not automatically guarantee equal outcomes (Health and Care Act 2022).</a:t>
          </a:r>
          <a:endParaRPr lang="en-US" dirty="0"/>
        </a:p>
      </dgm:t>
    </dgm:pt>
    <dgm:pt modelId="{85367FCA-E9A8-46CB-8282-803AD09CE7AB}" type="parTrans" cxnId="{6D119088-A879-482F-8036-FFA44A6E6A88}">
      <dgm:prSet/>
      <dgm:spPr/>
      <dgm:t>
        <a:bodyPr/>
        <a:lstStyle/>
        <a:p>
          <a:endParaRPr lang="en-US"/>
        </a:p>
      </dgm:t>
    </dgm:pt>
    <dgm:pt modelId="{4F184913-559E-451A-8A87-873AF6726167}" type="sibTrans" cxnId="{6D119088-A879-482F-8036-FFA44A6E6A88}">
      <dgm:prSet/>
      <dgm:spPr/>
      <dgm:t>
        <a:bodyPr/>
        <a:lstStyle/>
        <a:p>
          <a:endParaRPr lang="en-US"/>
        </a:p>
      </dgm:t>
    </dgm:pt>
    <dgm:pt modelId="{8ADA20DC-F79B-4A2D-9743-0E99B8C6713A}">
      <dgm:prSet phldrT="[Text]"/>
      <dgm:spPr/>
      <dgm:t>
        <a:bodyPr/>
        <a:lstStyle/>
        <a:p>
          <a:r>
            <a:rPr lang="en-GB" dirty="0"/>
            <a:t>The Social Value Act considers economic, social and environmental wellbeing when public services are commissioned (Public Services(Social Value) Act 2012).</a:t>
          </a:r>
        </a:p>
      </dgm:t>
    </dgm:pt>
    <dgm:pt modelId="{42288213-9A21-431F-8D25-8FDEA5F8A760}" type="parTrans" cxnId="{1959A2FE-3962-458A-B643-CA1AF3424E4E}">
      <dgm:prSet/>
      <dgm:spPr/>
      <dgm:t>
        <a:bodyPr/>
        <a:lstStyle/>
        <a:p>
          <a:endParaRPr lang="en-GB"/>
        </a:p>
      </dgm:t>
    </dgm:pt>
    <dgm:pt modelId="{7C2772E7-A247-4A66-9BA5-DB7A734C388A}" type="sibTrans" cxnId="{1959A2FE-3962-458A-B643-CA1AF3424E4E}">
      <dgm:prSet/>
      <dgm:spPr/>
      <dgm:t>
        <a:bodyPr/>
        <a:lstStyle/>
        <a:p>
          <a:endParaRPr lang="en-GB"/>
        </a:p>
      </dgm:t>
    </dgm:pt>
    <dgm:pt modelId="{B6C69A0B-C0AE-41F0-A36F-478BA9CB56A7}" type="pres">
      <dgm:prSet presAssocID="{DA3758CB-8D9C-4E19-9D18-CA7FDDFDFF8E}" presName="outerComposite" presStyleCnt="0">
        <dgm:presLayoutVars>
          <dgm:chMax val="5"/>
          <dgm:dir/>
          <dgm:resizeHandles val="exact"/>
        </dgm:presLayoutVars>
      </dgm:prSet>
      <dgm:spPr/>
    </dgm:pt>
    <dgm:pt modelId="{0566EB91-ECD0-427F-8811-E563A76C76BF}" type="pres">
      <dgm:prSet presAssocID="{DA3758CB-8D9C-4E19-9D18-CA7FDDFDFF8E}" presName="dummyMaxCanvas" presStyleCnt="0">
        <dgm:presLayoutVars/>
      </dgm:prSet>
      <dgm:spPr/>
    </dgm:pt>
    <dgm:pt modelId="{A319AC32-1824-4B27-A1D9-F60A44F78123}" type="pres">
      <dgm:prSet presAssocID="{DA3758CB-8D9C-4E19-9D18-CA7FDDFDFF8E}" presName="FiveNodes_1" presStyleLbl="node1" presStyleIdx="0" presStyleCnt="5">
        <dgm:presLayoutVars>
          <dgm:bulletEnabled val="1"/>
        </dgm:presLayoutVars>
      </dgm:prSet>
      <dgm:spPr/>
    </dgm:pt>
    <dgm:pt modelId="{EF95B3E3-7928-488A-9C91-122156201ED2}" type="pres">
      <dgm:prSet presAssocID="{DA3758CB-8D9C-4E19-9D18-CA7FDDFDFF8E}" presName="FiveNodes_2" presStyleLbl="node1" presStyleIdx="1" presStyleCnt="5">
        <dgm:presLayoutVars>
          <dgm:bulletEnabled val="1"/>
        </dgm:presLayoutVars>
      </dgm:prSet>
      <dgm:spPr/>
    </dgm:pt>
    <dgm:pt modelId="{AECBB966-63C6-456B-AC53-F64E4385255D}" type="pres">
      <dgm:prSet presAssocID="{DA3758CB-8D9C-4E19-9D18-CA7FDDFDFF8E}" presName="FiveNodes_3" presStyleLbl="node1" presStyleIdx="2" presStyleCnt="5">
        <dgm:presLayoutVars>
          <dgm:bulletEnabled val="1"/>
        </dgm:presLayoutVars>
      </dgm:prSet>
      <dgm:spPr/>
    </dgm:pt>
    <dgm:pt modelId="{7432917C-021E-4412-9C46-A30B644DB9AD}" type="pres">
      <dgm:prSet presAssocID="{DA3758CB-8D9C-4E19-9D18-CA7FDDFDFF8E}" presName="FiveNodes_4" presStyleLbl="node1" presStyleIdx="3" presStyleCnt="5">
        <dgm:presLayoutVars>
          <dgm:bulletEnabled val="1"/>
        </dgm:presLayoutVars>
      </dgm:prSet>
      <dgm:spPr/>
    </dgm:pt>
    <dgm:pt modelId="{DB0AF2C9-BC96-4504-825B-B84969718AF5}" type="pres">
      <dgm:prSet presAssocID="{DA3758CB-8D9C-4E19-9D18-CA7FDDFDFF8E}" presName="FiveNodes_5" presStyleLbl="node1" presStyleIdx="4" presStyleCnt="5">
        <dgm:presLayoutVars>
          <dgm:bulletEnabled val="1"/>
        </dgm:presLayoutVars>
      </dgm:prSet>
      <dgm:spPr/>
    </dgm:pt>
    <dgm:pt modelId="{C90421AE-1909-48E3-962B-F82B8E43E255}" type="pres">
      <dgm:prSet presAssocID="{DA3758CB-8D9C-4E19-9D18-CA7FDDFDFF8E}" presName="FiveConn_1-2" presStyleLbl="fgAccFollowNode1" presStyleIdx="0" presStyleCnt="4">
        <dgm:presLayoutVars>
          <dgm:bulletEnabled val="1"/>
        </dgm:presLayoutVars>
      </dgm:prSet>
      <dgm:spPr/>
    </dgm:pt>
    <dgm:pt modelId="{93CBCE06-48F8-4A5A-B855-D2AA9E238FF7}" type="pres">
      <dgm:prSet presAssocID="{DA3758CB-8D9C-4E19-9D18-CA7FDDFDFF8E}" presName="FiveConn_2-3" presStyleLbl="fgAccFollowNode1" presStyleIdx="1" presStyleCnt="4">
        <dgm:presLayoutVars>
          <dgm:bulletEnabled val="1"/>
        </dgm:presLayoutVars>
      </dgm:prSet>
      <dgm:spPr/>
    </dgm:pt>
    <dgm:pt modelId="{784E364A-9FEF-4AB1-8B51-59225C298C9E}" type="pres">
      <dgm:prSet presAssocID="{DA3758CB-8D9C-4E19-9D18-CA7FDDFDFF8E}" presName="FiveConn_3-4" presStyleLbl="fgAccFollowNode1" presStyleIdx="2" presStyleCnt="4">
        <dgm:presLayoutVars>
          <dgm:bulletEnabled val="1"/>
        </dgm:presLayoutVars>
      </dgm:prSet>
      <dgm:spPr/>
    </dgm:pt>
    <dgm:pt modelId="{FF2BD12D-24A4-417D-B8AC-C0997807568B}" type="pres">
      <dgm:prSet presAssocID="{DA3758CB-8D9C-4E19-9D18-CA7FDDFDFF8E}" presName="FiveConn_4-5" presStyleLbl="fgAccFollowNode1" presStyleIdx="3" presStyleCnt="4">
        <dgm:presLayoutVars>
          <dgm:bulletEnabled val="1"/>
        </dgm:presLayoutVars>
      </dgm:prSet>
      <dgm:spPr/>
    </dgm:pt>
    <dgm:pt modelId="{F84E1A0D-C977-4640-A0E0-41CE16FF1970}" type="pres">
      <dgm:prSet presAssocID="{DA3758CB-8D9C-4E19-9D18-CA7FDDFDFF8E}" presName="FiveNodes_1_text" presStyleLbl="node1" presStyleIdx="4" presStyleCnt="5">
        <dgm:presLayoutVars>
          <dgm:bulletEnabled val="1"/>
        </dgm:presLayoutVars>
      </dgm:prSet>
      <dgm:spPr/>
    </dgm:pt>
    <dgm:pt modelId="{B9098B96-938B-4B73-A28E-75ABED4FCF10}" type="pres">
      <dgm:prSet presAssocID="{DA3758CB-8D9C-4E19-9D18-CA7FDDFDFF8E}" presName="FiveNodes_2_text" presStyleLbl="node1" presStyleIdx="4" presStyleCnt="5">
        <dgm:presLayoutVars>
          <dgm:bulletEnabled val="1"/>
        </dgm:presLayoutVars>
      </dgm:prSet>
      <dgm:spPr/>
    </dgm:pt>
    <dgm:pt modelId="{D356854D-BAA7-428D-9AD6-08F794BE2216}" type="pres">
      <dgm:prSet presAssocID="{DA3758CB-8D9C-4E19-9D18-CA7FDDFDFF8E}" presName="FiveNodes_3_text" presStyleLbl="node1" presStyleIdx="4" presStyleCnt="5">
        <dgm:presLayoutVars>
          <dgm:bulletEnabled val="1"/>
        </dgm:presLayoutVars>
      </dgm:prSet>
      <dgm:spPr/>
    </dgm:pt>
    <dgm:pt modelId="{382A739A-76D6-485B-B9F8-D546B6BC76B7}" type="pres">
      <dgm:prSet presAssocID="{DA3758CB-8D9C-4E19-9D18-CA7FDDFDFF8E}" presName="FiveNodes_4_text" presStyleLbl="node1" presStyleIdx="4" presStyleCnt="5">
        <dgm:presLayoutVars>
          <dgm:bulletEnabled val="1"/>
        </dgm:presLayoutVars>
      </dgm:prSet>
      <dgm:spPr/>
    </dgm:pt>
    <dgm:pt modelId="{3B2B873D-6640-40F3-B2A2-99BC3C600CDB}" type="pres">
      <dgm:prSet presAssocID="{DA3758CB-8D9C-4E19-9D18-CA7FDDFDFF8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549EC0E-0DEB-4C50-88F2-A2AEED405754}" type="presOf" srcId="{8C1E004E-8B13-4A9D-AA19-F2897F2C7634}" destId="{382A739A-76D6-485B-B9F8-D546B6BC76B7}" srcOrd="1" destOrd="0" presId="urn:microsoft.com/office/officeart/2005/8/layout/vProcess5"/>
    <dgm:cxn modelId="{12A46B16-738C-43AE-BD37-8856CCB8A6AE}" type="presOf" srcId="{C895853B-441D-4EAC-90AF-8F9DC2D20FDA}" destId="{DB0AF2C9-BC96-4504-825B-B84969718AF5}" srcOrd="0" destOrd="0" presId="urn:microsoft.com/office/officeart/2005/8/layout/vProcess5"/>
    <dgm:cxn modelId="{13A33432-471D-4A5D-9623-A9E230874378}" type="presOf" srcId="{27F95DA5-7014-4EF5-89BA-815B522A518C}" destId="{FF2BD12D-24A4-417D-B8AC-C0997807568B}" srcOrd="0" destOrd="0" presId="urn:microsoft.com/office/officeart/2005/8/layout/vProcess5"/>
    <dgm:cxn modelId="{C8660140-B068-4B16-8DFB-0920D9329124}" type="presOf" srcId="{DA3758CB-8D9C-4E19-9D18-CA7FDDFDFF8E}" destId="{B6C69A0B-C0AE-41F0-A36F-478BA9CB56A7}" srcOrd="0" destOrd="0" presId="urn:microsoft.com/office/officeart/2005/8/layout/vProcess5"/>
    <dgm:cxn modelId="{94429E4F-0426-4152-9DC0-AB3574095B22}" type="presOf" srcId="{7BA86820-50C6-4C6D-808E-AD70D0E0D7AA}" destId="{B9098B96-938B-4B73-A28E-75ABED4FCF10}" srcOrd="1" destOrd="0" presId="urn:microsoft.com/office/officeart/2005/8/layout/vProcess5"/>
    <dgm:cxn modelId="{C45D8D70-E697-402F-A78D-70A88131246D}" type="presOf" srcId="{649F215D-00E2-4C50-9FAC-2DF354AC40CB}" destId="{F84E1A0D-C977-4640-A0E0-41CE16FF1970}" srcOrd="1" destOrd="0" presId="urn:microsoft.com/office/officeart/2005/8/layout/vProcess5"/>
    <dgm:cxn modelId="{02A44F54-0EC1-474C-9322-F9BE7542CBC7}" type="presOf" srcId="{8ADA20DC-F79B-4A2D-9743-0E99B8C6713A}" destId="{AECBB966-63C6-456B-AC53-F64E4385255D}" srcOrd="0" destOrd="0" presId="urn:microsoft.com/office/officeart/2005/8/layout/vProcess5"/>
    <dgm:cxn modelId="{E55FE254-C1B7-48B0-A7D4-8662B4275DDD}" type="presOf" srcId="{C76AF5EB-C820-4FDC-B654-E433624FC5AB}" destId="{C90421AE-1909-48E3-962B-F82B8E43E255}" srcOrd="0" destOrd="0" presId="urn:microsoft.com/office/officeart/2005/8/layout/vProcess5"/>
    <dgm:cxn modelId="{1577137B-E58F-4ECC-8AFD-014C8748C4AA}" type="presOf" srcId="{8ADA20DC-F79B-4A2D-9743-0E99B8C6713A}" destId="{D356854D-BAA7-428D-9AD6-08F794BE2216}" srcOrd="1" destOrd="0" presId="urn:microsoft.com/office/officeart/2005/8/layout/vProcess5"/>
    <dgm:cxn modelId="{B5BCB17C-9058-480E-82E2-8CB2DB6493F3}" type="presOf" srcId="{649F215D-00E2-4C50-9FAC-2DF354AC40CB}" destId="{A319AC32-1824-4B27-A1D9-F60A44F78123}" srcOrd="0" destOrd="0" presId="urn:microsoft.com/office/officeart/2005/8/layout/vProcess5"/>
    <dgm:cxn modelId="{6BE9227D-FAC1-4BE8-8D3A-35740682CE2D}" type="presOf" srcId="{7BA86820-50C6-4C6D-808E-AD70D0E0D7AA}" destId="{EF95B3E3-7928-488A-9C91-122156201ED2}" srcOrd="0" destOrd="0" presId="urn:microsoft.com/office/officeart/2005/8/layout/vProcess5"/>
    <dgm:cxn modelId="{3A515884-484A-4ECC-856B-F13CCC7B209E}" srcId="{DA3758CB-8D9C-4E19-9D18-CA7FDDFDFF8E}" destId="{8C1E004E-8B13-4A9D-AA19-F2897F2C7634}" srcOrd="3" destOrd="0" parTransId="{347F5EAE-759A-415C-AAA6-E259FC3014B0}" sibTransId="{27F95DA5-7014-4EF5-89BA-815B522A518C}"/>
    <dgm:cxn modelId="{6D119088-A879-482F-8036-FFA44A6E6A88}" srcId="{DA3758CB-8D9C-4E19-9D18-CA7FDDFDFF8E}" destId="{C895853B-441D-4EAC-90AF-8F9DC2D20FDA}" srcOrd="4" destOrd="0" parTransId="{85367FCA-E9A8-46CB-8282-803AD09CE7AB}" sibTransId="{4F184913-559E-451A-8A87-873AF6726167}"/>
    <dgm:cxn modelId="{638F5A8B-A4B5-47AF-81DC-7455CCE33353}" srcId="{DA3758CB-8D9C-4E19-9D18-CA7FDDFDFF8E}" destId="{649F215D-00E2-4C50-9FAC-2DF354AC40CB}" srcOrd="0" destOrd="0" parTransId="{5F8F8735-E681-407E-8BCE-3BF3BA3CD588}" sibTransId="{C76AF5EB-C820-4FDC-B654-E433624FC5AB}"/>
    <dgm:cxn modelId="{82EE36B8-6094-40B4-8B04-741C6BC8862D}" srcId="{DA3758CB-8D9C-4E19-9D18-CA7FDDFDFF8E}" destId="{7BA86820-50C6-4C6D-808E-AD70D0E0D7AA}" srcOrd="1" destOrd="0" parTransId="{B0A30172-0078-42BA-995B-27305C315C13}" sibTransId="{B5D42313-CBFD-4271-B93D-99777F9B201A}"/>
    <dgm:cxn modelId="{AFAA15BE-D74E-4F9E-B266-7FC0EA8FEE24}" type="presOf" srcId="{C895853B-441D-4EAC-90AF-8F9DC2D20FDA}" destId="{3B2B873D-6640-40F3-B2A2-99BC3C600CDB}" srcOrd="1" destOrd="0" presId="urn:microsoft.com/office/officeart/2005/8/layout/vProcess5"/>
    <dgm:cxn modelId="{D2DAC1CC-7354-4ED2-9BB0-7314B681347A}" type="presOf" srcId="{B5D42313-CBFD-4271-B93D-99777F9B201A}" destId="{93CBCE06-48F8-4A5A-B855-D2AA9E238FF7}" srcOrd="0" destOrd="0" presId="urn:microsoft.com/office/officeart/2005/8/layout/vProcess5"/>
    <dgm:cxn modelId="{8B9936CD-EFDC-404B-ADD0-DA5C35BB7853}" type="presOf" srcId="{7C2772E7-A247-4A66-9BA5-DB7A734C388A}" destId="{784E364A-9FEF-4AB1-8B51-59225C298C9E}" srcOrd="0" destOrd="0" presId="urn:microsoft.com/office/officeart/2005/8/layout/vProcess5"/>
    <dgm:cxn modelId="{1959A2FE-3962-458A-B643-CA1AF3424E4E}" srcId="{DA3758CB-8D9C-4E19-9D18-CA7FDDFDFF8E}" destId="{8ADA20DC-F79B-4A2D-9743-0E99B8C6713A}" srcOrd="2" destOrd="0" parTransId="{42288213-9A21-431F-8D25-8FDEA5F8A760}" sibTransId="{7C2772E7-A247-4A66-9BA5-DB7A734C388A}"/>
    <dgm:cxn modelId="{57BFB1FE-4F36-4AD9-B83E-DBFBA1FD8D02}" type="presOf" srcId="{8C1E004E-8B13-4A9D-AA19-F2897F2C7634}" destId="{7432917C-021E-4412-9C46-A30B644DB9AD}" srcOrd="0" destOrd="0" presId="urn:microsoft.com/office/officeart/2005/8/layout/vProcess5"/>
    <dgm:cxn modelId="{7DD2674F-EA8F-4E75-BFD3-083E10B1FC4B}" type="presParOf" srcId="{B6C69A0B-C0AE-41F0-A36F-478BA9CB56A7}" destId="{0566EB91-ECD0-427F-8811-E563A76C76BF}" srcOrd="0" destOrd="0" presId="urn:microsoft.com/office/officeart/2005/8/layout/vProcess5"/>
    <dgm:cxn modelId="{CF1006AE-0A2B-4ABC-BA1C-F61104FB9BEB}" type="presParOf" srcId="{B6C69A0B-C0AE-41F0-A36F-478BA9CB56A7}" destId="{A319AC32-1824-4B27-A1D9-F60A44F78123}" srcOrd="1" destOrd="0" presId="urn:microsoft.com/office/officeart/2005/8/layout/vProcess5"/>
    <dgm:cxn modelId="{CB9DA2A1-E9A2-44A7-85DA-97F1FB859F73}" type="presParOf" srcId="{B6C69A0B-C0AE-41F0-A36F-478BA9CB56A7}" destId="{EF95B3E3-7928-488A-9C91-122156201ED2}" srcOrd="2" destOrd="0" presId="urn:microsoft.com/office/officeart/2005/8/layout/vProcess5"/>
    <dgm:cxn modelId="{07CE5751-6F65-4A71-8D7D-6C0F92BC92BE}" type="presParOf" srcId="{B6C69A0B-C0AE-41F0-A36F-478BA9CB56A7}" destId="{AECBB966-63C6-456B-AC53-F64E4385255D}" srcOrd="3" destOrd="0" presId="urn:microsoft.com/office/officeart/2005/8/layout/vProcess5"/>
    <dgm:cxn modelId="{C313EB94-7D72-44BF-84A8-7F0CDCDC86BF}" type="presParOf" srcId="{B6C69A0B-C0AE-41F0-A36F-478BA9CB56A7}" destId="{7432917C-021E-4412-9C46-A30B644DB9AD}" srcOrd="4" destOrd="0" presId="urn:microsoft.com/office/officeart/2005/8/layout/vProcess5"/>
    <dgm:cxn modelId="{6A6E054F-5F19-4D7E-9344-62F838CA4E36}" type="presParOf" srcId="{B6C69A0B-C0AE-41F0-A36F-478BA9CB56A7}" destId="{DB0AF2C9-BC96-4504-825B-B84969718AF5}" srcOrd="5" destOrd="0" presId="urn:microsoft.com/office/officeart/2005/8/layout/vProcess5"/>
    <dgm:cxn modelId="{A78A6D9E-78A1-4189-8DC1-B93D93FE1CC0}" type="presParOf" srcId="{B6C69A0B-C0AE-41F0-A36F-478BA9CB56A7}" destId="{C90421AE-1909-48E3-962B-F82B8E43E255}" srcOrd="6" destOrd="0" presId="urn:microsoft.com/office/officeart/2005/8/layout/vProcess5"/>
    <dgm:cxn modelId="{579B22E4-648E-4F8A-BDD3-45CBB46F59B9}" type="presParOf" srcId="{B6C69A0B-C0AE-41F0-A36F-478BA9CB56A7}" destId="{93CBCE06-48F8-4A5A-B855-D2AA9E238FF7}" srcOrd="7" destOrd="0" presId="urn:microsoft.com/office/officeart/2005/8/layout/vProcess5"/>
    <dgm:cxn modelId="{C67F8A43-D679-46F9-8F44-8A88CDA6540B}" type="presParOf" srcId="{B6C69A0B-C0AE-41F0-A36F-478BA9CB56A7}" destId="{784E364A-9FEF-4AB1-8B51-59225C298C9E}" srcOrd="8" destOrd="0" presId="urn:microsoft.com/office/officeart/2005/8/layout/vProcess5"/>
    <dgm:cxn modelId="{2585162F-533F-45FA-89CB-DC22AC9BA4E9}" type="presParOf" srcId="{B6C69A0B-C0AE-41F0-A36F-478BA9CB56A7}" destId="{FF2BD12D-24A4-417D-B8AC-C0997807568B}" srcOrd="9" destOrd="0" presId="urn:microsoft.com/office/officeart/2005/8/layout/vProcess5"/>
    <dgm:cxn modelId="{5D99A933-6D18-462F-B8B7-441B034A40DD}" type="presParOf" srcId="{B6C69A0B-C0AE-41F0-A36F-478BA9CB56A7}" destId="{F84E1A0D-C977-4640-A0E0-41CE16FF1970}" srcOrd="10" destOrd="0" presId="urn:microsoft.com/office/officeart/2005/8/layout/vProcess5"/>
    <dgm:cxn modelId="{D2C5B7D8-A0EE-4B29-8DA6-3F12CC279FEB}" type="presParOf" srcId="{B6C69A0B-C0AE-41F0-A36F-478BA9CB56A7}" destId="{B9098B96-938B-4B73-A28E-75ABED4FCF10}" srcOrd="11" destOrd="0" presId="urn:microsoft.com/office/officeart/2005/8/layout/vProcess5"/>
    <dgm:cxn modelId="{088EB8E6-B3AB-4117-AE64-091653DDE6A3}" type="presParOf" srcId="{B6C69A0B-C0AE-41F0-A36F-478BA9CB56A7}" destId="{D356854D-BAA7-428D-9AD6-08F794BE2216}" srcOrd="12" destOrd="0" presId="urn:microsoft.com/office/officeart/2005/8/layout/vProcess5"/>
    <dgm:cxn modelId="{AE514B43-C1AA-4A0B-AD5C-59F934A80FDA}" type="presParOf" srcId="{B6C69A0B-C0AE-41F0-A36F-478BA9CB56A7}" destId="{382A739A-76D6-485B-B9F8-D546B6BC76B7}" srcOrd="13" destOrd="0" presId="urn:microsoft.com/office/officeart/2005/8/layout/vProcess5"/>
    <dgm:cxn modelId="{54724468-5127-4BDA-A5D6-2EBE0B96923E}" type="presParOf" srcId="{B6C69A0B-C0AE-41F0-A36F-478BA9CB56A7}" destId="{3B2B873D-6640-40F3-B2A2-99BC3C600CD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8C848-B61F-466D-A834-A4C0D624A45E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81C45E64-6654-4AE5-A35C-2A0EC96E0334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Health:</a:t>
          </a:r>
          <a:r>
            <a:rPr lang="en-GB" sz="1700" kern="1200" dirty="0"/>
            <a:t> A state of physical, mental and social well-being, rather than simply the absence of disease </a:t>
          </a:r>
          <a:r>
            <a:rPr lang="en-GB" sz="1400" kern="1200" dirty="0"/>
            <a:t>(WHO, 2021). </a:t>
          </a:r>
          <a:endParaRPr lang="en-US" sz="1700" kern="1200" dirty="0"/>
        </a:p>
      </dsp:txBody>
      <dsp:txXfrm>
        <a:off x="396080" y="1893"/>
        <a:ext cx="2929383" cy="1757630"/>
      </dsp:txXfrm>
    </dsp:sp>
    <dsp:sp modelId="{D1B3C91C-1793-4226-9C4A-A6FD58D6F71D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B3678B18-D76D-4994-97E6-F0A3F3C06FF1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Objective Wellbeing: </a:t>
          </a:r>
          <a:r>
            <a:rPr lang="en-GB" sz="1700" kern="1200" dirty="0"/>
            <a:t>measurable factors such as income, housing, education and physical health indicators </a:t>
          </a:r>
          <a:r>
            <a:rPr lang="en-GB" sz="1400" kern="1200" dirty="0"/>
            <a:t>(</a:t>
          </a:r>
          <a:r>
            <a:rPr lang="en-GB" sz="1400" kern="1200" dirty="0" err="1"/>
            <a:t>Schramme</a:t>
          </a:r>
          <a:r>
            <a:rPr lang="en-GB" sz="1400" kern="1200" dirty="0"/>
            <a:t>, 2025).    </a:t>
          </a:r>
          <a:endParaRPr lang="en-US" sz="1700" kern="1200" dirty="0"/>
        </a:p>
      </dsp:txBody>
      <dsp:txXfrm>
        <a:off x="3999222" y="1893"/>
        <a:ext cx="2929383" cy="1757630"/>
      </dsp:txXfrm>
    </dsp:sp>
    <dsp:sp modelId="{124491D1-7265-41D5-ACF0-5936AB37E096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5FA7FABD-66DF-49D1-9D80-66A5FC014FD8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Subjective Wellbeing:</a:t>
          </a:r>
          <a:r>
            <a:rPr lang="en-GB" sz="1700" kern="1200" dirty="0"/>
            <a:t> Includes personal experiences of life satisfaction, psychological well-being, and quality of life </a:t>
          </a:r>
          <a:r>
            <a:rPr lang="en-GB" sz="1400" kern="1200" dirty="0"/>
            <a:t>(</a:t>
          </a:r>
          <a:r>
            <a:rPr lang="en-GB" sz="1400" kern="1200" dirty="0" err="1"/>
            <a:t>Schramme</a:t>
          </a:r>
          <a:r>
            <a:rPr lang="en-GB" sz="1400" kern="1200" dirty="0"/>
            <a:t>, 2025). </a:t>
          </a:r>
          <a:endParaRPr lang="en-US" sz="1700" kern="1200" dirty="0"/>
        </a:p>
      </dsp:txBody>
      <dsp:txXfrm>
        <a:off x="7602364" y="1893"/>
        <a:ext cx="2929383" cy="1757630"/>
      </dsp:txXfrm>
    </dsp:sp>
    <dsp:sp modelId="{74D0BCDD-456B-45CF-A1BA-DC03369AB0EB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B14AA734-E732-4179-9B9B-DEC32C814B62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 and wellbeing are multidimensional </a:t>
          </a:r>
          <a:r>
            <a:rPr lang="en-GB" sz="1400" kern="1200" dirty="0"/>
            <a:t>(WHO, 2021; </a:t>
          </a:r>
          <a:r>
            <a:rPr lang="en-GB" sz="1400" kern="1200" dirty="0" err="1"/>
            <a:t>Schramme</a:t>
          </a:r>
          <a:r>
            <a:rPr lang="en-GB" sz="1400" kern="1200" dirty="0"/>
            <a:t>, 2025). </a:t>
          </a:r>
          <a:endParaRPr lang="en-US" sz="1700" kern="1200" dirty="0"/>
        </a:p>
      </dsp:txBody>
      <dsp:txXfrm>
        <a:off x="396080" y="2433281"/>
        <a:ext cx="2929383" cy="1757630"/>
      </dsp:txXfrm>
    </dsp:sp>
    <dsp:sp modelId="{614F6947-69EB-46B7-A9E4-DD7DB0803D0C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Healthcare should consider the whole person, not only their disease </a:t>
          </a:r>
          <a:r>
            <a:rPr lang="en-GB" sz="1400" kern="1200" dirty="0"/>
            <a:t>(</a:t>
          </a:r>
          <a:r>
            <a:rPr lang="en-GB" sz="1400" kern="1200" dirty="0" err="1"/>
            <a:t>Jiwattanasuk</a:t>
          </a:r>
          <a:r>
            <a:rPr lang="en-GB" sz="1400" kern="1200" dirty="0"/>
            <a:t> , </a:t>
          </a:r>
          <a:r>
            <a:rPr lang="en-GB" sz="1400" kern="1200" dirty="0" err="1"/>
            <a:t>Pannavoravat</a:t>
          </a:r>
          <a:r>
            <a:rPr lang="en-GB" sz="1400" kern="1200" dirty="0"/>
            <a:t> &amp; Sirikanchana,2022).</a:t>
          </a:r>
          <a:endParaRPr lang="en-US" sz="1700" kern="1200" dirty="0"/>
        </a:p>
      </dsp:txBody>
      <dsp:txXfrm>
        <a:off x="3999222" y="2433281"/>
        <a:ext cx="2929383" cy="1757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C48BD-7BCB-479E-ACFD-DAE875AB80CB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46C4F-E7CA-4D28-A789-C0E3D021332A}">
      <dsp:nvSpPr>
        <dsp:cNvPr id="0" name=""/>
        <dsp:cNvSpPr/>
      </dsp:nvSpPr>
      <dsp:spPr>
        <a:xfrm>
          <a:off x="0" y="2125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current needs without compromising future generations  (WCED, 1987). </a:t>
          </a: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25"/>
        <a:ext cx="10515600" cy="724715"/>
      </dsp:txXfrm>
    </dsp:sp>
    <dsp:sp modelId="{7A88F11F-BA86-4260-BCA4-313141E2351E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C83FE-4686-461E-A8EB-D7505D349479}">
      <dsp:nvSpPr>
        <dsp:cNvPr id="0" name=""/>
        <dsp:cNvSpPr/>
      </dsp:nvSpPr>
      <dsp:spPr>
        <a:xfrm>
          <a:off x="0" y="726840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Social : Equity, inclusion and access (WHO,2023b).</a:t>
          </a:r>
        </a:p>
      </dsp:txBody>
      <dsp:txXfrm>
        <a:off x="0" y="726840"/>
        <a:ext cx="10515600" cy="724715"/>
      </dsp:txXfrm>
    </dsp:sp>
    <dsp:sp modelId="{AE4F5AE2-E41B-4E62-838E-5A1F26463DBD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BB86E-FC3D-42AE-9528-58BB1D47C8F9}">
      <dsp:nvSpPr>
        <dsp:cNvPr id="0" name=""/>
        <dsp:cNvSpPr/>
      </dsp:nvSpPr>
      <dsp:spPr>
        <a:xfrm>
          <a:off x="0" y="1451556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Economic: Effective and responsible use of resources (WCED,1987).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51556"/>
        <a:ext cx="10515600" cy="724715"/>
      </dsp:txXfrm>
    </dsp:sp>
    <dsp:sp modelId="{B81063A4-E4FF-4E8B-BEB6-F067772F464A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B1400-243F-421F-9912-B3117C667E53}">
      <dsp:nvSpPr>
        <dsp:cNvPr id="0" name=""/>
        <dsp:cNvSpPr/>
      </dsp:nvSpPr>
      <dsp:spPr>
        <a:xfrm>
          <a:off x="0" y="2176271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Environmental: Reducing harm to the environment (WHO,2023a).</a:t>
          </a:r>
        </a:p>
      </dsp:txBody>
      <dsp:txXfrm>
        <a:off x="0" y="2176271"/>
        <a:ext cx="10515600" cy="724715"/>
      </dsp:txXfrm>
    </dsp:sp>
    <dsp:sp modelId="{ACC90FDC-85AA-42AD-9EFA-A898023EA96C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336B9-AF76-49E5-8DCC-38F6E4F78AF3}">
      <dsp:nvSpPr>
        <dsp:cNvPr id="0" name=""/>
        <dsp:cNvSpPr/>
      </dsp:nvSpPr>
      <dsp:spPr>
        <a:xfrm>
          <a:off x="0" y="2900987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Prevention can support long-term population health (WHO,2023b).</a:t>
          </a:r>
        </a:p>
      </dsp:txBody>
      <dsp:txXfrm>
        <a:off x="0" y="2900987"/>
        <a:ext cx="10515600" cy="724715"/>
      </dsp:txXfrm>
    </dsp:sp>
    <dsp:sp modelId="{4B8B868B-E6AD-4469-99C8-2B3FE69CB51B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5D7DA-9D84-4D3A-9B48-E9B99D50E811}">
      <dsp:nvSpPr>
        <dsp:cNvPr id="0" name=""/>
        <dsp:cNvSpPr/>
      </dsp:nvSpPr>
      <dsp:spPr>
        <a:xfrm>
          <a:off x="0" y="3625703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Sustainable healthcare must also consider equitable access (WHO,2023b).</a:t>
          </a:r>
        </a:p>
      </dsp:txBody>
      <dsp:txXfrm>
        <a:off x="0" y="3625703"/>
        <a:ext cx="10515600" cy="724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03090-4ECF-434C-997F-82D61DE63495}">
      <dsp:nvSpPr>
        <dsp:cNvPr id="0" name=""/>
        <dsp:cNvSpPr/>
      </dsp:nvSpPr>
      <dsp:spPr>
        <a:xfrm>
          <a:off x="0" y="559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1642A-9960-4EE6-ACA7-DEA02D72B7C9}">
      <dsp:nvSpPr>
        <dsp:cNvPr id="0" name=""/>
        <dsp:cNvSpPr/>
      </dsp:nvSpPr>
      <dsp:spPr>
        <a:xfrm>
          <a:off x="0" y="559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3 aims to ensure healthy lives and promote wellbeing for all at all ages (United Nations, 2026).  </a:t>
          </a:r>
          <a:endParaRPr lang="en-US" sz="1300" kern="1200" dirty="0"/>
        </a:p>
      </dsp:txBody>
      <dsp:txXfrm>
        <a:off x="0" y="559"/>
        <a:ext cx="5215110" cy="654215"/>
      </dsp:txXfrm>
    </dsp:sp>
    <dsp:sp modelId="{8116FA58-3B3B-4337-9DAE-6022005233DA}">
      <dsp:nvSpPr>
        <dsp:cNvPr id="0" name=""/>
        <dsp:cNvSpPr/>
      </dsp:nvSpPr>
      <dsp:spPr>
        <a:xfrm>
          <a:off x="0" y="654774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E6D26-FA4E-4D35-B157-3FCC1318E588}">
      <dsp:nvSpPr>
        <dsp:cNvPr id="0" name=""/>
        <dsp:cNvSpPr/>
      </dsp:nvSpPr>
      <dsp:spPr>
        <a:xfrm>
          <a:off x="0" y="654774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Target 3.4 focuses on reducing premature mortality from non-communicable diseases through prevention and treatment (United Nations,2026).</a:t>
          </a:r>
          <a:endParaRPr lang="en-US" sz="1300" kern="1200" dirty="0"/>
        </a:p>
      </dsp:txBody>
      <dsp:txXfrm>
        <a:off x="0" y="654774"/>
        <a:ext cx="5215110" cy="654215"/>
      </dsp:txXfrm>
    </dsp:sp>
    <dsp:sp modelId="{750F469F-A988-4277-80B2-C77F9D27DC1A}">
      <dsp:nvSpPr>
        <dsp:cNvPr id="0" name=""/>
        <dsp:cNvSpPr/>
      </dsp:nvSpPr>
      <dsp:spPr>
        <a:xfrm>
          <a:off x="0" y="1308989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54A6-AD51-4B9C-A513-B2CC0635E82E}">
      <dsp:nvSpPr>
        <dsp:cNvPr id="0" name=""/>
        <dsp:cNvSpPr/>
      </dsp:nvSpPr>
      <dsp:spPr>
        <a:xfrm>
          <a:off x="0" y="1308989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Type 2 diabetes is an important non-communicable disease (WHO,2023b).</a:t>
          </a:r>
          <a:endParaRPr lang="en-US" sz="1300" kern="1200" dirty="0"/>
        </a:p>
      </dsp:txBody>
      <dsp:txXfrm>
        <a:off x="0" y="1308989"/>
        <a:ext cx="5215110" cy="654215"/>
      </dsp:txXfrm>
    </dsp:sp>
    <dsp:sp modelId="{902AF470-0F15-4EF0-A081-40363189197D}">
      <dsp:nvSpPr>
        <dsp:cNvPr id="0" name=""/>
        <dsp:cNvSpPr/>
      </dsp:nvSpPr>
      <dsp:spPr>
        <a:xfrm>
          <a:off x="0" y="1963205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39D51-1C12-40C2-9210-FC72CA94DA6A}">
      <dsp:nvSpPr>
        <dsp:cNvPr id="0" name=""/>
        <dsp:cNvSpPr/>
      </dsp:nvSpPr>
      <dsp:spPr>
        <a:xfrm>
          <a:off x="0" y="1963205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NHS DPP supports SDG 3 through diabetes prevention (NHS England, 2025).</a:t>
          </a:r>
          <a:endParaRPr lang="en-US" sz="1300" kern="1200" dirty="0"/>
        </a:p>
      </dsp:txBody>
      <dsp:txXfrm>
        <a:off x="0" y="1963205"/>
        <a:ext cx="5215110" cy="654215"/>
      </dsp:txXfrm>
    </dsp:sp>
    <dsp:sp modelId="{1D08BF92-28F2-4B5C-86C9-EB694C14D123}">
      <dsp:nvSpPr>
        <dsp:cNvPr id="0" name=""/>
        <dsp:cNvSpPr/>
      </dsp:nvSpPr>
      <dsp:spPr>
        <a:xfrm>
          <a:off x="0" y="2617420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E65AC-1E78-4F27-8D85-4D8D96514DE8}">
      <dsp:nvSpPr>
        <dsp:cNvPr id="0" name=""/>
        <dsp:cNvSpPr/>
      </dsp:nvSpPr>
      <dsp:spPr>
        <a:xfrm>
          <a:off x="0" y="2617420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1: poverty can affect health and access to healthy choices (United Nations,2026).</a:t>
          </a:r>
          <a:endParaRPr lang="en-US" sz="1300" kern="1200" dirty="0"/>
        </a:p>
      </dsp:txBody>
      <dsp:txXfrm>
        <a:off x="0" y="2617420"/>
        <a:ext cx="5215110" cy="654215"/>
      </dsp:txXfrm>
    </dsp:sp>
    <dsp:sp modelId="{9A188D17-9883-4D99-8C02-A1522102F502}">
      <dsp:nvSpPr>
        <dsp:cNvPr id="0" name=""/>
        <dsp:cNvSpPr/>
      </dsp:nvSpPr>
      <dsp:spPr>
        <a:xfrm>
          <a:off x="0" y="3271636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A6249-ACA3-4916-8343-726929D4DF91}">
      <dsp:nvSpPr>
        <dsp:cNvPr id="0" name=""/>
        <dsp:cNvSpPr/>
      </dsp:nvSpPr>
      <dsp:spPr>
        <a:xfrm>
          <a:off x="0" y="3271636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10: Reducing inequalities supports equitable healthcare access (United Nations,2026).</a:t>
          </a:r>
          <a:endParaRPr lang="en-US" sz="1300" kern="1200" dirty="0"/>
        </a:p>
      </dsp:txBody>
      <dsp:txXfrm>
        <a:off x="0" y="3271636"/>
        <a:ext cx="5215110" cy="654215"/>
      </dsp:txXfrm>
    </dsp:sp>
    <dsp:sp modelId="{93476C06-C6C9-4674-9371-A1EC319881E2}">
      <dsp:nvSpPr>
        <dsp:cNvPr id="0" name=""/>
        <dsp:cNvSpPr/>
      </dsp:nvSpPr>
      <dsp:spPr>
        <a:xfrm>
          <a:off x="0" y="3925851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0D219-EA46-4FA5-9B4D-8250994F4A11}">
      <dsp:nvSpPr>
        <dsp:cNvPr id="0" name=""/>
        <dsp:cNvSpPr/>
      </dsp:nvSpPr>
      <dsp:spPr>
        <a:xfrm>
          <a:off x="0" y="3925851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Health improvement also depends on wider social determinants (WHO,2023b).</a:t>
          </a:r>
          <a:endParaRPr lang="en-US" sz="1300" kern="1200" dirty="0"/>
        </a:p>
      </dsp:txBody>
      <dsp:txXfrm>
        <a:off x="0" y="3925851"/>
        <a:ext cx="5215110" cy="6542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71C7A-5DF1-4799-8FCF-D33692E5AA0A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EE99C-6EAF-4F36-8FFF-CD14D5375737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E19DE-B2F2-426F-B154-0FE8A0FB4A6D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in All Policies recognises that housing, transport, education and employment can influence health </a:t>
          </a:r>
          <a:r>
            <a:rPr lang="en-GB" sz="1500" kern="1200" dirty="0">
              <a:latin typeface="Calibri"/>
              <a:ea typeface="Calibri"/>
              <a:cs typeface="Calibri"/>
            </a:rPr>
            <a:t>(WHO,2023b).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2284"/>
        <a:ext cx="4926242" cy="1157919"/>
      </dsp:txXfrm>
    </dsp:sp>
    <dsp:sp modelId="{E9A82B23-41B1-468B-9395-D3AABB828896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348F1-D644-4016-9C14-A37D0052FFE7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B119E-5AB6-46B3-ABCE-E12A1C97933E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NHS Long Term Plan prioritises prevention and population health</a:t>
          </a:r>
          <a:r>
            <a:rPr lang="en-GB" sz="1500" kern="1200" dirty="0">
              <a:latin typeface="Calibri"/>
              <a:ea typeface="Calibri"/>
              <a:cs typeface="Calibri"/>
            </a:rPr>
            <a:t> (NHS England,2019).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1449684"/>
        <a:ext cx="4926242" cy="1157919"/>
      </dsp:txXfrm>
    </dsp:sp>
    <dsp:sp modelId="{93413FB6-E2FD-4BB5-BE94-51B6138A3B89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CCFB7-42F1-4C2A-8635-FBD9740C9804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F79F2F-EC37-4233-B00A-981170D0C810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Individual responsibility should be balanced with action on wider determinants of health </a:t>
          </a:r>
          <a:r>
            <a:rPr lang="en-GB" sz="14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(WHO,2023b).</a:t>
          </a:r>
          <a:endParaRPr lang="en-US" sz="1800" kern="12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sp:txBody>
      <dsp:txXfrm>
        <a:off x="1337397" y="2897083"/>
        <a:ext cx="4926242" cy="1157919"/>
      </dsp:txXfrm>
    </dsp:sp>
    <dsp:sp modelId="{50DFB131-34DE-40B7-A4AD-A0159E776737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1D274-DB1E-40DA-B3DF-A272E2149E98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2CC24-4C5A-443A-BA11-DA71B8C4B7BB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The Health and Care Act 2022 established Integrated Care Boards (ICS) and formalised integrated Care Systems to support integrated working </a:t>
          </a:r>
          <a:r>
            <a:rPr lang="en-GB" sz="1500" kern="1200" dirty="0">
              <a:latin typeface="Calibri"/>
              <a:ea typeface="Calibri"/>
              <a:cs typeface="Calibri"/>
            </a:rPr>
            <a:t>(Health and Care Act 2022 ).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4344483"/>
        <a:ext cx="4926242" cy="11579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9AC32-1824-4B27-A1D9-F60A44F78123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Integrated work connects NHS services, local authorities and community organizations (Health and Care Act 2022).</a:t>
          </a:r>
        </a:p>
      </dsp:txBody>
      <dsp:txXfrm>
        <a:off x="22940" y="22940"/>
        <a:ext cx="7160195" cy="737360"/>
      </dsp:txXfrm>
    </dsp:sp>
    <dsp:sp modelId="{EF95B3E3-7928-488A-9C91-122156201ED2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Prevention supports earlier intervention and population health improvement (NHS England, 2019).</a:t>
          </a:r>
          <a:endParaRPr lang="en-US" sz="1400" kern="1200" dirty="0"/>
        </a:p>
      </dsp:txBody>
      <dsp:txXfrm>
        <a:off x="627587" y="914964"/>
        <a:ext cx="6937378" cy="737360"/>
      </dsp:txXfrm>
    </dsp:sp>
    <dsp:sp modelId="{AECBB966-63C6-456B-AC53-F64E4385255D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Social Value Act considers economic, social and environmental wellbeing when public services are commissioned (Public Services(Social Value) Act 2012).</a:t>
          </a:r>
        </a:p>
      </dsp:txBody>
      <dsp:txXfrm>
        <a:off x="1232233" y="1806988"/>
        <a:ext cx="6937378" cy="737360"/>
      </dsp:txXfrm>
    </dsp:sp>
    <dsp:sp modelId="{7432917C-021E-4412-9C46-A30B644DB9AD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venir Next LT Pro"/>
            </a:rPr>
            <a:t>Acute healthcare pressures can compete with investment in long-term prevention . Prevention requires sustained funding and partnership working (WHO, 2023b).</a:t>
          </a:r>
          <a:endParaRPr lang="en-US" sz="1400" kern="1200" dirty="0"/>
        </a:p>
      </dsp:txBody>
      <dsp:txXfrm>
        <a:off x="1836880" y="2699012"/>
        <a:ext cx="6937378" cy="737360"/>
      </dsp:txXfrm>
    </dsp:sp>
    <dsp:sp modelId="{DB0AF2C9-BC96-4504-825B-B84969718AF5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Local implementation can differ, so  policy does not automatically guarantee equal outcomes (Health and Care Act 2022).</a:t>
          </a:r>
          <a:endParaRPr lang="en-US" sz="1400" kern="1200" dirty="0"/>
        </a:p>
      </dsp:txBody>
      <dsp:txXfrm>
        <a:off x="2441527" y="3591037"/>
        <a:ext cx="6937378" cy="737360"/>
      </dsp:txXfrm>
    </dsp:sp>
    <dsp:sp modelId="{C90421AE-1909-48E3-962B-F82B8E43E255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93CBCE06-48F8-4A5A-B855-D2AA9E238FF7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784E364A-9FEF-4AB1-8B51-59225C298C9E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911748" y="2343195"/>
        <a:ext cx="280008" cy="383102"/>
      </dsp:txXfrm>
    </dsp:sp>
    <dsp:sp modelId="{FF2BD12D-24A4-417D-B8AC-C0997807568B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D24C4-F713-28BA-7B04-1E4C85A9AA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4DE05-5DB5-F092-CDC5-981368948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AAA7D-7938-E028-7892-44A18A0EE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25AA2-04EF-D41F-7E43-72358B2BA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6CE3E-9277-70E6-D9E2-036C897F9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322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65BD5-5318-DCA2-F030-AE7774779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152A4-EEB1-D4BC-E9D5-94FCAA86E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56E09-4C4D-A975-EE06-F00E2D1AE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D61C62-F6BE-FA26-52FC-32B8C0F82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EE9DD4-D54A-63E4-D51B-4ADD71A5B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857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D2AB1-A401-C66E-8036-7929442A5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D47DE-ECA1-C223-20A2-0E1C38D94B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4F172-FDC9-3748-A518-6D2299E13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B26B0-EC23-C8E3-853F-B7E2D9E5E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0AB0B-63B6-7397-6BB1-0A2C03357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79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35E8A-86DF-3498-24A2-E6618F10D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7BCD5-C22D-3E9B-4894-51DE13D908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B6830-6736-BC93-F808-1090E04C0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92313-E534-3BC7-308D-E9240AA2F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99A817-9B57-9845-9E4F-7D3A9D27B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3B85E-E384-3EEA-C609-233ABCD7C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591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05297-D09D-ECC3-C7A3-3712C9917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0E6B9-3361-0EB6-72B3-11D1842A5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D55D9-BE8A-1758-4D9B-F3EAB19DD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68B90F-8AEF-E6A0-230B-97CC7CE0BA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76A1C0-17DF-7CF3-E3AF-B8BA2C6C52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69106A-24CD-E3D3-198B-1AB7925F0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118672-6E9F-3CB4-60BC-A7A7BD38D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30693F-F267-4148-1B72-6E9599177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69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64302-6BEB-A495-B3B7-A15990D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E40759-E2CC-082A-F213-A21EAE911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E0D73-B43D-07A5-23A9-DB16474C2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C9DE68-01F3-6996-7D9F-B3EDDA8C4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25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97AAEB-167A-4F32-A55E-885C573B8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0EA17-CEBD-7681-FB03-C6416648F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D2797-8BCE-B654-B6F6-972503A1A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1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643D-39BA-6FE6-E741-25089F233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9CD5E-6651-8AE5-8FDD-4B3510873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003D46-FFCF-81F5-948A-90137C9C5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84368-FAA5-8404-BF64-B33B6ADFF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2A8D7-FC11-258E-FC64-CBCB7AC68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56D0DB-4B6F-6F6A-6B9C-E0AC96750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435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491A1-7998-C017-1264-E943FB23B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BDBB2C-167F-D64A-45F0-C556DCCBC8F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BBACD8-AD6B-556A-5003-D4539E28F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2A983-BDDB-32F7-6D04-CD3F880EE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2889E-20C2-A23D-E986-A5EBF5324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66615-2A37-3359-FCC5-F6AB11EC2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917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F8B0F-8828-D848-5434-648C2AF17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450E53-696B-63CE-15C9-05E974D66D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AFE99-B472-4B1B-B96D-C2D75F89C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52D40-9867-7825-C36A-11DFFE38C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632D8-BCD9-3012-396C-DBD81BC2E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25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D366B3-031D-41BE-7445-FBE9E4F79C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8C2E54-1AA2-FF0E-1B5E-8AF62044D6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890CD-1A8A-202C-F8FC-F9FE3E4AB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2A812-C0C8-E196-86FE-7C31586DF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D9B06-D294-7309-1B83-C01C62AAD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2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C468F-1161-E65C-51B0-E2AAFF4AF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B8F08-CD09-5872-8F7B-879F07F0A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4272D-2F0D-3BEE-F8E1-D9B1F0D120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10/7/2026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5F1B5-1479-8915-6828-6A280AEEDA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B3E85-0650-3C71-BFE6-532CD90A4C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98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ersenseofpurpose.eu/sdgs/sdg3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hddcenter.org/webinars/?tx_post_tag=webinar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3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hyperlink" Target="https://www.mhddcenter.org/wp-content/uploads/2021/02/BioPsychoSocial-model-scaled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tofit.org/image-gallery/1125968650739937/bronfenbrenner-s-ecological-systems-theory/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4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hyperlink" Target="https://pbs.twimg.com/media/E7-TixNXIA4El3Z.jpg:large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ed.ac.uk/sustainability/2016/the-sustainable-development-goals-a-lens-for-social-responsibility/" TargetMode="External"/><Relationship Id="rId3" Type="http://schemas.openxmlformats.org/officeDocument/2006/relationships/diagramLayout" Target="../diagrams/layout5.xml"/><Relationship Id="rId7" Type="http://schemas.openxmlformats.org/officeDocument/2006/relationships/image" Target="../media/image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khsa.blog.gov.uk/2018/06/13/health-matters-evaluation-and-next-steps-for-the-nhs-diabetes-prevention-programme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hsa.blog.gov.uk/wp-content/uploads/sites/33/2018/06/6.4364_PHE_Health-Matters_Online_960x640_2.p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:%2010.1146/annurev-publhealth-031210-101141." TargetMode="External"/><Relationship Id="rId3" Type="http://schemas.openxmlformats.org/officeDocument/2006/relationships/hyperlink" Target="https://doi.org/10.1017/S0033291723002660" TargetMode="External"/><Relationship Id="rId7" Type="http://schemas.openxmlformats.org/officeDocument/2006/relationships/hyperlink" Target="https://www.emerald.com/dts/article-pdf/4/2/111/9718758/dts-04-2024-0054.pdf" TargetMode="External"/><Relationship Id="rId2" Type="http://schemas.openxmlformats.org/officeDocument/2006/relationships/hyperlink" Target="https://doi.org/10.1111/dme.148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diabetes/diabetes-prevention/" TargetMode="External"/><Relationship Id="rId5" Type="http://schemas.openxmlformats.org/officeDocument/2006/relationships/hyperlink" Target="https://www.researchgate.net/profile/Narumon-Jiwattanasuk/publication/379669571_The_Holistic_Well-being_Concepts_in_Relation_to_Quality_of_Life/links/6614e6bb66ba7e2359b7be73/The-Holistic-Well-being-Concepts-in-Relation-to-Quality-of-Life.pdf" TargetMode="External"/><Relationship Id="rId4" Type="http://schemas.openxmlformats.org/officeDocument/2006/relationships/hyperlink" Target="https://www.diabetes.org.uk/about-us/about-the-charity/our-strategy/statistics" TargetMode="External"/><Relationship Id="rId9" Type="http://schemas.openxmlformats.org/officeDocument/2006/relationships/hyperlink" Target="https://doi.org/10.1146/annurev-publhealth-031210-10114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0107555/pdf/11019_2023_Article_10150.pdf" TargetMode="External"/><Relationship Id="rId2" Type="http://schemas.openxmlformats.org/officeDocument/2006/relationships/hyperlink" Target="https://doi.org/10.1111/phn.1284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337/dc19-1425" TargetMode="External"/><Relationship Id="rId5" Type="http://schemas.openxmlformats.org/officeDocument/2006/relationships/hyperlink" Target="https://sdgs.un.org/goals" TargetMode="External"/><Relationship Id="rId4" Type="http://schemas.openxmlformats.org/officeDocument/2006/relationships/hyperlink" Target="https://doi.org/10.2196/4096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373AC-9549-6257-AD8F-B0D2F7277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" name="Right Triangle 10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75961" y="962526"/>
            <a:ext cx="5384800" cy="32106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Presentation Title: Critically Examining the Integration of Health, Wellbeing and Sustainable Development Through the NHS Diabetes Prevention </a:t>
            </a:r>
            <a:r>
              <a:rPr lang="en-US" sz="1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Programme</a:t>
            </a: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 England</a:t>
            </a:r>
          </a:p>
          <a:p>
            <a:pPr algn="l"/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Title &amp; Code: Health, Wellbeing and Sustainable Development (BMHP6030)</a:t>
            </a: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Component 1 : Individual presentation</a:t>
            </a:r>
          </a:p>
          <a:p>
            <a:pPr algn="l"/>
            <a:endParaRPr lang="en-US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75961" y="4269462"/>
            <a:ext cx="4048760" cy="109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Name : Nashima Ghufran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ID: 2321291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Lecturer Name : Parese Ahmed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Date : 07/10/2026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9" name="Graphic 68" descr="Open Hand with Plant">
            <a:extLst>
              <a:ext uri="{FF2B5EF4-FFF2-40B4-BE49-F238E27FC236}">
                <a16:creationId xmlns:a16="http://schemas.microsoft.com/office/drawing/2014/main" id="{086F00B8-2261-9843-D7CE-D8A3A23500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541053" y="953955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9" name="Arc 7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43D51-03E5-2D07-DBE6-9E55C2071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Introduction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B148D6E6-CF53-247D-82D9-A5F3AE3A4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Calibri"/>
                <a:ea typeface="Calibri"/>
                <a:cs typeface="Calibri"/>
              </a:rPr>
              <a:t>Health, wellbeing and Sustainable Development</a:t>
            </a:r>
            <a:endParaRPr lang="en-US" sz="1500" b="1" dirty="0">
              <a:latin typeface="Calibri"/>
              <a:ea typeface="Calibri"/>
              <a:cs typeface="Calibri"/>
            </a:endParaRP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Health is influenced by physical, mental and social factors as well as environment (WHO,2021).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Wellbeing includes objective and subjective experiences (Schramme,2025).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Sustainable healthcare considers current and future population health (WHO,2023a).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 Prevention can reduce the impact of non-communicable diseases (NCDs) (NHS England, 2025).  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Type 2 diabetes creates significant health, social and economic pressures (NHS England,2025).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This presentation critically examines the NHS Diabetes Prevention Programme (NHS DPP) as an example of prevention in England.</a:t>
            </a:r>
          </a:p>
          <a:p>
            <a:pPr marL="0" indent="0"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    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245412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DFB4CD-5340-68DC-4BC9-F95C64427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82093-4407-716E-0D19-FF7CE9109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r>
              <a:rPr lang="en-GB" sz="37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Definitions and key-concepts (health &amp; well-being)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BF50436C-1A4C-3104-C723-8C39092BA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077841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1470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E8781-2D5A-AB3B-4F81-D2BAB1D0F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Definitions and key-concepts (sustainable-development)</a:t>
            </a:r>
          </a:p>
          <a:p>
            <a:pPr algn="ctr"/>
            <a:endParaRPr lang="en-US" sz="36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5ABE0CF-4C4C-5267-EAD4-45DC6505D8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656532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159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0A9F3-541A-EC0C-7B38-316E3FD9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49" y="487927"/>
            <a:ext cx="3293851" cy="5649820"/>
          </a:xfrm>
        </p:spPr>
        <p:txBody>
          <a:bodyPr>
            <a:normAutofit/>
          </a:bodyPr>
          <a:lstStyle/>
          <a:p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Theories (Biopsychosocial model)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5A3FE9F-DB31-AAB6-87D9-4490B8D001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833445"/>
              </p:ext>
            </p:extLst>
          </p:nvPr>
        </p:nvGraphicFramePr>
        <p:xfrm>
          <a:off x="4807223" y="487927"/>
          <a:ext cx="6640029" cy="6628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FA93ED5-C467-0AC0-1F86-445E6E26ECA1}"/>
              </a:ext>
            </a:extLst>
          </p:cNvPr>
          <p:cNvSpPr txBox="1"/>
          <p:nvPr/>
        </p:nvSpPr>
        <p:spPr>
          <a:xfrm>
            <a:off x="4919650" y="108365"/>
            <a:ext cx="6288658" cy="35702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Biological: genetics, physical health and disease risk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Psychological: stress, emotions, behaviour and motivation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(Bolton,2023).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Social: family, community and socioeconomic circumstances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(Bolton,2023).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model is broader than a purely biomedical approach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supports person-centred and multidisciplinary care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Jiwattanasuk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Pannavoravat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&amp; Sirikanchana,2022).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is relevant to diabetes prevention because lifestyle change is influenced by psychological and social factors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(Bolton,2023).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 limitation is that applying the model can require more time and resources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29387D-E775-2801-6CAA-EA4E97F2A2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990957" y="4201366"/>
            <a:ext cx="6272559" cy="241636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3643F9-ADCA-4956-B332-51EF96ECA031}"/>
              </a:ext>
            </a:extLst>
          </p:cNvPr>
          <p:cNvSpPr txBox="1"/>
          <p:nvPr/>
        </p:nvSpPr>
        <p:spPr>
          <a:xfrm>
            <a:off x="8045899" y="6617730"/>
            <a:ext cx="266664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9"/>
              </a:rPr>
              <a:t>BioPsychoSocial-model-scaled.jpg (2560×1978)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123418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47DF4-D7A5-756F-5258-3B1948D3E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Theories (Ecological Model)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B061A-E7EA-7AF5-99AC-342EDBCFFA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458694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2403B52-97E8-7D27-5CCA-EF6F9DC39770}"/>
              </a:ext>
            </a:extLst>
          </p:cNvPr>
          <p:cNvSpPr txBox="1"/>
          <p:nvPr/>
        </p:nvSpPr>
        <p:spPr>
          <a:xfrm>
            <a:off x="4692771" y="241540"/>
            <a:ext cx="7118230" cy="30777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Individual: knowledge, motivation and behaviour.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Interpersonal: family and social support.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Community: local services and environments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Wider environment: socioeconomic conditions, policies and food environments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Lifestyle education can support individual behaviour change.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Wider factors can make healthy choices easier or harder.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education alone may have limited impact when wider barriers are not addressed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(Richard, Gauvin and Raine, 2011).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442E66-5A3B-3196-64D8-115012FAA8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451937" y="3859154"/>
            <a:ext cx="4208340" cy="27988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DDF12E-92C2-4C1C-59E9-516CEA63CFA8}"/>
              </a:ext>
            </a:extLst>
          </p:cNvPr>
          <p:cNvSpPr txBox="1"/>
          <p:nvPr/>
        </p:nvSpPr>
        <p:spPr>
          <a:xfrm>
            <a:off x="4838852" y="45087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0BF49F-CD19-6329-4B05-25183BA7F7DD}"/>
              </a:ext>
            </a:extLst>
          </p:cNvPr>
          <p:cNvSpPr txBox="1"/>
          <p:nvPr/>
        </p:nvSpPr>
        <p:spPr>
          <a:xfrm>
            <a:off x="4849962" y="4420872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57DD2D-3CF0-F0BB-AA7F-B5AB7229DC97}"/>
              </a:ext>
            </a:extLst>
          </p:cNvPr>
          <p:cNvSpPr txBox="1"/>
          <p:nvPr/>
        </p:nvSpPr>
        <p:spPr>
          <a:xfrm>
            <a:off x="5143652" y="48135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3D0FDC-B9D4-8F53-8F95-F4C0F5FFD7FC}"/>
              </a:ext>
            </a:extLst>
          </p:cNvPr>
          <p:cNvSpPr txBox="1"/>
          <p:nvPr/>
        </p:nvSpPr>
        <p:spPr>
          <a:xfrm>
            <a:off x="5296052" y="49659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CD75CB-AA5D-87D6-E786-24AC8759B683}"/>
              </a:ext>
            </a:extLst>
          </p:cNvPr>
          <p:cNvSpPr txBox="1"/>
          <p:nvPr/>
        </p:nvSpPr>
        <p:spPr>
          <a:xfrm>
            <a:off x="9297990" y="6665662"/>
            <a:ext cx="354164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hlinkClick r:id="rId9"/>
              </a:rPr>
              <a:t>E7-TixNXIA4El3Z.jpg:large (1900×1900)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876776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BA2D3-150D-EB9F-82D1-DBA4BA8CA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0" y="586992"/>
            <a:ext cx="4953000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Sustainable Development Goal 3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4FB2528-46C3-1E37-AEF1-778EB73DD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0503523"/>
              </p:ext>
            </p:extLst>
          </p:nvPr>
        </p:nvGraphicFramePr>
        <p:xfrm>
          <a:off x="6290772" y="2009955"/>
          <a:ext cx="5215110" cy="4580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5659A1F-C685-B993-6D81-3730E59F23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62778" y="1424261"/>
            <a:ext cx="4724400" cy="3779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755338-78EB-0187-9A26-A22512E1F9B6}"/>
              </a:ext>
            </a:extLst>
          </p:cNvPr>
          <p:cNvSpPr txBox="1"/>
          <p:nvPr/>
        </p:nvSpPr>
        <p:spPr>
          <a:xfrm>
            <a:off x="1322987" y="5436798"/>
            <a:ext cx="2688027" cy="53316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bg1"/>
                </a:solidFill>
              </a:rPr>
              <a:t>(UN, 2026)</a:t>
            </a:r>
          </a:p>
        </p:txBody>
      </p:sp>
    </p:spTree>
    <p:extLst>
      <p:ext uri="{BB962C8B-B14F-4D97-AF65-F5344CB8AC3E}">
        <p14:creationId xmlns:p14="http://schemas.microsoft.com/office/powerpoint/2010/main" val="1318217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F1A7FB-5C13-C881-DC25-15CD70777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ABDB9-C4E6-A29E-ECBF-3E27D70AC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ea typeface="+mj-lt"/>
                <a:cs typeface="+mj-lt"/>
              </a:rPr>
              <a:t>SDG Integration in UK Health &amp; Social Care Systems</a:t>
            </a:r>
            <a:endParaRPr lang="en-US" sz="4000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  <a:ea typeface="+mj-lt"/>
              <a:cs typeface="+mj-lt"/>
            </a:endParaRP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D7690F0B-3A40-7B3B-CD1D-CC75D78C3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Healthier You: NHS Diabetes Prevention Programme supports SDG 3.4 by helping people with prediabetes make healthier lifestyle changes (NHS England,2025).</a:t>
            </a:r>
          </a:p>
          <a:p>
            <a:r>
              <a:rPr lang="en-GB" sz="16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provides a nine-month lifestyle programme (NHS England,2025).</a:t>
            </a:r>
          </a:p>
          <a:p>
            <a:endPara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Support includes healthy eating, physical activity and weight management (NHS England,2025).</a:t>
            </a:r>
          </a:p>
          <a:p>
            <a:endPara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programme is delivered through digital and face-to-face options (NHS England,2025).</a:t>
            </a:r>
          </a:p>
          <a:p>
            <a:endPara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involves NHS services, primary care, Integrated Care Systems and community services (NHS England,2025).</a:t>
            </a:r>
          </a:p>
          <a:p>
            <a:endPara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Access and engagement can vary between individuals and communities (Ross et al.,2023).</a:t>
            </a:r>
          </a:p>
        </p:txBody>
      </p:sp>
    </p:spTree>
    <p:extLst>
      <p:ext uri="{BB962C8B-B14F-4D97-AF65-F5344CB8AC3E}">
        <p14:creationId xmlns:p14="http://schemas.microsoft.com/office/powerpoint/2010/main" val="3144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1D1672-E57F-32E1-4AB6-194F57544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D9590-99EB-8E72-5386-515CDDC51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 anchor="t"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Policy and Governance (Frameworks &amp; Ideologies)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99B8FF-A689-B910-2ABE-FD815F832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0349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638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F83292-E8C3-CB2D-16BD-98744E69B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0767-7783-FBF9-9FDA-D70E6777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Policy impact on Practice</a:t>
            </a:r>
            <a:endParaRPr lang="en-US" sz="5200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0E577F-F546-EFA4-778C-7E64C793E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8111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1423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BFCBA134-9932-4625-92F2-ADE52ACE1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40">
            <a:extLst>
              <a:ext uri="{FF2B5EF4-FFF2-40B4-BE49-F238E27FC236}">
                <a16:creationId xmlns:a16="http://schemas.microsoft.com/office/drawing/2014/main" id="{78B28E4E-0110-46E1-92BB-3DB2BAA5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95998" cy="1613646"/>
          </a:xfrm>
          <a:custGeom>
            <a:avLst/>
            <a:gdLst>
              <a:gd name="connsiteX0" fmla="*/ 0 w 7868507"/>
              <a:gd name="connsiteY0" fmla="*/ 0 h 1682351"/>
              <a:gd name="connsiteX1" fmla="*/ 7868507 w 7868507"/>
              <a:gd name="connsiteY1" fmla="*/ 0 h 1682351"/>
              <a:gd name="connsiteX2" fmla="*/ 7865866 w 7868507"/>
              <a:gd name="connsiteY2" fmla="*/ 1824 h 1682351"/>
              <a:gd name="connsiteX3" fmla="*/ 7837561 w 7868507"/>
              <a:gd name="connsiteY3" fmla="*/ 21679 h 1682351"/>
              <a:gd name="connsiteX4" fmla="*/ 7769454 w 7868507"/>
              <a:gd name="connsiteY4" fmla="*/ 43813 h 1682351"/>
              <a:gd name="connsiteX5" fmla="*/ 7695485 w 7868507"/>
              <a:gd name="connsiteY5" fmla="*/ 61050 h 1682351"/>
              <a:gd name="connsiteX6" fmla="*/ 7662356 w 7868507"/>
              <a:gd name="connsiteY6" fmla="*/ 73131 h 1682351"/>
              <a:gd name="connsiteX7" fmla="*/ 7602203 w 7868507"/>
              <a:gd name="connsiteY7" fmla="*/ 99894 h 1682351"/>
              <a:gd name="connsiteX8" fmla="*/ 7533256 w 7868507"/>
              <a:gd name="connsiteY8" fmla="*/ 141638 h 1682351"/>
              <a:gd name="connsiteX9" fmla="*/ 7516926 w 7868507"/>
              <a:gd name="connsiteY9" fmla="*/ 165418 h 1682351"/>
              <a:gd name="connsiteX10" fmla="*/ 7488994 w 7868507"/>
              <a:gd name="connsiteY10" fmla="*/ 178287 h 1682351"/>
              <a:gd name="connsiteX11" fmla="*/ 7478335 w 7868507"/>
              <a:gd name="connsiteY11" fmla="*/ 185700 h 1682351"/>
              <a:gd name="connsiteX12" fmla="*/ 7458526 w 7868507"/>
              <a:gd name="connsiteY12" fmla="*/ 189157 h 1682351"/>
              <a:gd name="connsiteX13" fmla="*/ 7419554 w 7868507"/>
              <a:gd name="connsiteY13" fmla="*/ 192546 h 1682351"/>
              <a:gd name="connsiteX14" fmla="*/ 7347574 w 7868507"/>
              <a:gd name="connsiteY14" fmla="*/ 213028 h 1682351"/>
              <a:gd name="connsiteX15" fmla="*/ 7205646 w 7868507"/>
              <a:gd name="connsiteY15" fmla="*/ 228570 h 1682351"/>
              <a:gd name="connsiteX16" fmla="*/ 7132082 w 7868507"/>
              <a:gd name="connsiteY16" fmla="*/ 240066 h 1682351"/>
              <a:gd name="connsiteX17" fmla="*/ 7026584 w 7868507"/>
              <a:gd name="connsiteY17" fmla="*/ 249305 h 1682351"/>
              <a:gd name="connsiteX18" fmla="*/ 6949796 w 7868507"/>
              <a:gd name="connsiteY18" fmla="*/ 259619 h 1682351"/>
              <a:gd name="connsiteX19" fmla="*/ 6850243 w 7868507"/>
              <a:gd name="connsiteY19" fmla="*/ 278486 h 1682351"/>
              <a:gd name="connsiteX20" fmla="*/ 6848972 w 7868507"/>
              <a:gd name="connsiteY20" fmla="*/ 279419 h 1682351"/>
              <a:gd name="connsiteX21" fmla="*/ 6833720 w 7868507"/>
              <a:gd name="connsiteY21" fmla="*/ 281340 h 1682351"/>
              <a:gd name="connsiteX22" fmla="*/ 6796601 w 7868507"/>
              <a:gd name="connsiteY22" fmla="*/ 279778 h 1682351"/>
              <a:gd name="connsiteX23" fmla="*/ 6793249 w 7868507"/>
              <a:gd name="connsiteY23" fmla="*/ 281365 h 1682351"/>
              <a:gd name="connsiteX24" fmla="*/ 6761214 w 7868507"/>
              <a:gd name="connsiteY24" fmla="*/ 283216 h 1682351"/>
              <a:gd name="connsiteX25" fmla="*/ 6761137 w 7868507"/>
              <a:gd name="connsiteY25" fmla="*/ 284040 h 1682351"/>
              <a:gd name="connsiteX26" fmla="*/ 6753708 w 7868507"/>
              <a:gd name="connsiteY26" fmla="*/ 288053 h 1682351"/>
              <a:gd name="connsiteX27" fmla="*/ 6738673 w 7868507"/>
              <a:gd name="connsiteY27" fmla="*/ 293899 h 1682351"/>
              <a:gd name="connsiteX28" fmla="*/ 6675177 w 7868507"/>
              <a:gd name="connsiteY28" fmla="*/ 319284 h 1682351"/>
              <a:gd name="connsiteX29" fmla="*/ 6668648 w 7868507"/>
              <a:gd name="connsiteY29" fmla="*/ 320128 h 1682351"/>
              <a:gd name="connsiteX30" fmla="*/ 6668596 w 7868507"/>
              <a:gd name="connsiteY30" fmla="*/ 320325 h 1682351"/>
              <a:gd name="connsiteX31" fmla="*/ 6661861 w 7868507"/>
              <a:gd name="connsiteY31" fmla="*/ 321574 h 1682351"/>
              <a:gd name="connsiteX32" fmla="*/ 6644079 w 7868507"/>
              <a:gd name="connsiteY32" fmla="*/ 323301 h 1682351"/>
              <a:gd name="connsiteX33" fmla="*/ 6640227 w 7868507"/>
              <a:gd name="connsiteY33" fmla="*/ 325063 h 1682351"/>
              <a:gd name="connsiteX34" fmla="*/ 6639422 w 7868507"/>
              <a:gd name="connsiteY34" fmla="*/ 327491 h 1682351"/>
              <a:gd name="connsiteX35" fmla="*/ 6617073 w 7868507"/>
              <a:gd name="connsiteY35" fmla="*/ 336554 h 1682351"/>
              <a:gd name="connsiteX36" fmla="*/ 6565938 w 7868507"/>
              <a:gd name="connsiteY36" fmla="*/ 354459 h 1682351"/>
              <a:gd name="connsiteX37" fmla="*/ 6506395 w 7868507"/>
              <a:gd name="connsiteY37" fmla="*/ 372715 h 1682351"/>
              <a:gd name="connsiteX38" fmla="*/ 6366803 w 7868507"/>
              <a:gd name="connsiteY38" fmla="*/ 421832 h 1682351"/>
              <a:gd name="connsiteX39" fmla="*/ 6245343 w 7868507"/>
              <a:gd name="connsiteY39" fmla="*/ 435559 h 1682351"/>
              <a:gd name="connsiteX40" fmla="*/ 6186762 w 7868507"/>
              <a:gd name="connsiteY40" fmla="*/ 449329 h 1682351"/>
              <a:gd name="connsiteX41" fmla="*/ 6151870 w 7868507"/>
              <a:gd name="connsiteY41" fmla="*/ 456667 h 1682351"/>
              <a:gd name="connsiteX42" fmla="*/ 6094791 w 7868507"/>
              <a:gd name="connsiteY42" fmla="*/ 467108 h 1682351"/>
              <a:gd name="connsiteX43" fmla="*/ 6094387 w 7868507"/>
              <a:gd name="connsiteY43" fmla="*/ 469288 h 1682351"/>
              <a:gd name="connsiteX44" fmla="*/ 6088888 w 7868507"/>
              <a:gd name="connsiteY44" fmla="*/ 472662 h 1682351"/>
              <a:gd name="connsiteX45" fmla="*/ 6079322 w 7868507"/>
              <a:gd name="connsiteY45" fmla="*/ 480342 h 1682351"/>
              <a:gd name="connsiteX46" fmla="*/ 6060058 w 7868507"/>
              <a:gd name="connsiteY46" fmla="*/ 490885 h 1682351"/>
              <a:gd name="connsiteX47" fmla="*/ 6059271 w 7868507"/>
              <a:gd name="connsiteY47" fmla="*/ 490563 h 1682351"/>
              <a:gd name="connsiteX48" fmla="*/ 6052214 w 7868507"/>
              <a:gd name="connsiteY48" fmla="*/ 491388 h 1682351"/>
              <a:gd name="connsiteX49" fmla="*/ 6004898 w 7868507"/>
              <a:gd name="connsiteY49" fmla="*/ 494385 h 1682351"/>
              <a:gd name="connsiteX50" fmla="*/ 5987859 w 7868507"/>
              <a:gd name="connsiteY50" fmla="*/ 504838 h 1682351"/>
              <a:gd name="connsiteX51" fmla="*/ 5984113 w 7868507"/>
              <a:gd name="connsiteY51" fmla="*/ 506697 h 1682351"/>
              <a:gd name="connsiteX52" fmla="*/ 5983909 w 7868507"/>
              <a:gd name="connsiteY52" fmla="*/ 506630 h 1682351"/>
              <a:gd name="connsiteX53" fmla="*/ 5979696 w 7868507"/>
              <a:gd name="connsiteY53" fmla="*/ 508387 h 1682351"/>
              <a:gd name="connsiteX54" fmla="*/ 5931986 w 7868507"/>
              <a:gd name="connsiteY54" fmla="*/ 510495 h 1682351"/>
              <a:gd name="connsiteX55" fmla="*/ 5873354 w 7868507"/>
              <a:gd name="connsiteY55" fmla="*/ 520717 h 1682351"/>
              <a:gd name="connsiteX56" fmla="*/ 5843006 w 7868507"/>
              <a:gd name="connsiteY56" fmla="*/ 525739 h 1682351"/>
              <a:gd name="connsiteX57" fmla="*/ 5825737 w 7868507"/>
              <a:gd name="connsiteY57" fmla="*/ 530029 h 1682351"/>
              <a:gd name="connsiteX58" fmla="*/ 5812271 w 7868507"/>
              <a:gd name="connsiteY58" fmla="*/ 536366 h 1682351"/>
              <a:gd name="connsiteX59" fmla="*/ 5683965 w 7868507"/>
              <a:gd name="connsiteY59" fmla="*/ 605660 h 1682351"/>
              <a:gd name="connsiteX60" fmla="*/ 5572324 w 7868507"/>
              <a:gd name="connsiteY60" fmla="*/ 625027 h 1682351"/>
              <a:gd name="connsiteX61" fmla="*/ 5556903 w 7868507"/>
              <a:gd name="connsiteY61" fmla="*/ 628786 h 1682351"/>
              <a:gd name="connsiteX62" fmla="*/ 5553544 w 7868507"/>
              <a:gd name="connsiteY62" fmla="*/ 627847 h 1682351"/>
              <a:gd name="connsiteX63" fmla="*/ 5526889 w 7868507"/>
              <a:gd name="connsiteY63" fmla="*/ 632098 h 1682351"/>
              <a:gd name="connsiteX64" fmla="*/ 5521078 w 7868507"/>
              <a:gd name="connsiteY64" fmla="*/ 637584 h 1682351"/>
              <a:gd name="connsiteX65" fmla="*/ 5512534 w 7868507"/>
              <a:gd name="connsiteY65" fmla="*/ 637267 h 1682351"/>
              <a:gd name="connsiteX66" fmla="*/ 5474353 w 7868507"/>
              <a:gd name="connsiteY66" fmla="*/ 648039 h 1682351"/>
              <a:gd name="connsiteX67" fmla="*/ 5470584 w 7868507"/>
              <a:gd name="connsiteY67" fmla="*/ 648039 h 1682351"/>
              <a:gd name="connsiteX68" fmla="*/ 5467496 w 7868507"/>
              <a:gd name="connsiteY68" fmla="*/ 650003 h 1682351"/>
              <a:gd name="connsiteX69" fmla="*/ 5462885 w 7868507"/>
              <a:gd name="connsiteY69" fmla="*/ 649269 h 1682351"/>
              <a:gd name="connsiteX70" fmla="*/ 5461190 w 7868507"/>
              <a:gd name="connsiteY70" fmla="*/ 650833 h 1682351"/>
              <a:gd name="connsiteX71" fmla="*/ 5438256 w 7868507"/>
              <a:gd name="connsiteY71" fmla="*/ 650162 h 1682351"/>
              <a:gd name="connsiteX72" fmla="*/ 5425515 w 7868507"/>
              <a:gd name="connsiteY72" fmla="*/ 650724 h 1682351"/>
              <a:gd name="connsiteX73" fmla="*/ 5399851 w 7868507"/>
              <a:gd name="connsiteY73" fmla="*/ 648648 h 1682351"/>
              <a:gd name="connsiteX74" fmla="*/ 5395578 w 7868507"/>
              <a:gd name="connsiteY74" fmla="*/ 651245 h 1682351"/>
              <a:gd name="connsiteX75" fmla="*/ 5357693 w 7868507"/>
              <a:gd name="connsiteY75" fmla="*/ 652764 h 1682351"/>
              <a:gd name="connsiteX76" fmla="*/ 5357422 w 7868507"/>
              <a:gd name="connsiteY76" fmla="*/ 654203 h 1682351"/>
              <a:gd name="connsiteX77" fmla="*/ 5347920 w 7868507"/>
              <a:gd name="connsiteY77" fmla="*/ 660769 h 1682351"/>
              <a:gd name="connsiteX78" fmla="*/ 5344829 w 7868507"/>
              <a:gd name="connsiteY78" fmla="*/ 661019 h 1682351"/>
              <a:gd name="connsiteX79" fmla="*/ 5285263 w 7868507"/>
              <a:gd name="connsiteY79" fmla="*/ 671313 h 1682351"/>
              <a:gd name="connsiteX80" fmla="*/ 5264305 w 7868507"/>
              <a:gd name="connsiteY80" fmla="*/ 677803 h 1682351"/>
              <a:gd name="connsiteX81" fmla="*/ 5229182 w 7868507"/>
              <a:gd name="connsiteY81" fmla="*/ 688503 h 1682351"/>
              <a:gd name="connsiteX82" fmla="*/ 5203382 w 7868507"/>
              <a:gd name="connsiteY82" fmla="*/ 703484 h 1682351"/>
              <a:gd name="connsiteX83" fmla="*/ 5173833 w 7868507"/>
              <a:gd name="connsiteY83" fmla="*/ 709660 h 1682351"/>
              <a:gd name="connsiteX84" fmla="*/ 5166382 w 7868507"/>
              <a:gd name="connsiteY84" fmla="*/ 702062 h 1682351"/>
              <a:gd name="connsiteX85" fmla="*/ 5142858 w 7868507"/>
              <a:gd name="connsiteY85" fmla="*/ 702153 h 1682351"/>
              <a:gd name="connsiteX86" fmla="*/ 5134964 w 7868507"/>
              <a:gd name="connsiteY86" fmla="*/ 711602 h 1682351"/>
              <a:gd name="connsiteX87" fmla="*/ 5087368 w 7868507"/>
              <a:gd name="connsiteY87" fmla="*/ 727066 h 1682351"/>
              <a:gd name="connsiteX88" fmla="*/ 5059763 w 7868507"/>
              <a:gd name="connsiteY88" fmla="*/ 733651 h 1682351"/>
              <a:gd name="connsiteX89" fmla="*/ 5023240 w 7868507"/>
              <a:gd name="connsiteY89" fmla="*/ 742299 h 1682351"/>
              <a:gd name="connsiteX90" fmla="*/ 5007406 w 7868507"/>
              <a:gd name="connsiteY90" fmla="*/ 747156 h 1682351"/>
              <a:gd name="connsiteX91" fmla="*/ 4995851 w 7868507"/>
              <a:gd name="connsiteY91" fmla="*/ 746560 h 1682351"/>
              <a:gd name="connsiteX92" fmla="*/ 4983107 w 7868507"/>
              <a:gd name="connsiteY92" fmla="*/ 748274 h 1682351"/>
              <a:gd name="connsiteX93" fmla="*/ 4973068 w 7868507"/>
              <a:gd name="connsiteY93" fmla="*/ 750600 h 1682351"/>
              <a:gd name="connsiteX94" fmla="*/ 4967642 w 7868507"/>
              <a:gd name="connsiteY94" fmla="*/ 756164 h 1682351"/>
              <a:gd name="connsiteX95" fmla="*/ 4958938 w 7868507"/>
              <a:gd name="connsiteY95" fmla="*/ 756308 h 1682351"/>
              <a:gd name="connsiteX96" fmla="*/ 4949594 w 7868507"/>
              <a:gd name="connsiteY96" fmla="*/ 761504 h 1682351"/>
              <a:gd name="connsiteX97" fmla="*/ 4947761 w 7868507"/>
              <a:gd name="connsiteY97" fmla="*/ 759559 h 1682351"/>
              <a:gd name="connsiteX98" fmla="*/ 4939683 w 7868507"/>
              <a:gd name="connsiteY98" fmla="*/ 757589 h 1682351"/>
              <a:gd name="connsiteX99" fmla="*/ 4905733 w 7868507"/>
              <a:gd name="connsiteY99" fmla="*/ 776774 h 1682351"/>
              <a:gd name="connsiteX100" fmla="*/ 4885524 w 7868507"/>
              <a:gd name="connsiteY100" fmla="*/ 784914 h 1682351"/>
              <a:gd name="connsiteX101" fmla="*/ 4884537 w 7868507"/>
              <a:gd name="connsiteY101" fmla="*/ 786309 h 1682351"/>
              <a:gd name="connsiteX102" fmla="*/ 4863207 w 7868507"/>
              <a:gd name="connsiteY102" fmla="*/ 792997 h 1682351"/>
              <a:gd name="connsiteX103" fmla="*/ 4857388 w 7868507"/>
              <a:gd name="connsiteY103" fmla="*/ 798678 h 1682351"/>
              <a:gd name="connsiteX104" fmla="*/ 4816499 w 7868507"/>
              <a:gd name="connsiteY104" fmla="*/ 818246 h 1682351"/>
              <a:gd name="connsiteX105" fmla="*/ 4805033 w 7868507"/>
              <a:gd name="connsiteY105" fmla="*/ 823877 h 1682351"/>
              <a:gd name="connsiteX106" fmla="*/ 4794341 w 7868507"/>
              <a:gd name="connsiteY106" fmla="*/ 824641 h 1682351"/>
              <a:gd name="connsiteX107" fmla="*/ 4791139 w 7868507"/>
              <a:gd name="connsiteY107" fmla="*/ 821265 h 1682351"/>
              <a:gd name="connsiteX108" fmla="*/ 4784697 w 7868507"/>
              <a:gd name="connsiteY108" fmla="*/ 823709 h 1682351"/>
              <a:gd name="connsiteX109" fmla="*/ 4782810 w 7868507"/>
              <a:gd name="connsiteY109" fmla="*/ 823507 h 1682351"/>
              <a:gd name="connsiteX110" fmla="*/ 4772164 w 7868507"/>
              <a:gd name="connsiteY110" fmla="*/ 823203 h 1682351"/>
              <a:gd name="connsiteX111" fmla="*/ 4753756 w 7868507"/>
              <a:gd name="connsiteY111" fmla="*/ 843711 h 1682351"/>
              <a:gd name="connsiteX112" fmla="*/ 4727551 w 7868507"/>
              <a:gd name="connsiteY112" fmla="*/ 851537 h 1682351"/>
              <a:gd name="connsiteX113" fmla="*/ 4631760 w 7868507"/>
              <a:gd name="connsiteY113" fmla="*/ 932126 h 1682351"/>
              <a:gd name="connsiteX114" fmla="*/ 4584082 w 7868507"/>
              <a:gd name="connsiteY114" fmla="*/ 949940 h 1682351"/>
              <a:gd name="connsiteX115" fmla="*/ 4523312 w 7868507"/>
              <a:gd name="connsiteY115" fmla="*/ 974005 h 1682351"/>
              <a:gd name="connsiteX116" fmla="*/ 4463504 w 7868507"/>
              <a:gd name="connsiteY116" fmla="*/ 996548 h 1682351"/>
              <a:gd name="connsiteX117" fmla="*/ 4452680 w 7868507"/>
              <a:gd name="connsiteY117" fmla="*/ 1008042 h 1682351"/>
              <a:gd name="connsiteX118" fmla="*/ 4445284 w 7868507"/>
              <a:gd name="connsiteY118" fmla="*/ 1009976 h 1682351"/>
              <a:gd name="connsiteX119" fmla="*/ 4407084 w 7868507"/>
              <a:gd name="connsiteY119" fmla="*/ 1025274 h 1682351"/>
              <a:gd name="connsiteX120" fmla="*/ 4398766 w 7868507"/>
              <a:gd name="connsiteY120" fmla="*/ 1022420 h 1682351"/>
              <a:gd name="connsiteX121" fmla="*/ 4397057 w 7868507"/>
              <a:gd name="connsiteY121" fmla="*/ 1020283 h 1682351"/>
              <a:gd name="connsiteX122" fmla="*/ 4386552 w 7868507"/>
              <a:gd name="connsiteY122" fmla="*/ 1024409 h 1682351"/>
              <a:gd name="connsiteX123" fmla="*/ 4377324 w 7868507"/>
              <a:gd name="connsiteY123" fmla="*/ 1023587 h 1682351"/>
              <a:gd name="connsiteX124" fmla="*/ 4370923 w 7868507"/>
              <a:gd name="connsiteY124" fmla="*/ 1028513 h 1682351"/>
              <a:gd name="connsiteX125" fmla="*/ 4360023 w 7868507"/>
              <a:gd name="connsiteY125" fmla="*/ 1029711 h 1682351"/>
              <a:gd name="connsiteX126" fmla="*/ 4346335 w 7868507"/>
              <a:gd name="connsiteY126" fmla="*/ 1029999 h 1682351"/>
              <a:gd name="connsiteX127" fmla="*/ 4334175 w 7868507"/>
              <a:gd name="connsiteY127" fmla="*/ 1028124 h 1682351"/>
              <a:gd name="connsiteX128" fmla="*/ 4316842 w 7868507"/>
              <a:gd name="connsiteY128" fmla="*/ 1031192 h 1682351"/>
              <a:gd name="connsiteX129" fmla="*/ 4277163 w 7868507"/>
              <a:gd name="connsiteY129" fmla="*/ 1035732 h 1682351"/>
              <a:gd name="connsiteX130" fmla="*/ 4247171 w 7868507"/>
              <a:gd name="connsiteY130" fmla="*/ 1039212 h 1682351"/>
              <a:gd name="connsiteX131" fmla="*/ 4194968 w 7868507"/>
              <a:gd name="connsiteY131" fmla="*/ 1049296 h 1682351"/>
              <a:gd name="connsiteX132" fmla="*/ 4185496 w 7868507"/>
              <a:gd name="connsiteY132" fmla="*/ 1057811 h 1682351"/>
              <a:gd name="connsiteX133" fmla="*/ 4160588 w 7868507"/>
              <a:gd name="connsiteY133" fmla="*/ 1055289 h 1682351"/>
              <a:gd name="connsiteX134" fmla="*/ 4153601 w 7868507"/>
              <a:gd name="connsiteY134" fmla="*/ 1046911 h 1682351"/>
              <a:gd name="connsiteX135" fmla="*/ 4121597 w 7868507"/>
              <a:gd name="connsiteY135" fmla="*/ 1049768 h 1682351"/>
              <a:gd name="connsiteX136" fmla="*/ 4092519 w 7868507"/>
              <a:gd name="connsiteY136" fmla="*/ 1061793 h 1682351"/>
              <a:gd name="connsiteX137" fmla="*/ 4054082 w 7868507"/>
              <a:gd name="connsiteY137" fmla="*/ 1068526 h 1682351"/>
              <a:gd name="connsiteX138" fmla="*/ 4031133 w 7868507"/>
              <a:gd name="connsiteY138" fmla="*/ 1072650 h 1682351"/>
              <a:gd name="connsiteX139" fmla="*/ 3966873 w 7868507"/>
              <a:gd name="connsiteY139" fmla="*/ 1076267 h 1682351"/>
              <a:gd name="connsiteX140" fmla="*/ 3963573 w 7868507"/>
              <a:gd name="connsiteY140" fmla="*/ 1076172 h 1682351"/>
              <a:gd name="connsiteX141" fmla="*/ 3952740 w 7868507"/>
              <a:gd name="connsiteY141" fmla="*/ 1081643 h 1682351"/>
              <a:gd name="connsiteX142" fmla="*/ 3952284 w 7868507"/>
              <a:gd name="connsiteY142" fmla="*/ 1083043 h 1682351"/>
              <a:gd name="connsiteX143" fmla="*/ 3912008 w 7868507"/>
              <a:gd name="connsiteY143" fmla="*/ 1080346 h 1682351"/>
              <a:gd name="connsiteX144" fmla="*/ 3907178 w 7868507"/>
              <a:gd name="connsiteY144" fmla="*/ 1082452 h 1682351"/>
              <a:gd name="connsiteX145" fmla="*/ 3880262 w 7868507"/>
              <a:gd name="connsiteY145" fmla="*/ 1077541 h 1682351"/>
              <a:gd name="connsiteX146" fmla="*/ 3866711 w 7868507"/>
              <a:gd name="connsiteY146" fmla="*/ 1076684 h 1682351"/>
              <a:gd name="connsiteX147" fmla="*/ 3842517 w 7868507"/>
              <a:gd name="connsiteY147" fmla="*/ 1073470 h 1682351"/>
              <a:gd name="connsiteX148" fmla="*/ 3840538 w 7868507"/>
              <a:gd name="connsiteY148" fmla="*/ 1074837 h 1682351"/>
              <a:gd name="connsiteX149" fmla="*/ 3835745 w 7868507"/>
              <a:gd name="connsiteY149" fmla="*/ 1073596 h 1682351"/>
              <a:gd name="connsiteX150" fmla="*/ 3832245 w 7868507"/>
              <a:gd name="connsiteY150" fmla="*/ 1075205 h 1682351"/>
              <a:gd name="connsiteX151" fmla="*/ 3828256 w 7868507"/>
              <a:gd name="connsiteY151" fmla="*/ 1074786 h 1682351"/>
              <a:gd name="connsiteX152" fmla="*/ 3786574 w 7868507"/>
              <a:gd name="connsiteY152" fmla="*/ 1081253 h 1682351"/>
              <a:gd name="connsiteX153" fmla="*/ 3777568 w 7868507"/>
              <a:gd name="connsiteY153" fmla="*/ 1079989 h 1682351"/>
              <a:gd name="connsiteX154" fmla="*/ 3770769 w 7868507"/>
              <a:gd name="connsiteY154" fmla="*/ 1084796 h 1682351"/>
              <a:gd name="connsiteX155" fmla="*/ 3742056 w 7868507"/>
              <a:gd name="connsiteY155" fmla="*/ 1086062 h 1682351"/>
              <a:gd name="connsiteX156" fmla="*/ 3732135 w 7868507"/>
              <a:gd name="connsiteY156" fmla="*/ 1082300 h 1682351"/>
              <a:gd name="connsiteX157" fmla="*/ 3722961 w 7868507"/>
              <a:gd name="connsiteY157" fmla="*/ 1079602 h 1682351"/>
              <a:gd name="connsiteX158" fmla="*/ 3721773 w 7868507"/>
              <a:gd name="connsiteY158" fmla="*/ 1079610 h 1682351"/>
              <a:gd name="connsiteX159" fmla="*/ 3709837 w 7868507"/>
              <a:gd name="connsiteY159" fmla="*/ 1079694 h 1682351"/>
              <a:gd name="connsiteX160" fmla="*/ 3687629 w 7868507"/>
              <a:gd name="connsiteY160" fmla="*/ 1079849 h 1682351"/>
              <a:gd name="connsiteX161" fmla="*/ 3644574 w 7868507"/>
              <a:gd name="connsiteY161" fmla="*/ 1083439 h 1682351"/>
              <a:gd name="connsiteX162" fmla="*/ 3547156 w 7868507"/>
              <a:gd name="connsiteY162" fmla="*/ 1066356 h 1682351"/>
              <a:gd name="connsiteX163" fmla="*/ 3408831 w 7868507"/>
              <a:gd name="connsiteY163" fmla="*/ 1075438 h 1682351"/>
              <a:gd name="connsiteX164" fmla="*/ 3114039 w 7868507"/>
              <a:gd name="connsiteY164" fmla="*/ 1109327 h 1682351"/>
              <a:gd name="connsiteX165" fmla="*/ 3051319 w 7868507"/>
              <a:gd name="connsiteY165" fmla="*/ 1116688 h 1682351"/>
              <a:gd name="connsiteX166" fmla="*/ 3010058 w 7868507"/>
              <a:gd name="connsiteY166" fmla="*/ 1118821 h 1682351"/>
              <a:gd name="connsiteX167" fmla="*/ 2941155 w 7868507"/>
              <a:gd name="connsiteY167" fmla="*/ 1141827 h 1682351"/>
              <a:gd name="connsiteX168" fmla="*/ 2862733 w 7868507"/>
              <a:gd name="connsiteY168" fmla="*/ 1149849 h 1682351"/>
              <a:gd name="connsiteX169" fmla="*/ 2762853 w 7868507"/>
              <a:gd name="connsiteY169" fmla="*/ 1155888 h 1682351"/>
              <a:gd name="connsiteX170" fmla="*/ 2735957 w 7868507"/>
              <a:gd name="connsiteY170" fmla="*/ 1166296 h 1682351"/>
              <a:gd name="connsiteX171" fmla="*/ 2697453 w 7868507"/>
              <a:gd name="connsiteY171" fmla="*/ 1175920 h 1682351"/>
              <a:gd name="connsiteX172" fmla="*/ 2630587 w 7868507"/>
              <a:gd name="connsiteY172" fmla="*/ 1198561 h 1682351"/>
              <a:gd name="connsiteX173" fmla="*/ 2554087 w 7868507"/>
              <a:gd name="connsiteY173" fmla="*/ 1210615 h 1682351"/>
              <a:gd name="connsiteX174" fmla="*/ 2466063 w 7868507"/>
              <a:gd name="connsiteY174" fmla="*/ 1202949 h 1682351"/>
              <a:gd name="connsiteX175" fmla="*/ 2417946 w 7868507"/>
              <a:gd name="connsiteY175" fmla="*/ 1202719 h 1682351"/>
              <a:gd name="connsiteX176" fmla="*/ 2258819 w 7868507"/>
              <a:gd name="connsiteY176" fmla="*/ 1200304 h 1682351"/>
              <a:gd name="connsiteX177" fmla="*/ 2148771 w 7868507"/>
              <a:gd name="connsiteY177" fmla="*/ 1198564 h 1682351"/>
              <a:gd name="connsiteX178" fmla="*/ 2117137 w 7868507"/>
              <a:gd name="connsiteY178" fmla="*/ 1207800 h 1682351"/>
              <a:gd name="connsiteX179" fmla="*/ 2064067 w 7868507"/>
              <a:gd name="connsiteY179" fmla="*/ 1222897 h 1682351"/>
              <a:gd name="connsiteX180" fmla="*/ 2011154 w 7868507"/>
              <a:gd name="connsiteY180" fmla="*/ 1227589 h 1682351"/>
              <a:gd name="connsiteX181" fmla="*/ 1967562 w 7868507"/>
              <a:gd name="connsiteY181" fmla="*/ 1238053 h 1682351"/>
              <a:gd name="connsiteX182" fmla="*/ 1925305 w 7868507"/>
              <a:gd name="connsiteY182" fmla="*/ 1239652 h 1682351"/>
              <a:gd name="connsiteX183" fmla="*/ 1903633 w 7868507"/>
              <a:gd name="connsiteY183" fmla="*/ 1234971 h 1682351"/>
              <a:gd name="connsiteX184" fmla="*/ 1878608 w 7868507"/>
              <a:gd name="connsiteY184" fmla="*/ 1229903 h 1682351"/>
              <a:gd name="connsiteX185" fmla="*/ 1843617 w 7868507"/>
              <a:gd name="connsiteY185" fmla="*/ 1224887 h 1682351"/>
              <a:gd name="connsiteX186" fmla="*/ 1749265 w 7868507"/>
              <a:gd name="connsiteY186" fmla="*/ 1228560 h 1682351"/>
              <a:gd name="connsiteX187" fmla="*/ 1650050 w 7868507"/>
              <a:gd name="connsiteY187" fmla="*/ 1231064 h 1682351"/>
              <a:gd name="connsiteX188" fmla="*/ 1625906 w 7868507"/>
              <a:gd name="connsiteY188" fmla="*/ 1240466 h 1682351"/>
              <a:gd name="connsiteX189" fmla="*/ 1625638 w 7868507"/>
              <a:gd name="connsiteY189" fmla="*/ 1243542 h 1682351"/>
              <a:gd name="connsiteX190" fmla="*/ 1621994 w 7868507"/>
              <a:gd name="connsiteY190" fmla="*/ 1248302 h 1682351"/>
              <a:gd name="connsiteX191" fmla="*/ 1615654 w 7868507"/>
              <a:gd name="connsiteY191" fmla="*/ 1259137 h 1682351"/>
              <a:gd name="connsiteX192" fmla="*/ 1602888 w 7868507"/>
              <a:gd name="connsiteY192" fmla="*/ 1274010 h 1682351"/>
              <a:gd name="connsiteX193" fmla="*/ 1602366 w 7868507"/>
              <a:gd name="connsiteY193" fmla="*/ 1273557 h 1682351"/>
              <a:gd name="connsiteX194" fmla="*/ 1597689 w 7868507"/>
              <a:gd name="connsiteY194" fmla="*/ 1274721 h 1682351"/>
              <a:gd name="connsiteX195" fmla="*/ 1566332 w 7868507"/>
              <a:gd name="connsiteY195" fmla="*/ 1278948 h 1682351"/>
              <a:gd name="connsiteX196" fmla="*/ 1555040 w 7868507"/>
              <a:gd name="connsiteY196" fmla="*/ 1293696 h 1682351"/>
              <a:gd name="connsiteX197" fmla="*/ 1552558 w 7868507"/>
              <a:gd name="connsiteY197" fmla="*/ 1296317 h 1682351"/>
              <a:gd name="connsiteX198" fmla="*/ 1552423 w 7868507"/>
              <a:gd name="connsiteY198" fmla="*/ 1296224 h 1682351"/>
              <a:gd name="connsiteX199" fmla="*/ 1549631 w 7868507"/>
              <a:gd name="connsiteY199" fmla="*/ 1298702 h 1682351"/>
              <a:gd name="connsiteX200" fmla="*/ 1518013 w 7868507"/>
              <a:gd name="connsiteY200" fmla="*/ 1301677 h 1682351"/>
              <a:gd name="connsiteX201" fmla="*/ 1479156 w 7868507"/>
              <a:gd name="connsiteY201" fmla="*/ 1316098 h 1682351"/>
              <a:gd name="connsiteX202" fmla="*/ 1441079 w 7868507"/>
              <a:gd name="connsiteY202" fmla="*/ 1332684 h 1682351"/>
              <a:gd name="connsiteX203" fmla="*/ 1427483 w 7868507"/>
              <a:gd name="connsiteY203" fmla="*/ 1339810 h 1682351"/>
              <a:gd name="connsiteX204" fmla="*/ 1402408 w 7868507"/>
              <a:gd name="connsiteY204" fmla="*/ 1347572 h 1682351"/>
              <a:gd name="connsiteX205" fmla="*/ 1390401 w 7868507"/>
              <a:gd name="connsiteY205" fmla="*/ 1348064 h 1682351"/>
              <a:gd name="connsiteX206" fmla="*/ 1389965 w 7868507"/>
              <a:gd name="connsiteY206" fmla="*/ 1348612 h 1682351"/>
              <a:gd name="connsiteX207" fmla="*/ 1388601 w 7868507"/>
              <a:gd name="connsiteY207" fmla="*/ 1346953 h 1682351"/>
              <a:gd name="connsiteX208" fmla="*/ 1380844 w 7868507"/>
              <a:gd name="connsiteY208" fmla="*/ 1350384 h 1682351"/>
              <a:gd name="connsiteX209" fmla="*/ 1378861 w 7868507"/>
              <a:gd name="connsiteY209" fmla="*/ 1352221 h 1682351"/>
              <a:gd name="connsiteX210" fmla="*/ 1375758 w 7868507"/>
              <a:gd name="connsiteY210" fmla="*/ 1353731 h 1682351"/>
              <a:gd name="connsiteX211" fmla="*/ 1375650 w 7868507"/>
              <a:gd name="connsiteY211" fmla="*/ 1353592 h 1682351"/>
              <a:gd name="connsiteX212" fmla="*/ 1372804 w 7868507"/>
              <a:gd name="connsiteY212" fmla="*/ 1355351 h 1682351"/>
              <a:gd name="connsiteX213" fmla="*/ 1359249 w 7868507"/>
              <a:gd name="connsiteY213" fmla="*/ 1366189 h 1682351"/>
              <a:gd name="connsiteX214" fmla="*/ 1340780 w 7868507"/>
              <a:gd name="connsiteY214" fmla="*/ 1366894 h 1682351"/>
              <a:gd name="connsiteX215" fmla="*/ 1337816 w 7868507"/>
              <a:gd name="connsiteY215" fmla="*/ 1359128 h 1682351"/>
              <a:gd name="connsiteX216" fmla="*/ 1335560 w 7868507"/>
              <a:gd name="connsiteY216" fmla="*/ 1360910 h 1682351"/>
              <a:gd name="connsiteX217" fmla="*/ 1331292 w 7868507"/>
              <a:gd name="connsiteY217" fmla="*/ 1365723 h 1682351"/>
              <a:gd name="connsiteX218" fmla="*/ 1329826 w 7868507"/>
              <a:gd name="connsiteY218" fmla="*/ 1365581 h 1682351"/>
              <a:gd name="connsiteX219" fmla="*/ 1315524 w 7868507"/>
              <a:gd name="connsiteY219" fmla="*/ 1370869 h 1682351"/>
              <a:gd name="connsiteX220" fmla="*/ 1311310 w 7868507"/>
              <a:gd name="connsiteY220" fmla="*/ 1368878 h 1682351"/>
              <a:gd name="connsiteX221" fmla="*/ 1309448 w 7868507"/>
              <a:gd name="connsiteY221" fmla="*/ 1368851 h 1682351"/>
              <a:gd name="connsiteX222" fmla="*/ 1301298 w 7868507"/>
              <a:gd name="connsiteY222" fmla="*/ 1377498 h 1682351"/>
              <a:gd name="connsiteX223" fmla="*/ 1296925 w 7868507"/>
              <a:gd name="connsiteY223" fmla="*/ 1380996 h 1682351"/>
              <a:gd name="connsiteX224" fmla="*/ 1269267 w 7868507"/>
              <a:gd name="connsiteY224" fmla="*/ 1411589 h 1682351"/>
              <a:gd name="connsiteX225" fmla="*/ 1221707 w 7868507"/>
              <a:gd name="connsiteY225" fmla="*/ 1427353 h 1682351"/>
              <a:gd name="connsiteX226" fmla="*/ 1173283 w 7868507"/>
              <a:gd name="connsiteY226" fmla="*/ 1444522 h 1682351"/>
              <a:gd name="connsiteX227" fmla="*/ 1135382 w 7868507"/>
              <a:gd name="connsiteY227" fmla="*/ 1456933 h 1682351"/>
              <a:gd name="connsiteX228" fmla="*/ 1055416 w 7868507"/>
              <a:gd name="connsiteY228" fmla="*/ 1526389 h 1682351"/>
              <a:gd name="connsiteX229" fmla="*/ 1034752 w 7868507"/>
              <a:gd name="connsiteY229" fmla="*/ 1531257 h 1682351"/>
              <a:gd name="connsiteX230" fmla="*/ 1018956 w 7868507"/>
              <a:gd name="connsiteY230" fmla="*/ 1549595 h 1682351"/>
              <a:gd name="connsiteX231" fmla="*/ 1010858 w 7868507"/>
              <a:gd name="connsiteY231" fmla="*/ 1548110 h 1682351"/>
              <a:gd name="connsiteX232" fmla="*/ 1009435 w 7868507"/>
              <a:gd name="connsiteY232" fmla="*/ 1547700 h 1682351"/>
              <a:gd name="connsiteX233" fmla="*/ 1004312 w 7868507"/>
              <a:gd name="connsiteY233" fmla="*/ 1549413 h 1682351"/>
              <a:gd name="connsiteX234" fmla="*/ 1002155 w 7868507"/>
              <a:gd name="connsiteY234" fmla="*/ 1545703 h 1682351"/>
              <a:gd name="connsiteX235" fmla="*/ 993932 w 7868507"/>
              <a:gd name="connsiteY235" fmla="*/ 1545275 h 1682351"/>
              <a:gd name="connsiteX236" fmla="*/ 984702 w 7868507"/>
              <a:gd name="connsiteY236" fmla="*/ 1549599 h 1682351"/>
              <a:gd name="connsiteX237" fmla="*/ 951832 w 7868507"/>
              <a:gd name="connsiteY237" fmla="*/ 1564506 h 1682351"/>
              <a:gd name="connsiteX238" fmla="*/ 946909 w 7868507"/>
              <a:gd name="connsiteY238" fmla="*/ 1569506 h 1682351"/>
              <a:gd name="connsiteX239" fmla="*/ 930061 w 7868507"/>
              <a:gd name="connsiteY239" fmla="*/ 1573784 h 1682351"/>
              <a:gd name="connsiteX240" fmla="*/ 929189 w 7868507"/>
              <a:gd name="connsiteY240" fmla="*/ 1575061 h 1682351"/>
              <a:gd name="connsiteX241" fmla="*/ 913074 w 7868507"/>
              <a:gd name="connsiteY241" fmla="*/ 1580907 h 1682351"/>
              <a:gd name="connsiteX242" fmla="*/ 885532 w 7868507"/>
              <a:gd name="connsiteY242" fmla="*/ 1596205 h 1682351"/>
              <a:gd name="connsiteX243" fmla="*/ 879535 w 7868507"/>
              <a:gd name="connsiteY243" fmla="*/ 1593350 h 1682351"/>
              <a:gd name="connsiteX244" fmla="*/ 878302 w 7868507"/>
              <a:gd name="connsiteY244" fmla="*/ 1591213 h 1682351"/>
              <a:gd name="connsiteX245" fmla="*/ 870728 w 7868507"/>
              <a:gd name="connsiteY245" fmla="*/ 1595340 h 1682351"/>
              <a:gd name="connsiteX246" fmla="*/ 864075 w 7868507"/>
              <a:gd name="connsiteY246" fmla="*/ 1594517 h 1682351"/>
              <a:gd name="connsiteX247" fmla="*/ 859460 w 7868507"/>
              <a:gd name="connsiteY247" fmla="*/ 1599444 h 1682351"/>
              <a:gd name="connsiteX248" fmla="*/ 851601 w 7868507"/>
              <a:gd name="connsiteY248" fmla="*/ 1600641 h 1682351"/>
              <a:gd name="connsiteX249" fmla="*/ 841730 w 7868507"/>
              <a:gd name="connsiteY249" fmla="*/ 1600929 h 1682351"/>
              <a:gd name="connsiteX250" fmla="*/ 832963 w 7868507"/>
              <a:gd name="connsiteY250" fmla="*/ 1599055 h 1682351"/>
              <a:gd name="connsiteX251" fmla="*/ 820466 w 7868507"/>
              <a:gd name="connsiteY251" fmla="*/ 1602123 h 1682351"/>
              <a:gd name="connsiteX252" fmla="*/ 791859 w 7868507"/>
              <a:gd name="connsiteY252" fmla="*/ 1606663 h 1682351"/>
              <a:gd name="connsiteX253" fmla="*/ 770233 w 7868507"/>
              <a:gd name="connsiteY253" fmla="*/ 1610142 h 1682351"/>
              <a:gd name="connsiteX254" fmla="*/ 732594 w 7868507"/>
              <a:gd name="connsiteY254" fmla="*/ 1620226 h 1682351"/>
              <a:gd name="connsiteX255" fmla="*/ 725765 w 7868507"/>
              <a:gd name="connsiteY255" fmla="*/ 1628741 h 1682351"/>
              <a:gd name="connsiteX256" fmla="*/ 707807 w 7868507"/>
              <a:gd name="connsiteY256" fmla="*/ 1626219 h 1682351"/>
              <a:gd name="connsiteX257" fmla="*/ 702769 w 7868507"/>
              <a:gd name="connsiteY257" fmla="*/ 1617842 h 1682351"/>
              <a:gd name="connsiteX258" fmla="*/ 679694 w 7868507"/>
              <a:gd name="connsiteY258" fmla="*/ 1620699 h 1682351"/>
              <a:gd name="connsiteX259" fmla="*/ 658729 w 7868507"/>
              <a:gd name="connsiteY259" fmla="*/ 1632723 h 1682351"/>
              <a:gd name="connsiteX260" fmla="*/ 631015 w 7868507"/>
              <a:gd name="connsiteY260" fmla="*/ 1639457 h 1682351"/>
              <a:gd name="connsiteX261" fmla="*/ 614469 w 7868507"/>
              <a:gd name="connsiteY261" fmla="*/ 1643580 h 1682351"/>
              <a:gd name="connsiteX262" fmla="*/ 568137 w 7868507"/>
              <a:gd name="connsiteY262" fmla="*/ 1647197 h 1682351"/>
              <a:gd name="connsiteX263" fmla="*/ 565757 w 7868507"/>
              <a:gd name="connsiteY263" fmla="*/ 1647102 h 1682351"/>
              <a:gd name="connsiteX264" fmla="*/ 557947 w 7868507"/>
              <a:gd name="connsiteY264" fmla="*/ 1652573 h 1682351"/>
              <a:gd name="connsiteX265" fmla="*/ 557617 w 7868507"/>
              <a:gd name="connsiteY265" fmla="*/ 1653973 h 1682351"/>
              <a:gd name="connsiteX266" fmla="*/ 528578 w 7868507"/>
              <a:gd name="connsiteY266" fmla="*/ 1651276 h 1682351"/>
              <a:gd name="connsiteX267" fmla="*/ 525096 w 7868507"/>
              <a:gd name="connsiteY267" fmla="*/ 1653383 h 1682351"/>
              <a:gd name="connsiteX268" fmla="*/ 505689 w 7868507"/>
              <a:gd name="connsiteY268" fmla="*/ 1648471 h 1682351"/>
              <a:gd name="connsiteX269" fmla="*/ 495919 w 7868507"/>
              <a:gd name="connsiteY269" fmla="*/ 1647615 h 1682351"/>
              <a:gd name="connsiteX270" fmla="*/ 478476 w 7868507"/>
              <a:gd name="connsiteY270" fmla="*/ 1644401 h 1682351"/>
              <a:gd name="connsiteX271" fmla="*/ 477049 w 7868507"/>
              <a:gd name="connsiteY271" fmla="*/ 1645767 h 1682351"/>
              <a:gd name="connsiteX272" fmla="*/ 473592 w 7868507"/>
              <a:gd name="connsiteY272" fmla="*/ 1644526 h 1682351"/>
              <a:gd name="connsiteX273" fmla="*/ 471069 w 7868507"/>
              <a:gd name="connsiteY273" fmla="*/ 1646136 h 1682351"/>
              <a:gd name="connsiteX274" fmla="*/ 468193 w 7868507"/>
              <a:gd name="connsiteY274" fmla="*/ 1645716 h 1682351"/>
              <a:gd name="connsiteX275" fmla="*/ 438139 w 7868507"/>
              <a:gd name="connsiteY275" fmla="*/ 1652183 h 1682351"/>
              <a:gd name="connsiteX276" fmla="*/ 431647 w 7868507"/>
              <a:gd name="connsiteY276" fmla="*/ 1650919 h 1682351"/>
              <a:gd name="connsiteX277" fmla="*/ 426745 w 7868507"/>
              <a:gd name="connsiteY277" fmla="*/ 1655727 h 1682351"/>
              <a:gd name="connsiteX278" fmla="*/ 406042 w 7868507"/>
              <a:gd name="connsiteY278" fmla="*/ 1656992 h 1682351"/>
              <a:gd name="connsiteX279" fmla="*/ 398889 w 7868507"/>
              <a:gd name="connsiteY279" fmla="*/ 1653230 h 1682351"/>
              <a:gd name="connsiteX280" fmla="*/ 392275 w 7868507"/>
              <a:gd name="connsiteY280" fmla="*/ 1650533 h 1682351"/>
              <a:gd name="connsiteX281" fmla="*/ 391417 w 7868507"/>
              <a:gd name="connsiteY281" fmla="*/ 1650540 h 1682351"/>
              <a:gd name="connsiteX282" fmla="*/ 382811 w 7868507"/>
              <a:gd name="connsiteY282" fmla="*/ 1650624 h 1682351"/>
              <a:gd name="connsiteX283" fmla="*/ 366800 w 7868507"/>
              <a:gd name="connsiteY283" fmla="*/ 1650779 h 1682351"/>
              <a:gd name="connsiteX284" fmla="*/ 335757 w 7868507"/>
              <a:gd name="connsiteY284" fmla="*/ 1654369 h 1682351"/>
              <a:gd name="connsiteX285" fmla="*/ 265518 w 7868507"/>
              <a:gd name="connsiteY285" fmla="*/ 1637286 h 1682351"/>
              <a:gd name="connsiteX286" fmla="*/ 165785 w 7868507"/>
              <a:gd name="connsiteY286" fmla="*/ 1646368 h 1682351"/>
              <a:gd name="connsiteX287" fmla="*/ 5771 w 7868507"/>
              <a:gd name="connsiteY287" fmla="*/ 1682351 h 1682351"/>
              <a:gd name="connsiteX288" fmla="*/ 0 w 7868507"/>
              <a:gd name="connsiteY288" fmla="*/ 1682121 h 1682351"/>
              <a:gd name="connsiteX289" fmla="*/ 0 w 7868507"/>
              <a:gd name="connsiteY289" fmla="*/ 208540 h 1682351"/>
              <a:gd name="connsiteX290" fmla="*/ 1 w 7868507"/>
              <a:gd name="connsiteY290" fmla="*/ 208540 h 168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7868507" h="1682351">
                <a:moveTo>
                  <a:pt x="0" y="0"/>
                </a:moveTo>
                <a:lnTo>
                  <a:pt x="7868507" y="0"/>
                </a:lnTo>
                <a:lnTo>
                  <a:pt x="7865866" y="1824"/>
                </a:lnTo>
                <a:cubicBezTo>
                  <a:pt x="7856431" y="8442"/>
                  <a:pt x="7838680" y="21037"/>
                  <a:pt x="7837561" y="21679"/>
                </a:cubicBezTo>
                <a:cubicBezTo>
                  <a:pt x="7827334" y="28887"/>
                  <a:pt x="7786488" y="47703"/>
                  <a:pt x="7769454" y="43813"/>
                </a:cubicBezTo>
                <a:cubicBezTo>
                  <a:pt x="7776715" y="51976"/>
                  <a:pt x="7698773" y="52885"/>
                  <a:pt x="7695485" y="61050"/>
                </a:cubicBezTo>
                <a:cubicBezTo>
                  <a:pt x="7694124" y="67654"/>
                  <a:pt x="7669858" y="70842"/>
                  <a:pt x="7662356" y="73131"/>
                </a:cubicBezTo>
                <a:cubicBezTo>
                  <a:pt x="7657288" y="79798"/>
                  <a:pt x="7615644" y="67260"/>
                  <a:pt x="7602203" y="99894"/>
                </a:cubicBezTo>
                <a:cubicBezTo>
                  <a:pt x="7564102" y="102340"/>
                  <a:pt x="7563677" y="146948"/>
                  <a:pt x="7533256" y="141638"/>
                </a:cubicBezTo>
                <a:cubicBezTo>
                  <a:pt x="7525393" y="142116"/>
                  <a:pt x="7522481" y="163449"/>
                  <a:pt x="7516926" y="165418"/>
                </a:cubicBezTo>
                <a:lnTo>
                  <a:pt x="7488994" y="178287"/>
                </a:lnTo>
                <a:lnTo>
                  <a:pt x="7478335" y="185700"/>
                </a:lnTo>
                <a:lnTo>
                  <a:pt x="7458526" y="189157"/>
                </a:lnTo>
                <a:cubicBezTo>
                  <a:pt x="7448729" y="190298"/>
                  <a:pt x="7435680" y="189564"/>
                  <a:pt x="7419554" y="192546"/>
                </a:cubicBezTo>
                <a:cubicBezTo>
                  <a:pt x="7391848" y="201320"/>
                  <a:pt x="7364551" y="190112"/>
                  <a:pt x="7347574" y="213028"/>
                </a:cubicBezTo>
                <a:cubicBezTo>
                  <a:pt x="7289734" y="215419"/>
                  <a:pt x="7263297" y="236052"/>
                  <a:pt x="7205646" y="228570"/>
                </a:cubicBezTo>
                <a:cubicBezTo>
                  <a:pt x="7219384" y="234481"/>
                  <a:pt x="7148985" y="225303"/>
                  <a:pt x="7132082" y="240066"/>
                </a:cubicBezTo>
                <a:cubicBezTo>
                  <a:pt x="7098097" y="244851"/>
                  <a:pt x="7078927" y="243254"/>
                  <a:pt x="7026584" y="249305"/>
                </a:cubicBezTo>
                <a:cubicBezTo>
                  <a:pt x="6982005" y="255885"/>
                  <a:pt x="6975045" y="256084"/>
                  <a:pt x="6949796" y="259619"/>
                </a:cubicBezTo>
                <a:lnTo>
                  <a:pt x="6850243" y="278486"/>
                </a:lnTo>
                <a:lnTo>
                  <a:pt x="6848972" y="279419"/>
                </a:lnTo>
                <a:cubicBezTo>
                  <a:pt x="6842431" y="281915"/>
                  <a:pt x="6837674" y="282132"/>
                  <a:pt x="6833720" y="281340"/>
                </a:cubicBezTo>
                <a:lnTo>
                  <a:pt x="6796601" y="279778"/>
                </a:lnTo>
                <a:lnTo>
                  <a:pt x="6793249" y="281365"/>
                </a:lnTo>
                <a:lnTo>
                  <a:pt x="6761214" y="283216"/>
                </a:lnTo>
                <a:cubicBezTo>
                  <a:pt x="6761188" y="283490"/>
                  <a:pt x="6761163" y="283765"/>
                  <a:pt x="6761137" y="284040"/>
                </a:cubicBezTo>
                <a:cubicBezTo>
                  <a:pt x="6760237" y="285931"/>
                  <a:pt x="6758196" y="287407"/>
                  <a:pt x="6753708" y="288053"/>
                </a:cubicBezTo>
                <a:cubicBezTo>
                  <a:pt x="6765963" y="298767"/>
                  <a:pt x="6752991" y="292938"/>
                  <a:pt x="6738673" y="293899"/>
                </a:cubicBezTo>
                <a:cubicBezTo>
                  <a:pt x="6725584" y="299105"/>
                  <a:pt x="6686848" y="314912"/>
                  <a:pt x="6675177" y="319284"/>
                </a:cubicBezTo>
                <a:lnTo>
                  <a:pt x="6668648" y="320128"/>
                </a:lnTo>
                <a:cubicBezTo>
                  <a:pt x="6668631" y="320193"/>
                  <a:pt x="6668614" y="320260"/>
                  <a:pt x="6668596" y="320325"/>
                </a:cubicBezTo>
                <a:cubicBezTo>
                  <a:pt x="6667339" y="320894"/>
                  <a:pt x="6665255" y="321316"/>
                  <a:pt x="6661861" y="321574"/>
                </a:cubicBezTo>
                <a:lnTo>
                  <a:pt x="6644079" y="323301"/>
                </a:lnTo>
                <a:lnTo>
                  <a:pt x="6640227" y="325063"/>
                </a:lnTo>
                <a:lnTo>
                  <a:pt x="6639422" y="327491"/>
                </a:lnTo>
                <a:lnTo>
                  <a:pt x="6617073" y="336554"/>
                </a:lnTo>
                <a:cubicBezTo>
                  <a:pt x="6605813" y="334764"/>
                  <a:pt x="6572341" y="351494"/>
                  <a:pt x="6565938" y="354459"/>
                </a:cubicBezTo>
                <a:lnTo>
                  <a:pt x="6506395" y="372715"/>
                </a:lnTo>
                <a:cubicBezTo>
                  <a:pt x="6446059" y="407226"/>
                  <a:pt x="6413333" y="405459"/>
                  <a:pt x="6366803" y="421832"/>
                </a:cubicBezTo>
                <a:cubicBezTo>
                  <a:pt x="6324390" y="424230"/>
                  <a:pt x="6284368" y="425700"/>
                  <a:pt x="6245343" y="435559"/>
                </a:cubicBezTo>
                <a:cubicBezTo>
                  <a:pt x="6215336" y="440142"/>
                  <a:pt x="6196358" y="442032"/>
                  <a:pt x="6186762" y="449329"/>
                </a:cubicBezTo>
                <a:lnTo>
                  <a:pt x="6151870" y="456667"/>
                </a:lnTo>
                <a:lnTo>
                  <a:pt x="6094791" y="467108"/>
                </a:lnTo>
                <a:cubicBezTo>
                  <a:pt x="6094657" y="467835"/>
                  <a:pt x="6094521" y="468561"/>
                  <a:pt x="6094387" y="469288"/>
                </a:cubicBezTo>
                <a:lnTo>
                  <a:pt x="6088888" y="472662"/>
                </a:lnTo>
                <a:lnTo>
                  <a:pt x="6079322" y="480342"/>
                </a:lnTo>
                <a:lnTo>
                  <a:pt x="6060058" y="490885"/>
                </a:lnTo>
                <a:lnTo>
                  <a:pt x="6059271" y="490563"/>
                </a:lnTo>
                <a:cubicBezTo>
                  <a:pt x="6057130" y="490070"/>
                  <a:pt x="6054850" y="490140"/>
                  <a:pt x="6052214" y="491388"/>
                </a:cubicBezTo>
                <a:cubicBezTo>
                  <a:pt x="6043152" y="492025"/>
                  <a:pt x="6015622" y="492143"/>
                  <a:pt x="6004898" y="494385"/>
                </a:cubicBezTo>
                <a:cubicBezTo>
                  <a:pt x="5999647" y="497933"/>
                  <a:pt x="5993947" y="501457"/>
                  <a:pt x="5987859" y="504838"/>
                </a:cubicBezTo>
                <a:lnTo>
                  <a:pt x="5984113" y="506697"/>
                </a:lnTo>
                <a:lnTo>
                  <a:pt x="5983909" y="506630"/>
                </a:lnTo>
                <a:cubicBezTo>
                  <a:pt x="5982816" y="506817"/>
                  <a:pt x="5981478" y="507345"/>
                  <a:pt x="5979696" y="508387"/>
                </a:cubicBezTo>
                <a:lnTo>
                  <a:pt x="5931986" y="510495"/>
                </a:lnTo>
                <a:cubicBezTo>
                  <a:pt x="5909485" y="515471"/>
                  <a:pt x="5891640" y="509415"/>
                  <a:pt x="5873354" y="520717"/>
                </a:cubicBezTo>
                <a:cubicBezTo>
                  <a:pt x="5862814" y="523027"/>
                  <a:pt x="5852640" y="524240"/>
                  <a:pt x="5843006" y="525739"/>
                </a:cubicBezTo>
                <a:lnTo>
                  <a:pt x="5825737" y="530029"/>
                </a:lnTo>
                <a:lnTo>
                  <a:pt x="5812271" y="536366"/>
                </a:lnTo>
                <a:cubicBezTo>
                  <a:pt x="5756812" y="585055"/>
                  <a:pt x="5726733" y="582561"/>
                  <a:pt x="5683965" y="605660"/>
                </a:cubicBezTo>
                <a:cubicBezTo>
                  <a:pt x="5644981" y="609044"/>
                  <a:pt x="5608194" y="611118"/>
                  <a:pt x="5572324" y="625027"/>
                </a:cubicBezTo>
                <a:lnTo>
                  <a:pt x="5556903" y="628786"/>
                </a:lnTo>
                <a:lnTo>
                  <a:pt x="5553544" y="627847"/>
                </a:lnTo>
                <a:lnTo>
                  <a:pt x="5526889" y="632098"/>
                </a:lnTo>
                <a:lnTo>
                  <a:pt x="5521078" y="637584"/>
                </a:lnTo>
                <a:lnTo>
                  <a:pt x="5512534" y="637267"/>
                </a:lnTo>
                <a:cubicBezTo>
                  <a:pt x="5504747" y="639009"/>
                  <a:pt x="5481345" y="646244"/>
                  <a:pt x="5474353" y="648039"/>
                </a:cubicBezTo>
                <a:lnTo>
                  <a:pt x="5470584" y="648039"/>
                </a:lnTo>
                <a:lnTo>
                  <a:pt x="5467496" y="650003"/>
                </a:lnTo>
                <a:lnTo>
                  <a:pt x="5462885" y="649269"/>
                </a:lnTo>
                <a:lnTo>
                  <a:pt x="5461190" y="650833"/>
                </a:lnTo>
                <a:lnTo>
                  <a:pt x="5438256" y="650162"/>
                </a:lnTo>
                <a:lnTo>
                  <a:pt x="5425515" y="650724"/>
                </a:lnTo>
                <a:lnTo>
                  <a:pt x="5399851" y="648648"/>
                </a:lnTo>
                <a:lnTo>
                  <a:pt x="5395578" y="651245"/>
                </a:lnTo>
                <a:lnTo>
                  <a:pt x="5357693" y="652764"/>
                </a:lnTo>
                <a:cubicBezTo>
                  <a:pt x="5357603" y="653244"/>
                  <a:pt x="5357512" y="653723"/>
                  <a:pt x="5357422" y="654203"/>
                </a:cubicBezTo>
                <a:lnTo>
                  <a:pt x="5347920" y="660769"/>
                </a:lnTo>
                <a:lnTo>
                  <a:pt x="5344829" y="661019"/>
                </a:lnTo>
                <a:cubicBezTo>
                  <a:pt x="5307153" y="665059"/>
                  <a:pt x="5332651" y="677514"/>
                  <a:pt x="5285263" y="671313"/>
                </a:cubicBezTo>
                <a:cubicBezTo>
                  <a:pt x="5280405" y="677746"/>
                  <a:pt x="5274454" y="678943"/>
                  <a:pt x="5264305" y="677803"/>
                </a:cubicBezTo>
                <a:cubicBezTo>
                  <a:pt x="5246014" y="680189"/>
                  <a:pt x="5247969" y="694161"/>
                  <a:pt x="5229182" y="688503"/>
                </a:cubicBezTo>
                <a:cubicBezTo>
                  <a:pt x="5232786" y="695611"/>
                  <a:pt x="5194630" y="696876"/>
                  <a:pt x="5203382" y="703484"/>
                </a:cubicBezTo>
                <a:cubicBezTo>
                  <a:pt x="5191747" y="712293"/>
                  <a:pt x="5185418" y="701775"/>
                  <a:pt x="5173833" y="709660"/>
                </a:cubicBezTo>
                <a:cubicBezTo>
                  <a:pt x="5160556" y="713156"/>
                  <a:pt x="5181164" y="700314"/>
                  <a:pt x="5166382" y="702062"/>
                </a:cubicBezTo>
                <a:cubicBezTo>
                  <a:pt x="5152981" y="704685"/>
                  <a:pt x="5149341" y="697471"/>
                  <a:pt x="5142858" y="702153"/>
                </a:cubicBezTo>
                <a:cubicBezTo>
                  <a:pt x="5140697" y="703712"/>
                  <a:pt x="5138223" y="706594"/>
                  <a:pt x="5134964" y="711602"/>
                </a:cubicBezTo>
                <a:cubicBezTo>
                  <a:pt x="5116062" y="710281"/>
                  <a:pt x="5112766" y="718879"/>
                  <a:pt x="5087368" y="727066"/>
                </a:cubicBezTo>
                <a:cubicBezTo>
                  <a:pt x="5076462" y="724359"/>
                  <a:pt x="5067967" y="727957"/>
                  <a:pt x="5059763" y="733651"/>
                </a:cubicBezTo>
                <a:cubicBezTo>
                  <a:pt x="5047285" y="735133"/>
                  <a:pt x="5035444" y="738447"/>
                  <a:pt x="5023240" y="742299"/>
                </a:cubicBezTo>
                <a:lnTo>
                  <a:pt x="5007406" y="747156"/>
                </a:lnTo>
                <a:lnTo>
                  <a:pt x="4995851" y="746560"/>
                </a:lnTo>
                <a:cubicBezTo>
                  <a:pt x="4991224" y="747463"/>
                  <a:pt x="4986919" y="747840"/>
                  <a:pt x="4983107" y="748274"/>
                </a:cubicBezTo>
                <a:lnTo>
                  <a:pt x="4973068" y="750600"/>
                </a:lnTo>
                <a:lnTo>
                  <a:pt x="4967642" y="756164"/>
                </a:lnTo>
                <a:lnTo>
                  <a:pt x="4958938" y="756308"/>
                </a:lnTo>
                <a:lnTo>
                  <a:pt x="4949594" y="761504"/>
                </a:lnTo>
                <a:lnTo>
                  <a:pt x="4947761" y="759559"/>
                </a:lnTo>
                <a:lnTo>
                  <a:pt x="4939683" y="757589"/>
                </a:lnTo>
                <a:lnTo>
                  <a:pt x="4905733" y="776774"/>
                </a:lnTo>
                <a:cubicBezTo>
                  <a:pt x="4896707" y="781329"/>
                  <a:pt x="4889057" y="783325"/>
                  <a:pt x="4885524" y="784914"/>
                </a:cubicBezTo>
                <a:lnTo>
                  <a:pt x="4884537" y="786309"/>
                </a:lnTo>
                <a:lnTo>
                  <a:pt x="4863207" y="792997"/>
                </a:lnTo>
                <a:lnTo>
                  <a:pt x="4857388" y="798678"/>
                </a:lnTo>
                <a:cubicBezTo>
                  <a:pt x="4843193" y="806581"/>
                  <a:pt x="4824167" y="805577"/>
                  <a:pt x="4816499" y="818246"/>
                </a:cubicBezTo>
                <a:cubicBezTo>
                  <a:pt x="4812647" y="821244"/>
                  <a:pt x="4808821" y="822962"/>
                  <a:pt x="4805033" y="823877"/>
                </a:cubicBezTo>
                <a:lnTo>
                  <a:pt x="4794341" y="824641"/>
                </a:lnTo>
                <a:lnTo>
                  <a:pt x="4791139" y="821265"/>
                </a:lnTo>
                <a:lnTo>
                  <a:pt x="4784697" y="823709"/>
                </a:lnTo>
                <a:lnTo>
                  <a:pt x="4782810" y="823507"/>
                </a:lnTo>
                <a:cubicBezTo>
                  <a:pt x="4779205" y="823102"/>
                  <a:pt x="4775651" y="822843"/>
                  <a:pt x="4772164" y="823203"/>
                </a:cubicBezTo>
                <a:cubicBezTo>
                  <a:pt x="4777656" y="842476"/>
                  <a:pt x="4743396" y="829438"/>
                  <a:pt x="4753756" y="843711"/>
                </a:cubicBezTo>
                <a:cubicBezTo>
                  <a:pt x="4735544" y="849041"/>
                  <a:pt x="4750178" y="861228"/>
                  <a:pt x="4727551" y="851537"/>
                </a:cubicBezTo>
                <a:cubicBezTo>
                  <a:pt x="4699946" y="874427"/>
                  <a:pt x="4652821" y="902023"/>
                  <a:pt x="4631760" y="932126"/>
                </a:cubicBezTo>
                <a:cubicBezTo>
                  <a:pt x="4606537" y="943038"/>
                  <a:pt x="4602512" y="938987"/>
                  <a:pt x="4584082" y="949940"/>
                </a:cubicBezTo>
                <a:cubicBezTo>
                  <a:pt x="4584818" y="973908"/>
                  <a:pt x="4539784" y="951314"/>
                  <a:pt x="4523312" y="974005"/>
                </a:cubicBezTo>
                <a:lnTo>
                  <a:pt x="4463504" y="996548"/>
                </a:lnTo>
                <a:lnTo>
                  <a:pt x="4452680" y="1008042"/>
                </a:lnTo>
                <a:lnTo>
                  <a:pt x="4445284" y="1009976"/>
                </a:lnTo>
                <a:lnTo>
                  <a:pt x="4407084" y="1025274"/>
                </a:lnTo>
                <a:lnTo>
                  <a:pt x="4398766" y="1022420"/>
                </a:lnTo>
                <a:lnTo>
                  <a:pt x="4397057" y="1020283"/>
                </a:lnTo>
                <a:lnTo>
                  <a:pt x="4386552" y="1024409"/>
                </a:lnTo>
                <a:lnTo>
                  <a:pt x="4377324" y="1023587"/>
                </a:lnTo>
                <a:lnTo>
                  <a:pt x="4370923" y="1028513"/>
                </a:lnTo>
                <a:lnTo>
                  <a:pt x="4360023" y="1029711"/>
                </a:lnTo>
                <a:cubicBezTo>
                  <a:pt x="4355937" y="1029719"/>
                  <a:pt x="4351336" y="1029614"/>
                  <a:pt x="4346335" y="1029999"/>
                </a:cubicBezTo>
                <a:lnTo>
                  <a:pt x="4334175" y="1028124"/>
                </a:lnTo>
                <a:lnTo>
                  <a:pt x="4316842" y="1031192"/>
                </a:lnTo>
                <a:cubicBezTo>
                  <a:pt x="4303471" y="1033665"/>
                  <a:pt x="4290547" y="1035645"/>
                  <a:pt x="4277163" y="1035732"/>
                </a:cubicBezTo>
                <a:cubicBezTo>
                  <a:pt x="4267809" y="1040481"/>
                  <a:pt x="4258392" y="1043112"/>
                  <a:pt x="4247171" y="1039212"/>
                </a:cubicBezTo>
                <a:cubicBezTo>
                  <a:pt x="4219321" y="1044529"/>
                  <a:pt x="4214817" y="1052707"/>
                  <a:pt x="4194968" y="1049296"/>
                </a:cubicBezTo>
                <a:cubicBezTo>
                  <a:pt x="4190926" y="1053911"/>
                  <a:pt x="4187967" y="1056500"/>
                  <a:pt x="4185496" y="1057811"/>
                </a:cubicBezTo>
                <a:cubicBezTo>
                  <a:pt x="4178081" y="1061743"/>
                  <a:pt x="4175081" y="1054170"/>
                  <a:pt x="4160588" y="1055289"/>
                </a:cubicBezTo>
                <a:cubicBezTo>
                  <a:pt x="4144737" y="1055386"/>
                  <a:pt x="4168066" y="1044910"/>
                  <a:pt x="4153601" y="1046911"/>
                </a:cubicBezTo>
                <a:cubicBezTo>
                  <a:pt x="4140408" y="1053461"/>
                  <a:pt x="4134952" y="1042305"/>
                  <a:pt x="4121597" y="1049768"/>
                </a:cubicBezTo>
                <a:cubicBezTo>
                  <a:pt x="4130078" y="1057306"/>
                  <a:pt x="4089547" y="1054328"/>
                  <a:pt x="4092519" y="1061793"/>
                </a:cubicBezTo>
                <a:cubicBezTo>
                  <a:pt x="4073305" y="1054083"/>
                  <a:pt x="4073723" y="1068186"/>
                  <a:pt x="4054082" y="1068526"/>
                </a:cubicBezTo>
                <a:cubicBezTo>
                  <a:pt x="4043475" y="1066267"/>
                  <a:pt x="4037035" y="1066795"/>
                  <a:pt x="4031133" y="1072650"/>
                </a:cubicBezTo>
                <a:cubicBezTo>
                  <a:pt x="3981712" y="1061225"/>
                  <a:pt x="4007226" y="1076435"/>
                  <a:pt x="3966873" y="1076267"/>
                </a:cubicBezTo>
                <a:lnTo>
                  <a:pt x="3963573" y="1076172"/>
                </a:lnTo>
                <a:lnTo>
                  <a:pt x="3952740" y="1081643"/>
                </a:lnTo>
                <a:cubicBezTo>
                  <a:pt x="3952588" y="1082109"/>
                  <a:pt x="3952435" y="1082575"/>
                  <a:pt x="3952284" y="1083043"/>
                </a:cubicBezTo>
                <a:lnTo>
                  <a:pt x="3912008" y="1080346"/>
                </a:lnTo>
                <a:lnTo>
                  <a:pt x="3907178" y="1082452"/>
                </a:lnTo>
                <a:lnTo>
                  <a:pt x="3880262" y="1077541"/>
                </a:lnTo>
                <a:lnTo>
                  <a:pt x="3866711" y="1076684"/>
                </a:lnTo>
                <a:lnTo>
                  <a:pt x="3842517" y="1073470"/>
                </a:lnTo>
                <a:lnTo>
                  <a:pt x="3840538" y="1074837"/>
                </a:lnTo>
                <a:lnTo>
                  <a:pt x="3835745" y="1073596"/>
                </a:lnTo>
                <a:lnTo>
                  <a:pt x="3832245" y="1075205"/>
                </a:lnTo>
                <a:lnTo>
                  <a:pt x="3828256" y="1074786"/>
                </a:lnTo>
                <a:cubicBezTo>
                  <a:pt x="3820644" y="1075794"/>
                  <a:pt x="3795021" y="1080386"/>
                  <a:pt x="3786574" y="1081253"/>
                </a:cubicBezTo>
                <a:lnTo>
                  <a:pt x="3777568" y="1079989"/>
                </a:lnTo>
                <a:lnTo>
                  <a:pt x="3770769" y="1084796"/>
                </a:lnTo>
                <a:lnTo>
                  <a:pt x="3742056" y="1086062"/>
                </a:lnTo>
                <a:lnTo>
                  <a:pt x="3732135" y="1082300"/>
                </a:lnTo>
                <a:lnTo>
                  <a:pt x="3722961" y="1079602"/>
                </a:lnTo>
                <a:lnTo>
                  <a:pt x="3721773" y="1079610"/>
                </a:lnTo>
                <a:lnTo>
                  <a:pt x="3709837" y="1079694"/>
                </a:lnTo>
                <a:lnTo>
                  <a:pt x="3687629" y="1079849"/>
                </a:lnTo>
                <a:cubicBezTo>
                  <a:pt x="3673456" y="1080105"/>
                  <a:pt x="3659080" y="1080912"/>
                  <a:pt x="3644574" y="1083439"/>
                </a:cubicBezTo>
                <a:cubicBezTo>
                  <a:pt x="3589095" y="1070946"/>
                  <a:pt x="3593887" y="1069803"/>
                  <a:pt x="3547156" y="1066356"/>
                </a:cubicBezTo>
                <a:cubicBezTo>
                  <a:pt x="3524419" y="1052844"/>
                  <a:pt x="3435948" y="1076852"/>
                  <a:pt x="3408831" y="1075438"/>
                </a:cubicBezTo>
                <a:cubicBezTo>
                  <a:pt x="3341934" y="1084022"/>
                  <a:pt x="3199862" y="1123979"/>
                  <a:pt x="3114039" y="1109327"/>
                </a:cubicBezTo>
                <a:cubicBezTo>
                  <a:pt x="3092859" y="1111484"/>
                  <a:pt x="3063890" y="1116528"/>
                  <a:pt x="3051319" y="1116688"/>
                </a:cubicBezTo>
                <a:lnTo>
                  <a:pt x="3010058" y="1118821"/>
                </a:lnTo>
                <a:lnTo>
                  <a:pt x="2941155" y="1141827"/>
                </a:lnTo>
                <a:cubicBezTo>
                  <a:pt x="2906040" y="1127149"/>
                  <a:pt x="2906331" y="1144134"/>
                  <a:pt x="2862733" y="1149849"/>
                </a:cubicBezTo>
                <a:cubicBezTo>
                  <a:pt x="2846732" y="1145242"/>
                  <a:pt x="2772044" y="1145386"/>
                  <a:pt x="2762853" y="1155888"/>
                </a:cubicBezTo>
                <a:cubicBezTo>
                  <a:pt x="2752600" y="1158438"/>
                  <a:pt x="2740554" y="1155224"/>
                  <a:pt x="2735957" y="1166296"/>
                </a:cubicBezTo>
                <a:cubicBezTo>
                  <a:pt x="2728293" y="1179691"/>
                  <a:pt x="2692123" y="1160594"/>
                  <a:pt x="2697453" y="1175920"/>
                </a:cubicBezTo>
                <a:cubicBezTo>
                  <a:pt x="2671775" y="1162864"/>
                  <a:pt x="2651911" y="1191050"/>
                  <a:pt x="2630587" y="1198561"/>
                </a:cubicBezTo>
                <a:cubicBezTo>
                  <a:pt x="2610325" y="1198229"/>
                  <a:pt x="2600793" y="1205603"/>
                  <a:pt x="2554087" y="1210615"/>
                </a:cubicBezTo>
                <a:cubicBezTo>
                  <a:pt x="2531792" y="1195398"/>
                  <a:pt x="2507411" y="1222739"/>
                  <a:pt x="2466063" y="1202949"/>
                </a:cubicBezTo>
                <a:cubicBezTo>
                  <a:pt x="2464801" y="1205165"/>
                  <a:pt x="2452486" y="1203160"/>
                  <a:pt x="2417946" y="1202719"/>
                </a:cubicBezTo>
                <a:cubicBezTo>
                  <a:pt x="2383405" y="1202277"/>
                  <a:pt x="2310873" y="1202063"/>
                  <a:pt x="2258819" y="1200304"/>
                </a:cubicBezTo>
                <a:cubicBezTo>
                  <a:pt x="2199732" y="1200698"/>
                  <a:pt x="2226373" y="1222055"/>
                  <a:pt x="2148771" y="1198564"/>
                </a:cubicBezTo>
                <a:cubicBezTo>
                  <a:pt x="2142871" y="1211179"/>
                  <a:pt x="2133698" y="1212428"/>
                  <a:pt x="2117137" y="1207800"/>
                </a:cubicBezTo>
                <a:cubicBezTo>
                  <a:pt x="2088573" y="1208890"/>
                  <a:pt x="2095766" y="1239016"/>
                  <a:pt x="2064067" y="1222897"/>
                </a:cubicBezTo>
                <a:cubicBezTo>
                  <a:pt x="2043442" y="1230104"/>
                  <a:pt x="2024354" y="1222318"/>
                  <a:pt x="2011154" y="1227589"/>
                </a:cubicBezTo>
                <a:lnTo>
                  <a:pt x="1967562" y="1238053"/>
                </a:lnTo>
                <a:cubicBezTo>
                  <a:pt x="1943445" y="1241153"/>
                  <a:pt x="1936681" y="1218694"/>
                  <a:pt x="1925305" y="1239652"/>
                </a:cubicBezTo>
                <a:lnTo>
                  <a:pt x="1903633" y="1234971"/>
                </a:lnTo>
                <a:lnTo>
                  <a:pt x="1878608" y="1229903"/>
                </a:lnTo>
                <a:cubicBezTo>
                  <a:pt x="1865432" y="1226444"/>
                  <a:pt x="1871623" y="1230353"/>
                  <a:pt x="1843617" y="1224887"/>
                </a:cubicBezTo>
                <a:cubicBezTo>
                  <a:pt x="1825673" y="1239930"/>
                  <a:pt x="1796410" y="1228866"/>
                  <a:pt x="1749265" y="1228560"/>
                </a:cubicBezTo>
                <a:lnTo>
                  <a:pt x="1650050" y="1231064"/>
                </a:lnTo>
                <a:lnTo>
                  <a:pt x="1625906" y="1240466"/>
                </a:lnTo>
                <a:cubicBezTo>
                  <a:pt x="1625817" y="1241492"/>
                  <a:pt x="1625727" y="1242517"/>
                  <a:pt x="1625638" y="1243542"/>
                </a:cubicBezTo>
                <a:lnTo>
                  <a:pt x="1621994" y="1248302"/>
                </a:lnTo>
                <a:lnTo>
                  <a:pt x="1615654" y="1259137"/>
                </a:lnTo>
                <a:lnTo>
                  <a:pt x="1602888" y="1274010"/>
                </a:lnTo>
                <a:lnTo>
                  <a:pt x="1602366" y="1273557"/>
                </a:lnTo>
                <a:cubicBezTo>
                  <a:pt x="1600947" y="1272861"/>
                  <a:pt x="1599436" y="1272961"/>
                  <a:pt x="1597689" y="1274721"/>
                </a:cubicBezTo>
                <a:cubicBezTo>
                  <a:pt x="1591684" y="1275620"/>
                  <a:pt x="1573440" y="1275786"/>
                  <a:pt x="1566332" y="1278948"/>
                </a:cubicBezTo>
                <a:cubicBezTo>
                  <a:pt x="1562852" y="1283954"/>
                  <a:pt x="1559075" y="1288927"/>
                  <a:pt x="1555040" y="1293696"/>
                </a:cubicBezTo>
                <a:lnTo>
                  <a:pt x="1552558" y="1296317"/>
                </a:lnTo>
                <a:lnTo>
                  <a:pt x="1552423" y="1296224"/>
                </a:lnTo>
                <a:cubicBezTo>
                  <a:pt x="1551698" y="1296488"/>
                  <a:pt x="1550811" y="1297233"/>
                  <a:pt x="1549631" y="1298702"/>
                </a:cubicBezTo>
                <a:lnTo>
                  <a:pt x="1518013" y="1301677"/>
                </a:lnTo>
                <a:cubicBezTo>
                  <a:pt x="1503101" y="1308697"/>
                  <a:pt x="1491274" y="1300153"/>
                  <a:pt x="1479156" y="1316098"/>
                </a:cubicBezTo>
                <a:cubicBezTo>
                  <a:pt x="1465186" y="1322615"/>
                  <a:pt x="1452185" y="1322947"/>
                  <a:pt x="1441079" y="1332684"/>
                </a:cubicBezTo>
                <a:cubicBezTo>
                  <a:pt x="1435555" y="1330684"/>
                  <a:pt x="1430746" y="1331145"/>
                  <a:pt x="1427483" y="1339810"/>
                </a:cubicBezTo>
                <a:cubicBezTo>
                  <a:pt x="1414128" y="1344023"/>
                  <a:pt x="1409403" y="1336269"/>
                  <a:pt x="1402408" y="1347572"/>
                </a:cubicBezTo>
                <a:cubicBezTo>
                  <a:pt x="1392551" y="1336117"/>
                  <a:pt x="1393098" y="1342070"/>
                  <a:pt x="1390401" y="1348064"/>
                </a:cubicBezTo>
                <a:lnTo>
                  <a:pt x="1389965" y="1348612"/>
                </a:lnTo>
                <a:lnTo>
                  <a:pt x="1388601" y="1346953"/>
                </a:lnTo>
                <a:lnTo>
                  <a:pt x="1380844" y="1350384"/>
                </a:lnTo>
                <a:lnTo>
                  <a:pt x="1378861" y="1352221"/>
                </a:lnTo>
                <a:cubicBezTo>
                  <a:pt x="1377460" y="1353281"/>
                  <a:pt x="1376483" y="1353720"/>
                  <a:pt x="1375758" y="1353731"/>
                </a:cubicBezTo>
                <a:lnTo>
                  <a:pt x="1375650" y="1353592"/>
                </a:lnTo>
                <a:lnTo>
                  <a:pt x="1372804" y="1355351"/>
                </a:lnTo>
                <a:cubicBezTo>
                  <a:pt x="1368066" y="1358724"/>
                  <a:pt x="1363523" y="1362386"/>
                  <a:pt x="1359249" y="1366189"/>
                </a:cubicBezTo>
                <a:cubicBezTo>
                  <a:pt x="1355111" y="1360199"/>
                  <a:pt x="1345759" y="1369902"/>
                  <a:pt x="1340780" y="1366894"/>
                </a:cubicBezTo>
                <a:lnTo>
                  <a:pt x="1337816" y="1359128"/>
                </a:lnTo>
                <a:lnTo>
                  <a:pt x="1335560" y="1360910"/>
                </a:lnTo>
                <a:lnTo>
                  <a:pt x="1331292" y="1365723"/>
                </a:lnTo>
                <a:cubicBezTo>
                  <a:pt x="1330626" y="1366376"/>
                  <a:pt x="1330143" y="1366473"/>
                  <a:pt x="1329826" y="1365581"/>
                </a:cubicBezTo>
                <a:cubicBezTo>
                  <a:pt x="1327198" y="1366438"/>
                  <a:pt x="1318609" y="1370320"/>
                  <a:pt x="1315524" y="1370869"/>
                </a:cubicBezTo>
                <a:lnTo>
                  <a:pt x="1311310" y="1368878"/>
                </a:lnTo>
                <a:lnTo>
                  <a:pt x="1309448" y="1368851"/>
                </a:lnTo>
                <a:lnTo>
                  <a:pt x="1301298" y="1377498"/>
                </a:lnTo>
                <a:lnTo>
                  <a:pt x="1296925" y="1380996"/>
                </a:lnTo>
                <a:lnTo>
                  <a:pt x="1269267" y="1411589"/>
                </a:lnTo>
                <a:lnTo>
                  <a:pt x="1221707" y="1427353"/>
                </a:lnTo>
                <a:cubicBezTo>
                  <a:pt x="1207203" y="1448075"/>
                  <a:pt x="1174765" y="1420621"/>
                  <a:pt x="1173283" y="1444522"/>
                </a:cubicBezTo>
                <a:cubicBezTo>
                  <a:pt x="1158285" y="1453361"/>
                  <a:pt x="1155560" y="1448889"/>
                  <a:pt x="1135382" y="1456933"/>
                </a:cubicBezTo>
                <a:cubicBezTo>
                  <a:pt x="1116745" y="1484511"/>
                  <a:pt x="1078431" y="1506705"/>
                  <a:pt x="1055416" y="1526389"/>
                </a:cubicBezTo>
                <a:cubicBezTo>
                  <a:pt x="1038974" y="1514246"/>
                  <a:pt x="1049103" y="1527982"/>
                  <a:pt x="1034752" y="1531257"/>
                </a:cubicBezTo>
                <a:cubicBezTo>
                  <a:pt x="1041441" y="1546591"/>
                  <a:pt x="1016408" y="1529831"/>
                  <a:pt x="1018956" y="1549595"/>
                </a:cubicBezTo>
                <a:cubicBezTo>
                  <a:pt x="1016264" y="1549565"/>
                  <a:pt x="1013575" y="1548913"/>
                  <a:pt x="1010858" y="1548110"/>
                </a:cubicBezTo>
                <a:lnTo>
                  <a:pt x="1009435" y="1547700"/>
                </a:lnTo>
                <a:lnTo>
                  <a:pt x="1004312" y="1549413"/>
                </a:lnTo>
                <a:lnTo>
                  <a:pt x="1002155" y="1545703"/>
                </a:lnTo>
                <a:lnTo>
                  <a:pt x="993932" y="1545275"/>
                </a:lnTo>
                <a:cubicBezTo>
                  <a:pt x="990963" y="1545764"/>
                  <a:pt x="987897" y="1547047"/>
                  <a:pt x="984702" y="1549599"/>
                </a:cubicBezTo>
                <a:cubicBezTo>
                  <a:pt x="977771" y="1561338"/>
                  <a:pt x="963339" y="1558228"/>
                  <a:pt x="951832" y="1564506"/>
                </a:cubicBezTo>
                <a:lnTo>
                  <a:pt x="946909" y="1569506"/>
                </a:lnTo>
                <a:lnTo>
                  <a:pt x="930061" y="1573784"/>
                </a:lnTo>
                <a:lnTo>
                  <a:pt x="929189" y="1575061"/>
                </a:lnTo>
                <a:cubicBezTo>
                  <a:pt x="926358" y="1576248"/>
                  <a:pt x="920350" y="1577383"/>
                  <a:pt x="913074" y="1580907"/>
                </a:cubicBezTo>
                <a:lnTo>
                  <a:pt x="885532" y="1596205"/>
                </a:lnTo>
                <a:lnTo>
                  <a:pt x="879535" y="1593350"/>
                </a:lnTo>
                <a:lnTo>
                  <a:pt x="878302" y="1591213"/>
                </a:lnTo>
                <a:lnTo>
                  <a:pt x="870728" y="1595340"/>
                </a:lnTo>
                <a:lnTo>
                  <a:pt x="864075" y="1594517"/>
                </a:lnTo>
                <a:lnTo>
                  <a:pt x="859460" y="1599444"/>
                </a:lnTo>
                <a:lnTo>
                  <a:pt x="851601" y="1600641"/>
                </a:lnTo>
                <a:cubicBezTo>
                  <a:pt x="848654" y="1600649"/>
                  <a:pt x="845337" y="1600545"/>
                  <a:pt x="841730" y="1600929"/>
                </a:cubicBezTo>
                <a:lnTo>
                  <a:pt x="832963" y="1599055"/>
                </a:lnTo>
                <a:lnTo>
                  <a:pt x="820466" y="1602123"/>
                </a:lnTo>
                <a:cubicBezTo>
                  <a:pt x="810825" y="1604596"/>
                  <a:pt x="801507" y="1606575"/>
                  <a:pt x="791859" y="1606663"/>
                </a:cubicBezTo>
                <a:cubicBezTo>
                  <a:pt x="785113" y="1611411"/>
                  <a:pt x="778324" y="1614043"/>
                  <a:pt x="770233" y="1610142"/>
                </a:cubicBezTo>
                <a:cubicBezTo>
                  <a:pt x="750154" y="1615459"/>
                  <a:pt x="746906" y="1623638"/>
                  <a:pt x="732594" y="1620226"/>
                </a:cubicBezTo>
                <a:cubicBezTo>
                  <a:pt x="729681" y="1624842"/>
                  <a:pt x="727547" y="1627431"/>
                  <a:pt x="725765" y="1628741"/>
                </a:cubicBezTo>
                <a:cubicBezTo>
                  <a:pt x="720419" y="1632674"/>
                  <a:pt x="718256" y="1625100"/>
                  <a:pt x="707807" y="1626219"/>
                </a:cubicBezTo>
                <a:cubicBezTo>
                  <a:pt x="696378" y="1626316"/>
                  <a:pt x="713198" y="1615841"/>
                  <a:pt x="702769" y="1617842"/>
                </a:cubicBezTo>
                <a:cubicBezTo>
                  <a:pt x="693256" y="1624391"/>
                  <a:pt x="689323" y="1613235"/>
                  <a:pt x="679694" y="1620699"/>
                </a:cubicBezTo>
                <a:cubicBezTo>
                  <a:pt x="685809" y="1628237"/>
                  <a:pt x="656585" y="1625258"/>
                  <a:pt x="658729" y="1632723"/>
                </a:cubicBezTo>
                <a:cubicBezTo>
                  <a:pt x="644875" y="1625014"/>
                  <a:pt x="645176" y="1639116"/>
                  <a:pt x="631015" y="1639457"/>
                </a:cubicBezTo>
                <a:cubicBezTo>
                  <a:pt x="623368" y="1637197"/>
                  <a:pt x="618725" y="1637726"/>
                  <a:pt x="614469" y="1643580"/>
                </a:cubicBezTo>
                <a:cubicBezTo>
                  <a:pt x="578836" y="1632156"/>
                  <a:pt x="597232" y="1647365"/>
                  <a:pt x="568137" y="1647197"/>
                </a:cubicBezTo>
                <a:lnTo>
                  <a:pt x="565757" y="1647102"/>
                </a:lnTo>
                <a:lnTo>
                  <a:pt x="557947" y="1652573"/>
                </a:lnTo>
                <a:cubicBezTo>
                  <a:pt x="557837" y="1653040"/>
                  <a:pt x="557727" y="1653506"/>
                  <a:pt x="557617" y="1653973"/>
                </a:cubicBezTo>
                <a:lnTo>
                  <a:pt x="528578" y="1651276"/>
                </a:lnTo>
                <a:lnTo>
                  <a:pt x="525096" y="1653383"/>
                </a:lnTo>
                <a:lnTo>
                  <a:pt x="505689" y="1648471"/>
                </a:lnTo>
                <a:lnTo>
                  <a:pt x="495919" y="1647615"/>
                </a:lnTo>
                <a:lnTo>
                  <a:pt x="478476" y="1644401"/>
                </a:lnTo>
                <a:lnTo>
                  <a:pt x="477049" y="1645767"/>
                </a:lnTo>
                <a:lnTo>
                  <a:pt x="473592" y="1644526"/>
                </a:lnTo>
                <a:lnTo>
                  <a:pt x="471069" y="1646136"/>
                </a:lnTo>
                <a:lnTo>
                  <a:pt x="468193" y="1645716"/>
                </a:lnTo>
                <a:cubicBezTo>
                  <a:pt x="462704" y="1646724"/>
                  <a:pt x="444230" y="1651316"/>
                  <a:pt x="438139" y="1652183"/>
                </a:cubicBezTo>
                <a:lnTo>
                  <a:pt x="431647" y="1650919"/>
                </a:lnTo>
                <a:lnTo>
                  <a:pt x="426745" y="1655727"/>
                </a:lnTo>
                <a:lnTo>
                  <a:pt x="406042" y="1656992"/>
                </a:lnTo>
                <a:lnTo>
                  <a:pt x="398889" y="1653230"/>
                </a:lnTo>
                <a:lnTo>
                  <a:pt x="392275" y="1650533"/>
                </a:lnTo>
                <a:lnTo>
                  <a:pt x="391417" y="1650540"/>
                </a:lnTo>
                <a:lnTo>
                  <a:pt x="382811" y="1650624"/>
                </a:lnTo>
                <a:lnTo>
                  <a:pt x="366800" y="1650779"/>
                </a:lnTo>
                <a:cubicBezTo>
                  <a:pt x="356581" y="1651035"/>
                  <a:pt x="346216" y="1651842"/>
                  <a:pt x="335757" y="1654369"/>
                </a:cubicBezTo>
                <a:cubicBezTo>
                  <a:pt x="295757" y="1641876"/>
                  <a:pt x="299211" y="1640734"/>
                  <a:pt x="265518" y="1637286"/>
                </a:cubicBezTo>
                <a:cubicBezTo>
                  <a:pt x="249125" y="1623774"/>
                  <a:pt x="185336" y="1647782"/>
                  <a:pt x="165785" y="1646368"/>
                </a:cubicBezTo>
                <a:cubicBezTo>
                  <a:pt x="129610" y="1652806"/>
                  <a:pt x="62947" y="1676892"/>
                  <a:pt x="5771" y="1682351"/>
                </a:cubicBezTo>
                <a:lnTo>
                  <a:pt x="0" y="1682121"/>
                </a:lnTo>
                <a:lnTo>
                  <a:pt x="0" y="208540"/>
                </a:lnTo>
                <a:lnTo>
                  <a:pt x="1" y="20854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81D65-0D24-D3AC-D9E6-AA613EFD5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5855" y="609600"/>
            <a:ext cx="5982131" cy="1330839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Example: NHS diabetes Prevention program</a:t>
            </a:r>
          </a:p>
        </p:txBody>
      </p:sp>
      <p:sp>
        <p:nvSpPr>
          <p:cNvPr id="68" name="Freeform: Shape 42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63313B7-3007-48A7-BE97-9A74C1121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3" y="792481"/>
            <a:ext cx="4067694" cy="531020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C5CC97-B25C-E109-F167-7D33C58567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372" r="21947" b="1"/>
          <a:stretch>
            <a:fillRect/>
          </a:stretch>
        </p:blipFill>
        <p:spPr>
          <a:xfrm>
            <a:off x="723899" y="969818"/>
            <a:ext cx="3704013" cy="4976553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9" name="Rectangle 6">
            <a:extLst>
              <a:ext uri="{FF2B5EF4-FFF2-40B4-BE49-F238E27FC236}">
                <a16:creationId xmlns:a16="http://schemas.microsoft.com/office/drawing/2014/main" id="{3FD46A31-BFB8-4D6E-8A49-A2DC0DEDA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6507" y="5869654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9A5C4D1B-CEA8-B8FA-3350-49958BDF5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55" y="2194101"/>
            <a:ext cx="5982132" cy="39085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Susceptibility : understanding personal diabetes risk.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Severity: understanding possible complications.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Benefits: understanding the benefits of lifestyle change.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Barriers: cost, time, transport and social factors.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Cues to action: GP or healthcare-professional referral.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Self-efficacy: coaching and support can increase confidence (Ritchie, Van den </a:t>
            </a:r>
            <a:r>
              <a:rPr lang="en-GB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Broucke</a:t>
            </a:r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and Van Hal,2021).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 early national evaluation found an average weight loss of 2.3 kg among all participants and 3.3 kg among those who completed the programme  (</a:t>
            </a:r>
            <a:r>
              <a:rPr lang="en-GB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Valabhji</a:t>
            </a:r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et al.,2020).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Qualitative research shows that understanding diabetes, support and practical accessibility influence participation (Begum et al.,2022).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DPP research also highlights motivation, self-efficacy, support and accessibility (Ross et al.,2023).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841EF9-7E56-AB22-9296-F585D5EAC772}"/>
              </a:ext>
            </a:extLst>
          </p:cNvPr>
          <p:cNvSpPr txBox="1"/>
          <p:nvPr/>
        </p:nvSpPr>
        <p:spPr>
          <a:xfrm>
            <a:off x="7909378" y="6858000"/>
            <a:ext cx="4410015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600" dirty="0">
                <a:hlinkClick r:id="rId4"/>
              </a:rPr>
              <a:t>https://ukhsa.blog.gov.uk/wp-content/uploads/sites/33/2018/06/6.4364_PHE_Health-Matters_Online_960x640_2.png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573832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CCE7D4-EE0A-8EFA-53E7-F278EB8AF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64EBF-1A98-62C5-69FE-68856717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Equity and access</a:t>
            </a:r>
          </a:p>
        </p:txBody>
      </p:sp>
      <p:sp>
        <p:nvSpPr>
          <p:cNvPr id="5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42FE62C5-4BAA-C1A7-59C0-F48FCF57A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>
                <a:latin typeface="Calibri"/>
                <a:ea typeface="Calibri"/>
                <a:cs typeface="Calibri"/>
              </a:rPr>
              <a:t>Type 2 diabetes is more common in some ethnic minority and socioeconomically disadvantaged populations (Diabetes UK 2025). 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Digital exclusion can create barriers to accessing digital health services (Raihan et al.,2025).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Other barriers include language, employment, transport, food costs and cultural relevance.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Digital delivery can be flexible and convenient but may disadvantage people with limited digital access or skills (Ross et al.,2023).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Face-to-face support provides personal support but may involve travel and local availability barriers 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Culturally appropriate information and community support can improve accessibility (WHO, 2021; WHO, 2023b).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Different delivery options can help reduce barriers to participation (Ross et al.,2023).</a:t>
            </a:r>
          </a:p>
          <a:p>
            <a:r>
              <a:rPr lang="en-GB" sz="1500">
                <a:latin typeface="Calibri"/>
                <a:ea typeface="Calibri"/>
                <a:cs typeface="Calibri"/>
              </a:rPr>
              <a:t>Equal availability does not always mean equal access.</a:t>
            </a:r>
            <a:endParaRPr lang="en-GB" sz="1500" dirty="0">
              <a:latin typeface="Calibri"/>
              <a:ea typeface="Calibri"/>
              <a:cs typeface="Calibri"/>
            </a:endParaRPr>
          </a:p>
        </p:txBody>
      </p:sp>
      <p:pic>
        <p:nvPicPr>
          <p:cNvPr id="31" name="Picture 30" descr="Colourful pills stacked to make a bar graph">
            <a:extLst>
              <a:ext uri="{FF2B5EF4-FFF2-40B4-BE49-F238E27FC236}">
                <a16:creationId xmlns:a16="http://schemas.microsoft.com/office/drawing/2014/main" id="{B22B2B5A-77F3-7FEC-2F64-03D02BED21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59" r="7198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048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BE0801-8743-4C66-7590-C90912565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F4753-73A3-6D0E-3648-7D113BD5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559" y="-94873"/>
            <a:ext cx="5393361" cy="1325563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31EC5-CD9C-CD2B-544B-0DDA6D07C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552" y="1328468"/>
            <a:ext cx="5921010" cy="48484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fontAlgn="auto">
              <a:buNone/>
            </a:pPr>
            <a:r>
              <a:rPr lang="en-GB" sz="1400" dirty="0"/>
              <a:t>Health, wellbeing and sustainable development are closely connected </a:t>
            </a:r>
            <a:r>
              <a:rPr lang="en-GB" sz="1200" dirty="0"/>
              <a:t>(WHO, 2021; WCED, 1987).</a:t>
            </a:r>
            <a:endParaRPr lang="en-GB" sz="1400" dirty="0"/>
          </a:p>
          <a:p>
            <a:pPr marL="0" indent="0" fontAlgn="auto">
              <a:buNone/>
            </a:pPr>
            <a:r>
              <a:rPr lang="en-GB" sz="1400" dirty="0"/>
              <a:t>The NHS DPP demonstrates how prevention can support population health and reduce the risk of Type 2 diabetes. </a:t>
            </a:r>
            <a:r>
              <a:rPr lang="en-GB" sz="1200" dirty="0"/>
              <a:t>(NHS England, 2025).</a:t>
            </a:r>
            <a:endParaRPr lang="en-GB" sz="1400" dirty="0"/>
          </a:p>
          <a:p>
            <a:pPr marL="0" indent="0" fontAlgn="auto">
              <a:buNone/>
            </a:pPr>
            <a:r>
              <a:rPr lang="en-GB" sz="1400" dirty="0"/>
              <a:t>The Biopsychosocial Model highlights biological, psychological and social influences </a:t>
            </a:r>
            <a:r>
              <a:rPr lang="en-GB" sz="1200" dirty="0"/>
              <a:t>(Roberts, 2023).</a:t>
            </a:r>
            <a:r>
              <a:rPr lang="en-GB" sz="1400" dirty="0"/>
              <a:t>While the Ecological Model shows how wider environments affect health </a:t>
            </a:r>
            <a:r>
              <a:rPr lang="en-GB" sz="1200" dirty="0"/>
              <a:t>(Richard, Gauvin and Raine, 2011).</a:t>
            </a:r>
          </a:p>
          <a:p>
            <a:pPr marL="0" indent="0" fontAlgn="auto">
              <a:buNone/>
            </a:pPr>
            <a:r>
              <a:rPr lang="en-GB" sz="1400" dirty="0"/>
              <a:t>The Health Belief Model helps explain individual behaviour change, but it needs to be considered alongside wider social and environmental factors. </a:t>
            </a:r>
            <a:r>
              <a:rPr lang="en-GB" sz="1200" dirty="0"/>
              <a:t>(Ritchie, Van den </a:t>
            </a:r>
            <a:r>
              <a:rPr lang="en-GB" sz="1200" dirty="0" err="1"/>
              <a:t>Broucke</a:t>
            </a:r>
            <a:r>
              <a:rPr lang="en-GB" sz="1200" dirty="0"/>
              <a:t> and Van Hal, 2021).</a:t>
            </a:r>
            <a:r>
              <a:rPr lang="en-GB" sz="1400" dirty="0"/>
              <a:t>Overall, although the programme shows positive outcomes, access and engagement are not equal for everyone </a:t>
            </a:r>
            <a:r>
              <a:rPr lang="en-GB" sz="1200" dirty="0"/>
              <a:t>(</a:t>
            </a:r>
            <a:r>
              <a:rPr lang="en-GB" sz="1200" dirty="0" err="1"/>
              <a:t>Valabhji</a:t>
            </a:r>
            <a:r>
              <a:rPr lang="en-GB" sz="1200" dirty="0"/>
              <a:t> et al., 2020; Ross et al., 2023).</a:t>
            </a:r>
            <a:r>
              <a:rPr lang="en-GB" sz="1400" dirty="0"/>
              <a:t>To improve practice, services should continue offering both digital and face-to-face options, work with community organisations to reach disadvantaged groups, and provide culturally  appropriate support. These approaches can improve access and engagement while supporting more equitable and sustainable prevention.</a:t>
            </a:r>
          </a:p>
          <a:p>
            <a:pPr marL="0" indent="0" fontAlgn="auto">
              <a:buNone/>
            </a:pPr>
            <a:r>
              <a:rPr lang="en-GB" sz="1400" dirty="0"/>
              <a:t>Sustainable healthcare therefore requires prevention, partnership working, equitable access and long-term investment </a:t>
            </a:r>
            <a:r>
              <a:rPr lang="en-GB" sz="1200" dirty="0"/>
              <a:t>(WHO, 2023b).</a:t>
            </a:r>
          </a:p>
          <a:p>
            <a:endParaRPr lang="en-GB" sz="1500" dirty="0"/>
          </a:p>
        </p:txBody>
      </p:sp>
      <p:pic>
        <p:nvPicPr>
          <p:cNvPr id="16" name="Picture 15" descr="Colourful carved figures of humans">
            <a:extLst>
              <a:ext uri="{FF2B5EF4-FFF2-40B4-BE49-F238E27FC236}">
                <a16:creationId xmlns:a16="http://schemas.microsoft.com/office/drawing/2014/main" id="{E672401C-03F2-F4CA-7C31-9698F4C708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36" r="14015" b="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3389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1C9045-FE2E-259F-412F-366E4E323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8ACFA-4FB9-3547-EEF8-2DA55301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2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References</a:t>
            </a:r>
          </a:p>
        </p:txBody>
      </p:sp>
      <p:sp>
        <p:nvSpPr>
          <p:cNvPr id="70" name="Arc 6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3158C6A1-1CED-FE45-5263-2E44067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1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Begum, S.,  Povey, R. Ellis N , Gidlow C , Chadwick P. (2022) ‘Influences of decisions to attend a national diabetes prevention programme from people living in a socioeconomically deprived area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Diabetic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39(7), e14804. </a:t>
            </a:r>
            <a:r>
              <a:rPr lang="en-GB" sz="1100" dirty="0">
                <a:hlinkClick r:id="rId2"/>
              </a:rPr>
              <a:t>https://doi.org/10.1111/dme.14804Digital Object Identifier (DOI)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Bolton, D. (2023) 'A revitalized biopsychosocial model: core theory, research paradigms, and clinical implications',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53(16), pp. 7504-7511</a:t>
            </a:r>
            <a:r>
              <a:rPr lang="en-GB" sz="1200" dirty="0"/>
              <a:t> </a:t>
            </a:r>
            <a:r>
              <a:rPr lang="en-GB" sz="1200" u="sng" dirty="0">
                <a:hlinkClick r:id="rId3"/>
              </a:rPr>
              <a:t>https://doi.org/10.1017/S0033291723002660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Diabetes UK (2025)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How many people in the UK have diabetes ?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4"/>
              </a:rPr>
              <a:t>https://www.diabetes.org.uk/about-us/about-the-charity/our-strategy/statistics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[Accessed on 22nd sept 2026].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  <a:endParaRPr lang="en-US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Jiwattanasuk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N., 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Pannavoravat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P. and 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Sirikanchana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P. (2022) 'The holistic well-being concepts in relation to quality of life',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ABAC ODI Journal Vision. Action. Outcome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10(1), p. 28. Available at: 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5"/>
              </a:rPr>
              <a:t>https://www.researchgate.net/profile/Narumon-Jiwattanasuk/publication/379669571_The_Holistic_Well-being_Concepts_in_Relation_to_Quality_of_Life/links/6614e6bb66ba7e2359b7be73/The-Holistic-Well-being-Concepts-in-Relation-to-Quality-of-Life.pdf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 (Accessed: 22 September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England. (2025)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Diabetes prevention programme.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Available at: 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6"/>
              </a:rPr>
              <a:t>https://www.england.nhs.uk/diabetes/diabetes-prevention/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[Accessed on: 22nd sept 2026]. 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Services (Social Value) Act 2012 (2012)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Public Services (Social Value) Act 2012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Raihan, M. M.H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Subroto,S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Chowdhury, N., Koch, K., Ruttan, E.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Turin,T.C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(2025) 'Dimensions and barriers for digital (in) equity and digital divide: A systematic integrative review',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Transformation and Society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4(2), pp. 111-127. Available at: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7"/>
              </a:rPr>
              <a:t>https://www.emerald.com/dts/article-pdf/4/2/111/9718758/dts-04-2024-0054.pdf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22 September 2026).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Richard, L., Gauvin, L. and Raine, K. (2011) ‘Ecological models revisited: their uses and evolution in health promotion over two decades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Annual Review of Public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32, pp. 307–326.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</a:br>
            <a:r>
              <a:rPr lang="en-GB" sz="1100" dirty="0">
                <a:hlinkClick r:id="rId9"/>
              </a:rPr>
              <a:t>https://doi.org/10.1146/annurev-publhealth-031210-101141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315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D6C407-0D62-346A-F8C8-4A699094AB9C}"/>
              </a:ext>
            </a:extLst>
          </p:cNvPr>
          <p:cNvSpPr txBox="1"/>
          <p:nvPr/>
        </p:nvSpPr>
        <p:spPr>
          <a:xfrm>
            <a:off x="5969478" y="416561"/>
            <a:ext cx="6141241" cy="626028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fontAlgn="auto">
              <a:lnSpc>
                <a:spcPct val="100000"/>
              </a:lnSpc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Ritchie, D., Van den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Broucke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S. and Van Hal, G. (2021) ‘The health belief model and theory of planned behavior applied to mammography screening: a systematic review and meta-analysis’,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Nursing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38(3), pp. 482–492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200" dirty="0"/>
              <a:t> </a:t>
            </a:r>
            <a:r>
              <a:rPr lang="en-GB" sz="4800" dirty="0">
                <a:hlinkClick r:id="rId2"/>
              </a:rPr>
              <a:t>https://doi.org/10.1111/phn.12842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Roberts, A. (2023). The biopsychosocial model: Its use and abuse.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Medicine, Health Care and Philosophy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(3), pp.367-384.</a:t>
            </a:r>
            <a:r>
              <a:rPr lang="en-US" sz="4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https://pmc.ncbi.nlm.nih.gov/articles/PMC10107555/pdf/11019_2023_Article_10150.pdf </a:t>
            </a:r>
            <a:r>
              <a:rPr lang="en-US" sz="4400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10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Ross, J., Cotterill, S., Bower, P. and Murray, E. (2023) ‘Influences on patient uptake of and engagement with the National Health Service Digital Diabetes Prevention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: qualitative interview study’,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25, e40961</a:t>
            </a:r>
            <a:r>
              <a:rPr lang="en-US" sz="4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/>
              <a:t> </a:t>
            </a:r>
            <a:r>
              <a:rPr lang="en-GB" sz="4400" dirty="0" err="1">
                <a:solidFill>
                  <a:schemeClr val="accent4">
                    <a:lumMod val="75000"/>
                  </a:schemeClr>
                </a:solidFill>
              </a:rPr>
              <a:t>doi</a:t>
            </a:r>
            <a:r>
              <a:rPr lang="en-GB" sz="4400" dirty="0">
                <a:solidFill>
                  <a:schemeClr val="accent4">
                    <a:lumMod val="75000"/>
                  </a:schemeClr>
                </a:solidFill>
              </a:rPr>
              <a:t>: </a:t>
            </a:r>
            <a:r>
              <a:rPr lang="en-GB" sz="4400" u="sng" dirty="0">
                <a:solidFill>
                  <a:schemeClr val="accent4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10.2196/40961</a:t>
            </a:r>
            <a:endParaRPr lang="en-US" sz="440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T. (2025) ‘Subjective and objective accounts of well-being and quality of life’, in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T. and Walker, M.J. (eds.)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Handbook of the Philosophy of Medicine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Dordrecht: Springer, pp. 177–187.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United Nations (2026)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https://sdgs.un.org/goals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(Accessed: 22 September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J., Barron, E., Bradley, D.,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Bakhai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C., Fagg, J., O'Neill, S., Young, B., Wareham, N.,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K., Jebb, S., and Smith, J. (2020) ‘Early outcomes from the English National Health Service Diabetes Prevention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, 43(1), pp. 152–160.</a:t>
            </a:r>
            <a:r>
              <a:rPr lang="en-GB" sz="4400" dirty="0">
                <a:hlinkClick r:id="rId6"/>
              </a:rPr>
              <a:t> https://doi.org/10.2337/dc19-1425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(1987)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 Glossary of Terms 2021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(2023a)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Climate change and noncommunicable diseases: connections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(2023b) </a:t>
            </a: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equity and healthier populations: sustainable multisectoral collaboration based on Health in All Policies approaches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394849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548</TotalTime>
  <Words>2400</Words>
  <Application>Microsoft Office PowerPoint</Application>
  <PresentationFormat>Widescreen</PresentationFormat>
  <Paragraphs>151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Avenir Next LT Pro</vt:lpstr>
      <vt:lpstr>Calibri</vt:lpstr>
      <vt:lpstr>Office Theme</vt:lpstr>
      <vt:lpstr>Presentation Title: Critically Examining the Integration of Health, Wellbeing and Sustainable Development Through the NHS Diabetes Prevention Programme in England   Module Title &amp; Code: Health, Wellbeing and Sustainable Development (BMHP6030)   Component 1 : Individual presentation </vt:lpstr>
      <vt:lpstr>Introduction</vt:lpstr>
      <vt:lpstr>Definitions and key-concepts (health &amp; well-being)</vt:lpstr>
      <vt:lpstr>Definitions and key-concepts (sustainable-development) </vt:lpstr>
      <vt:lpstr>Theories (Biopsychosocial model)</vt:lpstr>
      <vt:lpstr>Theories (Ecological Model)</vt:lpstr>
      <vt:lpstr>Sustainable Development Goal 3</vt:lpstr>
      <vt:lpstr>SDG Integration in UK Health &amp; Social Care Systems</vt:lpstr>
      <vt:lpstr>Policy and Governance (Frameworks &amp; Ideologies)</vt:lpstr>
      <vt:lpstr>Policy impact on Practice</vt:lpstr>
      <vt:lpstr>Example: NHS diabetes Prevention program</vt:lpstr>
      <vt:lpstr>Equity and access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Nashima Ghufran</dc:creator>
  <cp:lastModifiedBy>Nashima Ghufran</cp:lastModifiedBy>
  <cp:revision>369</cp:revision>
  <dcterms:created xsi:type="dcterms:W3CDTF">2026-09-22T09:09:36Z</dcterms:created>
  <dcterms:modified xsi:type="dcterms:W3CDTF">2026-10-07T21:23:15Z</dcterms:modified>
</cp:coreProperties>
</file>