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8" r:id="rId3"/>
    <p:sldId id="295" r:id="rId4"/>
    <p:sldId id="296" r:id="rId5"/>
    <p:sldId id="297" r:id="rId6"/>
    <p:sldId id="259" r:id="rId7"/>
    <p:sldId id="286" r:id="rId8"/>
    <p:sldId id="260" r:id="rId9"/>
    <p:sldId id="298" r:id="rId10"/>
    <p:sldId id="261" r:id="rId11"/>
    <p:sldId id="287" r:id="rId12"/>
    <p:sldId id="299" r:id="rId13"/>
    <p:sldId id="301" r:id="rId14"/>
    <p:sldId id="305" r:id="rId15"/>
    <p:sldId id="262" r:id="rId16"/>
    <p:sldId id="306" r:id="rId17"/>
    <p:sldId id="307" r:id="rId18"/>
    <p:sldId id="274" r:id="rId19"/>
    <p:sldId id="308" r:id="rId20"/>
    <p:sldId id="309" r:id="rId21"/>
    <p:sldId id="310" r:id="rId22"/>
    <p:sldId id="311" r:id="rId23"/>
    <p:sldId id="312" r:id="rId24"/>
    <p:sldId id="313" r:id="rId25"/>
    <p:sldId id="314" r:id="rId26"/>
    <p:sldId id="263" r:id="rId27"/>
    <p:sldId id="264" r:id="rId28"/>
    <p:sldId id="302" r:id="rId29"/>
    <p:sldId id="303" r:id="rId30"/>
    <p:sldId id="304" r:id="rId31"/>
    <p:sldId id="315" r:id="rId32"/>
    <p:sldId id="275" r:id="rId33"/>
    <p:sldId id="316" r:id="rId34"/>
    <p:sldId id="265" r:id="rId35"/>
    <p:sldId id="278" r:id="rId36"/>
    <p:sldId id="317" r:id="rId37"/>
    <p:sldId id="322" r:id="rId38"/>
    <p:sldId id="318" r:id="rId39"/>
    <p:sldId id="321" r:id="rId40"/>
    <p:sldId id="319" r:id="rId41"/>
    <p:sldId id="323" r:id="rId42"/>
    <p:sldId id="320" r:id="rId43"/>
    <p:sldId id="279" r:id="rId44"/>
    <p:sldId id="324" r:id="rId45"/>
    <p:sldId id="327" r:id="rId46"/>
    <p:sldId id="326" r:id="rId47"/>
    <p:sldId id="325" r:id="rId48"/>
    <p:sldId id="328" r:id="rId49"/>
    <p:sldId id="329" r:id="rId50"/>
    <p:sldId id="330" r:id="rId51"/>
    <p:sldId id="331" r:id="rId52"/>
    <p:sldId id="332" r:id="rId53"/>
    <p:sldId id="282" r:id="rId54"/>
    <p:sldId id="267" r:id="rId55"/>
    <p:sldId id="333" r:id="rId56"/>
    <p:sldId id="334" r:id="rId57"/>
    <p:sldId id="335" r:id="rId58"/>
    <p:sldId id="336" r:id="rId59"/>
    <p:sldId id="337" r:id="rId60"/>
    <p:sldId id="338" r:id="rId61"/>
    <p:sldId id="283" r:id="rId62"/>
    <p:sldId id="284" r:id="rId63"/>
    <p:sldId id="339" r:id="rId64"/>
    <p:sldId id="340" r:id="rId65"/>
    <p:sldId id="270" r:id="rId66"/>
    <p:sldId id="341" r:id="rId67"/>
    <p:sldId id="342" r:id="rId68"/>
    <p:sldId id="343" r:id="rId69"/>
    <p:sldId id="271" r:id="rId70"/>
    <p:sldId id="350" r:id="rId71"/>
    <p:sldId id="351" r:id="rId72"/>
    <p:sldId id="352" r:id="rId73"/>
    <p:sldId id="353" r:id="rId74"/>
    <p:sldId id="354" r:id="rId75"/>
    <p:sldId id="355" r:id="rId76"/>
    <p:sldId id="356" r:id="rId77"/>
    <p:sldId id="344" r:id="rId78"/>
    <p:sldId id="345" r:id="rId79"/>
    <p:sldId id="346" r:id="rId80"/>
    <p:sldId id="347" r:id="rId81"/>
    <p:sldId id="285" r:id="rId82"/>
    <p:sldId id="348" r:id="rId83"/>
    <p:sldId id="349" r:id="rId84"/>
    <p:sldId id="291" r:id="rId85"/>
    <p:sldId id="359" r:id="rId86"/>
    <p:sldId id="360" r:id="rId87"/>
    <p:sldId id="361" r:id="rId88"/>
    <p:sldId id="362" r:id="rId89"/>
    <p:sldId id="363" r:id="rId90"/>
    <p:sldId id="292" r:id="rId91"/>
    <p:sldId id="357" r:id="rId92"/>
    <p:sldId id="358" r:id="rId93"/>
    <p:sldId id="293" r:id="rId94"/>
    <p:sldId id="364" r:id="rId95"/>
    <p:sldId id="300" r:id="rId9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759889-5AEE-6B53-B24B-C10D38979B0F}" v="3648" dt="2025-12-03T22:01:12.875"/>
    <p1510:client id="{821DF640-068A-3E3B-2867-22DBC54529EE}" v="27" dt="2025-12-04T09:41:22.312"/>
    <p1510:client id="{CCC9DFEB-4798-70F6-23B6-5B56137E4ED8}" v="3962" dt="2025-12-03T20:52:57.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microsoft.com/office/2015/10/relationships/revisionInfo" Target="revisionInfo.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10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viewProps" Target="viewProps.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5F759889-5AEE-6B53-B24B-C10D38979B0F}"/>
    <pc:docChg chg="addSld delSld modSld">
      <pc:chgData name="Corey Edwards" userId="S::corey.edwards@uwtsd.ac.uk::7a967df3-e232-40a5-b10c-dee8f912d80a" providerId="AD" clId="Web-{5F759889-5AEE-6B53-B24B-C10D38979B0F}" dt="2025-12-03T22:01:12.875" v="3706" actId="20577"/>
      <pc:docMkLst>
        <pc:docMk/>
      </pc:docMkLst>
      <pc:sldChg chg="modSp">
        <pc:chgData name="Corey Edwards" userId="S::corey.edwards@uwtsd.ac.uk::7a967df3-e232-40a5-b10c-dee8f912d80a" providerId="AD" clId="Web-{5F759889-5AEE-6B53-B24B-C10D38979B0F}" dt="2025-12-03T21:03:31.857" v="602" actId="20577"/>
        <pc:sldMkLst>
          <pc:docMk/>
          <pc:sldMk cId="3626709330" sldId="264"/>
        </pc:sldMkLst>
        <pc:spChg chg="mod">
          <ac:chgData name="Corey Edwards" userId="S::corey.edwards@uwtsd.ac.uk::7a967df3-e232-40a5-b10c-dee8f912d80a" providerId="AD" clId="Web-{5F759889-5AEE-6B53-B24B-C10D38979B0F}" dt="2025-12-03T21:03:31.857" v="602" actId="20577"/>
          <ac:spMkLst>
            <pc:docMk/>
            <pc:sldMk cId="3626709330" sldId="264"/>
            <ac:spMk id="3" creationId="{0E3F7E34-AD8E-FF08-1A82-591C203923AC}"/>
          </ac:spMkLst>
        </pc:spChg>
      </pc:sldChg>
      <pc:sldChg chg="addSp delSp modSp mod setBg">
        <pc:chgData name="Corey Edwards" userId="S::corey.edwards@uwtsd.ac.uk::7a967df3-e232-40a5-b10c-dee8f912d80a" providerId="AD" clId="Web-{5F759889-5AEE-6B53-B24B-C10D38979B0F}" dt="2025-12-03T21:15:30.538" v="1219"/>
        <pc:sldMkLst>
          <pc:docMk/>
          <pc:sldMk cId="2931141116" sldId="265"/>
        </pc:sldMkLst>
        <pc:spChg chg="mod">
          <ac:chgData name="Corey Edwards" userId="S::corey.edwards@uwtsd.ac.uk::7a967df3-e232-40a5-b10c-dee8f912d80a" providerId="AD" clId="Web-{5F759889-5AEE-6B53-B24B-C10D38979B0F}" dt="2025-12-03T21:15:30.538" v="1219"/>
          <ac:spMkLst>
            <pc:docMk/>
            <pc:sldMk cId="2931141116" sldId="265"/>
            <ac:spMk id="2" creationId="{E0CF96E0-D9EF-E5ED-2AC1-126167E2BBE3}"/>
          </ac:spMkLst>
        </pc:spChg>
        <pc:spChg chg="del mod">
          <ac:chgData name="Corey Edwards" userId="S::corey.edwards@uwtsd.ac.uk::7a967df3-e232-40a5-b10c-dee8f912d80a" providerId="AD" clId="Web-{5F759889-5AEE-6B53-B24B-C10D38979B0F}" dt="2025-12-03T21:15:30.538" v="1219"/>
          <ac:spMkLst>
            <pc:docMk/>
            <pc:sldMk cId="2931141116" sldId="265"/>
            <ac:spMk id="3" creationId="{BF4C50B5-D6F4-F983-46BB-3321EF98B463}"/>
          </ac:spMkLst>
        </pc:spChg>
        <pc:spChg chg="add">
          <ac:chgData name="Corey Edwards" userId="S::corey.edwards@uwtsd.ac.uk::7a967df3-e232-40a5-b10c-dee8f912d80a" providerId="AD" clId="Web-{5F759889-5AEE-6B53-B24B-C10D38979B0F}" dt="2025-12-03T21:15:30.538" v="1219"/>
          <ac:spMkLst>
            <pc:docMk/>
            <pc:sldMk cId="2931141116" sldId="265"/>
            <ac:spMk id="9" creationId="{B937640E-EF7A-4A6C-A950-D12B7D5C923E}"/>
          </ac:spMkLst>
        </pc:spChg>
        <pc:spChg chg="add">
          <ac:chgData name="Corey Edwards" userId="S::corey.edwards@uwtsd.ac.uk::7a967df3-e232-40a5-b10c-dee8f912d80a" providerId="AD" clId="Web-{5F759889-5AEE-6B53-B24B-C10D38979B0F}" dt="2025-12-03T21:15:30.538" v="1219"/>
          <ac:spMkLst>
            <pc:docMk/>
            <pc:sldMk cId="2931141116" sldId="265"/>
            <ac:spMk id="11" creationId="{FFF975DA-2F73-4697-B7A9-A2E834712394}"/>
          </ac:spMkLst>
        </pc:spChg>
        <pc:graphicFrameChg chg="add">
          <ac:chgData name="Corey Edwards" userId="S::corey.edwards@uwtsd.ac.uk::7a967df3-e232-40a5-b10c-dee8f912d80a" providerId="AD" clId="Web-{5F759889-5AEE-6B53-B24B-C10D38979B0F}" dt="2025-12-03T21:15:30.538" v="1219"/>
          <ac:graphicFrameMkLst>
            <pc:docMk/>
            <pc:sldMk cId="2931141116" sldId="265"/>
            <ac:graphicFrameMk id="5" creationId="{A1CFC4A4-EF64-07B4-2FD0-C46731FC5D80}"/>
          </ac:graphicFrameMkLst>
        </pc:graphicFrameChg>
      </pc:sldChg>
      <pc:sldChg chg="del">
        <pc:chgData name="Corey Edwards" userId="S::corey.edwards@uwtsd.ac.uk::7a967df3-e232-40a5-b10c-dee8f912d80a" providerId="AD" clId="Web-{5F759889-5AEE-6B53-B24B-C10D38979B0F}" dt="2025-12-03T21:23:12.419" v="1388"/>
        <pc:sldMkLst>
          <pc:docMk/>
          <pc:sldMk cId="1082072518" sldId="266"/>
        </pc:sldMkLst>
      </pc:sldChg>
      <pc:sldChg chg="modSp">
        <pc:chgData name="Corey Edwards" userId="S::corey.edwards@uwtsd.ac.uk::7a967df3-e232-40a5-b10c-dee8f912d80a" providerId="AD" clId="Web-{5F759889-5AEE-6B53-B24B-C10D38979B0F}" dt="2025-12-03T21:33:55.258" v="2242" actId="20577"/>
        <pc:sldMkLst>
          <pc:docMk/>
          <pc:sldMk cId="614773853" sldId="267"/>
        </pc:sldMkLst>
        <pc:spChg chg="mod">
          <ac:chgData name="Corey Edwards" userId="S::corey.edwards@uwtsd.ac.uk::7a967df3-e232-40a5-b10c-dee8f912d80a" providerId="AD" clId="Web-{5F759889-5AEE-6B53-B24B-C10D38979B0F}" dt="2025-12-03T21:33:39.679" v="2237" actId="20577"/>
          <ac:spMkLst>
            <pc:docMk/>
            <pc:sldMk cId="614773853" sldId="267"/>
            <ac:spMk id="2" creationId="{272DBB1B-70C5-DE48-F596-7B5E59A46CDF}"/>
          </ac:spMkLst>
        </pc:spChg>
        <pc:spChg chg="mod">
          <ac:chgData name="Corey Edwards" userId="S::corey.edwards@uwtsd.ac.uk::7a967df3-e232-40a5-b10c-dee8f912d80a" providerId="AD" clId="Web-{5F759889-5AEE-6B53-B24B-C10D38979B0F}" dt="2025-12-03T21:33:55.258" v="2242" actId="20577"/>
          <ac:spMkLst>
            <pc:docMk/>
            <pc:sldMk cId="614773853" sldId="267"/>
            <ac:spMk id="3" creationId="{6F5B75C7-07CD-4334-94D5-C9F664433E7A}"/>
          </ac:spMkLst>
        </pc:spChg>
      </pc:sldChg>
      <pc:sldChg chg="del">
        <pc:chgData name="Corey Edwards" userId="S::corey.edwards@uwtsd.ac.uk::7a967df3-e232-40a5-b10c-dee8f912d80a" providerId="AD" clId="Web-{5F759889-5AEE-6B53-B24B-C10D38979B0F}" dt="2025-12-03T21:36:02.919" v="2368"/>
        <pc:sldMkLst>
          <pc:docMk/>
          <pc:sldMk cId="3195761602" sldId="269"/>
        </pc:sldMkLst>
      </pc:sldChg>
      <pc:sldChg chg="modSp">
        <pc:chgData name="Corey Edwards" userId="S::corey.edwards@uwtsd.ac.uk::7a967df3-e232-40a5-b10c-dee8f912d80a" providerId="AD" clId="Web-{5F759889-5AEE-6B53-B24B-C10D38979B0F}" dt="2025-12-03T21:43:53.402" v="2559" actId="20577"/>
        <pc:sldMkLst>
          <pc:docMk/>
          <pc:sldMk cId="3782165939" sldId="270"/>
        </pc:sldMkLst>
        <pc:spChg chg="mod">
          <ac:chgData name="Corey Edwards" userId="S::corey.edwards@uwtsd.ac.uk::7a967df3-e232-40a5-b10c-dee8f912d80a" providerId="AD" clId="Web-{5F759889-5AEE-6B53-B24B-C10D38979B0F}" dt="2025-12-03T21:43:53.402" v="2559" actId="20577"/>
          <ac:spMkLst>
            <pc:docMk/>
            <pc:sldMk cId="3782165939" sldId="270"/>
            <ac:spMk id="3" creationId="{3053DC09-BC31-B378-3A54-91C5BA97FDCD}"/>
          </ac:spMkLst>
        </pc:spChg>
      </pc:sldChg>
      <pc:sldChg chg="modSp">
        <pc:chgData name="Corey Edwards" userId="S::corey.edwards@uwtsd.ac.uk::7a967df3-e232-40a5-b10c-dee8f912d80a" providerId="AD" clId="Web-{5F759889-5AEE-6B53-B24B-C10D38979B0F}" dt="2025-12-03T21:47:11.409" v="2830" actId="20577"/>
        <pc:sldMkLst>
          <pc:docMk/>
          <pc:sldMk cId="2417348733" sldId="271"/>
        </pc:sldMkLst>
        <pc:spChg chg="mod">
          <ac:chgData name="Corey Edwards" userId="S::corey.edwards@uwtsd.ac.uk::7a967df3-e232-40a5-b10c-dee8f912d80a" providerId="AD" clId="Web-{5F759889-5AEE-6B53-B24B-C10D38979B0F}" dt="2025-12-03T21:47:11.409" v="2830" actId="20577"/>
          <ac:spMkLst>
            <pc:docMk/>
            <pc:sldMk cId="2417348733" sldId="271"/>
            <ac:spMk id="3" creationId="{973F302D-4F1D-DCEE-2D3D-914774AD7054}"/>
          </ac:spMkLst>
        </pc:spChg>
      </pc:sldChg>
      <pc:sldChg chg="del">
        <pc:chgData name="Corey Edwards" userId="S::corey.edwards@uwtsd.ac.uk::7a967df3-e232-40a5-b10c-dee8f912d80a" providerId="AD" clId="Web-{5F759889-5AEE-6B53-B24B-C10D38979B0F}" dt="2025-12-03T21:46:08.596" v="2707"/>
        <pc:sldMkLst>
          <pc:docMk/>
          <pc:sldMk cId="1904561245" sldId="272"/>
        </pc:sldMkLst>
      </pc:sldChg>
      <pc:sldChg chg="del">
        <pc:chgData name="Corey Edwards" userId="S::corey.edwards@uwtsd.ac.uk::7a967df3-e232-40a5-b10c-dee8f912d80a" providerId="AD" clId="Web-{5F759889-5AEE-6B53-B24B-C10D38979B0F}" dt="2025-12-03T22:00:28.841" v="3671"/>
        <pc:sldMkLst>
          <pc:docMk/>
          <pc:sldMk cId="3021731858" sldId="273"/>
        </pc:sldMkLst>
      </pc:sldChg>
      <pc:sldChg chg="modSp">
        <pc:chgData name="Corey Edwards" userId="S::corey.edwards@uwtsd.ac.uk::7a967df3-e232-40a5-b10c-dee8f912d80a" providerId="AD" clId="Web-{5F759889-5AEE-6B53-B24B-C10D38979B0F}" dt="2025-12-03T21:11:09.611" v="1038" actId="20577"/>
        <pc:sldMkLst>
          <pc:docMk/>
          <pc:sldMk cId="2949080241" sldId="275"/>
        </pc:sldMkLst>
        <pc:spChg chg="mod">
          <ac:chgData name="Corey Edwards" userId="S::corey.edwards@uwtsd.ac.uk::7a967df3-e232-40a5-b10c-dee8f912d80a" providerId="AD" clId="Web-{5F759889-5AEE-6B53-B24B-C10D38979B0F}" dt="2025-12-03T21:11:09.611" v="1038" actId="20577"/>
          <ac:spMkLst>
            <pc:docMk/>
            <pc:sldMk cId="2949080241" sldId="275"/>
            <ac:spMk id="3" creationId="{C44CE2A4-74AD-9458-000A-D4873933BCE3}"/>
          </ac:spMkLst>
        </pc:spChg>
      </pc:sldChg>
      <pc:sldChg chg="addSp delSp modSp mod setBg">
        <pc:chgData name="Corey Edwards" userId="S::corey.edwards@uwtsd.ac.uk::7a967df3-e232-40a5-b10c-dee8f912d80a" providerId="AD" clId="Web-{5F759889-5AEE-6B53-B24B-C10D38979B0F}" dt="2025-12-03T21:16:44.352" v="1231" actId="20577"/>
        <pc:sldMkLst>
          <pc:docMk/>
          <pc:sldMk cId="2966780720" sldId="278"/>
        </pc:sldMkLst>
        <pc:spChg chg="mod">
          <ac:chgData name="Corey Edwards" userId="S::corey.edwards@uwtsd.ac.uk::7a967df3-e232-40a5-b10c-dee8f912d80a" providerId="AD" clId="Web-{5F759889-5AEE-6B53-B24B-C10D38979B0F}" dt="2025-12-03T21:16:44.352" v="1231" actId="20577"/>
          <ac:spMkLst>
            <pc:docMk/>
            <pc:sldMk cId="2966780720" sldId="278"/>
            <ac:spMk id="2" creationId="{3C36032B-511A-AF75-1A49-DC842CC2A40F}"/>
          </ac:spMkLst>
        </pc:spChg>
        <pc:spChg chg="del mod">
          <ac:chgData name="Corey Edwards" userId="S::corey.edwards@uwtsd.ac.uk::7a967df3-e232-40a5-b10c-dee8f912d80a" providerId="AD" clId="Web-{5F759889-5AEE-6B53-B24B-C10D38979B0F}" dt="2025-12-03T21:15:34.460" v="1220"/>
          <ac:spMkLst>
            <pc:docMk/>
            <pc:sldMk cId="2966780720" sldId="278"/>
            <ac:spMk id="3" creationId="{24ECB800-0A83-A17F-B353-06BB40E6EDE2}"/>
          </ac:spMkLst>
        </pc:spChg>
        <pc:spChg chg="add">
          <ac:chgData name="Corey Edwards" userId="S::corey.edwards@uwtsd.ac.uk::7a967df3-e232-40a5-b10c-dee8f912d80a" providerId="AD" clId="Web-{5F759889-5AEE-6B53-B24B-C10D38979B0F}" dt="2025-12-03T21:15:34.460" v="1220"/>
          <ac:spMkLst>
            <pc:docMk/>
            <pc:sldMk cId="2966780720" sldId="278"/>
            <ac:spMk id="9" creationId="{B937640E-EF7A-4A6C-A950-D12B7D5C923E}"/>
          </ac:spMkLst>
        </pc:spChg>
        <pc:spChg chg="add">
          <ac:chgData name="Corey Edwards" userId="S::corey.edwards@uwtsd.ac.uk::7a967df3-e232-40a5-b10c-dee8f912d80a" providerId="AD" clId="Web-{5F759889-5AEE-6B53-B24B-C10D38979B0F}" dt="2025-12-03T21:15:34.460" v="1220"/>
          <ac:spMkLst>
            <pc:docMk/>
            <pc:sldMk cId="2966780720" sldId="278"/>
            <ac:spMk id="11" creationId="{7A46C5F3-4EAC-473B-BD72-1219E833DB14}"/>
          </ac:spMkLst>
        </pc:spChg>
        <pc:spChg chg="add">
          <ac:chgData name="Corey Edwards" userId="S::corey.edwards@uwtsd.ac.uk::7a967df3-e232-40a5-b10c-dee8f912d80a" providerId="AD" clId="Web-{5F759889-5AEE-6B53-B24B-C10D38979B0F}" dt="2025-12-03T21:15:34.460" v="1220"/>
          <ac:spMkLst>
            <pc:docMk/>
            <pc:sldMk cId="2966780720" sldId="278"/>
            <ac:spMk id="13" creationId="{12231725-D083-4E0F-9428-1C2635189CA9}"/>
          </ac:spMkLst>
        </pc:spChg>
        <pc:graphicFrameChg chg="add">
          <ac:chgData name="Corey Edwards" userId="S::corey.edwards@uwtsd.ac.uk::7a967df3-e232-40a5-b10c-dee8f912d80a" providerId="AD" clId="Web-{5F759889-5AEE-6B53-B24B-C10D38979B0F}" dt="2025-12-03T21:15:34.460" v="1220"/>
          <ac:graphicFrameMkLst>
            <pc:docMk/>
            <pc:sldMk cId="2966780720" sldId="278"/>
            <ac:graphicFrameMk id="5" creationId="{A88EBEAF-B27C-BD7C-E162-D23AF8E5A0B3}"/>
          </ac:graphicFrameMkLst>
        </pc:graphicFrameChg>
      </pc:sldChg>
      <pc:sldChg chg="modSp">
        <pc:chgData name="Corey Edwards" userId="S::corey.edwards@uwtsd.ac.uk::7a967df3-e232-40a5-b10c-dee8f912d80a" providerId="AD" clId="Web-{5F759889-5AEE-6B53-B24B-C10D38979B0F}" dt="2025-12-03T21:24:15.802" v="1396" actId="20577"/>
        <pc:sldMkLst>
          <pc:docMk/>
          <pc:sldMk cId="2803998800" sldId="279"/>
        </pc:sldMkLst>
        <pc:spChg chg="mod">
          <ac:chgData name="Corey Edwards" userId="S::corey.edwards@uwtsd.ac.uk::7a967df3-e232-40a5-b10c-dee8f912d80a" providerId="AD" clId="Web-{5F759889-5AEE-6B53-B24B-C10D38979B0F}" dt="2025-12-03T21:24:15.802" v="1396" actId="20577"/>
          <ac:spMkLst>
            <pc:docMk/>
            <pc:sldMk cId="2803998800" sldId="279"/>
            <ac:spMk id="3" creationId="{8B2AF0D9-C351-11F4-B959-CE1DC766E783}"/>
          </ac:spMkLst>
        </pc:spChg>
      </pc:sldChg>
      <pc:sldChg chg="del">
        <pc:chgData name="Corey Edwards" userId="S::corey.edwards@uwtsd.ac.uk::7a967df3-e232-40a5-b10c-dee8f912d80a" providerId="AD" clId="Web-{5F759889-5AEE-6B53-B24B-C10D38979B0F}" dt="2025-12-03T21:23:14.825" v="1389"/>
        <pc:sldMkLst>
          <pc:docMk/>
          <pc:sldMk cId="1885125114" sldId="280"/>
        </pc:sldMkLst>
      </pc:sldChg>
      <pc:sldChg chg="del">
        <pc:chgData name="Corey Edwards" userId="S::corey.edwards@uwtsd.ac.uk::7a967df3-e232-40a5-b10c-dee8f912d80a" providerId="AD" clId="Web-{5F759889-5AEE-6B53-B24B-C10D38979B0F}" dt="2025-12-03T21:32:10.594" v="2224"/>
        <pc:sldMkLst>
          <pc:docMk/>
          <pc:sldMk cId="1274376984" sldId="281"/>
        </pc:sldMkLst>
      </pc:sldChg>
      <pc:sldChg chg="addSp modSp mod modClrScheme chgLayout">
        <pc:chgData name="Corey Edwards" userId="S::corey.edwards@uwtsd.ac.uk::7a967df3-e232-40a5-b10c-dee8f912d80a" providerId="AD" clId="Web-{5F759889-5AEE-6B53-B24B-C10D38979B0F}" dt="2025-12-03T21:40:21.761" v="2448" actId="20577"/>
        <pc:sldMkLst>
          <pc:docMk/>
          <pc:sldMk cId="3329233028" sldId="284"/>
        </pc:sldMkLst>
        <pc:spChg chg="mod ord">
          <ac:chgData name="Corey Edwards" userId="S::corey.edwards@uwtsd.ac.uk::7a967df3-e232-40a5-b10c-dee8f912d80a" providerId="AD" clId="Web-{5F759889-5AEE-6B53-B24B-C10D38979B0F}" dt="2025-12-03T21:40:01.587" v="2409"/>
          <ac:spMkLst>
            <pc:docMk/>
            <pc:sldMk cId="3329233028" sldId="284"/>
            <ac:spMk id="2" creationId="{74126E65-B257-8C21-EA3F-CEE881F6FE1B}"/>
          </ac:spMkLst>
        </pc:spChg>
        <pc:spChg chg="mod ord">
          <ac:chgData name="Corey Edwards" userId="S::corey.edwards@uwtsd.ac.uk::7a967df3-e232-40a5-b10c-dee8f912d80a" providerId="AD" clId="Web-{5F759889-5AEE-6B53-B24B-C10D38979B0F}" dt="2025-12-03T21:40:20.620" v="2447" actId="20577"/>
          <ac:spMkLst>
            <pc:docMk/>
            <pc:sldMk cId="3329233028" sldId="284"/>
            <ac:spMk id="3" creationId="{4F47C73C-8507-7253-7EA9-053C8D80F7FF}"/>
          </ac:spMkLst>
        </pc:spChg>
        <pc:spChg chg="add mod ord">
          <ac:chgData name="Corey Edwards" userId="S::corey.edwards@uwtsd.ac.uk::7a967df3-e232-40a5-b10c-dee8f912d80a" providerId="AD" clId="Web-{5F759889-5AEE-6B53-B24B-C10D38979B0F}" dt="2025-12-03T21:40:06.728" v="2427" actId="20577"/>
          <ac:spMkLst>
            <pc:docMk/>
            <pc:sldMk cId="3329233028" sldId="284"/>
            <ac:spMk id="4" creationId="{8F50C9A6-3FBF-6E58-B43F-87554912977F}"/>
          </ac:spMkLst>
        </pc:spChg>
        <pc:spChg chg="add mod ord">
          <ac:chgData name="Corey Edwards" userId="S::corey.edwards@uwtsd.ac.uk::7a967df3-e232-40a5-b10c-dee8f912d80a" providerId="AD" clId="Web-{5F759889-5AEE-6B53-B24B-C10D38979B0F}" dt="2025-12-03T21:40:12.183" v="2443" actId="20577"/>
          <ac:spMkLst>
            <pc:docMk/>
            <pc:sldMk cId="3329233028" sldId="284"/>
            <ac:spMk id="5" creationId="{D27936EA-8614-BB8F-C1BF-9F21D596B189}"/>
          </ac:spMkLst>
        </pc:spChg>
        <pc:spChg chg="add mod ord">
          <ac:chgData name="Corey Edwards" userId="S::corey.edwards@uwtsd.ac.uk::7a967df3-e232-40a5-b10c-dee8f912d80a" providerId="AD" clId="Web-{5F759889-5AEE-6B53-B24B-C10D38979B0F}" dt="2025-12-03T21:40:21.761" v="2448" actId="20577"/>
          <ac:spMkLst>
            <pc:docMk/>
            <pc:sldMk cId="3329233028" sldId="284"/>
            <ac:spMk id="6" creationId="{44567538-617B-431B-1C8C-52116BA1FADF}"/>
          </ac:spMkLst>
        </pc:spChg>
      </pc:sldChg>
      <pc:sldChg chg="modSp">
        <pc:chgData name="Corey Edwards" userId="S::corey.edwards@uwtsd.ac.uk::7a967df3-e232-40a5-b10c-dee8f912d80a" providerId="AD" clId="Web-{5F759889-5AEE-6B53-B24B-C10D38979B0F}" dt="2025-12-03T21:50:45.133" v="3004" actId="20577"/>
        <pc:sldMkLst>
          <pc:docMk/>
          <pc:sldMk cId="3712963263" sldId="285"/>
        </pc:sldMkLst>
        <pc:spChg chg="mod">
          <ac:chgData name="Corey Edwards" userId="S::corey.edwards@uwtsd.ac.uk::7a967df3-e232-40a5-b10c-dee8f912d80a" providerId="AD" clId="Web-{5F759889-5AEE-6B53-B24B-C10D38979B0F}" dt="2025-12-03T21:50:06.445" v="2987" actId="20577"/>
          <ac:spMkLst>
            <pc:docMk/>
            <pc:sldMk cId="3712963263" sldId="285"/>
            <ac:spMk id="2" creationId="{344A285F-FC62-4F53-CD5D-67ECD5F8A8FF}"/>
          </ac:spMkLst>
        </pc:spChg>
        <pc:spChg chg="mod">
          <ac:chgData name="Corey Edwards" userId="S::corey.edwards@uwtsd.ac.uk::7a967df3-e232-40a5-b10c-dee8f912d80a" providerId="AD" clId="Web-{5F759889-5AEE-6B53-B24B-C10D38979B0F}" dt="2025-12-03T21:50:45.133" v="3004" actId="20577"/>
          <ac:spMkLst>
            <pc:docMk/>
            <pc:sldMk cId="3712963263" sldId="285"/>
            <ac:spMk id="3" creationId="{30EC1C08-8DF5-958E-BF08-FD4F1EBB29AB}"/>
          </ac:spMkLst>
        </pc:spChg>
      </pc:sldChg>
      <pc:sldChg chg="del">
        <pc:chgData name="Corey Edwards" userId="S::corey.edwards@uwtsd.ac.uk::7a967df3-e232-40a5-b10c-dee8f912d80a" providerId="AD" clId="Web-{5F759889-5AEE-6B53-B24B-C10D38979B0F}" dt="2025-12-03T21:46:09.126" v="2708"/>
        <pc:sldMkLst>
          <pc:docMk/>
          <pc:sldMk cId="3079230772" sldId="288"/>
        </pc:sldMkLst>
      </pc:sldChg>
      <pc:sldChg chg="del">
        <pc:chgData name="Corey Edwards" userId="S::corey.edwards@uwtsd.ac.uk::7a967df3-e232-40a5-b10c-dee8f912d80a" providerId="AD" clId="Web-{5F759889-5AEE-6B53-B24B-C10D38979B0F}" dt="2025-12-03T21:46:09.579" v="2709"/>
        <pc:sldMkLst>
          <pc:docMk/>
          <pc:sldMk cId="219963682" sldId="289"/>
        </pc:sldMkLst>
      </pc:sldChg>
      <pc:sldChg chg="del">
        <pc:chgData name="Corey Edwards" userId="S::corey.edwards@uwtsd.ac.uk::7a967df3-e232-40a5-b10c-dee8f912d80a" providerId="AD" clId="Web-{5F759889-5AEE-6B53-B24B-C10D38979B0F}" dt="2025-12-03T21:46:10.860" v="2710"/>
        <pc:sldMkLst>
          <pc:docMk/>
          <pc:sldMk cId="390504816" sldId="290"/>
        </pc:sldMkLst>
      </pc:sldChg>
      <pc:sldChg chg="modSp">
        <pc:chgData name="Corey Edwards" userId="S::corey.edwards@uwtsd.ac.uk::7a967df3-e232-40a5-b10c-dee8f912d80a" providerId="AD" clId="Web-{5F759889-5AEE-6B53-B24B-C10D38979B0F}" dt="2025-12-03T21:57:40.281" v="3515" actId="20577"/>
        <pc:sldMkLst>
          <pc:docMk/>
          <pc:sldMk cId="2047595940" sldId="291"/>
        </pc:sldMkLst>
        <pc:spChg chg="mod">
          <ac:chgData name="Corey Edwards" userId="S::corey.edwards@uwtsd.ac.uk::7a967df3-e232-40a5-b10c-dee8f912d80a" providerId="AD" clId="Web-{5F759889-5AEE-6B53-B24B-C10D38979B0F}" dt="2025-12-03T21:57:25.123" v="3437" actId="20577"/>
          <ac:spMkLst>
            <pc:docMk/>
            <pc:sldMk cId="2047595940" sldId="291"/>
            <ac:spMk id="2" creationId="{75709A37-E076-384B-1E10-E66C75CF2B93}"/>
          </ac:spMkLst>
        </pc:spChg>
        <pc:spChg chg="mod">
          <ac:chgData name="Corey Edwards" userId="S::corey.edwards@uwtsd.ac.uk::7a967df3-e232-40a5-b10c-dee8f912d80a" providerId="AD" clId="Web-{5F759889-5AEE-6B53-B24B-C10D38979B0F}" dt="2025-12-03T21:57:40.281" v="3515" actId="20577"/>
          <ac:spMkLst>
            <pc:docMk/>
            <pc:sldMk cId="2047595940" sldId="291"/>
            <ac:spMk id="3" creationId="{FA4C4F27-45EA-F020-A00C-5357A8877128}"/>
          </ac:spMkLst>
        </pc:spChg>
      </pc:sldChg>
      <pc:sldChg chg="modSp">
        <pc:chgData name="Corey Edwards" userId="S::corey.edwards@uwtsd.ac.uk::7a967df3-e232-40a5-b10c-dee8f912d80a" providerId="AD" clId="Web-{5F759889-5AEE-6B53-B24B-C10D38979B0F}" dt="2025-12-03T21:56:13.927" v="3355" actId="20577"/>
        <pc:sldMkLst>
          <pc:docMk/>
          <pc:sldMk cId="3073999567" sldId="292"/>
        </pc:sldMkLst>
        <pc:spChg chg="mod">
          <ac:chgData name="Corey Edwards" userId="S::corey.edwards@uwtsd.ac.uk::7a967df3-e232-40a5-b10c-dee8f912d80a" providerId="AD" clId="Web-{5F759889-5AEE-6B53-B24B-C10D38979B0F}" dt="2025-12-03T21:55:56.347" v="3340" actId="20577"/>
          <ac:spMkLst>
            <pc:docMk/>
            <pc:sldMk cId="3073999567" sldId="292"/>
            <ac:spMk id="2" creationId="{E2741A81-CA22-277E-E807-6C5DB4944753}"/>
          </ac:spMkLst>
        </pc:spChg>
        <pc:spChg chg="mod">
          <ac:chgData name="Corey Edwards" userId="S::corey.edwards@uwtsd.ac.uk::7a967df3-e232-40a5-b10c-dee8f912d80a" providerId="AD" clId="Web-{5F759889-5AEE-6B53-B24B-C10D38979B0F}" dt="2025-12-03T21:56:13.927" v="3355" actId="20577"/>
          <ac:spMkLst>
            <pc:docMk/>
            <pc:sldMk cId="3073999567" sldId="292"/>
            <ac:spMk id="3" creationId="{5D4BAC10-0D5D-2361-DAFD-2B4EA366C022}"/>
          </ac:spMkLst>
        </pc:spChg>
      </pc:sldChg>
      <pc:sldChg chg="modSp">
        <pc:chgData name="Corey Edwards" userId="S::corey.edwards@uwtsd.ac.uk::7a967df3-e232-40a5-b10c-dee8f912d80a" providerId="AD" clId="Web-{5F759889-5AEE-6B53-B24B-C10D38979B0F}" dt="2025-12-03T22:00:09.996" v="3656" actId="20577"/>
        <pc:sldMkLst>
          <pc:docMk/>
          <pc:sldMk cId="2009073046" sldId="293"/>
        </pc:sldMkLst>
        <pc:spChg chg="mod">
          <ac:chgData name="Corey Edwards" userId="S::corey.edwards@uwtsd.ac.uk::7a967df3-e232-40a5-b10c-dee8f912d80a" providerId="AD" clId="Web-{5F759889-5AEE-6B53-B24B-C10D38979B0F}" dt="2025-12-03T21:59:49.323" v="3632" actId="20577"/>
          <ac:spMkLst>
            <pc:docMk/>
            <pc:sldMk cId="2009073046" sldId="293"/>
            <ac:spMk id="2" creationId="{8F0C0187-09B1-CE12-378A-31312470D8EA}"/>
          </ac:spMkLst>
        </pc:spChg>
        <pc:spChg chg="mod">
          <ac:chgData name="Corey Edwards" userId="S::corey.edwards@uwtsd.ac.uk::7a967df3-e232-40a5-b10c-dee8f912d80a" providerId="AD" clId="Web-{5F759889-5AEE-6B53-B24B-C10D38979B0F}" dt="2025-12-03T22:00:09.996" v="3656" actId="20577"/>
          <ac:spMkLst>
            <pc:docMk/>
            <pc:sldMk cId="2009073046" sldId="293"/>
            <ac:spMk id="3" creationId="{245D52A4-EB3D-B8DE-FE30-7922D2F7E62C}"/>
          </ac:spMkLst>
        </pc:spChg>
      </pc:sldChg>
      <pc:sldChg chg="del">
        <pc:chgData name="Corey Edwards" userId="S::corey.edwards@uwtsd.ac.uk::7a967df3-e232-40a5-b10c-dee8f912d80a" providerId="AD" clId="Web-{5F759889-5AEE-6B53-B24B-C10D38979B0F}" dt="2025-12-03T21:49:18.334" v="2961"/>
        <pc:sldMkLst>
          <pc:docMk/>
          <pc:sldMk cId="3699204880" sldId="294"/>
        </pc:sldMkLst>
      </pc:sldChg>
      <pc:sldChg chg="modSp">
        <pc:chgData name="Corey Edwards" userId="S::corey.edwards@uwtsd.ac.uk::7a967df3-e232-40a5-b10c-dee8f912d80a" providerId="AD" clId="Web-{5F759889-5AEE-6B53-B24B-C10D38979B0F}" dt="2025-12-03T22:01:12.875" v="3706" actId="20577"/>
        <pc:sldMkLst>
          <pc:docMk/>
          <pc:sldMk cId="3838517530" sldId="300"/>
        </pc:sldMkLst>
        <pc:spChg chg="mod">
          <ac:chgData name="Corey Edwards" userId="S::corey.edwards@uwtsd.ac.uk::7a967df3-e232-40a5-b10c-dee8f912d80a" providerId="AD" clId="Web-{5F759889-5AEE-6B53-B24B-C10D38979B0F}" dt="2025-12-03T22:01:12.875" v="3706" actId="20577"/>
          <ac:spMkLst>
            <pc:docMk/>
            <pc:sldMk cId="3838517530" sldId="300"/>
            <ac:spMk id="3" creationId="{ED116C93-F462-0FC3-CA85-6C49E850604E}"/>
          </ac:spMkLst>
        </pc:spChg>
      </pc:sldChg>
      <pc:sldChg chg="modSp">
        <pc:chgData name="Corey Edwards" userId="S::corey.edwards@uwtsd.ac.uk::7a967df3-e232-40a5-b10c-dee8f912d80a" providerId="AD" clId="Web-{5F759889-5AEE-6B53-B24B-C10D38979B0F}" dt="2025-12-03T20:54:49.799" v="17" actId="20577"/>
        <pc:sldMkLst>
          <pc:docMk/>
          <pc:sldMk cId="2940480381" sldId="309"/>
        </pc:sldMkLst>
        <pc:spChg chg="mod">
          <ac:chgData name="Corey Edwards" userId="S::corey.edwards@uwtsd.ac.uk::7a967df3-e232-40a5-b10c-dee8f912d80a" providerId="AD" clId="Web-{5F759889-5AEE-6B53-B24B-C10D38979B0F}" dt="2025-12-03T20:54:42.361" v="13" actId="20577"/>
          <ac:spMkLst>
            <pc:docMk/>
            <pc:sldMk cId="2940480381" sldId="309"/>
            <ac:spMk id="2" creationId="{93296B29-0A00-E75F-AC34-A088FC27F5A6}"/>
          </ac:spMkLst>
        </pc:spChg>
        <pc:spChg chg="mod">
          <ac:chgData name="Corey Edwards" userId="S::corey.edwards@uwtsd.ac.uk::7a967df3-e232-40a5-b10c-dee8f912d80a" providerId="AD" clId="Web-{5F759889-5AEE-6B53-B24B-C10D38979B0F}" dt="2025-12-03T20:54:49.799" v="17" actId="20577"/>
          <ac:spMkLst>
            <pc:docMk/>
            <pc:sldMk cId="2940480381" sldId="309"/>
            <ac:spMk id="3" creationId="{ACA79FC6-35E2-2AC1-0C53-2B40916E99C9}"/>
          </ac:spMkLst>
        </pc:spChg>
      </pc:sldChg>
      <pc:sldChg chg="addSp modSp new mod setBg modClrScheme chgLayout">
        <pc:chgData name="Corey Edwards" userId="S::corey.edwards@uwtsd.ac.uk::7a967df3-e232-40a5-b10c-dee8f912d80a" providerId="AD" clId="Web-{5F759889-5AEE-6B53-B24B-C10D38979B0F}" dt="2025-12-03T20:56:43.226" v="45"/>
        <pc:sldMkLst>
          <pc:docMk/>
          <pc:sldMk cId="2517321593" sldId="310"/>
        </pc:sldMkLst>
        <pc:spChg chg="mod ord">
          <ac:chgData name="Corey Edwards" userId="S::corey.edwards@uwtsd.ac.uk::7a967df3-e232-40a5-b10c-dee8f912d80a" providerId="AD" clId="Web-{5F759889-5AEE-6B53-B24B-C10D38979B0F}" dt="2025-12-03T20:56:43.226" v="45"/>
          <ac:spMkLst>
            <pc:docMk/>
            <pc:sldMk cId="2517321593" sldId="310"/>
            <ac:spMk id="2" creationId="{62810EDB-08E5-6F57-4127-8C8FBB147AA2}"/>
          </ac:spMkLst>
        </pc:spChg>
        <pc:spChg chg="mod ord">
          <ac:chgData name="Corey Edwards" userId="S::corey.edwards@uwtsd.ac.uk::7a967df3-e232-40a5-b10c-dee8f912d80a" providerId="AD" clId="Web-{5F759889-5AEE-6B53-B24B-C10D38979B0F}" dt="2025-12-03T20:56:43.226" v="45"/>
          <ac:spMkLst>
            <pc:docMk/>
            <pc:sldMk cId="2517321593" sldId="310"/>
            <ac:spMk id="3" creationId="{297D5C0D-DB3B-EEE4-6102-5961A0AD8CFF}"/>
          </ac:spMkLst>
        </pc:spChg>
        <pc:spChg chg="add">
          <ac:chgData name="Corey Edwards" userId="S::corey.edwards@uwtsd.ac.uk::7a967df3-e232-40a5-b10c-dee8f912d80a" providerId="AD" clId="Web-{5F759889-5AEE-6B53-B24B-C10D38979B0F}" dt="2025-12-03T20:56:43.226" v="45"/>
          <ac:spMkLst>
            <pc:docMk/>
            <pc:sldMk cId="2517321593" sldId="310"/>
            <ac:spMk id="8" creationId="{D0DA90F4-B24A-49DA-9477-972BFC4B101C}"/>
          </ac:spMkLst>
        </pc:spChg>
        <pc:spChg chg="add">
          <ac:chgData name="Corey Edwards" userId="S::corey.edwards@uwtsd.ac.uk::7a967df3-e232-40a5-b10c-dee8f912d80a" providerId="AD" clId="Web-{5F759889-5AEE-6B53-B24B-C10D38979B0F}" dt="2025-12-03T20:56:43.226" v="45"/>
          <ac:spMkLst>
            <pc:docMk/>
            <pc:sldMk cId="2517321593" sldId="310"/>
            <ac:spMk id="10" creationId="{6DA65B90-7B06-4499-91BA-CDDD36132481}"/>
          </ac:spMkLst>
        </pc:spChg>
        <pc:spChg chg="add">
          <ac:chgData name="Corey Edwards" userId="S::corey.edwards@uwtsd.ac.uk::7a967df3-e232-40a5-b10c-dee8f912d80a" providerId="AD" clId="Web-{5F759889-5AEE-6B53-B24B-C10D38979B0F}" dt="2025-12-03T20:56:43.226" v="45"/>
          <ac:spMkLst>
            <pc:docMk/>
            <pc:sldMk cId="2517321593" sldId="310"/>
            <ac:spMk id="12" creationId="{5ADAF001-055A-4E35-BF24-AF70A5FE242B}"/>
          </ac:spMkLst>
        </pc:spChg>
      </pc:sldChg>
      <pc:sldChg chg="modSp new">
        <pc:chgData name="Corey Edwards" userId="S::corey.edwards@uwtsd.ac.uk::7a967df3-e232-40a5-b10c-dee8f912d80a" providerId="AD" clId="Web-{5F759889-5AEE-6B53-B24B-C10D38979B0F}" dt="2025-12-03T20:57:51.310" v="90" actId="20577"/>
        <pc:sldMkLst>
          <pc:docMk/>
          <pc:sldMk cId="4251003426" sldId="311"/>
        </pc:sldMkLst>
        <pc:spChg chg="mod">
          <ac:chgData name="Corey Edwards" userId="S::corey.edwards@uwtsd.ac.uk::7a967df3-e232-40a5-b10c-dee8f912d80a" providerId="AD" clId="Web-{5F759889-5AEE-6B53-B24B-C10D38979B0F}" dt="2025-12-03T20:56:59.055" v="71" actId="20577"/>
          <ac:spMkLst>
            <pc:docMk/>
            <pc:sldMk cId="4251003426" sldId="311"/>
            <ac:spMk id="2" creationId="{84191DEC-7474-A7B8-B026-F8A37387542B}"/>
          </ac:spMkLst>
        </pc:spChg>
        <pc:spChg chg="mod">
          <ac:chgData name="Corey Edwards" userId="S::corey.edwards@uwtsd.ac.uk::7a967df3-e232-40a5-b10c-dee8f912d80a" providerId="AD" clId="Web-{5F759889-5AEE-6B53-B24B-C10D38979B0F}" dt="2025-12-03T20:57:51.310" v="90" actId="20577"/>
          <ac:spMkLst>
            <pc:docMk/>
            <pc:sldMk cId="4251003426" sldId="311"/>
            <ac:spMk id="3" creationId="{384C9A10-6ED7-E1D8-F274-E40E478F661F}"/>
          </ac:spMkLst>
        </pc:spChg>
      </pc:sldChg>
      <pc:sldChg chg="addSp modSp new mod modClrScheme chgLayout">
        <pc:chgData name="Corey Edwards" userId="S::corey.edwards@uwtsd.ac.uk::7a967df3-e232-40a5-b10c-dee8f912d80a" providerId="AD" clId="Web-{5F759889-5AEE-6B53-B24B-C10D38979B0F}" dt="2025-12-03T20:59:35.723" v="239" actId="20577"/>
        <pc:sldMkLst>
          <pc:docMk/>
          <pc:sldMk cId="2967491555" sldId="312"/>
        </pc:sldMkLst>
        <pc:spChg chg="mod ord">
          <ac:chgData name="Corey Edwards" userId="S::corey.edwards@uwtsd.ac.uk::7a967df3-e232-40a5-b10c-dee8f912d80a" providerId="AD" clId="Web-{5F759889-5AEE-6B53-B24B-C10D38979B0F}" dt="2025-12-03T20:58:04.592" v="116" actId="20577"/>
          <ac:spMkLst>
            <pc:docMk/>
            <pc:sldMk cId="2967491555" sldId="312"/>
            <ac:spMk id="2" creationId="{7CC42C36-8393-248D-AD9E-6571B6C7B883}"/>
          </ac:spMkLst>
        </pc:spChg>
        <pc:spChg chg="mod ord">
          <ac:chgData name="Corey Edwards" userId="S::corey.edwards@uwtsd.ac.uk::7a967df3-e232-40a5-b10c-dee8f912d80a" providerId="AD" clId="Web-{5F759889-5AEE-6B53-B24B-C10D38979B0F}" dt="2025-12-03T20:59:13.003" v="221" actId="20577"/>
          <ac:spMkLst>
            <pc:docMk/>
            <pc:sldMk cId="2967491555" sldId="312"/>
            <ac:spMk id="3" creationId="{E25C0EBE-89C0-9B03-8ACC-FB6D77528674}"/>
          </ac:spMkLst>
        </pc:spChg>
        <pc:spChg chg="add mod ord">
          <ac:chgData name="Corey Edwards" userId="S::corey.edwards@uwtsd.ac.uk::7a967df3-e232-40a5-b10c-dee8f912d80a" providerId="AD" clId="Web-{5F759889-5AEE-6B53-B24B-C10D38979B0F}" dt="2025-12-03T20:58:25.109" v="177" actId="20577"/>
          <ac:spMkLst>
            <pc:docMk/>
            <pc:sldMk cId="2967491555" sldId="312"/>
            <ac:spMk id="4" creationId="{F07C06DE-B3CF-9C00-1242-D421537C686E}"/>
          </ac:spMkLst>
        </pc:spChg>
        <pc:spChg chg="add mod ord">
          <ac:chgData name="Corey Edwards" userId="S::corey.edwards@uwtsd.ac.uk::7a967df3-e232-40a5-b10c-dee8f912d80a" providerId="AD" clId="Web-{5F759889-5AEE-6B53-B24B-C10D38979B0F}" dt="2025-12-03T20:58:26.844" v="181" actId="20577"/>
          <ac:spMkLst>
            <pc:docMk/>
            <pc:sldMk cId="2967491555" sldId="312"/>
            <ac:spMk id="5" creationId="{A1186ECD-5628-DBF4-5C05-373181E78841}"/>
          </ac:spMkLst>
        </pc:spChg>
        <pc:spChg chg="add mod ord">
          <ac:chgData name="Corey Edwards" userId="S::corey.edwards@uwtsd.ac.uk::7a967df3-e232-40a5-b10c-dee8f912d80a" providerId="AD" clId="Web-{5F759889-5AEE-6B53-B24B-C10D38979B0F}" dt="2025-12-03T20:59:35.723" v="239" actId="20577"/>
          <ac:spMkLst>
            <pc:docMk/>
            <pc:sldMk cId="2967491555" sldId="312"/>
            <ac:spMk id="6" creationId="{4D4206A8-D3DC-F8C4-77B2-3EEFFD0C99BE}"/>
          </ac:spMkLst>
        </pc:spChg>
      </pc:sldChg>
      <pc:sldChg chg="modSp add replId">
        <pc:chgData name="Corey Edwards" userId="S::corey.edwards@uwtsd.ac.uk::7a967df3-e232-40a5-b10c-dee8f912d80a" providerId="AD" clId="Web-{5F759889-5AEE-6B53-B24B-C10D38979B0F}" dt="2025-12-03T21:00:47.367" v="279" actId="20577"/>
        <pc:sldMkLst>
          <pc:docMk/>
          <pc:sldMk cId="1429012117" sldId="313"/>
        </pc:sldMkLst>
        <pc:spChg chg="mod">
          <ac:chgData name="Corey Edwards" userId="S::corey.edwards@uwtsd.ac.uk::7a967df3-e232-40a5-b10c-dee8f912d80a" providerId="AD" clId="Web-{5F759889-5AEE-6B53-B24B-C10D38979B0F}" dt="2025-12-03T21:00:47.367" v="279" actId="20577"/>
          <ac:spMkLst>
            <pc:docMk/>
            <pc:sldMk cId="1429012117" sldId="313"/>
            <ac:spMk id="3" creationId="{B3C991A6-CC5C-C918-8159-F97D798D5BD9}"/>
          </ac:spMkLst>
        </pc:spChg>
        <pc:spChg chg="mod">
          <ac:chgData name="Corey Edwards" userId="S::corey.edwards@uwtsd.ac.uk::7a967df3-e232-40a5-b10c-dee8f912d80a" providerId="AD" clId="Web-{5F759889-5AEE-6B53-B24B-C10D38979B0F}" dt="2025-12-03T21:00:17.381" v="263" actId="20577"/>
          <ac:spMkLst>
            <pc:docMk/>
            <pc:sldMk cId="1429012117" sldId="313"/>
            <ac:spMk id="6" creationId="{3D04084E-57F9-C9EB-2E7E-50B52BD2DD9A}"/>
          </ac:spMkLst>
        </pc:spChg>
      </pc:sldChg>
      <pc:sldChg chg="delSp modSp new mod modClrScheme chgLayout">
        <pc:chgData name="Corey Edwards" userId="S::corey.edwards@uwtsd.ac.uk::7a967df3-e232-40a5-b10c-dee8f912d80a" providerId="AD" clId="Web-{5F759889-5AEE-6B53-B24B-C10D38979B0F}" dt="2025-12-03T21:01:55.542" v="521" actId="20577"/>
        <pc:sldMkLst>
          <pc:docMk/>
          <pc:sldMk cId="3799876733" sldId="314"/>
        </pc:sldMkLst>
        <pc:spChg chg="mod ord">
          <ac:chgData name="Corey Edwards" userId="S::corey.edwards@uwtsd.ac.uk::7a967df3-e232-40a5-b10c-dee8f912d80a" providerId="AD" clId="Web-{5F759889-5AEE-6B53-B24B-C10D38979B0F}" dt="2025-12-03T21:00:59.664" v="284" actId="20577"/>
          <ac:spMkLst>
            <pc:docMk/>
            <pc:sldMk cId="3799876733" sldId="314"/>
            <ac:spMk id="2" creationId="{DE1BB737-9707-5C09-86A1-E0F1A9A6D319}"/>
          </ac:spMkLst>
        </pc:spChg>
        <pc:spChg chg="del">
          <ac:chgData name="Corey Edwards" userId="S::corey.edwards@uwtsd.ac.uk::7a967df3-e232-40a5-b10c-dee8f912d80a" providerId="AD" clId="Web-{5F759889-5AEE-6B53-B24B-C10D38979B0F}" dt="2025-12-03T21:00:56.664" v="281"/>
          <ac:spMkLst>
            <pc:docMk/>
            <pc:sldMk cId="3799876733" sldId="314"/>
            <ac:spMk id="3" creationId="{E61083B5-FA72-B7AA-7411-3C63062DCCDC}"/>
          </ac:spMkLst>
        </pc:spChg>
        <pc:spChg chg="mod ord">
          <ac:chgData name="Corey Edwards" userId="S::corey.edwards@uwtsd.ac.uk::7a967df3-e232-40a5-b10c-dee8f912d80a" providerId="AD" clId="Web-{5F759889-5AEE-6B53-B24B-C10D38979B0F}" dt="2025-12-03T21:01:55.542" v="521" actId="20577"/>
          <ac:spMkLst>
            <pc:docMk/>
            <pc:sldMk cId="3799876733" sldId="314"/>
            <ac:spMk id="4" creationId="{671CEDC4-E32B-DDE8-1C8A-E7EEB271DC13}"/>
          </ac:spMkLst>
        </pc:spChg>
        <pc:spChg chg="del">
          <ac:chgData name="Corey Edwards" userId="S::corey.edwards@uwtsd.ac.uk::7a967df3-e232-40a5-b10c-dee8f912d80a" providerId="AD" clId="Web-{5F759889-5AEE-6B53-B24B-C10D38979B0F}" dt="2025-12-03T21:00:56.664" v="281"/>
          <ac:spMkLst>
            <pc:docMk/>
            <pc:sldMk cId="3799876733" sldId="314"/>
            <ac:spMk id="5" creationId="{3093AACC-D55F-AE06-4F2F-002C850F14C7}"/>
          </ac:spMkLst>
        </pc:spChg>
        <pc:spChg chg="del">
          <ac:chgData name="Corey Edwards" userId="S::corey.edwards@uwtsd.ac.uk::7a967df3-e232-40a5-b10c-dee8f912d80a" providerId="AD" clId="Web-{5F759889-5AEE-6B53-B24B-C10D38979B0F}" dt="2025-12-03T21:00:56.664" v="281"/>
          <ac:spMkLst>
            <pc:docMk/>
            <pc:sldMk cId="3799876733" sldId="314"/>
            <ac:spMk id="6" creationId="{0670ACAD-3AEA-F975-AA71-F0BFF0522F92}"/>
          </ac:spMkLst>
        </pc:spChg>
      </pc:sldChg>
      <pc:sldChg chg="modSp new">
        <pc:chgData name="Corey Edwards" userId="S::corey.edwards@uwtsd.ac.uk::7a967df3-e232-40a5-b10c-dee8f912d80a" providerId="AD" clId="Web-{5F759889-5AEE-6B53-B24B-C10D38979B0F}" dt="2025-12-03T21:10:00.781" v="918" actId="20577"/>
        <pc:sldMkLst>
          <pc:docMk/>
          <pc:sldMk cId="3662670099" sldId="315"/>
        </pc:sldMkLst>
        <pc:spChg chg="mod">
          <ac:chgData name="Corey Edwards" userId="S::corey.edwards@uwtsd.ac.uk::7a967df3-e232-40a5-b10c-dee8f912d80a" providerId="AD" clId="Web-{5F759889-5AEE-6B53-B24B-C10D38979B0F}" dt="2025-12-03T21:04:08.139" v="618" actId="20577"/>
          <ac:spMkLst>
            <pc:docMk/>
            <pc:sldMk cId="3662670099" sldId="315"/>
            <ac:spMk id="2" creationId="{81671ECD-F7E5-56D5-1DD2-03A32675D285}"/>
          </ac:spMkLst>
        </pc:spChg>
        <pc:spChg chg="mod">
          <ac:chgData name="Corey Edwards" userId="S::corey.edwards@uwtsd.ac.uk::7a967df3-e232-40a5-b10c-dee8f912d80a" providerId="AD" clId="Web-{5F759889-5AEE-6B53-B24B-C10D38979B0F}" dt="2025-12-03T21:10:00.781" v="918" actId="20577"/>
          <ac:spMkLst>
            <pc:docMk/>
            <pc:sldMk cId="3662670099" sldId="315"/>
            <ac:spMk id="3" creationId="{086C1827-3A2C-2EA1-1E77-DF73E51D3B1E}"/>
          </ac:spMkLst>
        </pc:spChg>
      </pc:sldChg>
      <pc:sldChg chg="addSp modSp new mod setBg">
        <pc:chgData name="Corey Edwards" userId="S::corey.edwards@uwtsd.ac.uk::7a967df3-e232-40a5-b10c-dee8f912d80a" providerId="AD" clId="Web-{5F759889-5AEE-6B53-B24B-C10D38979B0F}" dt="2025-12-03T21:14:07.099" v="1162"/>
        <pc:sldMkLst>
          <pc:docMk/>
          <pc:sldMk cId="4265193155" sldId="316"/>
        </pc:sldMkLst>
        <pc:spChg chg="mod">
          <ac:chgData name="Corey Edwards" userId="S::corey.edwards@uwtsd.ac.uk::7a967df3-e232-40a5-b10c-dee8f912d80a" providerId="AD" clId="Web-{5F759889-5AEE-6B53-B24B-C10D38979B0F}" dt="2025-12-03T21:14:07.099" v="1162"/>
          <ac:spMkLst>
            <pc:docMk/>
            <pc:sldMk cId="4265193155" sldId="316"/>
            <ac:spMk id="2" creationId="{640E9821-3FA0-A800-45FB-F15031761AC4}"/>
          </ac:spMkLst>
        </pc:spChg>
        <pc:spChg chg="mod">
          <ac:chgData name="Corey Edwards" userId="S::corey.edwards@uwtsd.ac.uk::7a967df3-e232-40a5-b10c-dee8f912d80a" providerId="AD" clId="Web-{5F759889-5AEE-6B53-B24B-C10D38979B0F}" dt="2025-12-03T21:14:07.099" v="1162"/>
          <ac:spMkLst>
            <pc:docMk/>
            <pc:sldMk cId="4265193155" sldId="316"/>
            <ac:spMk id="3" creationId="{323FD51E-2005-1D07-7ACC-02F7E9CC1E43}"/>
          </ac:spMkLst>
        </pc:spChg>
        <pc:spChg chg="add">
          <ac:chgData name="Corey Edwards" userId="S::corey.edwards@uwtsd.ac.uk::7a967df3-e232-40a5-b10c-dee8f912d80a" providerId="AD" clId="Web-{5F759889-5AEE-6B53-B24B-C10D38979B0F}" dt="2025-12-03T21:14:07.099" v="1162"/>
          <ac:spMkLst>
            <pc:docMk/>
            <pc:sldMk cId="4265193155" sldId="316"/>
            <ac:spMk id="9" creationId="{B937640E-EF7A-4A6C-A950-D12B7D5C923E}"/>
          </ac:spMkLst>
        </pc:spChg>
        <pc:spChg chg="add">
          <ac:chgData name="Corey Edwards" userId="S::corey.edwards@uwtsd.ac.uk::7a967df3-e232-40a5-b10c-dee8f912d80a" providerId="AD" clId="Web-{5F759889-5AEE-6B53-B24B-C10D38979B0F}" dt="2025-12-03T21:14:07.099" v="1162"/>
          <ac:spMkLst>
            <pc:docMk/>
            <pc:sldMk cId="4265193155" sldId="316"/>
            <ac:spMk id="11" creationId="{37C48F90-AFD5-4232-AE7D-27B956BF7EC5}"/>
          </ac:spMkLst>
        </pc:spChg>
        <pc:spChg chg="add">
          <ac:chgData name="Corey Edwards" userId="S::corey.edwards@uwtsd.ac.uk::7a967df3-e232-40a5-b10c-dee8f912d80a" providerId="AD" clId="Web-{5F759889-5AEE-6B53-B24B-C10D38979B0F}" dt="2025-12-03T21:14:07.099" v="1162"/>
          <ac:spMkLst>
            <pc:docMk/>
            <pc:sldMk cId="4265193155" sldId="316"/>
            <ac:spMk id="13" creationId="{73C96EE1-9524-4300-BFAC-56AA55EB495C}"/>
          </ac:spMkLst>
        </pc:spChg>
        <pc:picChg chg="add mod">
          <ac:chgData name="Corey Edwards" userId="S::corey.edwards@uwtsd.ac.uk::7a967df3-e232-40a5-b10c-dee8f912d80a" providerId="AD" clId="Web-{5F759889-5AEE-6B53-B24B-C10D38979B0F}" dt="2025-12-03T21:14:07.099" v="1162"/>
          <ac:picMkLst>
            <pc:docMk/>
            <pc:sldMk cId="4265193155" sldId="316"/>
            <ac:picMk id="4" creationId="{9D9540F6-5ED1-640F-884A-DFB0419AC808}"/>
          </ac:picMkLst>
        </pc:picChg>
      </pc:sldChg>
      <pc:sldChg chg="modSp new">
        <pc:chgData name="Corey Edwards" userId="S::corey.edwards@uwtsd.ac.uk::7a967df3-e232-40a5-b10c-dee8f912d80a" providerId="AD" clId="Web-{5F759889-5AEE-6B53-B24B-C10D38979B0F}" dt="2025-12-03T21:21:35.152" v="1335" actId="20577"/>
        <pc:sldMkLst>
          <pc:docMk/>
          <pc:sldMk cId="4186401756" sldId="317"/>
        </pc:sldMkLst>
        <pc:spChg chg="mod">
          <ac:chgData name="Corey Edwards" userId="S::corey.edwards@uwtsd.ac.uk::7a967df3-e232-40a5-b10c-dee8f912d80a" providerId="AD" clId="Web-{5F759889-5AEE-6B53-B24B-C10D38979B0F}" dt="2025-12-03T21:16:52.836" v="1236" actId="20577"/>
          <ac:spMkLst>
            <pc:docMk/>
            <pc:sldMk cId="4186401756" sldId="317"/>
            <ac:spMk id="2" creationId="{8C0F06AF-C426-0D9F-4A39-D47EE4D8B91C}"/>
          </ac:spMkLst>
        </pc:spChg>
        <pc:spChg chg="mod">
          <ac:chgData name="Corey Edwards" userId="S::corey.edwards@uwtsd.ac.uk::7a967df3-e232-40a5-b10c-dee8f912d80a" providerId="AD" clId="Web-{5F759889-5AEE-6B53-B24B-C10D38979B0F}" dt="2025-12-03T21:21:35.152" v="1335" actId="20577"/>
          <ac:spMkLst>
            <pc:docMk/>
            <pc:sldMk cId="4186401756" sldId="317"/>
            <ac:spMk id="3" creationId="{D6718875-4A20-1474-ED44-9212F8099A35}"/>
          </ac:spMkLst>
        </pc:spChg>
      </pc:sldChg>
      <pc:sldChg chg="modSp new">
        <pc:chgData name="Corey Edwards" userId="S::corey.edwards@uwtsd.ac.uk::7a967df3-e232-40a5-b10c-dee8f912d80a" providerId="AD" clId="Web-{5F759889-5AEE-6B53-B24B-C10D38979B0F}" dt="2025-12-03T21:20:15.229" v="1310" actId="20577"/>
        <pc:sldMkLst>
          <pc:docMk/>
          <pc:sldMk cId="4067716667" sldId="318"/>
        </pc:sldMkLst>
        <pc:spChg chg="mod">
          <ac:chgData name="Corey Edwards" userId="S::corey.edwards@uwtsd.ac.uk::7a967df3-e232-40a5-b10c-dee8f912d80a" providerId="AD" clId="Web-{5F759889-5AEE-6B53-B24B-C10D38979B0F}" dt="2025-12-03T21:17:00.242" v="1243" actId="20577"/>
          <ac:spMkLst>
            <pc:docMk/>
            <pc:sldMk cId="4067716667" sldId="318"/>
            <ac:spMk id="2" creationId="{D4C07A95-EF1F-9FB0-CFBA-A4381D05839C}"/>
          </ac:spMkLst>
        </pc:spChg>
        <pc:spChg chg="mod">
          <ac:chgData name="Corey Edwards" userId="S::corey.edwards@uwtsd.ac.uk::7a967df3-e232-40a5-b10c-dee8f912d80a" providerId="AD" clId="Web-{5F759889-5AEE-6B53-B24B-C10D38979B0F}" dt="2025-12-03T21:20:15.229" v="1310" actId="20577"/>
          <ac:spMkLst>
            <pc:docMk/>
            <pc:sldMk cId="4067716667" sldId="318"/>
            <ac:spMk id="3" creationId="{06C669BF-C9C3-E1D7-6BB5-841AF5359EB8}"/>
          </ac:spMkLst>
        </pc:spChg>
      </pc:sldChg>
      <pc:sldChg chg="modSp new">
        <pc:chgData name="Corey Edwards" userId="S::corey.edwards@uwtsd.ac.uk::7a967df3-e232-40a5-b10c-dee8f912d80a" providerId="AD" clId="Web-{5F759889-5AEE-6B53-B24B-C10D38979B0F}" dt="2025-12-03T21:22:31.567" v="1380" actId="20577"/>
        <pc:sldMkLst>
          <pc:docMk/>
          <pc:sldMk cId="61700863" sldId="319"/>
        </pc:sldMkLst>
        <pc:spChg chg="mod">
          <ac:chgData name="Corey Edwards" userId="S::corey.edwards@uwtsd.ac.uk::7a967df3-e232-40a5-b10c-dee8f912d80a" providerId="AD" clId="Web-{5F759889-5AEE-6B53-B24B-C10D38979B0F}" dt="2025-12-03T21:17:06.243" v="1246" actId="20577"/>
          <ac:spMkLst>
            <pc:docMk/>
            <pc:sldMk cId="61700863" sldId="319"/>
            <ac:spMk id="2" creationId="{C58D311E-AC3A-BA78-99F7-E67BE0D528DB}"/>
          </ac:spMkLst>
        </pc:spChg>
        <pc:spChg chg="mod">
          <ac:chgData name="Corey Edwards" userId="S::corey.edwards@uwtsd.ac.uk::7a967df3-e232-40a5-b10c-dee8f912d80a" providerId="AD" clId="Web-{5F759889-5AEE-6B53-B24B-C10D38979B0F}" dt="2025-12-03T21:22:31.567" v="1380" actId="20577"/>
          <ac:spMkLst>
            <pc:docMk/>
            <pc:sldMk cId="61700863" sldId="319"/>
            <ac:spMk id="3" creationId="{3014A7A9-92AE-3101-C4F1-918508C9B478}"/>
          </ac:spMkLst>
        </pc:spChg>
      </pc:sldChg>
      <pc:sldChg chg="modSp new">
        <pc:chgData name="Corey Edwards" userId="S::corey.edwards@uwtsd.ac.uk::7a967df3-e232-40a5-b10c-dee8f912d80a" providerId="AD" clId="Web-{5F759889-5AEE-6B53-B24B-C10D38979B0F}" dt="2025-12-03T21:19:17.963" v="1292" actId="20577"/>
        <pc:sldMkLst>
          <pc:docMk/>
          <pc:sldMk cId="618605142" sldId="320"/>
        </pc:sldMkLst>
        <pc:spChg chg="mod">
          <ac:chgData name="Corey Edwards" userId="S::corey.edwards@uwtsd.ac.uk::7a967df3-e232-40a5-b10c-dee8f912d80a" providerId="AD" clId="Web-{5F759889-5AEE-6B53-B24B-C10D38979B0F}" dt="2025-12-03T21:17:40.462" v="1256" actId="20577"/>
          <ac:spMkLst>
            <pc:docMk/>
            <pc:sldMk cId="618605142" sldId="320"/>
            <ac:spMk id="2" creationId="{BE819F20-DA26-9788-EDB4-F9380AC5D2DC}"/>
          </ac:spMkLst>
        </pc:spChg>
        <pc:spChg chg="mod">
          <ac:chgData name="Corey Edwards" userId="S::corey.edwards@uwtsd.ac.uk::7a967df3-e232-40a5-b10c-dee8f912d80a" providerId="AD" clId="Web-{5F759889-5AEE-6B53-B24B-C10D38979B0F}" dt="2025-12-03T21:19:17.963" v="1292" actId="20577"/>
          <ac:spMkLst>
            <pc:docMk/>
            <pc:sldMk cId="618605142" sldId="320"/>
            <ac:spMk id="3" creationId="{B429D96E-9AA0-2869-CB51-6CECAC9440B4}"/>
          </ac:spMkLst>
        </pc:spChg>
      </pc:sldChg>
      <pc:sldChg chg="modSp add replId">
        <pc:chgData name="Corey Edwards" userId="S::corey.edwards@uwtsd.ac.uk::7a967df3-e232-40a5-b10c-dee8f912d80a" providerId="AD" clId="Web-{5F759889-5AEE-6B53-B24B-C10D38979B0F}" dt="2025-12-03T21:20:43.167" v="1329" actId="20577"/>
        <pc:sldMkLst>
          <pc:docMk/>
          <pc:sldMk cId="1024902972" sldId="321"/>
        </pc:sldMkLst>
        <pc:spChg chg="mod">
          <ac:chgData name="Corey Edwards" userId="S::corey.edwards@uwtsd.ac.uk::7a967df3-e232-40a5-b10c-dee8f912d80a" providerId="AD" clId="Web-{5F759889-5AEE-6B53-B24B-C10D38979B0F}" dt="2025-12-03T21:20:43.167" v="1329" actId="20577"/>
          <ac:spMkLst>
            <pc:docMk/>
            <pc:sldMk cId="1024902972" sldId="321"/>
            <ac:spMk id="3" creationId="{A56C7DDF-F26C-19EC-813D-03C61DDDD92F}"/>
          </ac:spMkLst>
        </pc:spChg>
      </pc:sldChg>
      <pc:sldChg chg="modSp add replId">
        <pc:chgData name="Corey Edwards" userId="S::corey.edwards@uwtsd.ac.uk::7a967df3-e232-40a5-b10c-dee8f912d80a" providerId="AD" clId="Web-{5F759889-5AEE-6B53-B24B-C10D38979B0F}" dt="2025-12-03T21:21:55.514" v="1343" actId="20577"/>
        <pc:sldMkLst>
          <pc:docMk/>
          <pc:sldMk cId="278512698" sldId="322"/>
        </pc:sldMkLst>
        <pc:spChg chg="mod">
          <ac:chgData name="Corey Edwards" userId="S::corey.edwards@uwtsd.ac.uk::7a967df3-e232-40a5-b10c-dee8f912d80a" providerId="AD" clId="Web-{5F759889-5AEE-6B53-B24B-C10D38979B0F}" dt="2025-12-03T21:21:55.514" v="1343" actId="20577"/>
          <ac:spMkLst>
            <pc:docMk/>
            <pc:sldMk cId="278512698" sldId="322"/>
            <ac:spMk id="3" creationId="{F82FDB95-23C8-88A7-531D-88714669B2F1}"/>
          </ac:spMkLst>
        </pc:spChg>
      </pc:sldChg>
      <pc:sldChg chg="modSp new">
        <pc:chgData name="Corey Edwards" userId="S::corey.edwards@uwtsd.ac.uk::7a967df3-e232-40a5-b10c-dee8f912d80a" providerId="AD" clId="Web-{5F759889-5AEE-6B53-B24B-C10D38979B0F}" dt="2025-12-03T21:22:45.538" v="1387" actId="20577"/>
        <pc:sldMkLst>
          <pc:docMk/>
          <pc:sldMk cId="260180293" sldId="323"/>
        </pc:sldMkLst>
        <pc:spChg chg="mod">
          <ac:chgData name="Corey Edwards" userId="S::corey.edwards@uwtsd.ac.uk::7a967df3-e232-40a5-b10c-dee8f912d80a" providerId="AD" clId="Web-{5F759889-5AEE-6B53-B24B-C10D38979B0F}" dt="2025-12-03T21:22:35.349" v="1383" actId="20577"/>
          <ac:spMkLst>
            <pc:docMk/>
            <pc:sldMk cId="260180293" sldId="323"/>
            <ac:spMk id="2" creationId="{23243625-97B1-B7C8-242E-F4D508710017}"/>
          </ac:spMkLst>
        </pc:spChg>
        <pc:spChg chg="mod">
          <ac:chgData name="Corey Edwards" userId="S::corey.edwards@uwtsd.ac.uk::7a967df3-e232-40a5-b10c-dee8f912d80a" providerId="AD" clId="Web-{5F759889-5AEE-6B53-B24B-C10D38979B0F}" dt="2025-12-03T21:22:45.538" v="1387" actId="20577"/>
          <ac:spMkLst>
            <pc:docMk/>
            <pc:sldMk cId="260180293" sldId="323"/>
            <ac:spMk id="3" creationId="{20276158-DE19-1AAD-FBAA-B995AE3818A1}"/>
          </ac:spMkLst>
        </pc:spChg>
      </pc:sldChg>
      <pc:sldChg chg="modSp new">
        <pc:chgData name="Corey Edwards" userId="S::corey.edwards@uwtsd.ac.uk::7a967df3-e232-40a5-b10c-dee8f912d80a" providerId="AD" clId="Web-{5F759889-5AEE-6B53-B24B-C10D38979B0F}" dt="2025-12-03T21:27:26.661" v="1574" actId="20577"/>
        <pc:sldMkLst>
          <pc:docMk/>
          <pc:sldMk cId="1352654144" sldId="324"/>
        </pc:sldMkLst>
        <pc:spChg chg="mod">
          <ac:chgData name="Corey Edwards" userId="S::corey.edwards@uwtsd.ac.uk::7a967df3-e232-40a5-b10c-dee8f912d80a" providerId="AD" clId="Web-{5F759889-5AEE-6B53-B24B-C10D38979B0F}" dt="2025-12-03T21:24:25.443" v="1424" actId="20577"/>
          <ac:spMkLst>
            <pc:docMk/>
            <pc:sldMk cId="1352654144" sldId="324"/>
            <ac:spMk id="2" creationId="{1D4C92D5-822C-0C21-E192-CC2C53E90881}"/>
          </ac:spMkLst>
        </pc:spChg>
        <pc:spChg chg="mod">
          <ac:chgData name="Corey Edwards" userId="S::corey.edwards@uwtsd.ac.uk::7a967df3-e232-40a5-b10c-dee8f912d80a" providerId="AD" clId="Web-{5F759889-5AEE-6B53-B24B-C10D38979B0F}" dt="2025-12-03T21:27:26.661" v="1574" actId="20577"/>
          <ac:spMkLst>
            <pc:docMk/>
            <pc:sldMk cId="1352654144" sldId="324"/>
            <ac:spMk id="3" creationId="{0C3E4C54-13B5-21E3-9CBE-AD443BD31D88}"/>
          </ac:spMkLst>
        </pc:spChg>
      </pc:sldChg>
      <pc:sldChg chg="modSp add replId">
        <pc:chgData name="Corey Edwards" userId="S::corey.edwards@uwtsd.ac.uk::7a967df3-e232-40a5-b10c-dee8f912d80a" providerId="AD" clId="Web-{5F759889-5AEE-6B53-B24B-C10D38979B0F}" dt="2025-12-03T21:26:34.939" v="1497" actId="20577"/>
        <pc:sldMkLst>
          <pc:docMk/>
          <pc:sldMk cId="610507921" sldId="325"/>
        </pc:sldMkLst>
        <pc:spChg chg="mod">
          <ac:chgData name="Corey Edwards" userId="S::corey.edwards@uwtsd.ac.uk::7a967df3-e232-40a5-b10c-dee8f912d80a" providerId="AD" clId="Web-{5F759889-5AEE-6B53-B24B-C10D38979B0F}" dt="2025-12-03T21:26:34.939" v="1497" actId="20577"/>
          <ac:spMkLst>
            <pc:docMk/>
            <pc:sldMk cId="610507921" sldId="325"/>
            <ac:spMk id="3" creationId="{9C22FAE3-B67F-BCD7-9522-373C5CC7F6B2}"/>
          </ac:spMkLst>
        </pc:spChg>
      </pc:sldChg>
      <pc:sldChg chg="modSp new">
        <pc:chgData name="Corey Edwards" userId="S::corey.edwards@uwtsd.ac.uk::7a967df3-e232-40a5-b10c-dee8f912d80a" providerId="AD" clId="Web-{5F759889-5AEE-6B53-B24B-C10D38979B0F}" dt="2025-12-03T21:28:10.164" v="1614" actId="20577"/>
        <pc:sldMkLst>
          <pc:docMk/>
          <pc:sldMk cId="1385380807" sldId="326"/>
        </pc:sldMkLst>
        <pc:spChg chg="mod">
          <ac:chgData name="Corey Edwards" userId="S::corey.edwards@uwtsd.ac.uk::7a967df3-e232-40a5-b10c-dee8f912d80a" providerId="AD" clId="Web-{5F759889-5AEE-6B53-B24B-C10D38979B0F}" dt="2025-12-03T21:27:33.396" v="1588" actId="20577"/>
          <ac:spMkLst>
            <pc:docMk/>
            <pc:sldMk cId="1385380807" sldId="326"/>
            <ac:spMk id="2" creationId="{73ED1054-7E70-0111-C9BE-2E04861BC868}"/>
          </ac:spMkLst>
        </pc:spChg>
        <pc:spChg chg="mod">
          <ac:chgData name="Corey Edwards" userId="S::corey.edwards@uwtsd.ac.uk::7a967df3-e232-40a5-b10c-dee8f912d80a" providerId="AD" clId="Web-{5F759889-5AEE-6B53-B24B-C10D38979B0F}" dt="2025-12-03T21:28:10.164" v="1614" actId="20577"/>
          <ac:spMkLst>
            <pc:docMk/>
            <pc:sldMk cId="1385380807" sldId="326"/>
            <ac:spMk id="3" creationId="{6D839B6F-EDFD-0BE2-201A-99552FBECD90}"/>
          </ac:spMkLst>
        </pc:spChg>
      </pc:sldChg>
      <pc:sldChg chg="modSp add replId">
        <pc:chgData name="Corey Edwards" userId="S::corey.edwards@uwtsd.ac.uk::7a967df3-e232-40a5-b10c-dee8f912d80a" providerId="AD" clId="Web-{5F759889-5AEE-6B53-B24B-C10D38979B0F}" dt="2025-12-03T21:28:17.742" v="1617" actId="20577"/>
        <pc:sldMkLst>
          <pc:docMk/>
          <pc:sldMk cId="2340183629" sldId="327"/>
        </pc:sldMkLst>
        <pc:spChg chg="mod">
          <ac:chgData name="Corey Edwards" userId="S::corey.edwards@uwtsd.ac.uk::7a967df3-e232-40a5-b10c-dee8f912d80a" providerId="AD" clId="Web-{5F759889-5AEE-6B53-B24B-C10D38979B0F}" dt="2025-12-03T21:28:17.742" v="1617" actId="20577"/>
          <ac:spMkLst>
            <pc:docMk/>
            <pc:sldMk cId="2340183629" sldId="327"/>
            <ac:spMk id="3" creationId="{0442E5E7-CF42-DDA9-E736-0431D32329D1}"/>
          </ac:spMkLst>
        </pc:spChg>
      </pc:sldChg>
      <pc:sldChg chg="modSp new">
        <pc:chgData name="Corey Edwards" userId="S::corey.edwards@uwtsd.ac.uk::7a967df3-e232-40a5-b10c-dee8f912d80a" providerId="AD" clId="Web-{5F759889-5AEE-6B53-B24B-C10D38979B0F}" dt="2025-12-03T21:29:30.620" v="1866" actId="20577"/>
        <pc:sldMkLst>
          <pc:docMk/>
          <pc:sldMk cId="1656046617" sldId="328"/>
        </pc:sldMkLst>
        <pc:spChg chg="mod">
          <ac:chgData name="Corey Edwards" userId="S::corey.edwards@uwtsd.ac.uk::7a967df3-e232-40a5-b10c-dee8f912d80a" providerId="AD" clId="Web-{5F759889-5AEE-6B53-B24B-C10D38979B0F}" dt="2025-12-03T21:28:32.024" v="1637" actId="20577"/>
          <ac:spMkLst>
            <pc:docMk/>
            <pc:sldMk cId="1656046617" sldId="328"/>
            <ac:spMk id="2" creationId="{23F1F680-17A2-2646-2829-B1770B355F42}"/>
          </ac:spMkLst>
        </pc:spChg>
        <pc:spChg chg="mod">
          <ac:chgData name="Corey Edwards" userId="S::corey.edwards@uwtsd.ac.uk::7a967df3-e232-40a5-b10c-dee8f912d80a" providerId="AD" clId="Web-{5F759889-5AEE-6B53-B24B-C10D38979B0F}" dt="2025-12-03T21:29:30.620" v="1866" actId="20577"/>
          <ac:spMkLst>
            <pc:docMk/>
            <pc:sldMk cId="1656046617" sldId="328"/>
            <ac:spMk id="3" creationId="{BCB7D836-9F42-F9A1-2D3F-C52A784E5CC5}"/>
          </ac:spMkLst>
        </pc:spChg>
      </pc:sldChg>
      <pc:sldChg chg="modSp add replId">
        <pc:chgData name="Corey Edwards" userId="S::corey.edwards@uwtsd.ac.uk::7a967df3-e232-40a5-b10c-dee8f912d80a" providerId="AD" clId="Web-{5F759889-5AEE-6B53-B24B-C10D38979B0F}" dt="2025-12-03T21:29:59.262" v="1948" actId="20577"/>
        <pc:sldMkLst>
          <pc:docMk/>
          <pc:sldMk cId="2877085972" sldId="329"/>
        </pc:sldMkLst>
        <pc:spChg chg="mod">
          <ac:chgData name="Corey Edwards" userId="S::corey.edwards@uwtsd.ac.uk::7a967df3-e232-40a5-b10c-dee8f912d80a" providerId="AD" clId="Web-{5F759889-5AEE-6B53-B24B-C10D38979B0F}" dt="2025-12-03T21:29:59.262" v="1948" actId="20577"/>
          <ac:spMkLst>
            <pc:docMk/>
            <pc:sldMk cId="2877085972" sldId="329"/>
            <ac:spMk id="3" creationId="{E8A7D63C-DFE8-48FF-7047-6219D56A1CE8}"/>
          </ac:spMkLst>
        </pc:spChg>
      </pc:sldChg>
      <pc:sldChg chg="modSp new">
        <pc:chgData name="Corey Edwards" userId="S::corey.edwards@uwtsd.ac.uk::7a967df3-e232-40a5-b10c-dee8f912d80a" providerId="AD" clId="Web-{5F759889-5AEE-6B53-B24B-C10D38979B0F}" dt="2025-12-03T21:30:25.669" v="1972" actId="20577"/>
        <pc:sldMkLst>
          <pc:docMk/>
          <pc:sldMk cId="4274717343" sldId="330"/>
        </pc:sldMkLst>
        <pc:spChg chg="mod">
          <ac:chgData name="Corey Edwards" userId="S::corey.edwards@uwtsd.ac.uk::7a967df3-e232-40a5-b10c-dee8f912d80a" providerId="AD" clId="Web-{5F759889-5AEE-6B53-B24B-C10D38979B0F}" dt="2025-12-03T21:30:03.747" v="1963" actId="20577"/>
          <ac:spMkLst>
            <pc:docMk/>
            <pc:sldMk cId="4274717343" sldId="330"/>
            <ac:spMk id="2" creationId="{296EFC32-ED7D-F0EB-FE91-05944950327C}"/>
          </ac:spMkLst>
        </pc:spChg>
        <pc:spChg chg="mod">
          <ac:chgData name="Corey Edwards" userId="S::corey.edwards@uwtsd.ac.uk::7a967df3-e232-40a5-b10c-dee8f912d80a" providerId="AD" clId="Web-{5F759889-5AEE-6B53-B24B-C10D38979B0F}" dt="2025-12-03T21:30:25.669" v="1972" actId="20577"/>
          <ac:spMkLst>
            <pc:docMk/>
            <pc:sldMk cId="4274717343" sldId="330"/>
            <ac:spMk id="3" creationId="{10A90E42-94A3-54FE-240D-7D7CDCFC54A6}"/>
          </ac:spMkLst>
        </pc:spChg>
      </pc:sldChg>
      <pc:sldChg chg="modSp new">
        <pc:chgData name="Corey Edwards" userId="S::corey.edwards@uwtsd.ac.uk::7a967df3-e232-40a5-b10c-dee8f912d80a" providerId="AD" clId="Web-{5F759889-5AEE-6B53-B24B-C10D38979B0F}" dt="2025-12-03T21:31:39.140" v="2176" actId="20577"/>
        <pc:sldMkLst>
          <pc:docMk/>
          <pc:sldMk cId="1473118797" sldId="331"/>
        </pc:sldMkLst>
        <pc:spChg chg="mod">
          <ac:chgData name="Corey Edwards" userId="S::corey.edwards@uwtsd.ac.uk::7a967df3-e232-40a5-b10c-dee8f912d80a" providerId="AD" clId="Web-{5F759889-5AEE-6B53-B24B-C10D38979B0F}" dt="2025-12-03T21:30:32.529" v="1988" actId="20577"/>
          <ac:spMkLst>
            <pc:docMk/>
            <pc:sldMk cId="1473118797" sldId="331"/>
            <ac:spMk id="2" creationId="{C3CA86CC-D08C-81EE-E1AA-01A7A9DFD042}"/>
          </ac:spMkLst>
        </pc:spChg>
        <pc:spChg chg="mod">
          <ac:chgData name="Corey Edwards" userId="S::corey.edwards@uwtsd.ac.uk::7a967df3-e232-40a5-b10c-dee8f912d80a" providerId="AD" clId="Web-{5F759889-5AEE-6B53-B24B-C10D38979B0F}" dt="2025-12-03T21:31:39.140" v="2176" actId="20577"/>
          <ac:spMkLst>
            <pc:docMk/>
            <pc:sldMk cId="1473118797" sldId="331"/>
            <ac:spMk id="3" creationId="{C81BD257-EB51-416D-16F7-C6C6FD711ACA}"/>
          </ac:spMkLst>
        </pc:spChg>
      </pc:sldChg>
      <pc:sldChg chg="new del">
        <pc:chgData name="Corey Edwards" userId="S::corey.edwards@uwtsd.ac.uk::7a967df3-e232-40a5-b10c-dee8f912d80a" providerId="AD" clId="Web-{5F759889-5AEE-6B53-B24B-C10D38979B0F}" dt="2025-12-03T21:31:40.734" v="2178"/>
        <pc:sldMkLst>
          <pc:docMk/>
          <pc:sldMk cId="1195377917" sldId="332"/>
        </pc:sldMkLst>
      </pc:sldChg>
      <pc:sldChg chg="modSp add replId">
        <pc:chgData name="Corey Edwards" userId="S::corey.edwards@uwtsd.ac.uk::7a967df3-e232-40a5-b10c-dee8f912d80a" providerId="AD" clId="Web-{5F759889-5AEE-6B53-B24B-C10D38979B0F}" dt="2025-12-03T21:32:09.766" v="2223" actId="20577"/>
        <pc:sldMkLst>
          <pc:docMk/>
          <pc:sldMk cId="1775794951" sldId="332"/>
        </pc:sldMkLst>
        <pc:spChg chg="mod">
          <ac:chgData name="Corey Edwards" userId="S::corey.edwards@uwtsd.ac.uk::7a967df3-e232-40a5-b10c-dee8f912d80a" providerId="AD" clId="Web-{5F759889-5AEE-6B53-B24B-C10D38979B0F}" dt="2025-12-03T21:32:09.766" v="2223" actId="20577"/>
          <ac:spMkLst>
            <pc:docMk/>
            <pc:sldMk cId="1775794951" sldId="332"/>
            <ac:spMk id="3" creationId="{DC1F9874-241D-F0D3-6F74-78259F79222B}"/>
          </ac:spMkLst>
        </pc:spChg>
      </pc:sldChg>
      <pc:sldChg chg="addSp modSp new mod setBg">
        <pc:chgData name="Corey Edwards" userId="S::corey.edwards@uwtsd.ac.uk::7a967df3-e232-40a5-b10c-dee8f912d80a" providerId="AD" clId="Web-{5F759889-5AEE-6B53-B24B-C10D38979B0F}" dt="2025-12-03T21:36:43.997" v="2401"/>
        <pc:sldMkLst>
          <pc:docMk/>
          <pc:sldMk cId="3737859731" sldId="333"/>
        </pc:sldMkLst>
        <pc:spChg chg="mod">
          <ac:chgData name="Corey Edwards" userId="S::corey.edwards@uwtsd.ac.uk::7a967df3-e232-40a5-b10c-dee8f912d80a" providerId="AD" clId="Web-{5F759889-5AEE-6B53-B24B-C10D38979B0F}" dt="2025-12-03T21:36:43.997" v="2401"/>
          <ac:spMkLst>
            <pc:docMk/>
            <pc:sldMk cId="3737859731" sldId="333"/>
            <ac:spMk id="2" creationId="{DE98647A-39B1-BADE-6873-474B36A734C1}"/>
          </ac:spMkLst>
        </pc:spChg>
        <pc:spChg chg="mod">
          <ac:chgData name="Corey Edwards" userId="S::corey.edwards@uwtsd.ac.uk::7a967df3-e232-40a5-b10c-dee8f912d80a" providerId="AD" clId="Web-{5F759889-5AEE-6B53-B24B-C10D38979B0F}" dt="2025-12-03T21:36:43.997" v="2401"/>
          <ac:spMkLst>
            <pc:docMk/>
            <pc:sldMk cId="3737859731" sldId="333"/>
            <ac:spMk id="3" creationId="{CA2020D0-BF7F-56F2-E609-D834528EF87E}"/>
          </ac:spMkLst>
        </pc:spChg>
        <pc:spChg chg="add">
          <ac:chgData name="Corey Edwards" userId="S::corey.edwards@uwtsd.ac.uk::7a967df3-e232-40a5-b10c-dee8f912d80a" providerId="AD" clId="Web-{5F759889-5AEE-6B53-B24B-C10D38979B0F}" dt="2025-12-03T21:36:43.997" v="2401"/>
          <ac:spMkLst>
            <pc:docMk/>
            <pc:sldMk cId="3737859731" sldId="333"/>
            <ac:spMk id="9" creationId="{B937640E-EF7A-4A6C-A950-D12B7D5C923E}"/>
          </ac:spMkLst>
        </pc:spChg>
        <pc:spChg chg="add">
          <ac:chgData name="Corey Edwards" userId="S::corey.edwards@uwtsd.ac.uk::7a967df3-e232-40a5-b10c-dee8f912d80a" providerId="AD" clId="Web-{5F759889-5AEE-6B53-B24B-C10D38979B0F}" dt="2025-12-03T21:36:43.997" v="2401"/>
          <ac:spMkLst>
            <pc:docMk/>
            <pc:sldMk cId="3737859731" sldId="333"/>
            <ac:spMk id="11" creationId="{68988800-4054-4E60-A352-60CF604AB850}"/>
          </ac:spMkLst>
        </pc:spChg>
        <pc:spChg chg="add">
          <ac:chgData name="Corey Edwards" userId="S::corey.edwards@uwtsd.ac.uk::7a967df3-e232-40a5-b10c-dee8f912d80a" providerId="AD" clId="Web-{5F759889-5AEE-6B53-B24B-C10D38979B0F}" dt="2025-12-03T21:36:43.997" v="2401"/>
          <ac:spMkLst>
            <pc:docMk/>
            <pc:sldMk cId="3737859731" sldId="333"/>
            <ac:spMk id="13" creationId="{01FB661E-0D75-43BF-813D-0FBD5093E901}"/>
          </ac:spMkLst>
        </pc:spChg>
        <pc:picChg chg="add mod">
          <ac:chgData name="Corey Edwards" userId="S::corey.edwards@uwtsd.ac.uk::7a967df3-e232-40a5-b10c-dee8f912d80a" providerId="AD" clId="Web-{5F759889-5AEE-6B53-B24B-C10D38979B0F}" dt="2025-12-03T21:36:43.997" v="2401"/>
          <ac:picMkLst>
            <pc:docMk/>
            <pc:sldMk cId="3737859731" sldId="333"/>
            <ac:picMk id="4" creationId="{2AF809C3-49FA-09EE-70FF-35C2FDCD2A90}"/>
          </ac:picMkLst>
        </pc:picChg>
      </pc:sldChg>
      <pc:sldChg chg="addSp modSp add mod replId setBg">
        <pc:chgData name="Corey Edwards" userId="S::corey.edwards@uwtsd.ac.uk::7a967df3-e232-40a5-b10c-dee8f912d80a" providerId="AD" clId="Web-{5F759889-5AEE-6B53-B24B-C10D38979B0F}" dt="2025-12-03T21:36:52.232" v="2403"/>
        <pc:sldMkLst>
          <pc:docMk/>
          <pc:sldMk cId="3322318381" sldId="334"/>
        </pc:sldMkLst>
        <pc:spChg chg="mod">
          <ac:chgData name="Corey Edwards" userId="S::corey.edwards@uwtsd.ac.uk::7a967df3-e232-40a5-b10c-dee8f912d80a" providerId="AD" clId="Web-{5F759889-5AEE-6B53-B24B-C10D38979B0F}" dt="2025-12-03T21:36:52.232" v="2403"/>
          <ac:spMkLst>
            <pc:docMk/>
            <pc:sldMk cId="3322318381" sldId="334"/>
            <ac:spMk id="2" creationId="{08A9A44E-F703-0BA0-C0A3-835EE1FBDB44}"/>
          </ac:spMkLst>
        </pc:spChg>
        <pc:spChg chg="mod">
          <ac:chgData name="Corey Edwards" userId="S::corey.edwards@uwtsd.ac.uk::7a967df3-e232-40a5-b10c-dee8f912d80a" providerId="AD" clId="Web-{5F759889-5AEE-6B53-B24B-C10D38979B0F}" dt="2025-12-03T21:36:52.232" v="2403"/>
          <ac:spMkLst>
            <pc:docMk/>
            <pc:sldMk cId="3322318381" sldId="334"/>
            <ac:spMk id="3" creationId="{644BE0A5-621F-CDBF-1DA1-D6290E5C0FBE}"/>
          </ac:spMkLst>
        </pc:spChg>
        <pc:spChg chg="add">
          <ac:chgData name="Corey Edwards" userId="S::corey.edwards@uwtsd.ac.uk::7a967df3-e232-40a5-b10c-dee8f912d80a" providerId="AD" clId="Web-{5F759889-5AEE-6B53-B24B-C10D38979B0F}" dt="2025-12-03T21:36:52.232" v="2403"/>
          <ac:spMkLst>
            <pc:docMk/>
            <pc:sldMk cId="3322318381" sldId="334"/>
            <ac:spMk id="9" creationId="{B937640E-EF7A-4A6C-A950-D12B7D5C923E}"/>
          </ac:spMkLst>
        </pc:spChg>
        <pc:spChg chg="add">
          <ac:chgData name="Corey Edwards" userId="S::corey.edwards@uwtsd.ac.uk::7a967df3-e232-40a5-b10c-dee8f912d80a" providerId="AD" clId="Web-{5F759889-5AEE-6B53-B24B-C10D38979B0F}" dt="2025-12-03T21:36:52.232" v="2403"/>
          <ac:spMkLst>
            <pc:docMk/>
            <pc:sldMk cId="3322318381" sldId="334"/>
            <ac:spMk id="11" creationId="{76ADA084-C86B-4F3C-8077-6A8999CC4632}"/>
          </ac:spMkLst>
        </pc:spChg>
        <pc:picChg chg="add mod">
          <ac:chgData name="Corey Edwards" userId="S::corey.edwards@uwtsd.ac.uk::7a967df3-e232-40a5-b10c-dee8f912d80a" providerId="AD" clId="Web-{5F759889-5AEE-6B53-B24B-C10D38979B0F}" dt="2025-12-03T21:36:52.232" v="2403"/>
          <ac:picMkLst>
            <pc:docMk/>
            <pc:sldMk cId="3322318381" sldId="334"/>
            <ac:picMk id="4" creationId="{D2F308C1-C011-5772-5C74-D55DA292E8F7}"/>
          </ac:picMkLst>
        </pc:picChg>
      </pc:sldChg>
      <pc:sldChg chg="addSp modSp new mod setBg">
        <pc:chgData name="Corey Edwards" userId="S::corey.edwards@uwtsd.ac.uk::7a967df3-e232-40a5-b10c-dee8f912d80a" providerId="AD" clId="Web-{5F759889-5AEE-6B53-B24B-C10D38979B0F}" dt="2025-12-03T21:37:07.920" v="2406"/>
        <pc:sldMkLst>
          <pc:docMk/>
          <pc:sldMk cId="494142021" sldId="335"/>
        </pc:sldMkLst>
        <pc:spChg chg="mod">
          <ac:chgData name="Corey Edwards" userId="S::corey.edwards@uwtsd.ac.uk::7a967df3-e232-40a5-b10c-dee8f912d80a" providerId="AD" clId="Web-{5F759889-5AEE-6B53-B24B-C10D38979B0F}" dt="2025-12-03T21:37:07.920" v="2406"/>
          <ac:spMkLst>
            <pc:docMk/>
            <pc:sldMk cId="494142021" sldId="335"/>
            <ac:spMk id="2" creationId="{C3551A4D-AF4B-B190-BDDC-FE72B50C1883}"/>
          </ac:spMkLst>
        </pc:spChg>
        <pc:spChg chg="mod">
          <ac:chgData name="Corey Edwards" userId="S::corey.edwards@uwtsd.ac.uk::7a967df3-e232-40a5-b10c-dee8f912d80a" providerId="AD" clId="Web-{5F759889-5AEE-6B53-B24B-C10D38979B0F}" dt="2025-12-03T21:37:07.920" v="2406"/>
          <ac:spMkLst>
            <pc:docMk/>
            <pc:sldMk cId="494142021" sldId="335"/>
            <ac:spMk id="3" creationId="{0672E672-2E9A-A7CF-00C8-EF0A31D82FC9}"/>
          </ac:spMkLst>
        </pc:spChg>
        <pc:spChg chg="add">
          <ac:chgData name="Corey Edwards" userId="S::corey.edwards@uwtsd.ac.uk::7a967df3-e232-40a5-b10c-dee8f912d80a" providerId="AD" clId="Web-{5F759889-5AEE-6B53-B24B-C10D38979B0F}" dt="2025-12-03T21:37:07.920" v="2406"/>
          <ac:spMkLst>
            <pc:docMk/>
            <pc:sldMk cId="494142021" sldId="335"/>
            <ac:spMk id="9" creationId="{B937640E-EF7A-4A6C-A950-D12B7D5C923E}"/>
          </ac:spMkLst>
        </pc:spChg>
        <pc:spChg chg="add">
          <ac:chgData name="Corey Edwards" userId="S::corey.edwards@uwtsd.ac.uk::7a967df3-e232-40a5-b10c-dee8f912d80a" providerId="AD" clId="Web-{5F759889-5AEE-6B53-B24B-C10D38979B0F}" dt="2025-12-03T21:37:07.920" v="2406"/>
          <ac:spMkLst>
            <pc:docMk/>
            <pc:sldMk cId="494142021" sldId="335"/>
            <ac:spMk id="11" creationId="{76ADA084-C86B-4F3C-8077-6A8999CC4632}"/>
          </ac:spMkLst>
        </pc:spChg>
        <pc:picChg chg="add mod">
          <ac:chgData name="Corey Edwards" userId="S::corey.edwards@uwtsd.ac.uk::7a967df3-e232-40a5-b10c-dee8f912d80a" providerId="AD" clId="Web-{5F759889-5AEE-6B53-B24B-C10D38979B0F}" dt="2025-12-03T21:37:07.920" v="2406"/>
          <ac:picMkLst>
            <pc:docMk/>
            <pc:sldMk cId="494142021" sldId="335"/>
            <ac:picMk id="4" creationId="{A40D71DF-DF69-5DE4-6252-FC03A78671A9}"/>
          </ac:picMkLst>
        </pc:picChg>
      </pc:sldChg>
      <pc:sldChg chg="modSp add replId">
        <pc:chgData name="Corey Edwards" userId="S::corey.edwards@uwtsd.ac.uk::7a967df3-e232-40a5-b10c-dee8f912d80a" providerId="AD" clId="Web-{5F759889-5AEE-6B53-B24B-C10D38979B0F}" dt="2025-12-03T21:37:46.436" v="2408" actId="20577"/>
        <pc:sldMkLst>
          <pc:docMk/>
          <pc:sldMk cId="4182144641" sldId="336"/>
        </pc:sldMkLst>
        <pc:spChg chg="mod">
          <ac:chgData name="Corey Edwards" userId="S::corey.edwards@uwtsd.ac.uk::7a967df3-e232-40a5-b10c-dee8f912d80a" providerId="AD" clId="Web-{5F759889-5AEE-6B53-B24B-C10D38979B0F}" dt="2025-12-03T21:35:59.215" v="2366" actId="20577"/>
          <ac:spMkLst>
            <pc:docMk/>
            <pc:sldMk cId="4182144641" sldId="336"/>
            <ac:spMk id="2" creationId="{5840C243-926F-D586-C99E-93667D0F682A}"/>
          </ac:spMkLst>
        </pc:spChg>
        <pc:spChg chg="mod">
          <ac:chgData name="Corey Edwards" userId="S::corey.edwards@uwtsd.ac.uk::7a967df3-e232-40a5-b10c-dee8f912d80a" providerId="AD" clId="Web-{5F759889-5AEE-6B53-B24B-C10D38979B0F}" dt="2025-12-03T21:37:46.436" v="2408" actId="20577"/>
          <ac:spMkLst>
            <pc:docMk/>
            <pc:sldMk cId="4182144641" sldId="336"/>
            <ac:spMk id="3" creationId="{6EE6964A-1384-E3D8-6878-3E517F1593ED}"/>
          </ac:spMkLst>
        </pc:spChg>
      </pc:sldChg>
      <pc:sldChg chg="modSp add replId">
        <pc:chgData name="Corey Edwards" userId="S::corey.edwards@uwtsd.ac.uk::7a967df3-e232-40a5-b10c-dee8f912d80a" providerId="AD" clId="Web-{5F759889-5AEE-6B53-B24B-C10D38979B0F}" dt="2025-12-03T21:35:53.950" v="2360" actId="20577"/>
        <pc:sldMkLst>
          <pc:docMk/>
          <pc:sldMk cId="1616664143" sldId="337"/>
        </pc:sldMkLst>
        <pc:spChg chg="mod">
          <ac:chgData name="Corey Edwards" userId="S::corey.edwards@uwtsd.ac.uk::7a967df3-e232-40a5-b10c-dee8f912d80a" providerId="AD" clId="Web-{5F759889-5AEE-6B53-B24B-C10D38979B0F}" dt="2025-12-03T21:35:42.325" v="2353" actId="20577"/>
          <ac:spMkLst>
            <pc:docMk/>
            <pc:sldMk cId="1616664143" sldId="337"/>
            <ac:spMk id="2" creationId="{BA230287-4674-82C0-42FC-EE5ED77B90EC}"/>
          </ac:spMkLst>
        </pc:spChg>
        <pc:spChg chg="mod">
          <ac:chgData name="Corey Edwards" userId="S::corey.edwards@uwtsd.ac.uk::7a967df3-e232-40a5-b10c-dee8f912d80a" providerId="AD" clId="Web-{5F759889-5AEE-6B53-B24B-C10D38979B0F}" dt="2025-12-03T21:35:53.950" v="2360" actId="20577"/>
          <ac:spMkLst>
            <pc:docMk/>
            <pc:sldMk cId="1616664143" sldId="337"/>
            <ac:spMk id="3" creationId="{6ADA857A-13B8-4F1D-30A7-509B2ACB4CFA}"/>
          </ac:spMkLst>
        </pc:spChg>
      </pc:sldChg>
      <pc:sldChg chg="modSp new">
        <pc:chgData name="Corey Edwards" userId="S::corey.edwards@uwtsd.ac.uk::7a967df3-e232-40a5-b10c-dee8f912d80a" providerId="AD" clId="Web-{5F759889-5AEE-6B53-B24B-C10D38979B0F}" dt="2025-12-03T21:36:38.794" v="2399" actId="20577"/>
        <pc:sldMkLst>
          <pc:docMk/>
          <pc:sldMk cId="2877257997" sldId="338"/>
        </pc:sldMkLst>
        <pc:spChg chg="mod">
          <ac:chgData name="Corey Edwards" userId="S::corey.edwards@uwtsd.ac.uk::7a967df3-e232-40a5-b10c-dee8f912d80a" providerId="AD" clId="Web-{5F759889-5AEE-6B53-B24B-C10D38979B0F}" dt="2025-12-03T21:36:10.497" v="2393" actId="20577"/>
          <ac:spMkLst>
            <pc:docMk/>
            <pc:sldMk cId="2877257997" sldId="338"/>
            <ac:spMk id="2" creationId="{3F3D848F-9B8A-1F2C-7F38-CDC011722DD6}"/>
          </ac:spMkLst>
        </pc:spChg>
        <pc:spChg chg="mod">
          <ac:chgData name="Corey Edwards" userId="S::corey.edwards@uwtsd.ac.uk::7a967df3-e232-40a5-b10c-dee8f912d80a" providerId="AD" clId="Web-{5F759889-5AEE-6B53-B24B-C10D38979B0F}" dt="2025-12-03T21:36:38.794" v="2399" actId="20577"/>
          <ac:spMkLst>
            <pc:docMk/>
            <pc:sldMk cId="2877257997" sldId="338"/>
            <ac:spMk id="3" creationId="{F87ED2DE-2941-9477-6477-01FEFBCB7C2E}"/>
          </ac:spMkLst>
        </pc:spChg>
      </pc:sldChg>
      <pc:sldChg chg="addSp delSp modSp new mod modClrScheme chgLayout">
        <pc:chgData name="Corey Edwards" userId="S::corey.edwards@uwtsd.ac.uk::7a967df3-e232-40a5-b10c-dee8f912d80a" providerId="AD" clId="Web-{5F759889-5AEE-6B53-B24B-C10D38979B0F}" dt="2025-12-03T21:41:15.297" v="2496" actId="20577"/>
        <pc:sldMkLst>
          <pc:docMk/>
          <pc:sldMk cId="564590392" sldId="339"/>
        </pc:sldMkLst>
        <pc:spChg chg="mod ord">
          <ac:chgData name="Corey Edwards" userId="S::corey.edwards@uwtsd.ac.uk::7a967df3-e232-40a5-b10c-dee8f912d80a" providerId="AD" clId="Web-{5F759889-5AEE-6B53-B24B-C10D38979B0F}" dt="2025-12-03T21:41:05.156" v="2492"/>
          <ac:spMkLst>
            <pc:docMk/>
            <pc:sldMk cId="564590392" sldId="339"/>
            <ac:spMk id="2" creationId="{95CFD315-C6D7-D77A-A80D-7AFBE0D2094D}"/>
          </ac:spMkLst>
        </pc:spChg>
        <pc:spChg chg="del">
          <ac:chgData name="Corey Edwards" userId="S::corey.edwards@uwtsd.ac.uk::7a967df3-e232-40a5-b10c-dee8f912d80a" providerId="AD" clId="Web-{5F759889-5AEE-6B53-B24B-C10D38979B0F}" dt="2025-12-03T21:40:35.544" v="2450"/>
          <ac:spMkLst>
            <pc:docMk/>
            <pc:sldMk cId="564590392" sldId="339"/>
            <ac:spMk id="3" creationId="{E0C09A99-B83B-4BC9-EF17-519DC7AAB51A}"/>
          </ac:spMkLst>
        </pc:spChg>
        <pc:spChg chg="mod ord">
          <ac:chgData name="Corey Edwards" userId="S::corey.edwards@uwtsd.ac.uk::7a967df3-e232-40a5-b10c-dee8f912d80a" providerId="AD" clId="Web-{5F759889-5AEE-6B53-B24B-C10D38979B0F}" dt="2025-12-03T21:41:10.062" v="2494" actId="20577"/>
          <ac:spMkLst>
            <pc:docMk/>
            <pc:sldMk cId="564590392" sldId="339"/>
            <ac:spMk id="4" creationId="{0103AEFC-9E17-C2C2-4223-E85402256895}"/>
          </ac:spMkLst>
        </pc:spChg>
        <pc:spChg chg="del">
          <ac:chgData name="Corey Edwards" userId="S::corey.edwards@uwtsd.ac.uk::7a967df3-e232-40a5-b10c-dee8f912d80a" providerId="AD" clId="Web-{5F759889-5AEE-6B53-B24B-C10D38979B0F}" dt="2025-12-03T21:40:35.544" v="2450"/>
          <ac:spMkLst>
            <pc:docMk/>
            <pc:sldMk cId="564590392" sldId="339"/>
            <ac:spMk id="5" creationId="{7165AA78-5348-CE06-41A8-5424EDE06AE9}"/>
          </ac:spMkLst>
        </pc:spChg>
        <pc:spChg chg="del">
          <ac:chgData name="Corey Edwards" userId="S::corey.edwards@uwtsd.ac.uk::7a967df3-e232-40a5-b10c-dee8f912d80a" providerId="AD" clId="Web-{5F759889-5AEE-6B53-B24B-C10D38979B0F}" dt="2025-12-03T21:40:35.544" v="2450"/>
          <ac:spMkLst>
            <pc:docMk/>
            <pc:sldMk cId="564590392" sldId="339"/>
            <ac:spMk id="6" creationId="{B74C7005-025F-E8CA-13E5-FA10583F81A5}"/>
          </ac:spMkLst>
        </pc:spChg>
        <pc:spChg chg="add mod ord">
          <ac:chgData name="Corey Edwards" userId="S::corey.edwards@uwtsd.ac.uk::7a967df3-e232-40a5-b10c-dee8f912d80a" providerId="AD" clId="Web-{5F759889-5AEE-6B53-B24B-C10D38979B0F}" dt="2025-12-03T21:41:15.297" v="2496" actId="20577"/>
          <ac:spMkLst>
            <pc:docMk/>
            <pc:sldMk cId="564590392" sldId="339"/>
            <ac:spMk id="7" creationId="{A68EE8FF-9AEC-8D1B-F278-606397A07EA3}"/>
          </ac:spMkLst>
        </pc:spChg>
      </pc:sldChg>
      <pc:sldChg chg="modSp add replId">
        <pc:chgData name="Corey Edwards" userId="S::corey.edwards@uwtsd.ac.uk::7a967df3-e232-40a5-b10c-dee8f912d80a" providerId="AD" clId="Web-{5F759889-5AEE-6B53-B24B-C10D38979B0F}" dt="2025-12-03T21:42:21.802" v="2542" actId="20577"/>
        <pc:sldMkLst>
          <pc:docMk/>
          <pc:sldMk cId="3448868780" sldId="340"/>
        </pc:sldMkLst>
        <pc:spChg chg="mod">
          <ac:chgData name="Corey Edwards" userId="S::corey.edwards@uwtsd.ac.uk::7a967df3-e232-40a5-b10c-dee8f912d80a" providerId="AD" clId="Web-{5F759889-5AEE-6B53-B24B-C10D38979B0F}" dt="2025-12-03T21:42:21.802" v="2542" actId="20577"/>
          <ac:spMkLst>
            <pc:docMk/>
            <pc:sldMk cId="3448868780" sldId="340"/>
            <ac:spMk id="2" creationId="{519890D4-E5DB-AD7E-C22E-CBE6A12CFE72}"/>
          </ac:spMkLst>
        </pc:spChg>
        <pc:spChg chg="mod">
          <ac:chgData name="Corey Edwards" userId="S::corey.edwards@uwtsd.ac.uk::7a967df3-e232-40a5-b10c-dee8f912d80a" providerId="AD" clId="Web-{5F759889-5AEE-6B53-B24B-C10D38979B0F}" dt="2025-12-03T21:41:46.003" v="2517" actId="20577"/>
          <ac:spMkLst>
            <pc:docMk/>
            <pc:sldMk cId="3448868780" sldId="340"/>
            <ac:spMk id="4" creationId="{28C0C0EA-6D82-1565-7B73-21E95DCA0DF1}"/>
          </ac:spMkLst>
        </pc:spChg>
        <pc:spChg chg="mod">
          <ac:chgData name="Corey Edwards" userId="S::corey.edwards@uwtsd.ac.uk::7a967df3-e232-40a5-b10c-dee8f912d80a" providerId="AD" clId="Web-{5F759889-5AEE-6B53-B24B-C10D38979B0F}" dt="2025-12-03T21:42:05.817" v="2525" actId="20577"/>
          <ac:spMkLst>
            <pc:docMk/>
            <pc:sldMk cId="3448868780" sldId="340"/>
            <ac:spMk id="7" creationId="{083A5203-0AA9-B632-7296-DD81A6203949}"/>
          </ac:spMkLst>
        </pc:spChg>
      </pc:sldChg>
      <pc:sldChg chg="modSp new">
        <pc:chgData name="Corey Edwards" userId="S::corey.edwards@uwtsd.ac.uk::7a967df3-e232-40a5-b10c-dee8f912d80a" providerId="AD" clId="Web-{5F759889-5AEE-6B53-B24B-C10D38979B0F}" dt="2025-12-03T21:44:32.482" v="2610" actId="20577"/>
        <pc:sldMkLst>
          <pc:docMk/>
          <pc:sldMk cId="1943834256" sldId="341"/>
        </pc:sldMkLst>
        <pc:spChg chg="mod">
          <ac:chgData name="Corey Edwards" userId="S::corey.edwards@uwtsd.ac.uk::7a967df3-e232-40a5-b10c-dee8f912d80a" providerId="AD" clId="Web-{5F759889-5AEE-6B53-B24B-C10D38979B0F}" dt="2025-12-03T21:43:57.511" v="2574" actId="20577"/>
          <ac:spMkLst>
            <pc:docMk/>
            <pc:sldMk cId="1943834256" sldId="341"/>
            <ac:spMk id="2" creationId="{6A93F67A-4654-46C0-B0D8-BD6DE599B5AD}"/>
          </ac:spMkLst>
        </pc:spChg>
        <pc:spChg chg="mod">
          <ac:chgData name="Corey Edwards" userId="S::corey.edwards@uwtsd.ac.uk::7a967df3-e232-40a5-b10c-dee8f912d80a" providerId="AD" clId="Web-{5F759889-5AEE-6B53-B24B-C10D38979B0F}" dt="2025-12-03T21:44:32.482" v="2610" actId="20577"/>
          <ac:spMkLst>
            <pc:docMk/>
            <pc:sldMk cId="1943834256" sldId="341"/>
            <ac:spMk id="3" creationId="{737C31BD-5F41-D827-D5F0-B4FC90022530}"/>
          </ac:spMkLst>
        </pc:spChg>
      </pc:sldChg>
      <pc:sldChg chg="modSp new">
        <pc:chgData name="Corey Edwards" userId="S::corey.edwards@uwtsd.ac.uk::7a967df3-e232-40a5-b10c-dee8f912d80a" providerId="AD" clId="Web-{5F759889-5AEE-6B53-B24B-C10D38979B0F}" dt="2025-12-03T21:45:03.389" v="2647" actId="20577"/>
        <pc:sldMkLst>
          <pc:docMk/>
          <pc:sldMk cId="1112741300" sldId="342"/>
        </pc:sldMkLst>
        <pc:spChg chg="mod">
          <ac:chgData name="Corey Edwards" userId="S::corey.edwards@uwtsd.ac.uk::7a967df3-e232-40a5-b10c-dee8f912d80a" providerId="AD" clId="Web-{5F759889-5AEE-6B53-B24B-C10D38979B0F}" dt="2025-12-03T21:44:38.185" v="2630" actId="20577"/>
          <ac:spMkLst>
            <pc:docMk/>
            <pc:sldMk cId="1112741300" sldId="342"/>
            <ac:spMk id="2" creationId="{31175C1B-C99E-84E5-69D5-971D88EAF49A}"/>
          </ac:spMkLst>
        </pc:spChg>
        <pc:spChg chg="mod">
          <ac:chgData name="Corey Edwards" userId="S::corey.edwards@uwtsd.ac.uk::7a967df3-e232-40a5-b10c-dee8f912d80a" providerId="AD" clId="Web-{5F759889-5AEE-6B53-B24B-C10D38979B0F}" dt="2025-12-03T21:45:03.389" v="2647" actId="20577"/>
          <ac:spMkLst>
            <pc:docMk/>
            <pc:sldMk cId="1112741300" sldId="342"/>
            <ac:spMk id="3" creationId="{8ED4717B-2EBC-3F5A-4D95-0091E3FABB26}"/>
          </ac:spMkLst>
        </pc:spChg>
      </pc:sldChg>
      <pc:sldChg chg="modSp add replId">
        <pc:chgData name="Corey Edwards" userId="S::corey.edwards@uwtsd.ac.uk::7a967df3-e232-40a5-b10c-dee8f912d80a" providerId="AD" clId="Web-{5F759889-5AEE-6B53-B24B-C10D38979B0F}" dt="2025-12-03T21:45:18.515" v="2654" actId="20577"/>
        <pc:sldMkLst>
          <pc:docMk/>
          <pc:sldMk cId="1276081036" sldId="343"/>
        </pc:sldMkLst>
        <pc:spChg chg="mod">
          <ac:chgData name="Corey Edwards" userId="S::corey.edwards@uwtsd.ac.uk::7a967df3-e232-40a5-b10c-dee8f912d80a" providerId="AD" clId="Web-{5F759889-5AEE-6B53-B24B-C10D38979B0F}" dt="2025-12-03T21:45:18.515" v="2654" actId="20577"/>
          <ac:spMkLst>
            <pc:docMk/>
            <pc:sldMk cId="1276081036" sldId="343"/>
            <ac:spMk id="3" creationId="{0A831F48-5C7B-8583-225E-F89580B19E83}"/>
          </ac:spMkLst>
        </pc:spChg>
      </pc:sldChg>
      <pc:sldChg chg="modSp new">
        <pc:chgData name="Corey Edwards" userId="S::corey.edwards@uwtsd.ac.uk::7a967df3-e232-40a5-b10c-dee8f912d80a" providerId="AD" clId="Web-{5F759889-5AEE-6B53-B24B-C10D38979B0F}" dt="2025-12-03T21:47:44.645" v="2873" actId="20577"/>
        <pc:sldMkLst>
          <pc:docMk/>
          <pc:sldMk cId="2003897029" sldId="344"/>
        </pc:sldMkLst>
        <pc:spChg chg="mod">
          <ac:chgData name="Corey Edwards" userId="S::corey.edwards@uwtsd.ac.uk::7a967df3-e232-40a5-b10c-dee8f912d80a" providerId="AD" clId="Web-{5F759889-5AEE-6B53-B24B-C10D38979B0F}" dt="2025-12-03T21:47:21.097" v="2855" actId="20577"/>
          <ac:spMkLst>
            <pc:docMk/>
            <pc:sldMk cId="2003897029" sldId="344"/>
            <ac:spMk id="2" creationId="{7A9D2AA7-B6AC-3AC8-89ED-A14BA358D0A0}"/>
          </ac:spMkLst>
        </pc:spChg>
        <pc:spChg chg="mod">
          <ac:chgData name="Corey Edwards" userId="S::corey.edwards@uwtsd.ac.uk::7a967df3-e232-40a5-b10c-dee8f912d80a" providerId="AD" clId="Web-{5F759889-5AEE-6B53-B24B-C10D38979B0F}" dt="2025-12-03T21:47:44.645" v="2873" actId="20577"/>
          <ac:spMkLst>
            <pc:docMk/>
            <pc:sldMk cId="2003897029" sldId="344"/>
            <ac:spMk id="3" creationId="{289479E1-4ECF-75A3-9892-EB97CA735FEF}"/>
          </ac:spMkLst>
        </pc:spChg>
      </pc:sldChg>
      <pc:sldChg chg="modSp add replId">
        <pc:chgData name="Corey Edwards" userId="S::corey.edwards@uwtsd.ac.uk::7a967df3-e232-40a5-b10c-dee8f912d80a" providerId="AD" clId="Web-{5F759889-5AEE-6B53-B24B-C10D38979B0F}" dt="2025-12-03T21:48:05.551" v="2887" actId="20577"/>
        <pc:sldMkLst>
          <pc:docMk/>
          <pc:sldMk cId="4176558954" sldId="345"/>
        </pc:sldMkLst>
        <pc:spChg chg="mod">
          <ac:chgData name="Corey Edwards" userId="S::corey.edwards@uwtsd.ac.uk::7a967df3-e232-40a5-b10c-dee8f912d80a" providerId="AD" clId="Web-{5F759889-5AEE-6B53-B24B-C10D38979B0F}" dt="2025-12-03T21:48:05.551" v="2887" actId="20577"/>
          <ac:spMkLst>
            <pc:docMk/>
            <pc:sldMk cId="4176558954" sldId="345"/>
            <ac:spMk id="3" creationId="{DF640746-13AC-6043-359E-F2A6E0797426}"/>
          </ac:spMkLst>
        </pc:spChg>
      </pc:sldChg>
      <pc:sldChg chg="modSp new">
        <pc:chgData name="Corey Edwards" userId="S::corey.edwards@uwtsd.ac.uk::7a967df3-e232-40a5-b10c-dee8f912d80a" providerId="AD" clId="Web-{5F759889-5AEE-6B53-B24B-C10D38979B0F}" dt="2025-12-03T21:48:34.630" v="2924" actId="20577"/>
        <pc:sldMkLst>
          <pc:docMk/>
          <pc:sldMk cId="953229932" sldId="346"/>
        </pc:sldMkLst>
        <pc:spChg chg="mod">
          <ac:chgData name="Corey Edwards" userId="S::corey.edwards@uwtsd.ac.uk::7a967df3-e232-40a5-b10c-dee8f912d80a" providerId="AD" clId="Web-{5F759889-5AEE-6B53-B24B-C10D38979B0F}" dt="2025-12-03T21:48:10.270" v="2900" actId="20577"/>
          <ac:spMkLst>
            <pc:docMk/>
            <pc:sldMk cId="953229932" sldId="346"/>
            <ac:spMk id="2" creationId="{BF4193C3-4072-2891-AF69-43FDA202FF17}"/>
          </ac:spMkLst>
        </pc:spChg>
        <pc:spChg chg="mod">
          <ac:chgData name="Corey Edwards" userId="S::corey.edwards@uwtsd.ac.uk::7a967df3-e232-40a5-b10c-dee8f912d80a" providerId="AD" clId="Web-{5F759889-5AEE-6B53-B24B-C10D38979B0F}" dt="2025-12-03T21:48:34.630" v="2924" actId="20577"/>
          <ac:spMkLst>
            <pc:docMk/>
            <pc:sldMk cId="953229932" sldId="346"/>
            <ac:spMk id="3" creationId="{020CD881-CD0C-9E20-C9A6-A1252CC6DAD9}"/>
          </ac:spMkLst>
        </pc:spChg>
      </pc:sldChg>
      <pc:sldChg chg="modSp new">
        <pc:chgData name="Corey Edwards" userId="S::corey.edwards@uwtsd.ac.uk::7a967df3-e232-40a5-b10c-dee8f912d80a" providerId="AD" clId="Web-{5F759889-5AEE-6B53-B24B-C10D38979B0F}" dt="2025-12-03T21:49:01.881" v="2960" actId="20577"/>
        <pc:sldMkLst>
          <pc:docMk/>
          <pc:sldMk cId="2239081623" sldId="347"/>
        </pc:sldMkLst>
        <pc:spChg chg="mod">
          <ac:chgData name="Corey Edwards" userId="S::corey.edwards@uwtsd.ac.uk::7a967df3-e232-40a5-b10c-dee8f912d80a" providerId="AD" clId="Web-{5F759889-5AEE-6B53-B24B-C10D38979B0F}" dt="2025-12-03T21:48:39.630" v="2949" actId="20577"/>
          <ac:spMkLst>
            <pc:docMk/>
            <pc:sldMk cId="2239081623" sldId="347"/>
            <ac:spMk id="2" creationId="{99BD16A6-5154-EC15-CF87-1FB44623E406}"/>
          </ac:spMkLst>
        </pc:spChg>
        <pc:spChg chg="mod">
          <ac:chgData name="Corey Edwards" userId="S::corey.edwards@uwtsd.ac.uk::7a967df3-e232-40a5-b10c-dee8f912d80a" providerId="AD" clId="Web-{5F759889-5AEE-6B53-B24B-C10D38979B0F}" dt="2025-12-03T21:49:01.881" v="2960" actId="20577"/>
          <ac:spMkLst>
            <pc:docMk/>
            <pc:sldMk cId="2239081623" sldId="347"/>
            <ac:spMk id="3" creationId="{3B8F1DB9-EE27-AC02-3450-57F877A3651A}"/>
          </ac:spMkLst>
        </pc:spChg>
      </pc:sldChg>
      <pc:sldChg chg="modSp new">
        <pc:chgData name="Corey Edwards" userId="S::corey.edwards@uwtsd.ac.uk::7a967df3-e232-40a5-b10c-dee8f912d80a" providerId="AD" clId="Web-{5F759889-5AEE-6B53-B24B-C10D38979B0F}" dt="2025-12-03T21:51:44.046" v="3123" actId="20577"/>
        <pc:sldMkLst>
          <pc:docMk/>
          <pc:sldMk cId="2808075274" sldId="348"/>
        </pc:sldMkLst>
        <pc:spChg chg="mod">
          <ac:chgData name="Corey Edwards" userId="S::corey.edwards@uwtsd.ac.uk::7a967df3-e232-40a5-b10c-dee8f912d80a" providerId="AD" clId="Web-{5F759889-5AEE-6B53-B24B-C10D38979B0F}" dt="2025-12-03T21:50:49.086" v="3019" actId="20577"/>
          <ac:spMkLst>
            <pc:docMk/>
            <pc:sldMk cId="2808075274" sldId="348"/>
            <ac:spMk id="2" creationId="{012D3385-6D01-1ABD-5711-C9359B951AC3}"/>
          </ac:spMkLst>
        </pc:spChg>
        <pc:spChg chg="mod">
          <ac:chgData name="Corey Edwards" userId="S::corey.edwards@uwtsd.ac.uk::7a967df3-e232-40a5-b10c-dee8f912d80a" providerId="AD" clId="Web-{5F759889-5AEE-6B53-B24B-C10D38979B0F}" dt="2025-12-03T21:51:44.046" v="3123" actId="20577"/>
          <ac:spMkLst>
            <pc:docMk/>
            <pc:sldMk cId="2808075274" sldId="348"/>
            <ac:spMk id="3" creationId="{E78D9C57-A139-A360-24EE-997006DE48BC}"/>
          </ac:spMkLst>
        </pc:spChg>
      </pc:sldChg>
      <pc:sldChg chg="modSp new">
        <pc:chgData name="Corey Edwards" userId="S::corey.edwards@uwtsd.ac.uk::7a967df3-e232-40a5-b10c-dee8f912d80a" providerId="AD" clId="Web-{5F759889-5AEE-6B53-B24B-C10D38979B0F}" dt="2025-12-03T21:52:33.749" v="3162" actId="20577"/>
        <pc:sldMkLst>
          <pc:docMk/>
          <pc:sldMk cId="3946746771" sldId="349"/>
        </pc:sldMkLst>
        <pc:spChg chg="mod">
          <ac:chgData name="Corey Edwards" userId="S::corey.edwards@uwtsd.ac.uk::7a967df3-e232-40a5-b10c-dee8f912d80a" providerId="AD" clId="Web-{5F759889-5AEE-6B53-B24B-C10D38979B0F}" dt="2025-12-03T21:51:49.451" v="3148" actId="20577"/>
          <ac:spMkLst>
            <pc:docMk/>
            <pc:sldMk cId="3946746771" sldId="349"/>
            <ac:spMk id="2" creationId="{C55DC9B5-A5AB-1AFF-9C6F-8F7D48B218C7}"/>
          </ac:spMkLst>
        </pc:spChg>
        <pc:spChg chg="mod">
          <ac:chgData name="Corey Edwards" userId="S::corey.edwards@uwtsd.ac.uk::7a967df3-e232-40a5-b10c-dee8f912d80a" providerId="AD" clId="Web-{5F759889-5AEE-6B53-B24B-C10D38979B0F}" dt="2025-12-03T21:52:33.749" v="3162" actId="20577"/>
          <ac:spMkLst>
            <pc:docMk/>
            <pc:sldMk cId="3946746771" sldId="349"/>
            <ac:spMk id="3" creationId="{9728DE93-FF35-015F-A8A7-771835219D11}"/>
          </ac:spMkLst>
        </pc:spChg>
      </pc:sldChg>
      <pc:sldChg chg="modSp new">
        <pc:chgData name="Corey Edwards" userId="S::corey.edwards@uwtsd.ac.uk::7a967df3-e232-40a5-b10c-dee8f912d80a" providerId="AD" clId="Web-{5F759889-5AEE-6B53-B24B-C10D38979B0F}" dt="2025-12-03T21:52:56.202" v="3188" actId="20577"/>
        <pc:sldMkLst>
          <pc:docMk/>
          <pc:sldMk cId="65885113" sldId="350"/>
        </pc:sldMkLst>
        <pc:spChg chg="mod">
          <ac:chgData name="Corey Edwards" userId="S::corey.edwards@uwtsd.ac.uk::7a967df3-e232-40a5-b10c-dee8f912d80a" providerId="AD" clId="Web-{5F759889-5AEE-6B53-B24B-C10D38979B0F}" dt="2025-12-03T21:52:38.968" v="3180" actId="20577"/>
          <ac:spMkLst>
            <pc:docMk/>
            <pc:sldMk cId="65885113" sldId="350"/>
            <ac:spMk id="2" creationId="{35F237D0-5F9A-A725-B0AF-0754B1B952CD}"/>
          </ac:spMkLst>
        </pc:spChg>
        <pc:spChg chg="mod">
          <ac:chgData name="Corey Edwards" userId="S::corey.edwards@uwtsd.ac.uk::7a967df3-e232-40a5-b10c-dee8f912d80a" providerId="AD" clId="Web-{5F759889-5AEE-6B53-B24B-C10D38979B0F}" dt="2025-12-03T21:52:56.202" v="3188" actId="20577"/>
          <ac:spMkLst>
            <pc:docMk/>
            <pc:sldMk cId="65885113" sldId="350"/>
            <ac:spMk id="3" creationId="{D3EAFF46-0622-2864-8432-56963C0446C0}"/>
          </ac:spMkLst>
        </pc:spChg>
      </pc:sldChg>
      <pc:sldChg chg="modSp new">
        <pc:chgData name="Corey Edwards" userId="S::corey.edwards@uwtsd.ac.uk::7a967df3-e232-40a5-b10c-dee8f912d80a" providerId="AD" clId="Web-{5F759889-5AEE-6B53-B24B-C10D38979B0F}" dt="2025-12-03T21:53:10.328" v="3206" actId="20577"/>
        <pc:sldMkLst>
          <pc:docMk/>
          <pc:sldMk cId="3718154356" sldId="351"/>
        </pc:sldMkLst>
        <pc:spChg chg="mod">
          <ac:chgData name="Corey Edwards" userId="S::corey.edwards@uwtsd.ac.uk::7a967df3-e232-40a5-b10c-dee8f912d80a" providerId="AD" clId="Web-{5F759889-5AEE-6B53-B24B-C10D38979B0F}" dt="2025-12-03T21:53:00.484" v="3204" actId="20577"/>
          <ac:spMkLst>
            <pc:docMk/>
            <pc:sldMk cId="3718154356" sldId="351"/>
            <ac:spMk id="2" creationId="{B3876C98-806A-04EA-6981-3DC0E9DA994F}"/>
          </ac:spMkLst>
        </pc:spChg>
        <pc:spChg chg="mod">
          <ac:chgData name="Corey Edwards" userId="S::corey.edwards@uwtsd.ac.uk::7a967df3-e232-40a5-b10c-dee8f912d80a" providerId="AD" clId="Web-{5F759889-5AEE-6B53-B24B-C10D38979B0F}" dt="2025-12-03T21:53:10.328" v="3206" actId="20577"/>
          <ac:spMkLst>
            <pc:docMk/>
            <pc:sldMk cId="3718154356" sldId="351"/>
            <ac:spMk id="3" creationId="{AD29DE1A-F45B-4158-26CB-8EF029D48009}"/>
          </ac:spMkLst>
        </pc:spChg>
      </pc:sldChg>
      <pc:sldChg chg="modSp new">
        <pc:chgData name="Corey Edwards" userId="S::corey.edwards@uwtsd.ac.uk::7a967df3-e232-40a5-b10c-dee8f912d80a" providerId="AD" clId="Web-{5F759889-5AEE-6B53-B24B-C10D38979B0F}" dt="2025-12-03T21:53:31.719" v="3235" actId="20577"/>
        <pc:sldMkLst>
          <pc:docMk/>
          <pc:sldMk cId="527400497" sldId="352"/>
        </pc:sldMkLst>
        <pc:spChg chg="mod">
          <ac:chgData name="Corey Edwards" userId="S::corey.edwards@uwtsd.ac.uk::7a967df3-e232-40a5-b10c-dee8f912d80a" providerId="AD" clId="Web-{5F759889-5AEE-6B53-B24B-C10D38979B0F}" dt="2025-12-03T21:53:17.046" v="3227" actId="20577"/>
          <ac:spMkLst>
            <pc:docMk/>
            <pc:sldMk cId="527400497" sldId="352"/>
            <ac:spMk id="2" creationId="{A23EA837-6DAF-4CAA-27D1-67CDBC4FCCCB}"/>
          </ac:spMkLst>
        </pc:spChg>
        <pc:spChg chg="mod">
          <ac:chgData name="Corey Edwards" userId="S::corey.edwards@uwtsd.ac.uk::7a967df3-e232-40a5-b10c-dee8f912d80a" providerId="AD" clId="Web-{5F759889-5AEE-6B53-B24B-C10D38979B0F}" dt="2025-12-03T21:53:31.719" v="3235" actId="20577"/>
          <ac:spMkLst>
            <pc:docMk/>
            <pc:sldMk cId="527400497" sldId="352"/>
            <ac:spMk id="3" creationId="{769AC172-0607-640F-E4DC-DA7AFBF70BA1}"/>
          </ac:spMkLst>
        </pc:spChg>
      </pc:sldChg>
      <pc:sldChg chg="modSp add replId">
        <pc:chgData name="Corey Edwards" userId="S::corey.edwards@uwtsd.ac.uk::7a967df3-e232-40a5-b10c-dee8f912d80a" providerId="AD" clId="Web-{5F759889-5AEE-6B53-B24B-C10D38979B0F}" dt="2025-12-03T21:53:50.734" v="3247" actId="20577"/>
        <pc:sldMkLst>
          <pc:docMk/>
          <pc:sldMk cId="2992261329" sldId="353"/>
        </pc:sldMkLst>
        <pc:spChg chg="mod">
          <ac:chgData name="Corey Edwards" userId="S::corey.edwards@uwtsd.ac.uk::7a967df3-e232-40a5-b10c-dee8f912d80a" providerId="AD" clId="Web-{5F759889-5AEE-6B53-B24B-C10D38979B0F}" dt="2025-12-03T21:53:50.734" v="3247" actId="20577"/>
          <ac:spMkLst>
            <pc:docMk/>
            <pc:sldMk cId="2992261329" sldId="353"/>
            <ac:spMk id="3" creationId="{9D97E674-BC98-36B1-C2EF-E8A59D478714}"/>
          </ac:spMkLst>
        </pc:spChg>
      </pc:sldChg>
      <pc:sldChg chg="modSp new">
        <pc:chgData name="Corey Edwards" userId="S::corey.edwards@uwtsd.ac.uk::7a967df3-e232-40a5-b10c-dee8f912d80a" providerId="AD" clId="Web-{5F759889-5AEE-6B53-B24B-C10D38979B0F}" dt="2025-12-03T21:54:12.953" v="3278" actId="20577"/>
        <pc:sldMkLst>
          <pc:docMk/>
          <pc:sldMk cId="2659589271" sldId="354"/>
        </pc:sldMkLst>
        <pc:spChg chg="mod">
          <ac:chgData name="Corey Edwards" userId="S::corey.edwards@uwtsd.ac.uk::7a967df3-e232-40a5-b10c-dee8f912d80a" providerId="AD" clId="Web-{5F759889-5AEE-6B53-B24B-C10D38979B0F}" dt="2025-12-03T21:53:55.563" v="3272" actId="20577"/>
          <ac:spMkLst>
            <pc:docMk/>
            <pc:sldMk cId="2659589271" sldId="354"/>
            <ac:spMk id="2" creationId="{DC0899AE-1421-4B00-953C-AD3FA6AB4344}"/>
          </ac:spMkLst>
        </pc:spChg>
        <pc:spChg chg="mod">
          <ac:chgData name="Corey Edwards" userId="S::corey.edwards@uwtsd.ac.uk::7a967df3-e232-40a5-b10c-dee8f912d80a" providerId="AD" clId="Web-{5F759889-5AEE-6B53-B24B-C10D38979B0F}" dt="2025-12-03T21:54:12.953" v="3278" actId="20577"/>
          <ac:spMkLst>
            <pc:docMk/>
            <pc:sldMk cId="2659589271" sldId="354"/>
            <ac:spMk id="3" creationId="{59472908-EA01-9BC6-F17E-C8AB9C1E1CAF}"/>
          </ac:spMkLst>
        </pc:spChg>
      </pc:sldChg>
      <pc:sldChg chg="addSp delSp modSp new">
        <pc:chgData name="Corey Edwards" userId="S::corey.edwards@uwtsd.ac.uk::7a967df3-e232-40a5-b10c-dee8f912d80a" providerId="AD" clId="Web-{5F759889-5AEE-6B53-B24B-C10D38979B0F}" dt="2025-12-03T21:54:33.766" v="3312" actId="20577"/>
        <pc:sldMkLst>
          <pc:docMk/>
          <pc:sldMk cId="1363850105" sldId="355"/>
        </pc:sldMkLst>
        <pc:spChg chg="mod">
          <ac:chgData name="Corey Edwards" userId="S::corey.edwards@uwtsd.ac.uk::7a967df3-e232-40a5-b10c-dee8f912d80a" providerId="AD" clId="Web-{5F759889-5AEE-6B53-B24B-C10D38979B0F}" dt="2025-12-03T21:54:33.766" v="3312" actId="20577"/>
          <ac:spMkLst>
            <pc:docMk/>
            <pc:sldMk cId="1363850105" sldId="355"/>
            <ac:spMk id="2" creationId="{C9A7E746-A354-5917-4942-779BCAF717CE}"/>
          </ac:spMkLst>
        </pc:spChg>
        <pc:spChg chg="del">
          <ac:chgData name="Corey Edwards" userId="S::corey.edwards@uwtsd.ac.uk::7a967df3-e232-40a5-b10c-dee8f912d80a" providerId="AD" clId="Web-{5F759889-5AEE-6B53-B24B-C10D38979B0F}" dt="2025-12-03T21:54:15.375" v="3280"/>
          <ac:spMkLst>
            <pc:docMk/>
            <pc:sldMk cId="1363850105" sldId="355"/>
            <ac:spMk id="3" creationId="{75D2E9EE-0B11-5582-7E85-DA1993C364D8}"/>
          </ac:spMkLst>
        </pc:spChg>
        <pc:graphicFrameChg chg="add mod ord modGraphic">
          <ac:chgData name="Corey Edwards" userId="S::corey.edwards@uwtsd.ac.uk::7a967df3-e232-40a5-b10c-dee8f912d80a" providerId="AD" clId="Web-{5F759889-5AEE-6B53-B24B-C10D38979B0F}" dt="2025-12-03T21:54:15.375" v="3280"/>
          <ac:graphicFrameMkLst>
            <pc:docMk/>
            <pc:sldMk cId="1363850105" sldId="355"/>
            <ac:graphicFrameMk id="5" creationId="{AE16F253-5A01-CF54-3672-6A6D71BB33F9}"/>
          </ac:graphicFrameMkLst>
        </pc:graphicFrameChg>
      </pc:sldChg>
      <pc:sldChg chg="modSp new">
        <pc:chgData name="Corey Edwards" userId="S::corey.edwards@uwtsd.ac.uk::7a967df3-e232-40a5-b10c-dee8f912d80a" providerId="AD" clId="Web-{5F759889-5AEE-6B53-B24B-C10D38979B0F}" dt="2025-12-03T21:55:31.986" v="3330" actId="20577"/>
        <pc:sldMkLst>
          <pc:docMk/>
          <pc:sldMk cId="1507513247" sldId="356"/>
        </pc:sldMkLst>
        <pc:spChg chg="mod">
          <ac:chgData name="Corey Edwards" userId="S::corey.edwards@uwtsd.ac.uk::7a967df3-e232-40a5-b10c-dee8f912d80a" providerId="AD" clId="Web-{5F759889-5AEE-6B53-B24B-C10D38979B0F}" dt="2025-12-03T21:54:38.282" v="3323" actId="20577"/>
          <ac:spMkLst>
            <pc:docMk/>
            <pc:sldMk cId="1507513247" sldId="356"/>
            <ac:spMk id="2" creationId="{9F54382A-1A6E-A776-6DE3-0BF893EE7083}"/>
          </ac:spMkLst>
        </pc:spChg>
        <pc:spChg chg="mod">
          <ac:chgData name="Corey Edwards" userId="S::corey.edwards@uwtsd.ac.uk::7a967df3-e232-40a5-b10c-dee8f912d80a" providerId="AD" clId="Web-{5F759889-5AEE-6B53-B24B-C10D38979B0F}" dt="2025-12-03T21:55:31.986" v="3330" actId="20577"/>
          <ac:spMkLst>
            <pc:docMk/>
            <pc:sldMk cId="1507513247" sldId="356"/>
            <ac:spMk id="3" creationId="{480639E9-C60F-0F1C-2582-31A56A56C060}"/>
          </ac:spMkLst>
        </pc:spChg>
      </pc:sldChg>
      <pc:sldChg chg="modSp new">
        <pc:chgData name="Corey Edwards" userId="S::corey.edwards@uwtsd.ac.uk::7a967df3-e232-40a5-b10c-dee8f912d80a" providerId="AD" clId="Web-{5F759889-5AEE-6B53-B24B-C10D38979B0F}" dt="2025-12-03T21:56:48.135" v="3385" actId="20577"/>
        <pc:sldMkLst>
          <pc:docMk/>
          <pc:sldMk cId="3426623454" sldId="357"/>
        </pc:sldMkLst>
        <pc:spChg chg="mod">
          <ac:chgData name="Corey Edwards" userId="S::corey.edwards@uwtsd.ac.uk::7a967df3-e232-40a5-b10c-dee8f912d80a" providerId="AD" clId="Web-{5F759889-5AEE-6B53-B24B-C10D38979B0F}" dt="2025-12-03T21:56:27.304" v="3369" actId="20577"/>
          <ac:spMkLst>
            <pc:docMk/>
            <pc:sldMk cId="3426623454" sldId="357"/>
            <ac:spMk id="2" creationId="{E8A12E0C-1AE1-9146-8E05-56A24F8A489B}"/>
          </ac:spMkLst>
        </pc:spChg>
        <pc:spChg chg="mod">
          <ac:chgData name="Corey Edwards" userId="S::corey.edwards@uwtsd.ac.uk::7a967df3-e232-40a5-b10c-dee8f912d80a" providerId="AD" clId="Web-{5F759889-5AEE-6B53-B24B-C10D38979B0F}" dt="2025-12-03T21:56:48.135" v="3385" actId="20577"/>
          <ac:spMkLst>
            <pc:docMk/>
            <pc:sldMk cId="3426623454" sldId="357"/>
            <ac:spMk id="3" creationId="{7A03D0B1-D44E-E68B-A70D-8400F1A05DAA}"/>
          </ac:spMkLst>
        </pc:spChg>
      </pc:sldChg>
      <pc:sldChg chg="modSp new">
        <pc:chgData name="Corey Edwards" userId="S::corey.edwards@uwtsd.ac.uk::7a967df3-e232-40a5-b10c-dee8f912d80a" providerId="AD" clId="Web-{5F759889-5AEE-6B53-B24B-C10D38979B0F}" dt="2025-12-03T21:57:13.231" v="3405" actId="20577"/>
        <pc:sldMkLst>
          <pc:docMk/>
          <pc:sldMk cId="1968934239" sldId="358"/>
        </pc:sldMkLst>
        <pc:spChg chg="mod">
          <ac:chgData name="Corey Edwards" userId="S::corey.edwards@uwtsd.ac.uk::7a967df3-e232-40a5-b10c-dee8f912d80a" providerId="AD" clId="Web-{5F759889-5AEE-6B53-B24B-C10D38979B0F}" dt="2025-12-03T21:56:54.151" v="3399" actId="20577"/>
          <ac:spMkLst>
            <pc:docMk/>
            <pc:sldMk cId="1968934239" sldId="358"/>
            <ac:spMk id="2" creationId="{731C5C3E-9E79-5B82-B2B9-DAACEFCE22F6}"/>
          </ac:spMkLst>
        </pc:spChg>
        <pc:spChg chg="mod">
          <ac:chgData name="Corey Edwards" userId="S::corey.edwards@uwtsd.ac.uk::7a967df3-e232-40a5-b10c-dee8f912d80a" providerId="AD" clId="Web-{5F759889-5AEE-6B53-B24B-C10D38979B0F}" dt="2025-12-03T21:57:13.231" v="3405" actId="20577"/>
          <ac:spMkLst>
            <pc:docMk/>
            <pc:sldMk cId="1968934239" sldId="358"/>
            <ac:spMk id="3" creationId="{566EB6AF-B72C-66A1-AF09-45A41A1F38BE}"/>
          </ac:spMkLst>
        </pc:spChg>
      </pc:sldChg>
      <pc:sldChg chg="modSp new">
        <pc:chgData name="Corey Edwards" userId="S::corey.edwards@uwtsd.ac.uk::7a967df3-e232-40a5-b10c-dee8f912d80a" providerId="AD" clId="Web-{5F759889-5AEE-6B53-B24B-C10D38979B0F}" dt="2025-12-03T21:57:59.173" v="3534" actId="20577"/>
        <pc:sldMkLst>
          <pc:docMk/>
          <pc:sldMk cId="826646738" sldId="359"/>
        </pc:sldMkLst>
        <pc:spChg chg="mod">
          <ac:chgData name="Corey Edwards" userId="S::corey.edwards@uwtsd.ac.uk::7a967df3-e232-40a5-b10c-dee8f912d80a" providerId="AD" clId="Web-{5F759889-5AEE-6B53-B24B-C10D38979B0F}" dt="2025-12-03T21:57:45.297" v="3528" actId="20577"/>
          <ac:spMkLst>
            <pc:docMk/>
            <pc:sldMk cId="826646738" sldId="359"/>
            <ac:spMk id="2" creationId="{23C26A4A-8928-B14F-7C2B-495294A76256}"/>
          </ac:spMkLst>
        </pc:spChg>
        <pc:spChg chg="mod">
          <ac:chgData name="Corey Edwards" userId="S::corey.edwards@uwtsd.ac.uk::7a967df3-e232-40a5-b10c-dee8f912d80a" providerId="AD" clId="Web-{5F759889-5AEE-6B53-B24B-C10D38979B0F}" dt="2025-12-03T21:57:59.173" v="3534" actId="20577"/>
          <ac:spMkLst>
            <pc:docMk/>
            <pc:sldMk cId="826646738" sldId="359"/>
            <ac:spMk id="3" creationId="{93EE9AD2-76AB-9AC9-3D0C-1A3CC2C3FB7A}"/>
          </ac:spMkLst>
        </pc:spChg>
      </pc:sldChg>
      <pc:sldChg chg="modSp new">
        <pc:chgData name="Corey Edwards" userId="S::corey.edwards@uwtsd.ac.uk::7a967df3-e232-40a5-b10c-dee8f912d80a" providerId="AD" clId="Web-{5F759889-5AEE-6B53-B24B-C10D38979B0F}" dt="2025-12-03T21:58:20.894" v="3550" actId="20577"/>
        <pc:sldMkLst>
          <pc:docMk/>
          <pc:sldMk cId="3067402719" sldId="360"/>
        </pc:sldMkLst>
        <pc:spChg chg="mod">
          <ac:chgData name="Corey Edwards" userId="S::corey.edwards@uwtsd.ac.uk::7a967df3-e232-40a5-b10c-dee8f912d80a" providerId="AD" clId="Web-{5F759889-5AEE-6B53-B24B-C10D38979B0F}" dt="2025-12-03T21:58:02.377" v="3536" actId="20577"/>
          <ac:spMkLst>
            <pc:docMk/>
            <pc:sldMk cId="3067402719" sldId="360"/>
            <ac:spMk id="2" creationId="{E655B20E-8E4D-9870-9E48-0712D4EC0A55}"/>
          </ac:spMkLst>
        </pc:spChg>
        <pc:spChg chg="mod">
          <ac:chgData name="Corey Edwards" userId="S::corey.edwards@uwtsd.ac.uk::7a967df3-e232-40a5-b10c-dee8f912d80a" providerId="AD" clId="Web-{5F759889-5AEE-6B53-B24B-C10D38979B0F}" dt="2025-12-03T21:58:20.894" v="3550" actId="20577"/>
          <ac:spMkLst>
            <pc:docMk/>
            <pc:sldMk cId="3067402719" sldId="360"/>
            <ac:spMk id="3" creationId="{787A0909-E5F2-E286-25AC-680E54AEB54D}"/>
          </ac:spMkLst>
        </pc:spChg>
      </pc:sldChg>
      <pc:sldChg chg="modSp new">
        <pc:chgData name="Corey Edwards" userId="S::corey.edwards@uwtsd.ac.uk::7a967df3-e232-40a5-b10c-dee8f912d80a" providerId="AD" clId="Web-{5F759889-5AEE-6B53-B24B-C10D38979B0F}" dt="2025-12-03T21:58:40.849" v="3567" actId="20577"/>
        <pc:sldMkLst>
          <pc:docMk/>
          <pc:sldMk cId="3560799968" sldId="361"/>
        </pc:sldMkLst>
        <pc:spChg chg="mod">
          <ac:chgData name="Corey Edwards" userId="S::corey.edwards@uwtsd.ac.uk::7a967df3-e232-40a5-b10c-dee8f912d80a" providerId="AD" clId="Web-{5F759889-5AEE-6B53-B24B-C10D38979B0F}" dt="2025-12-03T21:58:25.692" v="3557" actId="20577"/>
          <ac:spMkLst>
            <pc:docMk/>
            <pc:sldMk cId="3560799968" sldId="361"/>
            <ac:spMk id="2" creationId="{59D1CC03-D541-4192-A3CC-F4B4AF914450}"/>
          </ac:spMkLst>
        </pc:spChg>
        <pc:spChg chg="mod">
          <ac:chgData name="Corey Edwards" userId="S::corey.edwards@uwtsd.ac.uk::7a967df3-e232-40a5-b10c-dee8f912d80a" providerId="AD" clId="Web-{5F759889-5AEE-6B53-B24B-C10D38979B0F}" dt="2025-12-03T21:58:40.849" v="3567" actId="20577"/>
          <ac:spMkLst>
            <pc:docMk/>
            <pc:sldMk cId="3560799968" sldId="361"/>
            <ac:spMk id="3" creationId="{7855C714-71A8-44A4-40EE-188DBE7FC9E7}"/>
          </ac:spMkLst>
        </pc:spChg>
      </pc:sldChg>
      <pc:sldChg chg="addSp modSp new mod modClrScheme chgLayout">
        <pc:chgData name="Corey Edwards" userId="S::corey.edwards@uwtsd.ac.uk::7a967df3-e232-40a5-b10c-dee8f912d80a" providerId="AD" clId="Web-{5F759889-5AEE-6B53-B24B-C10D38979B0F}" dt="2025-12-03T21:59:29.540" v="3614" actId="20577"/>
        <pc:sldMkLst>
          <pc:docMk/>
          <pc:sldMk cId="3829109489" sldId="362"/>
        </pc:sldMkLst>
        <pc:spChg chg="mod ord">
          <ac:chgData name="Corey Edwards" userId="S::corey.edwards@uwtsd.ac.uk::7a967df3-e232-40a5-b10c-dee8f912d80a" providerId="AD" clId="Web-{5F759889-5AEE-6B53-B24B-C10D38979B0F}" dt="2025-12-03T21:58:48.334" v="3571" actId="20577"/>
          <ac:spMkLst>
            <pc:docMk/>
            <pc:sldMk cId="3829109489" sldId="362"/>
            <ac:spMk id="2" creationId="{F543965A-6226-678F-DB12-C9856D0416C5}"/>
          </ac:spMkLst>
        </pc:spChg>
        <pc:spChg chg="mod ord">
          <ac:chgData name="Corey Edwards" userId="S::corey.edwards@uwtsd.ac.uk::7a967df3-e232-40a5-b10c-dee8f912d80a" providerId="AD" clId="Web-{5F759889-5AEE-6B53-B24B-C10D38979B0F}" dt="2025-12-03T21:59:00.804" v="3577" actId="20577"/>
          <ac:spMkLst>
            <pc:docMk/>
            <pc:sldMk cId="3829109489" sldId="362"/>
            <ac:spMk id="3" creationId="{64159B90-4212-4977-C3DB-4032541AFB2C}"/>
          </ac:spMkLst>
        </pc:spChg>
        <pc:spChg chg="add mod ord">
          <ac:chgData name="Corey Edwards" userId="S::corey.edwards@uwtsd.ac.uk::7a967df3-e232-40a5-b10c-dee8f912d80a" providerId="AD" clId="Web-{5F759889-5AEE-6B53-B24B-C10D38979B0F}" dt="2025-12-03T21:58:52.225" v="3575" actId="20577"/>
          <ac:spMkLst>
            <pc:docMk/>
            <pc:sldMk cId="3829109489" sldId="362"/>
            <ac:spMk id="4" creationId="{1F8036AF-5995-3F32-D83C-20E413F8342B}"/>
          </ac:spMkLst>
        </pc:spChg>
        <pc:spChg chg="add mod ord">
          <ac:chgData name="Corey Edwards" userId="S::corey.edwards@uwtsd.ac.uk::7a967df3-e232-40a5-b10c-dee8f912d80a" providerId="AD" clId="Web-{5F759889-5AEE-6B53-B24B-C10D38979B0F}" dt="2025-12-03T21:59:05.322" v="3600" actId="20577"/>
          <ac:spMkLst>
            <pc:docMk/>
            <pc:sldMk cId="3829109489" sldId="362"/>
            <ac:spMk id="5" creationId="{ED0B44AF-7C3E-CE06-A572-670332AC5A52}"/>
          </ac:spMkLst>
        </pc:spChg>
        <pc:spChg chg="add mod ord">
          <ac:chgData name="Corey Edwards" userId="S::corey.edwards@uwtsd.ac.uk::7a967df3-e232-40a5-b10c-dee8f912d80a" providerId="AD" clId="Web-{5F759889-5AEE-6B53-B24B-C10D38979B0F}" dt="2025-12-03T21:59:29.540" v="3614" actId="20577"/>
          <ac:spMkLst>
            <pc:docMk/>
            <pc:sldMk cId="3829109489" sldId="362"/>
            <ac:spMk id="6" creationId="{3CC2A6E2-8F44-D421-0513-5ED8E583B1DD}"/>
          </ac:spMkLst>
        </pc:spChg>
      </pc:sldChg>
      <pc:sldChg chg="modSp new">
        <pc:chgData name="Corey Edwards" userId="S::corey.edwards@uwtsd.ac.uk::7a967df3-e232-40a5-b10c-dee8f912d80a" providerId="AD" clId="Web-{5F759889-5AEE-6B53-B24B-C10D38979B0F}" dt="2025-12-03T21:59:46.963" v="3631" actId="20577"/>
        <pc:sldMkLst>
          <pc:docMk/>
          <pc:sldMk cId="348739448" sldId="363"/>
        </pc:sldMkLst>
        <pc:spChg chg="mod">
          <ac:chgData name="Corey Edwards" userId="S::corey.edwards@uwtsd.ac.uk::7a967df3-e232-40a5-b10c-dee8f912d80a" providerId="AD" clId="Web-{5F759889-5AEE-6B53-B24B-C10D38979B0F}" dt="2025-12-03T21:59:34.009" v="3629" actId="20577"/>
          <ac:spMkLst>
            <pc:docMk/>
            <pc:sldMk cId="348739448" sldId="363"/>
            <ac:spMk id="2" creationId="{560912D3-602D-EBC7-0E1C-BACAD68295D6}"/>
          </ac:spMkLst>
        </pc:spChg>
        <pc:spChg chg="mod">
          <ac:chgData name="Corey Edwards" userId="S::corey.edwards@uwtsd.ac.uk::7a967df3-e232-40a5-b10c-dee8f912d80a" providerId="AD" clId="Web-{5F759889-5AEE-6B53-B24B-C10D38979B0F}" dt="2025-12-03T21:59:46.963" v="3631" actId="20577"/>
          <ac:spMkLst>
            <pc:docMk/>
            <pc:sldMk cId="348739448" sldId="363"/>
            <ac:spMk id="3" creationId="{5BC0C972-E79D-6714-F27D-DEE5F0C5AB8B}"/>
          </ac:spMkLst>
        </pc:spChg>
      </pc:sldChg>
      <pc:sldChg chg="modSp new">
        <pc:chgData name="Corey Edwards" userId="S::corey.edwards@uwtsd.ac.uk::7a967df3-e232-40a5-b10c-dee8f912d80a" providerId="AD" clId="Web-{5F759889-5AEE-6B53-B24B-C10D38979B0F}" dt="2025-12-03T22:00:24.825" v="3670" actId="20577"/>
        <pc:sldMkLst>
          <pc:docMk/>
          <pc:sldMk cId="3123765889" sldId="364"/>
        </pc:sldMkLst>
        <pc:spChg chg="mod">
          <ac:chgData name="Corey Edwards" userId="S::corey.edwards@uwtsd.ac.uk::7a967df3-e232-40a5-b10c-dee8f912d80a" providerId="AD" clId="Web-{5F759889-5AEE-6B53-B24B-C10D38979B0F}" dt="2025-12-03T22:00:15.028" v="3658" actId="20577"/>
          <ac:spMkLst>
            <pc:docMk/>
            <pc:sldMk cId="3123765889" sldId="364"/>
            <ac:spMk id="2" creationId="{066F196B-5564-5B95-9ABD-87E8DF9D9BC2}"/>
          </ac:spMkLst>
        </pc:spChg>
        <pc:spChg chg="mod">
          <ac:chgData name="Corey Edwards" userId="S::corey.edwards@uwtsd.ac.uk::7a967df3-e232-40a5-b10c-dee8f912d80a" providerId="AD" clId="Web-{5F759889-5AEE-6B53-B24B-C10D38979B0F}" dt="2025-12-03T22:00:24.825" v="3670" actId="20577"/>
          <ac:spMkLst>
            <pc:docMk/>
            <pc:sldMk cId="3123765889" sldId="364"/>
            <ac:spMk id="3" creationId="{0D4923E4-2A00-5C63-AE1C-905E109C4CDB}"/>
          </ac:spMkLst>
        </pc:spChg>
      </pc:sldChg>
    </pc:docChg>
  </pc:docChgLst>
  <pc:docChgLst>
    <pc:chgData name="Corey Edwards" userId="S::corey.edwards@uwtsd.ac.uk::7a967df3-e232-40a5-b10c-dee8f912d80a" providerId="AD" clId="Web-{821DF640-068A-3E3B-2867-22DBC54529EE}"/>
    <pc:docChg chg="modSld">
      <pc:chgData name="Corey Edwards" userId="S::corey.edwards@uwtsd.ac.uk::7a967df3-e232-40a5-b10c-dee8f912d80a" providerId="AD" clId="Web-{821DF640-068A-3E3B-2867-22DBC54529EE}" dt="2025-12-04T09:42:20.035" v="80"/>
      <pc:docMkLst>
        <pc:docMk/>
      </pc:docMkLst>
      <pc:sldChg chg="addSp delSp modSp mod setBg">
        <pc:chgData name="Corey Edwards" userId="S::corey.edwards@uwtsd.ac.uk::7a967df3-e232-40a5-b10c-dee8f912d80a" providerId="AD" clId="Web-{821DF640-068A-3E3B-2867-22DBC54529EE}" dt="2025-12-04T08:55:56.591" v="0"/>
        <pc:sldMkLst>
          <pc:docMk/>
          <pc:sldMk cId="1768335239" sldId="258"/>
        </pc:sldMkLst>
        <pc:spChg chg="mod">
          <ac:chgData name="Corey Edwards" userId="S::corey.edwards@uwtsd.ac.uk::7a967df3-e232-40a5-b10c-dee8f912d80a" providerId="AD" clId="Web-{821DF640-068A-3E3B-2867-22DBC54529EE}" dt="2025-12-04T08:55:56.591" v="0"/>
          <ac:spMkLst>
            <pc:docMk/>
            <pc:sldMk cId="1768335239" sldId="258"/>
            <ac:spMk id="2" creationId="{D75A8E10-3624-3B4D-0B1F-5BC09F1A82E5}"/>
          </ac:spMkLst>
        </pc:spChg>
        <pc:spChg chg="del">
          <ac:chgData name="Corey Edwards" userId="S::corey.edwards@uwtsd.ac.uk::7a967df3-e232-40a5-b10c-dee8f912d80a" providerId="AD" clId="Web-{821DF640-068A-3E3B-2867-22DBC54529EE}" dt="2025-12-04T08:55:56.591" v="0"/>
          <ac:spMkLst>
            <pc:docMk/>
            <pc:sldMk cId="1768335239" sldId="258"/>
            <ac:spMk id="3" creationId="{D0D675BC-E81F-DB6E-2AA4-087C608C00BA}"/>
          </ac:spMkLst>
        </pc:spChg>
        <pc:spChg chg="add">
          <ac:chgData name="Corey Edwards" userId="S::corey.edwards@uwtsd.ac.uk::7a967df3-e232-40a5-b10c-dee8f912d80a" providerId="AD" clId="Web-{821DF640-068A-3E3B-2867-22DBC54529EE}" dt="2025-12-04T08:55:56.591" v="0"/>
          <ac:spMkLst>
            <pc:docMk/>
            <pc:sldMk cId="1768335239" sldId="258"/>
            <ac:spMk id="9" creationId="{B937640E-EF7A-4A6C-A950-D12B7D5C923E}"/>
          </ac:spMkLst>
        </pc:spChg>
        <pc:spChg chg="add">
          <ac:chgData name="Corey Edwards" userId="S::corey.edwards@uwtsd.ac.uk::7a967df3-e232-40a5-b10c-dee8f912d80a" providerId="AD" clId="Web-{821DF640-068A-3E3B-2867-22DBC54529EE}" dt="2025-12-04T08:55:56.591" v="0"/>
          <ac:spMkLst>
            <pc:docMk/>
            <pc:sldMk cId="1768335239" sldId="258"/>
            <ac:spMk id="11" creationId="{6A13B2A7-A44E-4940-9367-4788F2807FB5}"/>
          </ac:spMkLst>
        </pc:spChg>
        <pc:spChg chg="add">
          <ac:chgData name="Corey Edwards" userId="S::corey.edwards@uwtsd.ac.uk::7a967df3-e232-40a5-b10c-dee8f912d80a" providerId="AD" clId="Web-{821DF640-068A-3E3B-2867-22DBC54529EE}" dt="2025-12-04T08:55:56.591" v="0"/>
          <ac:spMkLst>
            <pc:docMk/>
            <pc:sldMk cId="1768335239" sldId="258"/>
            <ac:spMk id="13" creationId="{ADBF9A7D-DF04-4422-981B-76DFC7208897}"/>
          </ac:spMkLst>
        </pc:spChg>
        <pc:graphicFrameChg chg="add">
          <ac:chgData name="Corey Edwards" userId="S::corey.edwards@uwtsd.ac.uk::7a967df3-e232-40a5-b10c-dee8f912d80a" providerId="AD" clId="Web-{821DF640-068A-3E3B-2867-22DBC54529EE}" dt="2025-12-04T08:55:56.591" v="0"/>
          <ac:graphicFrameMkLst>
            <pc:docMk/>
            <pc:sldMk cId="1768335239" sldId="258"/>
            <ac:graphicFrameMk id="5" creationId="{34DE4F06-50FD-D879-B8C3-1F70D42625B1}"/>
          </ac:graphicFrameMkLst>
        </pc:graphicFrameChg>
      </pc:sldChg>
      <pc:sldChg chg="addSp delSp modSp mod setBg">
        <pc:chgData name="Corey Edwards" userId="S::corey.edwards@uwtsd.ac.uk::7a967df3-e232-40a5-b10c-dee8f912d80a" providerId="AD" clId="Web-{821DF640-068A-3E3B-2867-22DBC54529EE}" dt="2025-12-04T08:56:56.296" v="6"/>
        <pc:sldMkLst>
          <pc:docMk/>
          <pc:sldMk cId="1953138132" sldId="259"/>
        </pc:sldMkLst>
        <pc:spChg chg="mod">
          <ac:chgData name="Corey Edwards" userId="S::corey.edwards@uwtsd.ac.uk::7a967df3-e232-40a5-b10c-dee8f912d80a" providerId="AD" clId="Web-{821DF640-068A-3E3B-2867-22DBC54529EE}" dt="2025-12-04T08:56:56.296" v="6"/>
          <ac:spMkLst>
            <pc:docMk/>
            <pc:sldMk cId="1953138132" sldId="259"/>
            <ac:spMk id="2" creationId="{4ED0CD1A-C9EB-24A5-E396-439D9E289A0A}"/>
          </ac:spMkLst>
        </pc:spChg>
        <pc:spChg chg="del">
          <ac:chgData name="Corey Edwards" userId="S::corey.edwards@uwtsd.ac.uk::7a967df3-e232-40a5-b10c-dee8f912d80a" providerId="AD" clId="Web-{821DF640-068A-3E3B-2867-22DBC54529EE}" dt="2025-12-04T08:56:56.296" v="6"/>
          <ac:spMkLst>
            <pc:docMk/>
            <pc:sldMk cId="1953138132" sldId="259"/>
            <ac:spMk id="3" creationId="{11E6006D-6387-FA1B-8721-519FD8E3847F}"/>
          </ac:spMkLst>
        </pc:spChg>
        <pc:spChg chg="add">
          <ac:chgData name="Corey Edwards" userId="S::corey.edwards@uwtsd.ac.uk::7a967df3-e232-40a5-b10c-dee8f912d80a" providerId="AD" clId="Web-{821DF640-068A-3E3B-2867-22DBC54529EE}" dt="2025-12-04T08:56:56.296" v="6"/>
          <ac:spMkLst>
            <pc:docMk/>
            <pc:sldMk cId="1953138132" sldId="259"/>
            <ac:spMk id="9" creationId="{B937640E-EF7A-4A6C-A950-D12B7D5C923E}"/>
          </ac:spMkLst>
        </pc:spChg>
        <pc:spChg chg="add">
          <ac:chgData name="Corey Edwards" userId="S::corey.edwards@uwtsd.ac.uk::7a967df3-e232-40a5-b10c-dee8f912d80a" providerId="AD" clId="Web-{821DF640-068A-3E3B-2867-22DBC54529EE}" dt="2025-12-04T08:56:56.296" v="6"/>
          <ac:spMkLst>
            <pc:docMk/>
            <pc:sldMk cId="1953138132" sldId="259"/>
            <ac:spMk id="11" creationId="{7A46C5F3-4EAC-473B-BD72-1219E833DB14}"/>
          </ac:spMkLst>
        </pc:spChg>
        <pc:spChg chg="add">
          <ac:chgData name="Corey Edwards" userId="S::corey.edwards@uwtsd.ac.uk::7a967df3-e232-40a5-b10c-dee8f912d80a" providerId="AD" clId="Web-{821DF640-068A-3E3B-2867-22DBC54529EE}" dt="2025-12-04T08:56:56.296" v="6"/>
          <ac:spMkLst>
            <pc:docMk/>
            <pc:sldMk cId="1953138132" sldId="259"/>
            <ac:spMk id="13" creationId="{12231725-D083-4E0F-9428-1C2635189CA9}"/>
          </ac:spMkLst>
        </pc:spChg>
        <pc:graphicFrameChg chg="add">
          <ac:chgData name="Corey Edwards" userId="S::corey.edwards@uwtsd.ac.uk::7a967df3-e232-40a5-b10c-dee8f912d80a" providerId="AD" clId="Web-{821DF640-068A-3E3B-2867-22DBC54529EE}" dt="2025-12-04T08:56:56.296" v="6"/>
          <ac:graphicFrameMkLst>
            <pc:docMk/>
            <pc:sldMk cId="1953138132" sldId="259"/>
            <ac:graphicFrameMk id="5" creationId="{C07DDE30-2063-CBCC-999F-F4F909BA344A}"/>
          </ac:graphicFrameMkLst>
        </pc:graphicFrameChg>
      </pc:sldChg>
      <pc:sldChg chg="addSp delSp modSp mod setBg">
        <pc:chgData name="Corey Edwards" userId="S::corey.edwards@uwtsd.ac.uk::7a967df3-e232-40a5-b10c-dee8f912d80a" providerId="AD" clId="Web-{821DF640-068A-3E3B-2867-22DBC54529EE}" dt="2025-12-04T08:57:06.671" v="8"/>
        <pc:sldMkLst>
          <pc:docMk/>
          <pc:sldMk cId="3819578343" sldId="260"/>
        </pc:sldMkLst>
        <pc:spChg chg="mod">
          <ac:chgData name="Corey Edwards" userId="S::corey.edwards@uwtsd.ac.uk::7a967df3-e232-40a5-b10c-dee8f912d80a" providerId="AD" clId="Web-{821DF640-068A-3E3B-2867-22DBC54529EE}" dt="2025-12-04T08:57:06.671" v="8"/>
          <ac:spMkLst>
            <pc:docMk/>
            <pc:sldMk cId="3819578343" sldId="260"/>
            <ac:spMk id="2" creationId="{029AECCE-AED6-6944-D00F-D6769398F4DB}"/>
          </ac:spMkLst>
        </pc:spChg>
        <pc:spChg chg="del">
          <ac:chgData name="Corey Edwards" userId="S::corey.edwards@uwtsd.ac.uk::7a967df3-e232-40a5-b10c-dee8f912d80a" providerId="AD" clId="Web-{821DF640-068A-3E3B-2867-22DBC54529EE}" dt="2025-12-04T08:57:06.671" v="8"/>
          <ac:spMkLst>
            <pc:docMk/>
            <pc:sldMk cId="3819578343" sldId="260"/>
            <ac:spMk id="3" creationId="{FD1BFE7A-341D-3989-08D4-7C2BA8C84647}"/>
          </ac:spMkLst>
        </pc:spChg>
        <pc:spChg chg="add">
          <ac:chgData name="Corey Edwards" userId="S::corey.edwards@uwtsd.ac.uk::7a967df3-e232-40a5-b10c-dee8f912d80a" providerId="AD" clId="Web-{821DF640-068A-3E3B-2867-22DBC54529EE}" dt="2025-12-04T08:57:06.671" v="8"/>
          <ac:spMkLst>
            <pc:docMk/>
            <pc:sldMk cId="3819578343" sldId="260"/>
            <ac:spMk id="9" creationId="{B937640E-EF7A-4A6C-A950-D12B7D5C923E}"/>
          </ac:spMkLst>
        </pc:spChg>
        <pc:spChg chg="add">
          <ac:chgData name="Corey Edwards" userId="S::corey.edwards@uwtsd.ac.uk::7a967df3-e232-40a5-b10c-dee8f912d80a" providerId="AD" clId="Web-{821DF640-068A-3E3B-2867-22DBC54529EE}" dt="2025-12-04T08:57:06.671" v="8"/>
          <ac:spMkLst>
            <pc:docMk/>
            <pc:sldMk cId="3819578343" sldId="260"/>
            <ac:spMk id="11" creationId="{7A46C5F3-4EAC-473B-BD72-1219E833DB14}"/>
          </ac:spMkLst>
        </pc:spChg>
        <pc:spChg chg="add">
          <ac:chgData name="Corey Edwards" userId="S::corey.edwards@uwtsd.ac.uk::7a967df3-e232-40a5-b10c-dee8f912d80a" providerId="AD" clId="Web-{821DF640-068A-3E3B-2867-22DBC54529EE}" dt="2025-12-04T08:57:06.671" v="8"/>
          <ac:spMkLst>
            <pc:docMk/>
            <pc:sldMk cId="3819578343" sldId="260"/>
            <ac:spMk id="13" creationId="{12231725-D083-4E0F-9428-1C2635189CA9}"/>
          </ac:spMkLst>
        </pc:spChg>
        <pc:graphicFrameChg chg="add">
          <ac:chgData name="Corey Edwards" userId="S::corey.edwards@uwtsd.ac.uk::7a967df3-e232-40a5-b10c-dee8f912d80a" providerId="AD" clId="Web-{821DF640-068A-3E3B-2867-22DBC54529EE}" dt="2025-12-04T08:57:06.671" v="8"/>
          <ac:graphicFrameMkLst>
            <pc:docMk/>
            <pc:sldMk cId="3819578343" sldId="260"/>
            <ac:graphicFrameMk id="5" creationId="{D253984D-35C3-7327-6AB4-6D085547C8DC}"/>
          </ac:graphicFrameMkLst>
        </pc:graphicFrameChg>
      </pc:sldChg>
      <pc:sldChg chg="addSp delSp modSp mod setBg">
        <pc:chgData name="Corey Edwards" userId="S::corey.edwards@uwtsd.ac.uk::7a967df3-e232-40a5-b10c-dee8f912d80a" providerId="AD" clId="Web-{821DF640-068A-3E3B-2867-22DBC54529EE}" dt="2025-12-04T08:57:22.344" v="12"/>
        <pc:sldMkLst>
          <pc:docMk/>
          <pc:sldMk cId="4224782469" sldId="261"/>
        </pc:sldMkLst>
        <pc:spChg chg="mod">
          <ac:chgData name="Corey Edwards" userId="S::corey.edwards@uwtsd.ac.uk::7a967df3-e232-40a5-b10c-dee8f912d80a" providerId="AD" clId="Web-{821DF640-068A-3E3B-2867-22DBC54529EE}" dt="2025-12-04T08:57:22.344" v="12"/>
          <ac:spMkLst>
            <pc:docMk/>
            <pc:sldMk cId="4224782469" sldId="261"/>
            <ac:spMk id="2" creationId="{535C5BE3-07B2-2396-10FA-47B11AEFE59F}"/>
          </ac:spMkLst>
        </pc:spChg>
        <pc:spChg chg="add del">
          <ac:chgData name="Corey Edwards" userId="S::corey.edwards@uwtsd.ac.uk::7a967df3-e232-40a5-b10c-dee8f912d80a" providerId="AD" clId="Web-{821DF640-068A-3E3B-2867-22DBC54529EE}" dt="2025-12-04T08:57:22.344" v="12"/>
          <ac:spMkLst>
            <pc:docMk/>
            <pc:sldMk cId="4224782469" sldId="261"/>
            <ac:spMk id="3" creationId="{052642E8-F0F1-6595-74CB-32C00381A78F}"/>
          </ac:spMkLst>
        </pc:spChg>
        <pc:spChg chg="add del">
          <ac:chgData name="Corey Edwards" userId="S::corey.edwards@uwtsd.ac.uk::7a967df3-e232-40a5-b10c-dee8f912d80a" providerId="AD" clId="Web-{821DF640-068A-3E3B-2867-22DBC54529EE}" dt="2025-12-04T08:57:22.297" v="11"/>
          <ac:spMkLst>
            <pc:docMk/>
            <pc:sldMk cId="4224782469" sldId="261"/>
            <ac:spMk id="9" creationId="{B937640E-EF7A-4A6C-A950-D12B7D5C923E}"/>
          </ac:spMkLst>
        </pc:spChg>
        <pc:spChg chg="add del">
          <ac:chgData name="Corey Edwards" userId="S::corey.edwards@uwtsd.ac.uk::7a967df3-e232-40a5-b10c-dee8f912d80a" providerId="AD" clId="Web-{821DF640-068A-3E3B-2867-22DBC54529EE}" dt="2025-12-04T08:57:22.297" v="11"/>
          <ac:spMkLst>
            <pc:docMk/>
            <pc:sldMk cId="4224782469" sldId="261"/>
            <ac:spMk id="11" creationId="{1D9E6557-0E93-4B4F-8AD1-1A7E3870CD3F}"/>
          </ac:spMkLst>
        </pc:spChg>
        <pc:spChg chg="add del">
          <ac:chgData name="Corey Edwards" userId="S::corey.edwards@uwtsd.ac.uk::7a967df3-e232-40a5-b10c-dee8f912d80a" providerId="AD" clId="Web-{821DF640-068A-3E3B-2867-22DBC54529EE}" dt="2025-12-04T08:57:22.297" v="11"/>
          <ac:spMkLst>
            <pc:docMk/>
            <pc:sldMk cId="4224782469" sldId="261"/>
            <ac:spMk id="13" creationId="{06B84358-2894-45F1-8753-B1EC1E593DD8}"/>
          </ac:spMkLst>
        </pc:spChg>
        <pc:spChg chg="add">
          <ac:chgData name="Corey Edwards" userId="S::corey.edwards@uwtsd.ac.uk::7a967df3-e232-40a5-b10c-dee8f912d80a" providerId="AD" clId="Web-{821DF640-068A-3E3B-2867-22DBC54529EE}" dt="2025-12-04T08:57:22.344" v="12"/>
          <ac:spMkLst>
            <pc:docMk/>
            <pc:sldMk cId="4224782469" sldId="261"/>
            <ac:spMk id="15" creationId="{B937640E-EF7A-4A6C-A950-D12B7D5C923E}"/>
          </ac:spMkLst>
        </pc:spChg>
        <pc:spChg chg="add">
          <ac:chgData name="Corey Edwards" userId="S::corey.edwards@uwtsd.ac.uk::7a967df3-e232-40a5-b10c-dee8f912d80a" providerId="AD" clId="Web-{821DF640-068A-3E3B-2867-22DBC54529EE}" dt="2025-12-04T08:57:22.344" v="12"/>
          <ac:spMkLst>
            <pc:docMk/>
            <pc:sldMk cId="4224782469" sldId="261"/>
            <ac:spMk id="16" creationId="{FFF975DA-2F73-4697-B7A9-A2E834712394}"/>
          </ac:spMkLst>
        </pc:spChg>
        <pc:graphicFrameChg chg="add del">
          <ac:chgData name="Corey Edwards" userId="S::corey.edwards@uwtsd.ac.uk::7a967df3-e232-40a5-b10c-dee8f912d80a" providerId="AD" clId="Web-{821DF640-068A-3E3B-2867-22DBC54529EE}" dt="2025-12-04T08:57:22.297" v="11"/>
          <ac:graphicFrameMkLst>
            <pc:docMk/>
            <pc:sldMk cId="4224782469" sldId="261"/>
            <ac:graphicFrameMk id="5" creationId="{CCA6A6DA-0CDD-F182-4474-5E74025E5399}"/>
          </ac:graphicFrameMkLst>
        </pc:graphicFrameChg>
        <pc:graphicFrameChg chg="add">
          <ac:chgData name="Corey Edwards" userId="S::corey.edwards@uwtsd.ac.uk::7a967df3-e232-40a5-b10c-dee8f912d80a" providerId="AD" clId="Web-{821DF640-068A-3E3B-2867-22DBC54529EE}" dt="2025-12-04T08:57:22.344" v="12"/>
          <ac:graphicFrameMkLst>
            <pc:docMk/>
            <pc:sldMk cId="4224782469" sldId="261"/>
            <ac:graphicFrameMk id="17" creationId="{2A742386-2C4F-8C88-CB0D-C52702C379E5}"/>
          </ac:graphicFrameMkLst>
        </pc:graphicFrameChg>
      </pc:sldChg>
      <pc:sldChg chg="addSp modSp mod setBg">
        <pc:chgData name="Corey Edwards" userId="S::corey.edwards@uwtsd.ac.uk::7a967df3-e232-40a5-b10c-dee8f912d80a" providerId="AD" clId="Web-{821DF640-068A-3E3B-2867-22DBC54529EE}" dt="2025-12-04T08:59:08.409" v="16"/>
        <pc:sldMkLst>
          <pc:docMk/>
          <pc:sldMk cId="4115904629" sldId="263"/>
        </pc:sldMkLst>
        <pc:spChg chg="mod">
          <ac:chgData name="Corey Edwards" userId="S::corey.edwards@uwtsd.ac.uk::7a967df3-e232-40a5-b10c-dee8f912d80a" providerId="AD" clId="Web-{821DF640-068A-3E3B-2867-22DBC54529EE}" dt="2025-12-04T08:59:08.409" v="16"/>
          <ac:spMkLst>
            <pc:docMk/>
            <pc:sldMk cId="4115904629" sldId="263"/>
            <ac:spMk id="2" creationId="{91E2404D-4366-7096-92A1-6CC0E43F8EBA}"/>
          </ac:spMkLst>
        </pc:spChg>
        <pc:spChg chg="mod">
          <ac:chgData name="Corey Edwards" userId="S::corey.edwards@uwtsd.ac.uk::7a967df3-e232-40a5-b10c-dee8f912d80a" providerId="AD" clId="Web-{821DF640-068A-3E3B-2867-22DBC54529EE}" dt="2025-12-04T08:59:08.409" v="16"/>
          <ac:spMkLst>
            <pc:docMk/>
            <pc:sldMk cId="4115904629" sldId="263"/>
            <ac:spMk id="3" creationId="{55205278-8325-8765-FD2C-623D2855C5D7}"/>
          </ac:spMkLst>
        </pc:spChg>
        <pc:spChg chg="add">
          <ac:chgData name="Corey Edwards" userId="S::corey.edwards@uwtsd.ac.uk::7a967df3-e232-40a5-b10c-dee8f912d80a" providerId="AD" clId="Web-{821DF640-068A-3E3B-2867-22DBC54529EE}" dt="2025-12-04T08:59:08.409" v="16"/>
          <ac:spMkLst>
            <pc:docMk/>
            <pc:sldMk cId="4115904629" sldId="263"/>
            <ac:spMk id="8" creationId="{6DA65B90-7B06-4499-91BA-CDDD36132481}"/>
          </ac:spMkLst>
        </pc:spChg>
        <pc:spChg chg="add">
          <ac:chgData name="Corey Edwards" userId="S::corey.edwards@uwtsd.ac.uk::7a967df3-e232-40a5-b10c-dee8f912d80a" providerId="AD" clId="Web-{821DF640-068A-3E3B-2867-22DBC54529EE}" dt="2025-12-04T08:59:08.409" v="16"/>
          <ac:spMkLst>
            <pc:docMk/>
            <pc:sldMk cId="4115904629" sldId="263"/>
            <ac:spMk id="10" creationId="{7E65BFC2-BDC8-404D-8A5B-5D18A461B7E7}"/>
          </ac:spMkLst>
        </pc:spChg>
        <pc:spChg chg="add">
          <ac:chgData name="Corey Edwards" userId="S::corey.edwards@uwtsd.ac.uk::7a967df3-e232-40a5-b10c-dee8f912d80a" providerId="AD" clId="Web-{821DF640-068A-3E3B-2867-22DBC54529EE}" dt="2025-12-04T08:59:08.409" v="16"/>
          <ac:spMkLst>
            <pc:docMk/>
            <pc:sldMk cId="4115904629" sldId="263"/>
            <ac:spMk id="12" creationId="{A8692CD0-B857-410A-881C-A1F31FB7F298}"/>
          </ac:spMkLst>
        </pc:spChg>
      </pc:sldChg>
      <pc:sldChg chg="addSp modSp mod setBg">
        <pc:chgData name="Corey Edwards" userId="S::corey.edwards@uwtsd.ac.uk::7a967df3-e232-40a5-b10c-dee8f912d80a" providerId="AD" clId="Web-{821DF640-068A-3E3B-2867-22DBC54529EE}" dt="2025-12-04T08:59:13.019" v="17"/>
        <pc:sldMkLst>
          <pc:docMk/>
          <pc:sldMk cId="3626709330" sldId="264"/>
        </pc:sldMkLst>
        <pc:spChg chg="mod">
          <ac:chgData name="Corey Edwards" userId="S::corey.edwards@uwtsd.ac.uk::7a967df3-e232-40a5-b10c-dee8f912d80a" providerId="AD" clId="Web-{821DF640-068A-3E3B-2867-22DBC54529EE}" dt="2025-12-04T08:59:13.019" v="17"/>
          <ac:spMkLst>
            <pc:docMk/>
            <pc:sldMk cId="3626709330" sldId="264"/>
            <ac:spMk id="2" creationId="{EEBA7C45-2EA5-81C7-F8A2-5FC776F60AD8}"/>
          </ac:spMkLst>
        </pc:spChg>
        <pc:spChg chg="mod">
          <ac:chgData name="Corey Edwards" userId="S::corey.edwards@uwtsd.ac.uk::7a967df3-e232-40a5-b10c-dee8f912d80a" providerId="AD" clId="Web-{821DF640-068A-3E3B-2867-22DBC54529EE}" dt="2025-12-04T08:59:13.019" v="17"/>
          <ac:spMkLst>
            <pc:docMk/>
            <pc:sldMk cId="3626709330" sldId="264"/>
            <ac:spMk id="3" creationId="{0E3F7E34-AD8E-FF08-1A82-591C203923AC}"/>
          </ac:spMkLst>
        </pc:spChg>
        <pc:spChg chg="add">
          <ac:chgData name="Corey Edwards" userId="S::corey.edwards@uwtsd.ac.uk::7a967df3-e232-40a5-b10c-dee8f912d80a" providerId="AD" clId="Web-{821DF640-068A-3E3B-2867-22DBC54529EE}" dt="2025-12-04T08:59:13.019" v="17"/>
          <ac:spMkLst>
            <pc:docMk/>
            <pc:sldMk cId="3626709330" sldId="264"/>
            <ac:spMk id="9" creationId="{B937640E-EF7A-4A6C-A950-D12B7D5C923E}"/>
          </ac:spMkLst>
        </pc:spChg>
        <pc:spChg chg="add">
          <ac:chgData name="Corey Edwards" userId="S::corey.edwards@uwtsd.ac.uk::7a967df3-e232-40a5-b10c-dee8f912d80a" providerId="AD" clId="Web-{821DF640-068A-3E3B-2867-22DBC54529EE}" dt="2025-12-04T08:59:13.019" v="17"/>
          <ac:spMkLst>
            <pc:docMk/>
            <pc:sldMk cId="3626709330" sldId="264"/>
            <ac:spMk id="11" creationId="{76ADA084-C86B-4F3C-8077-6A8999CC4632}"/>
          </ac:spMkLst>
        </pc:spChg>
        <pc:picChg chg="add">
          <ac:chgData name="Corey Edwards" userId="S::corey.edwards@uwtsd.ac.uk::7a967df3-e232-40a5-b10c-dee8f912d80a" providerId="AD" clId="Web-{821DF640-068A-3E3B-2867-22DBC54529EE}" dt="2025-12-04T08:59:13.019" v="17"/>
          <ac:picMkLst>
            <pc:docMk/>
            <pc:sldMk cId="3626709330" sldId="264"/>
            <ac:picMk id="5" creationId="{65BB9F51-D7E2-155F-FC6C-EC94DCA5A6D0}"/>
          </ac:picMkLst>
        </pc:picChg>
      </pc:sldChg>
      <pc:sldChg chg="addSp delSp modSp mod setBg">
        <pc:chgData name="Corey Edwards" userId="S::corey.edwards@uwtsd.ac.uk::7a967df3-e232-40a5-b10c-dee8f912d80a" providerId="AD" clId="Web-{821DF640-068A-3E3B-2867-22DBC54529EE}" dt="2025-12-04T09:39:50.321" v="56"/>
        <pc:sldMkLst>
          <pc:docMk/>
          <pc:sldMk cId="614773853" sldId="267"/>
        </pc:sldMkLst>
        <pc:spChg chg="mod">
          <ac:chgData name="Corey Edwards" userId="S::corey.edwards@uwtsd.ac.uk::7a967df3-e232-40a5-b10c-dee8f912d80a" providerId="AD" clId="Web-{821DF640-068A-3E3B-2867-22DBC54529EE}" dt="2025-12-04T09:39:50.321" v="56"/>
          <ac:spMkLst>
            <pc:docMk/>
            <pc:sldMk cId="614773853" sldId="267"/>
            <ac:spMk id="2" creationId="{272DBB1B-70C5-DE48-F596-7B5E59A46CDF}"/>
          </ac:spMkLst>
        </pc:spChg>
        <pc:spChg chg="del">
          <ac:chgData name="Corey Edwards" userId="S::corey.edwards@uwtsd.ac.uk::7a967df3-e232-40a5-b10c-dee8f912d80a" providerId="AD" clId="Web-{821DF640-068A-3E3B-2867-22DBC54529EE}" dt="2025-12-04T09:39:50.321" v="56"/>
          <ac:spMkLst>
            <pc:docMk/>
            <pc:sldMk cId="614773853" sldId="267"/>
            <ac:spMk id="3" creationId="{6F5B75C7-07CD-4334-94D5-C9F664433E7A}"/>
          </ac:spMkLst>
        </pc:spChg>
        <pc:spChg chg="add">
          <ac:chgData name="Corey Edwards" userId="S::corey.edwards@uwtsd.ac.uk::7a967df3-e232-40a5-b10c-dee8f912d80a" providerId="AD" clId="Web-{821DF640-068A-3E3B-2867-22DBC54529EE}" dt="2025-12-04T09:39:50.321" v="56"/>
          <ac:spMkLst>
            <pc:docMk/>
            <pc:sldMk cId="614773853" sldId="267"/>
            <ac:spMk id="9" creationId="{B937640E-EF7A-4A6C-A950-D12B7D5C923E}"/>
          </ac:spMkLst>
        </pc:spChg>
        <pc:spChg chg="add">
          <ac:chgData name="Corey Edwards" userId="S::corey.edwards@uwtsd.ac.uk::7a967df3-e232-40a5-b10c-dee8f912d80a" providerId="AD" clId="Web-{821DF640-068A-3E3B-2867-22DBC54529EE}" dt="2025-12-04T09:39:50.321" v="56"/>
          <ac:spMkLst>
            <pc:docMk/>
            <pc:sldMk cId="614773853" sldId="267"/>
            <ac:spMk id="11" creationId="{9146CCC8-AA39-4037-B3E2-70602B93FFA0}"/>
          </ac:spMkLst>
        </pc:spChg>
        <pc:graphicFrameChg chg="add">
          <ac:chgData name="Corey Edwards" userId="S::corey.edwards@uwtsd.ac.uk::7a967df3-e232-40a5-b10c-dee8f912d80a" providerId="AD" clId="Web-{821DF640-068A-3E3B-2867-22DBC54529EE}" dt="2025-12-04T09:39:50.321" v="56"/>
          <ac:graphicFrameMkLst>
            <pc:docMk/>
            <pc:sldMk cId="614773853" sldId="267"/>
            <ac:graphicFrameMk id="5" creationId="{262C1F7A-2713-5CA2-EC8F-E8064D6B7D05}"/>
          </ac:graphicFrameMkLst>
        </pc:graphicFrameChg>
      </pc:sldChg>
      <pc:sldChg chg="addSp modSp mod setBg">
        <pc:chgData name="Corey Edwards" userId="S::corey.edwards@uwtsd.ac.uk::7a967df3-e232-40a5-b10c-dee8f912d80a" providerId="AD" clId="Web-{821DF640-068A-3E3B-2867-22DBC54529EE}" dt="2025-12-04T09:40:29.215" v="62"/>
        <pc:sldMkLst>
          <pc:docMk/>
          <pc:sldMk cId="3782165939" sldId="270"/>
        </pc:sldMkLst>
        <pc:spChg chg="mod">
          <ac:chgData name="Corey Edwards" userId="S::corey.edwards@uwtsd.ac.uk::7a967df3-e232-40a5-b10c-dee8f912d80a" providerId="AD" clId="Web-{821DF640-068A-3E3B-2867-22DBC54529EE}" dt="2025-12-04T09:40:29.215" v="62"/>
          <ac:spMkLst>
            <pc:docMk/>
            <pc:sldMk cId="3782165939" sldId="270"/>
            <ac:spMk id="2" creationId="{8AE6E367-14E3-1C2B-B5B0-26B491BEF90D}"/>
          </ac:spMkLst>
        </pc:spChg>
        <pc:spChg chg="mod">
          <ac:chgData name="Corey Edwards" userId="S::corey.edwards@uwtsd.ac.uk::7a967df3-e232-40a5-b10c-dee8f912d80a" providerId="AD" clId="Web-{821DF640-068A-3E3B-2867-22DBC54529EE}" dt="2025-12-04T09:40:29.215" v="62"/>
          <ac:spMkLst>
            <pc:docMk/>
            <pc:sldMk cId="3782165939" sldId="270"/>
            <ac:spMk id="3" creationId="{3053DC09-BC31-B378-3A54-91C5BA97FDCD}"/>
          </ac:spMkLst>
        </pc:spChg>
        <pc:spChg chg="add">
          <ac:chgData name="Corey Edwards" userId="S::corey.edwards@uwtsd.ac.uk::7a967df3-e232-40a5-b10c-dee8f912d80a" providerId="AD" clId="Web-{821DF640-068A-3E3B-2867-22DBC54529EE}" dt="2025-12-04T09:40:29.215" v="62"/>
          <ac:spMkLst>
            <pc:docMk/>
            <pc:sldMk cId="3782165939" sldId="270"/>
            <ac:spMk id="8" creationId="{B937640E-EF7A-4A6C-A950-D12B7D5C923E}"/>
          </ac:spMkLst>
        </pc:spChg>
        <pc:spChg chg="add">
          <ac:chgData name="Corey Edwards" userId="S::corey.edwards@uwtsd.ac.uk::7a967df3-e232-40a5-b10c-dee8f912d80a" providerId="AD" clId="Web-{821DF640-068A-3E3B-2867-22DBC54529EE}" dt="2025-12-04T09:40:29.215" v="62"/>
          <ac:spMkLst>
            <pc:docMk/>
            <pc:sldMk cId="3782165939" sldId="270"/>
            <ac:spMk id="10" creationId="{E7E93C60-A086-4EB6-997B-F78044FDF971}"/>
          </ac:spMkLst>
        </pc:spChg>
        <pc:spChg chg="add">
          <ac:chgData name="Corey Edwards" userId="S::corey.edwards@uwtsd.ac.uk::7a967df3-e232-40a5-b10c-dee8f912d80a" providerId="AD" clId="Web-{821DF640-068A-3E3B-2867-22DBC54529EE}" dt="2025-12-04T09:40:29.215" v="62"/>
          <ac:spMkLst>
            <pc:docMk/>
            <pc:sldMk cId="3782165939" sldId="270"/>
            <ac:spMk id="12" creationId="{10957AC0-CA82-4B58-8CFA-47F452660A9A}"/>
          </ac:spMkLst>
        </pc:spChg>
      </pc:sldChg>
      <pc:sldChg chg="addSp modSp mod setBg">
        <pc:chgData name="Corey Edwards" userId="S::corey.edwards@uwtsd.ac.uk::7a967df3-e232-40a5-b10c-dee8f912d80a" providerId="AD" clId="Web-{821DF640-068A-3E3B-2867-22DBC54529EE}" dt="2025-12-04T09:40:45.763" v="65"/>
        <pc:sldMkLst>
          <pc:docMk/>
          <pc:sldMk cId="2417348733" sldId="271"/>
        </pc:sldMkLst>
        <pc:spChg chg="mod">
          <ac:chgData name="Corey Edwards" userId="S::corey.edwards@uwtsd.ac.uk::7a967df3-e232-40a5-b10c-dee8f912d80a" providerId="AD" clId="Web-{821DF640-068A-3E3B-2867-22DBC54529EE}" dt="2025-12-04T09:40:45.763" v="65"/>
          <ac:spMkLst>
            <pc:docMk/>
            <pc:sldMk cId="2417348733" sldId="271"/>
            <ac:spMk id="2" creationId="{B8AF250B-55A7-5BDE-CD63-801239413F36}"/>
          </ac:spMkLst>
        </pc:spChg>
        <pc:spChg chg="mod">
          <ac:chgData name="Corey Edwards" userId="S::corey.edwards@uwtsd.ac.uk::7a967df3-e232-40a5-b10c-dee8f912d80a" providerId="AD" clId="Web-{821DF640-068A-3E3B-2867-22DBC54529EE}" dt="2025-12-04T09:40:45.763" v="65"/>
          <ac:spMkLst>
            <pc:docMk/>
            <pc:sldMk cId="2417348733" sldId="271"/>
            <ac:spMk id="3" creationId="{973F302D-4F1D-DCEE-2D3D-914774AD7054}"/>
          </ac:spMkLst>
        </pc:spChg>
        <pc:spChg chg="add">
          <ac:chgData name="Corey Edwards" userId="S::corey.edwards@uwtsd.ac.uk::7a967df3-e232-40a5-b10c-dee8f912d80a" providerId="AD" clId="Web-{821DF640-068A-3E3B-2867-22DBC54529EE}" dt="2025-12-04T09:40:45.763" v="65"/>
          <ac:spMkLst>
            <pc:docMk/>
            <pc:sldMk cId="2417348733" sldId="271"/>
            <ac:spMk id="9" creationId="{B937640E-EF7A-4A6C-A950-D12B7D5C923E}"/>
          </ac:spMkLst>
        </pc:spChg>
        <pc:spChg chg="add">
          <ac:chgData name="Corey Edwards" userId="S::corey.edwards@uwtsd.ac.uk::7a967df3-e232-40a5-b10c-dee8f912d80a" providerId="AD" clId="Web-{821DF640-068A-3E3B-2867-22DBC54529EE}" dt="2025-12-04T09:40:45.763" v="65"/>
          <ac:spMkLst>
            <pc:docMk/>
            <pc:sldMk cId="2417348733" sldId="271"/>
            <ac:spMk id="11" creationId="{76ADA084-C86B-4F3C-8077-6A8999CC4632}"/>
          </ac:spMkLst>
        </pc:spChg>
        <pc:picChg chg="add">
          <ac:chgData name="Corey Edwards" userId="S::corey.edwards@uwtsd.ac.uk::7a967df3-e232-40a5-b10c-dee8f912d80a" providerId="AD" clId="Web-{821DF640-068A-3E3B-2867-22DBC54529EE}" dt="2025-12-04T09:40:45.763" v="65"/>
          <ac:picMkLst>
            <pc:docMk/>
            <pc:sldMk cId="2417348733" sldId="271"/>
            <ac:picMk id="5" creationId="{EE7B7F88-683C-9FE6-A4AB-FC760D7C69C3}"/>
          </ac:picMkLst>
        </pc:picChg>
      </pc:sldChg>
      <pc:sldChg chg="addSp modSp mod setBg">
        <pc:chgData name="Corey Edwards" userId="S::corey.edwards@uwtsd.ac.uk::7a967df3-e232-40a5-b10c-dee8f912d80a" providerId="AD" clId="Web-{821DF640-068A-3E3B-2867-22DBC54529EE}" dt="2025-12-04T09:01:15.349" v="28"/>
        <pc:sldMkLst>
          <pc:docMk/>
          <pc:sldMk cId="2949080241" sldId="275"/>
        </pc:sldMkLst>
        <pc:spChg chg="mod">
          <ac:chgData name="Corey Edwards" userId="S::corey.edwards@uwtsd.ac.uk::7a967df3-e232-40a5-b10c-dee8f912d80a" providerId="AD" clId="Web-{821DF640-068A-3E3B-2867-22DBC54529EE}" dt="2025-12-04T09:01:15.349" v="28"/>
          <ac:spMkLst>
            <pc:docMk/>
            <pc:sldMk cId="2949080241" sldId="275"/>
            <ac:spMk id="2" creationId="{6A17F01A-EE3B-7B4B-F6C5-28FECADD8963}"/>
          </ac:spMkLst>
        </pc:spChg>
        <pc:spChg chg="mod">
          <ac:chgData name="Corey Edwards" userId="S::corey.edwards@uwtsd.ac.uk::7a967df3-e232-40a5-b10c-dee8f912d80a" providerId="AD" clId="Web-{821DF640-068A-3E3B-2867-22DBC54529EE}" dt="2025-12-04T09:01:15.349" v="28"/>
          <ac:spMkLst>
            <pc:docMk/>
            <pc:sldMk cId="2949080241" sldId="275"/>
            <ac:spMk id="3" creationId="{C44CE2A4-74AD-9458-000A-D4873933BCE3}"/>
          </ac:spMkLst>
        </pc:spChg>
        <pc:spChg chg="add">
          <ac:chgData name="Corey Edwards" userId="S::corey.edwards@uwtsd.ac.uk::7a967df3-e232-40a5-b10c-dee8f912d80a" providerId="AD" clId="Web-{821DF640-068A-3E3B-2867-22DBC54529EE}" dt="2025-12-04T09:01:15.349" v="28"/>
          <ac:spMkLst>
            <pc:docMk/>
            <pc:sldMk cId="2949080241" sldId="275"/>
            <ac:spMk id="9" creationId="{B937640E-EF7A-4A6C-A950-D12B7D5C923E}"/>
          </ac:spMkLst>
        </pc:spChg>
        <pc:spChg chg="add">
          <ac:chgData name="Corey Edwards" userId="S::corey.edwards@uwtsd.ac.uk::7a967df3-e232-40a5-b10c-dee8f912d80a" providerId="AD" clId="Web-{821DF640-068A-3E3B-2867-22DBC54529EE}" dt="2025-12-04T09:01:15.349" v="28"/>
          <ac:spMkLst>
            <pc:docMk/>
            <pc:sldMk cId="2949080241" sldId="275"/>
            <ac:spMk id="11" creationId="{76ADA084-C86B-4F3C-8077-6A8999CC4632}"/>
          </ac:spMkLst>
        </pc:spChg>
        <pc:picChg chg="add">
          <ac:chgData name="Corey Edwards" userId="S::corey.edwards@uwtsd.ac.uk::7a967df3-e232-40a5-b10c-dee8f912d80a" providerId="AD" clId="Web-{821DF640-068A-3E3B-2867-22DBC54529EE}" dt="2025-12-04T09:01:15.349" v="28"/>
          <ac:picMkLst>
            <pc:docMk/>
            <pc:sldMk cId="2949080241" sldId="275"/>
            <ac:picMk id="5" creationId="{EA7C88ED-CD27-6EEA-D101-E2CC66D86CE3}"/>
          </ac:picMkLst>
        </pc:picChg>
      </pc:sldChg>
      <pc:sldChg chg="addSp modSp mod setBg">
        <pc:chgData name="Corey Edwards" userId="S::corey.edwards@uwtsd.ac.uk::7a967df3-e232-40a5-b10c-dee8f912d80a" providerId="AD" clId="Web-{821DF640-068A-3E3B-2867-22DBC54529EE}" dt="2025-12-04T09:38:43.986" v="44"/>
        <pc:sldMkLst>
          <pc:docMk/>
          <pc:sldMk cId="2803998800" sldId="279"/>
        </pc:sldMkLst>
        <pc:spChg chg="mod">
          <ac:chgData name="Corey Edwards" userId="S::corey.edwards@uwtsd.ac.uk::7a967df3-e232-40a5-b10c-dee8f912d80a" providerId="AD" clId="Web-{821DF640-068A-3E3B-2867-22DBC54529EE}" dt="2025-12-04T09:38:43.986" v="44"/>
          <ac:spMkLst>
            <pc:docMk/>
            <pc:sldMk cId="2803998800" sldId="279"/>
            <ac:spMk id="2" creationId="{A7781B89-073C-BC1E-20AF-2980571D18A9}"/>
          </ac:spMkLst>
        </pc:spChg>
        <pc:spChg chg="mod">
          <ac:chgData name="Corey Edwards" userId="S::corey.edwards@uwtsd.ac.uk::7a967df3-e232-40a5-b10c-dee8f912d80a" providerId="AD" clId="Web-{821DF640-068A-3E3B-2867-22DBC54529EE}" dt="2025-12-04T09:38:43.986" v="44"/>
          <ac:spMkLst>
            <pc:docMk/>
            <pc:sldMk cId="2803998800" sldId="279"/>
            <ac:spMk id="3" creationId="{8B2AF0D9-C351-11F4-B959-CE1DC766E783}"/>
          </ac:spMkLst>
        </pc:spChg>
        <pc:spChg chg="add">
          <ac:chgData name="Corey Edwards" userId="S::corey.edwards@uwtsd.ac.uk::7a967df3-e232-40a5-b10c-dee8f912d80a" providerId="AD" clId="Web-{821DF640-068A-3E3B-2867-22DBC54529EE}" dt="2025-12-04T09:38:43.986" v="44"/>
          <ac:spMkLst>
            <pc:docMk/>
            <pc:sldMk cId="2803998800" sldId="279"/>
            <ac:spMk id="9" creationId="{B937640E-EF7A-4A6C-A950-D12B7D5C923E}"/>
          </ac:spMkLst>
        </pc:spChg>
        <pc:spChg chg="add">
          <ac:chgData name="Corey Edwards" userId="S::corey.edwards@uwtsd.ac.uk::7a967df3-e232-40a5-b10c-dee8f912d80a" providerId="AD" clId="Web-{821DF640-068A-3E3B-2867-22DBC54529EE}" dt="2025-12-04T09:38:43.986" v="44"/>
          <ac:spMkLst>
            <pc:docMk/>
            <pc:sldMk cId="2803998800" sldId="279"/>
            <ac:spMk id="11" creationId="{76ADA084-C86B-4F3C-8077-6A8999CC4632}"/>
          </ac:spMkLst>
        </pc:spChg>
        <pc:picChg chg="add">
          <ac:chgData name="Corey Edwards" userId="S::corey.edwards@uwtsd.ac.uk::7a967df3-e232-40a5-b10c-dee8f912d80a" providerId="AD" clId="Web-{821DF640-068A-3E3B-2867-22DBC54529EE}" dt="2025-12-04T09:38:43.986" v="44"/>
          <ac:picMkLst>
            <pc:docMk/>
            <pc:sldMk cId="2803998800" sldId="279"/>
            <ac:picMk id="5" creationId="{E54CAAA7-0188-C872-C5F4-F54AEFAAD223}"/>
          </ac:picMkLst>
        </pc:picChg>
      </pc:sldChg>
      <pc:sldChg chg="addSp modSp mod setBg">
        <pc:chgData name="Corey Edwards" userId="S::corey.edwards@uwtsd.ac.uk::7a967df3-e232-40a5-b10c-dee8f912d80a" providerId="AD" clId="Web-{821DF640-068A-3E3B-2867-22DBC54529EE}" dt="2025-12-04T09:39:43.836" v="55"/>
        <pc:sldMkLst>
          <pc:docMk/>
          <pc:sldMk cId="3118156910" sldId="282"/>
        </pc:sldMkLst>
        <pc:spChg chg="mod">
          <ac:chgData name="Corey Edwards" userId="S::corey.edwards@uwtsd.ac.uk::7a967df3-e232-40a5-b10c-dee8f912d80a" providerId="AD" clId="Web-{821DF640-068A-3E3B-2867-22DBC54529EE}" dt="2025-12-04T09:39:43.836" v="55"/>
          <ac:spMkLst>
            <pc:docMk/>
            <pc:sldMk cId="3118156910" sldId="282"/>
            <ac:spMk id="2" creationId="{16D13DA6-07E1-8CEE-767D-B7C608014DA8}"/>
          </ac:spMkLst>
        </pc:spChg>
        <pc:spChg chg="mod">
          <ac:chgData name="Corey Edwards" userId="S::corey.edwards@uwtsd.ac.uk::7a967df3-e232-40a5-b10c-dee8f912d80a" providerId="AD" clId="Web-{821DF640-068A-3E3B-2867-22DBC54529EE}" dt="2025-12-04T09:39:43.836" v="55"/>
          <ac:spMkLst>
            <pc:docMk/>
            <pc:sldMk cId="3118156910" sldId="282"/>
            <ac:spMk id="3" creationId="{E158A9DF-388A-90D4-4FAE-6B3FDA192663}"/>
          </ac:spMkLst>
        </pc:spChg>
        <pc:spChg chg="add">
          <ac:chgData name="Corey Edwards" userId="S::corey.edwards@uwtsd.ac.uk::7a967df3-e232-40a5-b10c-dee8f912d80a" providerId="AD" clId="Web-{821DF640-068A-3E3B-2867-22DBC54529EE}" dt="2025-12-04T09:39:43.836" v="55"/>
          <ac:spMkLst>
            <pc:docMk/>
            <pc:sldMk cId="3118156910" sldId="282"/>
            <ac:spMk id="8" creationId="{68CA250C-CF5A-4736-9249-D6111F7C5545}"/>
          </ac:spMkLst>
        </pc:spChg>
        <pc:spChg chg="add">
          <ac:chgData name="Corey Edwards" userId="S::corey.edwards@uwtsd.ac.uk::7a967df3-e232-40a5-b10c-dee8f912d80a" providerId="AD" clId="Web-{821DF640-068A-3E3B-2867-22DBC54529EE}" dt="2025-12-04T09:39:43.836" v="55"/>
          <ac:spMkLst>
            <pc:docMk/>
            <pc:sldMk cId="3118156910" sldId="282"/>
            <ac:spMk id="10" creationId="{18D902C6-08DE-45F8-B54A-41065C31B0E9}"/>
          </ac:spMkLst>
        </pc:spChg>
        <pc:spChg chg="add">
          <ac:chgData name="Corey Edwards" userId="S::corey.edwards@uwtsd.ac.uk::7a967df3-e232-40a5-b10c-dee8f912d80a" providerId="AD" clId="Web-{821DF640-068A-3E3B-2867-22DBC54529EE}" dt="2025-12-04T09:39:43.836" v="55"/>
          <ac:spMkLst>
            <pc:docMk/>
            <pc:sldMk cId="3118156910" sldId="282"/>
            <ac:spMk id="12" creationId="{6B3AFF00-BBA4-4343-8496-80833519AA7C}"/>
          </ac:spMkLst>
        </pc:spChg>
      </pc:sldChg>
      <pc:sldChg chg="addSp delSp modSp mod setBg">
        <pc:chgData name="Corey Edwards" userId="S::corey.edwards@uwtsd.ac.uk::7a967df3-e232-40a5-b10c-dee8f912d80a" providerId="AD" clId="Web-{821DF640-068A-3E3B-2867-22DBC54529EE}" dt="2025-12-04T09:40:14.542" v="60"/>
        <pc:sldMkLst>
          <pc:docMk/>
          <pc:sldMk cId="907576357" sldId="283"/>
        </pc:sldMkLst>
        <pc:spChg chg="mod">
          <ac:chgData name="Corey Edwards" userId="S::corey.edwards@uwtsd.ac.uk::7a967df3-e232-40a5-b10c-dee8f912d80a" providerId="AD" clId="Web-{821DF640-068A-3E3B-2867-22DBC54529EE}" dt="2025-12-04T09:40:14.542" v="60"/>
          <ac:spMkLst>
            <pc:docMk/>
            <pc:sldMk cId="907576357" sldId="283"/>
            <ac:spMk id="2" creationId="{350683C6-6216-640C-32D7-9AD9C89B961C}"/>
          </ac:spMkLst>
        </pc:spChg>
        <pc:spChg chg="del">
          <ac:chgData name="Corey Edwards" userId="S::corey.edwards@uwtsd.ac.uk::7a967df3-e232-40a5-b10c-dee8f912d80a" providerId="AD" clId="Web-{821DF640-068A-3E3B-2867-22DBC54529EE}" dt="2025-12-04T09:40:14.542" v="60"/>
          <ac:spMkLst>
            <pc:docMk/>
            <pc:sldMk cId="907576357" sldId="283"/>
            <ac:spMk id="3" creationId="{2B12DC77-2B2E-9532-1B05-02E8A286FFEC}"/>
          </ac:spMkLst>
        </pc:spChg>
        <pc:spChg chg="add">
          <ac:chgData name="Corey Edwards" userId="S::corey.edwards@uwtsd.ac.uk::7a967df3-e232-40a5-b10c-dee8f912d80a" providerId="AD" clId="Web-{821DF640-068A-3E3B-2867-22DBC54529EE}" dt="2025-12-04T09:40:14.542" v="60"/>
          <ac:spMkLst>
            <pc:docMk/>
            <pc:sldMk cId="907576357" sldId="283"/>
            <ac:spMk id="9" creationId="{B937640E-EF7A-4A6C-A950-D12B7D5C923E}"/>
          </ac:spMkLst>
        </pc:spChg>
        <pc:spChg chg="add">
          <ac:chgData name="Corey Edwards" userId="S::corey.edwards@uwtsd.ac.uk::7a967df3-e232-40a5-b10c-dee8f912d80a" providerId="AD" clId="Web-{821DF640-068A-3E3B-2867-22DBC54529EE}" dt="2025-12-04T09:40:14.542" v="60"/>
          <ac:spMkLst>
            <pc:docMk/>
            <pc:sldMk cId="907576357" sldId="283"/>
            <ac:spMk id="11" creationId="{6A13B2A7-A44E-4940-9367-4788F2807FB5}"/>
          </ac:spMkLst>
        </pc:spChg>
        <pc:spChg chg="add">
          <ac:chgData name="Corey Edwards" userId="S::corey.edwards@uwtsd.ac.uk::7a967df3-e232-40a5-b10c-dee8f912d80a" providerId="AD" clId="Web-{821DF640-068A-3E3B-2867-22DBC54529EE}" dt="2025-12-04T09:40:14.542" v="60"/>
          <ac:spMkLst>
            <pc:docMk/>
            <pc:sldMk cId="907576357" sldId="283"/>
            <ac:spMk id="13" creationId="{ADBF9A7D-DF04-4422-981B-76DFC7208897}"/>
          </ac:spMkLst>
        </pc:spChg>
        <pc:graphicFrameChg chg="add">
          <ac:chgData name="Corey Edwards" userId="S::corey.edwards@uwtsd.ac.uk::7a967df3-e232-40a5-b10c-dee8f912d80a" providerId="AD" clId="Web-{821DF640-068A-3E3B-2867-22DBC54529EE}" dt="2025-12-04T09:40:14.542" v="60"/>
          <ac:graphicFrameMkLst>
            <pc:docMk/>
            <pc:sldMk cId="907576357" sldId="283"/>
            <ac:graphicFrameMk id="5" creationId="{6CD06498-3274-6D88-8713-A162604C089F}"/>
          </ac:graphicFrameMkLst>
        </pc:graphicFrameChg>
      </pc:sldChg>
      <pc:sldChg chg="addSp modSp mod setBg">
        <pc:chgData name="Corey Edwards" userId="S::corey.edwards@uwtsd.ac.uk::7a967df3-e232-40a5-b10c-dee8f912d80a" providerId="AD" clId="Web-{821DF640-068A-3E3B-2867-22DBC54529EE}" dt="2025-12-04T08:57:02.281" v="7"/>
        <pc:sldMkLst>
          <pc:docMk/>
          <pc:sldMk cId="938891978" sldId="286"/>
        </pc:sldMkLst>
        <pc:spChg chg="mod">
          <ac:chgData name="Corey Edwards" userId="S::corey.edwards@uwtsd.ac.uk::7a967df3-e232-40a5-b10c-dee8f912d80a" providerId="AD" clId="Web-{821DF640-068A-3E3B-2867-22DBC54529EE}" dt="2025-12-04T08:57:02.281" v="7"/>
          <ac:spMkLst>
            <pc:docMk/>
            <pc:sldMk cId="938891978" sldId="286"/>
            <ac:spMk id="2" creationId="{FFE94ED1-BF2D-7925-0CF9-AC01C863D629}"/>
          </ac:spMkLst>
        </pc:spChg>
        <pc:spChg chg="mod">
          <ac:chgData name="Corey Edwards" userId="S::corey.edwards@uwtsd.ac.uk::7a967df3-e232-40a5-b10c-dee8f912d80a" providerId="AD" clId="Web-{821DF640-068A-3E3B-2867-22DBC54529EE}" dt="2025-12-04T08:57:02.281" v="7"/>
          <ac:spMkLst>
            <pc:docMk/>
            <pc:sldMk cId="938891978" sldId="286"/>
            <ac:spMk id="3" creationId="{E0527C0F-D0EE-921B-FD1A-020E3A7048C0}"/>
          </ac:spMkLst>
        </pc:spChg>
        <pc:spChg chg="add">
          <ac:chgData name="Corey Edwards" userId="S::corey.edwards@uwtsd.ac.uk::7a967df3-e232-40a5-b10c-dee8f912d80a" providerId="AD" clId="Web-{821DF640-068A-3E3B-2867-22DBC54529EE}" dt="2025-12-04T08:57:02.281" v="7"/>
          <ac:spMkLst>
            <pc:docMk/>
            <pc:sldMk cId="938891978" sldId="286"/>
            <ac:spMk id="9" creationId="{B937640E-EF7A-4A6C-A950-D12B7D5C923E}"/>
          </ac:spMkLst>
        </pc:spChg>
        <pc:spChg chg="add">
          <ac:chgData name="Corey Edwards" userId="S::corey.edwards@uwtsd.ac.uk::7a967df3-e232-40a5-b10c-dee8f912d80a" providerId="AD" clId="Web-{821DF640-068A-3E3B-2867-22DBC54529EE}" dt="2025-12-04T08:57:02.281" v="7"/>
          <ac:spMkLst>
            <pc:docMk/>
            <pc:sldMk cId="938891978" sldId="286"/>
            <ac:spMk id="11" creationId="{76ADA084-C86B-4F3C-8077-6A8999CC4632}"/>
          </ac:spMkLst>
        </pc:spChg>
        <pc:picChg chg="add">
          <ac:chgData name="Corey Edwards" userId="S::corey.edwards@uwtsd.ac.uk::7a967df3-e232-40a5-b10c-dee8f912d80a" providerId="AD" clId="Web-{821DF640-068A-3E3B-2867-22DBC54529EE}" dt="2025-12-04T08:57:02.281" v="7"/>
          <ac:picMkLst>
            <pc:docMk/>
            <pc:sldMk cId="938891978" sldId="286"/>
            <ac:picMk id="5" creationId="{7CB4150F-643C-59D4-2D41-304141F646BB}"/>
          </ac:picMkLst>
        </pc:picChg>
      </pc:sldChg>
      <pc:sldChg chg="addSp delSp modSp mod setBg">
        <pc:chgData name="Corey Edwards" userId="S::corey.edwards@uwtsd.ac.uk::7a967df3-e232-40a5-b10c-dee8f912d80a" providerId="AD" clId="Web-{821DF640-068A-3E3B-2867-22DBC54529EE}" dt="2025-12-04T08:57:26.641" v="13"/>
        <pc:sldMkLst>
          <pc:docMk/>
          <pc:sldMk cId="3712255630" sldId="287"/>
        </pc:sldMkLst>
        <pc:spChg chg="mod">
          <ac:chgData name="Corey Edwards" userId="S::corey.edwards@uwtsd.ac.uk::7a967df3-e232-40a5-b10c-dee8f912d80a" providerId="AD" clId="Web-{821DF640-068A-3E3B-2867-22DBC54529EE}" dt="2025-12-04T08:57:26.641" v="13"/>
          <ac:spMkLst>
            <pc:docMk/>
            <pc:sldMk cId="3712255630" sldId="287"/>
            <ac:spMk id="2" creationId="{4354E7CD-80B4-33A9-B62D-2AF6E59CF8C1}"/>
          </ac:spMkLst>
        </pc:spChg>
        <pc:spChg chg="del">
          <ac:chgData name="Corey Edwards" userId="S::corey.edwards@uwtsd.ac.uk::7a967df3-e232-40a5-b10c-dee8f912d80a" providerId="AD" clId="Web-{821DF640-068A-3E3B-2867-22DBC54529EE}" dt="2025-12-04T08:57:26.641" v="13"/>
          <ac:spMkLst>
            <pc:docMk/>
            <pc:sldMk cId="3712255630" sldId="287"/>
            <ac:spMk id="3" creationId="{B7A6277E-B0C5-B303-BE7D-989185E34F14}"/>
          </ac:spMkLst>
        </pc:spChg>
        <pc:spChg chg="add">
          <ac:chgData name="Corey Edwards" userId="S::corey.edwards@uwtsd.ac.uk::7a967df3-e232-40a5-b10c-dee8f912d80a" providerId="AD" clId="Web-{821DF640-068A-3E3B-2867-22DBC54529EE}" dt="2025-12-04T08:57:26.641" v="13"/>
          <ac:spMkLst>
            <pc:docMk/>
            <pc:sldMk cId="3712255630" sldId="287"/>
            <ac:spMk id="9" creationId="{B937640E-EF7A-4A6C-A950-D12B7D5C923E}"/>
          </ac:spMkLst>
        </pc:spChg>
        <pc:spChg chg="add">
          <ac:chgData name="Corey Edwards" userId="S::corey.edwards@uwtsd.ac.uk::7a967df3-e232-40a5-b10c-dee8f912d80a" providerId="AD" clId="Web-{821DF640-068A-3E3B-2867-22DBC54529EE}" dt="2025-12-04T08:57:26.641" v="13"/>
          <ac:spMkLst>
            <pc:docMk/>
            <pc:sldMk cId="3712255630" sldId="287"/>
            <ac:spMk id="11" creationId="{FFF975DA-2F73-4697-B7A9-A2E834712394}"/>
          </ac:spMkLst>
        </pc:spChg>
        <pc:graphicFrameChg chg="add">
          <ac:chgData name="Corey Edwards" userId="S::corey.edwards@uwtsd.ac.uk::7a967df3-e232-40a5-b10c-dee8f912d80a" providerId="AD" clId="Web-{821DF640-068A-3E3B-2867-22DBC54529EE}" dt="2025-12-04T08:57:26.641" v="13"/>
          <ac:graphicFrameMkLst>
            <pc:docMk/>
            <pc:sldMk cId="3712255630" sldId="287"/>
            <ac:graphicFrameMk id="5" creationId="{ED66D11F-8716-F209-C69B-BB23D23836C7}"/>
          </ac:graphicFrameMkLst>
        </pc:graphicFrameChg>
      </pc:sldChg>
      <pc:sldChg chg="addSp modSp mod setBg">
        <pc:chgData name="Corey Edwards" userId="S::corey.edwards@uwtsd.ac.uk::7a967df3-e232-40a5-b10c-dee8f912d80a" providerId="AD" clId="Web-{821DF640-068A-3E3B-2867-22DBC54529EE}" dt="2025-12-04T09:41:53.283" v="75"/>
        <pc:sldMkLst>
          <pc:docMk/>
          <pc:sldMk cId="2047595940" sldId="291"/>
        </pc:sldMkLst>
        <pc:spChg chg="mod">
          <ac:chgData name="Corey Edwards" userId="S::corey.edwards@uwtsd.ac.uk::7a967df3-e232-40a5-b10c-dee8f912d80a" providerId="AD" clId="Web-{821DF640-068A-3E3B-2867-22DBC54529EE}" dt="2025-12-04T09:41:53.283" v="75"/>
          <ac:spMkLst>
            <pc:docMk/>
            <pc:sldMk cId="2047595940" sldId="291"/>
            <ac:spMk id="2" creationId="{75709A37-E076-384B-1E10-E66C75CF2B93}"/>
          </ac:spMkLst>
        </pc:spChg>
        <pc:spChg chg="mod">
          <ac:chgData name="Corey Edwards" userId="S::corey.edwards@uwtsd.ac.uk::7a967df3-e232-40a5-b10c-dee8f912d80a" providerId="AD" clId="Web-{821DF640-068A-3E3B-2867-22DBC54529EE}" dt="2025-12-04T09:41:53.283" v="75"/>
          <ac:spMkLst>
            <pc:docMk/>
            <pc:sldMk cId="2047595940" sldId="291"/>
            <ac:spMk id="3" creationId="{FA4C4F27-45EA-F020-A00C-5357A8877128}"/>
          </ac:spMkLst>
        </pc:spChg>
        <pc:spChg chg="add">
          <ac:chgData name="Corey Edwards" userId="S::corey.edwards@uwtsd.ac.uk::7a967df3-e232-40a5-b10c-dee8f912d80a" providerId="AD" clId="Web-{821DF640-068A-3E3B-2867-22DBC54529EE}" dt="2025-12-04T09:41:53.283" v="75"/>
          <ac:spMkLst>
            <pc:docMk/>
            <pc:sldMk cId="2047595940" sldId="291"/>
            <ac:spMk id="9" creationId="{B937640E-EF7A-4A6C-A950-D12B7D5C923E}"/>
          </ac:spMkLst>
        </pc:spChg>
        <pc:spChg chg="add">
          <ac:chgData name="Corey Edwards" userId="S::corey.edwards@uwtsd.ac.uk::7a967df3-e232-40a5-b10c-dee8f912d80a" providerId="AD" clId="Web-{821DF640-068A-3E3B-2867-22DBC54529EE}" dt="2025-12-04T09:41:53.283" v="75"/>
          <ac:spMkLst>
            <pc:docMk/>
            <pc:sldMk cId="2047595940" sldId="291"/>
            <ac:spMk id="11" creationId="{76ADA084-C86B-4F3C-8077-6A8999CC4632}"/>
          </ac:spMkLst>
        </pc:spChg>
        <pc:picChg chg="add">
          <ac:chgData name="Corey Edwards" userId="S::corey.edwards@uwtsd.ac.uk::7a967df3-e232-40a5-b10c-dee8f912d80a" providerId="AD" clId="Web-{821DF640-068A-3E3B-2867-22DBC54529EE}" dt="2025-12-04T09:41:53.283" v="75"/>
          <ac:picMkLst>
            <pc:docMk/>
            <pc:sldMk cId="2047595940" sldId="291"/>
            <ac:picMk id="5" creationId="{65211992-147A-98F1-8F32-96E0DD8AFA08}"/>
          </ac:picMkLst>
        </pc:picChg>
      </pc:sldChg>
      <pc:sldChg chg="addSp modSp mod setBg">
        <pc:chgData name="Corey Edwards" userId="S::corey.edwards@uwtsd.ac.uk::7a967df3-e232-40a5-b10c-dee8f912d80a" providerId="AD" clId="Web-{821DF640-068A-3E3B-2867-22DBC54529EE}" dt="2025-12-04T09:42:14.784" v="79"/>
        <pc:sldMkLst>
          <pc:docMk/>
          <pc:sldMk cId="2009073046" sldId="293"/>
        </pc:sldMkLst>
        <pc:spChg chg="mod">
          <ac:chgData name="Corey Edwards" userId="S::corey.edwards@uwtsd.ac.uk::7a967df3-e232-40a5-b10c-dee8f912d80a" providerId="AD" clId="Web-{821DF640-068A-3E3B-2867-22DBC54529EE}" dt="2025-12-04T09:42:14.784" v="79"/>
          <ac:spMkLst>
            <pc:docMk/>
            <pc:sldMk cId="2009073046" sldId="293"/>
            <ac:spMk id="2" creationId="{8F0C0187-09B1-CE12-378A-31312470D8EA}"/>
          </ac:spMkLst>
        </pc:spChg>
        <pc:spChg chg="mod">
          <ac:chgData name="Corey Edwards" userId="S::corey.edwards@uwtsd.ac.uk::7a967df3-e232-40a5-b10c-dee8f912d80a" providerId="AD" clId="Web-{821DF640-068A-3E3B-2867-22DBC54529EE}" dt="2025-12-04T09:42:14.784" v="79"/>
          <ac:spMkLst>
            <pc:docMk/>
            <pc:sldMk cId="2009073046" sldId="293"/>
            <ac:spMk id="3" creationId="{245D52A4-EB3D-B8DE-FE30-7922D2F7E62C}"/>
          </ac:spMkLst>
        </pc:spChg>
        <pc:spChg chg="add">
          <ac:chgData name="Corey Edwards" userId="S::corey.edwards@uwtsd.ac.uk::7a967df3-e232-40a5-b10c-dee8f912d80a" providerId="AD" clId="Web-{821DF640-068A-3E3B-2867-22DBC54529EE}" dt="2025-12-04T09:42:14.784" v="79"/>
          <ac:spMkLst>
            <pc:docMk/>
            <pc:sldMk cId="2009073046" sldId="293"/>
            <ac:spMk id="8" creationId="{B937640E-EF7A-4A6C-A950-D12B7D5C923E}"/>
          </ac:spMkLst>
        </pc:spChg>
        <pc:spChg chg="add">
          <ac:chgData name="Corey Edwards" userId="S::corey.edwards@uwtsd.ac.uk::7a967df3-e232-40a5-b10c-dee8f912d80a" providerId="AD" clId="Web-{821DF640-068A-3E3B-2867-22DBC54529EE}" dt="2025-12-04T09:42:14.784" v="79"/>
          <ac:spMkLst>
            <pc:docMk/>
            <pc:sldMk cId="2009073046" sldId="293"/>
            <ac:spMk id="10" creationId="{0CF52A5B-5810-4130-A3DB-FD2582D053FB}"/>
          </ac:spMkLst>
        </pc:spChg>
        <pc:spChg chg="add">
          <ac:chgData name="Corey Edwards" userId="S::corey.edwards@uwtsd.ac.uk::7a967df3-e232-40a5-b10c-dee8f912d80a" providerId="AD" clId="Web-{821DF640-068A-3E3B-2867-22DBC54529EE}" dt="2025-12-04T09:42:14.784" v="79"/>
          <ac:spMkLst>
            <pc:docMk/>
            <pc:sldMk cId="2009073046" sldId="293"/>
            <ac:spMk id="12" creationId="{B77B4CB6-64B7-4C1D-B623-F1EC02FCCBCE}"/>
          </ac:spMkLst>
        </pc:spChg>
      </pc:sldChg>
      <pc:sldChg chg="addSp delSp modSp mod setBg setClrOvrMap">
        <pc:chgData name="Corey Edwards" userId="S::corey.edwards@uwtsd.ac.uk::7a967df3-e232-40a5-b10c-dee8f912d80a" providerId="AD" clId="Web-{821DF640-068A-3E3B-2867-22DBC54529EE}" dt="2025-12-04T08:56:04.951" v="3"/>
        <pc:sldMkLst>
          <pc:docMk/>
          <pc:sldMk cId="352627419" sldId="295"/>
        </pc:sldMkLst>
        <pc:spChg chg="mod">
          <ac:chgData name="Corey Edwards" userId="S::corey.edwards@uwtsd.ac.uk::7a967df3-e232-40a5-b10c-dee8f912d80a" providerId="AD" clId="Web-{821DF640-068A-3E3B-2867-22DBC54529EE}" dt="2025-12-04T08:56:04.951" v="3"/>
          <ac:spMkLst>
            <pc:docMk/>
            <pc:sldMk cId="352627419" sldId="295"/>
            <ac:spMk id="2" creationId="{6C639EC5-D7A0-01D7-E11C-536123E86985}"/>
          </ac:spMkLst>
        </pc:spChg>
        <pc:spChg chg="mod">
          <ac:chgData name="Corey Edwards" userId="S::corey.edwards@uwtsd.ac.uk::7a967df3-e232-40a5-b10c-dee8f912d80a" providerId="AD" clId="Web-{821DF640-068A-3E3B-2867-22DBC54529EE}" dt="2025-12-04T08:56:04.951" v="3"/>
          <ac:spMkLst>
            <pc:docMk/>
            <pc:sldMk cId="352627419" sldId="295"/>
            <ac:spMk id="3" creationId="{715440AB-F851-95F4-449A-EEC4789354D7}"/>
          </ac:spMkLst>
        </pc:spChg>
        <pc:spChg chg="add">
          <ac:chgData name="Corey Edwards" userId="S::corey.edwards@uwtsd.ac.uk::7a967df3-e232-40a5-b10c-dee8f912d80a" providerId="AD" clId="Web-{821DF640-068A-3E3B-2867-22DBC54529EE}" dt="2025-12-04T08:56:04.951" v="3"/>
          <ac:spMkLst>
            <pc:docMk/>
            <pc:sldMk cId="352627419" sldId="295"/>
            <ac:spMk id="8" creationId="{042E603F-28B7-4831-BF23-65FBAB13D5FB}"/>
          </ac:spMkLst>
        </pc:spChg>
        <pc:spChg chg="add del">
          <ac:chgData name="Corey Edwards" userId="S::corey.edwards@uwtsd.ac.uk::7a967df3-e232-40a5-b10c-dee8f912d80a" providerId="AD" clId="Web-{821DF640-068A-3E3B-2867-22DBC54529EE}" dt="2025-12-04T08:56:04.935" v="2"/>
          <ac:spMkLst>
            <pc:docMk/>
            <pc:sldMk cId="352627419" sldId="295"/>
            <ac:spMk id="9" creationId="{042E603F-28B7-4831-BF23-65FBAB13D5FB}"/>
          </ac:spMkLst>
        </pc:spChg>
        <pc:spChg chg="add">
          <ac:chgData name="Corey Edwards" userId="S::corey.edwards@uwtsd.ac.uk::7a967df3-e232-40a5-b10c-dee8f912d80a" providerId="AD" clId="Web-{821DF640-068A-3E3B-2867-22DBC54529EE}" dt="2025-12-04T08:56:04.951" v="3"/>
          <ac:spMkLst>
            <pc:docMk/>
            <pc:sldMk cId="352627419" sldId="295"/>
            <ac:spMk id="10" creationId="{4D39700F-2B10-4402-A7DD-06EE2245880D}"/>
          </ac:spMkLst>
        </pc:spChg>
        <pc:spChg chg="add del">
          <ac:chgData name="Corey Edwards" userId="S::corey.edwards@uwtsd.ac.uk::7a967df3-e232-40a5-b10c-dee8f912d80a" providerId="AD" clId="Web-{821DF640-068A-3E3B-2867-22DBC54529EE}" dt="2025-12-04T08:56:04.935" v="2"/>
          <ac:spMkLst>
            <pc:docMk/>
            <pc:sldMk cId="352627419" sldId="295"/>
            <ac:spMk id="11" creationId="{4D39700F-2B10-4402-A7DD-06EE2245880D}"/>
          </ac:spMkLst>
        </pc:spChg>
        <pc:spChg chg="add">
          <ac:chgData name="Corey Edwards" userId="S::corey.edwards@uwtsd.ac.uk::7a967df3-e232-40a5-b10c-dee8f912d80a" providerId="AD" clId="Web-{821DF640-068A-3E3B-2867-22DBC54529EE}" dt="2025-12-04T08:56:04.951" v="3"/>
          <ac:spMkLst>
            <pc:docMk/>
            <pc:sldMk cId="352627419" sldId="295"/>
            <ac:spMk id="12" creationId="{68CA250C-CF5A-4736-9249-D6111F7C5545}"/>
          </ac:spMkLst>
        </pc:spChg>
        <pc:spChg chg="add del">
          <ac:chgData name="Corey Edwards" userId="S::corey.edwards@uwtsd.ac.uk::7a967df3-e232-40a5-b10c-dee8f912d80a" providerId="AD" clId="Web-{821DF640-068A-3E3B-2867-22DBC54529EE}" dt="2025-12-04T08:56:04.935" v="2"/>
          <ac:spMkLst>
            <pc:docMk/>
            <pc:sldMk cId="352627419" sldId="295"/>
            <ac:spMk id="13" creationId="{68CA250C-CF5A-4736-9249-D6111F7C5545}"/>
          </ac:spMkLst>
        </pc:spChg>
        <pc:spChg chg="add">
          <ac:chgData name="Corey Edwards" userId="S::corey.edwards@uwtsd.ac.uk::7a967df3-e232-40a5-b10c-dee8f912d80a" providerId="AD" clId="Web-{821DF640-068A-3E3B-2867-22DBC54529EE}" dt="2025-12-04T08:56:04.951" v="3"/>
          <ac:spMkLst>
            <pc:docMk/>
            <pc:sldMk cId="352627419" sldId="295"/>
            <ac:spMk id="14" creationId="{18D902C6-08DE-45F8-B54A-41065C31B0E9}"/>
          </ac:spMkLst>
        </pc:spChg>
        <pc:spChg chg="add del">
          <ac:chgData name="Corey Edwards" userId="S::corey.edwards@uwtsd.ac.uk::7a967df3-e232-40a5-b10c-dee8f912d80a" providerId="AD" clId="Web-{821DF640-068A-3E3B-2867-22DBC54529EE}" dt="2025-12-04T08:56:04.935" v="2"/>
          <ac:spMkLst>
            <pc:docMk/>
            <pc:sldMk cId="352627419" sldId="295"/>
            <ac:spMk id="15" creationId="{1A85303E-1D59-4477-A849-22C7FEACDCE7}"/>
          </ac:spMkLst>
        </pc:spChg>
        <pc:spChg chg="add">
          <ac:chgData name="Corey Edwards" userId="S::corey.edwards@uwtsd.ac.uk::7a967df3-e232-40a5-b10c-dee8f912d80a" providerId="AD" clId="Web-{821DF640-068A-3E3B-2867-22DBC54529EE}" dt="2025-12-04T08:56:04.951" v="3"/>
          <ac:spMkLst>
            <pc:docMk/>
            <pc:sldMk cId="352627419" sldId="295"/>
            <ac:spMk id="16" creationId="{6B3AFF00-BBA4-4343-8496-80833519AA7C}"/>
          </ac:spMkLst>
        </pc:spChg>
        <pc:picChg chg="add del">
          <ac:chgData name="Corey Edwards" userId="S::corey.edwards@uwtsd.ac.uk::7a967df3-e232-40a5-b10c-dee8f912d80a" providerId="AD" clId="Web-{821DF640-068A-3E3B-2867-22DBC54529EE}" dt="2025-12-04T08:56:04.935" v="2"/>
          <ac:picMkLst>
            <pc:docMk/>
            <pc:sldMk cId="352627419" sldId="295"/>
            <ac:picMk id="5" creationId="{1650E62F-951F-7777-A32D-41FAA0FB584A}"/>
          </ac:picMkLst>
        </pc:picChg>
      </pc:sldChg>
      <pc:sldChg chg="addSp delSp modSp mod setBg">
        <pc:chgData name="Corey Edwards" userId="S::corey.edwards@uwtsd.ac.uk::7a967df3-e232-40a5-b10c-dee8f912d80a" providerId="AD" clId="Web-{821DF640-068A-3E3B-2867-22DBC54529EE}" dt="2025-12-04T08:56:47.124" v="4"/>
        <pc:sldMkLst>
          <pc:docMk/>
          <pc:sldMk cId="1869096870" sldId="296"/>
        </pc:sldMkLst>
        <pc:spChg chg="mod">
          <ac:chgData name="Corey Edwards" userId="S::corey.edwards@uwtsd.ac.uk::7a967df3-e232-40a5-b10c-dee8f912d80a" providerId="AD" clId="Web-{821DF640-068A-3E3B-2867-22DBC54529EE}" dt="2025-12-04T08:56:47.124" v="4"/>
          <ac:spMkLst>
            <pc:docMk/>
            <pc:sldMk cId="1869096870" sldId="296"/>
            <ac:spMk id="2" creationId="{692001EE-0B2F-A808-455C-6395CD5E6AF9}"/>
          </ac:spMkLst>
        </pc:spChg>
        <pc:spChg chg="del">
          <ac:chgData name="Corey Edwards" userId="S::corey.edwards@uwtsd.ac.uk::7a967df3-e232-40a5-b10c-dee8f912d80a" providerId="AD" clId="Web-{821DF640-068A-3E3B-2867-22DBC54529EE}" dt="2025-12-04T08:56:47.124" v="4"/>
          <ac:spMkLst>
            <pc:docMk/>
            <pc:sldMk cId="1869096870" sldId="296"/>
            <ac:spMk id="3" creationId="{5E9077C5-B648-E3DB-9CE6-1A3AD01F15D0}"/>
          </ac:spMkLst>
        </pc:spChg>
        <pc:spChg chg="add">
          <ac:chgData name="Corey Edwards" userId="S::corey.edwards@uwtsd.ac.uk::7a967df3-e232-40a5-b10c-dee8f912d80a" providerId="AD" clId="Web-{821DF640-068A-3E3B-2867-22DBC54529EE}" dt="2025-12-04T08:56:47.124" v="4"/>
          <ac:spMkLst>
            <pc:docMk/>
            <pc:sldMk cId="1869096870" sldId="296"/>
            <ac:spMk id="9" creationId="{B937640E-EF7A-4A6C-A950-D12B7D5C923E}"/>
          </ac:spMkLst>
        </pc:spChg>
        <pc:spChg chg="add">
          <ac:chgData name="Corey Edwards" userId="S::corey.edwards@uwtsd.ac.uk::7a967df3-e232-40a5-b10c-dee8f912d80a" providerId="AD" clId="Web-{821DF640-068A-3E3B-2867-22DBC54529EE}" dt="2025-12-04T08:56:47.124" v="4"/>
          <ac:spMkLst>
            <pc:docMk/>
            <pc:sldMk cId="1869096870" sldId="296"/>
            <ac:spMk id="11" creationId="{6A13B2A7-A44E-4940-9367-4788F2807FB5}"/>
          </ac:spMkLst>
        </pc:spChg>
        <pc:spChg chg="add">
          <ac:chgData name="Corey Edwards" userId="S::corey.edwards@uwtsd.ac.uk::7a967df3-e232-40a5-b10c-dee8f912d80a" providerId="AD" clId="Web-{821DF640-068A-3E3B-2867-22DBC54529EE}" dt="2025-12-04T08:56:47.124" v="4"/>
          <ac:spMkLst>
            <pc:docMk/>
            <pc:sldMk cId="1869096870" sldId="296"/>
            <ac:spMk id="13" creationId="{ADBF9A7D-DF04-4422-981B-76DFC7208897}"/>
          </ac:spMkLst>
        </pc:spChg>
        <pc:graphicFrameChg chg="add">
          <ac:chgData name="Corey Edwards" userId="S::corey.edwards@uwtsd.ac.uk::7a967df3-e232-40a5-b10c-dee8f912d80a" providerId="AD" clId="Web-{821DF640-068A-3E3B-2867-22DBC54529EE}" dt="2025-12-04T08:56:47.124" v="4"/>
          <ac:graphicFrameMkLst>
            <pc:docMk/>
            <pc:sldMk cId="1869096870" sldId="296"/>
            <ac:graphicFrameMk id="5" creationId="{4311F698-0D5C-D9C5-CB07-5A5C56736478}"/>
          </ac:graphicFrameMkLst>
        </pc:graphicFrameChg>
      </pc:sldChg>
      <pc:sldChg chg="addSp delSp modSp mod setBg">
        <pc:chgData name="Corey Edwards" userId="S::corey.edwards@uwtsd.ac.uk::7a967df3-e232-40a5-b10c-dee8f912d80a" providerId="AD" clId="Web-{821DF640-068A-3E3B-2867-22DBC54529EE}" dt="2025-12-04T08:56:52.124" v="5"/>
        <pc:sldMkLst>
          <pc:docMk/>
          <pc:sldMk cId="3143358914" sldId="297"/>
        </pc:sldMkLst>
        <pc:spChg chg="mod">
          <ac:chgData name="Corey Edwards" userId="S::corey.edwards@uwtsd.ac.uk::7a967df3-e232-40a5-b10c-dee8f912d80a" providerId="AD" clId="Web-{821DF640-068A-3E3B-2867-22DBC54529EE}" dt="2025-12-04T08:56:52.124" v="5"/>
          <ac:spMkLst>
            <pc:docMk/>
            <pc:sldMk cId="3143358914" sldId="297"/>
            <ac:spMk id="2" creationId="{FCDC5AB6-3B00-2486-0B91-BF496F6B6876}"/>
          </ac:spMkLst>
        </pc:spChg>
        <pc:spChg chg="del">
          <ac:chgData name="Corey Edwards" userId="S::corey.edwards@uwtsd.ac.uk::7a967df3-e232-40a5-b10c-dee8f912d80a" providerId="AD" clId="Web-{821DF640-068A-3E3B-2867-22DBC54529EE}" dt="2025-12-04T08:56:52.124" v="5"/>
          <ac:spMkLst>
            <pc:docMk/>
            <pc:sldMk cId="3143358914" sldId="297"/>
            <ac:spMk id="3" creationId="{5514384E-E2DE-4660-5A2E-81060509B9F3}"/>
          </ac:spMkLst>
        </pc:spChg>
        <pc:spChg chg="add">
          <ac:chgData name="Corey Edwards" userId="S::corey.edwards@uwtsd.ac.uk::7a967df3-e232-40a5-b10c-dee8f912d80a" providerId="AD" clId="Web-{821DF640-068A-3E3B-2867-22DBC54529EE}" dt="2025-12-04T08:56:52.124" v="5"/>
          <ac:spMkLst>
            <pc:docMk/>
            <pc:sldMk cId="3143358914" sldId="297"/>
            <ac:spMk id="9" creationId="{B937640E-EF7A-4A6C-A950-D12B7D5C923E}"/>
          </ac:spMkLst>
        </pc:spChg>
        <pc:spChg chg="add">
          <ac:chgData name="Corey Edwards" userId="S::corey.edwards@uwtsd.ac.uk::7a967df3-e232-40a5-b10c-dee8f912d80a" providerId="AD" clId="Web-{821DF640-068A-3E3B-2867-22DBC54529EE}" dt="2025-12-04T08:56:52.124" v="5"/>
          <ac:spMkLst>
            <pc:docMk/>
            <pc:sldMk cId="3143358914" sldId="297"/>
            <ac:spMk id="11" creationId="{7A46C5F3-4EAC-473B-BD72-1219E833DB14}"/>
          </ac:spMkLst>
        </pc:spChg>
        <pc:spChg chg="add">
          <ac:chgData name="Corey Edwards" userId="S::corey.edwards@uwtsd.ac.uk::7a967df3-e232-40a5-b10c-dee8f912d80a" providerId="AD" clId="Web-{821DF640-068A-3E3B-2867-22DBC54529EE}" dt="2025-12-04T08:56:52.124" v="5"/>
          <ac:spMkLst>
            <pc:docMk/>
            <pc:sldMk cId="3143358914" sldId="297"/>
            <ac:spMk id="13" creationId="{12231725-D083-4E0F-9428-1C2635189CA9}"/>
          </ac:spMkLst>
        </pc:spChg>
        <pc:graphicFrameChg chg="add">
          <ac:chgData name="Corey Edwards" userId="S::corey.edwards@uwtsd.ac.uk::7a967df3-e232-40a5-b10c-dee8f912d80a" providerId="AD" clId="Web-{821DF640-068A-3E3B-2867-22DBC54529EE}" dt="2025-12-04T08:56:52.124" v="5"/>
          <ac:graphicFrameMkLst>
            <pc:docMk/>
            <pc:sldMk cId="3143358914" sldId="297"/>
            <ac:graphicFrameMk id="5" creationId="{727143D1-2159-1660-CA04-F5B6280E14D1}"/>
          </ac:graphicFrameMkLst>
        </pc:graphicFrameChg>
      </pc:sldChg>
      <pc:sldChg chg="addSp delSp modSp mod setBg">
        <pc:chgData name="Corey Edwards" userId="S::corey.edwards@uwtsd.ac.uk::7a967df3-e232-40a5-b10c-dee8f912d80a" providerId="AD" clId="Web-{821DF640-068A-3E3B-2867-22DBC54529EE}" dt="2025-12-04T08:57:11.515" v="9"/>
        <pc:sldMkLst>
          <pc:docMk/>
          <pc:sldMk cId="2605288565" sldId="298"/>
        </pc:sldMkLst>
        <pc:spChg chg="mod">
          <ac:chgData name="Corey Edwards" userId="S::corey.edwards@uwtsd.ac.uk::7a967df3-e232-40a5-b10c-dee8f912d80a" providerId="AD" clId="Web-{821DF640-068A-3E3B-2867-22DBC54529EE}" dt="2025-12-04T08:57:11.515" v="9"/>
          <ac:spMkLst>
            <pc:docMk/>
            <pc:sldMk cId="2605288565" sldId="298"/>
            <ac:spMk id="2" creationId="{A239D45D-C367-E37C-ADCA-B2D509E9083F}"/>
          </ac:spMkLst>
        </pc:spChg>
        <pc:spChg chg="del">
          <ac:chgData name="Corey Edwards" userId="S::corey.edwards@uwtsd.ac.uk::7a967df3-e232-40a5-b10c-dee8f912d80a" providerId="AD" clId="Web-{821DF640-068A-3E3B-2867-22DBC54529EE}" dt="2025-12-04T08:57:11.515" v="9"/>
          <ac:spMkLst>
            <pc:docMk/>
            <pc:sldMk cId="2605288565" sldId="298"/>
            <ac:spMk id="3" creationId="{96E62127-1FDC-C365-AF2A-FD7C89D502E9}"/>
          </ac:spMkLst>
        </pc:spChg>
        <pc:spChg chg="add">
          <ac:chgData name="Corey Edwards" userId="S::corey.edwards@uwtsd.ac.uk::7a967df3-e232-40a5-b10c-dee8f912d80a" providerId="AD" clId="Web-{821DF640-068A-3E3B-2867-22DBC54529EE}" dt="2025-12-04T08:57:11.515" v="9"/>
          <ac:spMkLst>
            <pc:docMk/>
            <pc:sldMk cId="2605288565" sldId="298"/>
            <ac:spMk id="9" creationId="{B937640E-EF7A-4A6C-A950-D12B7D5C923E}"/>
          </ac:spMkLst>
        </pc:spChg>
        <pc:spChg chg="add">
          <ac:chgData name="Corey Edwards" userId="S::corey.edwards@uwtsd.ac.uk::7a967df3-e232-40a5-b10c-dee8f912d80a" providerId="AD" clId="Web-{821DF640-068A-3E3B-2867-22DBC54529EE}" dt="2025-12-04T08:57:11.515" v="9"/>
          <ac:spMkLst>
            <pc:docMk/>
            <pc:sldMk cId="2605288565" sldId="298"/>
            <ac:spMk id="11" creationId="{FFF975DA-2F73-4697-B7A9-A2E834712394}"/>
          </ac:spMkLst>
        </pc:spChg>
        <pc:graphicFrameChg chg="add">
          <ac:chgData name="Corey Edwards" userId="S::corey.edwards@uwtsd.ac.uk::7a967df3-e232-40a5-b10c-dee8f912d80a" providerId="AD" clId="Web-{821DF640-068A-3E3B-2867-22DBC54529EE}" dt="2025-12-04T08:57:11.515" v="9"/>
          <ac:graphicFrameMkLst>
            <pc:docMk/>
            <pc:sldMk cId="2605288565" sldId="298"/>
            <ac:graphicFrameMk id="5" creationId="{BF1C993A-1ED7-0C69-78CF-08CD6CBCC541}"/>
          </ac:graphicFrameMkLst>
        </pc:graphicFrameChg>
      </pc:sldChg>
      <pc:sldChg chg="addSp delSp modSp mod setBg">
        <pc:chgData name="Corey Edwards" userId="S::corey.edwards@uwtsd.ac.uk::7a967df3-e232-40a5-b10c-dee8f912d80a" providerId="AD" clId="Web-{821DF640-068A-3E3B-2867-22DBC54529EE}" dt="2025-12-04T08:57:32.563" v="14"/>
        <pc:sldMkLst>
          <pc:docMk/>
          <pc:sldMk cId="144241869" sldId="301"/>
        </pc:sldMkLst>
        <pc:spChg chg="mod">
          <ac:chgData name="Corey Edwards" userId="S::corey.edwards@uwtsd.ac.uk::7a967df3-e232-40a5-b10c-dee8f912d80a" providerId="AD" clId="Web-{821DF640-068A-3E3B-2867-22DBC54529EE}" dt="2025-12-04T08:57:32.563" v="14"/>
          <ac:spMkLst>
            <pc:docMk/>
            <pc:sldMk cId="144241869" sldId="301"/>
            <ac:spMk id="2" creationId="{43EE0775-FFFB-9C46-3F98-5206636D61E2}"/>
          </ac:spMkLst>
        </pc:spChg>
        <pc:spChg chg="del">
          <ac:chgData name="Corey Edwards" userId="S::corey.edwards@uwtsd.ac.uk::7a967df3-e232-40a5-b10c-dee8f912d80a" providerId="AD" clId="Web-{821DF640-068A-3E3B-2867-22DBC54529EE}" dt="2025-12-04T08:57:32.563" v="14"/>
          <ac:spMkLst>
            <pc:docMk/>
            <pc:sldMk cId="144241869" sldId="301"/>
            <ac:spMk id="3" creationId="{FEAD8FDF-3DC5-BD13-C3A9-CB554DDB3BBB}"/>
          </ac:spMkLst>
        </pc:spChg>
        <pc:spChg chg="add">
          <ac:chgData name="Corey Edwards" userId="S::corey.edwards@uwtsd.ac.uk::7a967df3-e232-40a5-b10c-dee8f912d80a" providerId="AD" clId="Web-{821DF640-068A-3E3B-2867-22DBC54529EE}" dt="2025-12-04T08:57:32.563" v="14"/>
          <ac:spMkLst>
            <pc:docMk/>
            <pc:sldMk cId="144241869" sldId="301"/>
            <ac:spMk id="9" creationId="{B937640E-EF7A-4A6C-A950-D12B7D5C923E}"/>
          </ac:spMkLst>
        </pc:spChg>
        <pc:spChg chg="add">
          <ac:chgData name="Corey Edwards" userId="S::corey.edwards@uwtsd.ac.uk::7a967df3-e232-40a5-b10c-dee8f912d80a" providerId="AD" clId="Web-{821DF640-068A-3E3B-2867-22DBC54529EE}" dt="2025-12-04T08:57:32.563" v="14"/>
          <ac:spMkLst>
            <pc:docMk/>
            <pc:sldMk cId="144241869" sldId="301"/>
            <ac:spMk id="11" creationId="{FFF975DA-2F73-4697-B7A9-A2E834712394}"/>
          </ac:spMkLst>
        </pc:spChg>
        <pc:graphicFrameChg chg="add">
          <ac:chgData name="Corey Edwards" userId="S::corey.edwards@uwtsd.ac.uk::7a967df3-e232-40a5-b10c-dee8f912d80a" providerId="AD" clId="Web-{821DF640-068A-3E3B-2867-22DBC54529EE}" dt="2025-12-04T08:57:32.563" v="14"/>
          <ac:graphicFrameMkLst>
            <pc:docMk/>
            <pc:sldMk cId="144241869" sldId="301"/>
            <ac:graphicFrameMk id="5" creationId="{09DA0B33-B865-D2E0-D9A3-7F9D55E1C6C4}"/>
          </ac:graphicFrameMkLst>
        </pc:graphicFrameChg>
      </pc:sldChg>
      <pc:sldChg chg="addSp delSp modSp mod setBg">
        <pc:chgData name="Corey Edwards" userId="S::corey.edwards@uwtsd.ac.uk::7a967df3-e232-40a5-b10c-dee8f912d80a" providerId="AD" clId="Web-{821DF640-068A-3E3B-2867-22DBC54529EE}" dt="2025-12-04T08:59:18.456" v="18"/>
        <pc:sldMkLst>
          <pc:docMk/>
          <pc:sldMk cId="1849500840" sldId="302"/>
        </pc:sldMkLst>
        <pc:spChg chg="mod">
          <ac:chgData name="Corey Edwards" userId="S::corey.edwards@uwtsd.ac.uk::7a967df3-e232-40a5-b10c-dee8f912d80a" providerId="AD" clId="Web-{821DF640-068A-3E3B-2867-22DBC54529EE}" dt="2025-12-04T08:59:18.456" v="18"/>
          <ac:spMkLst>
            <pc:docMk/>
            <pc:sldMk cId="1849500840" sldId="302"/>
            <ac:spMk id="2" creationId="{D0726C02-047B-5648-4030-E04CF4E974AC}"/>
          </ac:spMkLst>
        </pc:spChg>
        <pc:spChg chg="del">
          <ac:chgData name="Corey Edwards" userId="S::corey.edwards@uwtsd.ac.uk::7a967df3-e232-40a5-b10c-dee8f912d80a" providerId="AD" clId="Web-{821DF640-068A-3E3B-2867-22DBC54529EE}" dt="2025-12-04T08:59:18.456" v="18"/>
          <ac:spMkLst>
            <pc:docMk/>
            <pc:sldMk cId="1849500840" sldId="302"/>
            <ac:spMk id="3" creationId="{4E8B9732-8258-C2A8-26D5-131A44E77683}"/>
          </ac:spMkLst>
        </pc:spChg>
        <pc:spChg chg="add">
          <ac:chgData name="Corey Edwards" userId="S::corey.edwards@uwtsd.ac.uk::7a967df3-e232-40a5-b10c-dee8f912d80a" providerId="AD" clId="Web-{821DF640-068A-3E3B-2867-22DBC54529EE}" dt="2025-12-04T08:59:18.456" v="18"/>
          <ac:spMkLst>
            <pc:docMk/>
            <pc:sldMk cId="1849500840" sldId="302"/>
            <ac:spMk id="9" creationId="{B937640E-EF7A-4A6C-A950-D12B7D5C923E}"/>
          </ac:spMkLst>
        </pc:spChg>
        <pc:spChg chg="add">
          <ac:chgData name="Corey Edwards" userId="S::corey.edwards@uwtsd.ac.uk::7a967df3-e232-40a5-b10c-dee8f912d80a" providerId="AD" clId="Web-{821DF640-068A-3E3B-2867-22DBC54529EE}" dt="2025-12-04T08:59:18.456" v="18"/>
          <ac:spMkLst>
            <pc:docMk/>
            <pc:sldMk cId="1849500840" sldId="302"/>
            <ac:spMk id="11" creationId="{FFF975DA-2F73-4697-B7A9-A2E834712394}"/>
          </ac:spMkLst>
        </pc:spChg>
        <pc:graphicFrameChg chg="add">
          <ac:chgData name="Corey Edwards" userId="S::corey.edwards@uwtsd.ac.uk::7a967df3-e232-40a5-b10c-dee8f912d80a" providerId="AD" clId="Web-{821DF640-068A-3E3B-2867-22DBC54529EE}" dt="2025-12-04T08:59:18.456" v="18"/>
          <ac:graphicFrameMkLst>
            <pc:docMk/>
            <pc:sldMk cId="1849500840" sldId="302"/>
            <ac:graphicFrameMk id="5" creationId="{280A8146-F430-2983-4821-B6F9540B93A6}"/>
          </ac:graphicFrameMkLst>
        </pc:graphicFrameChg>
      </pc:sldChg>
      <pc:sldChg chg="addSp delSp modSp mod setBg">
        <pc:chgData name="Corey Edwards" userId="S::corey.edwards@uwtsd.ac.uk::7a967df3-e232-40a5-b10c-dee8f912d80a" providerId="AD" clId="Web-{821DF640-068A-3E3B-2867-22DBC54529EE}" dt="2025-12-04T08:59:22.738" v="19"/>
        <pc:sldMkLst>
          <pc:docMk/>
          <pc:sldMk cId="772914754" sldId="303"/>
        </pc:sldMkLst>
        <pc:spChg chg="mod">
          <ac:chgData name="Corey Edwards" userId="S::corey.edwards@uwtsd.ac.uk::7a967df3-e232-40a5-b10c-dee8f912d80a" providerId="AD" clId="Web-{821DF640-068A-3E3B-2867-22DBC54529EE}" dt="2025-12-04T08:59:22.738" v="19"/>
          <ac:spMkLst>
            <pc:docMk/>
            <pc:sldMk cId="772914754" sldId="303"/>
            <ac:spMk id="2" creationId="{34A1F6DF-EC2C-4BE3-0314-ED9CD144965E}"/>
          </ac:spMkLst>
        </pc:spChg>
        <pc:spChg chg="del">
          <ac:chgData name="Corey Edwards" userId="S::corey.edwards@uwtsd.ac.uk::7a967df3-e232-40a5-b10c-dee8f912d80a" providerId="AD" clId="Web-{821DF640-068A-3E3B-2867-22DBC54529EE}" dt="2025-12-04T08:59:22.738" v="19"/>
          <ac:spMkLst>
            <pc:docMk/>
            <pc:sldMk cId="772914754" sldId="303"/>
            <ac:spMk id="3" creationId="{DAD642DB-78A5-44C3-794F-ABCCF3CAE677}"/>
          </ac:spMkLst>
        </pc:spChg>
        <pc:spChg chg="add">
          <ac:chgData name="Corey Edwards" userId="S::corey.edwards@uwtsd.ac.uk::7a967df3-e232-40a5-b10c-dee8f912d80a" providerId="AD" clId="Web-{821DF640-068A-3E3B-2867-22DBC54529EE}" dt="2025-12-04T08:59:22.738" v="19"/>
          <ac:spMkLst>
            <pc:docMk/>
            <pc:sldMk cId="772914754" sldId="303"/>
            <ac:spMk id="9" creationId="{B937640E-EF7A-4A6C-A950-D12B7D5C923E}"/>
          </ac:spMkLst>
        </pc:spChg>
        <pc:spChg chg="add">
          <ac:chgData name="Corey Edwards" userId="S::corey.edwards@uwtsd.ac.uk::7a967df3-e232-40a5-b10c-dee8f912d80a" providerId="AD" clId="Web-{821DF640-068A-3E3B-2867-22DBC54529EE}" dt="2025-12-04T08:59:22.738" v="19"/>
          <ac:spMkLst>
            <pc:docMk/>
            <pc:sldMk cId="772914754" sldId="303"/>
            <ac:spMk id="11" creationId="{1D9E6557-0E93-4B4F-8AD1-1A7E3870CD3F}"/>
          </ac:spMkLst>
        </pc:spChg>
        <pc:spChg chg="add">
          <ac:chgData name="Corey Edwards" userId="S::corey.edwards@uwtsd.ac.uk::7a967df3-e232-40a5-b10c-dee8f912d80a" providerId="AD" clId="Web-{821DF640-068A-3E3B-2867-22DBC54529EE}" dt="2025-12-04T08:59:22.738" v="19"/>
          <ac:spMkLst>
            <pc:docMk/>
            <pc:sldMk cId="772914754" sldId="303"/>
            <ac:spMk id="13" creationId="{06B84358-2894-45F1-8753-B1EC1E593DD8}"/>
          </ac:spMkLst>
        </pc:spChg>
        <pc:graphicFrameChg chg="add">
          <ac:chgData name="Corey Edwards" userId="S::corey.edwards@uwtsd.ac.uk::7a967df3-e232-40a5-b10c-dee8f912d80a" providerId="AD" clId="Web-{821DF640-068A-3E3B-2867-22DBC54529EE}" dt="2025-12-04T08:59:22.738" v="19"/>
          <ac:graphicFrameMkLst>
            <pc:docMk/>
            <pc:sldMk cId="772914754" sldId="303"/>
            <ac:graphicFrameMk id="5" creationId="{F29D36DF-AADA-9426-4EC5-6C1CBCB4DFE3}"/>
          </ac:graphicFrameMkLst>
        </pc:graphicFrameChg>
      </pc:sldChg>
      <pc:sldChg chg="addSp delSp modSp mod setBg">
        <pc:chgData name="Corey Edwards" userId="S::corey.edwards@uwtsd.ac.uk::7a967df3-e232-40a5-b10c-dee8f912d80a" providerId="AD" clId="Web-{821DF640-068A-3E3B-2867-22DBC54529EE}" dt="2025-12-04T09:01:00.693" v="26" actId="1076"/>
        <pc:sldMkLst>
          <pc:docMk/>
          <pc:sldMk cId="894497598" sldId="304"/>
        </pc:sldMkLst>
        <pc:spChg chg="mod">
          <ac:chgData name="Corey Edwards" userId="S::corey.edwards@uwtsd.ac.uk::7a967df3-e232-40a5-b10c-dee8f912d80a" providerId="AD" clId="Web-{821DF640-068A-3E3B-2867-22DBC54529EE}" dt="2025-12-04T09:00:41.005" v="22"/>
          <ac:spMkLst>
            <pc:docMk/>
            <pc:sldMk cId="894497598" sldId="304"/>
            <ac:spMk id="2" creationId="{217519EF-F36B-7270-7BD3-A9B0A87F7A0C}"/>
          </ac:spMkLst>
        </pc:spChg>
        <pc:spChg chg="del">
          <ac:chgData name="Corey Edwards" userId="S::corey.edwards@uwtsd.ac.uk::7a967df3-e232-40a5-b10c-dee8f912d80a" providerId="AD" clId="Web-{821DF640-068A-3E3B-2867-22DBC54529EE}" dt="2025-12-04T08:59:27.003" v="20"/>
          <ac:spMkLst>
            <pc:docMk/>
            <pc:sldMk cId="894497598" sldId="304"/>
            <ac:spMk id="3" creationId="{31F842E4-61E8-2684-A88D-995FE28F0972}"/>
          </ac:spMkLst>
        </pc:spChg>
        <pc:spChg chg="add del">
          <ac:chgData name="Corey Edwards" userId="S::corey.edwards@uwtsd.ac.uk::7a967df3-e232-40a5-b10c-dee8f912d80a" providerId="AD" clId="Web-{821DF640-068A-3E3B-2867-22DBC54529EE}" dt="2025-12-04T09:00:41.005" v="22"/>
          <ac:spMkLst>
            <pc:docMk/>
            <pc:sldMk cId="894497598" sldId="304"/>
            <ac:spMk id="9" creationId="{B937640E-EF7A-4A6C-A950-D12B7D5C923E}"/>
          </ac:spMkLst>
        </pc:spChg>
        <pc:spChg chg="add del">
          <ac:chgData name="Corey Edwards" userId="S::corey.edwards@uwtsd.ac.uk::7a967df3-e232-40a5-b10c-dee8f912d80a" providerId="AD" clId="Web-{821DF640-068A-3E3B-2867-22DBC54529EE}" dt="2025-12-04T09:00:41.005" v="22"/>
          <ac:spMkLst>
            <pc:docMk/>
            <pc:sldMk cId="894497598" sldId="304"/>
            <ac:spMk id="11" creationId="{FFF975DA-2F73-4697-B7A9-A2E834712394}"/>
          </ac:spMkLst>
        </pc:spChg>
        <pc:spChg chg="add">
          <ac:chgData name="Corey Edwards" userId="S::corey.edwards@uwtsd.ac.uk::7a967df3-e232-40a5-b10c-dee8f912d80a" providerId="AD" clId="Web-{821DF640-068A-3E3B-2867-22DBC54529EE}" dt="2025-12-04T09:00:41.005" v="22"/>
          <ac:spMkLst>
            <pc:docMk/>
            <pc:sldMk cId="894497598" sldId="304"/>
            <ac:spMk id="20" creationId="{B937640E-EF7A-4A6C-A950-D12B7D5C923E}"/>
          </ac:spMkLst>
        </pc:spChg>
        <pc:spChg chg="add">
          <ac:chgData name="Corey Edwards" userId="S::corey.edwards@uwtsd.ac.uk::7a967df3-e232-40a5-b10c-dee8f912d80a" providerId="AD" clId="Web-{821DF640-068A-3E3B-2867-22DBC54529EE}" dt="2025-12-04T09:00:41.005" v="22"/>
          <ac:spMkLst>
            <pc:docMk/>
            <pc:sldMk cId="894497598" sldId="304"/>
            <ac:spMk id="22" creationId="{76ADA084-C86B-4F3C-8077-6A8999CC4632}"/>
          </ac:spMkLst>
        </pc:spChg>
        <pc:graphicFrameChg chg="add mod ord modGraphic">
          <ac:chgData name="Corey Edwards" userId="S::corey.edwards@uwtsd.ac.uk::7a967df3-e232-40a5-b10c-dee8f912d80a" providerId="AD" clId="Web-{821DF640-068A-3E3B-2867-22DBC54529EE}" dt="2025-12-04T09:00:41.005" v="22"/>
          <ac:graphicFrameMkLst>
            <pc:docMk/>
            <pc:sldMk cId="894497598" sldId="304"/>
            <ac:graphicFrameMk id="5" creationId="{DC968718-090D-A455-7588-9077EDA49C3F}"/>
          </ac:graphicFrameMkLst>
        </pc:graphicFrameChg>
        <pc:picChg chg="add mod modCrop">
          <ac:chgData name="Corey Edwards" userId="S::corey.edwards@uwtsd.ac.uk::7a967df3-e232-40a5-b10c-dee8f912d80a" providerId="AD" clId="Web-{821DF640-068A-3E3B-2867-22DBC54529EE}" dt="2025-12-04T09:01:00.693" v="26" actId="1076"/>
          <ac:picMkLst>
            <pc:docMk/>
            <pc:sldMk cId="894497598" sldId="304"/>
            <ac:picMk id="15" creationId="{5B14C46A-59F6-A59C-453F-E1E0CB5B9C9B}"/>
          </ac:picMkLst>
        </pc:picChg>
      </pc:sldChg>
      <pc:sldChg chg="addSp modSp mod setBg">
        <pc:chgData name="Corey Edwards" userId="S::corey.edwards@uwtsd.ac.uk::7a967df3-e232-40a5-b10c-dee8f912d80a" providerId="AD" clId="Web-{821DF640-068A-3E3B-2867-22DBC54529EE}" dt="2025-12-04T08:57:47.110" v="15"/>
        <pc:sldMkLst>
          <pc:docMk/>
          <pc:sldMk cId="3799876733" sldId="314"/>
        </pc:sldMkLst>
        <pc:spChg chg="mod">
          <ac:chgData name="Corey Edwards" userId="S::corey.edwards@uwtsd.ac.uk::7a967df3-e232-40a5-b10c-dee8f912d80a" providerId="AD" clId="Web-{821DF640-068A-3E3B-2867-22DBC54529EE}" dt="2025-12-04T08:57:47.110" v="15"/>
          <ac:spMkLst>
            <pc:docMk/>
            <pc:sldMk cId="3799876733" sldId="314"/>
            <ac:spMk id="2" creationId="{DE1BB737-9707-5C09-86A1-E0F1A9A6D319}"/>
          </ac:spMkLst>
        </pc:spChg>
        <pc:spChg chg="mod">
          <ac:chgData name="Corey Edwards" userId="S::corey.edwards@uwtsd.ac.uk::7a967df3-e232-40a5-b10c-dee8f912d80a" providerId="AD" clId="Web-{821DF640-068A-3E3B-2867-22DBC54529EE}" dt="2025-12-04T08:57:47.110" v="15"/>
          <ac:spMkLst>
            <pc:docMk/>
            <pc:sldMk cId="3799876733" sldId="314"/>
            <ac:spMk id="4" creationId="{671CEDC4-E32B-DDE8-1C8A-E7EEB271DC13}"/>
          </ac:spMkLst>
        </pc:spChg>
        <pc:spChg chg="add">
          <ac:chgData name="Corey Edwards" userId="S::corey.edwards@uwtsd.ac.uk::7a967df3-e232-40a5-b10c-dee8f912d80a" providerId="AD" clId="Web-{821DF640-068A-3E3B-2867-22DBC54529EE}" dt="2025-12-04T08:57:47.110" v="15"/>
          <ac:spMkLst>
            <pc:docMk/>
            <pc:sldMk cId="3799876733" sldId="314"/>
            <ac:spMk id="9" creationId="{B937640E-EF7A-4A6C-A950-D12B7D5C923E}"/>
          </ac:spMkLst>
        </pc:spChg>
        <pc:spChg chg="add">
          <ac:chgData name="Corey Edwards" userId="S::corey.edwards@uwtsd.ac.uk::7a967df3-e232-40a5-b10c-dee8f912d80a" providerId="AD" clId="Web-{821DF640-068A-3E3B-2867-22DBC54529EE}" dt="2025-12-04T08:57:47.110" v="15"/>
          <ac:spMkLst>
            <pc:docMk/>
            <pc:sldMk cId="3799876733" sldId="314"/>
            <ac:spMk id="11" creationId="{0CF52A5B-5810-4130-A3DB-FD2582D053FB}"/>
          </ac:spMkLst>
        </pc:spChg>
        <pc:spChg chg="add">
          <ac:chgData name="Corey Edwards" userId="S::corey.edwards@uwtsd.ac.uk::7a967df3-e232-40a5-b10c-dee8f912d80a" providerId="AD" clId="Web-{821DF640-068A-3E3B-2867-22DBC54529EE}" dt="2025-12-04T08:57:47.110" v="15"/>
          <ac:spMkLst>
            <pc:docMk/>
            <pc:sldMk cId="3799876733" sldId="314"/>
            <ac:spMk id="13" creationId="{B8FE145C-BED6-4533-8211-7AC773F7A26A}"/>
          </ac:spMkLst>
        </pc:spChg>
      </pc:sldChg>
      <pc:sldChg chg="addSp delSp modSp mod setBg">
        <pc:chgData name="Corey Edwards" userId="S::corey.edwards@uwtsd.ac.uk::7a967df3-e232-40a5-b10c-dee8f912d80a" providerId="AD" clId="Web-{821DF640-068A-3E3B-2867-22DBC54529EE}" dt="2025-12-04T09:01:10.068" v="27"/>
        <pc:sldMkLst>
          <pc:docMk/>
          <pc:sldMk cId="3662670099" sldId="315"/>
        </pc:sldMkLst>
        <pc:spChg chg="mod">
          <ac:chgData name="Corey Edwards" userId="S::corey.edwards@uwtsd.ac.uk::7a967df3-e232-40a5-b10c-dee8f912d80a" providerId="AD" clId="Web-{821DF640-068A-3E3B-2867-22DBC54529EE}" dt="2025-12-04T09:01:10.068" v="27"/>
          <ac:spMkLst>
            <pc:docMk/>
            <pc:sldMk cId="3662670099" sldId="315"/>
            <ac:spMk id="2" creationId="{81671ECD-F7E5-56D5-1DD2-03A32675D285}"/>
          </ac:spMkLst>
        </pc:spChg>
        <pc:spChg chg="del">
          <ac:chgData name="Corey Edwards" userId="S::corey.edwards@uwtsd.ac.uk::7a967df3-e232-40a5-b10c-dee8f912d80a" providerId="AD" clId="Web-{821DF640-068A-3E3B-2867-22DBC54529EE}" dt="2025-12-04T09:01:10.068" v="27"/>
          <ac:spMkLst>
            <pc:docMk/>
            <pc:sldMk cId="3662670099" sldId="315"/>
            <ac:spMk id="3" creationId="{086C1827-3A2C-2EA1-1E77-DF73E51D3B1E}"/>
          </ac:spMkLst>
        </pc:spChg>
        <pc:spChg chg="add">
          <ac:chgData name="Corey Edwards" userId="S::corey.edwards@uwtsd.ac.uk::7a967df3-e232-40a5-b10c-dee8f912d80a" providerId="AD" clId="Web-{821DF640-068A-3E3B-2867-22DBC54529EE}" dt="2025-12-04T09:01:10.068" v="27"/>
          <ac:spMkLst>
            <pc:docMk/>
            <pc:sldMk cId="3662670099" sldId="315"/>
            <ac:spMk id="9" creationId="{B937640E-EF7A-4A6C-A950-D12B7D5C923E}"/>
          </ac:spMkLst>
        </pc:spChg>
        <pc:spChg chg="add">
          <ac:chgData name="Corey Edwards" userId="S::corey.edwards@uwtsd.ac.uk::7a967df3-e232-40a5-b10c-dee8f912d80a" providerId="AD" clId="Web-{821DF640-068A-3E3B-2867-22DBC54529EE}" dt="2025-12-04T09:01:10.068" v="27"/>
          <ac:spMkLst>
            <pc:docMk/>
            <pc:sldMk cId="3662670099" sldId="315"/>
            <ac:spMk id="11" creationId="{7A46C5F3-4EAC-473B-BD72-1219E833DB14}"/>
          </ac:spMkLst>
        </pc:spChg>
        <pc:spChg chg="add">
          <ac:chgData name="Corey Edwards" userId="S::corey.edwards@uwtsd.ac.uk::7a967df3-e232-40a5-b10c-dee8f912d80a" providerId="AD" clId="Web-{821DF640-068A-3E3B-2867-22DBC54529EE}" dt="2025-12-04T09:01:10.068" v="27"/>
          <ac:spMkLst>
            <pc:docMk/>
            <pc:sldMk cId="3662670099" sldId="315"/>
            <ac:spMk id="13" creationId="{12231725-D083-4E0F-9428-1C2635189CA9}"/>
          </ac:spMkLst>
        </pc:spChg>
        <pc:graphicFrameChg chg="add">
          <ac:chgData name="Corey Edwards" userId="S::corey.edwards@uwtsd.ac.uk::7a967df3-e232-40a5-b10c-dee8f912d80a" providerId="AD" clId="Web-{821DF640-068A-3E3B-2867-22DBC54529EE}" dt="2025-12-04T09:01:10.068" v="27"/>
          <ac:graphicFrameMkLst>
            <pc:docMk/>
            <pc:sldMk cId="3662670099" sldId="315"/>
            <ac:graphicFrameMk id="5" creationId="{3941EB67-702A-DB07-12D5-B49B5F4B637D}"/>
          </ac:graphicFrameMkLst>
        </pc:graphicFrameChg>
      </pc:sldChg>
      <pc:sldChg chg="addSp delSp modSp mod setBg">
        <pc:chgData name="Corey Edwards" userId="S::corey.edwards@uwtsd.ac.uk::7a967df3-e232-40a5-b10c-dee8f912d80a" providerId="AD" clId="Web-{821DF640-068A-3E3B-2867-22DBC54529EE}" dt="2025-12-04T09:01:20.255" v="29"/>
        <pc:sldMkLst>
          <pc:docMk/>
          <pc:sldMk cId="4186401756" sldId="317"/>
        </pc:sldMkLst>
        <pc:spChg chg="mod">
          <ac:chgData name="Corey Edwards" userId="S::corey.edwards@uwtsd.ac.uk::7a967df3-e232-40a5-b10c-dee8f912d80a" providerId="AD" clId="Web-{821DF640-068A-3E3B-2867-22DBC54529EE}" dt="2025-12-04T09:01:20.255" v="29"/>
          <ac:spMkLst>
            <pc:docMk/>
            <pc:sldMk cId="4186401756" sldId="317"/>
            <ac:spMk id="2" creationId="{8C0F06AF-C426-0D9F-4A39-D47EE4D8B91C}"/>
          </ac:spMkLst>
        </pc:spChg>
        <pc:spChg chg="del">
          <ac:chgData name="Corey Edwards" userId="S::corey.edwards@uwtsd.ac.uk::7a967df3-e232-40a5-b10c-dee8f912d80a" providerId="AD" clId="Web-{821DF640-068A-3E3B-2867-22DBC54529EE}" dt="2025-12-04T09:01:20.255" v="29"/>
          <ac:spMkLst>
            <pc:docMk/>
            <pc:sldMk cId="4186401756" sldId="317"/>
            <ac:spMk id="3" creationId="{D6718875-4A20-1474-ED44-9212F8099A35}"/>
          </ac:spMkLst>
        </pc:spChg>
        <pc:spChg chg="add">
          <ac:chgData name="Corey Edwards" userId="S::corey.edwards@uwtsd.ac.uk::7a967df3-e232-40a5-b10c-dee8f912d80a" providerId="AD" clId="Web-{821DF640-068A-3E3B-2867-22DBC54529EE}" dt="2025-12-04T09:01:20.255" v="29"/>
          <ac:spMkLst>
            <pc:docMk/>
            <pc:sldMk cId="4186401756" sldId="317"/>
            <ac:spMk id="9" creationId="{B937640E-EF7A-4A6C-A950-D12B7D5C923E}"/>
          </ac:spMkLst>
        </pc:spChg>
        <pc:spChg chg="add">
          <ac:chgData name="Corey Edwards" userId="S::corey.edwards@uwtsd.ac.uk::7a967df3-e232-40a5-b10c-dee8f912d80a" providerId="AD" clId="Web-{821DF640-068A-3E3B-2867-22DBC54529EE}" dt="2025-12-04T09:01:20.255" v="29"/>
          <ac:spMkLst>
            <pc:docMk/>
            <pc:sldMk cId="4186401756" sldId="317"/>
            <ac:spMk id="11" creationId="{FFF975DA-2F73-4697-B7A9-A2E834712394}"/>
          </ac:spMkLst>
        </pc:spChg>
        <pc:graphicFrameChg chg="add">
          <ac:chgData name="Corey Edwards" userId="S::corey.edwards@uwtsd.ac.uk::7a967df3-e232-40a5-b10c-dee8f912d80a" providerId="AD" clId="Web-{821DF640-068A-3E3B-2867-22DBC54529EE}" dt="2025-12-04T09:01:20.255" v="29"/>
          <ac:graphicFrameMkLst>
            <pc:docMk/>
            <pc:sldMk cId="4186401756" sldId="317"/>
            <ac:graphicFrameMk id="5" creationId="{2CD4DA67-C12B-EC60-57E6-3E02693F5F02}"/>
          </ac:graphicFrameMkLst>
        </pc:graphicFrameChg>
      </pc:sldChg>
      <pc:sldChg chg="addSp delSp modSp mod setBg">
        <pc:chgData name="Corey Edwards" userId="S::corey.edwards@uwtsd.ac.uk::7a967df3-e232-40a5-b10c-dee8f912d80a" providerId="AD" clId="Web-{821DF640-068A-3E3B-2867-22DBC54529EE}" dt="2025-12-04T09:01:29.506" v="31"/>
        <pc:sldMkLst>
          <pc:docMk/>
          <pc:sldMk cId="4067716667" sldId="318"/>
        </pc:sldMkLst>
        <pc:spChg chg="mod">
          <ac:chgData name="Corey Edwards" userId="S::corey.edwards@uwtsd.ac.uk::7a967df3-e232-40a5-b10c-dee8f912d80a" providerId="AD" clId="Web-{821DF640-068A-3E3B-2867-22DBC54529EE}" dt="2025-12-04T09:01:29.506" v="31"/>
          <ac:spMkLst>
            <pc:docMk/>
            <pc:sldMk cId="4067716667" sldId="318"/>
            <ac:spMk id="2" creationId="{D4C07A95-EF1F-9FB0-CFBA-A4381D05839C}"/>
          </ac:spMkLst>
        </pc:spChg>
        <pc:spChg chg="del">
          <ac:chgData name="Corey Edwards" userId="S::corey.edwards@uwtsd.ac.uk::7a967df3-e232-40a5-b10c-dee8f912d80a" providerId="AD" clId="Web-{821DF640-068A-3E3B-2867-22DBC54529EE}" dt="2025-12-04T09:01:29.506" v="31"/>
          <ac:spMkLst>
            <pc:docMk/>
            <pc:sldMk cId="4067716667" sldId="318"/>
            <ac:spMk id="3" creationId="{06C669BF-C9C3-E1D7-6BB5-841AF5359EB8}"/>
          </ac:spMkLst>
        </pc:spChg>
        <pc:spChg chg="add">
          <ac:chgData name="Corey Edwards" userId="S::corey.edwards@uwtsd.ac.uk::7a967df3-e232-40a5-b10c-dee8f912d80a" providerId="AD" clId="Web-{821DF640-068A-3E3B-2867-22DBC54529EE}" dt="2025-12-04T09:01:29.506" v="31"/>
          <ac:spMkLst>
            <pc:docMk/>
            <pc:sldMk cId="4067716667" sldId="318"/>
            <ac:spMk id="9" creationId="{B937640E-EF7A-4A6C-A950-D12B7D5C923E}"/>
          </ac:spMkLst>
        </pc:spChg>
        <pc:spChg chg="add">
          <ac:chgData name="Corey Edwards" userId="S::corey.edwards@uwtsd.ac.uk::7a967df3-e232-40a5-b10c-dee8f912d80a" providerId="AD" clId="Web-{821DF640-068A-3E3B-2867-22DBC54529EE}" dt="2025-12-04T09:01:29.506" v="31"/>
          <ac:spMkLst>
            <pc:docMk/>
            <pc:sldMk cId="4067716667" sldId="318"/>
            <ac:spMk id="11" creationId="{7A46C5F3-4EAC-473B-BD72-1219E833DB14}"/>
          </ac:spMkLst>
        </pc:spChg>
        <pc:spChg chg="add">
          <ac:chgData name="Corey Edwards" userId="S::corey.edwards@uwtsd.ac.uk::7a967df3-e232-40a5-b10c-dee8f912d80a" providerId="AD" clId="Web-{821DF640-068A-3E3B-2867-22DBC54529EE}" dt="2025-12-04T09:01:29.506" v="31"/>
          <ac:spMkLst>
            <pc:docMk/>
            <pc:sldMk cId="4067716667" sldId="318"/>
            <ac:spMk id="13" creationId="{12231725-D083-4E0F-9428-1C2635189CA9}"/>
          </ac:spMkLst>
        </pc:spChg>
        <pc:graphicFrameChg chg="add">
          <ac:chgData name="Corey Edwards" userId="S::corey.edwards@uwtsd.ac.uk::7a967df3-e232-40a5-b10c-dee8f912d80a" providerId="AD" clId="Web-{821DF640-068A-3E3B-2867-22DBC54529EE}" dt="2025-12-04T09:01:29.506" v="31"/>
          <ac:graphicFrameMkLst>
            <pc:docMk/>
            <pc:sldMk cId="4067716667" sldId="318"/>
            <ac:graphicFrameMk id="5" creationId="{8944085B-5CDF-167D-C46B-F958F48E143E}"/>
          </ac:graphicFrameMkLst>
        </pc:graphicFrameChg>
      </pc:sldChg>
      <pc:sldChg chg="addSp delSp modSp mod setBg">
        <pc:chgData name="Corey Edwards" userId="S::corey.edwards@uwtsd.ac.uk::7a967df3-e232-40a5-b10c-dee8f912d80a" providerId="AD" clId="Web-{821DF640-068A-3E3B-2867-22DBC54529EE}" dt="2025-12-04T09:01:43.912" v="33"/>
        <pc:sldMkLst>
          <pc:docMk/>
          <pc:sldMk cId="61700863" sldId="319"/>
        </pc:sldMkLst>
        <pc:spChg chg="mod">
          <ac:chgData name="Corey Edwards" userId="S::corey.edwards@uwtsd.ac.uk::7a967df3-e232-40a5-b10c-dee8f912d80a" providerId="AD" clId="Web-{821DF640-068A-3E3B-2867-22DBC54529EE}" dt="2025-12-04T09:01:43.912" v="33"/>
          <ac:spMkLst>
            <pc:docMk/>
            <pc:sldMk cId="61700863" sldId="319"/>
            <ac:spMk id="2" creationId="{C58D311E-AC3A-BA78-99F7-E67BE0D528DB}"/>
          </ac:spMkLst>
        </pc:spChg>
        <pc:spChg chg="del">
          <ac:chgData name="Corey Edwards" userId="S::corey.edwards@uwtsd.ac.uk::7a967df3-e232-40a5-b10c-dee8f912d80a" providerId="AD" clId="Web-{821DF640-068A-3E3B-2867-22DBC54529EE}" dt="2025-12-04T09:01:43.912" v="33"/>
          <ac:spMkLst>
            <pc:docMk/>
            <pc:sldMk cId="61700863" sldId="319"/>
            <ac:spMk id="3" creationId="{3014A7A9-92AE-3101-C4F1-918508C9B478}"/>
          </ac:spMkLst>
        </pc:spChg>
        <pc:spChg chg="add">
          <ac:chgData name="Corey Edwards" userId="S::corey.edwards@uwtsd.ac.uk::7a967df3-e232-40a5-b10c-dee8f912d80a" providerId="AD" clId="Web-{821DF640-068A-3E3B-2867-22DBC54529EE}" dt="2025-12-04T09:01:43.912" v="33"/>
          <ac:spMkLst>
            <pc:docMk/>
            <pc:sldMk cId="61700863" sldId="319"/>
            <ac:spMk id="9" creationId="{B937640E-EF7A-4A6C-A950-D12B7D5C923E}"/>
          </ac:spMkLst>
        </pc:spChg>
        <pc:spChg chg="add">
          <ac:chgData name="Corey Edwards" userId="S::corey.edwards@uwtsd.ac.uk::7a967df3-e232-40a5-b10c-dee8f912d80a" providerId="AD" clId="Web-{821DF640-068A-3E3B-2867-22DBC54529EE}" dt="2025-12-04T09:01:43.912" v="33"/>
          <ac:spMkLst>
            <pc:docMk/>
            <pc:sldMk cId="61700863" sldId="319"/>
            <ac:spMk id="11" creationId="{7A46C5F3-4EAC-473B-BD72-1219E833DB14}"/>
          </ac:spMkLst>
        </pc:spChg>
        <pc:spChg chg="add">
          <ac:chgData name="Corey Edwards" userId="S::corey.edwards@uwtsd.ac.uk::7a967df3-e232-40a5-b10c-dee8f912d80a" providerId="AD" clId="Web-{821DF640-068A-3E3B-2867-22DBC54529EE}" dt="2025-12-04T09:01:43.912" v="33"/>
          <ac:spMkLst>
            <pc:docMk/>
            <pc:sldMk cId="61700863" sldId="319"/>
            <ac:spMk id="13" creationId="{12231725-D083-4E0F-9428-1C2635189CA9}"/>
          </ac:spMkLst>
        </pc:spChg>
        <pc:graphicFrameChg chg="add">
          <ac:chgData name="Corey Edwards" userId="S::corey.edwards@uwtsd.ac.uk::7a967df3-e232-40a5-b10c-dee8f912d80a" providerId="AD" clId="Web-{821DF640-068A-3E3B-2867-22DBC54529EE}" dt="2025-12-04T09:01:43.912" v="33"/>
          <ac:graphicFrameMkLst>
            <pc:docMk/>
            <pc:sldMk cId="61700863" sldId="319"/>
            <ac:graphicFrameMk id="5" creationId="{0D195F88-C5D5-4704-5D5B-004212ECEDA3}"/>
          </ac:graphicFrameMkLst>
        </pc:graphicFrameChg>
      </pc:sldChg>
      <pc:sldChg chg="addSp delSp modSp mod setBg">
        <pc:chgData name="Corey Edwards" userId="S::corey.edwards@uwtsd.ac.uk::7a967df3-e232-40a5-b10c-dee8f912d80a" providerId="AD" clId="Web-{821DF640-068A-3E3B-2867-22DBC54529EE}" dt="2025-12-04T09:38:31.297" v="42"/>
        <pc:sldMkLst>
          <pc:docMk/>
          <pc:sldMk cId="618605142" sldId="320"/>
        </pc:sldMkLst>
        <pc:spChg chg="mod">
          <ac:chgData name="Corey Edwards" userId="S::corey.edwards@uwtsd.ac.uk::7a967df3-e232-40a5-b10c-dee8f912d80a" providerId="AD" clId="Web-{821DF640-068A-3E3B-2867-22DBC54529EE}" dt="2025-12-04T09:38:31.297" v="42"/>
          <ac:spMkLst>
            <pc:docMk/>
            <pc:sldMk cId="618605142" sldId="320"/>
            <ac:spMk id="2" creationId="{BE819F20-DA26-9788-EDB4-F9380AC5D2DC}"/>
          </ac:spMkLst>
        </pc:spChg>
        <pc:spChg chg="del mod">
          <ac:chgData name="Corey Edwards" userId="S::corey.edwards@uwtsd.ac.uk::7a967df3-e232-40a5-b10c-dee8f912d80a" providerId="AD" clId="Web-{821DF640-068A-3E3B-2867-22DBC54529EE}" dt="2025-12-04T09:38:31.297" v="42"/>
          <ac:spMkLst>
            <pc:docMk/>
            <pc:sldMk cId="618605142" sldId="320"/>
            <ac:spMk id="3" creationId="{B429D96E-9AA0-2869-CB51-6CECAC9440B4}"/>
          </ac:spMkLst>
        </pc:spChg>
        <pc:spChg chg="add">
          <ac:chgData name="Corey Edwards" userId="S::corey.edwards@uwtsd.ac.uk::7a967df3-e232-40a5-b10c-dee8f912d80a" providerId="AD" clId="Web-{821DF640-068A-3E3B-2867-22DBC54529EE}" dt="2025-12-04T09:38:31.297" v="42"/>
          <ac:spMkLst>
            <pc:docMk/>
            <pc:sldMk cId="618605142" sldId="320"/>
            <ac:spMk id="9" creationId="{B937640E-EF7A-4A6C-A950-D12B7D5C923E}"/>
          </ac:spMkLst>
        </pc:spChg>
        <pc:spChg chg="add">
          <ac:chgData name="Corey Edwards" userId="S::corey.edwards@uwtsd.ac.uk::7a967df3-e232-40a5-b10c-dee8f912d80a" providerId="AD" clId="Web-{821DF640-068A-3E3B-2867-22DBC54529EE}" dt="2025-12-04T09:38:31.297" v="42"/>
          <ac:spMkLst>
            <pc:docMk/>
            <pc:sldMk cId="618605142" sldId="320"/>
            <ac:spMk id="11" creationId="{7A46C5F3-4EAC-473B-BD72-1219E833DB14}"/>
          </ac:spMkLst>
        </pc:spChg>
        <pc:spChg chg="add">
          <ac:chgData name="Corey Edwards" userId="S::corey.edwards@uwtsd.ac.uk::7a967df3-e232-40a5-b10c-dee8f912d80a" providerId="AD" clId="Web-{821DF640-068A-3E3B-2867-22DBC54529EE}" dt="2025-12-04T09:38:31.297" v="42"/>
          <ac:spMkLst>
            <pc:docMk/>
            <pc:sldMk cId="618605142" sldId="320"/>
            <ac:spMk id="13" creationId="{12231725-D083-4E0F-9428-1C2635189CA9}"/>
          </ac:spMkLst>
        </pc:spChg>
        <pc:graphicFrameChg chg="add">
          <ac:chgData name="Corey Edwards" userId="S::corey.edwards@uwtsd.ac.uk::7a967df3-e232-40a5-b10c-dee8f912d80a" providerId="AD" clId="Web-{821DF640-068A-3E3B-2867-22DBC54529EE}" dt="2025-12-04T09:38:31.297" v="42"/>
          <ac:graphicFrameMkLst>
            <pc:docMk/>
            <pc:sldMk cId="618605142" sldId="320"/>
            <ac:graphicFrameMk id="5" creationId="{EF39DC06-F5B7-DA03-1B25-C87BFE74DB80}"/>
          </ac:graphicFrameMkLst>
        </pc:graphicFrameChg>
      </pc:sldChg>
      <pc:sldChg chg="addSp delSp modSp mod setBg">
        <pc:chgData name="Corey Edwards" userId="S::corey.edwards@uwtsd.ac.uk::7a967df3-e232-40a5-b10c-dee8f912d80a" providerId="AD" clId="Web-{821DF640-068A-3E3B-2867-22DBC54529EE}" dt="2025-12-04T09:01:34.006" v="32"/>
        <pc:sldMkLst>
          <pc:docMk/>
          <pc:sldMk cId="1024902972" sldId="321"/>
        </pc:sldMkLst>
        <pc:spChg chg="mod">
          <ac:chgData name="Corey Edwards" userId="S::corey.edwards@uwtsd.ac.uk::7a967df3-e232-40a5-b10c-dee8f912d80a" providerId="AD" clId="Web-{821DF640-068A-3E3B-2867-22DBC54529EE}" dt="2025-12-04T09:01:34.006" v="32"/>
          <ac:spMkLst>
            <pc:docMk/>
            <pc:sldMk cId="1024902972" sldId="321"/>
            <ac:spMk id="2" creationId="{F8AEFC04-6272-F2AA-6BD4-FC225A21184C}"/>
          </ac:spMkLst>
        </pc:spChg>
        <pc:spChg chg="del">
          <ac:chgData name="Corey Edwards" userId="S::corey.edwards@uwtsd.ac.uk::7a967df3-e232-40a5-b10c-dee8f912d80a" providerId="AD" clId="Web-{821DF640-068A-3E3B-2867-22DBC54529EE}" dt="2025-12-04T09:01:34.006" v="32"/>
          <ac:spMkLst>
            <pc:docMk/>
            <pc:sldMk cId="1024902972" sldId="321"/>
            <ac:spMk id="3" creationId="{A56C7DDF-F26C-19EC-813D-03C61DDDD92F}"/>
          </ac:spMkLst>
        </pc:spChg>
        <pc:spChg chg="add">
          <ac:chgData name="Corey Edwards" userId="S::corey.edwards@uwtsd.ac.uk::7a967df3-e232-40a5-b10c-dee8f912d80a" providerId="AD" clId="Web-{821DF640-068A-3E3B-2867-22DBC54529EE}" dt="2025-12-04T09:01:34.006" v="32"/>
          <ac:spMkLst>
            <pc:docMk/>
            <pc:sldMk cId="1024902972" sldId="321"/>
            <ac:spMk id="9" creationId="{B937640E-EF7A-4A6C-A950-D12B7D5C923E}"/>
          </ac:spMkLst>
        </pc:spChg>
        <pc:spChg chg="add">
          <ac:chgData name="Corey Edwards" userId="S::corey.edwards@uwtsd.ac.uk::7a967df3-e232-40a5-b10c-dee8f912d80a" providerId="AD" clId="Web-{821DF640-068A-3E3B-2867-22DBC54529EE}" dt="2025-12-04T09:01:34.006" v="32"/>
          <ac:spMkLst>
            <pc:docMk/>
            <pc:sldMk cId="1024902972" sldId="321"/>
            <ac:spMk id="11" creationId="{7A46C5F3-4EAC-473B-BD72-1219E833DB14}"/>
          </ac:spMkLst>
        </pc:spChg>
        <pc:spChg chg="add">
          <ac:chgData name="Corey Edwards" userId="S::corey.edwards@uwtsd.ac.uk::7a967df3-e232-40a5-b10c-dee8f912d80a" providerId="AD" clId="Web-{821DF640-068A-3E3B-2867-22DBC54529EE}" dt="2025-12-04T09:01:34.006" v="32"/>
          <ac:spMkLst>
            <pc:docMk/>
            <pc:sldMk cId="1024902972" sldId="321"/>
            <ac:spMk id="13" creationId="{12231725-D083-4E0F-9428-1C2635189CA9}"/>
          </ac:spMkLst>
        </pc:spChg>
        <pc:graphicFrameChg chg="add">
          <ac:chgData name="Corey Edwards" userId="S::corey.edwards@uwtsd.ac.uk::7a967df3-e232-40a5-b10c-dee8f912d80a" providerId="AD" clId="Web-{821DF640-068A-3E3B-2867-22DBC54529EE}" dt="2025-12-04T09:01:34.006" v="32"/>
          <ac:graphicFrameMkLst>
            <pc:docMk/>
            <pc:sldMk cId="1024902972" sldId="321"/>
            <ac:graphicFrameMk id="5" creationId="{960A54EE-0A58-3917-62E3-39F8346427AF}"/>
          </ac:graphicFrameMkLst>
        </pc:graphicFrameChg>
      </pc:sldChg>
      <pc:sldChg chg="addSp delSp modSp mod setBg">
        <pc:chgData name="Corey Edwards" userId="S::corey.edwards@uwtsd.ac.uk::7a967df3-e232-40a5-b10c-dee8f912d80a" providerId="AD" clId="Web-{821DF640-068A-3E3B-2867-22DBC54529EE}" dt="2025-12-04T09:01:23.506" v="30"/>
        <pc:sldMkLst>
          <pc:docMk/>
          <pc:sldMk cId="278512698" sldId="322"/>
        </pc:sldMkLst>
        <pc:spChg chg="mod">
          <ac:chgData name="Corey Edwards" userId="S::corey.edwards@uwtsd.ac.uk::7a967df3-e232-40a5-b10c-dee8f912d80a" providerId="AD" clId="Web-{821DF640-068A-3E3B-2867-22DBC54529EE}" dt="2025-12-04T09:01:23.506" v="30"/>
          <ac:spMkLst>
            <pc:docMk/>
            <pc:sldMk cId="278512698" sldId="322"/>
            <ac:spMk id="2" creationId="{94879CD6-87FD-BA89-D53C-FA961E57EDCD}"/>
          </ac:spMkLst>
        </pc:spChg>
        <pc:spChg chg="del">
          <ac:chgData name="Corey Edwards" userId="S::corey.edwards@uwtsd.ac.uk::7a967df3-e232-40a5-b10c-dee8f912d80a" providerId="AD" clId="Web-{821DF640-068A-3E3B-2867-22DBC54529EE}" dt="2025-12-04T09:01:23.506" v="30"/>
          <ac:spMkLst>
            <pc:docMk/>
            <pc:sldMk cId="278512698" sldId="322"/>
            <ac:spMk id="3" creationId="{F82FDB95-23C8-88A7-531D-88714669B2F1}"/>
          </ac:spMkLst>
        </pc:spChg>
        <pc:spChg chg="add">
          <ac:chgData name="Corey Edwards" userId="S::corey.edwards@uwtsd.ac.uk::7a967df3-e232-40a5-b10c-dee8f912d80a" providerId="AD" clId="Web-{821DF640-068A-3E3B-2867-22DBC54529EE}" dt="2025-12-04T09:01:23.506" v="30"/>
          <ac:spMkLst>
            <pc:docMk/>
            <pc:sldMk cId="278512698" sldId="322"/>
            <ac:spMk id="9" creationId="{B937640E-EF7A-4A6C-A950-D12B7D5C923E}"/>
          </ac:spMkLst>
        </pc:spChg>
        <pc:spChg chg="add">
          <ac:chgData name="Corey Edwards" userId="S::corey.edwards@uwtsd.ac.uk::7a967df3-e232-40a5-b10c-dee8f912d80a" providerId="AD" clId="Web-{821DF640-068A-3E3B-2867-22DBC54529EE}" dt="2025-12-04T09:01:23.506" v="30"/>
          <ac:spMkLst>
            <pc:docMk/>
            <pc:sldMk cId="278512698" sldId="322"/>
            <ac:spMk id="11" creationId="{7A46C5F3-4EAC-473B-BD72-1219E833DB14}"/>
          </ac:spMkLst>
        </pc:spChg>
        <pc:spChg chg="add">
          <ac:chgData name="Corey Edwards" userId="S::corey.edwards@uwtsd.ac.uk::7a967df3-e232-40a5-b10c-dee8f912d80a" providerId="AD" clId="Web-{821DF640-068A-3E3B-2867-22DBC54529EE}" dt="2025-12-04T09:01:23.506" v="30"/>
          <ac:spMkLst>
            <pc:docMk/>
            <pc:sldMk cId="278512698" sldId="322"/>
            <ac:spMk id="13" creationId="{12231725-D083-4E0F-9428-1C2635189CA9}"/>
          </ac:spMkLst>
        </pc:spChg>
        <pc:graphicFrameChg chg="add">
          <ac:chgData name="Corey Edwards" userId="S::corey.edwards@uwtsd.ac.uk::7a967df3-e232-40a5-b10c-dee8f912d80a" providerId="AD" clId="Web-{821DF640-068A-3E3B-2867-22DBC54529EE}" dt="2025-12-04T09:01:23.506" v="30"/>
          <ac:graphicFrameMkLst>
            <pc:docMk/>
            <pc:sldMk cId="278512698" sldId="322"/>
            <ac:graphicFrameMk id="5" creationId="{74226548-2512-02F0-94DC-C3A6BE4F5D11}"/>
          </ac:graphicFrameMkLst>
        </pc:graphicFrameChg>
      </pc:sldChg>
      <pc:sldChg chg="addSp delSp modSp mod setBg">
        <pc:chgData name="Corey Edwards" userId="S::corey.edwards@uwtsd.ac.uk::7a967df3-e232-40a5-b10c-dee8f912d80a" providerId="AD" clId="Web-{821DF640-068A-3E3B-2867-22DBC54529EE}" dt="2025-12-04T09:01:48.506" v="34"/>
        <pc:sldMkLst>
          <pc:docMk/>
          <pc:sldMk cId="260180293" sldId="323"/>
        </pc:sldMkLst>
        <pc:spChg chg="mod">
          <ac:chgData name="Corey Edwards" userId="S::corey.edwards@uwtsd.ac.uk::7a967df3-e232-40a5-b10c-dee8f912d80a" providerId="AD" clId="Web-{821DF640-068A-3E3B-2867-22DBC54529EE}" dt="2025-12-04T09:01:48.506" v="34"/>
          <ac:spMkLst>
            <pc:docMk/>
            <pc:sldMk cId="260180293" sldId="323"/>
            <ac:spMk id="2" creationId="{23243625-97B1-B7C8-242E-F4D508710017}"/>
          </ac:spMkLst>
        </pc:spChg>
        <pc:spChg chg="del">
          <ac:chgData name="Corey Edwards" userId="S::corey.edwards@uwtsd.ac.uk::7a967df3-e232-40a5-b10c-dee8f912d80a" providerId="AD" clId="Web-{821DF640-068A-3E3B-2867-22DBC54529EE}" dt="2025-12-04T09:01:48.506" v="34"/>
          <ac:spMkLst>
            <pc:docMk/>
            <pc:sldMk cId="260180293" sldId="323"/>
            <ac:spMk id="3" creationId="{20276158-DE19-1AAD-FBAA-B995AE3818A1}"/>
          </ac:spMkLst>
        </pc:spChg>
        <pc:spChg chg="add">
          <ac:chgData name="Corey Edwards" userId="S::corey.edwards@uwtsd.ac.uk::7a967df3-e232-40a5-b10c-dee8f912d80a" providerId="AD" clId="Web-{821DF640-068A-3E3B-2867-22DBC54529EE}" dt="2025-12-04T09:01:48.506" v="34"/>
          <ac:spMkLst>
            <pc:docMk/>
            <pc:sldMk cId="260180293" sldId="323"/>
            <ac:spMk id="9" creationId="{B937640E-EF7A-4A6C-A950-D12B7D5C923E}"/>
          </ac:spMkLst>
        </pc:spChg>
        <pc:spChg chg="add">
          <ac:chgData name="Corey Edwards" userId="S::corey.edwards@uwtsd.ac.uk::7a967df3-e232-40a5-b10c-dee8f912d80a" providerId="AD" clId="Web-{821DF640-068A-3E3B-2867-22DBC54529EE}" dt="2025-12-04T09:01:48.506" v="34"/>
          <ac:spMkLst>
            <pc:docMk/>
            <pc:sldMk cId="260180293" sldId="323"/>
            <ac:spMk id="11" creationId="{7A46C5F3-4EAC-473B-BD72-1219E833DB14}"/>
          </ac:spMkLst>
        </pc:spChg>
        <pc:spChg chg="add">
          <ac:chgData name="Corey Edwards" userId="S::corey.edwards@uwtsd.ac.uk::7a967df3-e232-40a5-b10c-dee8f912d80a" providerId="AD" clId="Web-{821DF640-068A-3E3B-2867-22DBC54529EE}" dt="2025-12-04T09:01:48.506" v="34"/>
          <ac:spMkLst>
            <pc:docMk/>
            <pc:sldMk cId="260180293" sldId="323"/>
            <ac:spMk id="13" creationId="{12231725-D083-4E0F-9428-1C2635189CA9}"/>
          </ac:spMkLst>
        </pc:spChg>
        <pc:graphicFrameChg chg="add">
          <ac:chgData name="Corey Edwards" userId="S::corey.edwards@uwtsd.ac.uk::7a967df3-e232-40a5-b10c-dee8f912d80a" providerId="AD" clId="Web-{821DF640-068A-3E3B-2867-22DBC54529EE}" dt="2025-12-04T09:01:48.506" v="34"/>
          <ac:graphicFrameMkLst>
            <pc:docMk/>
            <pc:sldMk cId="260180293" sldId="323"/>
            <ac:graphicFrameMk id="5" creationId="{653CEA98-748B-0AB3-CEB9-E34E01D0C528}"/>
          </ac:graphicFrameMkLst>
        </pc:graphicFrameChg>
      </pc:sldChg>
      <pc:sldChg chg="addSp delSp modSp mod setBg">
        <pc:chgData name="Corey Edwards" userId="S::corey.edwards@uwtsd.ac.uk::7a967df3-e232-40a5-b10c-dee8f912d80a" providerId="AD" clId="Web-{821DF640-068A-3E3B-2867-22DBC54529EE}" dt="2025-12-04T09:38:49.502" v="45"/>
        <pc:sldMkLst>
          <pc:docMk/>
          <pc:sldMk cId="1352654144" sldId="324"/>
        </pc:sldMkLst>
        <pc:spChg chg="mod">
          <ac:chgData name="Corey Edwards" userId="S::corey.edwards@uwtsd.ac.uk::7a967df3-e232-40a5-b10c-dee8f912d80a" providerId="AD" clId="Web-{821DF640-068A-3E3B-2867-22DBC54529EE}" dt="2025-12-04T09:38:49.502" v="45"/>
          <ac:spMkLst>
            <pc:docMk/>
            <pc:sldMk cId="1352654144" sldId="324"/>
            <ac:spMk id="2" creationId="{1D4C92D5-822C-0C21-E192-CC2C53E90881}"/>
          </ac:spMkLst>
        </pc:spChg>
        <pc:spChg chg="del">
          <ac:chgData name="Corey Edwards" userId="S::corey.edwards@uwtsd.ac.uk::7a967df3-e232-40a5-b10c-dee8f912d80a" providerId="AD" clId="Web-{821DF640-068A-3E3B-2867-22DBC54529EE}" dt="2025-12-04T09:38:49.502" v="45"/>
          <ac:spMkLst>
            <pc:docMk/>
            <pc:sldMk cId="1352654144" sldId="324"/>
            <ac:spMk id="3" creationId="{0C3E4C54-13B5-21E3-9CBE-AD443BD31D88}"/>
          </ac:spMkLst>
        </pc:spChg>
        <pc:spChg chg="add">
          <ac:chgData name="Corey Edwards" userId="S::corey.edwards@uwtsd.ac.uk::7a967df3-e232-40a5-b10c-dee8f912d80a" providerId="AD" clId="Web-{821DF640-068A-3E3B-2867-22DBC54529EE}" dt="2025-12-04T09:38:49.502" v="45"/>
          <ac:spMkLst>
            <pc:docMk/>
            <pc:sldMk cId="1352654144" sldId="324"/>
            <ac:spMk id="9" creationId="{B937640E-EF7A-4A6C-A950-D12B7D5C923E}"/>
          </ac:spMkLst>
        </pc:spChg>
        <pc:spChg chg="add">
          <ac:chgData name="Corey Edwards" userId="S::corey.edwards@uwtsd.ac.uk::7a967df3-e232-40a5-b10c-dee8f912d80a" providerId="AD" clId="Web-{821DF640-068A-3E3B-2867-22DBC54529EE}" dt="2025-12-04T09:38:49.502" v="45"/>
          <ac:spMkLst>
            <pc:docMk/>
            <pc:sldMk cId="1352654144" sldId="324"/>
            <ac:spMk id="11" creationId="{9146CCC8-AA39-4037-B3E2-70602B93FFA0}"/>
          </ac:spMkLst>
        </pc:spChg>
        <pc:graphicFrameChg chg="add">
          <ac:chgData name="Corey Edwards" userId="S::corey.edwards@uwtsd.ac.uk::7a967df3-e232-40a5-b10c-dee8f912d80a" providerId="AD" clId="Web-{821DF640-068A-3E3B-2867-22DBC54529EE}" dt="2025-12-04T09:38:49.502" v="45"/>
          <ac:graphicFrameMkLst>
            <pc:docMk/>
            <pc:sldMk cId="1352654144" sldId="324"/>
            <ac:graphicFrameMk id="5" creationId="{89D89647-034F-53F5-7BC4-A431744CA877}"/>
          </ac:graphicFrameMkLst>
        </pc:graphicFrameChg>
      </pc:sldChg>
      <pc:sldChg chg="addSp delSp modSp mod setBg">
        <pc:chgData name="Corey Edwards" userId="S::corey.edwards@uwtsd.ac.uk::7a967df3-e232-40a5-b10c-dee8f912d80a" providerId="AD" clId="Web-{821DF640-068A-3E3B-2867-22DBC54529EE}" dt="2025-12-04T09:39:07.551" v="48"/>
        <pc:sldMkLst>
          <pc:docMk/>
          <pc:sldMk cId="610507921" sldId="325"/>
        </pc:sldMkLst>
        <pc:spChg chg="mod">
          <ac:chgData name="Corey Edwards" userId="S::corey.edwards@uwtsd.ac.uk::7a967df3-e232-40a5-b10c-dee8f912d80a" providerId="AD" clId="Web-{821DF640-068A-3E3B-2867-22DBC54529EE}" dt="2025-12-04T09:39:07.551" v="48"/>
          <ac:spMkLst>
            <pc:docMk/>
            <pc:sldMk cId="610507921" sldId="325"/>
            <ac:spMk id="2" creationId="{494BF81B-572F-EA40-BA45-A11E3CEFC22D}"/>
          </ac:spMkLst>
        </pc:spChg>
        <pc:spChg chg="del">
          <ac:chgData name="Corey Edwards" userId="S::corey.edwards@uwtsd.ac.uk::7a967df3-e232-40a5-b10c-dee8f912d80a" providerId="AD" clId="Web-{821DF640-068A-3E3B-2867-22DBC54529EE}" dt="2025-12-04T09:39:07.551" v="48"/>
          <ac:spMkLst>
            <pc:docMk/>
            <pc:sldMk cId="610507921" sldId="325"/>
            <ac:spMk id="3" creationId="{9C22FAE3-B67F-BCD7-9522-373C5CC7F6B2}"/>
          </ac:spMkLst>
        </pc:spChg>
        <pc:spChg chg="add">
          <ac:chgData name="Corey Edwards" userId="S::corey.edwards@uwtsd.ac.uk::7a967df3-e232-40a5-b10c-dee8f912d80a" providerId="AD" clId="Web-{821DF640-068A-3E3B-2867-22DBC54529EE}" dt="2025-12-04T09:39:07.551" v="48"/>
          <ac:spMkLst>
            <pc:docMk/>
            <pc:sldMk cId="610507921" sldId="325"/>
            <ac:spMk id="9" creationId="{B937640E-EF7A-4A6C-A950-D12B7D5C923E}"/>
          </ac:spMkLst>
        </pc:spChg>
        <pc:spChg chg="add">
          <ac:chgData name="Corey Edwards" userId="S::corey.edwards@uwtsd.ac.uk::7a967df3-e232-40a5-b10c-dee8f912d80a" providerId="AD" clId="Web-{821DF640-068A-3E3B-2867-22DBC54529EE}" dt="2025-12-04T09:39:07.551" v="48"/>
          <ac:spMkLst>
            <pc:docMk/>
            <pc:sldMk cId="610507921" sldId="325"/>
            <ac:spMk id="11" creationId="{7A46C5F3-4EAC-473B-BD72-1219E833DB14}"/>
          </ac:spMkLst>
        </pc:spChg>
        <pc:spChg chg="add">
          <ac:chgData name="Corey Edwards" userId="S::corey.edwards@uwtsd.ac.uk::7a967df3-e232-40a5-b10c-dee8f912d80a" providerId="AD" clId="Web-{821DF640-068A-3E3B-2867-22DBC54529EE}" dt="2025-12-04T09:39:07.551" v="48"/>
          <ac:spMkLst>
            <pc:docMk/>
            <pc:sldMk cId="610507921" sldId="325"/>
            <ac:spMk id="13" creationId="{12231725-D083-4E0F-9428-1C2635189CA9}"/>
          </ac:spMkLst>
        </pc:spChg>
        <pc:graphicFrameChg chg="add">
          <ac:chgData name="Corey Edwards" userId="S::corey.edwards@uwtsd.ac.uk::7a967df3-e232-40a5-b10c-dee8f912d80a" providerId="AD" clId="Web-{821DF640-068A-3E3B-2867-22DBC54529EE}" dt="2025-12-04T09:39:07.551" v="48"/>
          <ac:graphicFrameMkLst>
            <pc:docMk/>
            <pc:sldMk cId="610507921" sldId="325"/>
            <ac:graphicFrameMk id="5" creationId="{D1125B9E-5F89-97F6-7025-DDBFED3C0B10}"/>
          </ac:graphicFrameMkLst>
        </pc:graphicFrameChg>
      </pc:sldChg>
      <pc:sldChg chg="addSp delSp modSp mod setBg">
        <pc:chgData name="Corey Edwards" userId="S::corey.edwards@uwtsd.ac.uk::7a967df3-e232-40a5-b10c-dee8f912d80a" providerId="AD" clId="Web-{821DF640-068A-3E3B-2867-22DBC54529EE}" dt="2025-12-04T09:39:00.847" v="47"/>
        <pc:sldMkLst>
          <pc:docMk/>
          <pc:sldMk cId="1385380807" sldId="326"/>
        </pc:sldMkLst>
        <pc:spChg chg="mod">
          <ac:chgData name="Corey Edwards" userId="S::corey.edwards@uwtsd.ac.uk::7a967df3-e232-40a5-b10c-dee8f912d80a" providerId="AD" clId="Web-{821DF640-068A-3E3B-2867-22DBC54529EE}" dt="2025-12-04T09:39:00.847" v="47"/>
          <ac:spMkLst>
            <pc:docMk/>
            <pc:sldMk cId="1385380807" sldId="326"/>
            <ac:spMk id="2" creationId="{73ED1054-7E70-0111-C9BE-2E04861BC868}"/>
          </ac:spMkLst>
        </pc:spChg>
        <pc:spChg chg="del">
          <ac:chgData name="Corey Edwards" userId="S::corey.edwards@uwtsd.ac.uk::7a967df3-e232-40a5-b10c-dee8f912d80a" providerId="AD" clId="Web-{821DF640-068A-3E3B-2867-22DBC54529EE}" dt="2025-12-04T09:39:00.847" v="47"/>
          <ac:spMkLst>
            <pc:docMk/>
            <pc:sldMk cId="1385380807" sldId="326"/>
            <ac:spMk id="3" creationId="{6D839B6F-EDFD-0BE2-201A-99552FBECD90}"/>
          </ac:spMkLst>
        </pc:spChg>
        <pc:spChg chg="add">
          <ac:chgData name="Corey Edwards" userId="S::corey.edwards@uwtsd.ac.uk::7a967df3-e232-40a5-b10c-dee8f912d80a" providerId="AD" clId="Web-{821DF640-068A-3E3B-2867-22DBC54529EE}" dt="2025-12-04T09:39:00.847" v="47"/>
          <ac:spMkLst>
            <pc:docMk/>
            <pc:sldMk cId="1385380807" sldId="326"/>
            <ac:spMk id="9" creationId="{B937640E-EF7A-4A6C-A950-D12B7D5C923E}"/>
          </ac:spMkLst>
        </pc:spChg>
        <pc:spChg chg="add">
          <ac:chgData name="Corey Edwards" userId="S::corey.edwards@uwtsd.ac.uk::7a967df3-e232-40a5-b10c-dee8f912d80a" providerId="AD" clId="Web-{821DF640-068A-3E3B-2867-22DBC54529EE}" dt="2025-12-04T09:39:00.847" v="47"/>
          <ac:spMkLst>
            <pc:docMk/>
            <pc:sldMk cId="1385380807" sldId="326"/>
            <ac:spMk id="11" creationId="{6A13B2A7-A44E-4940-9367-4788F2807FB5}"/>
          </ac:spMkLst>
        </pc:spChg>
        <pc:spChg chg="add">
          <ac:chgData name="Corey Edwards" userId="S::corey.edwards@uwtsd.ac.uk::7a967df3-e232-40a5-b10c-dee8f912d80a" providerId="AD" clId="Web-{821DF640-068A-3E3B-2867-22DBC54529EE}" dt="2025-12-04T09:39:00.847" v="47"/>
          <ac:spMkLst>
            <pc:docMk/>
            <pc:sldMk cId="1385380807" sldId="326"/>
            <ac:spMk id="13" creationId="{ADBF9A7D-DF04-4422-981B-76DFC7208897}"/>
          </ac:spMkLst>
        </pc:spChg>
        <pc:graphicFrameChg chg="add">
          <ac:chgData name="Corey Edwards" userId="S::corey.edwards@uwtsd.ac.uk::7a967df3-e232-40a5-b10c-dee8f912d80a" providerId="AD" clId="Web-{821DF640-068A-3E3B-2867-22DBC54529EE}" dt="2025-12-04T09:39:00.847" v="47"/>
          <ac:graphicFrameMkLst>
            <pc:docMk/>
            <pc:sldMk cId="1385380807" sldId="326"/>
            <ac:graphicFrameMk id="5" creationId="{5ABAB7DB-766D-A328-6118-3BDE146A4FEA}"/>
          </ac:graphicFrameMkLst>
        </pc:graphicFrameChg>
      </pc:sldChg>
      <pc:sldChg chg="addSp delSp modSp mod setBg">
        <pc:chgData name="Corey Edwards" userId="S::corey.edwards@uwtsd.ac.uk::7a967df3-e232-40a5-b10c-dee8f912d80a" providerId="AD" clId="Web-{821DF640-068A-3E3B-2867-22DBC54529EE}" dt="2025-12-04T09:38:55.222" v="46"/>
        <pc:sldMkLst>
          <pc:docMk/>
          <pc:sldMk cId="2340183629" sldId="327"/>
        </pc:sldMkLst>
        <pc:spChg chg="mod">
          <ac:chgData name="Corey Edwards" userId="S::corey.edwards@uwtsd.ac.uk::7a967df3-e232-40a5-b10c-dee8f912d80a" providerId="AD" clId="Web-{821DF640-068A-3E3B-2867-22DBC54529EE}" dt="2025-12-04T09:38:55.222" v="46"/>
          <ac:spMkLst>
            <pc:docMk/>
            <pc:sldMk cId="2340183629" sldId="327"/>
            <ac:spMk id="2" creationId="{77C27179-46EA-0F8A-32F3-60F6E55EAB65}"/>
          </ac:spMkLst>
        </pc:spChg>
        <pc:spChg chg="del">
          <ac:chgData name="Corey Edwards" userId="S::corey.edwards@uwtsd.ac.uk::7a967df3-e232-40a5-b10c-dee8f912d80a" providerId="AD" clId="Web-{821DF640-068A-3E3B-2867-22DBC54529EE}" dt="2025-12-04T09:38:55.222" v="46"/>
          <ac:spMkLst>
            <pc:docMk/>
            <pc:sldMk cId="2340183629" sldId="327"/>
            <ac:spMk id="3" creationId="{0442E5E7-CF42-DDA9-E736-0431D32329D1}"/>
          </ac:spMkLst>
        </pc:spChg>
        <pc:spChg chg="add">
          <ac:chgData name="Corey Edwards" userId="S::corey.edwards@uwtsd.ac.uk::7a967df3-e232-40a5-b10c-dee8f912d80a" providerId="AD" clId="Web-{821DF640-068A-3E3B-2867-22DBC54529EE}" dt="2025-12-04T09:38:55.222" v="46"/>
          <ac:spMkLst>
            <pc:docMk/>
            <pc:sldMk cId="2340183629" sldId="327"/>
            <ac:spMk id="9" creationId="{B937640E-EF7A-4A6C-A950-D12B7D5C923E}"/>
          </ac:spMkLst>
        </pc:spChg>
        <pc:spChg chg="add">
          <ac:chgData name="Corey Edwards" userId="S::corey.edwards@uwtsd.ac.uk::7a967df3-e232-40a5-b10c-dee8f912d80a" providerId="AD" clId="Web-{821DF640-068A-3E3B-2867-22DBC54529EE}" dt="2025-12-04T09:38:55.222" v="46"/>
          <ac:spMkLst>
            <pc:docMk/>
            <pc:sldMk cId="2340183629" sldId="327"/>
            <ac:spMk id="11" creationId="{9146CCC8-AA39-4037-B3E2-70602B93FFA0}"/>
          </ac:spMkLst>
        </pc:spChg>
        <pc:graphicFrameChg chg="add">
          <ac:chgData name="Corey Edwards" userId="S::corey.edwards@uwtsd.ac.uk::7a967df3-e232-40a5-b10c-dee8f912d80a" providerId="AD" clId="Web-{821DF640-068A-3E3B-2867-22DBC54529EE}" dt="2025-12-04T09:38:55.222" v="46"/>
          <ac:graphicFrameMkLst>
            <pc:docMk/>
            <pc:sldMk cId="2340183629" sldId="327"/>
            <ac:graphicFrameMk id="5" creationId="{A806EC3D-991A-8D37-8D78-49C186BDFDD2}"/>
          </ac:graphicFrameMkLst>
        </pc:graphicFrameChg>
      </pc:sldChg>
      <pc:sldChg chg="addSp delSp modSp mod setBg">
        <pc:chgData name="Corey Edwards" userId="S::corey.edwards@uwtsd.ac.uk::7a967df3-e232-40a5-b10c-dee8f912d80a" providerId="AD" clId="Web-{821DF640-068A-3E3B-2867-22DBC54529EE}" dt="2025-12-04T09:39:14.317" v="49"/>
        <pc:sldMkLst>
          <pc:docMk/>
          <pc:sldMk cId="1656046617" sldId="328"/>
        </pc:sldMkLst>
        <pc:spChg chg="mod">
          <ac:chgData name="Corey Edwards" userId="S::corey.edwards@uwtsd.ac.uk::7a967df3-e232-40a5-b10c-dee8f912d80a" providerId="AD" clId="Web-{821DF640-068A-3E3B-2867-22DBC54529EE}" dt="2025-12-04T09:39:14.317" v="49"/>
          <ac:spMkLst>
            <pc:docMk/>
            <pc:sldMk cId="1656046617" sldId="328"/>
            <ac:spMk id="2" creationId="{23F1F680-17A2-2646-2829-B1770B355F42}"/>
          </ac:spMkLst>
        </pc:spChg>
        <pc:spChg chg="del">
          <ac:chgData name="Corey Edwards" userId="S::corey.edwards@uwtsd.ac.uk::7a967df3-e232-40a5-b10c-dee8f912d80a" providerId="AD" clId="Web-{821DF640-068A-3E3B-2867-22DBC54529EE}" dt="2025-12-04T09:39:14.317" v="49"/>
          <ac:spMkLst>
            <pc:docMk/>
            <pc:sldMk cId="1656046617" sldId="328"/>
            <ac:spMk id="3" creationId="{BCB7D836-9F42-F9A1-2D3F-C52A784E5CC5}"/>
          </ac:spMkLst>
        </pc:spChg>
        <pc:spChg chg="add">
          <ac:chgData name="Corey Edwards" userId="S::corey.edwards@uwtsd.ac.uk::7a967df3-e232-40a5-b10c-dee8f912d80a" providerId="AD" clId="Web-{821DF640-068A-3E3B-2867-22DBC54529EE}" dt="2025-12-04T09:39:14.317" v="49"/>
          <ac:spMkLst>
            <pc:docMk/>
            <pc:sldMk cId="1656046617" sldId="328"/>
            <ac:spMk id="9" creationId="{B937640E-EF7A-4A6C-A950-D12B7D5C923E}"/>
          </ac:spMkLst>
        </pc:spChg>
        <pc:spChg chg="add">
          <ac:chgData name="Corey Edwards" userId="S::corey.edwards@uwtsd.ac.uk::7a967df3-e232-40a5-b10c-dee8f912d80a" providerId="AD" clId="Web-{821DF640-068A-3E3B-2867-22DBC54529EE}" dt="2025-12-04T09:39:14.317" v="49"/>
          <ac:spMkLst>
            <pc:docMk/>
            <pc:sldMk cId="1656046617" sldId="328"/>
            <ac:spMk id="11" creationId="{1D9E6557-0E93-4B4F-8AD1-1A7E3870CD3F}"/>
          </ac:spMkLst>
        </pc:spChg>
        <pc:spChg chg="add">
          <ac:chgData name="Corey Edwards" userId="S::corey.edwards@uwtsd.ac.uk::7a967df3-e232-40a5-b10c-dee8f912d80a" providerId="AD" clId="Web-{821DF640-068A-3E3B-2867-22DBC54529EE}" dt="2025-12-04T09:39:14.317" v="49"/>
          <ac:spMkLst>
            <pc:docMk/>
            <pc:sldMk cId="1656046617" sldId="328"/>
            <ac:spMk id="13" creationId="{06B84358-2894-45F1-8753-B1EC1E593DD8}"/>
          </ac:spMkLst>
        </pc:spChg>
        <pc:graphicFrameChg chg="add">
          <ac:chgData name="Corey Edwards" userId="S::corey.edwards@uwtsd.ac.uk::7a967df3-e232-40a5-b10c-dee8f912d80a" providerId="AD" clId="Web-{821DF640-068A-3E3B-2867-22DBC54529EE}" dt="2025-12-04T09:39:14.317" v="49"/>
          <ac:graphicFrameMkLst>
            <pc:docMk/>
            <pc:sldMk cId="1656046617" sldId="328"/>
            <ac:graphicFrameMk id="5" creationId="{CFED03EB-1D09-B206-62F3-7353F3BB0689}"/>
          </ac:graphicFrameMkLst>
        </pc:graphicFrameChg>
      </pc:sldChg>
      <pc:sldChg chg="addSp delSp modSp mod setBg">
        <pc:chgData name="Corey Edwards" userId="S::corey.edwards@uwtsd.ac.uk::7a967df3-e232-40a5-b10c-dee8f912d80a" providerId="AD" clId="Web-{821DF640-068A-3E3B-2867-22DBC54529EE}" dt="2025-12-04T09:39:18.552" v="50"/>
        <pc:sldMkLst>
          <pc:docMk/>
          <pc:sldMk cId="2877085972" sldId="329"/>
        </pc:sldMkLst>
        <pc:spChg chg="mod">
          <ac:chgData name="Corey Edwards" userId="S::corey.edwards@uwtsd.ac.uk::7a967df3-e232-40a5-b10c-dee8f912d80a" providerId="AD" clId="Web-{821DF640-068A-3E3B-2867-22DBC54529EE}" dt="2025-12-04T09:39:18.552" v="50"/>
          <ac:spMkLst>
            <pc:docMk/>
            <pc:sldMk cId="2877085972" sldId="329"/>
            <ac:spMk id="2" creationId="{1CBCB87F-B0B0-2167-BD02-180D661B9DEB}"/>
          </ac:spMkLst>
        </pc:spChg>
        <pc:spChg chg="del">
          <ac:chgData name="Corey Edwards" userId="S::corey.edwards@uwtsd.ac.uk::7a967df3-e232-40a5-b10c-dee8f912d80a" providerId="AD" clId="Web-{821DF640-068A-3E3B-2867-22DBC54529EE}" dt="2025-12-04T09:39:18.552" v="50"/>
          <ac:spMkLst>
            <pc:docMk/>
            <pc:sldMk cId="2877085972" sldId="329"/>
            <ac:spMk id="3" creationId="{E8A7D63C-DFE8-48FF-7047-6219D56A1CE8}"/>
          </ac:spMkLst>
        </pc:spChg>
        <pc:spChg chg="add">
          <ac:chgData name="Corey Edwards" userId="S::corey.edwards@uwtsd.ac.uk::7a967df3-e232-40a5-b10c-dee8f912d80a" providerId="AD" clId="Web-{821DF640-068A-3E3B-2867-22DBC54529EE}" dt="2025-12-04T09:39:18.552" v="50"/>
          <ac:spMkLst>
            <pc:docMk/>
            <pc:sldMk cId="2877085972" sldId="329"/>
            <ac:spMk id="9" creationId="{B937640E-EF7A-4A6C-A950-D12B7D5C923E}"/>
          </ac:spMkLst>
        </pc:spChg>
        <pc:spChg chg="add">
          <ac:chgData name="Corey Edwards" userId="S::corey.edwards@uwtsd.ac.uk::7a967df3-e232-40a5-b10c-dee8f912d80a" providerId="AD" clId="Web-{821DF640-068A-3E3B-2867-22DBC54529EE}" dt="2025-12-04T09:39:18.552" v="50"/>
          <ac:spMkLst>
            <pc:docMk/>
            <pc:sldMk cId="2877085972" sldId="329"/>
            <ac:spMk id="11" creationId="{7A46C5F3-4EAC-473B-BD72-1219E833DB14}"/>
          </ac:spMkLst>
        </pc:spChg>
        <pc:spChg chg="add">
          <ac:chgData name="Corey Edwards" userId="S::corey.edwards@uwtsd.ac.uk::7a967df3-e232-40a5-b10c-dee8f912d80a" providerId="AD" clId="Web-{821DF640-068A-3E3B-2867-22DBC54529EE}" dt="2025-12-04T09:39:18.552" v="50"/>
          <ac:spMkLst>
            <pc:docMk/>
            <pc:sldMk cId="2877085972" sldId="329"/>
            <ac:spMk id="13" creationId="{12231725-D083-4E0F-9428-1C2635189CA9}"/>
          </ac:spMkLst>
        </pc:spChg>
        <pc:graphicFrameChg chg="add">
          <ac:chgData name="Corey Edwards" userId="S::corey.edwards@uwtsd.ac.uk::7a967df3-e232-40a5-b10c-dee8f912d80a" providerId="AD" clId="Web-{821DF640-068A-3E3B-2867-22DBC54529EE}" dt="2025-12-04T09:39:18.552" v="50"/>
          <ac:graphicFrameMkLst>
            <pc:docMk/>
            <pc:sldMk cId="2877085972" sldId="329"/>
            <ac:graphicFrameMk id="5" creationId="{EC36820A-1767-25E0-7E4A-2298A8257B2D}"/>
          </ac:graphicFrameMkLst>
        </pc:graphicFrameChg>
      </pc:sldChg>
      <pc:sldChg chg="addSp delSp modSp mod setBg">
        <pc:chgData name="Corey Edwards" userId="S::corey.edwards@uwtsd.ac.uk::7a967df3-e232-40a5-b10c-dee8f912d80a" providerId="AD" clId="Web-{821DF640-068A-3E3B-2867-22DBC54529EE}" dt="2025-12-04T09:39:23.646" v="51"/>
        <pc:sldMkLst>
          <pc:docMk/>
          <pc:sldMk cId="4274717343" sldId="330"/>
        </pc:sldMkLst>
        <pc:spChg chg="mod">
          <ac:chgData name="Corey Edwards" userId="S::corey.edwards@uwtsd.ac.uk::7a967df3-e232-40a5-b10c-dee8f912d80a" providerId="AD" clId="Web-{821DF640-068A-3E3B-2867-22DBC54529EE}" dt="2025-12-04T09:39:23.646" v="51"/>
          <ac:spMkLst>
            <pc:docMk/>
            <pc:sldMk cId="4274717343" sldId="330"/>
            <ac:spMk id="2" creationId="{296EFC32-ED7D-F0EB-FE91-05944950327C}"/>
          </ac:spMkLst>
        </pc:spChg>
        <pc:spChg chg="del">
          <ac:chgData name="Corey Edwards" userId="S::corey.edwards@uwtsd.ac.uk::7a967df3-e232-40a5-b10c-dee8f912d80a" providerId="AD" clId="Web-{821DF640-068A-3E3B-2867-22DBC54529EE}" dt="2025-12-04T09:39:23.646" v="51"/>
          <ac:spMkLst>
            <pc:docMk/>
            <pc:sldMk cId="4274717343" sldId="330"/>
            <ac:spMk id="3" creationId="{10A90E42-94A3-54FE-240D-7D7CDCFC54A6}"/>
          </ac:spMkLst>
        </pc:spChg>
        <pc:spChg chg="add">
          <ac:chgData name="Corey Edwards" userId="S::corey.edwards@uwtsd.ac.uk::7a967df3-e232-40a5-b10c-dee8f912d80a" providerId="AD" clId="Web-{821DF640-068A-3E3B-2867-22DBC54529EE}" dt="2025-12-04T09:39:23.646" v="51"/>
          <ac:spMkLst>
            <pc:docMk/>
            <pc:sldMk cId="4274717343" sldId="330"/>
            <ac:spMk id="9" creationId="{B937640E-EF7A-4A6C-A950-D12B7D5C923E}"/>
          </ac:spMkLst>
        </pc:spChg>
        <pc:spChg chg="add">
          <ac:chgData name="Corey Edwards" userId="S::corey.edwards@uwtsd.ac.uk::7a967df3-e232-40a5-b10c-dee8f912d80a" providerId="AD" clId="Web-{821DF640-068A-3E3B-2867-22DBC54529EE}" dt="2025-12-04T09:39:23.646" v="51"/>
          <ac:spMkLst>
            <pc:docMk/>
            <pc:sldMk cId="4274717343" sldId="330"/>
            <ac:spMk id="11" creationId="{7A46C5F3-4EAC-473B-BD72-1219E833DB14}"/>
          </ac:spMkLst>
        </pc:spChg>
        <pc:spChg chg="add">
          <ac:chgData name="Corey Edwards" userId="S::corey.edwards@uwtsd.ac.uk::7a967df3-e232-40a5-b10c-dee8f912d80a" providerId="AD" clId="Web-{821DF640-068A-3E3B-2867-22DBC54529EE}" dt="2025-12-04T09:39:23.646" v="51"/>
          <ac:spMkLst>
            <pc:docMk/>
            <pc:sldMk cId="4274717343" sldId="330"/>
            <ac:spMk id="13" creationId="{12231725-D083-4E0F-9428-1C2635189CA9}"/>
          </ac:spMkLst>
        </pc:spChg>
        <pc:graphicFrameChg chg="add">
          <ac:chgData name="Corey Edwards" userId="S::corey.edwards@uwtsd.ac.uk::7a967df3-e232-40a5-b10c-dee8f912d80a" providerId="AD" clId="Web-{821DF640-068A-3E3B-2867-22DBC54529EE}" dt="2025-12-04T09:39:23.646" v="51"/>
          <ac:graphicFrameMkLst>
            <pc:docMk/>
            <pc:sldMk cId="4274717343" sldId="330"/>
            <ac:graphicFrameMk id="5" creationId="{179FFB80-026A-415B-9B01-9C45CCA8A8C3}"/>
          </ac:graphicFrameMkLst>
        </pc:graphicFrameChg>
      </pc:sldChg>
      <pc:sldChg chg="addSp delSp modSp mod setBg">
        <pc:chgData name="Corey Edwards" userId="S::corey.edwards@uwtsd.ac.uk::7a967df3-e232-40a5-b10c-dee8f912d80a" providerId="AD" clId="Web-{821DF640-068A-3E3B-2867-22DBC54529EE}" dt="2025-12-04T09:39:27.600" v="52"/>
        <pc:sldMkLst>
          <pc:docMk/>
          <pc:sldMk cId="1473118797" sldId="331"/>
        </pc:sldMkLst>
        <pc:spChg chg="mod">
          <ac:chgData name="Corey Edwards" userId="S::corey.edwards@uwtsd.ac.uk::7a967df3-e232-40a5-b10c-dee8f912d80a" providerId="AD" clId="Web-{821DF640-068A-3E3B-2867-22DBC54529EE}" dt="2025-12-04T09:39:27.600" v="52"/>
          <ac:spMkLst>
            <pc:docMk/>
            <pc:sldMk cId="1473118797" sldId="331"/>
            <ac:spMk id="2" creationId="{C3CA86CC-D08C-81EE-E1AA-01A7A9DFD042}"/>
          </ac:spMkLst>
        </pc:spChg>
        <pc:spChg chg="del">
          <ac:chgData name="Corey Edwards" userId="S::corey.edwards@uwtsd.ac.uk::7a967df3-e232-40a5-b10c-dee8f912d80a" providerId="AD" clId="Web-{821DF640-068A-3E3B-2867-22DBC54529EE}" dt="2025-12-04T09:39:27.600" v="52"/>
          <ac:spMkLst>
            <pc:docMk/>
            <pc:sldMk cId="1473118797" sldId="331"/>
            <ac:spMk id="3" creationId="{C81BD257-EB51-416D-16F7-C6C6FD711ACA}"/>
          </ac:spMkLst>
        </pc:spChg>
        <pc:spChg chg="add">
          <ac:chgData name="Corey Edwards" userId="S::corey.edwards@uwtsd.ac.uk::7a967df3-e232-40a5-b10c-dee8f912d80a" providerId="AD" clId="Web-{821DF640-068A-3E3B-2867-22DBC54529EE}" dt="2025-12-04T09:39:27.600" v="52"/>
          <ac:spMkLst>
            <pc:docMk/>
            <pc:sldMk cId="1473118797" sldId="331"/>
            <ac:spMk id="9" creationId="{B937640E-EF7A-4A6C-A950-D12B7D5C923E}"/>
          </ac:spMkLst>
        </pc:spChg>
        <pc:spChg chg="add">
          <ac:chgData name="Corey Edwards" userId="S::corey.edwards@uwtsd.ac.uk::7a967df3-e232-40a5-b10c-dee8f912d80a" providerId="AD" clId="Web-{821DF640-068A-3E3B-2867-22DBC54529EE}" dt="2025-12-04T09:39:27.600" v="52"/>
          <ac:spMkLst>
            <pc:docMk/>
            <pc:sldMk cId="1473118797" sldId="331"/>
            <ac:spMk id="11" creationId="{9146CCC8-AA39-4037-B3E2-70602B93FFA0}"/>
          </ac:spMkLst>
        </pc:spChg>
        <pc:graphicFrameChg chg="add">
          <ac:chgData name="Corey Edwards" userId="S::corey.edwards@uwtsd.ac.uk::7a967df3-e232-40a5-b10c-dee8f912d80a" providerId="AD" clId="Web-{821DF640-068A-3E3B-2867-22DBC54529EE}" dt="2025-12-04T09:39:27.600" v="52"/>
          <ac:graphicFrameMkLst>
            <pc:docMk/>
            <pc:sldMk cId="1473118797" sldId="331"/>
            <ac:graphicFrameMk id="5" creationId="{B4FAE996-5FF2-6B8C-CE04-728ECBC8E684}"/>
          </ac:graphicFrameMkLst>
        </pc:graphicFrameChg>
      </pc:sldChg>
      <pc:sldChg chg="addSp delSp modSp mod setBg">
        <pc:chgData name="Corey Edwards" userId="S::corey.edwards@uwtsd.ac.uk::7a967df3-e232-40a5-b10c-dee8f912d80a" providerId="AD" clId="Web-{821DF640-068A-3E3B-2867-22DBC54529EE}" dt="2025-12-04T09:39:40.523" v="54"/>
        <pc:sldMkLst>
          <pc:docMk/>
          <pc:sldMk cId="1775794951" sldId="332"/>
        </pc:sldMkLst>
        <pc:spChg chg="mod">
          <ac:chgData name="Corey Edwards" userId="S::corey.edwards@uwtsd.ac.uk::7a967df3-e232-40a5-b10c-dee8f912d80a" providerId="AD" clId="Web-{821DF640-068A-3E3B-2867-22DBC54529EE}" dt="2025-12-04T09:39:40.523" v="54"/>
          <ac:spMkLst>
            <pc:docMk/>
            <pc:sldMk cId="1775794951" sldId="332"/>
            <ac:spMk id="2" creationId="{12F1762B-97DE-6B47-6E6D-166CFE8FDE51}"/>
          </ac:spMkLst>
        </pc:spChg>
        <pc:spChg chg="add del">
          <ac:chgData name="Corey Edwards" userId="S::corey.edwards@uwtsd.ac.uk::7a967df3-e232-40a5-b10c-dee8f912d80a" providerId="AD" clId="Web-{821DF640-068A-3E3B-2867-22DBC54529EE}" dt="2025-12-04T09:39:40.523" v="54"/>
          <ac:spMkLst>
            <pc:docMk/>
            <pc:sldMk cId="1775794951" sldId="332"/>
            <ac:spMk id="3" creationId="{DC1F9874-241D-F0D3-6F74-78259F79222B}"/>
          </ac:spMkLst>
        </pc:spChg>
        <pc:spChg chg="add del">
          <ac:chgData name="Corey Edwards" userId="S::corey.edwards@uwtsd.ac.uk::7a967df3-e232-40a5-b10c-dee8f912d80a" providerId="AD" clId="Web-{821DF640-068A-3E3B-2867-22DBC54529EE}" dt="2025-12-04T09:39:40.523" v="54"/>
          <ac:spMkLst>
            <pc:docMk/>
            <pc:sldMk cId="1775794951" sldId="332"/>
            <ac:spMk id="9" creationId="{B937640E-EF7A-4A6C-A950-D12B7D5C923E}"/>
          </ac:spMkLst>
        </pc:spChg>
        <pc:spChg chg="add del">
          <ac:chgData name="Corey Edwards" userId="S::corey.edwards@uwtsd.ac.uk::7a967df3-e232-40a5-b10c-dee8f912d80a" providerId="AD" clId="Web-{821DF640-068A-3E3B-2867-22DBC54529EE}" dt="2025-12-04T09:39:40.523" v="54"/>
          <ac:spMkLst>
            <pc:docMk/>
            <pc:sldMk cId="1775794951" sldId="332"/>
            <ac:spMk id="11" creationId="{7A46C5F3-4EAC-473B-BD72-1219E833DB14}"/>
          </ac:spMkLst>
        </pc:spChg>
        <pc:spChg chg="add del">
          <ac:chgData name="Corey Edwards" userId="S::corey.edwards@uwtsd.ac.uk::7a967df3-e232-40a5-b10c-dee8f912d80a" providerId="AD" clId="Web-{821DF640-068A-3E3B-2867-22DBC54529EE}" dt="2025-12-04T09:39:40.523" v="54"/>
          <ac:spMkLst>
            <pc:docMk/>
            <pc:sldMk cId="1775794951" sldId="332"/>
            <ac:spMk id="13" creationId="{12231725-D083-4E0F-9428-1C2635189CA9}"/>
          </ac:spMkLst>
        </pc:spChg>
        <pc:graphicFrameChg chg="add del">
          <ac:chgData name="Corey Edwards" userId="S::corey.edwards@uwtsd.ac.uk::7a967df3-e232-40a5-b10c-dee8f912d80a" providerId="AD" clId="Web-{821DF640-068A-3E3B-2867-22DBC54529EE}" dt="2025-12-04T09:39:40.523" v="54"/>
          <ac:graphicFrameMkLst>
            <pc:docMk/>
            <pc:sldMk cId="1775794951" sldId="332"/>
            <ac:graphicFrameMk id="5" creationId="{0F50F6E6-7375-963C-0671-65C5BAF1B625}"/>
          </ac:graphicFrameMkLst>
        </pc:graphicFrameChg>
      </pc:sldChg>
      <pc:sldChg chg="addSp delSp modSp mod setBg">
        <pc:chgData name="Corey Edwards" userId="S::corey.edwards@uwtsd.ac.uk::7a967df3-e232-40a5-b10c-dee8f912d80a" providerId="AD" clId="Web-{821DF640-068A-3E3B-2867-22DBC54529EE}" dt="2025-12-04T09:39:59.806" v="57"/>
        <pc:sldMkLst>
          <pc:docMk/>
          <pc:sldMk cId="4182144641" sldId="336"/>
        </pc:sldMkLst>
        <pc:spChg chg="mod">
          <ac:chgData name="Corey Edwards" userId="S::corey.edwards@uwtsd.ac.uk::7a967df3-e232-40a5-b10c-dee8f912d80a" providerId="AD" clId="Web-{821DF640-068A-3E3B-2867-22DBC54529EE}" dt="2025-12-04T09:39:59.806" v="57"/>
          <ac:spMkLst>
            <pc:docMk/>
            <pc:sldMk cId="4182144641" sldId="336"/>
            <ac:spMk id="2" creationId="{5840C243-926F-D586-C99E-93667D0F682A}"/>
          </ac:spMkLst>
        </pc:spChg>
        <pc:spChg chg="del">
          <ac:chgData name="Corey Edwards" userId="S::corey.edwards@uwtsd.ac.uk::7a967df3-e232-40a5-b10c-dee8f912d80a" providerId="AD" clId="Web-{821DF640-068A-3E3B-2867-22DBC54529EE}" dt="2025-12-04T09:39:59.806" v="57"/>
          <ac:spMkLst>
            <pc:docMk/>
            <pc:sldMk cId="4182144641" sldId="336"/>
            <ac:spMk id="3" creationId="{6EE6964A-1384-E3D8-6878-3E517F1593ED}"/>
          </ac:spMkLst>
        </pc:spChg>
        <pc:spChg chg="add">
          <ac:chgData name="Corey Edwards" userId="S::corey.edwards@uwtsd.ac.uk::7a967df3-e232-40a5-b10c-dee8f912d80a" providerId="AD" clId="Web-{821DF640-068A-3E3B-2867-22DBC54529EE}" dt="2025-12-04T09:39:59.806" v="57"/>
          <ac:spMkLst>
            <pc:docMk/>
            <pc:sldMk cId="4182144641" sldId="336"/>
            <ac:spMk id="9" creationId="{B937640E-EF7A-4A6C-A950-D12B7D5C923E}"/>
          </ac:spMkLst>
        </pc:spChg>
        <pc:spChg chg="add">
          <ac:chgData name="Corey Edwards" userId="S::corey.edwards@uwtsd.ac.uk::7a967df3-e232-40a5-b10c-dee8f912d80a" providerId="AD" clId="Web-{821DF640-068A-3E3B-2867-22DBC54529EE}" dt="2025-12-04T09:39:59.806" v="57"/>
          <ac:spMkLst>
            <pc:docMk/>
            <pc:sldMk cId="4182144641" sldId="336"/>
            <ac:spMk id="11" creationId="{7A46C5F3-4EAC-473B-BD72-1219E833DB14}"/>
          </ac:spMkLst>
        </pc:spChg>
        <pc:spChg chg="add">
          <ac:chgData name="Corey Edwards" userId="S::corey.edwards@uwtsd.ac.uk::7a967df3-e232-40a5-b10c-dee8f912d80a" providerId="AD" clId="Web-{821DF640-068A-3E3B-2867-22DBC54529EE}" dt="2025-12-04T09:39:59.806" v="57"/>
          <ac:spMkLst>
            <pc:docMk/>
            <pc:sldMk cId="4182144641" sldId="336"/>
            <ac:spMk id="13" creationId="{12231725-D083-4E0F-9428-1C2635189CA9}"/>
          </ac:spMkLst>
        </pc:spChg>
        <pc:graphicFrameChg chg="add">
          <ac:chgData name="Corey Edwards" userId="S::corey.edwards@uwtsd.ac.uk::7a967df3-e232-40a5-b10c-dee8f912d80a" providerId="AD" clId="Web-{821DF640-068A-3E3B-2867-22DBC54529EE}" dt="2025-12-04T09:39:59.806" v="57"/>
          <ac:graphicFrameMkLst>
            <pc:docMk/>
            <pc:sldMk cId="4182144641" sldId="336"/>
            <ac:graphicFrameMk id="5" creationId="{90D52812-D85F-E2C2-4B3B-B3BC3022E766}"/>
          </ac:graphicFrameMkLst>
        </pc:graphicFrameChg>
      </pc:sldChg>
      <pc:sldChg chg="addSp delSp modSp mod setBg">
        <pc:chgData name="Corey Edwards" userId="S::corey.edwards@uwtsd.ac.uk::7a967df3-e232-40a5-b10c-dee8f912d80a" providerId="AD" clId="Web-{821DF640-068A-3E3B-2867-22DBC54529EE}" dt="2025-12-04T09:40:06.697" v="58"/>
        <pc:sldMkLst>
          <pc:docMk/>
          <pc:sldMk cId="1616664143" sldId="337"/>
        </pc:sldMkLst>
        <pc:spChg chg="mod">
          <ac:chgData name="Corey Edwards" userId="S::corey.edwards@uwtsd.ac.uk::7a967df3-e232-40a5-b10c-dee8f912d80a" providerId="AD" clId="Web-{821DF640-068A-3E3B-2867-22DBC54529EE}" dt="2025-12-04T09:40:06.697" v="58"/>
          <ac:spMkLst>
            <pc:docMk/>
            <pc:sldMk cId="1616664143" sldId="337"/>
            <ac:spMk id="2" creationId="{BA230287-4674-82C0-42FC-EE5ED77B90EC}"/>
          </ac:spMkLst>
        </pc:spChg>
        <pc:spChg chg="del">
          <ac:chgData name="Corey Edwards" userId="S::corey.edwards@uwtsd.ac.uk::7a967df3-e232-40a5-b10c-dee8f912d80a" providerId="AD" clId="Web-{821DF640-068A-3E3B-2867-22DBC54529EE}" dt="2025-12-04T09:40:06.697" v="58"/>
          <ac:spMkLst>
            <pc:docMk/>
            <pc:sldMk cId="1616664143" sldId="337"/>
            <ac:spMk id="3" creationId="{6ADA857A-13B8-4F1D-30A7-509B2ACB4CFA}"/>
          </ac:spMkLst>
        </pc:spChg>
        <pc:spChg chg="add">
          <ac:chgData name="Corey Edwards" userId="S::corey.edwards@uwtsd.ac.uk::7a967df3-e232-40a5-b10c-dee8f912d80a" providerId="AD" clId="Web-{821DF640-068A-3E3B-2867-22DBC54529EE}" dt="2025-12-04T09:40:06.697" v="58"/>
          <ac:spMkLst>
            <pc:docMk/>
            <pc:sldMk cId="1616664143" sldId="337"/>
            <ac:spMk id="9" creationId="{B937640E-EF7A-4A6C-A950-D12B7D5C923E}"/>
          </ac:spMkLst>
        </pc:spChg>
        <pc:spChg chg="add">
          <ac:chgData name="Corey Edwards" userId="S::corey.edwards@uwtsd.ac.uk::7a967df3-e232-40a5-b10c-dee8f912d80a" providerId="AD" clId="Web-{821DF640-068A-3E3B-2867-22DBC54529EE}" dt="2025-12-04T09:40:06.697" v="58"/>
          <ac:spMkLst>
            <pc:docMk/>
            <pc:sldMk cId="1616664143" sldId="337"/>
            <ac:spMk id="11" creationId="{E358F429-1073-433F-9717-82F8E7302F11}"/>
          </ac:spMkLst>
        </pc:spChg>
        <pc:spChg chg="add">
          <ac:chgData name="Corey Edwards" userId="S::corey.edwards@uwtsd.ac.uk::7a967df3-e232-40a5-b10c-dee8f912d80a" providerId="AD" clId="Web-{821DF640-068A-3E3B-2867-22DBC54529EE}" dt="2025-12-04T09:40:06.697" v="58"/>
          <ac:spMkLst>
            <pc:docMk/>
            <pc:sldMk cId="1616664143" sldId="337"/>
            <ac:spMk id="13" creationId="{FBEA1BDE-165E-4C2F-9EC8-175132C00960}"/>
          </ac:spMkLst>
        </pc:spChg>
        <pc:graphicFrameChg chg="add">
          <ac:chgData name="Corey Edwards" userId="S::corey.edwards@uwtsd.ac.uk::7a967df3-e232-40a5-b10c-dee8f912d80a" providerId="AD" clId="Web-{821DF640-068A-3E3B-2867-22DBC54529EE}" dt="2025-12-04T09:40:06.697" v="58"/>
          <ac:graphicFrameMkLst>
            <pc:docMk/>
            <pc:sldMk cId="1616664143" sldId="337"/>
            <ac:graphicFrameMk id="5" creationId="{7F1FFA00-05BC-8B37-13A7-05E0E6D5A369}"/>
          </ac:graphicFrameMkLst>
        </pc:graphicFrameChg>
      </pc:sldChg>
      <pc:sldChg chg="addSp delSp modSp mod setBg">
        <pc:chgData name="Corey Edwards" userId="S::corey.edwards@uwtsd.ac.uk::7a967df3-e232-40a5-b10c-dee8f912d80a" providerId="AD" clId="Web-{821DF640-068A-3E3B-2867-22DBC54529EE}" dt="2025-12-04T09:40:11.526" v="59"/>
        <pc:sldMkLst>
          <pc:docMk/>
          <pc:sldMk cId="2877257997" sldId="338"/>
        </pc:sldMkLst>
        <pc:spChg chg="mod">
          <ac:chgData name="Corey Edwards" userId="S::corey.edwards@uwtsd.ac.uk::7a967df3-e232-40a5-b10c-dee8f912d80a" providerId="AD" clId="Web-{821DF640-068A-3E3B-2867-22DBC54529EE}" dt="2025-12-04T09:40:11.526" v="59"/>
          <ac:spMkLst>
            <pc:docMk/>
            <pc:sldMk cId="2877257997" sldId="338"/>
            <ac:spMk id="2" creationId="{3F3D848F-9B8A-1F2C-7F38-CDC011722DD6}"/>
          </ac:spMkLst>
        </pc:spChg>
        <pc:spChg chg="del">
          <ac:chgData name="Corey Edwards" userId="S::corey.edwards@uwtsd.ac.uk::7a967df3-e232-40a5-b10c-dee8f912d80a" providerId="AD" clId="Web-{821DF640-068A-3E3B-2867-22DBC54529EE}" dt="2025-12-04T09:40:11.526" v="59"/>
          <ac:spMkLst>
            <pc:docMk/>
            <pc:sldMk cId="2877257997" sldId="338"/>
            <ac:spMk id="3" creationId="{F87ED2DE-2941-9477-6477-01FEFBCB7C2E}"/>
          </ac:spMkLst>
        </pc:spChg>
        <pc:spChg chg="add">
          <ac:chgData name="Corey Edwards" userId="S::corey.edwards@uwtsd.ac.uk::7a967df3-e232-40a5-b10c-dee8f912d80a" providerId="AD" clId="Web-{821DF640-068A-3E3B-2867-22DBC54529EE}" dt="2025-12-04T09:40:11.526" v="59"/>
          <ac:spMkLst>
            <pc:docMk/>
            <pc:sldMk cId="2877257997" sldId="338"/>
            <ac:spMk id="9" creationId="{B937640E-EF7A-4A6C-A950-D12B7D5C923E}"/>
          </ac:spMkLst>
        </pc:spChg>
        <pc:spChg chg="add">
          <ac:chgData name="Corey Edwards" userId="S::corey.edwards@uwtsd.ac.uk::7a967df3-e232-40a5-b10c-dee8f912d80a" providerId="AD" clId="Web-{821DF640-068A-3E3B-2867-22DBC54529EE}" dt="2025-12-04T09:40:11.526" v="59"/>
          <ac:spMkLst>
            <pc:docMk/>
            <pc:sldMk cId="2877257997" sldId="338"/>
            <ac:spMk id="11" creationId="{9146CCC8-AA39-4037-B3E2-70602B93FFA0}"/>
          </ac:spMkLst>
        </pc:spChg>
        <pc:graphicFrameChg chg="add">
          <ac:chgData name="Corey Edwards" userId="S::corey.edwards@uwtsd.ac.uk::7a967df3-e232-40a5-b10c-dee8f912d80a" providerId="AD" clId="Web-{821DF640-068A-3E3B-2867-22DBC54529EE}" dt="2025-12-04T09:40:11.526" v="59"/>
          <ac:graphicFrameMkLst>
            <pc:docMk/>
            <pc:sldMk cId="2877257997" sldId="338"/>
            <ac:graphicFrameMk id="5" creationId="{676D8F66-7647-A9D8-8621-440DE347F7AB}"/>
          </ac:graphicFrameMkLst>
        </pc:graphicFrameChg>
      </pc:sldChg>
      <pc:sldChg chg="addSp delSp modSp mod setBg">
        <pc:chgData name="Corey Edwards" userId="S::corey.edwards@uwtsd.ac.uk::7a967df3-e232-40a5-b10c-dee8f912d80a" providerId="AD" clId="Web-{821DF640-068A-3E3B-2867-22DBC54529EE}" dt="2025-12-04T09:40:38.700" v="63"/>
        <pc:sldMkLst>
          <pc:docMk/>
          <pc:sldMk cId="1112741300" sldId="342"/>
        </pc:sldMkLst>
        <pc:spChg chg="mod">
          <ac:chgData name="Corey Edwards" userId="S::corey.edwards@uwtsd.ac.uk::7a967df3-e232-40a5-b10c-dee8f912d80a" providerId="AD" clId="Web-{821DF640-068A-3E3B-2867-22DBC54529EE}" dt="2025-12-04T09:40:38.700" v="63"/>
          <ac:spMkLst>
            <pc:docMk/>
            <pc:sldMk cId="1112741300" sldId="342"/>
            <ac:spMk id="2" creationId="{31175C1B-C99E-84E5-69D5-971D88EAF49A}"/>
          </ac:spMkLst>
        </pc:spChg>
        <pc:spChg chg="del">
          <ac:chgData name="Corey Edwards" userId="S::corey.edwards@uwtsd.ac.uk::7a967df3-e232-40a5-b10c-dee8f912d80a" providerId="AD" clId="Web-{821DF640-068A-3E3B-2867-22DBC54529EE}" dt="2025-12-04T09:40:38.700" v="63"/>
          <ac:spMkLst>
            <pc:docMk/>
            <pc:sldMk cId="1112741300" sldId="342"/>
            <ac:spMk id="3" creationId="{8ED4717B-2EBC-3F5A-4D95-0091E3FABB26}"/>
          </ac:spMkLst>
        </pc:spChg>
        <pc:spChg chg="add">
          <ac:chgData name="Corey Edwards" userId="S::corey.edwards@uwtsd.ac.uk::7a967df3-e232-40a5-b10c-dee8f912d80a" providerId="AD" clId="Web-{821DF640-068A-3E3B-2867-22DBC54529EE}" dt="2025-12-04T09:40:38.700" v="63"/>
          <ac:spMkLst>
            <pc:docMk/>
            <pc:sldMk cId="1112741300" sldId="342"/>
            <ac:spMk id="9" creationId="{B937640E-EF7A-4A6C-A950-D12B7D5C923E}"/>
          </ac:spMkLst>
        </pc:spChg>
        <pc:spChg chg="add">
          <ac:chgData name="Corey Edwards" userId="S::corey.edwards@uwtsd.ac.uk::7a967df3-e232-40a5-b10c-dee8f912d80a" providerId="AD" clId="Web-{821DF640-068A-3E3B-2867-22DBC54529EE}" dt="2025-12-04T09:40:38.700" v="63"/>
          <ac:spMkLst>
            <pc:docMk/>
            <pc:sldMk cId="1112741300" sldId="342"/>
            <ac:spMk id="11" creationId="{7A46C5F3-4EAC-473B-BD72-1219E833DB14}"/>
          </ac:spMkLst>
        </pc:spChg>
        <pc:spChg chg="add">
          <ac:chgData name="Corey Edwards" userId="S::corey.edwards@uwtsd.ac.uk::7a967df3-e232-40a5-b10c-dee8f912d80a" providerId="AD" clId="Web-{821DF640-068A-3E3B-2867-22DBC54529EE}" dt="2025-12-04T09:40:38.700" v="63"/>
          <ac:spMkLst>
            <pc:docMk/>
            <pc:sldMk cId="1112741300" sldId="342"/>
            <ac:spMk id="13" creationId="{12231725-D083-4E0F-9428-1C2635189CA9}"/>
          </ac:spMkLst>
        </pc:spChg>
        <pc:graphicFrameChg chg="add">
          <ac:chgData name="Corey Edwards" userId="S::corey.edwards@uwtsd.ac.uk::7a967df3-e232-40a5-b10c-dee8f912d80a" providerId="AD" clId="Web-{821DF640-068A-3E3B-2867-22DBC54529EE}" dt="2025-12-04T09:40:38.700" v="63"/>
          <ac:graphicFrameMkLst>
            <pc:docMk/>
            <pc:sldMk cId="1112741300" sldId="342"/>
            <ac:graphicFrameMk id="5" creationId="{17C27035-77E9-22A5-C018-DA4A16931F4D}"/>
          </ac:graphicFrameMkLst>
        </pc:graphicFrameChg>
      </pc:sldChg>
      <pc:sldChg chg="addSp delSp modSp mod setBg">
        <pc:chgData name="Corey Edwards" userId="S::corey.edwards@uwtsd.ac.uk::7a967df3-e232-40a5-b10c-dee8f912d80a" providerId="AD" clId="Web-{821DF640-068A-3E3B-2867-22DBC54529EE}" dt="2025-12-04T09:40:41.622" v="64"/>
        <pc:sldMkLst>
          <pc:docMk/>
          <pc:sldMk cId="1276081036" sldId="343"/>
        </pc:sldMkLst>
        <pc:spChg chg="mod">
          <ac:chgData name="Corey Edwards" userId="S::corey.edwards@uwtsd.ac.uk::7a967df3-e232-40a5-b10c-dee8f912d80a" providerId="AD" clId="Web-{821DF640-068A-3E3B-2867-22DBC54529EE}" dt="2025-12-04T09:40:41.622" v="64"/>
          <ac:spMkLst>
            <pc:docMk/>
            <pc:sldMk cId="1276081036" sldId="343"/>
            <ac:spMk id="2" creationId="{155E08A4-686F-693B-9AEC-A6B7DD0F386C}"/>
          </ac:spMkLst>
        </pc:spChg>
        <pc:spChg chg="del">
          <ac:chgData name="Corey Edwards" userId="S::corey.edwards@uwtsd.ac.uk::7a967df3-e232-40a5-b10c-dee8f912d80a" providerId="AD" clId="Web-{821DF640-068A-3E3B-2867-22DBC54529EE}" dt="2025-12-04T09:40:41.622" v="64"/>
          <ac:spMkLst>
            <pc:docMk/>
            <pc:sldMk cId="1276081036" sldId="343"/>
            <ac:spMk id="3" creationId="{0A831F48-5C7B-8583-225E-F89580B19E83}"/>
          </ac:spMkLst>
        </pc:spChg>
        <pc:spChg chg="add">
          <ac:chgData name="Corey Edwards" userId="S::corey.edwards@uwtsd.ac.uk::7a967df3-e232-40a5-b10c-dee8f912d80a" providerId="AD" clId="Web-{821DF640-068A-3E3B-2867-22DBC54529EE}" dt="2025-12-04T09:40:41.622" v="64"/>
          <ac:spMkLst>
            <pc:docMk/>
            <pc:sldMk cId="1276081036" sldId="343"/>
            <ac:spMk id="9" creationId="{B937640E-EF7A-4A6C-A950-D12B7D5C923E}"/>
          </ac:spMkLst>
        </pc:spChg>
        <pc:spChg chg="add">
          <ac:chgData name="Corey Edwards" userId="S::corey.edwards@uwtsd.ac.uk::7a967df3-e232-40a5-b10c-dee8f912d80a" providerId="AD" clId="Web-{821DF640-068A-3E3B-2867-22DBC54529EE}" dt="2025-12-04T09:40:41.622" v="64"/>
          <ac:spMkLst>
            <pc:docMk/>
            <pc:sldMk cId="1276081036" sldId="343"/>
            <ac:spMk id="11" creationId="{7A46C5F3-4EAC-473B-BD72-1219E833DB14}"/>
          </ac:spMkLst>
        </pc:spChg>
        <pc:spChg chg="add">
          <ac:chgData name="Corey Edwards" userId="S::corey.edwards@uwtsd.ac.uk::7a967df3-e232-40a5-b10c-dee8f912d80a" providerId="AD" clId="Web-{821DF640-068A-3E3B-2867-22DBC54529EE}" dt="2025-12-04T09:40:41.622" v="64"/>
          <ac:spMkLst>
            <pc:docMk/>
            <pc:sldMk cId="1276081036" sldId="343"/>
            <ac:spMk id="13" creationId="{12231725-D083-4E0F-9428-1C2635189CA9}"/>
          </ac:spMkLst>
        </pc:spChg>
        <pc:graphicFrameChg chg="add">
          <ac:chgData name="Corey Edwards" userId="S::corey.edwards@uwtsd.ac.uk::7a967df3-e232-40a5-b10c-dee8f912d80a" providerId="AD" clId="Web-{821DF640-068A-3E3B-2867-22DBC54529EE}" dt="2025-12-04T09:40:41.622" v="64"/>
          <ac:graphicFrameMkLst>
            <pc:docMk/>
            <pc:sldMk cId="1276081036" sldId="343"/>
            <ac:graphicFrameMk id="5" creationId="{B1EB8175-58C8-8555-76C2-0E19A2838F65}"/>
          </ac:graphicFrameMkLst>
        </pc:graphicFrameChg>
      </pc:sldChg>
      <pc:sldChg chg="addSp delSp modSp mod setBg">
        <pc:chgData name="Corey Edwards" userId="S::corey.edwards@uwtsd.ac.uk::7a967df3-e232-40a5-b10c-dee8f912d80a" providerId="AD" clId="Web-{821DF640-068A-3E3B-2867-22DBC54529EE}" dt="2025-12-04T09:41:30.078" v="73"/>
        <pc:sldMkLst>
          <pc:docMk/>
          <pc:sldMk cId="2003897029" sldId="344"/>
        </pc:sldMkLst>
        <pc:spChg chg="mod">
          <ac:chgData name="Corey Edwards" userId="S::corey.edwards@uwtsd.ac.uk::7a967df3-e232-40a5-b10c-dee8f912d80a" providerId="AD" clId="Web-{821DF640-068A-3E3B-2867-22DBC54529EE}" dt="2025-12-04T09:41:30.078" v="73"/>
          <ac:spMkLst>
            <pc:docMk/>
            <pc:sldMk cId="2003897029" sldId="344"/>
            <ac:spMk id="2" creationId="{7A9D2AA7-B6AC-3AC8-89ED-A14BA358D0A0}"/>
          </ac:spMkLst>
        </pc:spChg>
        <pc:spChg chg="del mod">
          <ac:chgData name="Corey Edwards" userId="S::corey.edwards@uwtsd.ac.uk::7a967df3-e232-40a5-b10c-dee8f912d80a" providerId="AD" clId="Web-{821DF640-068A-3E3B-2867-22DBC54529EE}" dt="2025-12-04T09:41:30.078" v="73"/>
          <ac:spMkLst>
            <pc:docMk/>
            <pc:sldMk cId="2003897029" sldId="344"/>
            <ac:spMk id="3" creationId="{289479E1-4ECF-75A3-9892-EB97CA735FEF}"/>
          </ac:spMkLst>
        </pc:spChg>
        <pc:spChg chg="add">
          <ac:chgData name="Corey Edwards" userId="S::corey.edwards@uwtsd.ac.uk::7a967df3-e232-40a5-b10c-dee8f912d80a" providerId="AD" clId="Web-{821DF640-068A-3E3B-2867-22DBC54529EE}" dt="2025-12-04T09:41:30.078" v="73"/>
          <ac:spMkLst>
            <pc:docMk/>
            <pc:sldMk cId="2003897029" sldId="344"/>
            <ac:spMk id="9" creationId="{B937640E-EF7A-4A6C-A950-D12B7D5C923E}"/>
          </ac:spMkLst>
        </pc:spChg>
        <pc:spChg chg="add">
          <ac:chgData name="Corey Edwards" userId="S::corey.edwards@uwtsd.ac.uk::7a967df3-e232-40a5-b10c-dee8f912d80a" providerId="AD" clId="Web-{821DF640-068A-3E3B-2867-22DBC54529EE}" dt="2025-12-04T09:41:30.078" v="73"/>
          <ac:spMkLst>
            <pc:docMk/>
            <pc:sldMk cId="2003897029" sldId="344"/>
            <ac:spMk id="11" creationId="{9146CCC8-AA39-4037-B3E2-70602B93FFA0}"/>
          </ac:spMkLst>
        </pc:spChg>
        <pc:graphicFrameChg chg="add">
          <ac:chgData name="Corey Edwards" userId="S::corey.edwards@uwtsd.ac.uk::7a967df3-e232-40a5-b10c-dee8f912d80a" providerId="AD" clId="Web-{821DF640-068A-3E3B-2867-22DBC54529EE}" dt="2025-12-04T09:41:30.078" v="73"/>
          <ac:graphicFrameMkLst>
            <pc:docMk/>
            <pc:sldMk cId="2003897029" sldId="344"/>
            <ac:graphicFrameMk id="5" creationId="{1863F057-893C-0492-D047-359C082512EF}"/>
          </ac:graphicFrameMkLst>
        </pc:graphicFrameChg>
      </pc:sldChg>
      <pc:sldChg chg="addSp delSp modSp mod setBg">
        <pc:chgData name="Corey Edwards" userId="S::corey.edwards@uwtsd.ac.uk::7a967df3-e232-40a5-b10c-dee8f912d80a" providerId="AD" clId="Web-{821DF640-068A-3E3B-2867-22DBC54529EE}" dt="2025-12-04T09:41:36.376" v="74"/>
        <pc:sldMkLst>
          <pc:docMk/>
          <pc:sldMk cId="4176558954" sldId="345"/>
        </pc:sldMkLst>
        <pc:spChg chg="mod">
          <ac:chgData name="Corey Edwards" userId="S::corey.edwards@uwtsd.ac.uk::7a967df3-e232-40a5-b10c-dee8f912d80a" providerId="AD" clId="Web-{821DF640-068A-3E3B-2867-22DBC54529EE}" dt="2025-12-04T09:41:36.376" v="74"/>
          <ac:spMkLst>
            <pc:docMk/>
            <pc:sldMk cId="4176558954" sldId="345"/>
            <ac:spMk id="2" creationId="{3FFEF303-D5F4-E2B7-F67E-CD315EAF7129}"/>
          </ac:spMkLst>
        </pc:spChg>
        <pc:spChg chg="del">
          <ac:chgData name="Corey Edwards" userId="S::corey.edwards@uwtsd.ac.uk::7a967df3-e232-40a5-b10c-dee8f912d80a" providerId="AD" clId="Web-{821DF640-068A-3E3B-2867-22DBC54529EE}" dt="2025-12-04T09:41:36.376" v="74"/>
          <ac:spMkLst>
            <pc:docMk/>
            <pc:sldMk cId="4176558954" sldId="345"/>
            <ac:spMk id="3" creationId="{DF640746-13AC-6043-359E-F2A6E0797426}"/>
          </ac:spMkLst>
        </pc:spChg>
        <pc:spChg chg="add">
          <ac:chgData name="Corey Edwards" userId="S::corey.edwards@uwtsd.ac.uk::7a967df3-e232-40a5-b10c-dee8f912d80a" providerId="AD" clId="Web-{821DF640-068A-3E3B-2867-22DBC54529EE}" dt="2025-12-04T09:41:36.376" v="74"/>
          <ac:spMkLst>
            <pc:docMk/>
            <pc:sldMk cId="4176558954" sldId="345"/>
            <ac:spMk id="9" creationId="{B937640E-EF7A-4A6C-A950-D12B7D5C923E}"/>
          </ac:spMkLst>
        </pc:spChg>
        <pc:spChg chg="add">
          <ac:chgData name="Corey Edwards" userId="S::corey.edwards@uwtsd.ac.uk::7a967df3-e232-40a5-b10c-dee8f912d80a" providerId="AD" clId="Web-{821DF640-068A-3E3B-2867-22DBC54529EE}" dt="2025-12-04T09:41:36.376" v="74"/>
          <ac:spMkLst>
            <pc:docMk/>
            <pc:sldMk cId="4176558954" sldId="345"/>
            <ac:spMk id="11" creationId="{7A46C5F3-4EAC-473B-BD72-1219E833DB14}"/>
          </ac:spMkLst>
        </pc:spChg>
        <pc:spChg chg="add">
          <ac:chgData name="Corey Edwards" userId="S::corey.edwards@uwtsd.ac.uk::7a967df3-e232-40a5-b10c-dee8f912d80a" providerId="AD" clId="Web-{821DF640-068A-3E3B-2867-22DBC54529EE}" dt="2025-12-04T09:41:36.376" v="74"/>
          <ac:spMkLst>
            <pc:docMk/>
            <pc:sldMk cId="4176558954" sldId="345"/>
            <ac:spMk id="13" creationId="{12231725-D083-4E0F-9428-1C2635189CA9}"/>
          </ac:spMkLst>
        </pc:spChg>
        <pc:graphicFrameChg chg="add">
          <ac:chgData name="Corey Edwards" userId="S::corey.edwards@uwtsd.ac.uk::7a967df3-e232-40a5-b10c-dee8f912d80a" providerId="AD" clId="Web-{821DF640-068A-3E3B-2867-22DBC54529EE}" dt="2025-12-04T09:41:36.376" v="74"/>
          <ac:graphicFrameMkLst>
            <pc:docMk/>
            <pc:sldMk cId="4176558954" sldId="345"/>
            <ac:graphicFrameMk id="5" creationId="{B8877371-0FA6-7F07-BD50-F207A170483A}"/>
          </ac:graphicFrameMkLst>
        </pc:graphicFrameChg>
      </pc:sldChg>
      <pc:sldChg chg="addSp modSp mod setBg">
        <pc:chgData name="Corey Edwards" userId="S::corey.edwards@uwtsd.ac.uk::7a967df3-e232-40a5-b10c-dee8f912d80a" providerId="AD" clId="Web-{821DF640-068A-3E3B-2867-22DBC54529EE}" dt="2025-12-04T09:40:54.498" v="66"/>
        <pc:sldMkLst>
          <pc:docMk/>
          <pc:sldMk cId="3718154356" sldId="351"/>
        </pc:sldMkLst>
        <pc:spChg chg="mod">
          <ac:chgData name="Corey Edwards" userId="S::corey.edwards@uwtsd.ac.uk::7a967df3-e232-40a5-b10c-dee8f912d80a" providerId="AD" clId="Web-{821DF640-068A-3E3B-2867-22DBC54529EE}" dt="2025-12-04T09:40:54.498" v="66"/>
          <ac:spMkLst>
            <pc:docMk/>
            <pc:sldMk cId="3718154356" sldId="351"/>
            <ac:spMk id="2" creationId="{B3876C98-806A-04EA-6981-3DC0E9DA994F}"/>
          </ac:spMkLst>
        </pc:spChg>
        <pc:spChg chg="mod">
          <ac:chgData name="Corey Edwards" userId="S::corey.edwards@uwtsd.ac.uk::7a967df3-e232-40a5-b10c-dee8f912d80a" providerId="AD" clId="Web-{821DF640-068A-3E3B-2867-22DBC54529EE}" dt="2025-12-04T09:40:54.498" v="66"/>
          <ac:spMkLst>
            <pc:docMk/>
            <pc:sldMk cId="3718154356" sldId="351"/>
            <ac:spMk id="3" creationId="{AD29DE1A-F45B-4158-26CB-8EF029D48009}"/>
          </ac:spMkLst>
        </pc:spChg>
        <pc:spChg chg="add">
          <ac:chgData name="Corey Edwards" userId="S::corey.edwards@uwtsd.ac.uk::7a967df3-e232-40a5-b10c-dee8f912d80a" providerId="AD" clId="Web-{821DF640-068A-3E3B-2867-22DBC54529EE}" dt="2025-12-04T09:40:54.498" v="66"/>
          <ac:spMkLst>
            <pc:docMk/>
            <pc:sldMk cId="3718154356" sldId="351"/>
            <ac:spMk id="9" creationId="{B937640E-EF7A-4A6C-A950-D12B7D5C923E}"/>
          </ac:spMkLst>
        </pc:spChg>
        <pc:spChg chg="add">
          <ac:chgData name="Corey Edwards" userId="S::corey.edwards@uwtsd.ac.uk::7a967df3-e232-40a5-b10c-dee8f912d80a" providerId="AD" clId="Web-{821DF640-068A-3E3B-2867-22DBC54529EE}" dt="2025-12-04T09:40:54.498" v="66"/>
          <ac:spMkLst>
            <pc:docMk/>
            <pc:sldMk cId="3718154356" sldId="351"/>
            <ac:spMk id="11" creationId="{76ADA084-C86B-4F3C-8077-6A8999CC4632}"/>
          </ac:spMkLst>
        </pc:spChg>
        <pc:picChg chg="add">
          <ac:chgData name="Corey Edwards" userId="S::corey.edwards@uwtsd.ac.uk::7a967df3-e232-40a5-b10c-dee8f912d80a" providerId="AD" clId="Web-{821DF640-068A-3E3B-2867-22DBC54529EE}" dt="2025-12-04T09:40:54.498" v="66"/>
          <ac:picMkLst>
            <pc:docMk/>
            <pc:sldMk cId="3718154356" sldId="351"/>
            <ac:picMk id="5" creationId="{9FEF2DAC-FDC3-A500-2455-6109E1226375}"/>
          </ac:picMkLst>
        </pc:picChg>
      </pc:sldChg>
      <pc:sldChg chg="addSp delSp modSp mod setBg">
        <pc:chgData name="Corey Edwards" userId="S::corey.edwards@uwtsd.ac.uk::7a967df3-e232-40a5-b10c-dee8f912d80a" providerId="AD" clId="Web-{821DF640-068A-3E3B-2867-22DBC54529EE}" dt="2025-12-04T09:40:59.514" v="67"/>
        <pc:sldMkLst>
          <pc:docMk/>
          <pc:sldMk cId="527400497" sldId="352"/>
        </pc:sldMkLst>
        <pc:spChg chg="mod">
          <ac:chgData name="Corey Edwards" userId="S::corey.edwards@uwtsd.ac.uk::7a967df3-e232-40a5-b10c-dee8f912d80a" providerId="AD" clId="Web-{821DF640-068A-3E3B-2867-22DBC54529EE}" dt="2025-12-04T09:40:59.514" v="67"/>
          <ac:spMkLst>
            <pc:docMk/>
            <pc:sldMk cId="527400497" sldId="352"/>
            <ac:spMk id="2" creationId="{A23EA837-6DAF-4CAA-27D1-67CDBC4FCCCB}"/>
          </ac:spMkLst>
        </pc:spChg>
        <pc:spChg chg="del">
          <ac:chgData name="Corey Edwards" userId="S::corey.edwards@uwtsd.ac.uk::7a967df3-e232-40a5-b10c-dee8f912d80a" providerId="AD" clId="Web-{821DF640-068A-3E3B-2867-22DBC54529EE}" dt="2025-12-04T09:40:59.514" v="67"/>
          <ac:spMkLst>
            <pc:docMk/>
            <pc:sldMk cId="527400497" sldId="352"/>
            <ac:spMk id="3" creationId="{769AC172-0607-640F-E4DC-DA7AFBF70BA1}"/>
          </ac:spMkLst>
        </pc:spChg>
        <pc:spChg chg="add">
          <ac:chgData name="Corey Edwards" userId="S::corey.edwards@uwtsd.ac.uk::7a967df3-e232-40a5-b10c-dee8f912d80a" providerId="AD" clId="Web-{821DF640-068A-3E3B-2867-22DBC54529EE}" dt="2025-12-04T09:40:59.514" v="67"/>
          <ac:spMkLst>
            <pc:docMk/>
            <pc:sldMk cId="527400497" sldId="352"/>
            <ac:spMk id="9" creationId="{B937640E-EF7A-4A6C-A950-D12B7D5C923E}"/>
          </ac:spMkLst>
        </pc:spChg>
        <pc:spChg chg="add">
          <ac:chgData name="Corey Edwards" userId="S::corey.edwards@uwtsd.ac.uk::7a967df3-e232-40a5-b10c-dee8f912d80a" providerId="AD" clId="Web-{821DF640-068A-3E3B-2867-22DBC54529EE}" dt="2025-12-04T09:40:59.514" v="67"/>
          <ac:spMkLst>
            <pc:docMk/>
            <pc:sldMk cId="527400497" sldId="352"/>
            <ac:spMk id="11" creationId="{89FE479B-A117-4AB2-83D6-65FFB84AE026}"/>
          </ac:spMkLst>
        </pc:spChg>
        <pc:spChg chg="add">
          <ac:chgData name="Corey Edwards" userId="S::corey.edwards@uwtsd.ac.uk::7a967df3-e232-40a5-b10c-dee8f912d80a" providerId="AD" clId="Web-{821DF640-068A-3E3B-2867-22DBC54529EE}" dt="2025-12-04T09:40:59.514" v="67"/>
          <ac:spMkLst>
            <pc:docMk/>
            <pc:sldMk cId="527400497" sldId="352"/>
            <ac:spMk id="13" creationId="{F69EB222-8605-4C92-BE6A-B57B12EAE3BD}"/>
          </ac:spMkLst>
        </pc:spChg>
        <pc:graphicFrameChg chg="add">
          <ac:chgData name="Corey Edwards" userId="S::corey.edwards@uwtsd.ac.uk::7a967df3-e232-40a5-b10c-dee8f912d80a" providerId="AD" clId="Web-{821DF640-068A-3E3B-2867-22DBC54529EE}" dt="2025-12-04T09:40:59.514" v="67"/>
          <ac:graphicFrameMkLst>
            <pc:docMk/>
            <pc:sldMk cId="527400497" sldId="352"/>
            <ac:graphicFrameMk id="5" creationId="{BB208B0F-AC6F-4DAD-CA79-9BA26357E429}"/>
          </ac:graphicFrameMkLst>
        </pc:graphicFrameChg>
      </pc:sldChg>
      <pc:sldChg chg="addSp delSp modSp mod setBg">
        <pc:chgData name="Corey Edwards" userId="S::corey.edwards@uwtsd.ac.uk::7a967df3-e232-40a5-b10c-dee8f912d80a" providerId="AD" clId="Web-{821DF640-068A-3E3B-2867-22DBC54529EE}" dt="2025-12-04T09:41:04.717" v="68"/>
        <pc:sldMkLst>
          <pc:docMk/>
          <pc:sldMk cId="2992261329" sldId="353"/>
        </pc:sldMkLst>
        <pc:spChg chg="mod">
          <ac:chgData name="Corey Edwards" userId="S::corey.edwards@uwtsd.ac.uk::7a967df3-e232-40a5-b10c-dee8f912d80a" providerId="AD" clId="Web-{821DF640-068A-3E3B-2867-22DBC54529EE}" dt="2025-12-04T09:41:04.717" v="68"/>
          <ac:spMkLst>
            <pc:docMk/>
            <pc:sldMk cId="2992261329" sldId="353"/>
            <ac:spMk id="2" creationId="{1B4056C4-E8F2-868C-645D-9CD51917AF65}"/>
          </ac:spMkLst>
        </pc:spChg>
        <pc:spChg chg="del">
          <ac:chgData name="Corey Edwards" userId="S::corey.edwards@uwtsd.ac.uk::7a967df3-e232-40a5-b10c-dee8f912d80a" providerId="AD" clId="Web-{821DF640-068A-3E3B-2867-22DBC54529EE}" dt="2025-12-04T09:41:04.717" v="68"/>
          <ac:spMkLst>
            <pc:docMk/>
            <pc:sldMk cId="2992261329" sldId="353"/>
            <ac:spMk id="3" creationId="{9D97E674-BC98-36B1-C2EF-E8A59D478714}"/>
          </ac:spMkLst>
        </pc:spChg>
        <pc:spChg chg="add">
          <ac:chgData name="Corey Edwards" userId="S::corey.edwards@uwtsd.ac.uk::7a967df3-e232-40a5-b10c-dee8f912d80a" providerId="AD" clId="Web-{821DF640-068A-3E3B-2867-22DBC54529EE}" dt="2025-12-04T09:41:04.717" v="68"/>
          <ac:spMkLst>
            <pc:docMk/>
            <pc:sldMk cId="2992261329" sldId="353"/>
            <ac:spMk id="9" creationId="{B937640E-EF7A-4A6C-A950-D12B7D5C923E}"/>
          </ac:spMkLst>
        </pc:spChg>
        <pc:spChg chg="add">
          <ac:chgData name="Corey Edwards" userId="S::corey.edwards@uwtsd.ac.uk::7a967df3-e232-40a5-b10c-dee8f912d80a" providerId="AD" clId="Web-{821DF640-068A-3E3B-2867-22DBC54529EE}" dt="2025-12-04T09:41:04.717" v="68"/>
          <ac:spMkLst>
            <pc:docMk/>
            <pc:sldMk cId="2992261329" sldId="353"/>
            <ac:spMk id="11" creationId="{7A46C5F3-4EAC-473B-BD72-1219E833DB14}"/>
          </ac:spMkLst>
        </pc:spChg>
        <pc:spChg chg="add">
          <ac:chgData name="Corey Edwards" userId="S::corey.edwards@uwtsd.ac.uk::7a967df3-e232-40a5-b10c-dee8f912d80a" providerId="AD" clId="Web-{821DF640-068A-3E3B-2867-22DBC54529EE}" dt="2025-12-04T09:41:04.717" v="68"/>
          <ac:spMkLst>
            <pc:docMk/>
            <pc:sldMk cId="2992261329" sldId="353"/>
            <ac:spMk id="13" creationId="{12231725-D083-4E0F-9428-1C2635189CA9}"/>
          </ac:spMkLst>
        </pc:spChg>
        <pc:graphicFrameChg chg="add">
          <ac:chgData name="Corey Edwards" userId="S::corey.edwards@uwtsd.ac.uk::7a967df3-e232-40a5-b10c-dee8f912d80a" providerId="AD" clId="Web-{821DF640-068A-3E3B-2867-22DBC54529EE}" dt="2025-12-04T09:41:04.717" v="68"/>
          <ac:graphicFrameMkLst>
            <pc:docMk/>
            <pc:sldMk cId="2992261329" sldId="353"/>
            <ac:graphicFrameMk id="5" creationId="{92D75205-77DD-796F-85D7-2C5396292030}"/>
          </ac:graphicFrameMkLst>
        </pc:graphicFrameChg>
      </pc:sldChg>
      <pc:sldChg chg="addSp modSp mod setBg">
        <pc:chgData name="Corey Edwards" userId="S::corey.edwards@uwtsd.ac.uk::7a967df3-e232-40a5-b10c-dee8f912d80a" providerId="AD" clId="Web-{821DF640-068A-3E3B-2867-22DBC54529EE}" dt="2025-12-04T09:41:14.015" v="69"/>
        <pc:sldMkLst>
          <pc:docMk/>
          <pc:sldMk cId="1507513247" sldId="356"/>
        </pc:sldMkLst>
        <pc:spChg chg="mod">
          <ac:chgData name="Corey Edwards" userId="S::corey.edwards@uwtsd.ac.uk::7a967df3-e232-40a5-b10c-dee8f912d80a" providerId="AD" clId="Web-{821DF640-068A-3E3B-2867-22DBC54529EE}" dt="2025-12-04T09:41:14.015" v="69"/>
          <ac:spMkLst>
            <pc:docMk/>
            <pc:sldMk cId="1507513247" sldId="356"/>
            <ac:spMk id="2" creationId="{9F54382A-1A6E-A776-6DE3-0BF893EE7083}"/>
          </ac:spMkLst>
        </pc:spChg>
        <pc:spChg chg="mod">
          <ac:chgData name="Corey Edwards" userId="S::corey.edwards@uwtsd.ac.uk::7a967df3-e232-40a5-b10c-dee8f912d80a" providerId="AD" clId="Web-{821DF640-068A-3E3B-2867-22DBC54529EE}" dt="2025-12-04T09:41:14.015" v="69"/>
          <ac:spMkLst>
            <pc:docMk/>
            <pc:sldMk cId="1507513247" sldId="356"/>
            <ac:spMk id="3" creationId="{480639E9-C60F-0F1C-2582-31A56A56C060}"/>
          </ac:spMkLst>
        </pc:spChg>
        <pc:spChg chg="add">
          <ac:chgData name="Corey Edwards" userId="S::corey.edwards@uwtsd.ac.uk::7a967df3-e232-40a5-b10c-dee8f912d80a" providerId="AD" clId="Web-{821DF640-068A-3E3B-2867-22DBC54529EE}" dt="2025-12-04T09:41:14.015" v="69"/>
          <ac:spMkLst>
            <pc:docMk/>
            <pc:sldMk cId="1507513247" sldId="356"/>
            <ac:spMk id="9" creationId="{B937640E-EF7A-4A6C-A950-D12B7D5C923E}"/>
          </ac:spMkLst>
        </pc:spChg>
        <pc:spChg chg="add">
          <ac:chgData name="Corey Edwards" userId="S::corey.edwards@uwtsd.ac.uk::7a967df3-e232-40a5-b10c-dee8f912d80a" providerId="AD" clId="Web-{821DF640-068A-3E3B-2867-22DBC54529EE}" dt="2025-12-04T09:41:14.015" v="69"/>
          <ac:spMkLst>
            <pc:docMk/>
            <pc:sldMk cId="1507513247" sldId="356"/>
            <ac:spMk id="11" creationId="{76ADA084-C86B-4F3C-8077-6A8999CC4632}"/>
          </ac:spMkLst>
        </pc:spChg>
        <pc:picChg chg="add">
          <ac:chgData name="Corey Edwards" userId="S::corey.edwards@uwtsd.ac.uk::7a967df3-e232-40a5-b10c-dee8f912d80a" providerId="AD" clId="Web-{821DF640-068A-3E3B-2867-22DBC54529EE}" dt="2025-12-04T09:41:14.015" v="69"/>
          <ac:picMkLst>
            <pc:docMk/>
            <pc:sldMk cId="1507513247" sldId="356"/>
            <ac:picMk id="5" creationId="{067AD9D2-2E7D-CCBD-3DDF-ED3AAD90C7F2}"/>
          </ac:picMkLst>
        </pc:picChg>
      </pc:sldChg>
      <pc:sldChg chg="addSp modSp mod setBg">
        <pc:chgData name="Corey Edwards" userId="S::corey.edwards@uwtsd.ac.uk::7a967df3-e232-40a5-b10c-dee8f912d80a" providerId="AD" clId="Web-{821DF640-068A-3E3B-2867-22DBC54529EE}" dt="2025-12-04T09:41:58.955" v="76"/>
        <pc:sldMkLst>
          <pc:docMk/>
          <pc:sldMk cId="826646738" sldId="359"/>
        </pc:sldMkLst>
        <pc:spChg chg="mod">
          <ac:chgData name="Corey Edwards" userId="S::corey.edwards@uwtsd.ac.uk::7a967df3-e232-40a5-b10c-dee8f912d80a" providerId="AD" clId="Web-{821DF640-068A-3E3B-2867-22DBC54529EE}" dt="2025-12-04T09:41:58.955" v="76"/>
          <ac:spMkLst>
            <pc:docMk/>
            <pc:sldMk cId="826646738" sldId="359"/>
            <ac:spMk id="2" creationId="{23C26A4A-8928-B14F-7C2B-495294A76256}"/>
          </ac:spMkLst>
        </pc:spChg>
        <pc:spChg chg="mod">
          <ac:chgData name="Corey Edwards" userId="S::corey.edwards@uwtsd.ac.uk::7a967df3-e232-40a5-b10c-dee8f912d80a" providerId="AD" clId="Web-{821DF640-068A-3E3B-2867-22DBC54529EE}" dt="2025-12-04T09:41:58.955" v="76"/>
          <ac:spMkLst>
            <pc:docMk/>
            <pc:sldMk cId="826646738" sldId="359"/>
            <ac:spMk id="3" creationId="{93EE9AD2-76AB-9AC9-3D0C-1A3CC2C3FB7A}"/>
          </ac:spMkLst>
        </pc:spChg>
        <pc:spChg chg="add">
          <ac:chgData name="Corey Edwards" userId="S::corey.edwards@uwtsd.ac.uk::7a967df3-e232-40a5-b10c-dee8f912d80a" providerId="AD" clId="Web-{821DF640-068A-3E3B-2867-22DBC54529EE}" dt="2025-12-04T09:41:58.955" v="76"/>
          <ac:spMkLst>
            <pc:docMk/>
            <pc:sldMk cId="826646738" sldId="359"/>
            <ac:spMk id="8" creationId="{B937640E-EF7A-4A6C-A950-D12B7D5C923E}"/>
          </ac:spMkLst>
        </pc:spChg>
        <pc:spChg chg="add">
          <ac:chgData name="Corey Edwards" userId="S::corey.edwards@uwtsd.ac.uk::7a967df3-e232-40a5-b10c-dee8f912d80a" providerId="AD" clId="Web-{821DF640-068A-3E3B-2867-22DBC54529EE}" dt="2025-12-04T09:41:58.955" v="76"/>
          <ac:spMkLst>
            <pc:docMk/>
            <pc:sldMk cId="826646738" sldId="359"/>
            <ac:spMk id="10" creationId="{D72B6D96-D9A2-4E4A-8064-FCA9A1D3F647}"/>
          </ac:spMkLst>
        </pc:spChg>
        <pc:spChg chg="add">
          <ac:chgData name="Corey Edwards" userId="S::corey.edwards@uwtsd.ac.uk::7a967df3-e232-40a5-b10c-dee8f912d80a" providerId="AD" clId="Web-{821DF640-068A-3E3B-2867-22DBC54529EE}" dt="2025-12-04T09:41:58.955" v="76"/>
          <ac:spMkLst>
            <pc:docMk/>
            <pc:sldMk cId="826646738" sldId="359"/>
            <ac:spMk id="12" creationId="{64ADF8E3-1B35-4C33-95FB-BAAD781AF743}"/>
          </ac:spMkLst>
        </pc:spChg>
      </pc:sldChg>
      <pc:sldChg chg="addSp delSp modSp mod setBg">
        <pc:chgData name="Corey Edwards" userId="S::corey.edwards@uwtsd.ac.uk::7a967df3-e232-40a5-b10c-dee8f912d80a" providerId="AD" clId="Web-{821DF640-068A-3E3B-2867-22DBC54529EE}" dt="2025-12-04T09:42:04.784" v="77"/>
        <pc:sldMkLst>
          <pc:docMk/>
          <pc:sldMk cId="3067402719" sldId="360"/>
        </pc:sldMkLst>
        <pc:spChg chg="mod">
          <ac:chgData name="Corey Edwards" userId="S::corey.edwards@uwtsd.ac.uk::7a967df3-e232-40a5-b10c-dee8f912d80a" providerId="AD" clId="Web-{821DF640-068A-3E3B-2867-22DBC54529EE}" dt="2025-12-04T09:42:04.784" v="77"/>
          <ac:spMkLst>
            <pc:docMk/>
            <pc:sldMk cId="3067402719" sldId="360"/>
            <ac:spMk id="2" creationId="{E655B20E-8E4D-9870-9E48-0712D4EC0A55}"/>
          </ac:spMkLst>
        </pc:spChg>
        <pc:spChg chg="del">
          <ac:chgData name="Corey Edwards" userId="S::corey.edwards@uwtsd.ac.uk::7a967df3-e232-40a5-b10c-dee8f912d80a" providerId="AD" clId="Web-{821DF640-068A-3E3B-2867-22DBC54529EE}" dt="2025-12-04T09:42:04.784" v="77"/>
          <ac:spMkLst>
            <pc:docMk/>
            <pc:sldMk cId="3067402719" sldId="360"/>
            <ac:spMk id="3" creationId="{787A0909-E5F2-E286-25AC-680E54AEB54D}"/>
          </ac:spMkLst>
        </pc:spChg>
        <pc:spChg chg="add">
          <ac:chgData name="Corey Edwards" userId="S::corey.edwards@uwtsd.ac.uk::7a967df3-e232-40a5-b10c-dee8f912d80a" providerId="AD" clId="Web-{821DF640-068A-3E3B-2867-22DBC54529EE}" dt="2025-12-04T09:42:04.784" v="77"/>
          <ac:spMkLst>
            <pc:docMk/>
            <pc:sldMk cId="3067402719" sldId="360"/>
            <ac:spMk id="9" creationId="{B937640E-EF7A-4A6C-A950-D12B7D5C923E}"/>
          </ac:spMkLst>
        </pc:spChg>
        <pc:spChg chg="add">
          <ac:chgData name="Corey Edwards" userId="S::corey.edwards@uwtsd.ac.uk::7a967df3-e232-40a5-b10c-dee8f912d80a" providerId="AD" clId="Web-{821DF640-068A-3E3B-2867-22DBC54529EE}" dt="2025-12-04T09:42:04.784" v="77"/>
          <ac:spMkLst>
            <pc:docMk/>
            <pc:sldMk cId="3067402719" sldId="360"/>
            <ac:spMk id="11" creationId="{FFF975DA-2F73-4697-B7A9-A2E834712394}"/>
          </ac:spMkLst>
        </pc:spChg>
        <pc:graphicFrameChg chg="add">
          <ac:chgData name="Corey Edwards" userId="S::corey.edwards@uwtsd.ac.uk::7a967df3-e232-40a5-b10c-dee8f912d80a" providerId="AD" clId="Web-{821DF640-068A-3E3B-2867-22DBC54529EE}" dt="2025-12-04T09:42:04.784" v="77"/>
          <ac:graphicFrameMkLst>
            <pc:docMk/>
            <pc:sldMk cId="3067402719" sldId="360"/>
            <ac:graphicFrameMk id="5" creationId="{99C7C838-3213-AAF9-2516-29B6D5A59F4B}"/>
          </ac:graphicFrameMkLst>
        </pc:graphicFrameChg>
      </pc:sldChg>
      <pc:sldChg chg="addSp delSp modSp mod setBg">
        <pc:chgData name="Corey Edwards" userId="S::corey.edwards@uwtsd.ac.uk::7a967df3-e232-40a5-b10c-dee8f912d80a" providerId="AD" clId="Web-{821DF640-068A-3E3B-2867-22DBC54529EE}" dt="2025-12-04T09:42:08.456" v="78"/>
        <pc:sldMkLst>
          <pc:docMk/>
          <pc:sldMk cId="3560799968" sldId="361"/>
        </pc:sldMkLst>
        <pc:spChg chg="mod">
          <ac:chgData name="Corey Edwards" userId="S::corey.edwards@uwtsd.ac.uk::7a967df3-e232-40a5-b10c-dee8f912d80a" providerId="AD" clId="Web-{821DF640-068A-3E3B-2867-22DBC54529EE}" dt="2025-12-04T09:42:08.456" v="78"/>
          <ac:spMkLst>
            <pc:docMk/>
            <pc:sldMk cId="3560799968" sldId="361"/>
            <ac:spMk id="2" creationId="{59D1CC03-D541-4192-A3CC-F4B4AF914450}"/>
          </ac:spMkLst>
        </pc:spChg>
        <pc:spChg chg="del">
          <ac:chgData name="Corey Edwards" userId="S::corey.edwards@uwtsd.ac.uk::7a967df3-e232-40a5-b10c-dee8f912d80a" providerId="AD" clId="Web-{821DF640-068A-3E3B-2867-22DBC54529EE}" dt="2025-12-04T09:42:08.456" v="78"/>
          <ac:spMkLst>
            <pc:docMk/>
            <pc:sldMk cId="3560799968" sldId="361"/>
            <ac:spMk id="3" creationId="{7855C714-71A8-44A4-40EE-188DBE7FC9E7}"/>
          </ac:spMkLst>
        </pc:spChg>
        <pc:spChg chg="add">
          <ac:chgData name="Corey Edwards" userId="S::corey.edwards@uwtsd.ac.uk::7a967df3-e232-40a5-b10c-dee8f912d80a" providerId="AD" clId="Web-{821DF640-068A-3E3B-2867-22DBC54529EE}" dt="2025-12-04T09:42:08.456" v="78"/>
          <ac:spMkLst>
            <pc:docMk/>
            <pc:sldMk cId="3560799968" sldId="361"/>
            <ac:spMk id="9" creationId="{B937640E-EF7A-4A6C-A950-D12B7D5C923E}"/>
          </ac:spMkLst>
        </pc:spChg>
        <pc:spChg chg="add">
          <ac:chgData name="Corey Edwards" userId="S::corey.edwards@uwtsd.ac.uk::7a967df3-e232-40a5-b10c-dee8f912d80a" providerId="AD" clId="Web-{821DF640-068A-3E3B-2867-22DBC54529EE}" dt="2025-12-04T09:42:08.456" v="78"/>
          <ac:spMkLst>
            <pc:docMk/>
            <pc:sldMk cId="3560799968" sldId="361"/>
            <ac:spMk id="11" creationId="{FFF975DA-2F73-4697-B7A9-A2E834712394}"/>
          </ac:spMkLst>
        </pc:spChg>
        <pc:graphicFrameChg chg="add">
          <ac:chgData name="Corey Edwards" userId="S::corey.edwards@uwtsd.ac.uk::7a967df3-e232-40a5-b10c-dee8f912d80a" providerId="AD" clId="Web-{821DF640-068A-3E3B-2867-22DBC54529EE}" dt="2025-12-04T09:42:08.456" v="78"/>
          <ac:graphicFrameMkLst>
            <pc:docMk/>
            <pc:sldMk cId="3560799968" sldId="361"/>
            <ac:graphicFrameMk id="5" creationId="{E118F93C-9405-9DA3-BD5E-1E025133D917}"/>
          </ac:graphicFrameMkLst>
        </pc:graphicFrameChg>
      </pc:sldChg>
      <pc:sldChg chg="addSp delSp modSp mod setBg">
        <pc:chgData name="Corey Edwards" userId="S::corey.edwards@uwtsd.ac.uk::7a967df3-e232-40a5-b10c-dee8f912d80a" providerId="AD" clId="Web-{821DF640-068A-3E3B-2867-22DBC54529EE}" dt="2025-12-04T09:42:20.035" v="80"/>
        <pc:sldMkLst>
          <pc:docMk/>
          <pc:sldMk cId="3123765889" sldId="364"/>
        </pc:sldMkLst>
        <pc:spChg chg="mod">
          <ac:chgData name="Corey Edwards" userId="S::corey.edwards@uwtsd.ac.uk::7a967df3-e232-40a5-b10c-dee8f912d80a" providerId="AD" clId="Web-{821DF640-068A-3E3B-2867-22DBC54529EE}" dt="2025-12-04T09:42:20.035" v="80"/>
          <ac:spMkLst>
            <pc:docMk/>
            <pc:sldMk cId="3123765889" sldId="364"/>
            <ac:spMk id="2" creationId="{066F196B-5564-5B95-9ABD-87E8DF9D9BC2}"/>
          </ac:spMkLst>
        </pc:spChg>
        <pc:spChg chg="del">
          <ac:chgData name="Corey Edwards" userId="S::corey.edwards@uwtsd.ac.uk::7a967df3-e232-40a5-b10c-dee8f912d80a" providerId="AD" clId="Web-{821DF640-068A-3E3B-2867-22DBC54529EE}" dt="2025-12-04T09:42:20.035" v="80"/>
          <ac:spMkLst>
            <pc:docMk/>
            <pc:sldMk cId="3123765889" sldId="364"/>
            <ac:spMk id="3" creationId="{0D4923E4-2A00-5C63-AE1C-905E109C4CDB}"/>
          </ac:spMkLst>
        </pc:spChg>
        <pc:spChg chg="add">
          <ac:chgData name="Corey Edwards" userId="S::corey.edwards@uwtsd.ac.uk::7a967df3-e232-40a5-b10c-dee8f912d80a" providerId="AD" clId="Web-{821DF640-068A-3E3B-2867-22DBC54529EE}" dt="2025-12-04T09:42:20.035" v="80"/>
          <ac:spMkLst>
            <pc:docMk/>
            <pc:sldMk cId="3123765889" sldId="364"/>
            <ac:spMk id="9" creationId="{B937640E-EF7A-4A6C-A950-D12B7D5C923E}"/>
          </ac:spMkLst>
        </pc:spChg>
        <pc:spChg chg="add">
          <ac:chgData name="Corey Edwards" userId="S::corey.edwards@uwtsd.ac.uk::7a967df3-e232-40a5-b10c-dee8f912d80a" providerId="AD" clId="Web-{821DF640-068A-3E3B-2867-22DBC54529EE}" dt="2025-12-04T09:42:20.035" v="80"/>
          <ac:spMkLst>
            <pc:docMk/>
            <pc:sldMk cId="3123765889" sldId="364"/>
            <ac:spMk id="11" creationId="{7A46C5F3-4EAC-473B-BD72-1219E833DB14}"/>
          </ac:spMkLst>
        </pc:spChg>
        <pc:spChg chg="add">
          <ac:chgData name="Corey Edwards" userId="S::corey.edwards@uwtsd.ac.uk::7a967df3-e232-40a5-b10c-dee8f912d80a" providerId="AD" clId="Web-{821DF640-068A-3E3B-2867-22DBC54529EE}" dt="2025-12-04T09:42:20.035" v="80"/>
          <ac:spMkLst>
            <pc:docMk/>
            <pc:sldMk cId="3123765889" sldId="364"/>
            <ac:spMk id="13" creationId="{12231725-D083-4E0F-9428-1C2635189CA9}"/>
          </ac:spMkLst>
        </pc:spChg>
        <pc:graphicFrameChg chg="add">
          <ac:chgData name="Corey Edwards" userId="S::corey.edwards@uwtsd.ac.uk::7a967df3-e232-40a5-b10c-dee8f912d80a" providerId="AD" clId="Web-{821DF640-068A-3E3B-2867-22DBC54529EE}" dt="2025-12-04T09:42:20.035" v="80"/>
          <ac:graphicFrameMkLst>
            <pc:docMk/>
            <pc:sldMk cId="3123765889" sldId="364"/>
            <ac:graphicFrameMk id="5" creationId="{8F1B4989-0FA7-EC34-9797-4F36A9C16DAC}"/>
          </ac:graphicFrameMkLst>
        </pc:graphicFrameChg>
      </pc:sldChg>
    </pc:docChg>
  </pc:docChgLst>
  <pc:docChgLst>
    <pc:chgData name="Corey Edwards" userId="S::corey.edwards@uwtsd.ac.uk::7a967df3-e232-40a5-b10c-dee8f912d80a" providerId="AD" clId="Web-{CCC9DFEB-4798-70F6-23B6-5B56137E4ED8}"/>
    <pc:docChg chg="addSld delSld modSld sldOrd addMainMaster delMainMaster">
      <pc:chgData name="Corey Edwards" userId="S::corey.edwards@uwtsd.ac.uk::7a967df3-e232-40a5-b10c-dee8f912d80a" providerId="AD" clId="Web-{CCC9DFEB-4798-70F6-23B6-5B56137E4ED8}" dt="2025-12-03T20:52:57.089" v="3889"/>
      <pc:docMkLst>
        <pc:docMk/>
      </pc:docMkLst>
      <pc:sldChg chg="addSp delSp modSp mod setBg modClrScheme setClrOvrMap chgLayout">
        <pc:chgData name="Corey Edwards" userId="S::corey.edwards@uwtsd.ac.uk::7a967df3-e232-40a5-b10c-dee8f912d80a" providerId="AD" clId="Web-{CCC9DFEB-4798-70F6-23B6-5B56137E4ED8}" dt="2025-12-03T15:53:42.346" v="31"/>
        <pc:sldMkLst>
          <pc:docMk/>
          <pc:sldMk cId="109857222" sldId="256"/>
        </pc:sldMkLst>
        <pc:spChg chg="mod">
          <ac:chgData name="Corey Edwards" userId="S::corey.edwards@uwtsd.ac.uk::7a967df3-e232-40a5-b10c-dee8f912d80a" providerId="AD" clId="Web-{CCC9DFEB-4798-70F6-23B6-5B56137E4ED8}" dt="2025-12-03T15:53:42.346" v="31"/>
          <ac:spMkLst>
            <pc:docMk/>
            <pc:sldMk cId="109857222" sldId="256"/>
            <ac:spMk id="2" creationId="{00000000-0000-0000-0000-000000000000}"/>
          </ac:spMkLst>
        </pc:spChg>
        <pc:spChg chg="mod">
          <ac:chgData name="Corey Edwards" userId="S::corey.edwards@uwtsd.ac.uk::7a967df3-e232-40a5-b10c-dee8f912d80a" providerId="AD" clId="Web-{CCC9DFEB-4798-70F6-23B6-5B56137E4ED8}" dt="2025-12-03T15:53:42.346" v="31"/>
          <ac:spMkLst>
            <pc:docMk/>
            <pc:sldMk cId="109857222" sldId="256"/>
            <ac:spMk id="3" creationId="{00000000-0000-0000-0000-000000000000}"/>
          </ac:spMkLst>
        </pc:spChg>
        <pc:spChg chg="add del">
          <ac:chgData name="Corey Edwards" userId="S::corey.edwards@uwtsd.ac.uk::7a967df3-e232-40a5-b10c-dee8f912d80a" providerId="AD" clId="Web-{CCC9DFEB-4798-70F6-23B6-5B56137E4ED8}" dt="2025-12-03T15:53:36.034" v="30"/>
          <ac:spMkLst>
            <pc:docMk/>
            <pc:sldMk cId="109857222" sldId="256"/>
            <ac:spMk id="5" creationId="{7A18C9FB-EC4C-4DAE-8F7D-C6E5AF607958}"/>
          </ac:spMkLst>
        </pc:spChg>
        <pc:spChg chg="add del">
          <ac:chgData name="Corey Edwards" userId="S::corey.edwards@uwtsd.ac.uk::7a967df3-e232-40a5-b10c-dee8f912d80a" providerId="AD" clId="Web-{CCC9DFEB-4798-70F6-23B6-5B56137E4ED8}" dt="2025-12-03T15:53:36.034" v="30"/>
          <ac:spMkLst>
            <pc:docMk/>
            <pc:sldMk cId="109857222" sldId="256"/>
            <ac:spMk id="7" creationId="{B47A9921-6509-49C2-BEBF-924F28066091}"/>
          </ac:spMkLst>
        </pc:spChg>
        <pc:spChg chg="add">
          <ac:chgData name="Corey Edwards" userId="S::corey.edwards@uwtsd.ac.uk::7a967df3-e232-40a5-b10c-dee8f912d80a" providerId="AD" clId="Web-{CCC9DFEB-4798-70F6-23B6-5B56137E4ED8}" dt="2025-12-03T15:53:42.346" v="31"/>
          <ac:spMkLst>
            <pc:docMk/>
            <pc:sldMk cId="109857222" sldId="256"/>
            <ac:spMk id="8" creationId="{06E15305-164C-44CD-9E0F-420C2DC1B32A}"/>
          </ac:spMkLst>
        </pc:spChg>
        <pc:spChg chg="add del">
          <ac:chgData name="Corey Edwards" userId="S::corey.edwards@uwtsd.ac.uk::7a967df3-e232-40a5-b10c-dee8f912d80a" providerId="AD" clId="Web-{CCC9DFEB-4798-70F6-23B6-5B56137E4ED8}" dt="2025-12-03T15:53:09.033" v="26"/>
          <ac:spMkLst>
            <pc:docMk/>
            <pc:sldMk cId="109857222" sldId="256"/>
            <ac:spMk id="9" creationId="{46B9231A-B34B-4A29-A6AC-532E1EE81575}"/>
          </ac:spMkLst>
        </pc:spChg>
        <pc:picChg chg="add del">
          <ac:chgData name="Corey Edwards" userId="S::corey.edwards@uwtsd.ac.uk::7a967df3-e232-40a5-b10c-dee8f912d80a" providerId="AD" clId="Web-{CCC9DFEB-4798-70F6-23B6-5B56137E4ED8}" dt="2025-12-03T15:53:09.033" v="26"/>
          <ac:picMkLst>
            <pc:docMk/>
            <pc:sldMk cId="109857222" sldId="256"/>
            <ac:picMk id="4" creationId="{BB3B63EA-A921-31BB-3CA3-615C3931ED84}"/>
          </ac:picMkLst>
        </pc:picChg>
        <pc:picChg chg="add del">
          <ac:chgData name="Corey Edwards" userId="S::corey.edwards@uwtsd.ac.uk::7a967df3-e232-40a5-b10c-dee8f912d80a" providerId="AD" clId="Web-{CCC9DFEB-4798-70F6-23B6-5B56137E4ED8}" dt="2025-12-03T15:53:36.034" v="30"/>
          <ac:picMkLst>
            <pc:docMk/>
            <pc:sldMk cId="109857222" sldId="256"/>
            <ac:picMk id="6" creationId="{CBF5A275-9FB6-BDE9-3F66-8AB00F57E968}"/>
          </ac:picMkLst>
        </pc:picChg>
        <pc:picChg chg="add">
          <ac:chgData name="Corey Edwards" userId="S::corey.edwards@uwtsd.ac.uk::7a967df3-e232-40a5-b10c-dee8f912d80a" providerId="AD" clId="Web-{CCC9DFEB-4798-70F6-23B6-5B56137E4ED8}" dt="2025-12-03T15:53:42.346" v="31"/>
          <ac:picMkLst>
            <pc:docMk/>
            <pc:sldMk cId="109857222" sldId="256"/>
            <ac:picMk id="10" creationId="{9D1BF493-E94F-AF78-692B-E6DD91A77A3E}"/>
          </ac:picMkLst>
        </pc:picChg>
        <pc:cxnChg chg="add del">
          <ac:chgData name="Corey Edwards" userId="S::corey.edwards@uwtsd.ac.uk::7a967df3-e232-40a5-b10c-dee8f912d80a" providerId="AD" clId="Web-{CCC9DFEB-4798-70F6-23B6-5B56137E4ED8}" dt="2025-12-03T15:53:09.033" v="26"/>
          <ac:cxnSpMkLst>
            <pc:docMk/>
            <pc:sldMk cId="109857222" sldId="256"/>
            <ac:cxnSpMk id="11" creationId="{F0CE0765-E93C-4D37-9D5F-D464EFB10FA7}"/>
          </ac:cxnSpMkLst>
        </pc:cxnChg>
      </pc:sldChg>
      <pc:sldChg chg="modSp new del">
        <pc:chgData name="Corey Edwards" userId="S::corey.edwards@uwtsd.ac.uk::7a967df3-e232-40a5-b10c-dee8f912d80a" providerId="AD" clId="Web-{CCC9DFEB-4798-70F6-23B6-5B56137E4ED8}" dt="2025-12-03T16:43:33.106" v="470"/>
        <pc:sldMkLst>
          <pc:docMk/>
          <pc:sldMk cId="569938050" sldId="257"/>
        </pc:sldMkLst>
        <pc:spChg chg="mod">
          <ac:chgData name="Corey Edwards" userId="S::corey.edwards@uwtsd.ac.uk::7a967df3-e232-40a5-b10c-dee8f912d80a" providerId="AD" clId="Web-{CCC9DFEB-4798-70F6-23B6-5B56137E4ED8}" dt="2025-12-03T15:53:48.846" v="41" actId="20577"/>
          <ac:spMkLst>
            <pc:docMk/>
            <pc:sldMk cId="569938050" sldId="257"/>
            <ac:spMk id="2" creationId="{7F1FDDDA-FAF1-87A0-A9C9-C3D7A3AD2B82}"/>
          </ac:spMkLst>
        </pc:spChg>
      </pc:sldChg>
      <pc:sldChg chg="new del">
        <pc:chgData name="Corey Edwards" userId="S::corey.edwards@uwtsd.ac.uk::7a967df3-e232-40a5-b10c-dee8f912d80a" providerId="AD" clId="Web-{CCC9DFEB-4798-70F6-23B6-5B56137E4ED8}" dt="2025-12-03T15:53:34.799" v="29"/>
        <pc:sldMkLst>
          <pc:docMk/>
          <pc:sldMk cId="2167518741" sldId="257"/>
        </pc:sldMkLst>
      </pc:sldChg>
      <pc:sldChg chg="new del">
        <pc:chgData name="Corey Edwards" userId="S::corey.edwards@uwtsd.ac.uk::7a967df3-e232-40a5-b10c-dee8f912d80a" providerId="AD" clId="Web-{CCC9DFEB-4798-70F6-23B6-5B56137E4ED8}" dt="2025-12-03T15:53:08.408" v="25"/>
        <pc:sldMkLst>
          <pc:docMk/>
          <pc:sldMk cId="2677003197" sldId="257"/>
        </pc:sldMkLst>
      </pc:sldChg>
      <pc:sldChg chg="modSp new">
        <pc:chgData name="Corey Edwards" userId="S::corey.edwards@uwtsd.ac.uk::7a967df3-e232-40a5-b10c-dee8f912d80a" providerId="AD" clId="Web-{CCC9DFEB-4798-70F6-23B6-5B56137E4ED8}" dt="2025-12-03T16:44:28.047" v="630" actId="20577"/>
        <pc:sldMkLst>
          <pc:docMk/>
          <pc:sldMk cId="1768335239" sldId="258"/>
        </pc:sldMkLst>
        <pc:spChg chg="mod">
          <ac:chgData name="Corey Edwards" userId="S::corey.edwards@uwtsd.ac.uk::7a967df3-e232-40a5-b10c-dee8f912d80a" providerId="AD" clId="Web-{CCC9DFEB-4798-70F6-23B6-5B56137E4ED8}" dt="2025-12-03T15:53:53.925" v="44" actId="20577"/>
          <ac:spMkLst>
            <pc:docMk/>
            <pc:sldMk cId="1768335239" sldId="258"/>
            <ac:spMk id="2" creationId="{D75A8E10-3624-3B4D-0B1F-5BC09F1A82E5}"/>
          </ac:spMkLst>
        </pc:spChg>
        <pc:spChg chg="mod">
          <ac:chgData name="Corey Edwards" userId="S::corey.edwards@uwtsd.ac.uk::7a967df3-e232-40a5-b10c-dee8f912d80a" providerId="AD" clId="Web-{CCC9DFEB-4798-70F6-23B6-5B56137E4ED8}" dt="2025-12-03T16:44:28.047" v="630" actId="20577"/>
          <ac:spMkLst>
            <pc:docMk/>
            <pc:sldMk cId="1768335239" sldId="258"/>
            <ac:spMk id="3" creationId="{D0D675BC-E81F-DB6E-2AA4-087C608C00BA}"/>
          </ac:spMkLst>
        </pc:spChg>
      </pc:sldChg>
      <pc:sldChg chg="modSp new">
        <pc:chgData name="Corey Edwards" userId="S::corey.edwards@uwtsd.ac.uk::7a967df3-e232-40a5-b10c-dee8f912d80a" providerId="AD" clId="Web-{CCC9DFEB-4798-70F6-23B6-5B56137E4ED8}" dt="2025-12-03T17:02:40.536" v="1005" actId="20577"/>
        <pc:sldMkLst>
          <pc:docMk/>
          <pc:sldMk cId="1953138132" sldId="259"/>
        </pc:sldMkLst>
        <pc:spChg chg="mod">
          <ac:chgData name="Corey Edwards" userId="S::corey.edwards@uwtsd.ac.uk::7a967df3-e232-40a5-b10c-dee8f912d80a" providerId="AD" clId="Web-{CCC9DFEB-4798-70F6-23B6-5B56137E4ED8}" dt="2025-12-03T16:40:11.075" v="361" actId="20577"/>
          <ac:spMkLst>
            <pc:docMk/>
            <pc:sldMk cId="1953138132" sldId="259"/>
            <ac:spMk id="2" creationId="{4ED0CD1A-C9EB-24A5-E396-439D9E289A0A}"/>
          </ac:spMkLst>
        </pc:spChg>
        <pc:spChg chg="mod">
          <ac:chgData name="Corey Edwards" userId="S::corey.edwards@uwtsd.ac.uk::7a967df3-e232-40a5-b10c-dee8f912d80a" providerId="AD" clId="Web-{CCC9DFEB-4798-70F6-23B6-5B56137E4ED8}" dt="2025-12-03T17:02:40.536" v="1005" actId="20577"/>
          <ac:spMkLst>
            <pc:docMk/>
            <pc:sldMk cId="1953138132" sldId="259"/>
            <ac:spMk id="3" creationId="{11E6006D-6387-FA1B-8721-519FD8E3847F}"/>
          </ac:spMkLst>
        </pc:spChg>
      </pc:sldChg>
      <pc:sldChg chg="modSp new">
        <pc:chgData name="Corey Edwards" userId="S::corey.edwards@uwtsd.ac.uk::7a967df3-e232-40a5-b10c-dee8f912d80a" providerId="AD" clId="Web-{CCC9DFEB-4798-70F6-23B6-5B56137E4ED8}" dt="2025-12-03T17:04:14.584" v="1126" actId="20577"/>
        <pc:sldMkLst>
          <pc:docMk/>
          <pc:sldMk cId="3819578343" sldId="260"/>
        </pc:sldMkLst>
        <pc:spChg chg="mod">
          <ac:chgData name="Corey Edwards" userId="S::corey.edwards@uwtsd.ac.uk::7a967df3-e232-40a5-b10c-dee8f912d80a" providerId="AD" clId="Web-{CCC9DFEB-4798-70F6-23B6-5B56137E4ED8}" dt="2025-12-03T15:54:11.425" v="59" actId="20577"/>
          <ac:spMkLst>
            <pc:docMk/>
            <pc:sldMk cId="3819578343" sldId="260"/>
            <ac:spMk id="2" creationId="{029AECCE-AED6-6944-D00F-D6769398F4DB}"/>
          </ac:spMkLst>
        </pc:spChg>
        <pc:spChg chg="mod">
          <ac:chgData name="Corey Edwards" userId="S::corey.edwards@uwtsd.ac.uk::7a967df3-e232-40a5-b10c-dee8f912d80a" providerId="AD" clId="Web-{CCC9DFEB-4798-70F6-23B6-5B56137E4ED8}" dt="2025-12-03T17:04:14.584" v="1126" actId="20577"/>
          <ac:spMkLst>
            <pc:docMk/>
            <pc:sldMk cId="3819578343" sldId="260"/>
            <ac:spMk id="3" creationId="{FD1BFE7A-341D-3989-08D4-7C2BA8C84647}"/>
          </ac:spMkLst>
        </pc:spChg>
      </pc:sldChg>
      <pc:sldChg chg="modSp new">
        <pc:chgData name="Corey Edwards" userId="S::corey.edwards@uwtsd.ac.uk::7a967df3-e232-40a5-b10c-dee8f912d80a" providerId="AD" clId="Web-{CCC9DFEB-4798-70F6-23B6-5B56137E4ED8}" dt="2025-12-03T17:15:22.224" v="1694" actId="20577"/>
        <pc:sldMkLst>
          <pc:docMk/>
          <pc:sldMk cId="4224782469" sldId="261"/>
        </pc:sldMkLst>
        <pc:spChg chg="mod">
          <ac:chgData name="Corey Edwards" userId="S::corey.edwards@uwtsd.ac.uk::7a967df3-e232-40a5-b10c-dee8f912d80a" providerId="AD" clId="Web-{CCC9DFEB-4798-70F6-23B6-5B56137E4ED8}" dt="2025-12-03T15:54:15.925" v="61" actId="20577"/>
          <ac:spMkLst>
            <pc:docMk/>
            <pc:sldMk cId="4224782469" sldId="261"/>
            <ac:spMk id="2" creationId="{535C5BE3-07B2-2396-10FA-47B11AEFE59F}"/>
          </ac:spMkLst>
        </pc:spChg>
        <pc:spChg chg="mod">
          <ac:chgData name="Corey Edwards" userId="S::corey.edwards@uwtsd.ac.uk::7a967df3-e232-40a5-b10c-dee8f912d80a" providerId="AD" clId="Web-{CCC9DFEB-4798-70F6-23B6-5B56137E4ED8}" dt="2025-12-03T17:15:22.224" v="1694" actId="20577"/>
          <ac:spMkLst>
            <pc:docMk/>
            <pc:sldMk cId="4224782469" sldId="261"/>
            <ac:spMk id="3" creationId="{052642E8-F0F1-6595-74CB-32C00381A78F}"/>
          </ac:spMkLst>
        </pc:spChg>
      </pc:sldChg>
      <pc:sldChg chg="addSp modSp new mod setBg">
        <pc:chgData name="Corey Edwards" userId="S::corey.edwards@uwtsd.ac.uk::7a967df3-e232-40a5-b10c-dee8f912d80a" providerId="AD" clId="Web-{CCC9DFEB-4798-70F6-23B6-5B56137E4ED8}" dt="2025-12-03T17:43:17.809" v="3521" actId="1076"/>
        <pc:sldMkLst>
          <pc:docMk/>
          <pc:sldMk cId="1409717602" sldId="262"/>
        </pc:sldMkLst>
        <pc:spChg chg="mod">
          <ac:chgData name="Corey Edwards" userId="S::corey.edwards@uwtsd.ac.uk::7a967df3-e232-40a5-b10c-dee8f912d80a" providerId="AD" clId="Web-{CCC9DFEB-4798-70F6-23B6-5B56137E4ED8}" dt="2025-12-03T17:43:13.590" v="3520"/>
          <ac:spMkLst>
            <pc:docMk/>
            <pc:sldMk cId="1409717602" sldId="262"/>
            <ac:spMk id="2" creationId="{ADAA5B17-AEEB-3098-1E76-F6433821A8C9}"/>
          </ac:spMkLst>
        </pc:spChg>
        <pc:spChg chg="mod ord">
          <ac:chgData name="Corey Edwards" userId="S::corey.edwards@uwtsd.ac.uk::7a967df3-e232-40a5-b10c-dee8f912d80a" providerId="AD" clId="Web-{CCC9DFEB-4798-70F6-23B6-5B56137E4ED8}" dt="2025-12-03T17:43:13.590" v="3520"/>
          <ac:spMkLst>
            <pc:docMk/>
            <pc:sldMk cId="1409717602" sldId="262"/>
            <ac:spMk id="3" creationId="{A48337D0-6BAE-88BB-865D-22B38D47E2BE}"/>
          </ac:spMkLst>
        </pc:spChg>
        <pc:spChg chg="add">
          <ac:chgData name="Corey Edwards" userId="S::corey.edwards@uwtsd.ac.uk::7a967df3-e232-40a5-b10c-dee8f912d80a" providerId="AD" clId="Web-{CCC9DFEB-4798-70F6-23B6-5B56137E4ED8}" dt="2025-12-03T17:43:13.590" v="3520"/>
          <ac:spMkLst>
            <pc:docMk/>
            <pc:sldMk cId="1409717602" sldId="262"/>
            <ac:spMk id="9" creationId="{B937640E-EF7A-4A6C-A950-D12B7D5C923E}"/>
          </ac:spMkLst>
        </pc:spChg>
        <pc:spChg chg="add">
          <ac:chgData name="Corey Edwards" userId="S::corey.edwards@uwtsd.ac.uk::7a967df3-e232-40a5-b10c-dee8f912d80a" providerId="AD" clId="Web-{CCC9DFEB-4798-70F6-23B6-5B56137E4ED8}" dt="2025-12-03T17:43:13.590" v="3520"/>
          <ac:spMkLst>
            <pc:docMk/>
            <pc:sldMk cId="1409717602" sldId="262"/>
            <ac:spMk id="11" creationId="{76ADA084-C86B-4F3C-8077-6A8999CC4632}"/>
          </ac:spMkLst>
        </pc:spChg>
        <pc:picChg chg="add mod">
          <ac:chgData name="Corey Edwards" userId="S::corey.edwards@uwtsd.ac.uk::7a967df3-e232-40a5-b10c-dee8f912d80a" providerId="AD" clId="Web-{CCC9DFEB-4798-70F6-23B6-5B56137E4ED8}" dt="2025-12-03T17:43:17.809" v="3521" actId="1076"/>
          <ac:picMkLst>
            <pc:docMk/>
            <pc:sldMk cId="1409717602" sldId="262"/>
            <ac:picMk id="4" creationId="{C8276393-242C-A68B-A62C-166F73C75431}"/>
          </ac:picMkLst>
        </pc:picChg>
      </pc:sldChg>
      <pc:sldChg chg="modSp new mod modClrScheme chgLayout">
        <pc:chgData name="Corey Edwards" userId="S::corey.edwards@uwtsd.ac.uk::7a967df3-e232-40a5-b10c-dee8f912d80a" providerId="AD" clId="Web-{CCC9DFEB-4798-70F6-23B6-5B56137E4ED8}" dt="2025-12-03T16:19:00.385" v="206"/>
        <pc:sldMkLst>
          <pc:docMk/>
          <pc:sldMk cId="4115904629" sldId="263"/>
        </pc:sldMkLst>
        <pc:spChg chg="mod ord">
          <ac:chgData name="Corey Edwards" userId="S::corey.edwards@uwtsd.ac.uk::7a967df3-e232-40a5-b10c-dee8f912d80a" providerId="AD" clId="Web-{CCC9DFEB-4798-70F6-23B6-5B56137E4ED8}" dt="2025-12-03T16:19:00.385" v="206"/>
          <ac:spMkLst>
            <pc:docMk/>
            <pc:sldMk cId="4115904629" sldId="263"/>
            <ac:spMk id="2" creationId="{91E2404D-4366-7096-92A1-6CC0E43F8EBA}"/>
          </ac:spMkLst>
        </pc:spChg>
        <pc:spChg chg="mod ord">
          <ac:chgData name="Corey Edwards" userId="S::corey.edwards@uwtsd.ac.uk::7a967df3-e232-40a5-b10c-dee8f912d80a" providerId="AD" clId="Web-{CCC9DFEB-4798-70F6-23B6-5B56137E4ED8}" dt="2025-12-03T16:19:00.385" v="206"/>
          <ac:spMkLst>
            <pc:docMk/>
            <pc:sldMk cId="4115904629" sldId="263"/>
            <ac:spMk id="3" creationId="{55205278-8325-8765-FD2C-623D2855C5D7}"/>
          </ac:spMkLst>
        </pc:spChg>
      </pc:sldChg>
      <pc:sldChg chg="modSp new">
        <pc:chgData name="Corey Edwards" userId="S::corey.edwards@uwtsd.ac.uk::7a967df3-e232-40a5-b10c-dee8f912d80a" providerId="AD" clId="Web-{CCC9DFEB-4798-70F6-23B6-5B56137E4ED8}" dt="2025-12-03T17:31:43.033" v="2885" actId="20577"/>
        <pc:sldMkLst>
          <pc:docMk/>
          <pc:sldMk cId="3626709330" sldId="264"/>
        </pc:sldMkLst>
        <pc:spChg chg="mod">
          <ac:chgData name="Corey Edwards" userId="S::corey.edwards@uwtsd.ac.uk::7a967df3-e232-40a5-b10c-dee8f912d80a" providerId="AD" clId="Web-{CCC9DFEB-4798-70F6-23B6-5B56137E4ED8}" dt="2025-12-03T15:54:39.582" v="84" actId="20577"/>
          <ac:spMkLst>
            <pc:docMk/>
            <pc:sldMk cId="3626709330" sldId="264"/>
            <ac:spMk id="2" creationId="{EEBA7C45-2EA5-81C7-F8A2-5FC776F60AD8}"/>
          </ac:spMkLst>
        </pc:spChg>
        <pc:spChg chg="mod">
          <ac:chgData name="Corey Edwards" userId="S::corey.edwards@uwtsd.ac.uk::7a967df3-e232-40a5-b10c-dee8f912d80a" providerId="AD" clId="Web-{CCC9DFEB-4798-70F6-23B6-5B56137E4ED8}" dt="2025-12-03T17:31:43.033" v="2885" actId="20577"/>
          <ac:spMkLst>
            <pc:docMk/>
            <pc:sldMk cId="3626709330" sldId="264"/>
            <ac:spMk id="3" creationId="{0E3F7E34-AD8E-FF08-1A82-591C203923AC}"/>
          </ac:spMkLst>
        </pc:spChg>
      </pc:sldChg>
      <pc:sldChg chg="modSp new">
        <pc:chgData name="Corey Edwards" userId="S::corey.edwards@uwtsd.ac.uk::7a967df3-e232-40a5-b10c-dee8f912d80a" providerId="AD" clId="Web-{CCC9DFEB-4798-70F6-23B6-5B56137E4ED8}" dt="2025-12-03T15:54:43.848" v="94" actId="20577"/>
        <pc:sldMkLst>
          <pc:docMk/>
          <pc:sldMk cId="2931141116" sldId="265"/>
        </pc:sldMkLst>
        <pc:spChg chg="mod">
          <ac:chgData name="Corey Edwards" userId="S::corey.edwards@uwtsd.ac.uk::7a967df3-e232-40a5-b10c-dee8f912d80a" providerId="AD" clId="Web-{CCC9DFEB-4798-70F6-23B6-5B56137E4ED8}" dt="2025-12-03T15:54:43.848" v="94" actId="20577"/>
          <ac:spMkLst>
            <pc:docMk/>
            <pc:sldMk cId="2931141116" sldId="265"/>
            <ac:spMk id="2" creationId="{E0CF96E0-D9EF-E5ED-2AC1-126167E2BBE3}"/>
          </ac:spMkLst>
        </pc:spChg>
      </pc:sldChg>
      <pc:sldChg chg="modSp new ord">
        <pc:chgData name="Corey Edwards" userId="S::corey.edwards@uwtsd.ac.uk::7a967df3-e232-40a5-b10c-dee8f912d80a" providerId="AD" clId="Web-{CCC9DFEB-4798-70F6-23B6-5B56137E4ED8}" dt="2025-12-03T16:20:18.886" v="267"/>
        <pc:sldMkLst>
          <pc:docMk/>
          <pc:sldMk cId="1082072518" sldId="266"/>
        </pc:sldMkLst>
        <pc:spChg chg="mod">
          <ac:chgData name="Corey Edwards" userId="S::corey.edwards@uwtsd.ac.uk::7a967df3-e232-40a5-b10c-dee8f912d80a" providerId="AD" clId="Web-{CCC9DFEB-4798-70F6-23B6-5B56137E4ED8}" dt="2025-12-03T15:54:52.504" v="104" actId="20577"/>
          <ac:spMkLst>
            <pc:docMk/>
            <pc:sldMk cId="1082072518" sldId="266"/>
            <ac:spMk id="2" creationId="{C26C2565-07BF-D56C-DC30-C13A9C6C7E80}"/>
          </ac:spMkLst>
        </pc:spChg>
      </pc:sldChg>
      <pc:sldChg chg="modSp new">
        <pc:chgData name="Corey Edwards" userId="S::corey.edwards@uwtsd.ac.uk::7a967df3-e232-40a5-b10c-dee8f912d80a" providerId="AD" clId="Web-{CCC9DFEB-4798-70F6-23B6-5B56137E4ED8}" dt="2025-12-03T15:54:56.895" v="108" actId="20577"/>
        <pc:sldMkLst>
          <pc:docMk/>
          <pc:sldMk cId="614773853" sldId="267"/>
        </pc:sldMkLst>
        <pc:spChg chg="mod">
          <ac:chgData name="Corey Edwards" userId="S::corey.edwards@uwtsd.ac.uk::7a967df3-e232-40a5-b10c-dee8f912d80a" providerId="AD" clId="Web-{CCC9DFEB-4798-70F6-23B6-5B56137E4ED8}" dt="2025-12-03T15:54:56.895" v="108" actId="20577"/>
          <ac:spMkLst>
            <pc:docMk/>
            <pc:sldMk cId="614773853" sldId="267"/>
            <ac:spMk id="2" creationId="{272DBB1B-70C5-DE48-F596-7B5E59A46CDF}"/>
          </ac:spMkLst>
        </pc:spChg>
      </pc:sldChg>
      <pc:sldChg chg="modSp new del">
        <pc:chgData name="Corey Edwards" userId="S::corey.edwards@uwtsd.ac.uk::7a967df3-e232-40a5-b10c-dee8f912d80a" providerId="AD" clId="Web-{CCC9DFEB-4798-70F6-23B6-5B56137E4ED8}" dt="2025-12-03T16:38:10.730" v="268"/>
        <pc:sldMkLst>
          <pc:docMk/>
          <pc:sldMk cId="640598010" sldId="268"/>
        </pc:sldMkLst>
        <pc:spChg chg="mod">
          <ac:chgData name="Corey Edwards" userId="S::corey.edwards@uwtsd.ac.uk::7a967df3-e232-40a5-b10c-dee8f912d80a" providerId="AD" clId="Web-{CCC9DFEB-4798-70F6-23B6-5B56137E4ED8}" dt="2025-12-03T15:55:11.567" v="117" actId="20577"/>
          <ac:spMkLst>
            <pc:docMk/>
            <pc:sldMk cId="640598010" sldId="268"/>
            <ac:spMk id="2" creationId="{4D73A501-2684-F207-6151-FC4164F8B13E}"/>
          </ac:spMkLst>
        </pc:spChg>
      </pc:sldChg>
      <pc:sldChg chg="modSp new">
        <pc:chgData name="Corey Edwards" userId="S::corey.edwards@uwtsd.ac.uk::7a967df3-e232-40a5-b10c-dee8f912d80a" providerId="AD" clId="Web-{CCC9DFEB-4798-70F6-23B6-5B56137E4ED8}" dt="2025-12-03T16:39:09.933" v="290" actId="20577"/>
        <pc:sldMkLst>
          <pc:docMk/>
          <pc:sldMk cId="3195761602" sldId="269"/>
        </pc:sldMkLst>
        <pc:spChg chg="mod">
          <ac:chgData name="Corey Edwards" userId="S::corey.edwards@uwtsd.ac.uk::7a967df3-e232-40a5-b10c-dee8f912d80a" providerId="AD" clId="Web-{CCC9DFEB-4798-70F6-23B6-5B56137E4ED8}" dt="2025-12-03T15:55:15.880" v="124" actId="20577"/>
          <ac:spMkLst>
            <pc:docMk/>
            <pc:sldMk cId="3195761602" sldId="269"/>
            <ac:spMk id="2" creationId="{994CD103-7113-BF8D-53CB-07EC9A726F9C}"/>
          </ac:spMkLst>
        </pc:spChg>
        <pc:spChg chg="mod">
          <ac:chgData name="Corey Edwards" userId="S::corey.edwards@uwtsd.ac.uk::7a967df3-e232-40a5-b10c-dee8f912d80a" providerId="AD" clId="Web-{CCC9DFEB-4798-70F6-23B6-5B56137E4ED8}" dt="2025-12-03T16:39:09.933" v="290" actId="20577"/>
          <ac:spMkLst>
            <pc:docMk/>
            <pc:sldMk cId="3195761602" sldId="269"/>
            <ac:spMk id="3" creationId="{2D475EBC-F0C6-37D5-9912-80D2FA3468EA}"/>
          </ac:spMkLst>
        </pc:spChg>
      </pc:sldChg>
      <pc:sldChg chg="modSp new">
        <pc:chgData name="Corey Edwards" userId="S::corey.edwards@uwtsd.ac.uk::7a967df3-e232-40a5-b10c-dee8f912d80a" providerId="AD" clId="Web-{CCC9DFEB-4798-70F6-23B6-5B56137E4ED8}" dt="2025-12-03T15:55:21.614" v="131" actId="20577"/>
        <pc:sldMkLst>
          <pc:docMk/>
          <pc:sldMk cId="3782165939" sldId="270"/>
        </pc:sldMkLst>
        <pc:spChg chg="mod">
          <ac:chgData name="Corey Edwards" userId="S::corey.edwards@uwtsd.ac.uk::7a967df3-e232-40a5-b10c-dee8f912d80a" providerId="AD" clId="Web-{CCC9DFEB-4798-70F6-23B6-5B56137E4ED8}" dt="2025-12-03T15:55:21.614" v="131" actId="20577"/>
          <ac:spMkLst>
            <pc:docMk/>
            <pc:sldMk cId="3782165939" sldId="270"/>
            <ac:spMk id="2" creationId="{8AE6E367-14E3-1C2B-B5B0-26B491BEF90D}"/>
          </ac:spMkLst>
        </pc:spChg>
      </pc:sldChg>
      <pc:sldChg chg="modSp new">
        <pc:chgData name="Corey Edwards" userId="S::corey.edwards@uwtsd.ac.uk::7a967df3-e232-40a5-b10c-dee8f912d80a" providerId="AD" clId="Web-{CCC9DFEB-4798-70F6-23B6-5B56137E4ED8}" dt="2025-12-03T15:55:27.099" v="148" actId="20577"/>
        <pc:sldMkLst>
          <pc:docMk/>
          <pc:sldMk cId="2417348733" sldId="271"/>
        </pc:sldMkLst>
        <pc:spChg chg="mod">
          <ac:chgData name="Corey Edwards" userId="S::corey.edwards@uwtsd.ac.uk::7a967df3-e232-40a5-b10c-dee8f912d80a" providerId="AD" clId="Web-{CCC9DFEB-4798-70F6-23B6-5B56137E4ED8}" dt="2025-12-03T15:55:27.099" v="148" actId="20577"/>
          <ac:spMkLst>
            <pc:docMk/>
            <pc:sldMk cId="2417348733" sldId="271"/>
            <ac:spMk id="2" creationId="{B8AF250B-55A7-5BDE-CD63-801239413F36}"/>
          </ac:spMkLst>
        </pc:spChg>
      </pc:sldChg>
      <pc:sldChg chg="modSp new">
        <pc:chgData name="Corey Edwards" userId="S::corey.edwards@uwtsd.ac.uk::7a967df3-e232-40a5-b10c-dee8f912d80a" providerId="AD" clId="Web-{CCC9DFEB-4798-70F6-23B6-5B56137E4ED8}" dt="2025-12-03T16:42:08.867" v="394" actId="20577"/>
        <pc:sldMkLst>
          <pc:docMk/>
          <pc:sldMk cId="1904561245" sldId="272"/>
        </pc:sldMkLst>
        <pc:spChg chg="mod">
          <ac:chgData name="Corey Edwards" userId="S::corey.edwards@uwtsd.ac.uk::7a967df3-e232-40a5-b10c-dee8f912d80a" providerId="AD" clId="Web-{CCC9DFEB-4798-70F6-23B6-5B56137E4ED8}" dt="2025-12-03T16:42:08.867" v="394" actId="20577"/>
          <ac:spMkLst>
            <pc:docMk/>
            <pc:sldMk cId="1904561245" sldId="272"/>
            <ac:spMk id="2" creationId="{47287A67-6896-0D61-7F71-2214A3BB8962}"/>
          </ac:spMkLst>
        </pc:spChg>
      </pc:sldChg>
      <pc:sldChg chg="modSp new">
        <pc:chgData name="Corey Edwards" userId="S::corey.edwards@uwtsd.ac.uk::7a967df3-e232-40a5-b10c-dee8f912d80a" providerId="AD" clId="Web-{CCC9DFEB-4798-70F6-23B6-5B56137E4ED8}" dt="2025-12-03T15:55:42.005" v="184" actId="20577"/>
        <pc:sldMkLst>
          <pc:docMk/>
          <pc:sldMk cId="3021731858" sldId="273"/>
        </pc:sldMkLst>
        <pc:spChg chg="mod">
          <ac:chgData name="Corey Edwards" userId="S::corey.edwards@uwtsd.ac.uk::7a967df3-e232-40a5-b10c-dee8f912d80a" providerId="AD" clId="Web-{CCC9DFEB-4798-70F6-23B6-5B56137E4ED8}" dt="2025-12-03T15:55:42.005" v="184" actId="20577"/>
          <ac:spMkLst>
            <pc:docMk/>
            <pc:sldMk cId="3021731858" sldId="273"/>
            <ac:spMk id="2" creationId="{F37BF0D8-2360-F2E7-968F-F4A29A04678F}"/>
          </ac:spMkLst>
        </pc:spChg>
      </pc:sldChg>
      <pc:sldChg chg="addSp modSp new mod setBg">
        <pc:chgData name="Corey Edwards" userId="S::corey.edwards@uwtsd.ac.uk::7a967df3-e232-40a5-b10c-dee8f912d80a" providerId="AD" clId="Web-{CCC9DFEB-4798-70F6-23B6-5B56137E4ED8}" dt="2025-12-03T20:51:18.911" v="3726" actId="14100"/>
        <pc:sldMkLst>
          <pc:docMk/>
          <pc:sldMk cId="1155906688" sldId="274"/>
        </pc:sldMkLst>
        <pc:spChg chg="mod">
          <ac:chgData name="Corey Edwards" userId="S::corey.edwards@uwtsd.ac.uk::7a967df3-e232-40a5-b10c-dee8f912d80a" providerId="AD" clId="Web-{CCC9DFEB-4798-70F6-23B6-5B56137E4ED8}" dt="2025-12-03T20:51:13.223" v="3724"/>
          <ac:spMkLst>
            <pc:docMk/>
            <pc:sldMk cId="1155906688" sldId="274"/>
            <ac:spMk id="2" creationId="{54FC519A-C542-BFB3-B6A7-052FC4678760}"/>
          </ac:spMkLst>
        </pc:spChg>
        <pc:spChg chg="mod">
          <ac:chgData name="Corey Edwards" userId="S::corey.edwards@uwtsd.ac.uk::7a967df3-e232-40a5-b10c-dee8f912d80a" providerId="AD" clId="Web-{CCC9DFEB-4798-70F6-23B6-5B56137E4ED8}" dt="2025-12-03T20:51:13.223" v="3724"/>
          <ac:spMkLst>
            <pc:docMk/>
            <pc:sldMk cId="1155906688" sldId="274"/>
            <ac:spMk id="3" creationId="{5FA1D5AA-D803-365C-752E-07879CE67CCA}"/>
          </ac:spMkLst>
        </pc:spChg>
        <pc:spChg chg="add">
          <ac:chgData name="Corey Edwards" userId="S::corey.edwards@uwtsd.ac.uk::7a967df3-e232-40a5-b10c-dee8f912d80a" providerId="AD" clId="Web-{CCC9DFEB-4798-70F6-23B6-5B56137E4ED8}" dt="2025-12-03T20:51:13.223" v="3724"/>
          <ac:spMkLst>
            <pc:docMk/>
            <pc:sldMk cId="1155906688" sldId="274"/>
            <ac:spMk id="9" creationId="{B937640E-EF7A-4A6C-A950-D12B7D5C923E}"/>
          </ac:spMkLst>
        </pc:spChg>
        <pc:spChg chg="add">
          <ac:chgData name="Corey Edwards" userId="S::corey.edwards@uwtsd.ac.uk::7a967df3-e232-40a5-b10c-dee8f912d80a" providerId="AD" clId="Web-{CCC9DFEB-4798-70F6-23B6-5B56137E4ED8}" dt="2025-12-03T20:51:13.223" v="3724"/>
          <ac:spMkLst>
            <pc:docMk/>
            <pc:sldMk cId="1155906688" sldId="274"/>
            <ac:spMk id="11" creationId="{37C48F90-AFD5-4232-AE7D-27B956BF7EC5}"/>
          </ac:spMkLst>
        </pc:spChg>
        <pc:spChg chg="add">
          <ac:chgData name="Corey Edwards" userId="S::corey.edwards@uwtsd.ac.uk::7a967df3-e232-40a5-b10c-dee8f912d80a" providerId="AD" clId="Web-{CCC9DFEB-4798-70F6-23B6-5B56137E4ED8}" dt="2025-12-03T20:51:13.223" v="3724"/>
          <ac:spMkLst>
            <pc:docMk/>
            <pc:sldMk cId="1155906688" sldId="274"/>
            <ac:spMk id="13" creationId="{73C96EE1-9524-4300-BFAC-56AA55EB495C}"/>
          </ac:spMkLst>
        </pc:spChg>
        <pc:picChg chg="add mod">
          <ac:chgData name="Corey Edwards" userId="S::corey.edwards@uwtsd.ac.uk::7a967df3-e232-40a5-b10c-dee8f912d80a" providerId="AD" clId="Web-{CCC9DFEB-4798-70F6-23B6-5B56137E4ED8}" dt="2025-12-03T20:51:18.911" v="3726" actId="14100"/>
          <ac:picMkLst>
            <pc:docMk/>
            <pc:sldMk cId="1155906688" sldId="274"/>
            <ac:picMk id="4" creationId="{694A078F-FF79-8A42-5F1F-275EADF39EC6}"/>
          </ac:picMkLst>
        </pc:picChg>
      </pc:sldChg>
      <pc:sldChg chg="modSp new">
        <pc:chgData name="Corey Edwards" userId="S::corey.edwards@uwtsd.ac.uk::7a967df3-e232-40a5-b10c-dee8f912d80a" providerId="AD" clId="Web-{CCC9DFEB-4798-70F6-23B6-5B56137E4ED8}" dt="2025-12-03T16:19:12.635" v="209" actId="20577"/>
        <pc:sldMkLst>
          <pc:docMk/>
          <pc:sldMk cId="2949080241" sldId="275"/>
        </pc:sldMkLst>
        <pc:spChg chg="mod">
          <ac:chgData name="Corey Edwards" userId="S::corey.edwards@uwtsd.ac.uk::7a967df3-e232-40a5-b10c-dee8f912d80a" providerId="AD" clId="Web-{CCC9DFEB-4798-70F6-23B6-5B56137E4ED8}" dt="2025-12-03T16:19:12.635" v="209" actId="20577"/>
          <ac:spMkLst>
            <pc:docMk/>
            <pc:sldMk cId="2949080241" sldId="275"/>
            <ac:spMk id="2" creationId="{6A17F01A-EE3B-7B4B-F6C5-28FECADD8963}"/>
          </ac:spMkLst>
        </pc:spChg>
      </pc:sldChg>
      <pc:sldChg chg="modSp new del">
        <pc:chgData name="Corey Edwards" userId="S::corey.edwards@uwtsd.ac.uk::7a967df3-e232-40a5-b10c-dee8f912d80a" providerId="AD" clId="Web-{CCC9DFEB-4798-70F6-23B6-5B56137E4ED8}" dt="2025-12-03T17:30:16.468" v="2808"/>
        <pc:sldMkLst>
          <pc:docMk/>
          <pc:sldMk cId="2224820702" sldId="276"/>
        </pc:sldMkLst>
        <pc:spChg chg="mod">
          <ac:chgData name="Corey Edwards" userId="S::corey.edwards@uwtsd.ac.uk::7a967df3-e232-40a5-b10c-dee8f912d80a" providerId="AD" clId="Web-{CCC9DFEB-4798-70F6-23B6-5B56137E4ED8}" dt="2025-12-03T16:19:15.682" v="211" actId="20577"/>
          <ac:spMkLst>
            <pc:docMk/>
            <pc:sldMk cId="2224820702" sldId="276"/>
            <ac:spMk id="2" creationId="{888C3F28-E163-DC10-2B5E-7143D765F45B}"/>
          </ac:spMkLst>
        </pc:spChg>
      </pc:sldChg>
      <pc:sldChg chg="modSp new del">
        <pc:chgData name="Corey Edwards" userId="S::corey.edwards@uwtsd.ac.uk::7a967df3-e232-40a5-b10c-dee8f912d80a" providerId="AD" clId="Web-{CCC9DFEB-4798-70F6-23B6-5B56137E4ED8}" dt="2025-12-03T17:30:17.218" v="2809"/>
        <pc:sldMkLst>
          <pc:docMk/>
          <pc:sldMk cId="1654876046" sldId="277"/>
        </pc:sldMkLst>
        <pc:spChg chg="mod">
          <ac:chgData name="Corey Edwards" userId="S::corey.edwards@uwtsd.ac.uk::7a967df3-e232-40a5-b10c-dee8f912d80a" providerId="AD" clId="Web-{CCC9DFEB-4798-70F6-23B6-5B56137E4ED8}" dt="2025-12-03T16:19:21.057" v="222" actId="20577"/>
          <ac:spMkLst>
            <pc:docMk/>
            <pc:sldMk cId="1654876046" sldId="277"/>
            <ac:spMk id="2" creationId="{9EF347CC-61DA-9133-0823-1F03D2CAA795}"/>
          </ac:spMkLst>
        </pc:spChg>
      </pc:sldChg>
      <pc:sldChg chg="modSp new">
        <pc:chgData name="Corey Edwards" userId="S::corey.edwards@uwtsd.ac.uk::7a967df3-e232-40a5-b10c-dee8f912d80a" providerId="AD" clId="Web-{CCC9DFEB-4798-70F6-23B6-5B56137E4ED8}" dt="2025-12-03T16:19:32.542" v="228" actId="20577"/>
        <pc:sldMkLst>
          <pc:docMk/>
          <pc:sldMk cId="2966780720" sldId="278"/>
        </pc:sldMkLst>
        <pc:spChg chg="mod">
          <ac:chgData name="Corey Edwards" userId="S::corey.edwards@uwtsd.ac.uk::7a967df3-e232-40a5-b10c-dee8f912d80a" providerId="AD" clId="Web-{CCC9DFEB-4798-70F6-23B6-5B56137E4ED8}" dt="2025-12-03T16:19:32.542" v="228" actId="20577"/>
          <ac:spMkLst>
            <pc:docMk/>
            <pc:sldMk cId="2966780720" sldId="278"/>
            <ac:spMk id="2" creationId="{3C36032B-511A-AF75-1A49-DC842CC2A40F}"/>
          </ac:spMkLst>
        </pc:spChg>
      </pc:sldChg>
      <pc:sldChg chg="modSp new">
        <pc:chgData name="Corey Edwards" userId="S::corey.edwards@uwtsd.ac.uk::7a967df3-e232-40a5-b10c-dee8f912d80a" providerId="AD" clId="Web-{CCC9DFEB-4798-70F6-23B6-5B56137E4ED8}" dt="2025-12-03T16:19:41.010" v="234" actId="20577"/>
        <pc:sldMkLst>
          <pc:docMk/>
          <pc:sldMk cId="2803998800" sldId="279"/>
        </pc:sldMkLst>
        <pc:spChg chg="mod">
          <ac:chgData name="Corey Edwards" userId="S::corey.edwards@uwtsd.ac.uk::7a967df3-e232-40a5-b10c-dee8f912d80a" providerId="AD" clId="Web-{CCC9DFEB-4798-70F6-23B6-5B56137E4ED8}" dt="2025-12-03T16:19:41.010" v="234" actId="20577"/>
          <ac:spMkLst>
            <pc:docMk/>
            <pc:sldMk cId="2803998800" sldId="279"/>
            <ac:spMk id="2" creationId="{A7781B89-073C-BC1E-20AF-2980571D18A9}"/>
          </ac:spMkLst>
        </pc:spChg>
      </pc:sldChg>
      <pc:sldChg chg="modSp new">
        <pc:chgData name="Corey Edwards" userId="S::corey.edwards@uwtsd.ac.uk::7a967df3-e232-40a5-b10c-dee8f912d80a" providerId="AD" clId="Web-{CCC9DFEB-4798-70F6-23B6-5B56137E4ED8}" dt="2025-12-03T16:19:44.417" v="236" actId="20577"/>
        <pc:sldMkLst>
          <pc:docMk/>
          <pc:sldMk cId="1885125114" sldId="280"/>
        </pc:sldMkLst>
        <pc:spChg chg="mod">
          <ac:chgData name="Corey Edwards" userId="S::corey.edwards@uwtsd.ac.uk::7a967df3-e232-40a5-b10c-dee8f912d80a" providerId="AD" clId="Web-{CCC9DFEB-4798-70F6-23B6-5B56137E4ED8}" dt="2025-12-03T16:19:44.417" v="236" actId="20577"/>
          <ac:spMkLst>
            <pc:docMk/>
            <pc:sldMk cId="1885125114" sldId="280"/>
            <ac:spMk id="2" creationId="{BA9BA280-CFFB-7C66-F7AF-E05AF9A68F15}"/>
          </ac:spMkLst>
        </pc:spChg>
      </pc:sldChg>
      <pc:sldChg chg="modSp new">
        <pc:chgData name="Corey Edwards" userId="S::corey.edwards@uwtsd.ac.uk::7a967df3-e232-40a5-b10c-dee8f912d80a" providerId="AD" clId="Web-{CCC9DFEB-4798-70F6-23B6-5B56137E4ED8}" dt="2025-12-03T16:19:49.714" v="248" actId="20577"/>
        <pc:sldMkLst>
          <pc:docMk/>
          <pc:sldMk cId="1274376984" sldId="281"/>
        </pc:sldMkLst>
        <pc:spChg chg="mod">
          <ac:chgData name="Corey Edwards" userId="S::corey.edwards@uwtsd.ac.uk::7a967df3-e232-40a5-b10c-dee8f912d80a" providerId="AD" clId="Web-{CCC9DFEB-4798-70F6-23B6-5B56137E4ED8}" dt="2025-12-03T16:19:49.714" v="248" actId="20577"/>
          <ac:spMkLst>
            <pc:docMk/>
            <pc:sldMk cId="1274376984" sldId="281"/>
            <ac:spMk id="2" creationId="{12CE0BD9-D6B8-D856-D6B3-B9ADA24E9977}"/>
          </ac:spMkLst>
        </pc:spChg>
      </pc:sldChg>
      <pc:sldChg chg="modSp new mod modClrScheme chgLayout">
        <pc:chgData name="Corey Edwards" userId="S::corey.edwards@uwtsd.ac.uk::7a967df3-e232-40a5-b10c-dee8f912d80a" providerId="AD" clId="Web-{CCC9DFEB-4798-70F6-23B6-5B56137E4ED8}" dt="2025-12-03T16:20:07.354" v="266"/>
        <pc:sldMkLst>
          <pc:docMk/>
          <pc:sldMk cId="3118156910" sldId="282"/>
        </pc:sldMkLst>
        <pc:spChg chg="mod ord">
          <ac:chgData name="Corey Edwards" userId="S::corey.edwards@uwtsd.ac.uk::7a967df3-e232-40a5-b10c-dee8f912d80a" providerId="AD" clId="Web-{CCC9DFEB-4798-70F6-23B6-5B56137E4ED8}" dt="2025-12-03T16:20:07.354" v="266"/>
          <ac:spMkLst>
            <pc:docMk/>
            <pc:sldMk cId="3118156910" sldId="282"/>
            <ac:spMk id="2" creationId="{16D13DA6-07E1-8CEE-767D-B7C608014DA8}"/>
          </ac:spMkLst>
        </pc:spChg>
        <pc:spChg chg="mod ord">
          <ac:chgData name="Corey Edwards" userId="S::corey.edwards@uwtsd.ac.uk::7a967df3-e232-40a5-b10c-dee8f912d80a" providerId="AD" clId="Web-{CCC9DFEB-4798-70F6-23B6-5B56137E4ED8}" dt="2025-12-03T16:20:07.354" v="266"/>
          <ac:spMkLst>
            <pc:docMk/>
            <pc:sldMk cId="3118156910" sldId="282"/>
            <ac:spMk id="3" creationId="{E158A9DF-388A-90D4-4FAE-6B3FDA192663}"/>
          </ac:spMkLst>
        </pc:spChg>
      </pc:sldChg>
      <pc:sldChg chg="modSp new">
        <pc:chgData name="Corey Edwards" userId="S::corey.edwards@uwtsd.ac.uk::7a967df3-e232-40a5-b10c-dee8f912d80a" providerId="AD" clId="Web-{CCC9DFEB-4798-70F6-23B6-5B56137E4ED8}" dt="2025-12-03T16:39:31.465" v="319" actId="20577"/>
        <pc:sldMkLst>
          <pc:docMk/>
          <pc:sldMk cId="907576357" sldId="283"/>
        </pc:sldMkLst>
        <pc:spChg chg="mod">
          <ac:chgData name="Corey Edwards" userId="S::corey.edwards@uwtsd.ac.uk::7a967df3-e232-40a5-b10c-dee8f912d80a" providerId="AD" clId="Web-{CCC9DFEB-4798-70F6-23B6-5B56137E4ED8}" dt="2025-12-03T16:39:14.402" v="292" actId="20577"/>
          <ac:spMkLst>
            <pc:docMk/>
            <pc:sldMk cId="907576357" sldId="283"/>
            <ac:spMk id="2" creationId="{350683C6-6216-640C-32D7-9AD9C89B961C}"/>
          </ac:spMkLst>
        </pc:spChg>
        <pc:spChg chg="mod">
          <ac:chgData name="Corey Edwards" userId="S::corey.edwards@uwtsd.ac.uk::7a967df3-e232-40a5-b10c-dee8f912d80a" providerId="AD" clId="Web-{CCC9DFEB-4798-70F6-23B6-5B56137E4ED8}" dt="2025-12-03T16:39:31.465" v="319" actId="20577"/>
          <ac:spMkLst>
            <pc:docMk/>
            <pc:sldMk cId="907576357" sldId="283"/>
            <ac:spMk id="3" creationId="{2B12DC77-2B2E-9532-1B05-02E8A286FFEC}"/>
          </ac:spMkLst>
        </pc:spChg>
      </pc:sldChg>
      <pc:sldChg chg="modSp new">
        <pc:chgData name="Corey Edwards" userId="S::corey.edwards@uwtsd.ac.uk::7a967df3-e232-40a5-b10c-dee8f912d80a" providerId="AD" clId="Web-{CCC9DFEB-4798-70F6-23B6-5B56137E4ED8}" dt="2025-12-03T16:39:39.809" v="339" actId="20577"/>
        <pc:sldMkLst>
          <pc:docMk/>
          <pc:sldMk cId="3329233028" sldId="284"/>
        </pc:sldMkLst>
        <pc:spChg chg="mod">
          <ac:chgData name="Corey Edwards" userId="S::corey.edwards@uwtsd.ac.uk::7a967df3-e232-40a5-b10c-dee8f912d80a" providerId="AD" clId="Web-{CCC9DFEB-4798-70F6-23B6-5B56137E4ED8}" dt="2025-12-03T16:39:39.809" v="339" actId="20577"/>
          <ac:spMkLst>
            <pc:docMk/>
            <pc:sldMk cId="3329233028" sldId="284"/>
            <ac:spMk id="2" creationId="{74126E65-B257-8C21-EA3F-CEE881F6FE1B}"/>
          </ac:spMkLst>
        </pc:spChg>
      </pc:sldChg>
      <pc:sldChg chg="new del">
        <pc:chgData name="Corey Edwards" userId="S::corey.edwards@uwtsd.ac.uk::7a967df3-e232-40a5-b10c-dee8f912d80a" providerId="AD" clId="Web-{CCC9DFEB-4798-70F6-23B6-5B56137E4ED8}" dt="2025-12-03T16:39:43.949" v="341"/>
        <pc:sldMkLst>
          <pc:docMk/>
          <pc:sldMk cId="169773029" sldId="285"/>
        </pc:sldMkLst>
      </pc:sldChg>
      <pc:sldChg chg="modSp new ord">
        <pc:chgData name="Corey Edwards" userId="S::corey.edwards@uwtsd.ac.uk::7a967df3-e232-40a5-b10c-dee8f912d80a" providerId="AD" clId="Web-{CCC9DFEB-4798-70F6-23B6-5B56137E4ED8}" dt="2025-12-03T16:42:34.400" v="428"/>
        <pc:sldMkLst>
          <pc:docMk/>
          <pc:sldMk cId="3712963263" sldId="285"/>
        </pc:sldMkLst>
        <pc:spChg chg="mod">
          <ac:chgData name="Corey Edwards" userId="S::corey.edwards@uwtsd.ac.uk::7a967df3-e232-40a5-b10c-dee8f912d80a" providerId="AD" clId="Web-{CCC9DFEB-4798-70F6-23B6-5B56137E4ED8}" dt="2025-12-03T16:40:02.778" v="348" actId="20577"/>
          <ac:spMkLst>
            <pc:docMk/>
            <pc:sldMk cId="3712963263" sldId="285"/>
            <ac:spMk id="2" creationId="{344A285F-FC62-4F53-CD5D-67ECD5F8A8FF}"/>
          </ac:spMkLst>
        </pc:spChg>
      </pc:sldChg>
      <pc:sldChg chg="modSp new">
        <pc:chgData name="Corey Edwards" userId="S::corey.edwards@uwtsd.ac.uk::7a967df3-e232-40a5-b10c-dee8f912d80a" providerId="AD" clId="Web-{CCC9DFEB-4798-70F6-23B6-5B56137E4ED8}" dt="2025-12-03T17:03:50.209" v="1051" actId="20577"/>
        <pc:sldMkLst>
          <pc:docMk/>
          <pc:sldMk cId="938891978" sldId="286"/>
        </pc:sldMkLst>
        <pc:spChg chg="mod">
          <ac:chgData name="Corey Edwards" userId="S::corey.edwards@uwtsd.ac.uk::7a967df3-e232-40a5-b10c-dee8f912d80a" providerId="AD" clId="Web-{CCC9DFEB-4798-70F6-23B6-5B56137E4ED8}" dt="2025-12-03T16:41:17.409" v="379" actId="20577"/>
          <ac:spMkLst>
            <pc:docMk/>
            <pc:sldMk cId="938891978" sldId="286"/>
            <ac:spMk id="2" creationId="{FFE94ED1-BF2D-7925-0CF9-AC01C863D629}"/>
          </ac:spMkLst>
        </pc:spChg>
        <pc:spChg chg="mod">
          <ac:chgData name="Corey Edwards" userId="S::corey.edwards@uwtsd.ac.uk::7a967df3-e232-40a5-b10c-dee8f912d80a" providerId="AD" clId="Web-{CCC9DFEB-4798-70F6-23B6-5B56137E4ED8}" dt="2025-12-03T17:03:50.209" v="1051" actId="20577"/>
          <ac:spMkLst>
            <pc:docMk/>
            <pc:sldMk cId="938891978" sldId="286"/>
            <ac:spMk id="3" creationId="{E0527C0F-D0EE-921B-FD1A-020E3A7048C0}"/>
          </ac:spMkLst>
        </pc:spChg>
      </pc:sldChg>
      <pc:sldChg chg="modSp new">
        <pc:chgData name="Corey Edwards" userId="S::corey.edwards@uwtsd.ac.uk::7a967df3-e232-40a5-b10c-dee8f912d80a" providerId="AD" clId="Web-{CCC9DFEB-4798-70F6-23B6-5B56137E4ED8}" dt="2025-12-03T17:08:59.398" v="1405" actId="20577"/>
        <pc:sldMkLst>
          <pc:docMk/>
          <pc:sldMk cId="3712255630" sldId="287"/>
        </pc:sldMkLst>
        <pc:spChg chg="mod">
          <ac:chgData name="Corey Edwards" userId="S::corey.edwards@uwtsd.ac.uk::7a967df3-e232-40a5-b10c-dee8f912d80a" providerId="AD" clId="Web-{CCC9DFEB-4798-70F6-23B6-5B56137E4ED8}" dt="2025-12-03T16:41:26.942" v="382" actId="20577"/>
          <ac:spMkLst>
            <pc:docMk/>
            <pc:sldMk cId="3712255630" sldId="287"/>
            <ac:spMk id="2" creationId="{4354E7CD-80B4-33A9-B62D-2AF6E59CF8C1}"/>
          </ac:spMkLst>
        </pc:spChg>
        <pc:spChg chg="mod">
          <ac:chgData name="Corey Edwards" userId="S::corey.edwards@uwtsd.ac.uk::7a967df3-e232-40a5-b10c-dee8f912d80a" providerId="AD" clId="Web-{CCC9DFEB-4798-70F6-23B6-5B56137E4ED8}" dt="2025-12-03T17:08:59.398" v="1405" actId="20577"/>
          <ac:spMkLst>
            <pc:docMk/>
            <pc:sldMk cId="3712255630" sldId="287"/>
            <ac:spMk id="3" creationId="{B7A6277E-B0C5-B303-BE7D-989185E34F14}"/>
          </ac:spMkLst>
        </pc:spChg>
      </pc:sldChg>
      <pc:sldChg chg="modSp new">
        <pc:chgData name="Corey Edwards" userId="S::corey.edwards@uwtsd.ac.uk::7a967df3-e232-40a5-b10c-dee8f912d80a" providerId="AD" clId="Web-{CCC9DFEB-4798-70F6-23B6-5B56137E4ED8}" dt="2025-12-03T16:42:15.680" v="404" actId="20577"/>
        <pc:sldMkLst>
          <pc:docMk/>
          <pc:sldMk cId="3079230772" sldId="288"/>
        </pc:sldMkLst>
        <pc:spChg chg="mod">
          <ac:chgData name="Corey Edwards" userId="S::corey.edwards@uwtsd.ac.uk::7a967df3-e232-40a5-b10c-dee8f912d80a" providerId="AD" clId="Web-{CCC9DFEB-4798-70F6-23B6-5B56137E4ED8}" dt="2025-12-03T16:42:15.680" v="404" actId="20577"/>
          <ac:spMkLst>
            <pc:docMk/>
            <pc:sldMk cId="3079230772" sldId="288"/>
            <ac:spMk id="2" creationId="{49730D98-D22D-49DB-C43A-C9EC8D95567F}"/>
          </ac:spMkLst>
        </pc:spChg>
      </pc:sldChg>
      <pc:sldChg chg="modSp new">
        <pc:chgData name="Corey Edwards" userId="S::corey.edwards@uwtsd.ac.uk::7a967df3-e232-40a5-b10c-dee8f912d80a" providerId="AD" clId="Web-{CCC9DFEB-4798-70F6-23B6-5B56137E4ED8}" dt="2025-12-03T16:42:22.915" v="419" actId="20577"/>
        <pc:sldMkLst>
          <pc:docMk/>
          <pc:sldMk cId="219963682" sldId="289"/>
        </pc:sldMkLst>
        <pc:spChg chg="mod">
          <ac:chgData name="Corey Edwards" userId="S::corey.edwards@uwtsd.ac.uk::7a967df3-e232-40a5-b10c-dee8f912d80a" providerId="AD" clId="Web-{CCC9DFEB-4798-70F6-23B6-5B56137E4ED8}" dt="2025-12-03T16:42:22.915" v="419" actId="20577"/>
          <ac:spMkLst>
            <pc:docMk/>
            <pc:sldMk cId="219963682" sldId="289"/>
            <ac:spMk id="2" creationId="{7F7A57D3-4E24-5971-EBA8-E3F89B0BDEA8}"/>
          </ac:spMkLst>
        </pc:spChg>
      </pc:sldChg>
      <pc:sldChg chg="modSp new">
        <pc:chgData name="Corey Edwards" userId="S::corey.edwards@uwtsd.ac.uk::7a967df3-e232-40a5-b10c-dee8f912d80a" providerId="AD" clId="Web-{CCC9DFEB-4798-70F6-23B6-5B56137E4ED8}" dt="2025-12-03T16:42:28.821" v="426" actId="20577"/>
        <pc:sldMkLst>
          <pc:docMk/>
          <pc:sldMk cId="390504816" sldId="290"/>
        </pc:sldMkLst>
        <pc:spChg chg="mod">
          <ac:chgData name="Corey Edwards" userId="S::corey.edwards@uwtsd.ac.uk::7a967df3-e232-40a5-b10c-dee8f912d80a" providerId="AD" clId="Web-{CCC9DFEB-4798-70F6-23B6-5B56137E4ED8}" dt="2025-12-03T16:42:28.821" v="426" actId="20577"/>
          <ac:spMkLst>
            <pc:docMk/>
            <pc:sldMk cId="390504816" sldId="290"/>
            <ac:spMk id="2" creationId="{452C41EB-1BD5-ACB0-0BDD-28582B05D08E}"/>
          </ac:spMkLst>
        </pc:spChg>
      </pc:sldChg>
      <pc:sldChg chg="modSp new">
        <pc:chgData name="Corey Edwards" userId="S::corey.edwards@uwtsd.ac.uk::7a967df3-e232-40a5-b10c-dee8f912d80a" providerId="AD" clId="Web-{CCC9DFEB-4798-70F6-23B6-5B56137E4ED8}" dt="2025-12-03T16:43:00.167" v="442" actId="20577"/>
        <pc:sldMkLst>
          <pc:docMk/>
          <pc:sldMk cId="2047595940" sldId="291"/>
        </pc:sldMkLst>
        <pc:spChg chg="mod">
          <ac:chgData name="Corey Edwards" userId="S::corey.edwards@uwtsd.ac.uk::7a967df3-e232-40a5-b10c-dee8f912d80a" providerId="AD" clId="Web-{CCC9DFEB-4798-70F6-23B6-5B56137E4ED8}" dt="2025-12-03T16:43:00.167" v="442" actId="20577"/>
          <ac:spMkLst>
            <pc:docMk/>
            <pc:sldMk cId="2047595940" sldId="291"/>
            <ac:spMk id="2" creationId="{75709A37-E076-384B-1E10-E66C75CF2B93}"/>
          </ac:spMkLst>
        </pc:spChg>
      </pc:sldChg>
      <pc:sldChg chg="modSp new">
        <pc:chgData name="Corey Edwards" userId="S::corey.edwards@uwtsd.ac.uk::7a967df3-e232-40a5-b10c-dee8f912d80a" providerId="AD" clId="Web-{CCC9DFEB-4798-70F6-23B6-5B56137E4ED8}" dt="2025-12-03T16:43:03.448" v="447" actId="20577"/>
        <pc:sldMkLst>
          <pc:docMk/>
          <pc:sldMk cId="3073999567" sldId="292"/>
        </pc:sldMkLst>
        <pc:spChg chg="mod">
          <ac:chgData name="Corey Edwards" userId="S::corey.edwards@uwtsd.ac.uk::7a967df3-e232-40a5-b10c-dee8f912d80a" providerId="AD" clId="Web-{CCC9DFEB-4798-70F6-23B6-5B56137E4ED8}" dt="2025-12-03T16:43:03.448" v="447" actId="20577"/>
          <ac:spMkLst>
            <pc:docMk/>
            <pc:sldMk cId="3073999567" sldId="292"/>
            <ac:spMk id="2" creationId="{E2741A81-CA22-277E-E807-6C5DB4944753}"/>
          </ac:spMkLst>
        </pc:spChg>
      </pc:sldChg>
      <pc:sldChg chg="modSp new">
        <pc:chgData name="Corey Edwards" userId="S::corey.edwards@uwtsd.ac.uk::7a967df3-e232-40a5-b10c-dee8f912d80a" providerId="AD" clId="Web-{CCC9DFEB-4798-70F6-23B6-5B56137E4ED8}" dt="2025-12-03T16:43:08.839" v="452" actId="20577"/>
        <pc:sldMkLst>
          <pc:docMk/>
          <pc:sldMk cId="2009073046" sldId="293"/>
        </pc:sldMkLst>
        <pc:spChg chg="mod">
          <ac:chgData name="Corey Edwards" userId="S::corey.edwards@uwtsd.ac.uk::7a967df3-e232-40a5-b10c-dee8f912d80a" providerId="AD" clId="Web-{CCC9DFEB-4798-70F6-23B6-5B56137E4ED8}" dt="2025-12-03T16:43:08.839" v="452" actId="20577"/>
          <ac:spMkLst>
            <pc:docMk/>
            <pc:sldMk cId="2009073046" sldId="293"/>
            <ac:spMk id="2" creationId="{8F0C0187-09B1-CE12-378A-31312470D8EA}"/>
          </ac:spMkLst>
        </pc:spChg>
      </pc:sldChg>
      <pc:sldChg chg="modSp new">
        <pc:chgData name="Corey Edwards" userId="S::corey.edwards@uwtsd.ac.uk::7a967df3-e232-40a5-b10c-dee8f912d80a" providerId="AD" clId="Web-{CCC9DFEB-4798-70F6-23B6-5B56137E4ED8}" dt="2025-12-03T16:43:15.996" v="469" actId="20577"/>
        <pc:sldMkLst>
          <pc:docMk/>
          <pc:sldMk cId="3699204880" sldId="294"/>
        </pc:sldMkLst>
        <pc:spChg chg="mod">
          <ac:chgData name="Corey Edwards" userId="S::corey.edwards@uwtsd.ac.uk::7a967df3-e232-40a5-b10c-dee8f912d80a" providerId="AD" clId="Web-{CCC9DFEB-4798-70F6-23B6-5B56137E4ED8}" dt="2025-12-03T16:43:15.996" v="469" actId="20577"/>
          <ac:spMkLst>
            <pc:docMk/>
            <pc:sldMk cId="3699204880" sldId="294"/>
            <ac:spMk id="2" creationId="{447EC860-5ABC-BC91-C791-B72CCABA7C5A}"/>
          </ac:spMkLst>
        </pc:spChg>
      </pc:sldChg>
      <pc:sldChg chg="modSp new">
        <pc:chgData name="Corey Edwards" userId="S::corey.edwards@uwtsd.ac.uk::7a967df3-e232-40a5-b10c-dee8f912d80a" providerId="AD" clId="Web-{CCC9DFEB-4798-70F6-23B6-5B56137E4ED8}" dt="2025-12-03T16:45:13.017" v="697" actId="20577"/>
        <pc:sldMkLst>
          <pc:docMk/>
          <pc:sldMk cId="352627419" sldId="295"/>
        </pc:sldMkLst>
        <pc:spChg chg="mod">
          <ac:chgData name="Corey Edwards" userId="S::corey.edwards@uwtsd.ac.uk::7a967df3-e232-40a5-b10c-dee8f912d80a" providerId="AD" clId="Web-{CCC9DFEB-4798-70F6-23B6-5B56137E4ED8}" dt="2025-12-03T16:44:53.032" v="632" actId="20577"/>
          <ac:spMkLst>
            <pc:docMk/>
            <pc:sldMk cId="352627419" sldId="295"/>
            <ac:spMk id="2" creationId="{6C639EC5-D7A0-01D7-E11C-536123E86985}"/>
          </ac:spMkLst>
        </pc:spChg>
        <pc:spChg chg="mod">
          <ac:chgData name="Corey Edwards" userId="S::corey.edwards@uwtsd.ac.uk::7a967df3-e232-40a5-b10c-dee8f912d80a" providerId="AD" clId="Web-{CCC9DFEB-4798-70F6-23B6-5B56137E4ED8}" dt="2025-12-03T16:45:13.017" v="697" actId="20577"/>
          <ac:spMkLst>
            <pc:docMk/>
            <pc:sldMk cId="352627419" sldId="295"/>
            <ac:spMk id="3" creationId="{715440AB-F851-95F4-449A-EEC4789354D7}"/>
          </ac:spMkLst>
        </pc:spChg>
      </pc:sldChg>
      <pc:sldChg chg="modSp new">
        <pc:chgData name="Corey Edwards" userId="S::corey.edwards@uwtsd.ac.uk::7a967df3-e232-40a5-b10c-dee8f912d80a" providerId="AD" clId="Web-{CCC9DFEB-4798-70F6-23B6-5B56137E4ED8}" dt="2025-12-03T16:46:04.957" v="792" actId="20577"/>
        <pc:sldMkLst>
          <pc:docMk/>
          <pc:sldMk cId="1869096870" sldId="296"/>
        </pc:sldMkLst>
        <pc:spChg chg="mod">
          <ac:chgData name="Corey Edwards" userId="S::corey.edwards@uwtsd.ac.uk::7a967df3-e232-40a5-b10c-dee8f912d80a" providerId="AD" clId="Web-{CCC9DFEB-4798-70F6-23B6-5B56137E4ED8}" dt="2025-12-03T16:45:30.627" v="701" actId="20577"/>
          <ac:spMkLst>
            <pc:docMk/>
            <pc:sldMk cId="1869096870" sldId="296"/>
            <ac:spMk id="2" creationId="{692001EE-0B2F-A808-455C-6395CD5E6AF9}"/>
          </ac:spMkLst>
        </pc:spChg>
        <pc:spChg chg="mod">
          <ac:chgData name="Corey Edwards" userId="S::corey.edwards@uwtsd.ac.uk::7a967df3-e232-40a5-b10c-dee8f912d80a" providerId="AD" clId="Web-{CCC9DFEB-4798-70F6-23B6-5B56137E4ED8}" dt="2025-12-03T16:46:04.957" v="792" actId="20577"/>
          <ac:spMkLst>
            <pc:docMk/>
            <pc:sldMk cId="1869096870" sldId="296"/>
            <ac:spMk id="3" creationId="{5E9077C5-B648-E3DB-9CE6-1A3AD01F15D0}"/>
          </ac:spMkLst>
        </pc:spChg>
      </pc:sldChg>
      <pc:sldChg chg="modSp new">
        <pc:chgData name="Corey Edwards" userId="S::corey.edwards@uwtsd.ac.uk::7a967df3-e232-40a5-b10c-dee8f912d80a" providerId="AD" clId="Web-{CCC9DFEB-4798-70F6-23B6-5B56137E4ED8}" dt="2025-12-03T16:50:59.719" v="887" actId="20577"/>
        <pc:sldMkLst>
          <pc:docMk/>
          <pc:sldMk cId="3143358914" sldId="297"/>
        </pc:sldMkLst>
        <pc:spChg chg="mod">
          <ac:chgData name="Corey Edwards" userId="S::corey.edwards@uwtsd.ac.uk::7a967df3-e232-40a5-b10c-dee8f912d80a" providerId="AD" clId="Web-{CCC9DFEB-4798-70F6-23B6-5B56137E4ED8}" dt="2025-12-03T16:46:22.348" v="798" actId="20577"/>
          <ac:spMkLst>
            <pc:docMk/>
            <pc:sldMk cId="3143358914" sldId="297"/>
            <ac:spMk id="2" creationId="{FCDC5AB6-3B00-2486-0B91-BF496F6B6876}"/>
          </ac:spMkLst>
        </pc:spChg>
        <pc:spChg chg="mod">
          <ac:chgData name="Corey Edwards" userId="S::corey.edwards@uwtsd.ac.uk::7a967df3-e232-40a5-b10c-dee8f912d80a" providerId="AD" clId="Web-{CCC9DFEB-4798-70F6-23B6-5B56137E4ED8}" dt="2025-12-03T16:50:59.719" v="887" actId="20577"/>
          <ac:spMkLst>
            <pc:docMk/>
            <pc:sldMk cId="3143358914" sldId="297"/>
            <ac:spMk id="3" creationId="{5514384E-E2DE-4660-5A2E-81060509B9F3}"/>
          </ac:spMkLst>
        </pc:spChg>
      </pc:sldChg>
      <pc:sldChg chg="modSp new">
        <pc:chgData name="Corey Edwards" userId="S::corey.edwards@uwtsd.ac.uk::7a967df3-e232-40a5-b10c-dee8f912d80a" providerId="AD" clId="Web-{CCC9DFEB-4798-70F6-23B6-5B56137E4ED8}" dt="2025-12-03T17:05:42.914" v="1319" actId="20577"/>
        <pc:sldMkLst>
          <pc:docMk/>
          <pc:sldMk cId="2605288565" sldId="298"/>
        </pc:sldMkLst>
        <pc:spChg chg="mod">
          <ac:chgData name="Corey Edwards" userId="S::corey.edwards@uwtsd.ac.uk::7a967df3-e232-40a5-b10c-dee8f912d80a" providerId="AD" clId="Web-{CCC9DFEB-4798-70F6-23B6-5B56137E4ED8}" dt="2025-12-03T17:04:29.006" v="1133" actId="20577"/>
          <ac:spMkLst>
            <pc:docMk/>
            <pc:sldMk cId="2605288565" sldId="298"/>
            <ac:spMk id="2" creationId="{A239D45D-C367-E37C-ADCA-B2D509E9083F}"/>
          </ac:spMkLst>
        </pc:spChg>
        <pc:spChg chg="mod">
          <ac:chgData name="Corey Edwards" userId="S::corey.edwards@uwtsd.ac.uk::7a967df3-e232-40a5-b10c-dee8f912d80a" providerId="AD" clId="Web-{CCC9DFEB-4798-70F6-23B6-5B56137E4ED8}" dt="2025-12-03T17:05:42.914" v="1319" actId="20577"/>
          <ac:spMkLst>
            <pc:docMk/>
            <pc:sldMk cId="2605288565" sldId="298"/>
            <ac:spMk id="3" creationId="{96E62127-1FDC-C365-AF2A-FD7C89D502E9}"/>
          </ac:spMkLst>
        </pc:spChg>
      </pc:sldChg>
      <pc:sldChg chg="addSp delSp modSp new">
        <pc:chgData name="Corey Edwards" userId="S::corey.edwards@uwtsd.ac.uk::7a967df3-e232-40a5-b10c-dee8f912d80a" providerId="AD" clId="Web-{CCC9DFEB-4798-70F6-23B6-5B56137E4ED8}" dt="2025-12-03T17:26:19.190" v="2807" actId="1076"/>
        <pc:sldMkLst>
          <pc:docMk/>
          <pc:sldMk cId="3190702786" sldId="299"/>
        </pc:sldMkLst>
        <pc:spChg chg="mod">
          <ac:chgData name="Corey Edwards" userId="S::corey.edwards@uwtsd.ac.uk::7a967df3-e232-40a5-b10c-dee8f912d80a" providerId="AD" clId="Web-{CCC9DFEB-4798-70F6-23B6-5B56137E4ED8}" dt="2025-12-03T17:08:03.801" v="1359" actId="20577"/>
          <ac:spMkLst>
            <pc:docMk/>
            <pc:sldMk cId="3190702786" sldId="299"/>
            <ac:spMk id="2" creationId="{5CB3F1B7-2AB0-EA65-0E8F-EBDFC51CCB7F}"/>
          </ac:spMkLst>
        </pc:spChg>
        <pc:spChg chg="del">
          <ac:chgData name="Corey Edwards" userId="S::corey.edwards@uwtsd.ac.uk::7a967df3-e232-40a5-b10c-dee8f912d80a" providerId="AD" clId="Web-{CCC9DFEB-4798-70F6-23B6-5B56137E4ED8}" dt="2025-12-03T17:08:00.410" v="1358"/>
          <ac:spMkLst>
            <pc:docMk/>
            <pc:sldMk cId="3190702786" sldId="299"/>
            <ac:spMk id="3" creationId="{9A8FA1CA-0F8C-5942-E450-27F1CD591BDE}"/>
          </ac:spMkLst>
        </pc:spChg>
        <pc:picChg chg="add mod ord">
          <ac:chgData name="Corey Edwards" userId="S::corey.edwards@uwtsd.ac.uk::7a967df3-e232-40a5-b10c-dee8f912d80a" providerId="AD" clId="Web-{CCC9DFEB-4798-70F6-23B6-5B56137E4ED8}" dt="2025-12-03T17:26:19.190" v="2807" actId="1076"/>
          <ac:picMkLst>
            <pc:docMk/>
            <pc:sldMk cId="3190702786" sldId="299"/>
            <ac:picMk id="4" creationId="{C198B782-7622-009D-DA34-CD2820D56879}"/>
          </ac:picMkLst>
        </pc:picChg>
      </pc:sldChg>
      <pc:sldChg chg="modSp new">
        <pc:chgData name="Corey Edwards" userId="S::corey.edwards@uwtsd.ac.uk::7a967df3-e232-40a5-b10c-dee8f912d80a" providerId="AD" clId="Web-{CCC9DFEB-4798-70F6-23B6-5B56137E4ED8}" dt="2025-12-03T17:12:28.501" v="1507" actId="20577"/>
        <pc:sldMkLst>
          <pc:docMk/>
          <pc:sldMk cId="3838517530" sldId="300"/>
        </pc:sldMkLst>
        <pc:spChg chg="mod">
          <ac:chgData name="Corey Edwards" userId="S::corey.edwards@uwtsd.ac.uk::7a967df3-e232-40a5-b10c-dee8f912d80a" providerId="AD" clId="Web-{CCC9DFEB-4798-70F6-23B6-5B56137E4ED8}" dt="2025-12-03T17:12:28.501" v="1507" actId="20577"/>
          <ac:spMkLst>
            <pc:docMk/>
            <pc:sldMk cId="3838517530" sldId="300"/>
            <ac:spMk id="2" creationId="{B1259778-5D03-45DF-B6FB-06CF16A3DC38}"/>
          </ac:spMkLst>
        </pc:spChg>
      </pc:sldChg>
      <pc:sldChg chg="modSp new">
        <pc:chgData name="Corey Edwards" userId="S::corey.edwards@uwtsd.ac.uk::7a967df3-e232-40a5-b10c-dee8f912d80a" providerId="AD" clId="Web-{CCC9DFEB-4798-70F6-23B6-5B56137E4ED8}" dt="2025-12-03T17:17:40.930" v="1833" actId="20577"/>
        <pc:sldMkLst>
          <pc:docMk/>
          <pc:sldMk cId="144241869" sldId="301"/>
        </pc:sldMkLst>
        <pc:spChg chg="mod">
          <ac:chgData name="Corey Edwards" userId="S::corey.edwards@uwtsd.ac.uk::7a967df3-e232-40a5-b10c-dee8f912d80a" providerId="AD" clId="Web-{CCC9DFEB-4798-70F6-23B6-5B56137E4ED8}" dt="2025-12-03T17:16:03.522" v="1697" actId="20577"/>
          <ac:spMkLst>
            <pc:docMk/>
            <pc:sldMk cId="144241869" sldId="301"/>
            <ac:spMk id="2" creationId="{43EE0775-FFFB-9C46-3F98-5206636D61E2}"/>
          </ac:spMkLst>
        </pc:spChg>
        <pc:spChg chg="mod">
          <ac:chgData name="Corey Edwards" userId="S::corey.edwards@uwtsd.ac.uk::7a967df3-e232-40a5-b10c-dee8f912d80a" providerId="AD" clId="Web-{CCC9DFEB-4798-70F6-23B6-5B56137E4ED8}" dt="2025-12-03T17:17:40.930" v="1833" actId="20577"/>
          <ac:spMkLst>
            <pc:docMk/>
            <pc:sldMk cId="144241869" sldId="301"/>
            <ac:spMk id="3" creationId="{FEAD8FDF-3DC5-BD13-C3A9-CB554DDB3BBB}"/>
          </ac:spMkLst>
        </pc:spChg>
      </pc:sldChg>
      <pc:sldChg chg="modSp new ord">
        <pc:chgData name="Corey Edwards" userId="S::corey.edwards@uwtsd.ac.uk::7a967df3-e232-40a5-b10c-dee8f912d80a" providerId="AD" clId="Web-{CCC9DFEB-4798-70F6-23B6-5B56137E4ED8}" dt="2025-12-03T17:30:24.827" v="2812"/>
        <pc:sldMkLst>
          <pc:docMk/>
          <pc:sldMk cId="1849500840" sldId="302"/>
        </pc:sldMkLst>
        <pc:spChg chg="mod">
          <ac:chgData name="Corey Edwards" userId="S::corey.edwards@uwtsd.ac.uk::7a967df3-e232-40a5-b10c-dee8f912d80a" providerId="AD" clId="Web-{CCC9DFEB-4798-70F6-23B6-5B56137E4ED8}" dt="2025-12-03T17:17:48.742" v="1843" actId="20577"/>
          <ac:spMkLst>
            <pc:docMk/>
            <pc:sldMk cId="1849500840" sldId="302"/>
            <ac:spMk id="2" creationId="{D0726C02-047B-5648-4030-E04CF4E974AC}"/>
          </ac:spMkLst>
        </pc:spChg>
        <pc:spChg chg="mod">
          <ac:chgData name="Corey Edwards" userId="S::corey.edwards@uwtsd.ac.uk::7a967df3-e232-40a5-b10c-dee8f912d80a" providerId="AD" clId="Web-{CCC9DFEB-4798-70F6-23B6-5B56137E4ED8}" dt="2025-12-03T17:19:12.540" v="1932" actId="20577"/>
          <ac:spMkLst>
            <pc:docMk/>
            <pc:sldMk cId="1849500840" sldId="302"/>
            <ac:spMk id="3" creationId="{4E8B9732-8258-C2A8-26D5-131A44E77683}"/>
          </ac:spMkLst>
        </pc:spChg>
      </pc:sldChg>
      <pc:sldChg chg="modSp new ord">
        <pc:chgData name="Corey Edwards" userId="S::corey.edwards@uwtsd.ac.uk::7a967df3-e232-40a5-b10c-dee8f912d80a" providerId="AD" clId="Web-{CCC9DFEB-4798-70F6-23B6-5B56137E4ED8}" dt="2025-12-03T17:30:24.827" v="2811"/>
        <pc:sldMkLst>
          <pc:docMk/>
          <pc:sldMk cId="772914754" sldId="303"/>
        </pc:sldMkLst>
        <pc:spChg chg="mod">
          <ac:chgData name="Corey Edwards" userId="S::corey.edwards@uwtsd.ac.uk::7a967df3-e232-40a5-b10c-dee8f912d80a" providerId="AD" clId="Web-{CCC9DFEB-4798-70F6-23B6-5B56137E4ED8}" dt="2025-12-03T17:19:16.587" v="1941" actId="20577"/>
          <ac:spMkLst>
            <pc:docMk/>
            <pc:sldMk cId="772914754" sldId="303"/>
            <ac:spMk id="2" creationId="{34A1F6DF-EC2C-4BE3-0314-ED9CD144965E}"/>
          </ac:spMkLst>
        </pc:spChg>
        <pc:spChg chg="mod">
          <ac:chgData name="Corey Edwards" userId="S::corey.edwards@uwtsd.ac.uk::7a967df3-e232-40a5-b10c-dee8f912d80a" providerId="AD" clId="Web-{CCC9DFEB-4798-70F6-23B6-5B56137E4ED8}" dt="2025-12-03T17:20:47.260" v="2137" actId="20577"/>
          <ac:spMkLst>
            <pc:docMk/>
            <pc:sldMk cId="772914754" sldId="303"/>
            <ac:spMk id="3" creationId="{DAD642DB-78A5-44C3-794F-ABCCF3CAE677}"/>
          </ac:spMkLst>
        </pc:spChg>
      </pc:sldChg>
      <pc:sldChg chg="modSp new ord">
        <pc:chgData name="Corey Edwards" userId="S::corey.edwards@uwtsd.ac.uk::7a967df3-e232-40a5-b10c-dee8f912d80a" providerId="AD" clId="Web-{CCC9DFEB-4798-70F6-23B6-5B56137E4ED8}" dt="2025-12-03T17:30:24.827" v="2810"/>
        <pc:sldMkLst>
          <pc:docMk/>
          <pc:sldMk cId="894497598" sldId="304"/>
        </pc:sldMkLst>
        <pc:spChg chg="mod">
          <ac:chgData name="Corey Edwards" userId="S::corey.edwards@uwtsd.ac.uk::7a967df3-e232-40a5-b10c-dee8f912d80a" providerId="AD" clId="Web-{CCC9DFEB-4798-70F6-23B6-5B56137E4ED8}" dt="2025-12-03T17:20:50.604" v="2139" actId="20577"/>
          <ac:spMkLst>
            <pc:docMk/>
            <pc:sldMk cId="894497598" sldId="304"/>
            <ac:spMk id="2" creationId="{217519EF-F36B-7270-7BD3-A9B0A87F7A0C}"/>
          </ac:spMkLst>
        </pc:spChg>
        <pc:spChg chg="mod">
          <ac:chgData name="Corey Edwards" userId="S::corey.edwards@uwtsd.ac.uk::7a967df3-e232-40a5-b10c-dee8f912d80a" providerId="AD" clId="Web-{CCC9DFEB-4798-70F6-23B6-5B56137E4ED8}" dt="2025-12-03T17:22:55.184" v="2334" actId="20577"/>
          <ac:spMkLst>
            <pc:docMk/>
            <pc:sldMk cId="894497598" sldId="304"/>
            <ac:spMk id="3" creationId="{31F842E4-61E8-2684-A88D-995FE28F0972}"/>
          </ac:spMkLst>
        </pc:spChg>
      </pc:sldChg>
      <pc:sldChg chg="addSp delSp modSp new">
        <pc:chgData name="Corey Edwards" userId="S::corey.edwards@uwtsd.ac.uk::7a967df3-e232-40a5-b10c-dee8f912d80a" providerId="AD" clId="Web-{CCC9DFEB-4798-70F6-23B6-5B56137E4ED8}" dt="2025-12-03T17:24:48.620" v="2804"/>
        <pc:sldMkLst>
          <pc:docMk/>
          <pc:sldMk cId="1153596234" sldId="305"/>
        </pc:sldMkLst>
        <pc:spChg chg="mod">
          <ac:chgData name="Corey Edwards" userId="S::corey.edwards@uwtsd.ac.uk::7a967df3-e232-40a5-b10c-dee8f912d80a" providerId="AD" clId="Web-{CCC9DFEB-4798-70F6-23B6-5B56137E4ED8}" dt="2025-12-03T17:23:04.592" v="2358" actId="20577"/>
          <ac:spMkLst>
            <pc:docMk/>
            <pc:sldMk cId="1153596234" sldId="305"/>
            <ac:spMk id="2" creationId="{C7A02290-5E1B-8B78-1A9A-29A6421ABA22}"/>
          </ac:spMkLst>
        </pc:spChg>
        <pc:spChg chg="del">
          <ac:chgData name="Corey Edwards" userId="S::corey.edwards@uwtsd.ac.uk::7a967df3-e232-40a5-b10c-dee8f912d80a" providerId="AD" clId="Web-{CCC9DFEB-4798-70F6-23B6-5B56137E4ED8}" dt="2025-12-03T17:23:11.280" v="2359"/>
          <ac:spMkLst>
            <pc:docMk/>
            <pc:sldMk cId="1153596234" sldId="305"/>
            <ac:spMk id="3" creationId="{65D7B733-26E6-0F4C-D657-990701A28243}"/>
          </ac:spMkLst>
        </pc:spChg>
        <pc:graphicFrameChg chg="add mod ord modGraphic">
          <ac:chgData name="Corey Edwards" userId="S::corey.edwards@uwtsd.ac.uk::7a967df3-e232-40a5-b10c-dee8f912d80a" providerId="AD" clId="Web-{CCC9DFEB-4798-70F6-23B6-5B56137E4ED8}" dt="2025-12-03T17:24:48.620" v="2804"/>
          <ac:graphicFrameMkLst>
            <pc:docMk/>
            <pc:sldMk cId="1153596234" sldId="305"/>
            <ac:graphicFrameMk id="4" creationId="{A08BF98A-8CDE-636C-3A91-A0182DCF5119}"/>
          </ac:graphicFrameMkLst>
        </pc:graphicFrameChg>
      </pc:sldChg>
      <pc:sldChg chg="addSp modSp new mod setBg">
        <pc:chgData name="Corey Edwards" userId="S::corey.edwards@uwtsd.ac.uk::7a967df3-e232-40a5-b10c-dee8f912d80a" providerId="AD" clId="Web-{CCC9DFEB-4798-70F6-23B6-5B56137E4ED8}" dt="2025-12-03T17:42:38.478" v="3518"/>
        <pc:sldMkLst>
          <pc:docMk/>
          <pc:sldMk cId="4060403998" sldId="306"/>
        </pc:sldMkLst>
        <pc:spChg chg="mod">
          <ac:chgData name="Corey Edwards" userId="S::corey.edwards@uwtsd.ac.uk::7a967df3-e232-40a5-b10c-dee8f912d80a" providerId="AD" clId="Web-{CCC9DFEB-4798-70F6-23B6-5B56137E4ED8}" dt="2025-12-03T17:42:38.478" v="3518"/>
          <ac:spMkLst>
            <pc:docMk/>
            <pc:sldMk cId="4060403998" sldId="306"/>
            <ac:spMk id="2" creationId="{DADB2A82-EC22-7CE6-3E87-E51E3D355D45}"/>
          </ac:spMkLst>
        </pc:spChg>
        <pc:spChg chg="mod">
          <ac:chgData name="Corey Edwards" userId="S::corey.edwards@uwtsd.ac.uk::7a967df3-e232-40a5-b10c-dee8f912d80a" providerId="AD" clId="Web-{CCC9DFEB-4798-70F6-23B6-5B56137E4ED8}" dt="2025-12-03T17:42:38.478" v="3518"/>
          <ac:spMkLst>
            <pc:docMk/>
            <pc:sldMk cId="4060403998" sldId="306"/>
            <ac:spMk id="3" creationId="{30EBF4E6-4C8E-E494-1AD5-58272342F1CC}"/>
          </ac:spMkLst>
        </pc:spChg>
        <pc:spChg chg="add">
          <ac:chgData name="Corey Edwards" userId="S::corey.edwards@uwtsd.ac.uk::7a967df3-e232-40a5-b10c-dee8f912d80a" providerId="AD" clId="Web-{CCC9DFEB-4798-70F6-23B6-5B56137E4ED8}" dt="2025-12-03T17:42:38.478" v="3518"/>
          <ac:spMkLst>
            <pc:docMk/>
            <pc:sldMk cId="4060403998" sldId="306"/>
            <ac:spMk id="10" creationId="{B937640E-EF7A-4A6C-A950-D12B7D5C923E}"/>
          </ac:spMkLst>
        </pc:spChg>
        <pc:spChg chg="add">
          <ac:chgData name="Corey Edwards" userId="S::corey.edwards@uwtsd.ac.uk::7a967df3-e232-40a5-b10c-dee8f912d80a" providerId="AD" clId="Web-{CCC9DFEB-4798-70F6-23B6-5B56137E4ED8}" dt="2025-12-03T17:42:38.478" v="3518"/>
          <ac:spMkLst>
            <pc:docMk/>
            <pc:sldMk cId="4060403998" sldId="306"/>
            <ac:spMk id="12" creationId="{2D7B8C8D-303A-4A32-9B89-7D0C614A99E1}"/>
          </ac:spMkLst>
        </pc:spChg>
        <pc:picChg chg="add mod">
          <ac:chgData name="Corey Edwards" userId="S::corey.edwards@uwtsd.ac.uk::7a967df3-e232-40a5-b10c-dee8f912d80a" providerId="AD" clId="Web-{CCC9DFEB-4798-70F6-23B6-5B56137E4ED8}" dt="2025-12-03T17:42:38.478" v="3518"/>
          <ac:picMkLst>
            <pc:docMk/>
            <pc:sldMk cId="4060403998" sldId="306"/>
            <ac:picMk id="4" creationId="{646B31E1-DE7D-C281-464A-C82C86038721}"/>
          </ac:picMkLst>
        </pc:picChg>
        <pc:picChg chg="add mod">
          <ac:chgData name="Corey Edwards" userId="S::corey.edwards@uwtsd.ac.uk::7a967df3-e232-40a5-b10c-dee8f912d80a" providerId="AD" clId="Web-{CCC9DFEB-4798-70F6-23B6-5B56137E4ED8}" dt="2025-12-03T17:42:38.478" v="3518"/>
          <ac:picMkLst>
            <pc:docMk/>
            <pc:sldMk cId="4060403998" sldId="306"/>
            <ac:picMk id="5" creationId="{E25F3B21-FBE8-BC4D-81F4-080F879767A9}"/>
          </ac:picMkLst>
        </pc:picChg>
      </pc:sldChg>
      <pc:sldChg chg="addSp modSp new mod setBg">
        <pc:chgData name="Corey Edwards" userId="S::corey.edwards@uwtsd.ac.uk::7a967df3-e232-40a5-b10c-dee8f912d80a" providerId="AD" clId="Web-{CCC9DFEB-4798-70F6-23B6-5B56137E4ED8}" dt="2025-12-03T17:41:03.892" v="3512"/>
        <pc:sldMkLst>
          <pc:docMk/>
          <pc:sldMk cId="2101508364" sldId="307"/>
        </pc:sldMkLst>
        <pc:spChg chg="mod">
          <ac:chgData name="Corey Edwards" userId="S::corey.edwards@uwtsd.ac.uk::7a967df3-e232-40a5-b10c-dee8f912d80a" providerId="AD" clId="Web-{CCC9DFEB-4798-70F6-23B6-5B56137E4ED8}" dt="2025-12-03T17:41:03.892" v="3512"/>
          <ac:spMkLst>
            <pc:docMk/>
            <pc:sldMk cId="2101508364" sldId="307"/>
            <ac:spMk id="2" creationId="{D915B505-FE40-589F-784B-F983753D40CB}"/>
          </ac:spMkLst>
        </pc:spChg>
        <pc:spChg chg="mod ord">
          <ac:chgData name="Corey Edwards" userId="S::corey.edwards@uwtsd.ac.uk::7a967df3-e232-40a5-b10c-dee8f912d80a" providerId="AD" clId="Web-{CCC9DFEB-4798-70F6-23B6-5B56137E4ED8}" dt="2025-12-03T17:41:03.892" v="3512"/>
          <ac:spMkLst>
            <pc:docMk/>
            <pc:sldMk cId="2101508364" sldId="307"/>
            <ac:spMk id="3" creationId="{5B0F402E-174A-A9BD-72E2-72480F91236D}"/>
          </ac:spMkLst>
        </pc:spChg>
        <pc:spChg chg="add">
          <ac:chgData name="Corey Edwards" userId="S::corey.edwards@uwtsd.ac.uk::7a967df3-e232-40a5-b10c-dee8f912d80a" providerId="AD" clId="Web-{CCC9DFEB-4798-70F6-23B6-5B56137E4ED8}" dt="2025-12-03T17:41:03.892" v="3512"/>
          <ac:spMkLst>
            <pc:docMk/>
            <pc:sldMk cId="2101508364" sldId="307"/>
            <ac:spMk id="9" creationId="{B937640E-EF7A-4A6C-A950-D12B7D5C923E}"/>
          </ac:spMkLst>
        </pc:spChg>
        <pc:spChg chg="add">
          <ac:chgData name="Corey Edwards" userId="S::corey.edwards@uwtsd.ac.uk::7a967df3-e232-40a5-b10c-dee8f912d80a" providerId="AD" clId="Web-{CCC9DFEB-4798-70F6-23B6-5B56137E4ED8}" dt="2025-12-03T17:41:03.892" v="3512"/>
          <ac:spMkLst>
            <pc:docMk/>
            <pc:sldMk cId="2101508364" sldId="307"/>
            <ac:spMk id="11" creationId="{76ADA084-C86B-4F3C-8077-6A8999CC4632}"/>
          </ac:spMkLst>
        </pc:spChg>
        <pc:picChg chg="add mod">
          <ac:chgData name="Corey Edwards" userId="S::corey.edwards@uwtsd.ac.uk::7a967df3-e232-40a5-b10c-dee8f912d80a" providerId="AD" clId="Web-{CCC9DFEB-4798-70F6-23B6-5B56137E4ED8}" dt="2025-12-03T17:41:03.892" v="3512"/>
          <ac:picMkLst>
            <pc:docMk/>
            <pc:sldMk cId="2101508364" sldId="307"/>
            <ac:picMk id="4" creationId="{7A912189-6C16-AEFE-DD67-CACB0C70F116}"/>
          </ac:picMkLst>
        </pc:picChg>
      </pc:sldChg>
      <pc:sldChg chg="addSp modSp new mod setBg">
        <pc:chgData name="Corey Edwards" userId="S::corey.edwards@uwtsd.ac.uk::7a967df3-e232-40a5-b10c-dee8f912d80a" providerId="AD" clId="Web-{CCC9DFEB-4798-70F6-23B6-5B56137E4ED8}" dt="2025-12-03T20:52:53.777" v="3888"/>
        <pc:sldMkLst>
          <pc:docMk/>
          <pc:sldMk cId="3266710587" sldId="308"/>
        </pc:sldMkLst>
        <pc:spChg chg="mod">
          <ac:chgData name="Corey Edwards" userId="S::corey.edwards@uwtsd.ac.uk::7a967df3-e232-40a5-b10c-dee8f912d80a" providerId="AD" clId="Web-{CCC9DFEB-4798-70F6-23B6-5B56137E4ED8}" dt="2025-12-03T20:52:53.777" v="3888"/>
          <ac:spMkLst>
            <pc:docMk/>
            <pc:sldMk cId="3266710587" sldId="308"/>
            <ac:spMk id="2" creationId="{41DC701C-996F-9120-5657-15C2E2FFC541}"/>
          </ac:spMkLst>
        </pc:spChg>
        <pc:spChg chg="mod">
          <ac:chgData name="Corey Edwards" userId="S::corey.edwards@uwtsd.ac.uk::7a967df3-e232-40a5-b10c-dee8f912d80a" providerId="AD" clId="Web-{CCC9DFEB-4798-70F6-23B6-5B56137E4ED8}" dt="2025-12-03T20:52:53.777" v="3888"/>
          <ac:spMkLst>
            <pc:docMk/>
            <pc:sldMk cId="3266710587" sldId="308"/>
            <ac:spMk id="3" creationId="{17FA2F7D-0EA0-2DF4-50EB-09252357A8EC}"/>
          </ac:spMkLst>
        </pc:spChg>
        <pc:spChg chg="add">
          <ac:chgData name="Corey Edwards" userId="S::corey.edwards@uwtsd.ac.uk::7a967df3-e232-40a5-b10c-dee8f912d80a" providerId="AD" clId="Web-{CCC9DFEB-4798-70F6-23B6-5B56137E4ED8}" dt="2025-12-03T20:52:53.777" v="3888"/>
          <ac:spMkLst>
            <pc:docMk/>
            <pc:sldMk cId="3266710587" sldId="308"/>
            <ac:spMk id="9" creationId="{B937640E-EF7A-4A6C-A950-D12B7D5C923E}"/>
          </ac:spMkLst>
        </pc:spChg>
        <pc:spChg chg="add">
          <ac:chgData name="Corey Edwards" userId="S::corey.edwards@uwtsd.ac.uk::7a967df3-e232-40a5-b10c-dee8f912d80a" providerId="AD" clId="Web-{CCC9DFEB-4798-70F6-23B6-5B56137E4ED8}" dt="2025-12-03T20:52:53.777" v="3888"/>
          <ac:spMkLst>
            <pc:docMk/>
            <pc:sldMk cId="3266710587" sldId="308"/>
            <ac:spMk id="11" creationId="{37C48F90-AFD5-4232-AE7D-27B956BF7EC5}"/>
          </ac:spMkLst>
        </pc:spChg>
        <pc:spChg chg="add">
          <ac:chgData name="Corey Edwards" userId="S::corey.edwards@uwtsd.ac.uk::7a967df3-e232-40a5-b10c-dee8f912d80a" providerId="AD" clId="Web-{CCC9DFEB-4798-70F6-23B6-5B56137E4ED8}" dt="2025-12-03T20:52:53.777" v="3888"/>
          <ac:spMkLst>
            <pc:docMk/>
            <pc:sldMk cId="3266710587" sldId="308"/>
            <ac:spMk id="13" creationId="{73C96EE1-9524-4300-BFAC-56AA55EB495C}"/>
          </ac:spMkLst>
        </pc:spChg>
        <pc:picChg chg="add mod">
          <ac:chgData name="Corey Edwards" userId="S::corey.edwards@uwtsd.ac.uk::7a967df3-e232-40a5-b10c-dee8f912d80a" providerId="AD" clId="Web-{CCC9DFEB-4798-70F6-23B6-5B56137E4ED8}" dt="2025-12-03T20:52:53.777" v="3888"/>
          <ac:picMkLst>
            <pc:docMk/>
            <pc:sldMk cId="3266710587" sldId="308"/>
            <ac:picMk id="4" creationId="{1D182085-632B-36BC-4320-A7708D397272}"/>
          </ac:picMkLst>
        </pc:picChg>
      </pc:sldChg>
      <pc:sldChg chg="new">
        <pc:chgData name="Corey Edwards" userId="S::corey.edwards@uwtsd.ac.uk::7a967df3-e232-40a5-b10c-dee8f912d80a" providerId="AD" clId="Web-{CCC9DFEB-4798-70F6-23B6-5B56137E4ED8}" dt="2025-12-03T20:52:57.089" v="3889"/>
        <pc:sldMkLst>
          <pc:docMk/>
          <pc:sldMk cId="2940480381" sldId="309"/>
        </pc:sldMkLst>
      </pc:sldChg>
      <pc:sldMasterChg chg="add del addSldLayout delSldLayout">
        <pc:chgData name="Corey Edwards" userId="S::corey.edwards@uwtsd.ac.uk::7a967df3-e232-40a5-b10c-dee8f912d80a" providerId="AD" clId="Web-{CCC9DFEB-4798-70F6-23B6-5B56137E4ED8}" dt="2025-12-03T15:53:42.346" v="31"/>
        <pc:sldMasterMkLst>
          <pc:docMk/>
          <pc:sldMasterMk cId="2460954070" sldId="2147483660"/>
        </pc:sldMasterMkLst>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CCC9DFEB-4798-70F6-23B6-5B56137E4ED8}" dt="2025-12-03T15:53:42.346" v="31"/>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CCC9DFEB-4798-70F6-23B6-5B56137E4ED8}" dt="2025-12-03T15:53:09.033" v="26"/>
        <pc:sldMasterMkLst>
          <pc:docMk/>
          <pc:sldMasterMk cId="4097911464" sldId="2147483672"/>
        </pc:sldMasterMkLst>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1335811804" sldId="2147483673"/>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4282556687" sldId="2147483674"/>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2539478355" sldId="2147483675"/>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3409775372" sldId="2147483676"/>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1083571" sldId="2147483677"/>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1544337583" sldId="2147483678"/>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2834480639" sldId="2147483679"/>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3873674615" sldId="2147483680"/>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4204443524" sldId="2147483681"/>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925739931" sldId="2147483682"/>
          </pc:sldLayoutMkLst>
        </pc:sldLayoutChg>
        <pc:sldLayoutChg chg="add del">
          <pc:chgData name="Corey Edwards" userId="S::corey.edwards@uwtsd.ac.uk::7a967df3-e232-40a5-b10c-dee8f912d80a" providerId="AD" clId="Web-{CCC9DFEB-4798-70F6-23B6-5B56137E4ED8}" dt="2025-12-03T15:53:09.033" v="26"/>
          <pc:sldLayoutMkLst>
            <pc:docMk/>
            <pc:sldMasterMk cId="4097911464" sldId="2147483672"/>
            <pc:sldLayoutMk cId="3642338661" sldId="2147483683"/>
          </pc:sldLayoutMkLst>
        </pc:sldLayoutChg>
      </pc:sldMasterChg>
      <pc:sldMasterChg chg="add del addSldLayout delSldLayout">
        <pc:chgData name="Corey Edwards" userId="S::corey.edwards@uwtsd.ac.uk::7a967df3-e232-40a5-b10c-dee8f912d80a" providerId="AD" clId="Web-{CCC9DFEB-4798-70F6-23B6-5B56137E4ED8}" dt="2025-12-03T15:53:36.034" v="30"/>
        <pc:sldMasterMkLst>
          <pc:docMk/>
          <pc:sldMasterMk cId="2512644660" sldId="2147483721"/>
        </pc:sldMasterMkLst>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3611639298" sldId="2147483710"/>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2066647301" sldId="2147483711"/>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3704445114" sldId="2147483712"/>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2223313979" sldId="2147483713"/>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3258988291" sldId="2147483714"/>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2047911862" sldId="2147483715"/>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190036101" sldId="2147483716"/>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4114875619" sldId="2147483717"/>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3637505580" sldId="2147483718"/>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1753157859" sldId="2147483719"/>
          </pc:sldLayoutMkLst>
        </pc:sldLayoutChg>
        <pc:sldLayoutChg chg="add del">
          <pc:chgData name="Corey Edwards" userId="S::corey.edwards@uwtsd.ac.uk::7a967df3-e232-40a5-b10c-dee8f912d80a" providerId="AD" clId="Web-{CCC9DFEB-4798-70F6-23B6-5B56137E4ED8}" dt="2025-12-03T15:53:36.034" v="30"/>
          <pc:sldLayoutMkLst>
            <pc:docMk/>
            <pc:sldMasterMk cId="2512644660" sldId="2147483721"/>
            <pc:sldLayoutMk cId="364762310" sldId="2147483720"/>
          </pc:sldLayoutMkLst>
        </pc:sldLayoutChg>
      </pc:sldMasterChg>
      <pc:sldMasterChg chg="add addSldLayout">
        <pc:chgData name="Corey Edwards" userId="S::corey.edwards@uwtsd.ac.uk::7a967df3-e232-40a5-b10c-dee8f912d80a" providerId="AD" clId="Web-{CCC9DFEB-4798-70F6-23B6-5B56137E4ED8}" dt="2025-12-03T15:53:42.346" v="31"/>
        <pc:sldMasterMkLst>
          <pc:docMk/>
          <pc:sldMasterMk cId="864669895" sldId="2147483734"/>
        </pc:sldMasterMkLst>
        <pc:sldLayoutChg chg="add">
          <pc:chgData name="Corey Edwards" userId="S::corey.edwards@uwtsd.ac.uk::7a967df3-e232-40a5-b10c-dee8f912d80a" providerId="AD" clId="Web-{CCC9DFEB-4798-70F6-23B6-5B56137E4ED8}" dt="2025-12-03T15:53:42.346" v="31"/>
          <pc:sldLayoutMkLst>
            <pc:docMk/>
            <pc:sldMasterMk cId="864669895" sldId="2147483734"/>
            <pc:sldLayoutMk cId="742479303" sldId="2147483723"/>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1839305890" sldId="2147483724"/>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926597383" sldId="2147483725"/>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807096823" sldId="2147483726"/>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3465764710" sldId="2147483727"/>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2092210544" sldId="2147483728"/>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3574794921" sldId="2147483729"/>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2480068525" sldId="2147483730"/>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991652231" sldId="2147483731"/>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3596785439" sldId="2147483732"/>
          </pc:sldLayoutMkLst>
        </pc:sldLayoutChg>
        <pc:sldLayoutChg chg="add">
          <pc:chgData name="Corey Edwards" userId="S::corey.edwards@uwtsd.ac.uk::7a967df3-e232-40a5-b10c-dee8f912d80a" providerId="AD" clId="Web-{CCC9DFEB-4798-70F6-23B6-5B56137E4ED8}" dt="2025-12-03T15:53:42.346" v="31"/>
          <pc:sldLayoutMkLst>
            <pc:docMk/>
            <pc:sldMasterMk cId="864669895" sldId="2147483734"/>
            <pc:sldLayoutMk cId="1425562362" sldId="214748373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1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E14F0-D271-449D-AAEE-F4726EBAD1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3432B1-38A1-4283-B0C1-B8C810ED2ABA}">
      <dgm:prSet/>
      <dgm:spPr/>
      <dgm:t>
        <a:bodyPr/>
        <a:lstStyle/>
        <a:p>
          <a:r>
            <a:rPr lang="en-US"/>
            <a:t>This is a seminar session, not fully attributed to your module learning outcomes, this has been chosen by students, for students. </a:t>
          </a:r>
        </a:p>
      </dgm:t>
    </dgm:pt>
    <dgm:pt modelId="{62103DA3-F952-4005-BB9F-7A3F7AFAC8D4}" type="parTrans" cxnId="{04E86BB7-FC5A-4D2C-9360-5C8426BD234E}">
      <dgm:prSet/>
      <dgm:spPr/>
      <dgm:t>
        <a:bodyPr/>
        <a:lstStyle/>
        <a:p>
          <a:endParaRPr lang="en-US"/>
        </a:p>
      </dgm:t>
    </dgm:pt>
    <dgm:pt modelId="{72A6A35F-2C55-43CC-A481-68A0CF675799}" type="sibTrans" cxnId="{04E86BB7-FC5A-4D2C-9360-5C8426BD234E}">
      <dgm:prSet/>
      <dgm:spPr/>
      <dgm:t>
        <a:bodyPr/>
        <a:lstStyle/>
        <a:p>
          <a:endParaRPr lang="en-US"/>
        </a:p>
      </dgm:t>
    </dgm:pt>
    <dgm:pt modelId="{10E1C395-A055-4674-838E-40E3A34CB166}">
      <dgm:prSet/>
      <dgm:spPr/>
      <dgm:t>
        <a:bodyPr/>
        <a:lstStyle/>
        <a:p>
          <a:r>
            <a:rPr lang="en-US"/>
            <a:t>This is a HEAVY topic and will discuss some very sensitive issues. </a:t>
          </a:r>
        </a:p>
      </dgm:t>
    </dgm:pt>
    <dgm:pt modelId="{A3F21B47-A7DE-4937-B039-A68BAD80A7BA}" type="parTrans" cxnId="{A32FE4CA-9665-44EC-93DB-41A7D3131382}">
      <dgm:prSet/>
      <dgm:spPr/>
      <dgm:t>
        <a:bodyPr/>
        <a:lstStyle/>
        <a:p>
          <a:endParaRPr lang="en-US"/>
        </a:p>
      </dgm:t>
    </dgm:pt>
    <dgm:pt modelId="{BE9EAF9C-C911-4850-B131-7CACF0384369}" type="sibTrans" cxnId="{A32FE4CA-9665-44EC-93DB-41A7D3131382}">
      <dgm:prSet/>
      <dgm:spPr/>
      <dgm:t>
        <a:bodyPr/>
        <a:lstStyle/>
        <a:p>
          <a:endParaRPr lang="en-US"/>
        </a:p>
      </dgm:t>
    </dgm:pt>
    <dgm:pt modelId="{33395028-F136-41A2-B242-23477913D76D}">
      <dgm:prSet/>
      <dgm:spPr/>
      <dgm:t>
        <a:bodyPr/>
        <a:lstStyle/>
        <a:p>
          <a:r>
            <a:rPr lang="en-US"/>
            <a:t>Please feel free to step out or request a break at any time. </a:t>
          </a:r>
        </a:p>
      </dgm:t>
    </dgm:pt>
    <dgm:pt modelId="{24555C7E-5A9C-4747-9366-33B1A2E098D8}" type="parTrans" cxnId="{16B251D4-0279-4986-81BB-A9608435EA52}">
      <dgm:prSet/>
      <dgm:spPr/>
      <dgm:t>
        <a:bodyPr/>
        <a:lstStyle/>
        <a:p>
          <a:endParaRPr lang="en-US"/>
        </a:p>
      </dgm:t>
    </dgm:pt>
    <dgm:pt modelId="{167E8F83-EF9B-4FFA-8802-0DD276F7BBF8}" type="sibTrans" cxnId="{16B251D4-0279-4986-81BB-A9608435EA52}">
      <dgm:prSet/>
      <dgm:spPr/>
      <dgm:t>
        <a:bodyPr/>
        <a:lstStyle/>
        <a:p>
          <a:endParaRPr lang="en-US"/>
        </a:p>
      </dgm:t>
    </dgm:pt>
    <dgm:pt modelId="{B85672C2-8385-45AE-9ECF-0D3355B2DC6A}">
      <dgm:prSet/>
      <dgm:spPr/>
      <dgm:t>
        <a:bodyPr/>
        <a:lstStyle/>
        <a:p>
          <a:r>
            <a:rPr lang="en-US"/>
            <a:t>We will not be approaching this from a criminological sense, but from a healthcare and psychological sense. </a:t>
          </a:r>
        </a:p>
      </dgm:t>
    </dgm:pt>
    <dgm:pt modelId="{B05A6833-7B22-488D-B7A3-7A8308580FDA}" type="parTrans" cxnId="{4F4E4598-D079-4592-8B54-B5CEC3860CF1}">
      <dgm:prSet/>
      <dgm:spPr/>
      <dgm:t>
        <a:bodyPr/>
        <a:lstStyle/>
        <a:p>
          <a:endParaRPr lang="en-US"/>
        </a:p>
      </dgm:t>
    </dgm:pt>
    <dgm:pt modelId="{73AD2013-34B0-4167-9184-D684752750E5}" type="sibTrans" cxnId="{4F4E4598-D079-4592-8B54-B5CEC3860CF1}">
      <dgm:prSet/>
      <dgm:spPr/>
      <dgm:t>
        <a:bodyPr/>
        <a:lstStyle/>
        <a:p>
          <a:endParaRPr lang="en-US"/>
        </a:p>
      </dgm:t>
    </dgm:pt>
    <dgm:pt modelId="{55A2B974-AB2A-43AE-8AF6-7018620D9D69}" type="pres">
      <dgm:prSet presAssocID="{ECAE14F0-D271-449D-AAEE-F4726EBAD1BC}" presName="root" presStyleCnt="0">
        <dgm:presLayoutVars>
          <dgm:dir/>
          <dgm:resizeHandles val="exact"/>
        </dgm:presLayoutVars>
      </dgm:prSet>
      <dgm:spPr/>
    </dgm:pt>
    <dgm:pt modelId="{4A3ABEE5-1892-444D-B365-E3E2969641DB}" type="pres">
      <dgm:prSet presAssocID="{6B3432B1-38A1-4283-B0C1-B8C810ED2ABA}" presName="compNode" presStyleCnt="0"/>
      <dgm:spPr/>
    </dgm:pt>
    <dgm:pt modelId="{3BC04AA4-A854-4C7C-988B-A3037A7F6284}" type="pres">
      <dgm:prSet presAssocID="{6B3432B1-38A1-4283-B0C1-B8C810ED2ABA}" presName="bgRect" presStyleLbl="bgShp" presStyleIdx="0" presStyleCnt="4"/>
      <dgm:spPr/>
    </dgm:pt>
    <dgm:pt modelId="{D2C9A1BE-3A82-4956-863D-2F3C9B7E87FA}" type="pres">
      <dgm:prSet presAssocID="{6B3432B1-38A1-4283-B0C1-B8C810ED2AB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27756FA-1D41-4004-BC75-9596CF231D0E}" type="pres">
      <dgm:prSet presAssocID="{6B3432B1-38A1-4283-B0C1-B8C810ED2ABA}" presName="spaceRect" presStyleCnt="0"/>
      <dgm:spPr/>
    </dgm:pt>
    <dgm:pt modelId="{FA7514A4-4136-4785-9A63-5BF35C0080E6}" type="pres">
      <dgm:prSet presAssocID="{6B3432B1-38A1-4283-B0C1-B8C810ED2ABA}" presName="parTx" presStyleLbl="revTx" presStyleIdx="0" presStyleCnt="4">
        <dgm:presLayoutVars>
          <dgm:chMax val="0"/>
          <dgm:chPref val="0"/>
        </dgm:presLayoutVars>
      </dgm:prSet>
      <dgm:spPr/>
    </dgm:pt>
    <dgm:pt modelId="{C6FE8C32-5D6C-4BD3-8113-179B7A256A22}" type="pres">
      <dgm:prSet presAssocID="{72A6A35F-2C55-43CC-A481-68A0CF675799}" presName="sibTrans" presStyleCnt="0"/>
      <dgm:spPr/>
    </dgm:pt>
    <dgm:pt modelId="{EF6EFFE1-B165-4A32-AE3F-142E9E9DE17D}" type="pres">
      <dgm:prSet presAssocID="{10E1C395-A055-4674-838E-40E3A34CB166}" presName="compNode" presStyleCnt="0"/>
      <dgm:spPr/>
    </dgm:pt>
    <dgm:pt modelId="{739730CF-8881-45D9-B6BB-38B3EAC88844}" type="pres">
      <dgm:prSet presAssocID="{10E1C395-A055-4674-838E-40E3A34CB166}" presName="bgRect" presStyleLbl="bgShp" presStyleIdx="1" presStyleCnt="4"/>
      <dgm:spPr/>
    </dgm:pt>
    <dgm:pt modelId="{6173F916-4B10-43AE-8A00-F6F07D81C560}" type="pres">
      <dgm:prSet presAssocID="{10E1C395-A055-4674-838E-40E3A34CB16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Finished"/>
        </a:ext>
      </dgm:extLst>
    </dgm:pt>
    <dgm:pt modelId="{05770A87-FD23-423C-8719-649B41D626DC}" type="pres">
      <dgm:prSet presAssocID="{10E1C395-A055-4674-838E-40E3A34CB166}" presName="spaceRect" presStyleCnt="0"/>
      <dgm:spPr/>
    </dgm:pt>
    <dgm:pt modelId="{D8BE5D1A-3BCA-4D87-8071-1B6617C659AF}" type="pres">
      <dgm:prSet presAssocID="{10E1C395-A055-4674-838E-40E3A34CB166}" presName="parTx" presStyleLbl="revTx" presStyleIdx="1" presStyleCnt="4">
        <dgm:presLayoutVars>
          <dgm:chMax val="0"/>
          <dgm:chPref val="0"/>
        </dgm:presLayoutVars>
      </dgm:prSet>
      <dgm:spPr/>
    </dgm:pt>
    <dgm:pt modelId="{F38DAF37-8389-4326-96D3-9938DD8A3F95}" type="pres">
      <dgm:prSet presAssocID="{BE9EAF9C-C911-4850-B131-7CACF0384369}" presName="sibTrans" presStyleCnt="0"/>
      <dgm:spPr/>
    </dgm:pt>
    <dgm:pt modelId="{0070E41D-CED9-4974-AAA6-1AC16A743004}" type="pres">
      <dgm:prSet presAssocID="{33395028-F136-41A2-B242-23477913D76D}" presName="compNode" presStyleCnt="0"/>
      <dgm:spPr/>
    </dgm:pt>
    <dgm:pt modelId="{9C65C773-DD44-41B1-A07D-B987AD23CBB7}" type="pres">
      <dgm:prSet presAssocID="{33395028-F136-41A2-B242-23477913D76D}" presName="bgRect" presStyleLbl="bgShp" presStyleIdx="2" presStyleCnt="4"/>
      <dgm:spPr/>
    </dgm:pt>
    <dgm:pt modelId="{4B788AC0-F94E-4D19-9985-593B8BFB2084}" type="pres">
      <dgm:prSet presAssocID="{33395028-F136-41A2-B242-23477913D7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e Steps"/>
        </a:ext>
      </dgm:extLst>
    </dgm:pt>
    <dgm:pt modelId="{8B92D5B6-22BB-4162-8395-C194783E6248}" type="pres">
      <dgm:prSet presAssocID="{33395028-F136-41A2-B242-23477913D76D}" presName="spaceRect" presStyleCnt="0"/>
      <dgm:spPr/>
    </dgm:pt>
    <dgm:pt modelId="{8F9031DC-E95C-464B-8AA8-2AFD6545CD87}" type="pres">
      <dgm:prSet presAssocID="{33395028-F136-41A2-B242-23477913D76D}" presName="parTx" presStyleLbl="revTx" presStyleIdx="2" presStyleCnt="4">
        <dgm:presLayoutVars>
          <dgm:chMax val="0"/>
          <dgm:chPref val="0"/>
        </dgm:presLayoutVars>
      </dgm:prSet>
      <dgm:spPr/>
    </dgm:pt>
    <dgm:pt modelId="{BDB38947-2909-44CD-B057-47120B01D68E}" type="pres">
      <dgm:prSet presAssocID="{167E8F83-EF9B-4FFA-8802-0DD276F7BBF8}" presName="sibTrans" presStyleCnt="0"/>
      <dgm:spPr/>
    </dgm:pt>
    <dgm:pt modelId="{022F9FBF-9232-4695-93BE-467A6537B541}" type="pres">
      <dgm:prSet presAssocID="{B85672C2-8385-45AE-9ECF-0D3355B2DC6A}" presName="compNode" presStyleCnt="0"/>
      <dgm:spPr/>
    </dgm:pt>
    <dgm:pt modelId="{726E6577-5575-4EC5-854F-040EB51B7C93}" type="pres">
      <dgm:prSet presAssocID="{B85672C2-8385-45AE-9ECF-0D3355B2DC6A}" presName="bgRect" presStyleLbl="bgShp" presStyleIdx="3" presStyleCnt="4"/>
      <dgm:spPr/>
    </dgm:pt>
    <dgm:pt modelId="{79CA850C-3D8B-42F4-8DAE-489FF31D0BE1}" type="pres">
      <dgm:prSet presAssocID="{B85672C2-8385-45AE-9ECF-0D3355B2DC6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99832906-252A-44BA-9DCF-F847FC12F899}" type="pres">
      <dgm:prSet presAssocID="{B85672C2-8385-45AE-9ECF-0D3355B2DC6A}" presName="spaceRect" presStyleCnt="0"/>
      <dgm:spPr/>
    </dgm:pt>
    <dgm:pt modelId="{D771DF4D-232D-4395-8EA3-20AB748A3CD7}" type="pres">
      <dgm:prSet presAssocID="{B85672C2-8385-45AE-9ECF-0D3355B2DC6A}" presName="parTx" presStyleLbl="revTx" presStyleIdx="3" presStyleCnt="4">
        <dgm:presLayoutVars>
          <dgm:chMax val="0"/>
          <dgm:chPref val="0"/>
        </dgm:presLayoutVars>
      </dgm:prSet>
      <dgm:spPr/>
    </dgm:pt>
  </dgm:ptLst>
  <dgm:cxnLst>
    <dgm:cxn modelId="{26A2FC20-7508-4ED7-BF2B-2730B881F378}" type="presOf" srcId="{6B3432B1-38A1-4283-B0C1-B8C810ED2ABA}" destId="{FA7514A4-4136-4785-9A63-5BF35C0080E6}" srcOrd="0" destOrd="0" presId="urn:microsoft.com/office/officeart/2018/2/layout/IconVerticalSolidList"/>
    <dgm:cxn modelId="{F545C577-FC05-42C7-A6B1-DB076960FBB4}" type="presOf" srcId="{ECAE14F0-D271-449D-AAEE-F4726EBAD1BC}" destId="{55A2B974-AB2A-43AE-8AF6-7018620D9D69}" srcOrd="0" destOrd="0" presId="urn:microsoft.com/office/officeart/2018/2/layout/IconVerticalSolidList"/>
    <dgm:cxn modelId="{ED4FA579-4134-4B5E-A831-BA570EE6A609}" type="presOf" srcId="{B85672C2-8385-45AE-9ECF-0D3355B2DC6A}" destId="{D771DF4D-232D-4395-8EA3-20AB748A3CD7}" srcOrd="0" destOrd="0" presId="urn:microsoft.com/office/officeart/2018/2/layout/IconVerticalSolidList"/>
    <dgm:cxn modelId="{FD9C0B80-F235-46CC-BE70-6AEE43A7A4EA}" type="presOf" srcId="{33395028-F136-41A2-B242-23477913D76D}" destId="{8F9031DC-E95C-464B-8AA8-2AFD6545CD87}" srcOrd="0" destOrd="0" presId="urn:microsoft.com/office/officeart/2018/2/layout/IconVerticalSolidList"/>
    <dgm:cxn modelId="{C90AF584-D7E5-4A2C-A51A-232778B415AB}" type="presOf" srcId="{10E1C395-A055-4674-838E-40E3A34CB166}" destId="{D8BE5D1A-3BCA-4D87-8071-1B6617C659AF}" srcOrd="0" destOrd="0" presId="urn:microsoft.com/office/officeart/2018/2/layout/IconVerticalSolidList"/>
    <dgm:cxn modelId="{4F4E4598-D079-4592-8B54-B5CEC3860CF1}" srcId="{ECAE14F0-D271-449D-AAEE-F4726EBAD1BC}" destId="{B85672C2-8385-45AE-9ECF-0D3355B2DC6A}" srcOrd="3" destOrd="0" parTransId="{B05A6833-7B22-488D-B7A3-7A8308580FDA}" sibTransId="{73AD2013-34B0-4167-9184-D684752750E5}"/>
    <dgm:cxn modelId="{04E86BB7-FC5A-4D2C-9360-5C8426BD234E}" srcId="{ECAE14F0-D271-449D-AAEE-F4726EBAD1BC}" destId="{6B3432B1-38A1-4283-B0C1-B8C810ED2ABA}" srcOrd="0" destOrd="0" parTransId="{62103DA3-F952-4005-BB9F-7A3F7AFAC8D4}" sibTransId="{72A6A35F-2C55-43CC-A481-68A0CF675799}"/>
    <dgm:cxn modelId="{A32FE4CA-9665-44EC-93DB-41A7D3131382}" srcId="{ECAE14F0-D271-449D-AAEE-F4726EBAD1BC}" destId="{10E1C395-A055-4674-838E-40E3A34CB166}" srcOrd="1" destOrd="0" parTransId="{A3F21B47-A7DE-4937-B039-A68BAD80A7BA}" sibTransId="{BE9EAF9C-C911-4850-B131-7CACF0384369}"/>
    <dgm:cxn modelId="{16B251D4-0279-4986-81BB-A9608435EA52}" srcId="{ECAE14F0-D271-449D-AAEE-F4726EBAD1BC}" destId="{33395028-F136-41A2-B242-23477913D76D}" srcOrd="2" destOrd="0" parTransId="{24555C7E-5A9C-4747-9366-33B1A2E098D8}" sibTransId="{167E8F83-EF9B-4FFA-8802-0DD276F7BBF8}"/>
    <dgm:cxn modelId="{4F92357C-F15C-49A0-BB41-E57D9DA3A5FF}" type="presParOf" srcId="{55A2B974-AB2A-43AE-8AF6-7018620D9D69}" destId="{4A3ABEE5-1892-444D-B365-E3E2969641DB}" srcOrd="0" destOrd="0" presId="urn:microsoft.com/office/officeart/2018/2/layout/IconVerticalSolidList"/>
    <dgm:cxn modelId="{07FA43FE-0453-4593-B21C-A2D4E526ECC6}" type="presParOf" srcId="{4A3ABEE5-1892-444D-B365-E3E2969641DB}" destId="{3BC04AA4-A854-4C7C-988B-A3037A7F6284}" srcOrd="0" destOrd="0" presId="urn:microsoft.com/office/officeart/2018/2/layout/IconVerticalSolidList"/>
    <dgm:cxn modelId="{6360F1F2-B711-48EC-95A1-11A89951D934}" type="presParOf" srcId="{4A3ABEE5-1892-444D-B365-E3E2969641DB}" destId="{D2C9A1BE-3A82-4956-863D-2F3C9B7E87FA}" srcOrd="1" destOrd="0" presId="urn:microsoft.com/office/officeart/2018/2/layout/IconVerticalSolidList"/>
    <dgm:cxn modelId="{DC1EDB78-9D81-4654-89A0-B93580061559}" type="presParOf" srcId="{4A3ABEE5-1892-444D-B365-E3E2969641DB}" destId="{D27756FA-1D41-4004-BC75-9596CF231D0E}" srcOrd="2" destOrd="0" presId="urn:microsoft.com/office/officeart/2018/2/layout/IconVerticalSolidList"/>
    <dgm:cxn modelId="{54B6D941-3AE3-4A3B-8AF5-541C700A8B35}" type="presParOf" srcId="{4A3ABEE5-1892-444D-B365-E3E2969641DB}" destId="{FA7514A4-4136-4785-9A63-5BF35C0080E6}" srcOrd="3" destOrd="0" presId="urn:microsoft.com/office/officeart/2018/2/layout/IconVerticalSolidList"/>
    <dgm:cxn modelId="{D8AFAF33-84F3-4650-8179-23FB436C16FA}" type="presParOf" srcId="{55A2B974-AB2A-43AE-8AF6-7018620D9D69}" destId="{C6FE8C32-5D6C-4BD3-8113-179B7A256A22}" srcOrd="1" destOrd="0" presId="urn:microsoft.com/office/officeart/2018/2/layout/IconVerticalSolidList"/>
    <dgm:cxn modelId="{9C820313-514A-41A0-AD54-473C2D5F9BAB}" type="presParOf" srcId="{55A2B974-AB2A-43AE-8AF6-7018620D9D69}" destId="{EF6EFFE1-B165-4A32-AE3F-142E9E9DE17D}" srcOrd="2" destOrd="0" presId="urn:microsoft.com/office/officeart/2018/2/layout/IconVerticalSolidList"/>
    <dgm:cxn modelId="{5DB49D8E-A465-42E9-B27B-410C9A198525}" type="presParOf" srcId="{EF6EFFE1-B165-4A32-AE3F-142E9E9DE17D}" destId="{739730CF-8881-45D9-B6BB-38B3EAC88844}" srcOrd="0" destOrd="0" presId="urn:microsoft.com/office/officeart/2018/2/layout/IconVerticalSolidList"/>
    <dgm:cxn modelId="{D3B47FE3-B3E8-4AC8-89C2-7576DE4C7918}" type="presParOf" srcId="{EF6EFFE1-B165-4A32-AE3F-142E9E9DE17D}" destId="{6173F916-4B10-43AE-8A00-F6F07D81C560}" srcOrd="1" destOrd="0" presId="urn:microsoft.com/office/officeart/2018/2/layout/IconVerticalSolidList"/>
    <dgm:cxn modelId="{659D1ABE-7F49-45DB-93FD-39141714BD3F}" type="presParOf" srcId="{EF6EFFE1-B165-4A32-AE3F-142E9E9DE17D}" destId="{05770A87-FD23-423C-8719-649B41D626DC}" srcOrd="2" destOrd="0" presId="urn:microsoft.com/office/officeart/2018/2/layout/IconVerticalSolidList"/>
    <dgm:cxn modelId="{2F632206-7049-409B-B826-A24CB3BA9ABC}" type="presParOf" srcId="{EF6EFFE1-B165-4A32-AE3F-142E9E9DE17D}" destId="{D8BE5D1A-3BCA-4D87-8071-1B6617C659AF}" srcOrd="3" destOrd="0" presId="urn:microsoft.com/office/officeart/2018/2/layout/IconVerticalSolidList"/>
    <dgm:cxn modelId="{E8626C3A-36B8-4C1A-8643-96EFDBF78C21}" type="presParOf" srcId="{55A2B974-AB2A-43AE-8AF6-7018620D9D69}" destId="{F38DAF37-8389-4326-96D3-9938DD8A3F95}" srcOrd="3" destOrd="0" presId="urn:microsoft.com/office/officeart/2018/2/layout/IconVerticalSolidList"/>
    <dgm:cxn modelId="{00AF38CA-7760-4CE5-91CB-A5903B61BDB1}" type="presParOf" srcId="{55A2B974-AB2A-43AE-8AF6-7018620D9D69}" destId="{0070E41D-CED9-4974-AAA6-1AC16A743004}" srcOrd="4" destOrd="0" presId="urn:microsoft.com/office/officeart/2018/2/layout/IconVerticalSolidList"/>
    <dgm:cxn modelId="{AD5DC25D-751F-4C35-B0D6-01C1C409D06D}" type="presParOf" srcId="{0070E41D-CED9-4974-AAA6-1AC16A743004}" destId="{9C65C773-DD44-41B1-A07D-B987AD23CBB7}" srcOrd="0" destOrd="0" presId="urn:microsoft.com/office/officeart/2018/2/layout/IconVerticalSolidList"/>
    <dgm:cxn modelId="{9F6636C4-6765-419A-8464-64DB4464A1E3}" type="presParOf" srcId="{0070E41D-CED9-4974-AAA6-1AC16A743004}" destId="{4B788AC0-F94E-4D19-9985-593B8BFB2084}" srcOrd="1" destOrd="0" presId="urn:microsoft.com/office/officeart/2018/2/layout/IconVerticalSolidList"/>
    <dgm:cxn modelId="{D0E7D458-854F-4FF3-95D1-016103D307C8}" type="presParOf" srcId="{0070E41D-CED9-4974-AAA6-1AC16A743004}" destId="{8B92D5B6-22BB-4162-8395-C194783E6248}" srcOrd="2" destOrd="0" presId="urn:microsoft.com/office/officeart/2018/2/layout/IconVerticalSolidList"/>
    <dgm:cxn modelId="{3E05C63E-261C-4BA3-A636-2FF913331E5F}" type="presParOf" srcId="{0070E41D-CED9-4974-AAA6-1AC16A743004}" destId="{8F9031DC-E95C-464B-8AA8-2AFD6545CD87}" srcOrd="3" destOrd="0" presId="urn:microsoft.com/office/officeart/2018/2/layout/IconVerticalSolidList"/>
    <dgm:cxn modelId="{4DAFFE99-4A58-44B0-B58F-E13093D7AEF2}" type="presParOf" srcId="{55A2B974-AB2A-43AE-8AF6-7018620D9D69}" destId="{BDB38947-2909-44CD-B057-47120B01D68E}" srcOrd="5" destOrd="0" presId="urn:microsoft.com/office/officeart/2018/2/layout/IconVerticalSolidList"/>
    <dgm:cxn modelId="{78F82E37-979B-47E7-8BA2-E56049ACA06A}" type="presParOf" srcId="{55A2B974-AB2A-43AE-8AF6-7018620D9D69}" destId="{022F9FBF-9232-4695-93BE-467A6537B541}" srcOrd="6" destOrd="0" presId="urn:microsoft.com/office/officeart/2018/2/layout/IconVerticalSolidList"/>
    <dgm:cxn modelId="{ED8A1B78-00FC-46F4-9AA3-029527A1BB25}" type="presParOf" srcId="{022F9FBF-9232-4695-93BE-467A6537B541}" destId="{726E6577-5575-4EC5-854F-040EB51B7C93}" srcOrd="0" destOrd="0" presId="urn:microsoft.com/office/officeart/2018/2/layout/IconVerticalSolidList"/>
    <dgm:cxn modelId="{79449DED-AD06-4DB1-B020-CBB561052139}" type="presParOf" srcId="{022F9FBF-9232-4695-93BE-467A6537B541}" destId="{79CA850C-3D8B-42F4-8DAE-489FF31D0BE1}" srcOrd="1" destOrd="0" presId="urn:microsoft.com/office/officeart/2018/2/layout/IconVerticalSolidList"/>
    <dgm:cxn modelId="{B7DA0B9C-A1BB-408E-A07A-BC526A9FA346}" type="presParOf" srcId="{022F9FBF-9232-4695-93BE-467A6537B541}" destId="{99832906-252A-44BA-9DCF-F847FC12F899}" srcOrd="2" destOrd="0" presId="urn:microsoft.com/office/officeart/2018/2/layout/IconVerticalSolidList"/>
    <dgm:cxn modelId="{30E8E967-76DC-47FC-B8D6-C0CC73F08FB9}" type="presParOf" srcId="{022F9FBF-9232-4695-93BE-467A6537B541}" destId="{D771DF4D-232D-4395-8EA3-20AB748A3CD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FB38A4-7059-4203-952F-A8020E56966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278AD4E-6856-453A-88D6-47F80A23B41C}">
      <dgm:prSet/>
      <dgm:spPr/>
      <dgm:t>
        <a:bodyPr/>
        <a:lstStyle/>
        <a:p>
          <a:r>
            <a:rPr lang="en-US"/>
            <a:t>Dysfunctional loners</a:t>
          </a:r>
        </a:p>
      </dgm:t>
    </dgm:pt>
    <dgm:pt modelId="{0480B4DB-2CAD-4B5E-831F-04EF0E126330}" type="parTrans" cxnId="{98722B51-7E05-403A-B6F6-9800AEB23055}">
      <dgm:prSet/>
      <dgm:spPr/>
      <dgm:t>
        <a:bodyPr/>
        <a:lstStyle/>
        <a:p>
          <a:endParaRPr lang="en-US"/>
        </a:p>
      </dgm:t>
    </dgm:pt>
    <dgm:pt modelId="{9C6B1780-513D-44AC-A211-AF6FB3CA5873}" type="sibTrans" cxnId="{98722B51-7E05-403A-B6F6-9800AEB23055}">
      <dgm:prSet/>
      <dgm:spPr/>
      <dgm:t>
        <a:bodyPr/>
        <a:lstStyle/>
        <a:p>
          <a:endParaRPr lang="en-US"/>
        </a:p>
      </dgm:t>
    </dgm:pt>
    <dgm:pt modelId="{EE21C689-CFCD-4BA1-852D-60F70F93DF44}">
      <dgm:prSet/>
      <dgm:spPr/>
      <dgm:t>
        <a:bodyPr/>
        <a:lstStyle/>
        <a:p>
          <a:r>
            <a:rPr lang="en-US"/>
            <a:t>Evil geniuses with high IQ</a:t>
          </a:r>
        </a:p>
      </dgm:t>
    </dgm:pt>
    <dgm:pt modelId="{632C9FB0-6B11-4A90-96B1-DC1629362B03}" type="parTrans" cxnId="{10B93BB5-0703-4033-B08B-6DBBC30326CD}">
      <dgm:prSet/>
      <dgm:spPr/>
      <dgm:t>
        <a:bodyPr/>
        <a:lstStyle/>
        <a:p>
          <a:endParaRPr lang="en-US"/>
        </a:p>
      </dgm:t>
    </dgm:pt>
    <dgm:pt modelId="{C34B416F-A868-4353-A82E-ABAB76B5DAB0}" type="sibTrans" cxnId="{10B93BB5-0703-4033-B08B-6DBBC30326CD}">
      <dgm:prSet/>
      <dgm:spPr/>
      <dgm:t>
        <a:bodyPr/>
        <a:lstStyle/>
        <a:p>
          <a:endParaRPr lang="en-US"/>
        </a:p>
      </dgm:t>
    </dgm:pt>
    <dgm:pt modelId="{EE331CC5-47CE-4F0C-9358-493744934FC6}">
      <dgm:prSet/>
      <dgm:spPr/>
      <dgm:t>
        <a:bodyPr/>
        <a:lstStyle/>
        <a:p>
          <a:r>
            <a:rPr lang="en-US"/>
            <a:t>All white men</a:t>
          </a:r>
        </a:p>
      </dgm:t>
    </dgm:pt>
    <dgm:pt modelId="{9D09C972-038D-42FF-91A6-F231E3E9C2B5}" type="parTrans" cxnId="{C97081C4-7A22-45CF-8122-3473A9CB924C}">
      <dgm:prSet/>
      <dgm:spPr/>
      <dgm:t>
        <a:bodyPr/>
        <a:lstStyle/>
        <a:p>
          <a:endParaRPr lang="en-US"/>
        </a:p>
      </dgm:t>
    </dgm:pt>
    <dgm:pt modelId="{D3C684A4-2081-47FA-8C73-2E16027277C4}" type="sibTrans" cxnId="{C97081C4-7A22-45CF-8122-3473A9CB924C}">
      <dgm:prSet/>
      <dgm:spPr/>
      <dgm:t>
        <a:bodyPr/>
        <a:lstStyle/>
        <a:p>
          <a:endParaRPr lang="en-US"/>
        </a:p>
      </dgm:t>
    </dgm:pt>
    <dgm:pt modelId="{987B4E8F-1970-42C6-8B24-2D416D33ED46}">
      <dgm:prSet/>
      <dgm:spPr/>
      <dgm:t>
        <a:bodyPr/>
        <a:lstStyle/>
        <a:p>
          <a:r>
            <a:rPr lang="en-US"/>
            <a:t>Motivated only by sex</a:t>
          </a:r>
        </a:p>
      </dgm:t>
    </dgm:pt>
    <dgm:pt modelId="{8D203859-2D0D-4AD1-8F87-F888270806DF}" type="parTrans" cxnId="{41A364F7-AC3C-4AB4-A6E5-9A20CE4B2F29}">
      <dgm:prSet/>
      <dgm:spPr/>
      <dgm:t>
        <a:bodyPr/>
        <a:lstStyle/>
        <a:p>
          <a:endParaRPr lang="en-US"/>
        </a:p>
      </dgm:t>
    </dgm:pt>
    <dgm:pt modelId="{A33D772D-7FEB-4BF4-888A-F48182005EDE}" type="sibTrans" cxnId="{41A364F7-AC3C-4AB4-A6E5-9A20CE4B2F29}">
      <dgm:prSet/>
      <dgm:spPr/>
      <dgm:t>
        <a:bodyPr/>
        <a:lstStyle/>
        <a:p>
          <a:endParaRPr lang="en-US"/>
        </a:p>
      </dgm:t>
    </dgm:pt>
    <dgm:pt modelId="{67F1F017-4BE6-4CC9-AA38-28BAD5BF515E}">
      <dgm:prSet/>
      <dgm:spPr/>
      <dgm:t>
        <a:bodyPr/>
        <a:lstStyle/>
        <a:p>
          <a:r>
            <a:rPr lang="en-US"/>
            <a:t>Legally insane or psychotic</a:t>
          </a:r>
        </a:p>
      </dgm:t>
    </dgm:pt>
    <dgm:pt modelId="{04448616-5ED0-4FA6-BA70-6C67E3374CC9}" type="parTrans" cxnId="{CE1D2D9D-41C2-487A-ACB6-7D9B8D6FE503}">
      <dgm:prSet/>
      <dgm:spPr/>
      <dgm:t>
        <a:bodyPr/>
        <a:lstStyle/>
        <a:p>
          <a:endParaRPr lang="en-US"/>
        </a:p>
      </dgm:t>
    </dgm:pt>
    <dgm:pt modelId="{0E05DF9E-71AF-4A85-8BEB-B3B7A3563F6F}" type="sibTrans" cxnId="{CE1D2D9D-41C2-487A-ACB6-7D9B8D6FE503}">
      <dgm:prSet/>
      <dgm:spPr/>
      <dgm:t>
        <a:bodyPr/>
        <a:lstStyle/>
        <a:p>
          <a:endParaRPr lang="en-US"/>
        </a:p>
      </dgm:t>
    </dgm:pt>
    <dgm:pt modelId="{5EBB2EC0-172D-472B-AEC9-27C96DFC1BA7}">
      <dgm:prSet/>
      <dgm:spPr/>
      <dgm:t>
        <a:bodyPr/>
        <a:lstStyle/>
        <a:p>
          <a:r>
            <a:rPr lang="en-US"/>
            <a:t>Want to be caught</a:t>
          </a:r>
        </a:p>
      </dgm:t>
    </dgm:pt>
    <dgm:pt modelId="{FB141079-D9C8-4D5C-A985-A7D413B82657}" type="parTrans" cxnId="{4FDF7C0E-D861-4E4B-B291-17513902B6AE}">
      <dgm:prSet/>
      <dgm:spPr/>
      <dgm:t>
        <a:bodyPr/>
        <a:lstStyle/>
        <a:p>
          <a:endParaRPr lang="en-US"/>
        </a:p>
      </dgm:t>
    </dgm:pt>
    <dgm:pt modelId="{F9EA32E9-DE7B-4354-8550-CD0780DA83E3}" type="sibTrans" cxnId="{4FDF7C0E-D861-4E4B-B291-17513902B6AE}">
      <dgm:prSet/>
      <dgm:spPr/>
      <dgm:t>
        <a:bodyPr/>
        <a:lstStyle/>
        <a:p>
          <a:endParaRPr lang="en-US"/>
        </a:p>
      </dgm:t>
    </dgm:pt>
    <dgm:pt modelId="{2E679FE9-06D0-4D59-A61B-2EE82C7906B4}">
      <dgm:prSet/>
      <dgm:spPr/>
      <dgm:t>
        <a:bodyPr/>
        <a:lstStyle/>
        <a:p>
          <a:r>
            <a:rPr lang="en-US"/>
            <a:t>Travel long distances from home to kill</a:t>
          </a:r>
        </a:p>
      </dgm:t>
    </dgm:pt>
    <dgm:pt modelId="{318CFEBE-5D63-4E12-B6F0-3C8BAB7604DD}" type="parTrans" cxnId="{4696CF81-EE1E-4306-84E9-6A109F12C432}">
      <dgm:prSet/>
      <dgm:spPr/>
      <dgm:t>
        <a:bodyPr/>
        <a:lstStyle/>
        <a:p>
          <a:endParaRPr lang="en-US"/>
        </a:p>
      </dgm:t>
    </dgm:pt>
    <dgm:pt modelId="{2EA82585-618A-47F6-BD0B-81CFF746632E}" type="sibTrans" cxnId="{4696CF81-EE1E-4306-84E9-6A109F12C432}">
      <dgm:prSet/>
      <dgm:spPr/>
      <dgm:t>
        <a:bodyPr/>
        <a:lstStyle/>
        <a:p>
          <a:endParaRPr lang="en-US"/>
        </a:p>
      </dgm:t>
    </dgm:pt>
    <dgm:pt modelId="{3A69778E-E7A4-423B-AA1E-1E732AF7691D}" type="pres">
      <dgm:prSet presAssocID="{EDFB38A4-7059-4203-952F-A8020E56966F}" presName="diagram" presStyleCnt="0">
        <dgm:presLayoutVars>
          <dgm:dir/>
          <dgm:resizeHandles val="exact"/>
        </dgm:presLayoutVars>
      </dgm:prSet>
      <dgm:spPr/>
    </dgm:pt>
    <dgm:pt modelId="{43739E95-FA69-49F2-980A-D893A10D52CC}" type="pres">
      <dgm:prSet presAssocID="{6278AD4E-6856-453A-88D6-47F80A23B41C}" presName="node" presStyleLbl="node1" presStyleIdx="0" presStyleCnt="7">
        <dgm:presLayoutVars>
          <dgm:bulletEnabled val="1"/>
        </dgm:presLayoutVars>
      </dgm:prSet>
      <dgm:spPr/>
    </dgm:pt>
    <dgm:pt modelId="{115D2449-F2E2-4DC1-844C-F2BF606A85C9}" type="pres">
      <dgm:prSet presAssocID="{9C6B1780-513D-44AC-A211-AF6FB3CA5873}" presName="sibTrans" presStyleCnt="0"/>
      <dgm:spPr/>
    </dgm:pt>
    <dgm:pt modelId="{7C6F1C9C-C8E5-418C-80F3-492F6203BCFB}" type="pres">
      <dgm:prSet presAssocID="{EE21C689-CFCD-4BA1-852D-60F70F93DF44}" presName="node" presStyleLbl="node1" presStyleIdx="1" presStyleCnt="7">
        <dgm:presLayoutVars>
          <dgm:bulletEnabled val="1"/>
        </dgm:presLayoutVars>
      </dgm:prSet>
      <dgm:spPr/>
    </dgm:pt>
    <dgm:pt modelId="{2695AB59-C6ED-4191-ABC0-63960112965F}" type="pres">
      <dgm:prSet presAssocID="{C34B416F-A868-4353-A82E-ABAB76B5DAB0}" presName="sibTrans" presStyleCnt="0"/>
      <dgm:spPr/>
    </dgm:pt>
    <dgm:pt modelId="{ED21B748-85F8-44CC-8F63-87C124DC2D35}" type="pres">
      <dgm:prSet presAssocID="{EE331CC5-47CE-4F0C-9358-493744934FC6}" presName="node" presStyleLbl="node1" presStyleIdx="2" presStyleCnt="7">
        <dgm:presLayoutVars>
          <dgm:bulletEnabled val="1"/>
        </dgm:presLayoutVars>
      </dgm:prSet>
      <dgm:spPr/>
    </dgm:pt>
    <dgm:pt modelId="{70D03D60-3A84-4E68-819C-8C7F502F9478}" type="pres">
      <dgm:prSet presAssocID="{D3C684A4-2081-47FA-8C73-2E16027277C4}" presName="sibTrans" presStyleCnt="0"/>
      <dgm:spPr/>
    </dgm:pt>
    <dgm:pt modelId="{FE3D9D09-E045-4A09-ACE0-8625B26F1401}" type="pres">
      <dgm:prSet presAssocID="{987B4E8F-1970-42C6-8B24-2D416D33ED46}" presName="node" presStyleLbl="node1" presStyleIdx="3" presStyleCnt="7">
        <dgm:presLayoutVars>
          <dgm:bulletEnabled val="1"/>
        </dgm:presLayoutVars>
      </dgm:prSet>
      <dgm:spPr/>
    </dgm:pt>
    <dgm:pt modelId="{DA8A3253-7A29-4BDA-84F6-C452002D64E1}" type="pres">
      <dgm:prSet presAssocID="{A33D772D-7FEB-4BF4-888A-F48182005EDE}" presName="sibTrans" presStyleCnt="0"/>
      <dgm:spPr/>
    </dgm:pt>
    <dgm:pt modelId="{F62BFD76-5531-4765-98E1-3971CC7A4E2C}" type="pres">
      <dgm:prSet presAssocID="{67F1F017-4BE6-4CC9-AA38-28BAD5BF515E}" presName="node" presStyleLbl="node1" presStyleIdx="4" presStyleCnt="7">
        <dgm:presLayoutVars>
          <dgm:bulletEnabled val="1"/>
        </dgm:presLayoutVars>
      </dgm:prSet>
      <dgm:spPr/>
    </dgm:pt>
    <dgm:pt modelId="{D1FFEA33-A622-4EBA-8D6F-21F96209F5E3}" type="pres">
      <dgm:prSet presAssocID="{0E05DF9E-71AF-4A85-8BEB-B3B7A3563F6F}" presName="sibTrans" presStyleCnt="0"/>
      <dgm:spPr/>
    </dgm:pt>
    <dgm:pt modelId="{092EDCE5-43AE-4491-8A8D-DA26D4D33B05}" type="pres">
      <dgm:prSet presAssocID="{5EBB2EC0-172D-472B-AEC9-27C96DFC1BA7}" presName="node" presStyleLbl="node1" presStyleIdx="5" presStyleCnt="7">
        <dgm:presLayoutVars>
          <dgm:bulletEnabled val="1"/>
        </dgm:presLayoutVars>
      </dgm:prSet>
      <dgm:spPr/>
    </dgm:pt>
    <dgm:pt modelId="{64456429-366A-4055-930B-C912AD5B5A5D}" type="pres">
      <dgm:prSet presAssocID="{F9EA32E9-DE7B-4354-8550-CD0780DA83E3}" presName="sibTrans" presStyleCnt="0"/>
      <dgm:spPr/>
    </dgm:pt>
    <dgm:pt modelId="{3EC30587-6830-4DAA-B7CF-78950E18D660}" type="pres">
      <dgm:prSet presAssocID="{2E679FE9-06D0-4D59-A61B-2EE82C7906B4}" presName="node" presStyleLbl="node1" presStyleIdx="6" presStyleCnt="7">
        <dgm:presLayoutVars>
          <dgm:bulletEnabled val="1"/>
        </dgm:presLayoutVars>
      </dgm:prSet>
      <dgm:spPr/>
    </dgm:pt>
  </dgm:ptLst>
  <dgm:cxnLst>
    <dgm:cxn modelId="{4FDF7C0E-D861-4E4B-B291-17513902B6AE}" srcId="{EDFB38A4-7059-4203-952F-A8020E56966F}" destId="{5EBB2EC0-172D-472B-AEC9-27C96DFC1BA7}" srcOrd="5" destOrd="0" parTransId="{FB141079-D9C8-4D5C-A985-A7D413B82657}" sibTransId="{F9EA32E9-DE7B-4354-8550-CD0780DA83E3}"/>
    <dgm:cxn modelId="{0D208E5C-08FF-4AB4-A3DC-77D18FE78B12}" type="presOf" srcId="{EE21C689-CFCD-4BA1-852D-60F70F93DF44}" destId="{7C6F1C9C-C8E5-418C-80F3-492F6203BCFB}" srcOrd="0" destOrd="0" presId="urn:microsoft.com/office/officeart/2005/8/layout/default"/>
    <dgm:cxn modelId="{BD67CD66-4807-413C-94C5-CEC9AFE3DEC0}" type="presOf" srcId="{6278AD4E-6856-453A-88D6-47F80A23B41C}" destId="{43739E95-FA69-49F2-980A-D893A10D52CC}" srcOrd="0" destOrd="0" presId="urn:microsoft.com/office/officeart/2005/8/layout/default"/>
    <dgm:cxn modelId="{CEED4750-65C2-4D80-B393-C690E277F329}" type="presOf" srcId="{67F1F017-4BE6-4CC9-AA38-28BAD5BF515E}" destId="{F62BFD76-5531-4765-98E1-3971CC7A4E2C}" srcOrd="0" destOrd="0" presId="urn:microsoft.com/office/officeart/2005/8/layout/default"/>
    <dgm:cxn modelId="{98722B51-7E05-403A-B6F6-9800AEB23055}" srcId="{EDFB38A4-7059-4203-952F-A8020E56966F}" destId="{6278AD4E-6856-453A-88D6-47F80A23B41C}" srcOrd="0" destOrd="0" parTransId="{0480B4DB-2CAD-4B5E-831F-04EF0E126330}" sibTransId="{9C6B1780-513D-44AC-A211-AF6FB3CA5873}"/>
    <dgm:cxn modelId="{4696CF81-EE1E-4306-84E9-6A109F12C432}" srcId="{EDFB38A4-7059-4203-952F-A8020E56966F}" destId="{2E679FE9-06D0-4D59-A61B-2EE82C7906B4}" srcOrd="6" destOrd="0" parTransId="{318CFEBE-5D63-4E12-B6F0-3C8BAB7604DD}" sibTransId="{2EA82585-618A-47F6-BD0B-81CFF746632E}"/>
    <dgm:cxn modelId="{6F06248C-DA0F-4B0A-8B40-78BE7218ACA0}" type="presOf" srcId="{5EBB2EC0-172D-472B-AEC9-27C96DFC1BA7}" destId="{092EDCE5-43AE-4491-8A8D-DA26D4D33B05}" srcOrd="0" destOrd="0" presId="urn:microsoft.com/office/officeart/2005/8/layout/default"/>
    <dgm:cxn modelId="{CE1D2D9D-41C2-487A-ACB6-7D9B8D6FE503}" srcId="{EDFB38A4-7059-4203-952F-A8020E56966F}" destId="{67F1F017-4BE6-4CC9-AA38-28BAD5BF515E}" srcOrd="4" destOrd="0" parTransId="{04448616-5ED0-4FA6-BA70-6C67E3374CC9}" sibTransId="{0E05DF9E-71AF-4A85-8BEB-B3B7A3563F6F}"/>
    <dgm:cxn modelId="{21361FA8-C94C-4394-93CE-C50DB93B1D5A}" type="presOf" srcId="{EDFB38A4-7059-4203-952F-A8020E56966F}" destId="{3A69778E-E7A4-423B-AA1E-1E732AF7691D}" srcOrd="0" destOrd="0" presId="urn:microsoft.com/office/officeart/2005/8/layout/default"/>
    <dgm:cxn modelId="{10B93BB5-0703-4033-B08B-6DBBC30326CD}" srcId="{EDFB38A4-7059-4203-952F-A8020E56966F}" destId="{EE21C689-CFCD-4BA1-852D-60F70F93DF44}" srcOrd="1" destOrd="0" parTransId="{632C9FB0-6B11-4A90-96B1-DC1629362B03}" sibTransId="{C34B416F-A868-4353-A82E-ABAB76B5DAB0}"/>
    <dgm:cxn modelId="{9F21AEBD-5FA7-4CB3-8DDE-94249360434D}" type="presOf" srcId="{987B4E8F-1970-42C6-8B24-2D416D33ED46}" destId="{FE3D9D09-E045-4A09-ACE0-8625B26F1401}" srcOrd="0" destOrd="0" presId="urn:microsoft.com/office/officeart/2005/8/layout/default"/>
    <dgm:cxn modelId="{C97081C4-7A22-45CF-8122-3473A9CB924C}" srcId="{EDFB38A4-7059-4203-952F-A8020E56966F}" destId="{EE331CC5-47CE-4F0C-9358-493744934FC6}" srcOrd="2" destOrd="0" parTransId="{9D09C972-038D-42FF-91A6-F231E3E9C2B5}" sibTransId="{D3C684A4-2081-47FA-8C73-2E16027277C4}"/>
    <dgm:cxn modelId="{716532E5-AF59-4680-8662-A95E95215101}" type="presOf" srcId="{2E679FE9-06D0-4D59-A61B-2EE82C7906B4}" destId="{3EC30587-6830-4DAA-B7CF-78950E18D660}" srcOrd="0" destOrd="0" presId="urn:microsoft.com/office/officeart/2005/8/layout/default"/>
    <dgm:cxn modelId="{AF23A9F5-F92F-41C1-8FF6-8D94809FE36A}" type="presOf" srcId="{EE331CC5-47CE-4F0C-9358-493744934FC6}" destId="{ED21B748-85F8-44CC-8F63-87C124DC2D35}" srcOrd="0" destOrd="0" presId="urn:microsoft.com/office/officeart/2005/8/layout/default"/>
    <dgm:cxn modelId="{41A364F7-AC3C-4AB4-A6E5-9A20CE4B2F29}" srcId="{EDFB38A4-7059-4203-952F-A8020E56966F}" destId="{987B4E8F-1970-42C6-8B24-2D416D33ED46}" srcOrd="3" destOrd="0" parTransId="{8D203859-2D0D-4AD1-8F87-F888270806DF}" sibTransId="{A33D772D-7FEB-4BF4-888A-F48182005EDE}"/>
    <dgm:cxn modelId="{723D6592-771B-4CCF-A8D4-90CF98EA1839}" type="presParOf" srcId="{3A69778E-E7A4-423B-AA1E-1E732AF7691D}" destId="{43739E95-FA69-49F2-980A-D893A10D52CC}" srcOrd="0" destOrd="0" presId="urn:microsoft.com/office/officeart/2005/8/layout/default"/>
    <dgm:cxn modelId="{77650D74-3800-4335-955C-5AB69D9D4B44}" type="presParOf" srcId="{3A69778E-E7A4-423B-AA1E-1E732AF7691D}" destId="{115D2449-F2E2-4DC1-844C-F2BF606A85C9}" srcOrd="1" destOrd="0" presId="urn:microsoft.com/office/officeart/2005/8/layout/default"/>
    <dgm:cxn modelId="{AB1439E8-BFCF-401D-AC99-4C7C5E87D93E}" type="presParOf" srcId="{3A69778E-E7A4-423B-AA1E-1E732AF7691D}" destId="{7C6F1C9C-C8E5-418C-80F3-492F6203BCFB}" srcOrd="2" destOrd="0" presId="urn:microsoft.com/office/officeart/2005/8/layout/default"/>
    <dgm:cxn modelId="{0FB9D26D-11F9-4198-AE75-A9BC5EF7F6FA}" type="presParOf" srcId="{3A69778E-E7A4-423B-AA1E-1E732AF7691D}" destId="{2695AB59-C6ED-4191-ABC0-63960112965F}" srcOrd="3" destOrd="0" presId="urn:microsoft.com/office/officeart/2005/8/layout/default"/>
    <dgm:cxn modelId="{BC6675CB-E792-4D1B-A65D-EA2ECC12D596}" type="presParOf" srcId="{3A69778E-E7A4-423B-AA1E-1E732AF7691D}" destId="{ED21B748-85F8-44CC-8F63-87C124DC2D35}" srcOrd="4" destOrd="0" presId="urn:microsoft.com/office/officeart/2005/8/layout/default"/>
    <dgm:cxn modelId="{FC8B8428-3C6B-4B4A-B2BF-13570C327791}" type="presParOf" srcId="{3A69778E-E7A4-423B-AA1E-1E732AF7691D}" destId="{70D03D60-3A84-4E68-819C-8C7F502F9478}" srcOrd="5" destOrd="0" presId="urn:microsoft.com/office/officeart/2005/8/layout/default"/>
    <dgm:cxn modelId="{DDBC8AEB-13AD-4DE3-B378-508257FF3F1D}" type="presParOf" srcId="{3A69778E-E7A4-423B-AA1E-1E732AF7691D}" destId="{FE3D9D09-E045-4A09-ACE0-8625B26F1401}" srcOrd="6" destOrd="0" presId="urn:microsoft.com/office/officeart/2005/8/layout/default"/>
    <dgm:cxn modelId="{9FAD5D7D-42A7-4C68-9AA6-0980C3751C42}" type="presParOf" srcId="{3A69778E-E7A4-423B-AA1E-1E732AF7691D}" destId="{DA8A3253-7A29-4BDA-84F6-C452002D64E1}" srcOrd="7" destOrd="0" presId="urn:microsoft.com/office/officeart/2005/8/layout/default"/>
    <dgm:cxn modelId="{BB1E60FF-262F-496C-BF52-BA7F71110815}" type="presParOf" srcId="{3A69778E-E7A4-423B-AA1E-1E732AF7691D}" destId="{F62BFD76-5531-4765-98E1-3971CC7A4E2C}" srcOrd="8" destOrd="0" presId="urn:microsoft.com/office/officeart/2005/8/layout/default"/>
    <dgm:cxn modelId="{7145FFB1-AFEB-4CDF-97DA-E7A9B0A6E990}" type="presParOf" srcId="{3A69778E-E7A4-423B-AA1E-1E732AF7691D}" destId="{D1FFEA33-A622-4EBA-8D6F-21F96209F5E3}" srcOrd="9" destOrd="0" presId="urn:microsoft.com/office/officeart/2005/8/layout/default"/>
    <dgm:cxn modelId="{0C0EDE7F-E4E5-467E-8D14-F95E8DB73F13}" type="presParOf" srcId="{3A69778E-E7A4-423B-AA1E-1E732AF7691D}" destId="{092EDCE5-43AE-4491-8A8D-DA26D4D33B05}" srcOrd="10" destOrd="0" presId="urn:microsoft.com/office/officeart/2005/8/layout/default"/>
    <dgm:cxn modelId="{4FE42783-D203-4938-8BBB-E503B07C58F9}" type="presParOf" srcId="{3A69778E-E7A4-423B-AA1E-1E732AF7691D}" destId="{64456429-366A-4055-930B-C912AD5B5A5D}" srcOrd="11" destOrd="0" presId="urn:microsoft.com/office/officeart/2005/8/layout/default"/>
    <dgm:cxn modelId="{9F66A703-E801-425D-A0FD-F1054F4C1D29}" type="presParOf" srcId="{3A69778E-E7A4-423B-AA1E-1E732AF7691D}" destId="{3EC30587-6830-4DAA-B7CF-78950E18D66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106705-55A4-4B35-9768-DA3340FB72B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06478BE-893B-43EE-ABA9-B0E76B5502AE}">
      <dgm:prSet/>
      <dgm:spPr/>
      <dgm:t>
        <a:bodyPr/>
        <a:lstStyle/>
        <a:p>
          <a:r>
            <a:rPr lang="en-US"/>
            <a:t>An individual who murders at least three people during separate incidents. </a:t>
          </a:r>
        </a:p>
      </dgm:t>
    </dgm:pt>
    <dgm:pt modelId="{1A4493A6-B83B-4A5D-947A-1BE2A1AEDE08}" type="parTrans" cxnId="{FF09D224-F83A-49B2-B6EE-D9EA4374A485}">
      <dgm:prSet/>
      <dgm:spPr/>
      <dgm:t>
        <a:bodyPr/>
        <a:lstStyle/>
        <a:p>
          <a:endParaRPr lang="en-US"/>
        </a:p>
      </dgm:t>
    </dgm:pt>
    <dgm:pt modelId="{E3080CC1-A0A6-42F6-9EB1-7CF5A651D438}" type="sibTrans" cxnId="{FF09D224-F83A-49B2-B6EE-D9EA4374A485}">
      <dgm:prSet/>
      <dgm:spPr/>
      <dgm:t>
        <a:bodyPr/>
        <a:lstStyle/>
        <a:p>
          <a:endParaRPr lang="en-US"/>
        </a:p>
      </dgm:t>
    </dgm:pt>
    <dgm:pt modelId="{8DDFDA74-DBA3-49DE-B009-BB02AE508F30}">
      <dgm:prSet/>
      <dgm:spPr/>
      <dgm:t>
        <a:bodyPr/>
        <a:lstStyle/>
        <a:p>
          <a:r>
            <a:rPr lang="en-US"/>
            <a:t>A clear cooling off period between murders.</a:t>
          </a:r>
        </a:p>
      </dgm:t>
    </dgm:pt>
    <dgm:pt modelId="{E43FFD6E-AE57-4550-A15F-E1FE1A081FC7}" type="parTrans" cxnId="{55CDA328-2091-4256-BB44-34840B97255E}">
      <dgm:prSet/>
      <dgm:spPr/>
      <dgm:t>
        <a:bodyPr/>
        <a:lstStyle/>
        <a:p>
          <a:endParaRPr lang="en-US"/>
        </a:p>
      </dgm:t>
    </dgm:pt>
    <dgm:pt modelId="{F5312684-7D50-4F4F-BBD0-F0427C6AB70C}" type="sibTrans" cxnId="{55CDA328-2091-4256-BB44-34840B97255E}">
      <dgm:prSet/>
      <dgm:spPr/>
      <dgm:t>
        <a:bodyPr/>
        <a:lstStyle/>
        <a:p>
          <a:endParaRPr lang="en-US"/>
        </a:p>
      </dgm:t>
    </dgm:pt>
    <dgm:pt modelId="{82DBAA08-6480-4FF2-A164-91BD3C5F22E6}">
      <dgm:prSet/>
      <dgm:spPr/>
      <dgm:t>
        <a:bodyPr/>
        <a:lstStyle/>
        <a:p>
          <a:r>
            <a:rPr lang="en-US"/>
            <a:t>The periods typically last for a significant amount of time. </a:t>
          </a:r>
        </a:p>
      </dgm:t>
    </dgm:pt>
    <dgm:pt modelId="{27B43DC7-809E-45F9-A582-AE4F345647A8}" type="parTrans" cxnId="{9C40816E-07A3-418D-8CF4-6987139EAF8A}">
      <dgm:prSet/>
      <dgm:spPr/>
      <dgm:t>
        <a:bodyPr/>
        <a:lstStyle/>
        <a:p>
          <a:endParaRPr lang="en-US"/>
        </a:p>
      </dgm:t>
    </dgm:pt>
    <dgm:pt modelId="{B8A26C02-945C-4154-8AE2-4E44C47552F7}" type="sibTrans" cxnId="{9C40816E-07A3-418D-8CF4-6987139EAF8A}">
      <dgm:prSet/>
      <dgm:spPr/>
      <dgm:t>
        <a:bodyPr/>
        <a:lstStyle/>
        <a:p>
          <a:endParaRPr lang="en-US"/>
        </a:p>
      </dgm:t>
    </dgm:pt>
    <dgm:pt modelId="{60454B0E-86AC-4F0A-8A08-8C762E3644F3}" type="pres">
      <dgm:prSet presAssocID="{40106705-55A4-4B35-9768-DA3340FB72B9}" presName="hierChild1" presStyleCnt="0">
        <dgm:presLayoutVars>
          <dgm:chPref val="1"/>
          <dgm:dir/>
          <dgm:animOne val="branch"/>
          <dgm:animLvl val="lvl"/>
          <dgm:resizeHandles/>
        </dgm:presLayoutVars>
      </dgm:prSet>
      <dgm:spPr/>
    </dgm:pt>
    <dgm:pt modelId="{A5389CF7-A375-4EF4-B91D-DE53F2C226AE}" type="pres">
      <dgm:prSet presAssocID="{106478BE-893B-43EE-ABA9-B0E76B5502AE}" presName="hierRoot1" presStyleCnt="0"/>
      <dgm:spPr/>
    </dgm:pt>
    <dgm:pt modelId="{C06EA54F-07B5-4B63-AD9A-C62E704BA2EC}" type="pres">
      <dgm:prSet presAssocID="{106478BE-893B-43EE-ABA9-B0E76B5502AE}" presName="composite" presStyleCnt="0"/>
      <dgm:spPr/>
    </dgm:pt>
    <dgm:pt modelId="{A172B6C5-F6E7-426E-9150-5D4C570E5139}" type="pres">
      <dgm:prSet presAssocID="{106478BE-893B-43EE-ABA9-B0E76B5502AE}" presName="background" presStyleLbl="node0" presStyleIdx="0" presStyleCnt="3"/>
      <dgm:spPr/>
    </dgm:pt>
    <dgm:pt modelId="{570C73C4-0EC6-4FBF-A539-2C43DD77F1E3}" type="pres">
      <dgm:prSet presAssocID="{106478BE-893B-43EE-ABA9-B0E76B5502AE}" presName="text" presStyleLbl="fgAcc0" presStyleIdx="0" presStyleCnt="3">
        <dgm:presLayoutVars>
          <dgm:chPref val="3"/>
        </dgm:presLayoutVars>
      </dgm:prSet>
      <dgm:spPr/>
    </dgm:pt>
    <dgm:pt modelId="{CC7C2388-A8F0-42A3-8259-4E1BC66FFC97}" type="pres">
      <dgm:prSet presAssocID="{106478BE-893B-43EE-ABA9-B0E76B5502AE}" presName="hierChild2" presStyleCnt="0"/>
      <dgm:spPr/>
    </dgm:pt>
    <dgm:pt modelId="{6DA9CF51-4C07-4720-ABE8-837671E0A523}" type="pres">
      <dgm:prSet presAssocID="{8DDFDA74-DBA3-49DE-B009-BB02AE508F30}" presName="hierRoot1" presStyleCnt="0"/>
      <dgm:spPr/>
    </dgm:pt>
    <dgm:pt modelId="{84CD00CA-1252-4155-94A1-83D3950A2559}" type="pres">
      <dgm:prSet presAssocID="{8DDFDA74-DBA3-49DE-B009-BB02AE508F30}" presName="composite" presStyleCnt="0"/>
      <dgm:spPr/>
    </dgm:pt>
    <dgm:pt modelId="{5A80991A-2731-45D1-BF59-73658757B79C}" type="pres">
      <dgm:prSet presAssocID="{8DDFDA74-DBA3-49DE-B009-BB02AE508F30}" presName="background" presStyleLbl="node0" presStyleIdx="1" presStyleCnt="3"/>
      <dgm:spPr/>
    </dgm:pt>
    <dgm:pt modelId="{8B394AAB-238F-498F-B0E7-D8782D3714FA}" type="pres">
      <dgm:prSet presAssocID="{8DDFDA74-DBA3-49DE-B009-BB02AE508F30}" presName="text" presStyleLbl="fgAcc0" presStyleIdx="1" presStyleCnt="3">
        <dgm:presLayoutVars>
          <dgm:chPref val="3"/>
        </dgm:presLayoutVars>
      </dgm:prSet>
      <dgm:spPr/>
    </dgm:pt>
    <dgm:pt modelId="{124A8CC6-0AE1-4AAC-8BF0-F0859A47FE5D}" type="pres">
      <dgm:prSet presAssocID="{8DDFDA74-DBA3-49DE-B009-BB02AE508F30}" presName="hierChild2" presStyleCnt="0"/>
      <dgm:spPr/>
    </dgm:pt>
    <dgm:pt modelId="{2FBB8E1E-B31F-4B4A-A6FB-3F191C660609}" type="pres">
      <dgm:prSet presAssocID="{82DBAA08-6480-4FF2-A164-91BD3C5F22E6}" presName="hierRoot1" presStyleCnt="0"/>
      <dgm:spPr/>
    </dgm:pt>
    <dgm:pt modelId="{A6BEE80A-9C48-4697-8659-814DE2E75EFC}" type="pres">
      <dgm:prSet presAssocID="{82DBAA08-6480-4FF2-A164-91BD3C5F22E6}" presName="composite" presStyleCnt="0"/>
      <dgm:spPr/>
    </dgm:pt>
    <dgm:pt modelId="{0A0DDE2E-0DB3-4C3F-B171-CE77E5EC3E25}" type="pres">
      <dgm:prSet presAssocID="{82DBAA08-6480-4FF2-A164-91BD3C5F22E6}" presName="background" presStyleLbl="node0" presStyleIdx="2" presStyleCnt="3"/>
      <dgm:spPr/>
    </dgm:pt>
    <dgm:pt modelId="{D9E37A00-C39A-4631-80F1-19F1B50B31F0}" type="pres">
      <dgm:prSet presAssocID="{82DBAA08-6480-4FF2-A164-91BD3C5F22E6}" presName="text" presStyleLbl="fgAcc0" presStyleIdx="2" presStyleCnt="3">
        <dgm:presLayoutVars>
          <dgm:chPref val="3"/>
        </dgm:presLayoutVars>
      </dgm:prSet>
      <dgm:spPr/>
    </dgm:pt>
    <dgm:pt modelId="{192CC94B-E2CB-422B-BC75-8DFE31FC3AAB}" type="pres">
      <dgm:prSet presAssocID="{82DBAA08-6480-4FF2-A164-91BD3C5F22E6}" presName="hierChild2" presStyleCnt="0"/>
      <dgm:spPr/>
    </dgm:pt>
  </dgm:ptLst>
  <dgm:cxnLst>
    <dgm:cxn modelId="{FF09D224-F83A-49B2-B6EE-D9EA4374A485}" srcId="{40106705-55A4-4B35-9768-DA3340FB72B9}" destId="{106478BE-893B-43EE-ABA9-B0E76B5502AE}" srcOrd="0" destOrd="0" parTransId="{1A4493A6-B83B-4A5D-947A-1BE2A1AEDE08}" sibTransId="{E3080CC1-A0A6-42F6-9EB1-7CF5A651D438}"/>
    <dgm:cxn modelId="{55CDA328-2091-4256-BB44-34840B97255E}" srcId="{40106705-55A4-4B35-9768-DA3340FB72B9}" destId="{8DDFDA74-DBA3-49DE-B009-BB02AE508F30}" srcOrd="1" destOrd="0" parTransId="{E43FFD6E-AE57-4550-A15F-E1FE1A081FC7}" sibTransId="{F5312684-7D50-4F4F-BBD0-F0427C6AB70C}"/>
    <dgm:cxn modelId="{329A1334-9561-4B06-8023-539BD42CFD4C}" type="presOf" srcId="{82DBAA08-6480-4FF2-A164-91BD3C5F22E6}" destId="{D9E37A00-C39A-4631-80F1-19F1B50B31F0}" srcOrd="0" destOrd="0" presId="urn:microsoft.com/office/officeart/2005/8/layout/hierarchy1"/>
    <dgm:cxn modelId="{9C40816E-07A3-418D-8CF4-6987139EAF8A}" srcId="{40106705-55A4-4B35-9768-DA3340FB72B9}" destId="{82DBAA08-6480-4FF2-A164-91BD3C5F22E6}" srcOrd="2" destOrd="0" parTransId="{27B43DC7-809E-45F9-A582-AE4F345647A8}" sibTransId="{B8A26C02-945C-4154-8AE2-4E44C47552F7}"/>
    <dgm:cxn modelId="{95C9D64F-C29B-4130-96AC-8FC55097F264}" type="presOf" srcId="{40106705-55A4-4B35-9768-DA3340FB72B9}" destId="{60454B0E-86AC-4F0A-8A08-8C762E3644F3}" srcOrd="0" destOrd="0" presId="urn:microsoft.com/office/officeart/2005/8/layout/hierarchy1"/>
    <dgm:cxn modelId="{03E914AA-4B20-4A3D-B760-EAFBEB942F7E}" type="presOf" srcId="{106478BE-893B-43EE-ABA9-B0E76B5502AE}" destId="{570C73C4-0EC6-4FBF-A539-2C43DD77F1E3}" srcOrd="0" destOrd="0" presId="urn:microsoft.com/office/officeart/2005/8/layout/hierarchy1"/>
    <dgm:cxn modelId="{366145B2-1FA8-46C7-86A2-2C261C4B5E9C}" type="presOf" srcId="{8DDFDA74-DBA3-49DE-B009-BB02AE508F30}" destId="{8B394AAB-238F-498F-B0E7-D8782D3714FA}" srcOrd="0" destOrd="0" presId="urn:microsoft.com/office/officeart/2005/8/layout/hierarchy1"/>
    <dgm:cxn modelId="{C3EEF7DB-B531-4DA6-8FD2-78ADB005961F}" type="presParOf" srcId="{60454B0E-86AC-4F0A-8A08-8C762E3644F3}" destId="{A5389CF7-A375-4EF4-B91D-DE53F2C226AE}" srcOrd="0" destOrd="0" presId="urn:microsoft.com/office/officeart/2005/8/layout/hierarchy1"/>
    <dgm:cxn modelId="{00BEFEEE-A10F-4617-8373-837A3F0551E3}" type="presParOf" srcId="{A5389CF7-A375-4EF4-B91D-DE53F2C226AE}" destId="{C06EA54F-07B5-4B63-AD9A-C62E704BA2EC}" srcOrd="0" destOrd="0" presId="urn:microsoft.com/office/officeart/2005/8/layout/hierarchy1"/>
    <dgm:cxn modelId="{F7712535-F517-45ED-AD6A-5E2B3B49A663}" type="presParOf" srcId="{C06EA54F-07B5-4B63-AD9A-C62E704BA2EC}" destId="{A172B6C5-F6E7-426E-9150-5D4C570E5139}" srcOrd="0" destOrd="0" presId="urn:microsoft.com/office/officeart/2005/8/layout/hierarchy1"/>
    <dgm:cxn modelId="{C48E4281-217A-4263-B59A-EE1D69FAE881}" type="presParOf" srcId="{C06EA54F-07B5-4B63-AD9A-C62E704BA2EC}" destId="{570C73C4-0EC6-4FBF-A539-2C43DD77F1E3}" srcOrd="1" destOrd="0" presId="urn:microsoft.com/office/officeart/2005/8/layout/hierarchy1"/>
    <dgm:cxn modelId="{95D05801-0DB9-476B-A494-DD1CF251C3B0}" type="presParOf" srcId="{A5389CF7-A375-4EF4-B91D-DE53F2C226AE}" destId="{CC7C2388-A8F0-42A3-8259-4E1BC66FFC97}" srcOrd="1" destOrd="0" presId="urn:microsoft.com/office/officeart/2005/8/layout/hierarchy1"/>
    <dgm:cxn modelId="{7180E7CD-1FA0-47BD-8B5A-D85B32D242A4}" type="presParOf" srcId="{60454B0E-86AC-4F0A-8A08-8C762E3644F3}" destId="{6DA9CF51-4C07-4720-ABE8-837671E0A523}" srcOrd="1" destOrd="0" presId="urn:microsoft.com/office/officeart/2005/8/layout/hierarchy1"/>
    <dgm:cxn modelId="{FA7D0B57-DE94-4994-9090-DBD556BA65DE}" type="presParOf" srcId="{6DA9CF51-4C07-4720-ABE8-837671E0A523}" destId="{84CD00CA-1252-4155-94A1-83D3950A2559}" srcOrd="0" destOrd="0" presId="urn:microsoft.com/office/officeart/2005/8/layout/hierarchy1"/>
    <dgm:cxn modelId="{28C9E3A1-BD33-4637-B02C-AD569DF320DA}" type="presParOf" srcId="{84CD00CA-1252-4155-94A1-83D3950A2559}" destId="{5A80991A-2731-45D1-BF59-73658757B79C}" srcOrd="0" destOrd="0" presId="urn:microsoft.com/office/officeart/2005/8/layout/hierarchy1"/>
    <dgm:cxn modelId="{2513F084-7435-44F5-9C65-5D060D6EDBC4}" type="presParOf" srcId="{84CD00CA-1252-4155-94A1-83D3950A2559}" destId="{8B394AAB-238F-498F-B0E7-D8782D3714FA}" srcOrd="1" destOrd="0" presId="urn:microsoft.com/office/officeart/2005/8/layout/hierarchy1"/>
    <dgm:cxn modelId="{1FDE088D-4B75-4019-8D97-0FB38D7A88B6}" type="presParOf" srcId="{6DA9CF51-4C07-4720-ABE8-837671E0A523}" destId="{124A8CC6-0AE1-4AAC-8BF0-F0859A47FE5D}" srcOrd="1" destOrd="0" presId="urn:microsoft.com/office/officeart/2005/8/layout/hierarchy1"/>
    <dgm:cxn modelId="{42F8998C-B9F5-41D4-9F77-1024DFD84D46}" type="presParOf" srcId="{60454B0E-86AC-4F0A-8A08-8C762E3644F3}" destId="{2FBB8E1E-B31F-4B4A-A6FB-3F191C660609}" srcOrd="2" destOrd="0" presId="urn:microsoft.com/office/officeart/2005/8/layout/hierarchy1"/>
    <dgm:cxn modelId="{9F3B2044-7D8D-4510-849B-17D49F04A503}" type="presParOf" srcId="{2FBB8E1E-B31F-4B4A-A6FB-3F191C660609}" destId="{A6BEE80A-9C48-4697-8659-814DE2E75EFC}" srcOrd="0" destOrd="0" presId="urn:microsoft.com/office/officeart/2005/8/layout/hierarchy1"/>
    <dgm:cxn modelId="{A5EA9177-C930-4288-A598-CC042C7D31E7}" type="presParOf" srcId="{A6BEE80A-9C48-4697-8659-814DE2E75EFC}" destId="{0A0DDE2E-0DB3-4C3F-B171-CE77E5EC3E25}" srcOrd="0" destOrd="0" presId="urn:microsoft.com/office/officeart/2005/8/layout/hierarchy1"/>
    <dgm:cxn modelId="{1727A2B0-18D9-425C-82D1-B3C979E8C3F8}" type="presParOf" srcId="{A6BEE80A-9C48-4697-8659-814DE2E75EFC}" destId="{D9E37A00-C39A-4631-80F1-19F1B50B31F0}" srcOrd="1" destOrd="0" presId="urn:microsoft.com/office/officeart/2005/8/layout/hierarchy1"/>
    <dgm:cxn modelId="{FB74F45A-97D6-43FF-9FE5-A02272059F9B}" type="presParOf" srcId="{2FBB8E1E-B31F-4B4A-A6FB-3F191C660609}" destId="{192CC94B-E2CB-422B-BC75-8DFE31FC3AA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DBDD47-FC7F-44CA-B10F-0DB2E67C91E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DABF5DC-BC25-4F28-A422-349C2946273E}">
      <dgm:prSet/>
      <dgm:spPr/>
      <dgm:t>
        <a:bodyPr/>
        <a:lstStyle/>
        <a:p>
          <a:r>
            <a:rPr lang="en-US"/>
            <a:t>The ICD-11 and DSM-5-TR have differing stances on how psychopathology around these upcoming cases is classified. </a:t>
          </a:r>
        </a:p>
      </dgm:t>
    </dgm:pt>
    <dgm:pt modelId="{FA11E22D-2164-4D61-9B5D-4A3CEBC7C265}" type="parTrans" cxnId="{E5975039-75F6-431B-8D60-6931FBF741D0}">
      <dgm:prSet/>
      <dgm:spPr/>
      <dgm:t>
        <a:bodyPr/>
        <a:lstStyle/>
        <a:p>
          <a:endParaRPr lang="en-US"/>
        </a:p>
      </dgm:t>
    </dgm:pt>
    <dgm:pt modelId="{59DC853B-05C2-480E-BB31-6ABA89A01681}" type="sibTrans" cxnId="{E5975039-75F6-431B-8D60-6931FBF741D0}">
      <dgm:prSet/>
      <dgm:spPr/>
      <dgm:t>
        <a:bodyPr/>
        <a:lstStyle/>
        <a:p>
          <a:endParaRPr lang="en-US"/>
        </a:p>
      </dgm:t>
    </dgm:pt>
    <dgm:pt modelId="{22691D5A-53D9-4AB4-8DF3-9E55E8B89C43}">
      <dgm:prSet/>
      <dgm:spPr/>
      <dgm:t>
        <a:bodyPr/>
        <a:lstStyle/>
        <a:p>
          <a:r>
            <a:rPr lang="en-US"/>
            <a:t>For example, antisocial personality disorder does not exist in the ICD-11, but it does in DSM-5-TR.</a:t>
          </a:r>
        </a:p>
      </dgm:t>
    </dgm:pt>
    <dgm:pt modelId="{9F75F29A-1A71-446B-9D1D-37C5C292F4A4}" type="parTrans" cxnId="{B62CC7EB-11A4-49AF-BF68-2F787999B160}">
      <dgm:prSet/>
      <dgm:spPr/>
      <dgm:t>
        <a:bodyPr/>
        <a:lstStyle/>
        <a:p>
          <a:endParaRPr lang="en-US"/>
        </a:p>
      </dgm:t>
    </dgm:pt>
    <dgm:pt modelId="{6FF05DA5-5392-420F-8721-9195F3793D43}" type="sibTrans" cxnId="{B62CC7EB-11A4-49AF-BF68-2F787999B160}">
      <dgm:prSet/>
      <dgm:spPr/>
      <dgm:t>
        <a:bodyPr/>
        <a:lstStyle/>
        <a:p>
          <a:endParaRPr lang="en-US"/>
        </a:p>
      </dgm:t>
    </dgm:pt>
    <dgm:pt modelId="{0A04093A-079A-49CF-8AB4-3B52CDF131DD}" type="pres">
      <dgm:prSet presAssocID="{20DBDD47-FC7F-44CA-B10F-0DB2E67C91E2}" presName="hierChild1" presStyleCnt="0">
        <dgm:presLayoutVars>
          <dgm:chPref val="1"/>
          <dgm:dir/>
          <dgm:animOne val="branch"/>
          <dgm:animLvl val="lvl"/>
          <dgm:resizeHandles/>
        </dgm:presLayoutVars>
      </dgm:prSet>
      <dgm:spPr/>
    </dgm:pt>
    <dgm:pt modelId="{F12EB9E0-FB78-443F-8B46-FD7B5CD78453}" type="pres">
      <dgm:prSet presAssocID="{3DABF5DC-BC25-4F28-A422-349C2946273E}" presName="hierRoot1" presStyleCnt="0"/>
      <dgm:spPr/>
    </dgm:pt>
    <dgm:pt modelId="{62DE7D20-A70F-4E4E-9865-7919489A4C18}" type="pres">
      <dgm:prSet presAssocID="{3DABF5DC-BC25-4F28-A422-349C2946273E}" presName="composite" presStyleCnt="0"/>
      <dgm:spPr/>
    </dgm:pt>
    <dgm:pt modelId="{0EA9E42C-55B6-47AD-9EA9-2C163117DFF0}" type="pres">
      <dgm:prSet presAssocID="{3DABF5DC-BC25-4F28-A422-349C2946273E}" presName="background" presStyleLbl="node0" presStyleIdx="0" presStyleCnt="2"/>
      <dgm:spPr/>
    </dgm:pt>
    <dgm:pt modelId="{23966367-2BC4-4628-9179-91BC026699AA}" type="pres">
      <dgm:prSet presAssocID="{3DABF5DC-BC25-4F28-A422-349C2946273E}" presName="text" presStyleLbl="fgAcc0" presStyleIdx="0" presStyleCnt="2">
        <dgm:presLayoutVars>
          <dgm:chPref val="3"/>
        </dgm:presLayoutVars>
      </dgm:prSet>
      <dgm:spPr/>
    </dgm:pt>
    <dgm:pt modelId="{7C2BE938-0324-4F87-9F14-E7AB7E685EDB}" type="pres">
      <dgm:prSet presAssocID="{3DABF5DC-BC25-4F28-A422-349C2946273E}" presName="hierChild2" presStyleCnt="0"/>
      <dgm:spPr/>
    </dgm:pt>
    <dgm:pt modelId="{F7B24355-8CB7-47BC-B3DB-3B930F2D64E2}" type="pres">
      <dgm:prSet presAssocID="{22691D5A-53D9-4AB4-8DF3-9E55E8B89C43}" presName="hierRoot1" presStyleCnt="0"/>
      <dgm:spPr/>
    </dgm:pt>
    <dgm:pt modelId="{FB25D533-6BC5-4746-B297-A21834C6708A}" type="pres">
      <dgm:prSet presAssocID="{22691D5A-53D9-4AB4-8DF3-9E55E8B89C43}" presName="composite" presStyleCnt="0"/>
      <dgm:spPr/>
    </dgm:pt>
    <dgm:pt modelId="{B6B7F723-B44F-4B95-9B9D-EE9EEFB139AC}" type="pres">
      <dgm:prSet presAssocID="{22691D5A-53D9-4AB4-8DF3-9E55E8B89C43}" presName="background" presStyleLbl="node0" presStyleIdx="1" presStyleCnt="2"/>
      <dgm:spPr/>
    </dgm:pt>
    <dgm:pt modelId="{F29E8995-4B24-4584-9B81-8E06199734C8}" type="pres">
      <dgm:prSet presAssocID="{22691D5A-53D9-4AB4-8DF3-9E55E8B89C43}" presName="text" presStyleLbl="fgAcc0" presStyleIdx="1" presStyleCnt="2">
        <dgm:presLayoutVars>
          <dgm:chPref val="3"/>
        </dgm:presLayoutVars>
      </dgm:prSet>
      <dgm:spPr/>
    </dgm:pt>
    <dgm:pt modelId="{90FA5BE7-2795-4EF6-922C-7AEE231DB667}" type="pres">
      <dgm:prSet presAssocID="{22691D5A-53D9-4AB4-8DF3-9E55E8B89C43}" presName="hierChild2" presStyleCnt="0"/>
      <dgm:spPr/>
    </dgm:pt>
  </dgm:ptLst>
  <dgm:cxnLst>
    <dgm:cxn modelId="{E5975039-75F6-431B-8D60-6931FBF741D0}" srcId="{20DBDD47-FC7F-44CA-B10F-0DB2E67C91E2}" destId="{3DABF5DC-BC25-4F28-A422-349C2946273E}" srcOrd="0" destOrd="0" parTransId="{FA11E22D-2164-4D61-9B5D-4A3CEBC7C265}" sibTransId="{59DC853B-05C2-480E-BB31-6ABA89A01681}"/>
    <dgm:cxn modelId="{216BA07C-AAAE-42C4-9072-A64ADD2607FC}" type="presOf" srcId="{20DBDD47-FC7F-44CA-B10F-0DB2E67C91E2}" destId="{0A04093A-079A-49CF-8AB4-3B52CDF131DD}" srcOrd="0" destOrd="0" presId="urn:microsoft.com/office/officeart/2005/8/layout/hierarchy1"/>
    <dgm:cxn modelId="{4A7E9FBA-BA2B-4148-94AD-B09ECDA0E03C}" type="presOf" srcId="{3DABF5DC-BC25-4F28-A422-349C2946273E}" destId="{23966367-2BC4-4628-9179-91BC026699AA}" srcOrd="0" destOrd="0" presId="urn:microsoft.com/office/officeart/2005/8/layout/hierarchy1"/>
    <dgm:cxn modelId="{6779D6D0-93A3-4161-8098-DEFF51F394C9}" type="presOf" srcId="{22691D5A-53D9-4AB4-8DF3-9E55E8B89C43}" destId="{F29E8995-4B24-4584-9B81-8E06199734C8}" srcOrd="0" destOrd="0" presId="urn:microsoft.com/office/officeart/2005/8/layout/hierarchy1"/>
    <dgm:cxn modelId="{B62CC7EB-11A4-49AF-BF68-2F787999B160}" srcId="{20DBDD47-FC7F-44CA-B10F-0DB2E67C91E2}" destId="{22691D5A-53D9-4AB4-8DF3-9E55E8B89C43}" srcOrd="1" destOrd="0" parTransId="{9F75F29A-1A71-446B-9D1D-37C5C292F4A4}" sibTransId="{6FF05DA5-5392-420F-8721-9195F3793D43}"/>
    <dgm:cxn modelId="{556A2736-46B7-4C01-9272-A97C4A1BC3B5}" type="presParOf" srcId="{0A04093A-079A-49CF-8AB4-3B52CDF131DD}" destId="{F12EB9E0-FB78-443F-8B46-FD7B5CD78453}" srcOrd="0" destOrd="0" presId="urn:microsoft.com/office/officeart/2005/8/layout/hierarchy1"/>
    <dgm:cxn modelId="{86BF6778-ED48-430A-B14C-568D27FD6A06}" type="presParOf" srcId="{F12EB9E0-FB78-443F-8B46-FD7B5CD78453}" destId="{62DE7D20-A70F-4E4E-9865-7919489A4C18}" srcOrd="0" destOrd="0" presId="urn:microsoft.com/office/officeart/2005/8/layout/hierarchy1"/>
    <dgm:cxn modelId="{8F05E29D-398A-4A65-93E9-643FD803E53D}" type="presParOf" srcId="{62DE7D20-A70F-4E4E-9865-7919489A4C18}" destId="{0EA9E42C-55B6-47AD-9EA9-2C163117DFF0}" srcOrd="0" destOrd="0" presId="urn:microsoft.com/office/officeart/2005/8/layout/hierarchy1"/>
    <dgm:cxn modelId="{8AFA02E3-CE06-40D7-B40A-63A12C5D875B}" type="presParOf" srcId="{62DE7D20-A70F-4E4E-9865-7919489A4C18}" destId="{23966367-2BC4-4628-9179-91BC026699AA}" srcOrd="1" destOrd="0" presId="urn:microsoft.com/office/officeart/2005/8/layout/hierarchy1"/>
    <dgm:cxn modelId="{6E3B4959-79EF-407A-A497-C290D415CD49}" type="presParOf" srcId="{F12EB9E0-FB78-443F-8B46-FD7B5CD78453}" destId="{7C2BE938-0324-4F87-9F14-E7AB7E685EDB}" srcOrd="1" destOrd="0" presId="urn:microsoft.com/office/officeart/2005/8/layout/hierarchy1"/>
    <dgm:cxn modelId="{81218860-8F9E-417A-8FD9-70FB07EF5243}" type="presParOf" srcId="{0A04093A-079A-49CF-8AB4-3B52CDF131DD}" destId="{F7B24355-8CB7-47BC-B3DB-3B930F2D64E2}" srcOrd="1" destOrd="0" presId="urn:microsoft.com/office/officeart/2005/8/layout/hierarchy1"/>
    <dgm:cxn modelId="{A66D5D6B-FE05-4565-A3A6-E3075B5C17DA}" type="presParOf" srcId="{F7B24355-8CB7-47BC-B3DB-3B930F2D64E2}" destId="{FB25D533-6BC5-4746-B297-A21834C6708A}" srcOrd="0" destOrd="0" presId="urn:microsoft.com/office/officeart/2005/8/layout/hierarchy1"/>
    <dgm:cxn modelId="{5AE1D4EA-4EBF-4796-9B5E-E36B7EA7A610}" type="presParOf" srcId="{FB25D533-6BC5-4746-B297-A21834C6708A}" destId="{B6B7F723-B44F-4B95-9B9D-EE9EEFB139AC}" srcOrd="0" destOrd="0" presId="urn:microsoft.com/office/officeart/2005/8/layout/hierarchy1"/>
    <dgm:cxn modelId="{A1E92B4C-EA1E-4062-A10B-8728C1E50D21}" type="presParOf" srcId="{FB25D533-6BC5-4746-B297-A21834C6708A}" destId="{F29E8995-4B24-4584-9B81-8E06199734C8}" srcOrd="1" destOrd="0" presId="urn:microsoft.com/office/officeart/2005/8/layout/hierarchy1"/>
    <dgm:cxn modelId="{A6A35B0B-D88E-4D48-9048-241789D264F5}" type="presParOf" srcId="{F7B24355-8CB7-47BC-B3DB-3B930F2D64E2}" destId="{90FA5BE7-2795-4EF6-922C-7AEE231DB66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2EE702-359C-492C-BF21-4ED790FA1912}"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D1176494-F29B-4F76-8EEF-D3F6AAEDCF07}">
      <dgm:prSet/>
      <dgm:spPr/>
      <dgm:t>
        <a:bodyPr/>
        <a:lstStyle/>
        <a:p>
          <a:r>
            <a:rPr lang="en-US"/>
            <a:t>One common diagnosis attributed to serial killers is ASPD. </a:t>
          </a:r>
        </a:p>
      </dgm:t>
    </dgm:pt>
    <dgm:pt modelId="{E8C3CE96-101A-4FEB-91D6-9CDAF309A113}" type="parTrans" cxnId="{AEA23C75-151E-4600-A88C-E164DA4A1605}">
      <dgm:prSet/>
      <dgm:spPr/>
      <dgm:t>
        <a:bodyPr/>
        <a:lstStyle/>
        <a:p>
          <a:endParaRPr lang="en-US"/>
        </a:p>
      </dgm:t>
    </dgm:pt>
    <dgm:pt modelId="{BEE5EF15-4DF6-4562-B756-9A04F55F15DC}" type="sibTrans" cxnId="{AEA23C75-151E-4600-A88C-E164DA4A1605}">
      <dgm:prSet/>
      <dgm:spPr/>
      <dgm:t>
        <a:bodyPr/>
        <a:lstStyle/>
        <a:p>
          <a:endParaRPr lang="en-US"/>
        </a:p>
      </dgm:t>
    </dgm:pt>
    <dgm:pt modelId="{205AD29B-4D17-4E5A-B7C5-33EA975AD38A}">
      <dgm:prSet/>
      <dgm:spPr/>
      <dgm:t>
        <a:bodyPr/>
        <a:lstStyle/>
        <a:p>
          <a:r>
            <a:rPr lang="en-US"/>
            <a:t>Of course it does not guarantee one way or another. </a:t>
          </a:r>
        </a:p>
      </dgm:t>
    </dgm:pt>
    <dgm:pt modelId="{DBB21234-3364-4F78-922F-09277D722B0A}" type="parTrans" cxnId="{85CEBBF3-138E-4592-85B2-C8A30FDBE8EE}">
      <dgm:prSet/>
      <dgm:spPr/>
      <dgm:t>
        <a:bodyPr/>
        <a:lstStyle/>
        <a:p>
          <a:endParaRPr lang="en-US"/>
        </a:p>
      </dgm:t>
    </dgm:pt>
    <dgm:pt modelId="{DA7FE2B5-4E73-4255-A3C5-8D8E220365B3}" type="sibTrans" cxnId="{85CEBBF3-138E-4592-85B2-C8A30FDBE8EE}">
      <dgm:prSet/>
      <dgm:spPr/>
      <dgm:t>
        <a:bodyPr/>
        <a:lstStyle/>
        <a:p>
          <a:endParaRPr lang="en-US"/>
        </a:p>
      </dgm:t>
    </dgm:pt>
    <dgm:pt modelId="{AF1FA661-2710-4EEA-8FF6-5CA661A5E2FD}" type="pres">
      <dgm:prSet presAssocID="{0B2EE702-359C-492C-BF21-4ED790FA1912}" presName="hierChild1" presStyleCnt="0">
        <dgm:presLayoutVars>
          <dgm:chPref val="1"/>
          <dgm:dir/>
          <dgm:animOne val="branch"/>
          <dgm:animLvl val="lvl"/>
          <dgm:resizeHandles/>
        </dgm:presLayoutVars>
      </dgm:prSet>
      <dgm:spPr/>
    </dgm:pt>
    <dgm:pt modelId="{0B93348A-D919-402F-B630-6DC3D0EF324D}" type="pres">
      <dgm:prSet presAssocID="{D1176494-F29B-4F76-8EEF-D3F6AAEDCF07}" presName="hierRoot1" presStyleCnt="0"/>
      <dgm:spPr/>
    </dgm:pt>
    <dgm:pt modelId="{22A16257-9795-4184-BD9A-8770888BA7AF}" type="pres">
      <dgm:prSet presAssocID="{D1176494-F29B-4F76-8EEF-D3F6AAEDCF07}" presName="composite" presStyleCnt="0"/>
      <dgm:spPr/>
    </dgm:pt>
    <dgm:pt modelId="{DB88BCA0-91E2-40EF-9F81-0779E24965AE}" type="pres">
      <dgm:prSet presAssocID="{D1176494-F29B-4F76-8EEF-D3F6AAEDCF07}" presName="background" presStyleLbl="node0" presStyleIdx="0" presStyleCnt="2"/>
      <dgm:spPr/>
    </dgm:pt>
    <dgm:pt modelId="{0E650D62-472B-4E91-90D3-C42A40C85B2C}" type="pres">
      <dgm:prSet presAssocID="{D1176494-F29B-4F76-8EEF-D3F6AAEDCF07}" presName="text" presStyleLbl="fgAcc0" presStyleIdx="0" presStyleCnt="2">
        <dgm:presLayoutVars>
          <dgm:chPref val="3"/>
        </dgm:presLayoutVars>
      </dgm:prSet>
      <dgm:spPr/>
    </dgm:pt>
    <dgm:pt modelId="{6ABEA4C8-5228-4CEC-B4D4-7868B063899B}" type="pres">
      <dgm:prSet presAssocID="{D1176494-F29B-4F76-8EEF-D3F6AAEDCF07}" presName="hierChild2" presStyleCnt="0"/>
      <dgm:spPr/>
    </dgm:pt>
    <dgm:pt modelId="{C04510C2-884A-4F29-A2F7-26A168B8A4CF}" type="pres">
      <dgm:prSet presAssocID="{205AD29B-4D17-4E5A-B7C5-33EA975AD38A}" presName="hierRoot1" presStyleCnt="0"/>
      <dgm:spPr/>
    </dgm:pt>
    <dgm:pt modelId="{44A81913-9C9B-4967-96B9-1B739F0AE636}" type="pres">
      <dgm:prSet presAssocID="{205AD29B-4D17-4E5A-B7C5-33EA975AD38A}" presName="composite" presStyleCnt="0"/>
      <dgm:spPr/>
    </dgm:pt>
    <dgm:pt modelId="{2F7B07B2-D7A1-4655-9F18-E39142602CB3}" type="pres">
      <dgm:prSet presAssocID="{205AD29B-4D17-4E5A-B7C5-33EA975AD38A}" presName="background" presStyleLbl="node0" presStyleIdx="1" presStyleCnt="2"/>
      <dgm:spPr/>
    </dgm:pt>
    <dgm:pt modelId="{CB776D50-A5D4-4437-BFF8-AF80F7F008E0}" type="pres">
      <dgm:prSet presAssocID="{205AD29B-4D17-4E5A-B7C5-33EA975AD38A}" presName="text" presStyleLbl="fgAcc0" presStyleIdx="1" presStyleCnt="2">
        <dgm:presLayoutVars>
          <dgm:chPref val="3"/>
        </dgm:presLayoutVars>
      </dgm:prSet>
      <dgm:spPr/>
    </dgm:pt>
    <dgm:pt modelId="{A0E2C11F-FC06-48D6-B30A-9D9CF7A11DEA}" type="pres">
      <dgm:prSet presAssocID="{205AD29B-4D17-4E5A-B7C5-33EA975AD38A}" presName="hierChild2" presStyleCnt="0"/>
      <dgm:spPr/>
    </dgm:pt>
  </dgm:ptLst>
  <dgm:cxnLst>
    <dgm:cxn modelId="{9CF6D106-4694-4570-8B88-332CCB274EBD}" type="presOf" srcId="{205AD29B-4D17-4E5A-B7C5-33EA975AD38A}" destId="{CB776D50-A5D4-4437-BFF8-AF80F7F008E0}" srcOrd="0" destOrd="0" presId="urn:microsoft.com/office/officeart/2005/8/layout/hierarchy1"/>
    <dgm:cxn modelId="{F1B2D627-814B-4914-9E32-C198265E965A}" type="presOf" srcId="{0B2EE702-359C-492C-BF21-4ED790FA1912}" destId="{AF1FA661-2710-4EEA-8FF6-5CA661A5E2FD}" srcOrd="0" destOrd="0" presId="urn:microsoft.com/office/officeart/2005/8/layout/hierarchy1"/>
    <dgm:cxn modelId="{AEA23C75-151E-4600-A88C-E164DA4A1605}" srcId="{0B2EE702-359C-492C-BF21-4ED790FA1912}" destId="{D1176494-F29B-4F76-8EEF-D3F6AAEDCF07}" srcOrd="0" destOrd="0" parTransId="{E8C3CE96-101A-4FEB-91D6-9CDAF309A113}" sibTransId="{BEE5EF15-4DF6-4562-B756-9A04F55F15DC}"/>
    <dgm:cxn modelId="{57C4F0F2-3754-464B-86A2-C996AE7CE1B9}" type="presOf" srcId="{D1176494-F29B-4F76-8EEF-D3F6AAEDCF07}" destId="{0E650D62-472B-4E91-90D3-C42A40C85B2C}" srcOrd="0" destOrd="0" presId="urn:microsoft.com/office/officeart/2005/8/layout/hierarchy1"/>
    <dgm:cxn modelId="{85CEBBF3-138E-4592-85B2-C8A30FDBE8EE}" srcId="{0B2EE702-359C-492C-BF21-4ED790FA1912}" destId="{205AD29B-4D17-4E5A-B7C5-33EA975AD38A}" srcOrd="1" destOrd="0" parTransId="{DBB21234-3364-4F78-922F-09277D722B0A}" sibTransId="{DA7FE2B5-4E73-4255-A3C5-8D8E220365B3}"/>
    <dgm:cxn modelId="{4CE5B88B-97BE-4C18-B7B3-3BD107306BA7}" type="presParOf" srcId="{AF1FA661-2710-4EEA-8FF6-5CA661A5E2FD}" destId="{0B93348A-D919-402F-B630-6DC3D0EF324D}" srcOrd="0" destOrd="0" presId="urn:microsoft.com/office/officeart/2005/8/layout/hierarchy1"/>
    <dgm:cxn modelId="{A22B35A9-44BE-409C-AFFC-03A055C5B314}" type="presParOf" srcId="{0B93348A-D919-402F-B630-6DC3D0EF324D}" destId="{22A16257-9795-4184-BD9A-8770888BA7AF}" srcOrd="0" destOrd="0" presId="urn:microsoft.com/office/officeart/2005/8/layout/hierarchy1"/>
    <dgm:cxn modelId="{51E1D254-BC89-4ACC-9E27-9E3D6515F846}" type="presParOf" srcId="{22A16257-9795-4184-BD9A-8770888BA7AF}" destId="{DB88BCA0-91E2-40EF-9F81-0779E24965AE}" srcOrd="0" destOrd="0" presId="urn:microsoft.com/office/officeart/2005/8/layout/hierarchy1"/>
    <dgm:cxn modelId="{72751778-7A5A-4D16-AD6F-00A8192FC075}" type="presParOf" srcId="{22A16257-9795-4184-BD9A-8770888BA7AF}" destId="{0E650D62-472B-4E91-90D3-C42A40C85B2C}" srcOrd="1" destOrd="0" presId="urn:microsoft.com/office/officeart/2005/8/layout/hierarchy1"/>
    <dgm:cxn modelId="{B5E5C835-CCCC-48D6-940C-03105919B0AB}" type="presParOf" srcId="{0B93348A-D919-402F-B630-6DC3D0EF324D}" destId="{6ABEA4C8-5228-4CEC-B4D4-7868B063899B}" srcOrd="1" destOrd="0" presId="urn:microsoft.com/office/officeart/2005/8/layout/hierarchy1"/>
    <dgm:cxn modelId="{4CDA08C5-262A-48B4-BAB0-60CAEC09BFF9}" type="presParOf" srcId="{AF1FA661-2710-4EEA-8FF6-5CA661A5E2FD}" destId="{C04510C2-884A-4F29-A2F7-26A168B8A4CF}" srcOrd="1" destOrd="0" presId="urn:microsoft.com/office/officeart/2005/8/layout/hierarchy1"/>
    <dgm:cxn modelId="{7A1ED2E3-B5EC-442C-A83D-F16024547FC0}" type="presParOf" srcId="{C04510C2-884A-4F29-A2F7-26A168B8A4CF}" destId="{44A81913-9C9B-4967-96B9-1B739F0AE636}" srcOrd="0" destOrd="0" presId="urn:microsoft.com/office/officeart/2005/8/layout/hierarchy1"/>
    <dgm:cxn modelId="{B499768E-ABC8-4193-B9B9-89B9F6B7A5E5}" type="presParOf" srcId="{44A81913-9C9B-4967-96B9-1B739F0AE636}" destId="{2F7B07B2-D7A1-4655-9F18-E39142602CB3}" srcOrd="0" destOrd="0" presId="urn:microsoft.com/office/officeart/2005/8/layout/hierarchy1"/>
    <dgm:cxn modelId="{69114571-5729-403B-B1CA-3C1C88AB7300}" type="presParOf" srcId="{44A81913-9C9B-4967-96B9-1B739F0AE636}" destId="{CB776D50-A5D4-4437-BFF8-AF80F7F008E0}" srcOrd="1" destOrd="0" presId="urn:microsoft.com/office/officeart/2005/8/layout/hierarchy1"/>
    <dgm:cxn modelId="{C243C11F-FE7A-49D3-ACE3-201A12842274}" type="presParOf" srcId="{C04510C2-884A-4F29-A2F7-26A168B8A4CF}" destId="{A0E2C11F-FC06-48D6-B30A-9D9CF7A11DE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D2CAD4-14E0-417E-B807-37F0E989649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4D69FE1-BE9D-43DD-A531-D9D4B6D0990D}">
      <dgm:prSet/>
      <dgm:spPr/>
      <dgm:t>
        <a:bodyPr/>
        <a:lstStyle/>
        <a:p>
          <a:r>
            <a:rPr lang="en-US"/>
            <a:t>A pervasive pattern of disregard and violation of the rights of others.</a:t>
          </a:r>
        </a:p>
      </dgm:t>
    </dgm:pt>
    <dgm:pt modelId="{515DA581-6712-48A1-907F-16B5AF89F456}" type="parTrans" cxnId="{CFEFB57A-DCB0-4013-954C-F497BF4D602F}">
      <dgm:prSet/>
      <dgm:spPr/>
      <dgm:t>
        <a:bodyPr/>
        <a:lstStyle/>
        <a:p>
          <a:endParaRPr lang="en-US"/>
        </a:p>
      </dgm:t>
    </dgm:pt>
    <dgm:pt modelId="{084A5CB2-61FB-41DE-B0C7-5040A96F3B27}" type="sibTrans" cxnId="{CFEFB57A-DCB0-4013-954C-F497BF4D602F}">
      <dgm:prSet/>
      <dgm:spPr/>
      <dgm:t>
        <a:bodyPr/>
        <a:lstStyle/>
        <a:p>
          <a:endParaRPr lang="en-US"/>
        </a:p>
      </dgm:t>
    </dgm:pt>
    <dgm:pt modelId="{64B4FDF0-B7A2-49F9-BD63-A316B2ECCB74}">
      <dgm:prSet/>
      <dgm:spPr/>
      <dgm:t>
        <a:bodyPr/>
        <a:lstStyle/>
        <a:p>
          <a:r>
            <a:rPr lang="en-US"/>
            <a:t>This must begin by age 15. </a:t>
          </a:r>
        </a:p>
      </dgm:t>
    </dgm:pt>
    <dgm:pt modelId="{FCFC19B0-E37E-4BB6-9F26-939F059759C2}" type="parTrans" cxnId="{1CA7A8E1-23C0-42AB-B925-7AA9E7D574A6}">
      <dgm:prSet/>
      <dgm:spPr/>
      <dgm:t>
        <a:bodyPr/>
        <a:lstStyle/>
        <a:p>
          <a:endParaRPr lang="en-US"/>
        </a:p>
      </dgm:t>
    </dgm:pt>
    <dgm:pt modelId="{154A405C-C022-4366-9583-6F0ABD7F968B}" type="sibTrans" cxnId="{1CA7A8E1-23C0-42AB-B925-7AA9E7D574A6}">
      <dgm:prSet/>
      <dgm:spPr/>
      <dgm:t>
        <a:bodyPr/>
        <a:lstStyle/>
        <a:p>
          <a:endParaRPr lang="en-US"/>
        </a:p>
      </dgm:t>
    </dgm:pt>
    <dgm:pt modelId="{B1823E27-0350-417E-8429-666995DF5ADD}">
      <dgm:prSet/>
      <dgm:spPr/>
      <dgm:t>
        <a:bodyPr/>
        <a:lstStyle/>
        <a:p>
          <a:r>
            <a:rPr lang="en-US"/>
            <a:t>Failure to conform to social norms and laws.</a:t>
          </a:r>
        </a:p>
      </dgm:t>
    </dgm:pt>
    <dgm:pt modelId="{F75D16C6-A50D-4276-92D7-9F63B01A439B}" type="parTrans" cxnId="{730AADB2-A91D-4DA1-ABFF-8E4A881DFDA0}">
      <dgm:prSet/>
      <dgm:spPr/>
      <dgm:t>
        <a:bodyPr/>
        <a:lstStyle/>
        <a:p>
          <a:endParaRPr lang="en-US"/>
        </a:p>
      </dgm:t>
    </dgm:pt>
    <dgm:pt modelId="{74E874C7-F5A2-471D-8123-725181ABBA1D}" type="sibTrans" cxnId="{730AADB2-A91D-4DA1-ABFF-8E4A881DFDA0}">
      <dgm:prSet/>
      <dgm:spPr/>
      <dgm:t>
        <a:bodyPr/>
        <a:lstStyle/>
        <a:p>
          <a:endParaRPr lang="en-US"/>
        </a:p>
      </dgm:t>
    </dgm:pt>
    <dgm:pt modelId="{5EF7F768-79BC-4582-9F6A-F6FF382533BB}">
      <dgm:prSet/>
      <dgm:spPr/>
      <dgm:t>
        <a:bodyPr/>
        <a:lstStyle/>
        <a:p>
          <a:r>
            <a:rPr lang="en-US"/>
            <a:t>Deceitfulness, impulsivity, irritability and aggressiveness.</a:t>
          </a:r>
        </a:p>
      </dgm:t>
    </dgm:pt>
    <dgm:pt modelId="{E20AD7F1-5CDF-466B-85B9-FD299BF80018}" type="parTrans" cxnId="{7FCD6CE6-DBEB-4CF7-9177-006C727B03DA}">
      <dgm:prSet/>
      <dgm:spPr/>
      <dgm:t>
        <a:bodyPr/>
        <a:lstStyle/>
        <a:p>
          <a:endParaRPr lang="en-US"/>
        </a:p>
      </dgm:t>
    </dgm:pt>
    <dgm:pt modelId="{8F999B7F-3F90-4838-884F-90E0EDCF84DB}" type="sibTrans" cxnId="{7FCD6CE6-DBEB-4CF7-9177-006C727B03DA}">
      <dgm:prSet/>
      <dgm:spPr/>
      <dgm:t>
        <a:bodyPr/>
        <a:lstStyle/>
        <a:p>
          <a:endParaRPr lang="en-US"/>
        </a:p>
      </dgm:t>
    </dgm:pt>
    <dgm:pt modelId="{0297B36D-2DFC-4724-B19C-CB0CE46E7291}">
      <dgm:prSet/>
      <dgm:spPr/>
      <dgm:t>
        <a:bodyPr/>
        <a:lstStyle/>
        <a:p>
          <a:r>
            <a:rPr lang="en-US"/>
            <a:t>Reckless disregard for safety, consistent irresponsibility and lack of remorse. </a:t>
          </a:r>
        </a:p>
      </dgm:t>
    </dgm:pt>
    <dgm:pt modelId="{9E16E58B-3B9B-4BDD-92A8-9EB61CE3B770}" type="parTrans" cxnId="{EE44670B-B1AD-4CF4-B237-0306E94306A2}">
      <dgm:prSet/>
      <dgm:spPr/>
      <dgm:t>
        <a:bodyPr/>
        <a:lstStyle/>
        <a:p>
          <a:endParaRPr lang="en-US"/>
        </a:p>
      </dgm:t>
    </dgm:pt>
    <dgm:pt modelId="{1C5479F2-69B8-4AD6-B7F3-D4C6C94B1AEB}" type="sibTrans" cxnId="{EE44670B-B1AD-4CF4-B237-0306E94306A2}">
      <dgm:prSet/>
      <dgm:spPr/>
      <dgm:t>
        <a:bodyPr/>
        <a:lstStyle/>
        <a:p>
          <a:endParaRPr lang="en-US"/>
        </a:p>
      </dgm:t>
    </dgm:pt>
    <dgm:pt modelId="{601918F5-2D95-4E28-B4BA-963F6DE83E34}">
      <dgm:prSet/>
      <dgm:spPr/>
      <dgm:t>
        <a:bodyPr/>
        <a:lstStyle/>
        <a:p>
          <a:r>
            <a:rPr lang="en-US"/>
            <a:t>Evidence of conduct disorder by age 15. </a:t>
          </a:r>
        </a:p>
      </dgm:t>
    </dgm:pt>
    <dgm:pt modelId="{3C34EC2D-77F5-4947-A7CF-0A6A1737024C}" type="parTrans" cxnId="{520EC2A5-BB5A-43A9-8AD9-980057626FA8}">
      <dgm:prSet/>
      <dgm:spPr/>
      <dgm:t>
        <a:bodyPr/>
        <a:lstStyle/>
        <a:p>
          <a:endParaRPr lang="en-US"/>
        </a:p>
      </dgm:t>
    </dgm:pt>
    <dgm:pt modelId="{8134CA26-995B-4856-9F5A-CD505CA6F6F0}" type="sibTrans" cxnId="{520EC2A5-BB5A-43A9-8AD9-980057626FA8}">
      <dgm:prSet/>
      <dgm:spPr/>
      <dgm:t>
        <a:bodyPr/>
        <a:lstStyle/>
        <a:p>
          <a:endParaRPr lang="en-US"/>
        </a:p>
      </dgm:t>
    </dgm:pt>
    <dgm:pt modelId="{AED8D872-7C0D-4DA8-814E-92C06C039764}">
      <dgm:prSet/>
      <dgm:spPr/>
      <dgm:t>
        <a:bodyPr/>
        <a:lstStyle/>
        <a:p>
          <a:r>
            <a:rPr lang="en-US"/>
            <a:t>Exclusive to this diagnosis.</a:t>
          </a:r>
        </a:p>
      </dgm:t>
    </dgm:pt>
    <dgm:pt modelId="{6D86D0B1-44D6-42D6-8AAD-2024854B329A}" type="parTrans" cxnId="{E2C5AD59-96E5-462C-AB72-DB3CFEA11CA6}">
      <dgm:prSet/>
      <dgm:spPr/>
      <dgm:t>
        <a:bodyPr/>
        <a:lstStyle/>
        <a:p>
          <a:endParaRPr lang="en-US"/>
        </a:p>
      </dgm:t>
    </dgm:pt>
    <dgm:pt modelId="{4FB2D0E4-DFA3-4443-B33E-3964EFEA9F1E}" type="sibTrans" cxnId="{E2C5AD59-96E5-462C-AB72-DB3CFEA11CA6}">
      <dgm:prSet/>
      <dgm:spPr/>
      <dgm:t>
        <a:bodyPr/>
        <a:lstStyle/>
        <a:p>
          <a:endParaRPr lang="en-US"/>
        </a:p>
      </dgm:t>
    </dgm:pt>
    <dgm:pt modelId="{6EB14E07-09E0-496A-AA69-397A0C59B4E5}" type="pres">
      <dgm:prSet presAssocID="{0BD2CAD4-14E0-417E-B807-37F0E989649A}" presName="diagram" presStyleCnt="0">
        <dgm:presLayoutVars>
          <dgm:dir/>
          <dgm:resizeHandles val="exact"/>
        </dgm:presLayoutVars>
      </dgm:prSet>
      <dgm:spPr/>
    </dgm:pt>
    <dgm:pt modelId="{C54BF677-EFD3-4B89-A645-A30BA9F241A5}" type="pres">
      <dgm:prSet presAssocID="{B4D69FE1-BE9D-43DD-A531-D9D4B6D0990D}" presName="node" presStyleLbl="node1" presStyleIdx="0" presStyleCnt="7">
        <dgm:presLayoutVars>
          <dgm:bulletEnabled val="1"/>
        </dgm:presLayoutVars>
      </dgm:prSet>
      <dgm:spPr/>
    </dgm:pt>
    <dgm:pt modelId="{4C89578B-4340-47BE-8BF4-253A608B26D2}" type="pres">
      <dgm:prSet presAssocID="{084A5CB2-61FB-41DE-B0C7-5040A96F3B27}" presName="sibTrans" presStyleCnt="0"/>
      <dgm:spPr/>
    </dgm:pt>
    <dgm:pt modelId="{3420F5EE-3774-48F4-9CA1-0E428A3BBB54}" type="pres">
      <dgm:prSet presAssocID="{64B4FDF0-B7A2-49F9-BD63-A316B2ECCB74}" presName="node" presStyleLbl="node1" presStyleIdx="1" presStyleCnt="7">
        <dgm:presLayoutVars>
          <dgm:bulletEnabled val="1"/>
        </dgm:presLayoutVars>
      </dgm:prSet>
      <dgm:spPr/>
    </dgm:pt>
    <dgm:pt modelId="{2087419F-5C11-48AD-8D82-1216046FAEBF}" type="pres">
      <dgm:prSet presAssocID="{154A405C-C022-4366-9583-6F0ABD7F968B}" presName="sibTrans" presStyleCnt="0"/>
      <dgm:spPr/>
    </dgm:pt>
    <dgm:pt modelId="{0387283F-FB12-44D6-9585-A93730C6572F}" type="pres">
      <dgm:prSet presAssocID="{B1823E27-0350-417E-8429-666995DF5ADD}" presName="node" presStyleLbl="node1" presStyleIdx="2" presStyleCnt="7">
        <dgm:presLayoutVars>
          <dgm:bulletEnabled val="1"/>
        </dgm:presLayoutVars>
      </dgm:prSet>
      <dgm:spPr/>
    </dgm:pt>
    <dgm:pt modelId="{75E0E454-BE77-46F3-BFAD-1D8E8A443DA3}" type="pres">
      <dgm:prSet presAssocID="{74E874C7-F5A2-471D-8123-725181ABBA1D}" presName="sibTrans" presStyleCnt="0"/>
      <dgm:spPr/>
    </dgm:pt>
    <dgm:pt modelId="{A881CA53-03A2-438D-9B39-6B27C6D1AAD6}" type="pres">
      <dgm:prSet presAssocID="{5EF7F768-79BC-4582-9F6A-F6FF382533BB}" presName="node" presStyleLbl="node1" presStyleIdx="3" presStyleCnt="7">
        <dgm:presLayoutVars>
          <dgm:bulletEnabled val="1"/>
        </dgm:presLayoutVars>
      </dgm:prSet>
      <dgm:spPr/>
    </dgm:pt>
    <dgm:pt modelId="{176FA58B-4133-43AE-B242-9DAB5381FCBE}" type="pres">
      <dgm:prSet presAssocID="{8F999B7F-3F90-4838-884F-90E0EDCF84DB}" presName="sibTrans" presStyleCnt="0"/>
      <dgm:spPr/>
    </dgm:pt>
    <dgm:pt modelId="{654D2CEC-8D3F-448A-B880-F77F44B10F49}" type="pres">
      <dgm:prSet presAssocID="{0297B36D-2DFC-4724-B19C-CB0CE46E7291}" presName="node" presStyleLbl="node1" presStyleIdx="4" presStyleCnt="7">
        <dgm:presLayoutVars>
          <dgm:bulletEnabled val="1"/>
        </dgm:presLayoutVars>
      </dgm:prSet>
      <dgm:spPr/>
    </dgm:pt>
    <dgm:pt modelId="{373500A9-930D-4F56-A4F5-C0515784985D}" type="pres">
      <dgm:prSet presAssocID="{1C5479F2-69B8-4AD6-B7F3-D4C6C94B1AEB}" presName="sibTrans" presStyleCnt="0"/>
      <dgm:spPr/>
    </dgm:pt>
    <dgm:pt modelId="{F8953FFC-4E4E-41B5-9617-E2433A20A893}" type="pres">
      <dgm:prSet presAssocID="{601918F5-2D95-4E28-B4BA-963F6DE83E34}" presName="node" presStyleLbl="node1" presStyleIdx="5" presStyleCnt="7">
        <dgm:presLayoutVars>
          <dgm:bulletEnabled val="1"/>
        </dgm:presLayoutVars>
      </dgm:prSet>
      <dgm:spPr/>
    </dgm:pt>
    <dgm:pt modelId="{90C02C95-5195-4520-B22D-D394D21EEF1C}" type="pres">
      <dgm:prSet presAssocID="{8134CA26-995B-4856-9F5A-CD505CA6F6F0}" presName="sibTrans" presStyleCnt="0"/>
      <dgm:spPr/>
    </dgm:pt>
    <dgm:pt modelId="{84122A14-D2F3-4092-BC8E-17CE96B425ED}" type="pres">
      <dgm:prSet presAssocID="{AED8D872-7C0D-4DA8-814E-92C06C039764}" presName="node" presStyleLbl="node1" presStyleIdx="6" presStyleCnt="7">
        <dgm:presLayoutVars>
          <dgm:bulletEnabled val="1"/>
        </dgm:presLayoutVars>
      </dgm:prSet>
      <dgm:spPr/>
    </dgm:pt>
  </dgm:ptLst>
  <dgm:cxnLst>
    <dgm:cxn modelId="{EE44670B-B1AD-4CF4-B237-0306E94306A2}" srcId="{0BD2CAD4-14E0-417E-B807-37F0E989649A}" destId="{0297B36D-2DFC-4724-B19C-CB0CE46E7291}" srcOrd="4" destOrd="0" parTransId="{9E16E58B-3B9B-4BDD-92A8-9EB61CE3B770}" sibTransId="{1C5479F2-69B8-4AD6-B7F3-D4C6C94B1AEB}"/>
    <dgm:cxn modelId="{04EC1F63-A971-40BF-8A47-59E511B6D24E}" type="presOf" srcId="{B4D69FE1-BE9D-43DD-A531-D9D4B6D0990D}" destId="{C54BF677-EFD3-4B89-A645-A30BA9F241A5}" srcOrd="0" destOrd="0" presId="urn:microsoft.com/office/officeart/2005/8/layout/default"/>
    <dgm:cxn modelId="{CDACD055-61B4-4394-908D-0392F7B2F495}" type="presOf" srcId="{AED8D872-7C0D-4DA8-814E-92C06C039764}" destId="{84122A14-D2F3-4092-BC8E-17CE96B425ED}" srcOrd="0" destOrd="0" presId="urn:microsoft.com/office/officeart/2005/8/layout/default"/>
    <dgm:cxn modelId="{43492C78-29B3-4D3E-A7E5-BB864E152B04}" type="presOf" srcId="{5EF7F768-79BC-4582-9F6A-F6FF382533BB}" destId="{A881CA53-03A2-438D-9B39-6B27C6D1AAD6}" srcOrd="0" destOrd="0" presId="urn:microsoft.com/office/officeart/2005/8/layout/default"/>
    <dgm:cxn modelId="{E2C5AD59-96E5-462C-AB72-DB3CFEA11CA6}" srcId="{0BD2CAD4-14E0-417E-B807-37F0E989649A}" destId="{AED8D872-7C0D-4DA8-814E-92C06C039764}" srcOrd="6" destOrd="0" parTransId="{6D86D0B1-44D6-42D6-8AAD-2024854B329A}" sibTransId="{4FB2D0E4-DFA3-4443-B33E-3964EFEA9F1E}"/>
    <dgm:cxn modelId="{CFEFB57A-DCB0-4013-954C-F497BF4D602F}" srcId="{0BD2CAD4-14E0-417E-B807-37F0E989649A}" destId="{B4D69FE1-BE9D-43DD-A531-D9D4B6D0990D}" srcOrd="0" destOrd="0" parTransId="{515DA581-6712-48A1-907F-16B5AF89F456}" sibTransId="{084A5CB2-61FB-41DE-B0C7-5040A96F3B27}"/>
    <dgm:cxn modelId="{82FCDF91-A750-4375-A93E-6E51A463C274}" type="presOf" srcId="{0297B36D-2DFC-4724-B19C-CB0CE46E7291}" destId="{654D2CEC-8D3F-448A-B880-F77F44B10F49}" srcOrd="0" destOrd="0" presId="urn:microsoft.com/office/officeart/2005/8/layout/default"/>
    <dgm:cxn modelId="{0A61DC93-1E09-4D96-A57E-81F2474D87F4}" type="presOf" srcId="{601918F5-2D95-4E28-B4BA-963F6DE83E34}" destId="{F8953FFC-4E4E-41B5-9617-E2433A20A893}" srcOrd="0" destOrd="0" presId="urn:microsoft.com/office/officeart/2005/8/layout/default"/>
    <dgm:cxn modelId="{820DB99E-8A76-4C6B-A0D1-C49BE99A9A0C}" type="presOf" srcId="{B1823E27-0350-417E-8429-666995DF5ADD}" destId="{0387283F-FB12-44D6-9585-A93730C6572F}" srcOrd="0" destOrd="0" presId="urn:microsoft.com/office/officeart/2005/8/layout/default"/>
    <dgm:cxn modelId="{520EC2A5-BB5A-43A9-8AD9-980057626FA8}" srcId="{0BD2CAD4-14E0-417E-B807-37F0E989649A}" destId="{601918F5-2D95-4E28-B4BA-963F6DE83E34}" srcOrd="5" destOrd="0" parTransId="{3C34EC2D-77F5-4947-A7CF-0A6A1737024C}" sibTransId="{8134CA26-995B-4856-9F5A-CD505CA6F6F0}"/>
    <dgm:cxn modelId="{730AADB2-A91D-4DA1-ABFF-8E4A881DFDA0}" srcId="{0BD2CAD4-14E0-417E-B807-37F0E989649A}" destId="{B1823E27-0350-417E-8429-666995DF5ADD}" srcOrd="2" destOrd="0" parTransId="{F75D16C6-A50D-4276-92D7-9F63B01A439B}" sibTransId="{74E874C7-F5A2-471D-8123-725181ABBA1D}"/>
    <dgm:cxn modelId="{5D6211DC-9751-4356-8E39-85D469F20AB8}" type="presOf" srcId="{0BD2CAD4-14E0-417E-B807-37F0E989649A}" destId="{6EB14E07-09E0-496A-AA69-397A0C59B4E5}" srcOrd="0" destOrd="0" presId="urn:microsoft.com/office/officeart/2005/8/layout/default"/>
    <dgm:cxn modelId="{1CA7A8E1-23C0-42AB-B925-7AA9E7D574A6}" srcId="{0BD2CAD4-14E0-417E-B807-37F0E989649A}" destId="{64B4FDF0-B7A2-49F9-BD63-A316B2ECCB74}" srcOrd="1" destOrd="0" parTransId="{FCFC19B0-E37E-4BB6-9F26-939F059759C2}" sibTransId="{154A405C-C022-4366-9583-6F0ABD7F968B}"/>
    <dgm:cxn modelId="{7FCD6CE6-DBEB-4CF7-9177-006C727B03DA}" srcId="{0BD2CAD4-14E0-417E-B807-37F0E989649A}" destId="{5EF7F768-79BC-4582-9F6A-F6FF382533BB}" srcOrd="3" destOrd="0" parTransId="{E20AD7F1-5CDF-466B-85B9-FD299BF80018}" sibTransId="{8F999B7F-3F90-4838-884F-90E0EDCF84DB}"/>
    <dgm:cxn modelId="{1AAC95F9-5C19-414A-B824-0032395B92D1}" type="presOf" srcId="{64B4FDF0-B7A2-49F9-BD63-A316B2ECCB74}" destId="{3420F5EE-3774-48F4-9CA1-0E428A3BBB54}" srcOrd="0" destOrd="0" presId="urn:microsoft.com/office/officeart/2005/8/layout/default"/>
    <dgm:cxn modelId="{B78526FD-292F-4E99-ACA7-F98FE5D9C73A}" type="presParOf" srcId="{6EB14E07-09E0-496A-AA69-397A0C59B4E5}" destId="{C54BF677-EFD3-4B89-A645-A30BA9F241A5}" srcOrd="0" destOrd="0" presId="urn:microsoft.com/office/officeart/2005/8/layout/default"/>
    <dgm:cxn modelId="{84EAAD7D-C734-45DE-B414-4B6C0475571E}" type="presParOf" srcId="{6EB14E07-09E0-496A-AA69-397A0C59B4E5}" destId="{4C89578B-4340-47BE-8BF4-253A608B26D2}" srcOrd="1" destOrd="0" presId="urn:microsoft.com/office/officeart/2005/8/layout/default"/>
    <dgm:cxn modelId="{D1546FB0-DEB3-436C-9270-6004CCA5D8ED}" type="presParOf" srcId="{6EB14E07-09E0-496A-AA69-397A0C59B4E5}" destId="{3420F5EE-3774-48F4-9CA1-0E428A3BBB54}" srcOrd="2" destOrd="0" presId="urn:microsoft.com/office/officeart/2005/8/layout/default"/>
    <dgm:cxn modelId="{78EE35EC-9CA1-4656-9A6A-EA5F7C61A699}" type="presParOf" srcId="{6EB14E07-09E0-496A-AA69-397A0C59B4E5}" destId="{2087419F-5C11-48AD-8D82-1216046FAEBF}" srcOrd="3" destOrd="0" presId="urn:microsoft.com/office/officeart/2005/8/layout/default"/>
    <dgm:cxn modelId="{7185291F-0100-446A-9890-CF7544A0C6BC}" type="presParOf" srcId="{6EB14E07-09E0-496A-AA69-397A0C59B4E5}" destId="{0387283F-FB12-44D6-9585-A93730C6572F}" srcOrd="4" destOrd="0" presId="urn:microsoft.com/office/officeart/2005/8/layout/default"/>
    <dgm:cxn modelId="{5352DA35-E242-42E3-A3E9-FA19324D4529}" type="presParOf" srcId="{6EB14E07-09E0-496A-AA69-397A0C59B4E5}" destId="{75E0E454-BE77-46F3-BFAD-1D8E8A443DA3}" srcOrd="5" destOrd="0" presId="urn:microsoft.com/office/officeart/2005/8/layout/default"/>
    <dgm:cxn modelId="{91124072-7FA3-4356-861A-931E6B67CC75}" type="presParOf" srcId="{6EB14E07-09E0-496A-AA69-397A0C59B4E5}" destId="{A881CA53-03A2-438D-9B39-6B27C6D1AAD6}" srcOrd="6" destOrd="0" presId="urn:microsoft.com/office/officeart/2005/8/layout/default"/>
    <dgm:cxn modelId="{82DBBBA7-A800-4207-A306-1398E08D35E6}" type="presParOf" srcId="{6EB14E07-09E0-496A-AA69-397A0C59B4E5}" destId="{176FA58B-4133-43AE-B242-9DAB5381FCBE}" srcOrd="7" destOrd="0" presId="urn:microsoft.com/office/officeart/2005/8/layout/default"/>
    <dgm:cxn modelId="{17CC61FF-F801-42D2-A913-5A9727A77086}" type="presParOf" srcId="{6EB14E07-09E0-496A-AA69-397A0C59B4E5}" destId="{654D2CEC-8D3F-448A-B880-F77F44B10F49}" srcOrd="8" destOrd="0" presId="urn:microsoft.com/office/officeart/2005/8/layout/default"/>
    <dgm:cxn modelId="{24BB6979-2E84-49F9-ABF7-2D0AD8F5305D}" type="presParOf" srcId="{6EB14E07-09E0-496A-AA69-397A0C59B4E5}" destId="{373500A9-930D-4F56-A4F5-C0515784985D}" srcOrd="9" destOrd="0" presId="urn:microsoft.com/office/officeart/2005/8/layout/default"/>
    <dgm:cxn modelId="{581F1996-1634-4E75-ABD5-33E7CCDDDD41}" type="presParOf" srcId="{6EB14E07-09E0-496A-AA69-397A0C59B4E5}" destId="{F8953FFC-4E4E-41B5-9617-E2433A20A893}" srcOrd="10" destOrd="0" presId="urn:microsoft.com/office/officeart/2005/8/layout/default"/>
    <dgm:cxn modelId="{FA2EC0AA-01D0-4EC0-BB73-6AAFA1B42B51}" type="presParOf" srcId="{6EB14E07-09E0-496A-AA69-397A0C59B4E5}" destId="{90C02C95-5195-4520-B22D-D394D21EEF1C}" srcOrd="11" destOrd="0" presId="urn:microsoft.com/office/officeart/2005/8/layout/default"/>
    <dgm:cxn modelId="{BEEFDEC3-2FD5-43D7-9950-19915B5828FE}" type="presParOf" srcId="{6EB14E07-09E0-496A-AA69-397A0C59B4E5}" destId="{84122A14-D2F3-4092-BC8E-17CE96B425E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C27360-7AA6-4632-BB56-82C90BEA893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46D4FE9-6073-45FA-BF03-F966C5E5A15C}">
      <dgm:prSet/>
      <dgm:spPr/>
      <dgm:t>
        <a:bodyPr/>
        <a:lstStyle/>
        <a:p>
          <a:r>
            <a:rPr lang="en-US"/>
            <a:t>NOT a formal diagnosis. </a:t>
          </a:r>
        </a:p>
      </dgm:t>
    </dgm:pt>
    <dgm:pt modelId="{A40A499F-596C-4281-A65E-C5443C691C32}" type="parTrans" cxnId="{59D286EC-B482-4A1E-9B1B-5FD873128FB5}">
      <dgm:prSet/>
      <dgm:spPr/>
      <dgm:t>
        <a:bodyPr/>
        <a:lstStyle/>
        <a:p>
          <a:endParaRPr lang="en-US"/>
        </a:p>
      </dgm:t>
    </dgm:pt>
    <dgm:pt modelId="{C334D225-7767-467F-9E32-B9639879F208}" type="sibTrans" cxnId="{59D286EC-B482-4A1E-9B1B-5FD873128FB5}">
      <dgm:prSet/>
      <dgm:spPr/>
      <dgm:t>
        <a:bodyPr/>
        <a:lstStyle/>
        <a:p>
          <a:endParaRPr lang="en-US"/>
        </a:p>
      </dgm:t>
    </dgm:pt>
    <dgm:pt modelId="{C93D83DC-1A49-410A-9019-FB9DFD840E66}">
      <dgm:prSet/>
      <dgm:spPr/>
      <dgm:t>
        <a:bodyPr/>
        <a:lstStyle/>
        <a:p>
          <a:r>
            <a:rPr lang="en-US"/>
            <a:t>A neuropsychiatric disorder marked by deficient emotional responses, lack of empathy, impulsivity and an increased likelihood of AS behaviour (Cleckley, 1951; Hare, 1996)</a:t>
          </a:r>
        </a:p>
      </dgm:t>
    </dgm:pt>
    <dgm:pt modelId="{4DFEB103-9FB8-435F-8ED8-CF1F139945FF}" type="parTrans" cxnId="{F1C9A91F-27A7-430A-8CC2-936DD53F054A}">
      <dgm:prSet/>
      <dgm:spPr/>
      <dgm:t>
        <a:bodyPr/>
        <a:lstStyle/>
        <a:p>
          <a:endParaRPr lang="en-US"/>
        </a:p>
      </dgm:t>
    </dgm:pt>
    <dgm:pt modelId="{601385F9-9E6D-4F78-8B5B-3E34A745AA9E}" type="sibTrans" cxnId="{F1C9A91F-27A7-430A-8CC2-936DD53F054A}">
      <dgm:prSet/>
      <dgm:spPr/>
      <dgm:t>
        <a:bodyPr/>
        <a:lstStyle/>
        <a:p>
          <a:endParaRPr lang="en-US"/>
        </a:p>
      </dgm:t>
    </dgm:pt>
    <dgm:pt modelId="{77DAFAB3-8340-4004-B4EA-E5E51A235486}">
      <dgm:prSet/>
      <dgm:spPr/>
      <dgm:t>
        <a:bodyPr/>
        <a:lstStyle/>
        <a:p>
          <a:r>
            <a:rPr lang="en-US"/>
            <a:t>Linked to crime, conning, manipulation and destructive behaviour (Kiehl and Hoffamn, 2011).</a:t>
          </a:r>
        </a:p>
      </dgm:t>
    </dgm:pt>
    <dgm:pt modelId="{FDDDE403-388F-4345-99BB-65F3BAE730E3}" type="parTrans" cxnId="{DF498CBD-790B-4943-B176-C43894945079}">
      <dgm:prSet/>
      <dgm:spPr/>
      <dgm:t>
        <a:bodyPr/>
        <a:lstStyle/>
        <a:p>
          <a:endParaRPr lang="en-US"/>
        </a:p>
      </dgm:t>
    </dgm:pt>
    <dgm:pt modelId="{EA4D8E3C-8A2A-4A83-883D-7660F360E927}" type="sibTrans" cxnId="{DF498CBD-790B-4943-B176-C43894945079}">
      <dgm:prSet/>
      <dgm:spPr/>
      <dgm:t>
        <a:bodyPr/>
        <a:lstStyle/>
        <a:p>
          <a:endParaRPr lang="en-US"/>
        </a:p>
      </dgm:t>
    </dgm:pt>
    <dgm:pt modelId="{A05E0090-0A90-4594-A303-C87ECB05D3F6}">
      <dgm:prSet/>
      <dgm:spPr/>
      <dgm:t>
        <a:bodyPr/>
        <a:lstStyle/>
        <a:p>
          <a:r>
            <a:rPr lang="en-US"/>
            <a:t>The term dates back to Philippe Pinel in 1806, describing it as manie sans délire, madness without delirium. </a:t>
          </a:r>
        </a:p>
      </dgm:t>
    </dgm:pt>
    <dgm:pt modelId="{308408F8-2A85-4EE1-9C97-708F452E16BA}" type="parTrans" cxnId="{7B284743-50FD-4F15-ADC4-C7F30AF27DB4}">
      <dgm:prSet/>
      <dgm:spPr/>
      <dgm:t>
        <a:bodyPr/>
        <a:lstStyle/>
        <a:p>
          <a:endParaRPr lang="en-US"/>
        </a:p>
      </dgm:t>
    </dgm:pt>
    <dgm:pt modelId="{35BE6B53-E5D6-4406-99FE-486198C58C55}" type="sibTrans" cxnId="{7B284743-50FD-4F15-ADC4-C7F30AF27DB4}">
      <dgm:prSet/>
      <dgm:spPr/>
      <dgm:t>
        <a:bodyPr/>
        <a:lstStyle/>
        <a:p>
          <a:endParaRPr lang="en-US"/>
        </a:p>
      </dgm:t>
    </dgm:pt>
    <dgm:pt modelId="{1BA3D31A-B1D0-44C5-8FB9-B38D280ABD1B}">
      <dgm:prSet/>
      <dgm:spPr/>
      <dgm:t>
        <a:bodyPr/>
        <a:lstStyle/>
        <a:p>
          <a:r>
            <a:rPr lang="en-US"/>
            <a:t>It can be assessed.</a:t>
          </a:r>
        </a:p>
      </dgm:t>
    </dgm:pt>
    <dgm:pt modelId="{DF908832-B039-4FE9-988E-40044F5FA91D}" type="parTrans" cxnId="{248F90DB-9CC0-4B3A-8AAB-FB91AD1CB2CB}">
      <dgm:prSet/>
      <dgm:spPr/>
      <dgm:t>
        <a:bodyPr/>
        <a:lstStyle/>
        <a:p>
          <a:endParaRPr lang="en-US"/>
        </a:p>
      </dgm:t>
    </dgm:pt>
    <dgm:pt modelId="{1AE70EB7-99F6-4FFC-8E38-CB72DDA67067}" type="sibTrans" cxnId="{248F90DB-9CC0-4B3A-8AAB-FB91AD1CB2CB}">
      <dgm:prSet/>
      <dgm:spPr/>
      <dgm:t>
        <a:bodyPr/>
        <a:lstStyle/>
        <a:p>
          <a:endParaRPr lang="en-US"/>
        </a:p>
      </dgm:t>
    </dgm:pt>
    <dgm:pt modelId="{C8236025-BF1D-4A22-9A71-F874EA4DEB6C}" type="pres">
      <dgm:prSet presAssocID="{EAC27360-7AA6-4632-BB56-82C90BEA8930}" presName="outerComposite" presStyleCnt="0">
        <dgm:presLayoutVars>
          <dgm:chMax val="5"/>
          <dgm:dir/>
          <dgm:resizeHandles val="exact"/>
        </dgm:presLayoutVars>
      </dgm:prSet>
      <dgm:spPr/>
    </dgm:pt>
    <dgm:pt modelId="{29615C0E-6583-4C10-83A6-53C3DCC532ED}" type="pres">
      <dgm:prSet presAssocID="{EAC27360-7AA6-4632-BB56-82C90BEA8930}" presName="dummyMaxCanvas" presStyleCnt="0">
        <dgm:presLayoutVars/>
      </dgm:prSet>
      <dgm:spPr/>
    </dgm:pt>
    <dgm:pt modelId="{9FA36E70-D61B-4AC7-81DB-74364D383533}" type="pres">
      <dgm:prSet presAssocID="{EAC27360-7AA6-4632-BB56-82C90BEA8930}" presName="FiveNodes_1" presStyleLbl="node1" presStyleIdx="0" presStyleCnt="5">
        <dgm:presLayoutVars>
          <dgm:bulletEnabled val="1"/>
        </dgm:presLayoutVars>
      </dgm:prSet>
      <dgm:spPr/>
    </dgm:pt>
    <dgm:pt modelId="{EC816655-6A9F-4ACE-BFFD-2F61A755F33E}" type="pres">
      <dgm:prSet presAssocID="{EAC27360-7AA6-4632-BB56-82C90BEA8930}" presName="FiveNodes_2" presStyleLbl="node1" presStyleIdx="1" presStyleCnt="5">
        <dgm:presLayoutVars>
          <dgm:bulletEnabled val="1"/>
        </dgm:presLayoutVars>
      </dgm:prSet>
      <dgm:spPr/>
    </dgm:pt>
    <dgm:pt modelId="{1EC2F017-FD1D-45BF-AB17-86F28D05068F}" type="pres">
      <dgm:prSet presAssocID="{EAC27360-7AA6-4632-BB56-82C90BEA8930}" presName="FiveNodes_3" presStyleLbl="node1" presStyleIdx="2" presStyleCnt="5">
        <dgm:presLayoutVars>
          <dgm:bulletEnabled val="1"/>
        </dgm:presLayoutVars>
      </dgm:prSet>
      <dgm:spPr/>
    </dgm:pt>
    <dgm:pt modelId="{3C227EF0-1ED9-4895-8C5D-54E02476525F}" type="pres">
      <dgm:prSet presAssocID="{EAC27360-7AA6-4632-BB56-82C90BEA8930}" presName="FiveNodes_4" presStyleLbl="node1" presStyleIdx="3" presStyleCnt="5">
        <dgm:presLayoutVars>
          <dgm:bulletEnabled val="1"/>
        </dgm:presLayoutVars>
      </dgm:prSet>
      <dgm:spPr/>
    </dgm:pt>
    <dgm:pt modelId="{B92B7DDE-664D-434D-B5CC-99C02D63DB7F}" type="pres">
      <dgm:prSet presAssocID="{EAC27360-7AA6-4632-BB56-82C90BEA8930}" presName="FiveNodes_5" presStyleLbl="node1" presStyleIdx="4" presStyleCnt="5">
        <dgm:presLayoutVars>
          <dgm:bulletEnabled val="1"/>
        </dgm:presLayoutVars>
      </dgm:prSet>
      <dgm:spPr/>
    </dgm:pt>
    <dgm:pt modelId="{EDD99EFC-0EFB-4784-B5B0-A5E430B6A90C}" type="pres">
      <dgm:prSet presAssocID="{EAC27360-7AA6-4632-BB56-82C90BEA8930}" presName="FiveConn_1-2" presStyleLbl="fgAccFollowNode1" presStyleIdx="0" presStyleCnt="4">
        <dgm:presLayoutVars>
          <dgm:bulletEnabled val="1"/>
        </dgm:presLayoutVars>
      </dgm:prSet>
      <dgm:spPr/>
    </dgm:pt>
    <dgm:pt modelId="{EAA17283-3CCB-40CC-9622-5749C5B2BB9F}" type="pres">
      <dgm:prSet presAssocID="{EAC27360-7AA6-4632-BB56-82C90BEA8930}" presName="FiveConn_2-3" presStyleLbl="fgAccFollowNode1" presStyleIdx="1" presStyleCnt="4">
        <dgm:presLayoutVars>
          <dgm:bulletEnabled val="1"/>
        </dgm:presLayoutVars>
      </dgm:prSet>
      <dgm:spPr/>
    </dgm:pt>
    <dgm:pt modelId="{8FAF3E0D-64C2-4411-82D2-A4E702DF00A3}" type="pres">
      <dgm:prSet presAssocID="{EAC27360-7AA6-4632-BB56-82C90BEA8930}" presName="FiveConn_3-4" presStyleLbl="fgAccFollowNode1" presStyleIdx="2" presStyleCnt="4">
        <dgm:presLayoutVars>
          <dgm:bulletEnabled val="1"/>
        </dgm:presLayoutVars>
      </dgm:prSet>
      <dgm:spPr/>
    </dgm:pt>
    <dgm:pt modelId="{526EC67D-B508-4092-AA3C-8B57852D675C}" type="pres">
      <dgm:prSet presAssocID="{EAC27360-7AA6-4632-BB56-82C90BEA8930}" presName="FiveConn_4-5" presStyleLbl="fgAccFollowNode1" presStyleIdx="3" presStyleCnt="4">
        <dgm:presLayoutVars>
          <dgm:bulletEnabled val="1"/>
        </dgm:presLayoutVars>
      </dgm:prSet>
      <dgm:spPr/>
    </dgm:pt>
    <dgm:pt modelId="{C241E684-37C4-45BE-8168-7C1C12060B09}" type="pres">
      <dgm:prSet presAssocID="{EAC27360-7AA6-4632-BB56-82C90BEA8930}" presName="FiveNodes_1_text" presStyleLbl="node1" presStyleIdx="4" presStyleCnt="5">
        <dgm:presLayoutVars>
          <dgm:bulletEnabled val="1"/>
        </dgm:presLayoutVars>
      </dgm:prSet>
      <dgm:spPr/>
    </dgm:pt>
    <dgm:pt modelId="{884204EB-7EA0-4C4A-A9BD-F64F8315D1BD}" type="pres">
      <dgm:prSet presAssocID="{EAC27360-7AA6-4632-BB56-82C90BEA8930}" presName="FiveNodes_2_text" presStyleLbl="node1" presStyleIdx="4" presStyleCnt="5">
        <dgm:presLayoutVars>
          <dgm:bulletEnabled val="1"/>
        </dgm:presLayoutVars>
      </dgm:prSet>
      <dgm:spPr/>
    </dgm:pt>
    <dgm:pt modelId="{C4B09C05-D8DA-4927-B88F-8E97A6E3B516}" type="pres">
      <dgm:prSet presAssocID="{EAC27360-7AA6-4632-BB56-82C90BEA8930}" presName="FiveNodes_3_text" presStyleLbl="node1" presStyleIdx="4" presStyleCnt="5">
        <dgm:presLayoutVars>
          <dgm:bulletEnabled val="1"/>
        </dgm:presLayoutVars>
      </dgm:prSet>
      <dgm:spPr/>
    </dgm:pt>
    <dgm:pt modelId="{34A1DCF5-009E-4F04-B26F-3BC343757FF8}" type="pres">
      <dgm:prSet presAssocID="{EAC27360-7AA6-4632-BB56-82C90BEA8930}" presName="FiveNodes_4_text" presStyleLbl="node1" presStyleIdx="4" presStyleCnt="5">
        <dgm:presLayoutVars>
          <dgm:bulletEnabled val="1"/>
        </dgm:presLayoutVars>
      </dgm:prSet>
      <dgm:spPr/>
    </dgm:pt>
    <dgm:pt modelId="{B2CFB1E3-7A42-4240-ACF9-878FC68B71B0}" type="pres">
      <dgm:prSet presAssocID="{EAC27360-7AA6-4632-BB56-82C90BEA8930}" presName="FiveNodes_5_text" presStyleLbl="node1" presStyleIdx="4" presStyleCnt="5">
        <dgm:presLayoutVars>
          <dgm:bulletEnabled val="1"/>
        </dgm:presLayoutVars>
      </dgm:prSet>
      <dgm:spPr/>
    </dgm:pt>
  </dgm:ptLst>
  <dgm:cxnLst>
    <dgm:cxn modelId="{F1C9A91F-27A7-430A-8CC2-936DD53F054A}" srcId="{EAC27360-7AA6-4632-BB56-82C90BEA8930}" destId="{C93D83DC-1A49-410A-9019-FB9DFD840E66}" srcOrd="1" destOrd="0" parTransId="{4DFEB103-9FB8-435F-8ED8-CF1F139945FF}" sibTransId="{601385F9-9E6D-4F78-8B5B-3E34A745AA9E}"/>
    <dgm:cxn modelId="{0934535B-14D6-4935-BF5B-E0B55A1AD94A}" type="presOf" srcId="{1BA3D31A-B1D0-44C5-8FB9-B38D280ABD1B}" destId="{B92B7DDE-664D-434D-B5CC-99C02D63DB7F}" srcOrd="0" destOrd="0" presId="urn:microsoft.com/office/officeart/2005/8/layout/vProcess5"/>
    <dgm:cxn modelId="{E71C3A61-FFB9-4198-90F4-9FA4BDBAA753}" type="presOf" srcId="{601385F9-9E6D-4F78-8B5B-3E34A745AA9E}" destId="{EAA17283-3CCB-40CC-9622-5749C5B2BB9F}" srcOrd="0" destOrd="0" presId="urn:microsoft.com/office/officeart/2005/8/layout/vProcess5"/>
    <dgm:cxn modelId="{7B284743-50FD-4F15-ADC4-C7F30AF27DB4}" srcId="{EAC27360-7AA6-4632-BB56-82C90BEA8930}" destId="{A05E0090-0A90-4594-A303-C87ECB05D3F6}" srcOrd="3" destOrd="0" parTransId="{308408F8-2A85-4EE1-9C97-708F452E16BA}" sibTransId="{35BE6B53-E5D6-4406-99FE-486198C58C55}"/>
    <dgm:cxn modelId="{0C692D4B-18DD-4A07-99CE-176F5BC7F2D4}" type="presOf" srcId="{A05E0090-0A90-4594-A303-C87ECB05D3F6}" destId="{3C227EF0-1ED9-4895-8C5D-54E02476525F}" srcOrd="0" destOrd="0" presId="urn:microsoft.com/office/officeart/2005/8/layout/vProcess5"/>
    <dgm:cxn modelId="{65C02150-6E42-4EA7-B8F4-2FB77E8463EA}" type="presOf" srcId="{C93D83DC-1A49-410A-9019-FB9DFD840E66}" destId="{EC816655-6A9F-4ACE-BFFD-2F61A755F33E}" srcOrd="0" destOrd="0" presId="urn:microsoft.com/office/officeart/2005/8/layout/vProcess5"/>
    <dgm:cxn modelId="{32542674-5927-43BB-A5B8-632B0D11074A}" type="presOf" srcId="{EAC27360-7AA6-4632-BB56-82C90BEA8930}" destId="{C8236025-BF1D-4A22-9A71-F874EA4DEB6C}" srcOrd="0" destOrd="0" presId="urn:microsoft.com/office/officeart/2005/8/layout/vProcess5"/>
    <dgm:cxn modelId="{71790E90-8AA5-481E-86BE-7B64D6B58811}" type="presOf" srcId="{77DAFAB3-8340-4004-B4EA-E5E51A235486}" destId="{C4B09C05-D8DA-4927-B88F-8E97A6E3B516}" srcOrd="1" destOrd="0" presId="urn:microsoft.com/office/officeart/2005/8/layout/vProcess5"/>
    <dgm:cxn modelId="{86E987B3-6BFA-4E48-89CD-EFCF956730BF}" type="presOf" srcId="{C93D83DC-1A49-410A-9019-FB9DFD840E66}" destId="{884204EB-7EA0-4C4A-A9BD-F64F8315D1BD}" srcOrd="1" destOrd="0" presId="urn:microsoft.com/office/officeart/2005/8/layout/vProcess5"/>
    <dgm:cxn modelId="{DF498CBD-790B-4943-B176-C43894945079}" srcId="{EAC27360-7AA6-4632-BB56-82C90BEA8930}" destId="{77DAFAB3-8340-4004-B4EA-E5E51A235486}" srcOrd="2" destOrd="0" parTransId="{FDDDE403-388F-4345-99BB-65F3BAE730E3}" sibTransId="{EA4D8E3C-8A2A-4A83-883D-7660F360E927}"/>
    <dgm:cxn modelId="{9FDCF3C6-F983-4CDA-8D15-B6191503B13C}" type="presOf" srcId="{E46D4FE9-6073-45FA-BF03-F966C5E5A15C}" destId="{9FA36E70-D61B-4AC7-81DB-74364D383533}" srcOrd="0" destOrd="0" presId="urn:microsoft.com/office/officeart/2005/8/layout/vProcess5"/>
    <dgm:cxn modelId="{DBFA83C7-1A64-45E7-A59F-FDE760DDD025}" type="presOf" srcId="{E46D4FE9-6073-45FA-BF03-F966C5E5A15C}" destId="{C241E684-37C4-45BE-8168-7C1C12060B09}" srcOrd="1" destOrd="0" presId="urn:microsoft.com/office/officeart/2005/8/layout/vProcess5"/>
    <dgm:cxn modelId="{B6FCE6CE-99A9-421B-947F-EB26C8E03992}" type="presOf" srcId="{1BA3D31A-B1D0-44C5-8FB9-B38D280ABD1B}" destId="{B2CFB1E3-7A42-4240-ACF9-878FC68B71B0}" srcOrd="1" destOrd="0" presId="urn:microsoft.com/office/officeart/2005/8/layout/vProcess5"/>
    <dgm:cxn modelId="{389862D9-8B57-4729-AF3C-61619A2CA5A9}" type="presOf" srcId="{35BE6B53-E5D6-4406-99FE-486198C58C55}" destId="{526EC67D-B508-4092-AA3C-8B57852D675C}" srcOrd="0" destOrd="0" presId="urn:microsoft.com/office/officeart/2005/8/layout/vProcess5"/>
    <dgm:cxn modelId="{248F90DB-9CC0-4B3A-8AAB-FB91AD1CB2CB}" srcId="{EAC27360-7AA6-4632-BB56-82C90BEA8930}" destId="{1BA3D31A-B1D0-44C5-8FB9-B38D280ABD1B}" srcOrd="4" destOrd="0" parTransId="{DF908832-B039-4FE9-988E-40044F5FA91D}" sibTransId="{1AE70EB7-99F6-4FFC-8E38-CB72DDA67067}"/>
    <dgm:cxn modelId="{86BFC4E1-5A15-468D-8A17-5E856DFBFD18}" type="presOf" srcId="{77DAFAB3-8340-4004-B4EA-E5E51A235486}" destId="{1EC2F017-FD1D-45BF-AB17-86F28D05068F}" srcOrd="0" destOrd="0" presId="urn:microsoft.com/office/officeart/2005/8/layout/vProcess5"/>
    <dgm:cxn modelId="{315A80E6-3A87-4AB8-827D-4B25C148973F}" type="presOf" srcId="{A05E0090-0A90-4594-A303-C87ECB05D3F6}" destId="{34A1DCF5-009E-4F04-B26F-3BC343757FF8}" srcOrd="1" destOrd="0" presId="urn:microsoft.com/office/officeart/2005/8/layout/vProcess5"/>
    <dgm:cxn modelId="{59D286EC-B482-4A1E-9B1B-5FD873128FB5}" srcId="{EAC27360-7AA6-4632-BB56-82C90BEA8930}" destId="{E46D4FE9-6073-45FA-BF03-F966C5E5A15C}" srcOrd="0" destOrd="0" parTransId="{A40A499F-596C-4281-A65E-C5443C691C32}" sibTransId="{C334D225-7767-467F-9E32-B9639879F208}"/>
    <dgm:cxn modelId="{8706FCF2-F911-488B-9880-F8F2D05F8D4F}" type="presOf" srcId="{EA4D8E3C-8A2A-4A83-883D-7660F360E927}" destId="{8FAF3E0D-64C2-4411-82D2-A4E702DF00A3}" srcOrd="0" destOrd="0" presId="urn:microsoft.com/office/officeart/2005/8/layout/vProcess5"/>
    <dgm:cxn modelId="{300BDCFD-6D79-43D9-9970-21AC2DA24801}" type="presOf" srcId="{C334D225-7767-467F-9E32-B9639879F208}" destId="{EDD99EFC-0EFB-4784-B5B0-A5E430B6A90C}" srcOrd="0" destOrd="0" presId="urn:microsoft.com/office/officeart/2005/8/layout/vProcess5"/>
    <dgm:cxn modelId="{013D51D2-56BB-404E-A844-66109555ED6F}" type="presParOf" srcId="{C8236025-BF1D-4A22-9A71-F874EA4DEB6C}" destId="{29615C0E-6583-4C10-83A6-53C3DCC532ED}" srcOrd="0" destOrd="0" presId="urn:microsoft.com/office/officeart/2005/8/layout/vProcess5"/>
    <dgm:cxn modelId="{62141874-FAB0-4FEA-86C0-7F28212EDF21}" type="presParOf" srcId="{C8236025-BF1D-4A22-9A71-F874EA4DEB6C}" destId="{9FA36E70-D61B-4AC7-81DB-74364D383533}" srcOrd="1" destOrd="0" presId="urn:microsoft.com/office/officeart/2005/8/layout/vProcess5"/>
    <dgm:cxn modelId="{C5BCEB3A-6E92-4E41-A427-A3D19DCC46F0}" type="presParOf" srcId="{C8236025-BF1D-4A22-9A71-F874EA4DEB6C}" destId="{EC816655-6A9F-4ACE-BFFD-2F61A755F33E}" srcOrd="2" destOrd="0" presId="urn:microsoft.com/office/officeart/2005/8/layout/vProcess5"/>
    <dgm:cxn modelId="{7D60B569-D18C-4053-8923-F9C32FBBDE12}" type="presParOf" srcId="{C8236025-BF1D-4A22-9A71-F874EA4DEB6C}" destId="{1EC2F017-FD1D-45BF-AB17-86F28D05068F}" srcOrd="3" destOrd="0" presId="urn:microsoft.com/office/officeart/2005/8/layout/vProcess5"/>
    <dgm:cxn modelId="{92A73EC3-554C-42C9-A8ED-A018E7ABDCD2}" type="presParOf" srcId="{C8236025-BF1D-4A22-9A71-F874EA4DEB6C}" destId="{3C227EF0-1ED9-4895-8C5D-54E02476525F}" srcOrd="4" destOrd="0" presId="urn:microsoft.com/office/officeart/2005/8/layout/vProcess5"/>
    <dgm:cxn modelId="{0CACF9A4-D2EC-498F-BB24-F06985960095}" type="presParOf" srcId="{C8236025-BF1D-4A22-9A71-F874EA4DEB6C}" destId="{B92B7DDE-664D-434D-B5CC-99C02D63DB7F}" srcOrd="5" destOrd="0" presId="urn:microsoft.com/office/officeart/2005/8/layout/vProcess5"/>
    <dgm:cxn modelId="{5537D336-39B6-4155-9D04-FB8280BA41DC}" type="presParOf" srcId="{C8236025-BF1D-4A22-9A71-F874EA4DEB6C}" destId="{EDD99EFC-0EFB-4784-B5B0-A5E430B6A90C}" srcOrd="6" destOrd="0" presId="urn:microsoft.com/office/officeart/2005/8/layout/vProcess5"/>
    <dgm:cxn modelId="{91F66FF9-7687-40B4-9721-13E5A1BB9F57}" type="presParOf" srcId="{C8236025-BF1D-4A22-9A71-F874EA4DEB6C}" destId="{EAA17283-3CCB-40CC-9622-5749C5B2BB9F}" srcOrd="7" destOrd="0" presId="urn:microsoft.com/office/officeart/2005/8/layout/vProcess5"/>
    <dgm:cxn modelId="{19B1A022-E9B2-43E7-B725-4B7E5822A714}" type="presParOf" srcId="{C8236025-BF1D-4A22-9A71-F874EA4DEB6C}" destId="{8FAF3E0D-64C2-4411-82D2-A4E702DF00A3}" srcOrd="8" destOrd="0" presId="urn:microsoft.com/office/officeart/2005/8/layout/vProcess5"/>
    <dgm:cxn modelId="{9040DAAD-D5EC-4A7F-8094-0545131AC39E}" type="presParOf" srcId="{C8236025-BF1D-4A22-9A71-F874EA4DEB6C}" destId="{526EC67D-B508-4092-AA3C-8B57852D675C}" srcOrd="9" destOrd="0" presId="urn:microsoft.com/office/officeart/2005/8/layout/vProcess5"/>
    <dgm:cxn modelId="{1FD8DB01-3099-4BF6-8A99-DD9B3DE17BCB}" type="presParOf" srcId="{C8236025-BF1D-4A22-9A71-F874EA4DEB6C}" destId="{C241E684-37C4-45BE-8168-7C1C12060B09}" srcOrd="10" destOrd="0" presId="urn:microsoft.com/office/officeart/2005/8/layout/vProcess5"/>
    <dgm:cxn modelId="{ECFA3A93-5D62-4AAB-BAC4-CA6EDDB6464E}" type="presParOf" srcId="{C8236025-BF1D-4A22-9A71-F874EA4DEB6C}" destId="{884204EB-7EA0-4C4A-A9BD-F64F8315D1BD}" srcOrd="11" destOrd="0" presId="urn:microsoft.com/office/officeart/2005/8/layout/vProcess5"/>
    <dgm:cxn modelId="{79DFAAB5-68A6-4ED4-987C-1F6A7C4916C5}" type="presParOf" srcId="{C8236025-BF1D-4A22-9A71-F874EA4DEB6C}" destId="{C4B09C05-D8DA-4927-B88F-8E97A6E3B516}" srcOrd="12" destOrd="0" presId="urn:microsoft.com/office/officeart/2005/8/layout/vProcess5"/>
    <dgm:cxn modelId="{3B09CBE9-E837-4716-B4B9-56C607E4AC6A}" type="presParOf" srcId="{C8236025-BF1D-4A22-9A71-F874EA4DEB6C}" destId="{34A1DCF5-009E-4F04-B26F-3BC343757FF8}" srcOrd="13" destOrd="0" presId="urn:microsoft.com/office/officeart/2005/8/layout/vProcess5"/>
    <dgm:cxn modelId="{691F866C-A4D2-483E-98EC-D2BC60D49504}" type="presParOf" srcId="{C8236025-BF1D-4A22-9A71-F874EA4DEB6C}" destId="{B2CFB1E3-7A42-4240-ACF9-878FC68B71B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37604C0-12F6-419B-8456-22BCAFE1D5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7584E3-6344-4862-A49E-84F32458E8FB}">
      <dgm:prSet/>
      <dgm:spPr/>
      <dgm:t>
        <a:bodyPr/>
        <a:lstStyle/>
        <a:p>
          <a:r>
            <a:rPr lang="en-US"/>
            <a:t>Devised by Robert Hare, based on Cleckleyan Psychopathy.</a:t>
          </a:r>
        </a:p>
      </dgm:t>
    </dgm:pt>
    <dgm:pt modelId="{9780F490-836F-4828-A3F3-8DED9E899149}" type="parTrans" cxnId="{1A06C79D-C093-4F98-986B-A24A6AEC360B}">
      <dgm:prSet/>
      <dgm:spPr/>
      <dgm:t>
        <a:bodyPr/>
        <a:lstStyle/>
        <a:p>
          <a:endParaRPr lang="en-US"/>
        </a:p>
      </dgm:t>
    </dgm:pt>
    <dgm:pt modelId="{4E308819-A2CB-4C65-A2C5-44753C007498}" type="sibTrans" cxnId="{1A06C79D-C093-4F98-986B-A24A6AEC360B}">
      <dgm:prSet/>
      <dgm:spPr/>
      <dgm:t>
        <a:bodyPr/>
        <a:lstStyle/>
        <a:p>
          <a:endParaRPr lang="en-US"/>
        </a:p>
      </dgm:t>
    </dgm:pt>
    <dgm:pt modelId="{BAB1585A-01BA-4937-8EE8-B3E8500A889E}">
      <dgm:prSet/>
      <dgm:spPr/>
      <dgm:t>
        <a:bodyPr/>
        <a:lstStyle/>
        <a:p>
          <a:r>
            <a:rPr lang="en-US"/>
            <a:t>"The Mask of Sanity" is Cleckley's best known work. </a:t>
          </a:r>
        </a:p>
      </dgm:t>
    </dgm:pt>
    <dgm:pt modelId="{EA15032D-FBF7-4AE4-BB01-F484C3E27981}" type="parTrans" cxnId="{D5F2705B-C25C-4E8E-97CC-D038D16420FF}">
      <dgm:prSet/>
      <dgm:spPr/>
      <dgm:t>
        <a:bodyPr/>
        <a:lstStyle/>
        <a:p>
          <a:endParaRPr lang="en-US"/>
        </a:p>
      </dgm:t>
    </dgm:pt>
    <dgm:pt modelId="{38C443B4-3BBA-469C-ABE2-A16D7EB8E1A6}" type="sibTrans" cxnId="{D5F2705B-C25C-4E8E-97CC-D038D16420FF}">
      <dgm:prSet/>
      <dgm:spPr/>
      <dgm:t>
        <a:bodyPr/>
        <a:lstStyle/>
        <a:p>
          <a:endParaRPr lang="en-US"/>
        </a:p>
      </dgm:t>
    </dgm:pt>
    <dgm:pt modelId="{6E18BC56-75D9-46CD-84B5-C8DE023583EE}" type="pres">
      <dgm:prSet presAssocID="{C37604C0-12F6-419B-8456-22BCAFE1D5DD}" presName="root" presStyleCnt="0">
        <dgm:presLayoutVars>
          <dgm:dir/>
          <dgm:resizeHandles val="exact"/>
        </dgm:presLayoutVars>
      </dgm:prSet>
      <dgm:spPr/>
    </dgm:pt>
    <dgm:pt modelId="{69D0BC33-8B67-4D7E-9CA6-A3830464E6B8}" type="pres">
      <dgm:prSet presAssocID="{C57584E3-6344-4862-A49E-84F32458E8FB}" presName="compNode" presStyleCnt="0"/>
      <dgm:spPr/>
    </dgm:pt>
    <dgm:pt modelId="{4BF580AE-0C27-4186-929B-EDFA7221E010}" type="pres">
      <dgm:prSet presAssocID="{C57584E3-6344-4862-A49E-84F32458E8FB}" presName="bgRect" presStyleLbl="bgShp" presStyleIdx="0" presStyleCnt="2"/>
      <dgm:spPr/>
    </dgm:pt>
    <dgm:pt modelId="{252067B2-8E18-4B49-95BF-60749B01F69D}" type="pres">
      <dgm:prSet presAssocID="{C57584E3-6344-4862-A49E-84F32458E8F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bbit"/>
        </a:ext>
      </dgm:extLst>
    </dgm:pt>
    <dgm:pt modelId="{7CB98BEC-080E-4230-9218-C9E01DCAD1B9}" type="pres">
      <dgm:prSet presAssocID="{C57584E3-6344-4862-A49E-84F32458E8FB}" presName="spaceRect" presStyleCnt="0"/>
      <dgm:spPr/>
    </dgm:pt>
    <dgm:pt modelId="{43BD6920-B298-45EF-8386-7724DF3304A1}" type="pres">
      <dgm:prSet presAssocID="{C57584E3-6344-4862-A49E-84F32458E8FB}" presName="parTx" presStyleLbl="revTx" presStyleIdx="0" presStyleCnt="2">
        <dgm:presLayoutVars>
          <dgm:chMax val="0"/>
          <dgm:chPref val="0"/>
        </dgm:presLayoutVars>
      </dgm:prSet>
      <dgm:spPr/>
    </dgm:pt>
    <dgm:pt modelId="{649FDA05-625A-4919-854C-ED4448366EEC}" type="pres">
      <dgm:prSet presAssocID="{4E308819-A2CB-4C65-A2C5-44753C007498}" presName="sibTrans" presStyleCnt="0"/>
      <dgm:spPr/>
    </dgm:pt>
    <dgm:pt modelId="{16D2E668-DA20-4058-9029-1B376E5AC1DE}" type="pres">
      <dgm:prSet presAssocID="{BAB1585A-01BA-4937-8EE8-B3E8500A889E}" presName="compNode" presStyleCnt="0"/>
      <dgm:spPr/>
    </dgm:pt>
    <dgm:pt modelId="{D8556CCB-C1C5-4D82-A9C5-802036F19A2A}" type="pres">
      <dgm:prSet presAssocID="{BAB1585A-01BA-4937-8EE8-B3E8500A889E}" presName="bgRect" presStyleLbl="bgShp" presStyleIdx="1" presStyleCnt="2"/>
      <dgm:spPr/>
    </dgm:pt>
    <dgm:pt modelId="{81CE6DD7-4B79-49F9-938E-92C1A5C268ED}" type="pres">
      <dgm:prSet presAssocID="{BAB1585A-01BA-4937-8EE8-B3E8500A889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ty Mask"/>
        </a:ext>
      </dgm:extLst>
    </dgm:pt>
    <dgm:pt modelId="{8A22EB04-F198-432C-9D21-8A23C31E0212}" type="pres">
      <dgm:prSet presAssocID="{BAB1585A-01BA-4937-8EE8-B3E8500A889E}" presName="spaceRect" presStyleCnt="0"/>
      <dgm:spPr/>
    </dgm:pt>
    <dgm:pt modelId="{83B470F7-1B58-4519-B5FB-F1B882ADEA97}" type="pres">
      <dgm:prSet presAssocID="{BAB1585A-01BA-4937-8EE8-B3E8500A889E}" presName="parTx" presStyleLbl="revTx" presStyleIdx="1" presStyleCnt="2">
        <dgm:presLayoutVars>
          <dgm:chMax val="0"/>
          <dgm:chPref val="0"/>
        </dgm:presLayoutVars>
      </dgm:prSet>
      <dgm:spPr/>
    </dgm:pt>
  </dgm:ptLst>
  <dgm:cxnLst>
    <dgm:cxn modelId="{D5F2705B-C25C-4E8E-97CC-D038D16420FF}" srcId="{C37604C0-12F6-419B-8456-22BCAFE1D5DD}" destId="{BAB1585A-01BA-4937-8EE8-B3E8500A889E}" srcOrd="1" destOrd="0" parTransId="{EA15032D-FBF7-4AE4-BB01-F484C3E27981}" sibTransId="{38C443B4-3BBA-469C-ABE2-A16D7EB8E1A6}"/>
    <dgm:cxn modelId="{14D57A7C-06F6-4A4C-A7C0-4BF5D45E80C2}" type="presOf" srcId="{BAB1585A-01BA-4937-8EE8-B3E8500A889E}" destId="{83B470F7-1B58-4519-B5FB-F1B882ADEA97}" srcOrd="0" destOrd="0" presId="urn:microsoft.com/office/officeart/2018/2/layout/IconVerticalSolidList"/>
    <dgm:cxn modelId="{1A06C79D-C093-4F98-986B-A24A6AEC360B}" srcId="{C37604C0-12F6-419B-8456-22BCAFE1D5DD}" destId="{C57584E3-6344-4862-A49E-84F32458E8FB}" srcOrd="0" destOrd="0" parTransId="{9780F490-836F-4828-A3F3-8DED9E899149}" sibTransId="{4E308819-A2CB-4C65-A2C5-44753C007498}"/>
    <dgm:cxn modelId="{2710A6CA-4D5C-4240-8002-E6F90264CAFB}" type="presOf" srcId="{C37604C0-12F6-419B-8456-22BCAFE1D5DD}" destId="{6E18BC56-75D9-46CD-84B5-C8DE023583EE}" srcOrd="0" destOrd="0" presId="urn:microsoft.com/office/officeart/2018/2/layout/IconVerticalSolidList"/>
    <dgm:cxn modelId="{906BD9F9-5421-4492-8144-2D8D2BF36A3D}" type="presOf" srcId="{C57584E3-6344-4862-A49E-84F32458E8FB}" destId="{43BD6920-B298-45EF-8386-7724DF3304A1}" srcOrd="0" destOrd="0" presId="urn:microsoft.com/office/officeart/2018/2/layout/IconVerticalSolidList"/>
    <dgm:cxn modelId="{90D0B363-D4E6-475F-A553-BA32BCBE93C2}" type="presParOf" srcId="{6E18BC56-75D9-46CD-84B5-C8DE023583EE}" destId="{69D0BC33-8B67-4D7E-9CA6-A3830464E6B8}" srcOrd="0" destOrd="0" presId="urn:microsoft.com/office/officeart/2018/2/layout/IconVerticalSolidList"/>
    <dgm:cxn modelId="{14289A7A-F60E-4713-91A5-CB4878B94013}" type="presParOf" srcId="{69D0BC33-8B67-4D7E-9CA6-A3830464E6B8}" destId="{4BF580AE-0C27-4186-929B-EDFA7221E010}" srcOrd="0" destOrd="0" presId="urn:microsoft.com/office/officeart/2018/2/layout/IconVerticalSolidList"/>
    <dgm:cxn modelId="{91FE4EEF-ECB3-4602-AEA4-766459276B93}" type="presParOf" srcId="{69D0BC33-8B67-4D7E-9CA6-A3830464E6B8}" destId="{252067B2-8E18-4B49-95BF-60749B01F69D}" srcOrd="1" destOrd="0" presId="urn:microsoft.com/office/officeart/2018/2/layout/IconVerticalSolidList"/>
    <dgm:cxn modelId="{E72BA18E-AF01-4C44-8120-1C0331BCBB84}" type="presParOf" srcId="{69D0BC33-8B67-4D7E-9CA6-A3830464E6B8}" destId="{7CB98BEC-080E-4230-9218-C9E01DCAD1B9}" srcOrd="2" destOrd="0" presId="urn:microsoft.com/office/officeart/2018/2/layout/IconVerticalSolidList"/>
    <dgm:cxn modelId="{B0288822-D0D5-46A0-8C78-CF40A9087D60}" type="presParOf" srcId="{69D0BC33-8B67-4D7E-9CA6-A3830464E6B8}" destId="{43BD6920-B298-45EF-8386-7724DF3304A1}" srcOrd="3" destOrd="0" presId="urn:microsoft.com/office/officeart/2018/2/layout/IconVerticalSolidList"/>
    <dgm:cxn modelId="{F5CFFC90-F9D5-47F5-A8DB-88E3083A5C26}" type="presParOf" srcId="{6E18BC56-75D9-46CD-84B5-C8DE023583EE}" destId="{649FDA05-625A-4919-854C-ED4448366EEC}" srcOrd="1" destOrd="0" presId="urn:microsoft.com/office/officeart/2018/2/layout/IconVerticalSolidList"/>
    <dgm:cxn modelId="{B2E13F6F-3559-484D-8A3A-1560EB02D054}" type="presParOf" srcId="{6E18BC56-75D9-46CD-84B5-C8DE023583EE}" destId="{16D2E668-DA20-4058-9029-1B376E5AC1DE}" srcOrd="2" destOrd="0" presId="urn:microsoft.com/office/officeart/2018/2/layout/IconVerticalSolidList"/>
    <dgm:cxn modelId="{5D9438BD-E27D-4199-A274-47B4AD54CE9E}" type="presParOf" srcId="{16D2E668-DA20-4058-9029-1B376E5AC1DE}" destId="{D8556CCB-C1C5-4D82-A9C5-802036F19A2A}" srcOrd="0" destOrd="0" presId="urn:microsoft.com/office/officeart/2018/2/layout/IconVerticalSolidList"/>
    <dgm:cxn modelId="{11B11136-D847-4A1C-9480-0B09FBAB385A}" type="presParOf" srcId="{16D2E668-DA20-4058-9029-1B376E5AC1DE}" destId="{81CE6DD7-4B79-49F9-938E-92C1A5C268ED}" srcOrd="1" destOrd="0" presId="urn:microsoft.com/office/officeart/2018/2/layout/IconVerticalSolidList"/>
    <dgm:cxn modelId="{98EE219B-B69C-4A94-BDFF-0B448E20A23E}" type="presParOf" srcId="{16D2E668-DA20-4058-9029-1B376E5AC1DE}" destId="{8A22EB04-F198-432C-9D21-8A23C31E0212}" srcOrd="2" destOrd="0" presId="urn:microsoft.com/office/officeart/2018/2/layout/IconVerticalSolidList"/>
    <dgm:cxn modelId="{2AAEBE4B-3B6E-424C-A58D-16088B4E36EA}" type="presParOf" srcId="{16D2E668-DA20-4058-9029-1B376E5AC1DE}" destId="{83B470F7-1B58-4519-B5FB-F1B882ADEA9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BF9D43-3637-42AC-9B93-1EAECA7229A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DA02834-2AD3-4BBC-AD06-7E9C420F6BEC}">
      <dgm:prSet/>
      <dgm:spPr/>
      <dgm:t>
        <a:bodyPr/>
        <a:lstStyle/>
        <a:p>
          <a:r>
            <a:rPr lang="en-US"/>
            <a:t>Low reactivity to stress and punishment cues</a:t>
          </a:r>
        </a:p>
      </dgm:t>
    </dgm:pt>
    <dgm:pt modelId="{6FFEB86C-4E87-4356-9411-75977E7C5253}" type="parTrans" cxnId="{8D61D25F-3C0C-4651-90AC-1214A64445E3}">
      <dgm:prSet/>
      <dgm:spPr/>
      <dgm:t>
        <a:bodyPr/>
        <a:lstStyle/>
        <a:p>
          <a:endParaRPr lang="en-US"/>
        </a:p>
      </dgm:t>
    </dgm:pt>
    <dgm:pt modelId="{27C16BAC-CFB9-444E-8F9B-00F8C9788A23}" type="sibTrans" cxnId="{8D61D25F-3C0C-4651-90AC-1214A64445E3}">
      <dgm:prSet/>
      <dgm:spPr/>
      <dgm:t>
        <a:bodyPr/>
        <a:lstStyle/>
        <a:p>
          <a:endParaRPr lang="en-US"/>
        </a:p>
      </dgm:t>
    </dgm:pt>
    <dgm:pt modelId="{DC7FA5B7-46C3-42D0-8314-FFF1C23EB33F}">
      <dgm:prSet/>
      <dgm:spPr/>
      <dgm:t>
        <a:bodyPr/>
        <a:lstStyle/>
        <a:p>
          <a:r>
            <a:rPr lang="en-US"/>
            <a:t>More premeditated acts of violence</a:t>
          </a:r>
        </a:p>
      </dgm:t>
    </dgm:pt>
    <dgm:pt modelId="{26BCB850-E645-4DE0-9969-029C6A80B82A}" type="parTrans" cxnId="{F986A774-D48C-423F-A554-C5777226523F}">
      <dgm:prSet/>
      <dgm:spPr/>
      <dgm:t>
        <a:bodyPr/>
        <a:lstStyle/>
        <a:p>
          <a:endParaRPr lang="en-US"/>
        </a:p>
      </dgm:t>
    </dgm:pt>
    <dgm:pt modelId="{34F0EE01-14CE-4325-8FBB-0F83B410D201}" type="sibTrans" cxnId="{F986A774-D48C-423F-A554-C5777226523F}">
      <dgm:prSet/>
      <dgm:spPr/>
      <dgm:t>
        <a:bodyPr/>
        <a:lstStyle/>
        <a:p>
          <a:endParaRPr lang="en-US"/>
        </a:p>
      </dgm:t>
    </dgm:pt>
    <dgm:pt modelId="{6A962354-90F5-46E1-A4FA-0133C7CE3E4B}">
      <dgm:prSet/>
      <dgm:spPr/>
      <dgm:t>
        <a:bodyPr/>
        <a:lstStyle/>
        <a:p>
          <a:r>
            <a:rPr lang="en-US"/>
            <a:t>Normal-high levels of executive functioning</a:t>
          </a:r>
        </a:p>
      </dgm:t>
    </dgm:pt>
    <dgm:pt modelId="{04802884-556A-43AB-AD68-D3F79F3E4185}" type="parTrans" cxnId="{78C893A4-0736-4987-A04C-E0EEDC3B3D4C}">
      <dgm:prSet/>
      <dgm:spPr/>
      <dgm:t>
        <a:bodyPr/>
        <a:lstStyle/>
        <a:p>
          <a:endParaRPr lang="en-US"/>
        </a:p>
      </dgm:t>
    </dgm:pt>
    <dgm:pt modelId="{36F8E8F6-0C56-44F9-A363-C5483817339C}" type="sibTrans" cxnId="{78C893A4-0736-4987-A04C-E0EEDC3B3D4C}">
      <dgm:prSet/>
      <dgm:spPr/>
      <dgm:t>
        <a:bodyPr/>
        <a:lstStyle/>
        <a:p>
          <a:endParaRPr lang="en-US"/>
        </a:p>
      </dgm:t>
    </dgm:pt>
    <dgm:pt modelId="{F0FB00BC-BBA6-4635-881A-E02338ABA96D}">
      <dgm:prSet/>
      <dgm:spPr/>
      <dgm:t>
        <a:bodyPr/>
        <a:lstStyle/>
        <a:p>
          <a:r>
            <a:rPr lang="en-US"/>
            <a:t>Suggestions of global reductions in subcortical-paralimbic circuits</a:t>
          </a:r>
        </a:p>
      </dgm:t>
    </dgm:pt>
    <dgm:pt modelId="{0913327D-47F5-4C3C-A687-FFA35F5F5B8C}" type="parTrans" cxnId="{E85CF40B-F45C-4E70-A04A-7C88C2B35521}">
      <dgm:prSet/>
      <dgm:spPr/>
      <dgm:t>
        <a:bodyPr/>
        <a:lstStyle/>
        <a:p>
          <a:endParaRPr lang="en-US"/>
        </a:p>
      </dgm:t>
    </dgm:pt>
    <dgm:pt modelId="{C4CEEF4B-8118-4CDA-A7C2-27EEB0576688}" type="sibTrans" cxnId="{E85CF40B-F45C-4E70-A04A-7C88C2B35521}">
      <dgm:prSet/>
      <dgm:spPr/>
      <dgm:t>
        <a:bodyPr/>
        <a:lstStyle/>
        <a:p>
          <a:endParaRPr lang="en-US"/>
        </a:p>
      </dgm:t>
    </dgm:pt>
    <dgm:pt modelId="{9AC92330-2236-49E9-B857-7F6CF0D8E6ED}" type="pres">
      <dgm:prSet presAssocID="{12BF9D43-3637-42AC-9B93-1EAECA7229AC}" presName="outerComposite" presStyleCnt="0">
        <dgm:presLayoutVars>
          <dgm:chMax val="5"/>
          <dgm:dir/>
          <dgm:resizeHandles val="exact"/>
        </dgm:presLayoutVars>
      </dgm:prSet>
      <dgm:spPr/>
    </dgm:pt>
    <dgm:pt modelId="{3A88D3DA-DC64-43E8-A024-6A8A688AC233}" type="pres">
      <dgm:prSet presAssocID="{12BF9D43-3637-42AC-9B93-1EAECA7229AC}" presName="dummyMaxCanvas" presStyleCnt="0">
        <dgm:presLayoutVars/>
      </dgm:prSet>
      <dgm:spPr/>
    </dgm:pt>
    <dgm:pt modelId="{63878149-72AF-4742-BF1B-6FFC067035FD}" type="pres">
      <dgm:prSet presAssocID="{12BF9D43-3637-42AC-9B93-1EAECA7229AC}" presName="FourNodes_1" presStyleLbl="node1" presStyleIdx="0" presStyleCnt="4">
        <dgm:presLayoutVars>
          <dgm:bulletEnabled val="1"/>
        </dgm:presLayoutVars>
      </dgm:prSet>
      <dgm:spPr/>
    </dgm:pt>
    <dgm:pt modelId="{FDC416DA-4439-4002-84CD-DFD4EEDA4766}" type="pres">
      <dgm:prSet presAssocID="{12BF9D43-3637-42AC-9B93-1EAECA7229AC}" presName="FourNodes_2" presStyleLbl="node1" presStyleIdx="1" presStyleCnt="4">
        <dgm:presLayoutVars>
          <dgm:bulletEnabled val="1"/>
        </dgm:presLayoutVars>
      </dgm:prSet>
      <dgm:spPr/>
    </dgm:pt>
    <dgm:pt modelId="{616F5DBC-8A41-4F6D-A2D7-C1E7975F61F4}" type="pres">
      <dgm:prSet presAssocID="{12BF9D43-3637-42AC-9B93-1EAECA7229AC}" presName="FourNodes_3" presStyleLbl="node1" presStyleIdx="2" presStyleCnt="4">
        <dgm:presLayoutVars>
          <dgm:bulletEnabled val="1"/>
        </dgm:presLayoutVars>
      </dgm:prSet>
      <dgm:spPr/>
    </dgm:pt>
    <dgm:pt modelId="{C34ED3A4-3BBE-4651-88AE-F2B65EF11E61}" type="pres">
      <dgm:prSet presAssocID="{12BF9D43-3637-42AC-9B93-1EAECA7229AC}" presName="FourNodes_4" presStyleLbl="node1" presStyleIdx="3" presStyleCnt="4">
        <dgm:presLayoutVars>
          <dgm:bulletEnabled val="1"/>
        </dgm:presLayoutVars>
      </dgm:prSet>
      <dgm:spPr/>
    </dgm:pt>
    <dgm:pt modelId="{1FE03E32-3BF3-4EE6-AC23-2DA4F4FAC7ED}" type="pres">
      <dgm:prSet presAssocID="{12BF9D43-3637-42AC-9B93-1EAECA7229AC}" presName="FourConn_1-2" presStyleLbl="fgAccFollowNode1" presStyleIdx="0" presStyleCnt="3">
        <dgm:presLayoutVars>
          <dgm:bulletEnabled val="1"/>
        </dgm:presLayoutVars>
      </dgm:prSet>
      <dgm:spPr/>
    </dgm:pt>
    <dgm:pt modelId="{01B71B21-F51E-4206-8C79-7A0183F156FC}" type="pres">
      <dgm:prSet presAssocID="{12BF9D43-3637-42AC-9B93-1EAECA7229AC}" presName="FourConn_2-3" presStyleLbl="fgAccFollowNode1" presStyleIdx="1" presStyleCnt="3">
        <dgm:presLayoutVars>
          <dgm:bulletEnabled val="1"/>
        </dgm:presLayoutVars>
      </dgm:prSet>
      <dgm:spPr/>
    </dgm:pt>
    <dgm:pt modelId="{D058FB8A-7E77-466E-9AB1-BFE6CCA3DA82}" type="pres">
      <dgm:prSet presAssocID="{12BF9D43-3637-42AC-9B93-1EAECA7229AC}" presName="FourConn_3-4" presStyleLbl="fgAccFollowNode1" presStyleIdx="2" presStyleCnt="3">
        <dgm:presLayoutVars>
          <dgm:bulletEnabled val="1"/>
        </dgm:presLayoutVars>
      </dgm:prSet>
      <dgm:spPr/>
    </dgm:pt>
    <dgm:pt modelId="{221F9D2F-CFDC-4CFB-91A2-845B4C49AEA0}" type="pres">
      <dgm:prSet presAssocID="{12BF9D43-3637-42AC-9B93-1EAECA7229AC}" presName="FourNodes_1_text" presStyleLbl="node1" presStyleIdx="3" presStyleCnt="4">
        <dgm:presLayoutVars>
          <dgm:bulletEnabled val="1"/>
        </dgm:presLayoutVars>
      </dgm:prSet>
      <dgm:spPr/>
    </dgm:pt>
    <dgm:pt modelId="{FFC0CC63-0C1F-4D47-BE2E-47912D24B119}" type="pres">
      <dgm:prSet presAssocID="{12BF9D43-3637-42AC-9B93-1EAECA7229AC}" presName="FourNodes_2_text" presStyleLbl="node1" presStyleIdx="3" presStyleCnt="4">
        <dgm:presLayoutVars>
          <dgm:bulletEnabled val="1"/>
        </dgm:presLayoutVars>
      </dgm:prSet>
      <dgm:spPr/>
    </dgm:pt>
    <dgm:pt modelId="{089FD2EF-5F9D-4376-AC57-D69D8272C542}" type="pres">
      <dgm:prSet presAssocID="{12BF9D43-3637-42AC-9B93-1EAECA7229AC}" presName="FourNodes_3_text" presStyleLbl="node1" presStyleIdx="3" presStyleCnt="4">
        <dgm:presLayoutVars>
          <dgm:bulletEnabled val="1"/>
        </dgm:presLayoutVars>
      </dgm:prSet>
      <dgm:spPr/>
    </dgm:pt>
    <dgm:pt modelId="{067830B9-A8BC-47E3-AFD5-1BB0AA2565F7}" type="pres">
      <dgm:prSet presAssocID="{12BF9D43-3637-42AC-9B93-1EAECA7229AC}" presName="FourNodes_4_text" presStyleLbl="node1" presStyleIdx="3" presStyleCnt="4">
        <dgm:presLayoutVars>
          <dgm:bulletEnabled val="1"/>
        </dgm:presLayoutVars>
      </dgm:prSet>
      <dgm:spPr/>
    </dgm:pt>
  </dgm:ptLst>
  <dgm:cxnLst>
    <dgm:cxn modelId="{E85CF40B-F45C-4E70-A04A-7C88C2B35521}" srcId="{12BF9D43-3637-42AC-9B93-1EAECA7229AC}" destId="{F0FB00BC-BBA6-4635-881A-E02338ABA96D}" srcOrd="3" destOrd="0" parTransId="{0913327D-47F5-4C3C-A687-FFA35F5F5B8C}" sibTransId="{C4CEEF4B-8118-4CDA-A7C2-27EEB0576688}"/>
    <dgm:cxn modelId="{2E35C91E-538A-4ED7-87A6-860C512FC6D1}" type="presOf" srcId="{36F8E8F6-0C56-44F9-A363-C5483817339C}" destId="{D058FB8A-7E77-466E-9AB1-BFE6CCA3DA82}" srcOrd="0" destOrd="0" presId="urn:microsoft.com/office/officeart/2005/8/layout/vProcess5"/>
    <dgm:cxn modelId="{649D2526-0903-434A-9FF5-197608921F7D}" type="presOf" srcId="{27C16BAC-CFB9-444E-8F9B-00F8C9788A23}" destId="{1FE03E32-3BF3-4EE6-AC23-2DA4F4FAC7ED}" srcOrd="0" destOrd="0" presId="urn:microsoft.com/office/officeart/2005/8/layout/vProcess5"/>
    <dgm:cxn modelId="{20964734-58A3-4169-BB37-17E6374B222A}" type="presOf" srcId="{DC7FA5B7-46C3-42D0-8314-FFF1C23EB33F}" destId="{FFC0CC63-0C1F-4D47-BE2E-47912D24B119}" srcOrd="1" destOrd="0" presId="urn:microsoft.com/office/officeart/2005/8/layout/vProcess5"/>
    <dgm:cxn modelId="{2643F837-BE8A-4442-BC11-C0D521FEE71D}" type="presOf" srcId="{34F0EE01-14CE-4325-8FBB-0F83B410D201}" destId="{01B71B21-F51E-4206-8C79-7A0183F156FC}" srcOrd="0" destOrd="0" presId="urn:microsoft.com/office/officeart/2005/8/layout/vProcess5"/>
    <dgm:cxn modelId="{8D61D25F-3C0C-4651-90AC-1214A64445E3}" srcId="{12BF9D43-3637-42AC-9B93-1EAECA7229AC}" destId="{2DA02834-2AD3-4BBC-AD06-7E9C420F6BEC}" srcOrd="0" destOrd="0" parTransId="{6FFEB86C-4E87-4356-9411-75977E7C5253}" sibTransId="{27C16BAC-CFB9-444E-8F9B-00F8C9788A23}"/>
    <dgm:cxn modelId="{88DB4E43-7768-4295-820F-196213867EE8}" type="presOf" srcId="{12BF9D43-3637-42AC-9B93-1EAECA7229AC}" destId="{9AC92330-2236-49E9-B857-7F6CF0D8E6ED}" srcOrd="0" destOrd="0" presId="urn:microsoft.com/office/officeart/2005/8/layout/vProcess5"/>
    <dgm:cxn modelId="{0BE3114E-4ECC-47E7-BC6B-5061992BCC14}" type="presOf" srcId="{F0FB00BC-BBA6-4635-881A-E02338ABA96D}" destId="{067830B9-A8BC-47E3-AFD5-1BB0AA2565F7}" srcOrd="1" destOrd="0" presId="urn:microsoft.com/office/officeart/2005/8/layout/vProcess5"/>
    <dgm:cxn modelId="{F986A774-D48C-423F-A554-C5777226523F}" srcId="{12BF9D43-3637-42AC-9B93-1EAECA7229AC}" destId="{DC7FA5B7-46C3-42D0-8314-FFF1C23EB33F}" srcOrd="1" destOrd="0" parTransId="{26BCB850-E645-4DE0-9969-029C6A80B82A}" sibTransId="{34F0EE01-14CE-4325-8FBB-0F83B410D201}"/>
    <dgm:cxn modelId="{DAEE8597-0935-4C57-9D44-FFE42E1D2BED}" type="presOf" srcId="{DC7FA5B7-46C3-42D0-8314-FFF1C23EB33F}" destId="{FDC416DA-4439-4002-84CD-DFD4EEDA4766}" srcOrd="0" destOrd="0" presId="urn:microsoft.com/office/officeart/2005/8/layout/vProcess5"/>
    <dgm:cxn modelId="{78C893A4-0736-4987-A04C-E0EEDC3B3D4C}" srcId="{12BF9D43-3637-42AC-9B93-1EAECA7229AC}" destId="{6A962354-90F5-46E1-A4FA-0133C7CE3E4B}" srcOrd="2" destOrd="0" parTransId="{04802884-556A-43AB-AD68-D3F79F3E4185}" sibTransId="{36F8E8F6-0C56-44F9-A363-C5483817339C}"/>
    <dgm:cxn modelId="{26EAA7A4-9114-4DA7-8E10-79A225DA134B}" type="presOf" srcId="{6A962354-90F5-46E1-A4FA-0133C7CE3E4B}" destId="{089FD2EF-5F9D-4376-AC57-D69D8272C542}" srcOrd="1" destOrd="0" presId="urn:microsoft.com/office/officeart/2005/8/layout/vProcess5"/>
    <dgm:cxn modelId="{DD6A54B2-06E6-48E4-B0D9-F6EFF2A7F460}" type="presOf" srcId="{6A962354-90F5-46E1-A4FA-0133C7CE3E4B}" destId="{616F5DBC-8A41-4F6D-A2D7-C1E7975F61F4}" srcOrd="0" destOrd="0" presId="urn:microsoft.com/office/officeart/2005/8/layout/vProcess5"/>
    <dgm:cxn modelId="{0E8663B5-E8EB-4D37-9C03-49D5F5FEBA1F}" type="presOf" srcId="{F0FB00BC-BBA6-4635-881A-E02338ABA96D}" destId="{C34ED3A4-3BBE-4651-88AE-F2B65EF11E61}" srcOrd="0" destOrd="0" presId="urn:microsoft.com/office/officeart/2005/8/layout/vProcess5"/>
    <dgm:cxn modelId="{E2F894E0-2C25-4CF1-B295-C27FAAEB3DDB}" type="presOf" srcId="{2DA02834-2AD3-4BBC-AD06-7E9C420F6BEC}" destId="{221F9D2F-CFDC-4CFB-91A2-845B4C49AEA0}" srcOrd="1" destOrd="0" presId="urn:microsoft.com/office/officeart/2005/8/layout/vProcess5"/>
    <dgm:cxn modelId="{8EF33FF9-2D01-4090-9784-B3BE8BD86A9E}" type="presOf" srcId="{2DA02834-2AD3-4BBC-AD06-7E9C420F6BEC}" destId="{63878149-72AF-4742-BF1B-6FFC067035FD}" srcOrd="0" destOrd="0" presId="urn:microsoft.com/office/officeart/2005/8/layout/vProcess5"/>
    <dgm:cxn modelId="{ED56581E-A434-4E54-A398-57C60648EB10}" type="presParOf" srcId="{9AC92330-2236-49E9-B857-7F6CF0D8E6ED}" destId="{3A88D3DA-DC64-43E8-A024-6A8A688AC233}" srcOrd="0" destOrd="0" presId="urn:microsoft.com/office/officeart/2005/8/layout/vProcess5"/>
    <dgm:cxn modelId="{2DEFE89B-4986-4532-955A-9D464C114F22}" type="presParOf" srcId="{9AC92330-2236-49E9-B857-7F6CF0D8E6ED}" destId="{63878149-72AF-4742-BF1B-6FFC067035FD}" srcOrd="1" destOrd="0" presId="urn:microsoft.com/office/officeart/2005/8/layout/vProcess5"/>
    <dgm:cxn modelId="{347732B0-4D5A-4A02-9B72-6ACBF26A4656}" type="presParOf" srcId="{9AC92330-2236-49E9-B857-7F6CF0D8E6ED}" destId="{FDC416DA-4439-4002-84CD-DFD4EEDA4766}" srcOrd="2" destOrd="0" presId="urn:microsoft.com/office/officeart/2005/8/layout/vProcess5"/>
    <dgm:cxn modelId="{E6AA881B-72DA-4DDB-892E-86EAA913E5C7}" type="presParOf" srcId="{9AC92330-2236-49E9-B857-7F6CF0D8E6ED}" destId="{616F5DBC-8A41-4F6D-A2D7-C1E7975F61F4}" srcOrd="3" destOrd="0" presId="urn:microsoft.com/office/officeart/2005/8/layout/vProcess5"/>
    <dgm:cxn modelId="{8F7A013C-E709-472D-8B17-398EA2CDB17E}" type="presParOf" srcId="{9AC92330-2236-49E9-B857-7F6CF0D8E6ED}" destId="{C34ED3A4-3BBE-4651-88AE-F2B65EF11E61}" srcOrd="4" destOrd="0" presId="urn:microsoft.com/office/officeart/2005/8/layout/vProcess5"/>
    <dgm:cxn modelId="{ECBC9FBB-82C3-42ED-AF32-F936DF477C52}" type="presParOf" srcId="{9AC92330-2236-49E9-B857-7F6CF0D8E6ED}" destId="{1FE03E32-3BF3-4EE6-AC23-2DA4F4FAC7ED}" srcOrd="5" destOrd="0" presId="urn:microsoft.com/office/officeart/2005/8/layout/vProcess5"/>
    <dgm:cxn modelId="{4FFCF4A5-E045-4A1D-B447-111068073EBC}" type="presParOf" srcId="{9AC92330-2236-49E9-B857-7F6CF0D8E6ED}" destId="{01B71B21-F51E-4206-8C79-7A0183F156FC}" srcOrd="6" destOrd="0" presId="urn:microsoft.com/office/officeart/2005/8/layout/vProcess5"/>
    <dgm:cxn modelId="{C79E5EC7-AE0D-43E3-844F-CDF9E8A72968}" type="presParOf" srcId="{9AC92330-2236-49E9-B857-7F6CF0D8E6ED}" destId="{D058FB8A-7E77-466E-9AB1-BFE6CCA3DA82}" srcOrd="7" destOrd="0" presId="urn:microsoft.com/office/officeart/2005/8/layout/vProcess5"/>
    <dgm:cxn modelId="{5C6955C0-DEA0-4B6B-9A97-5CE051F65889}" type="presParOf" srcId="{9AC92330-2236-49E9-B857-7F6CF0D8E6ED}" destId="{221F9D2F-CFDC-4CFB-91A2-845B4C49AEA0}" srcOrd="8" destOrd="0" presId="urn:microsoft.com/office/officeart/2005/8/layout/vProcess5"/>
    <dgm:cxn modelId="{55598037-45D9-4368-AEE6-DD4E4E0F3385}" type="presParOf" srcId="{9AC92330-2236-49E9-B857-7F6CF0D8E6ED}" destId="{FFC0CC63-0C1F-4D47-BE2E-47912D24B119}" srcOrd="9" destOrd="0" presId="urn:microsoft.com/office/officeart/2005/8/layout/vProcess5"/>
    <dgm:cxn modelId="{5141FBB5-20A5-415E-A74E-3355BF83FF42}" type="presParOf" srcId="{9AC92330-2236-49E9-B857-7F6CF0D8E6ED}" destId="{089FD2EF-5F9D-4376-AC57-D69D8272C542}" srcOrd="10" destOrd="0" presId="urn:microsoft.com/office/officeart/2005/8/layout/vProcess5"/>
    <dgm:cxn modelId="{56116E9F-EE02-4F7B-B3A0-5F891680F54A}" type="presParOf" srcId="{9AC92330-2236-49E9-B857-7F6CF0D8E6ED}" destId="{067830B9-A8BC-47E3-AFD5-1BB0AA2565F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2D6FB31-A9D5-49D5-BAF5-5A4FC405B9FD}"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59C4EC2-C88D-41A2-A0E3-5E8104D6C6A0}">
      <dgm:prSet/>
      <dgm:spPr/>
      <dgm:t>
        <a:bodyPr/>
        <a:lstStyle/>
        <a:p>
          <a:r>
            <a:rPr lang="en-US"/>
            <a:t>Abnormalities in:</a:t>
          </a:r>
        </a:p>
      </dgm:t>
    </dgm:pt>
    <dgm:pt modelId="{9AAE90F2-F20A-48A3-9301-E96CBC9A4D40}" type="parTrans" cxnId="{2732FC02-84FD-4A72-B350-2DB66EEC4337}">
      <dgm:prSet/>
      <dgm:spPr/>
      <dgm:t>
        <a:bodyPr/>
        <a:lstStyle/>
        <a:p>
          <a:endParaRPr lang="en-US"/>
        </a:p>
      </dgm:t>
    </dgm:pt>
    <dgm:pt modelId="{36C06C86-08C0-465D-AF14-AB603F7C1A83}" type="sibTrans" cxnId="{2732FC02-84FD-4A72-B350-2DB66EEC4337}">
      <dgm:prSet/>
      <dgm:spPr/>
      <dgm:t>
        <a:bodyPr/>
        <a:lstStyle/>
        <a:p>
          <a:endParaRPr lang="en-US"/>
        </a:p>
      </dgm:t>
    </dgm:pt>
    <dgm:pt modelId="{C3F4BB66-F009-4C8D-ACE1-96EF9CC53CA1}">
      <dgm:prSet/>
      <dgm:spPr/>
      <dgm:t>
        <a:bodyPr/>
        <a:lstStyle/>
        <a:p>
          <a:r>
            <a:rPr lang="en-US"/>
            <a:t>Ventral medial areas of the PFC and OFC</a:t>
          </a:r>
        </a:p>
      </dgm:t>
    </dgm:pt>
    <dgm:pt modelId="{396D5A65-8C77-40CC-BE7D-C81BFF5EBA94}" type="parTrans" cxnId="{7990C16C-B214-4FE1-A68B-A486076317C5}">
      <dgm:prSet/>
      <dgm:spPr/>
      <dgm:t>
        <a:bodyPr/>
        <a:lstStyle/>
        <a:p>
          <a:endParaRPr lang="en-US"/>
        </a:p>
      </dgm:t>
    </dgm:pt>
    <dgm:pt modelId="{ACDF3A88-13EB-40FC-B25F-0AD165E79A3C}" type="sibTrans" cxnId="{7990C16C-B214-4FE1-A68B-A486076317C5}">
      <dgm:prSet/>
      <dgm:spPr/>
      <dgm:t>
        <a:bodyPr/>
        <a:lstStyle/>
        <a:p>
          <a:endParaRPr lang="en-US"/>
        </a:p>
      </dgm:t>
    </dgm:pt>
    <dgm:pt modelId="{09A67CD8-BC22-4D28-B930-073E9C444124}">
      <dgm:prSet/>
      <dgm:spPr/>
      <dgm:t>
        <a:bodyPr/>
        <a:lstStyle/>
        <a:p>
          <a:r>
            <a:rPr lang="en-US"/>
            <a:t>Amygdala</a:t>
          </a:r>
        </a:p>
      </dgm:t>
    </dgm:pt>
    <dgm:pt modelId="{E28A8400-179F-4CB3-936A-1CD86B7A5768}" type="parTrans" cxnId="{AA88FD3A-688D-4EA1-9D3E-38EEFCF8539C}">
      <dgm:prSet/>
      <dgm:spPr/>
      <dgm:t>
        <a:bodyPr/>
        <a:lstStyle/>
        <a:p>
          <a:endParaRPr lang="en-US"/>
        </a:p>
      </dgm:t>
    </dgm:pt>
    <dgm:pt modelId="{0A021BDF-5902-4683-8002-41A93C0FAF90}" type="sibTrans" cxnId="{AA88FD3A-688D-4EA1-9D3E-38EEFCF8539C}">
      <dgm:prSet/>
      <dgm:spPr/>
      <dgm:t>
        <a:bodyPr/>
        <a:lstStyle/>
        <a:p>
          <a:endParaRPr lang="en-US"/>
        </a:p>
      </dgm:t>
    </dgm:pt>
    <dgm:pt modelId="{4F6663A6-273F-459A-8635-B6FB79D1A810}">
      <dgm:prSet/>
      <dgm:spPr/>
      <dgm:t>
        <a:bodyPr/>
        <a:lstStyle/>
        <a:p>
          <a:r>
            <a:rPr lang="en-US"/>
            <a:t>Hippocampus</a:t>
          </a:r>
        </a:p>
      </dgm:t>
    </dgm:pt>
    <dgm:pt modelId="{9E509E64-3928-4FB3-A9EE-03A61DC9C5D4}" type="parTrans" cxnId="{6C2A3CA3-131E-411E-AC6B-E25F38F96685}">
      <dgm:prSet/>
      <dgm:spPr/>
      <dgm:t>
        <a:bodyPr/>
        <a:lstStyle/>
        <a:p>
          <a:endParaRPr lang="en-US"/>
        </a:p>
      </dgm:t>
    </dgm:pt>
    <dgm:pt modelId="{89B3FFFB-BC26-4E83-A06E-20AA93BCFA49}" type="sibTrans" cxnId="{6C2A3CA3-131E-411E-AC6B-E25F38F96685}">
      <dgm:prSet/>
      <dgm:spPr/>
      <dgm:t>
        <a:bodyPr/>
        <a:lstStyle/>
        <a:p>
          <a:endParaRPr lang="en-US"/>
        </a:p>
      </dgm:t>
    </dgm:pt>
    <dgm:pt modelId="{832E03DD-CDFF-4031-871C-1ABE212FDD56}">
      <dgm:prSet/>
      <dgm:spPr/>
      <dgm:t>
        <a:bodyPr/>
        <a:lstStyle/>
        <a:p>
          <a:r>
            <a:rPr lang="en-US"/>
            <a:t>Parahippocampal gyrus</a:t>
          </a:r>
        </a:p>
      </dgm:t>
    </dgm:pt>
    <dgm:pt modelId="{811C21A7-BD76-4302-B0FB-A1480B5CDBE7}" type="parTrans" cxnId="{200167EA-848E-4C05-B22C-A3A14B231D5C}">
      <dgm:prSet/>
      <dgm:spPr/>
      <dgm:t>
        <a:bodyPr/>
        <a:lstStyle/>
        <a:p>
          <a:endParaRPr lang="en-US"/>
        </a:p>
      </dgm:t>
    </dgm:pt>
    <dgm:pt modelId="{7862C563-568E-423A-BCDB-6AB33F917F73}" type="sibTrans" cxnId="{200167EA-848E-4C05-B22C-A3A14B231D5C}">
      <dgm:prSet/>
      <dgm:spPr/>
      <dgm:t>
        <a:bodyPr/>
        <a:lstStyle/>
        <a:p>
          <a:endParaRPr lang="en-US"/>
        </a:p>
      </dgm:t>
    </dgm:pt>
    <dgm:pt modelId="{9A45FB8F-2888-4E4B-861C-F7B0F402D03E}">
      <dgm:prSet/>
      <dgm:spPr/>
      <dgm:t>
        <a:bodyPr/>
        <a:lstStyle/>
        <a:p>
          <a:r>
            <a:rPr lang="en-US"/>
            <a:t>Insula</a:t>
          </a:r>
        </a:p>
      </dgm:t>
    </dgm:pt>
    <dgm:pt modelId="{45925831-A84D-4B0B-96B8-95AAC3713779}" type="parTrans" cxnId="{57C9738F-39A3-465F-B4E0-F52463DDAEFD}">
      <dgm:prSet/>
      <dgm:spPr/>
      <dgm:t>
        <a:bodyPr/>
        <a:lstStyle/>
        <a:p>
          <a:endParaRPr lang="en-US"/>
        </a:p>
      </dgm:t>
    </dgm:pt>
    <dgm:pt modelId="{0C8D8A42-4D68-4BF2-9253-93C26C9339CA}" type="sibTrans" cxnId="{57C9738F-39A3-465F-B4E0-F52463DDAEFD}">
      <dgm:prSet/>
      <dgm:spPr/>
      <dgm:t>
        <a:bodyPr/>
        <a:lstStyle/>
        <a:p>
          <a:endParaRPr lang="en-US"/>
        </a:p>
      </dgm:t>
    </dgm:pt>
    <dgm:pt modelId="{4760C6F9-212A-4ED3-9723-DE45B708D766}">
      <dgm:prSet/>
      <dgm:spPr/>
      <dgm:t>
        <a:bodyPr/>
        <a:lstStyle/>
        <a:p>
          <a:r>
            <a:rPr lang="en-US"/>
            <a:t>Cingulate cortex</a:t>
          </a:r>
        </a:p>
      </dgm:t>
    </dgm:pt>
    <dgm:pt modelId="{F7356A7D-FFB2-44B0-A324-CA7E9581FBB4}" type="parTrans" cxnId="{B3222357-2E09-48F6-A50F-FBC6A6D3D33A}">
      <dgm:prSet/>
      <dgm:spPr/>
      <dgm:t>
        <a:bodyPr/>
        <a:lstStyle/>
        <a:p>
          <a:endParaRPr lang="en-US"/>
        </a:p>
      </dgm:t>
    </dgm:pt>
    <dgm:pt modelId="{D19AD648-5BAE-468A-8A7A-4C682255F7A3}" type="sibTrans" cxnId="{B3222357-2E09-48F6-A50F-FBC6A6D3D33A}">
      <dgm:prSet/>
      <dgm:spPr/>
      <dgm:t>
        <a:bodyPr/>
        <a:lstStyle/>
        <a:p>
          <a:endParaRPr lang="en-US"/>
        </a:p>
      </dgm:t>
    </dgm:pt>
    <dgm:pt modelId="{9470037B-23E2-4563-8D9F-9E1D3B0F10D5}">
      <dgm:prSet/>
      <dgm:spPr/>
      <dgm:t>
        <a:bodyPr/>
        <a:lstStyle/>
        <a:p>
          <a:r>
            <a:rPr lang="en-US"/>
            <a:t>Anterial temporal cortex</a:t>
          </a:r>
        </a:p>
      </dgm:t>
    </dgm:pt>
    <dgm:pt modelId="{FB9799EF-D193-40C5-8966-64AE89E8067B}" type="parTrans" cxnId="{6FD6E6D2-7210-4B59-96DC-EBCB3C5B859D}">
      <dgm:prSet/>
      <dgm:spPr/>
      <dgm:t>
        <a:bodyPr/>
        <a:lstStyle/>
        <a:p>
          <a:endParaRPr lang="en-US"/>
        </a:p>
      </dgm:t>
    </dgm:pt>
    <dgm:pt modelId="{1CAEEA39-D41D-44B7-8D73-340CF2CBD4B6}" type="sibTrans" cxnId="{6FD6E6D2-7210-4B59-96DC-EBCB3C5B859D}">
      <dgm:prSet/>
      <dgm:spPr/>
      <dgm:t>
        <a:bodyPr/>
        <a:lstStyle/>
        <a:p>
          <a:endParaRPr lang="en-US"/>
        </a:p>
      </dgm:t>
    </dgm:pt>
    <dgm:pt modelId="{686B2F1C-A25B-4BD2-BC28-CDC6530F9520}" type="pres">
      <dgm:prSet presAssocID="{C2D6FB31-A9D5-49D5-BAF5-5A4FC405B9FD}" presName="diagram" presStyleCnt="0">
        <dgm:presLayoutVars>
          <dgm:dir/>
          <dgm:resizeHandles val="exact"/>
        </dgm:presLayoutVars>
      </dgm:prSet>
      <dgm:spPr/>
    </dgm:pt>
    <dgm:pt modelId="{287D71A9-E987-4CFE-9D1D-C4FBE50909B2}" type="pres">
      <dgm:prSet presAssocID="{159C4EC2-C88D-41A2-A0E3-5E8104D6C6A0}" presName="node" presStyleLbl="node1" presStyleIdx="0" presStyleCnt="1">
        <dgm:presLayoutVars>
          <dgm:bulletEnabled val="1"/>
        </dgm:presLayoutVars>
      </dgm:prSet>
      <dgm:spPr/>
    </dgm:pt>
  </dgm:ptLst>
  <dgm:cxnLst>
    <dgm:cxn modelId="{2732FC02-84FD-4A72-B350-2DB66EEC4337}" srcId="{C2D6FB31-A9D5-49D5-BAF5-5A4FC405B9FD}" destId="{159C4EC2-C88D-41A2-A0E3-5E8104D6C6A0}" srcOrd="0" destOrd="0" parTransId="{9AAE90F2-F20A-48A3-9301-E96CBC9A4D40}" sibTransId="{36C06C86-08C0-465D-AF14-AB603F7C1A83}"/>
    <dgm:cxn modelId="{5DC1B722-51BE-457D-8B0D-F41453E0E8DE}" type="presOf" srcId="{9A45FB8F-2888-4E4B-861C-F7B0F402D03E}" destId="{287D71A9-E987-4CFE-9D1D-C4FBE50909B2}" srcOrd="0" destOrd="5" presId="urn:microsoft.com/office/officeart/2005/8/layout/default"/>
    <dgm:cxn modelId="{AA88FD3A-688D-4EA1-9D3E-38EEFCF8539C}" srcId="{159C4EC2-C88D-41A2-A0E3-5E8104D6C6A0}" destId="{09A67CD8-BC22-4D28-B930-073E9C444124}" srcOrd="1" destOrd="0" parTransId="{E28A8400-179F-4CB3-936A-1CD86B7A5768}" sibTransId="{0A021BDF-5902-4683-8002-41A93C0FAF90}"/>
    <dgm:cxn modelId="{783F9F40-7BF3-4149-AC77-6BD18E45080A}" type="presOf" srcId="{4760C6F9-212A-4ED3-9723-DE45B708D766}" destId="{287D71A9-E987-4CFE-9D1D-C4FBE50909B2}" srcOrd="0" destOrd="6" presId="urn:microsoft.com/office/officeart/2005/8/layout/default"/>
    <dgm:cxn modelId="{1567BD45-8CEC-4F6B-916E-9ADDF7067D26}" type="presOf" srcId="{C2D6FB31-A9D5-49D5-BAF5-5A4FC405B9FD}" destId="{686B2F1C-A25B-4BD2-BC28-CDC6530F9520}" srcOrd="0" destOrd="0" presId="urn:microsoft.com/office/officeart/2005/8/layout/default"/>
    <dgm:cxn modelId="{7990C16C-B214-4FE1-A68B-A486076317C5}" srcId="{159C4EC2-C88D-41A2-A0E3-5E8104D6C6A0}" destId="{C3F4BB66-F009-4C8D-ACE1-96EF9CC53CA1}" srcOrd="0" destOrd="0" parTransId="{396D5A65-8C77-40CC-BE7D-C81BFF5EBA94}" sibTransId="{ACDF3A88-13EB-40FC-B25F-0AD165E79A3C}"/>
    <dgm:cxn modelId="{B3222357-2E09-48F6-A50F-FBC6A6D3D33A}" srcId="{159C4EC2-C88D-41A2-A0E3-5E8104D6C6A0}" destId="{4760C6F9-212A-4ED3-9723-DE45B708D766}" srcOrd="5" destOrd="0" parTransId="{F7356A7D-FFB2-44B0-A324-CA7E9581FBB4}" sibTransId="{D19AD648-5BAE-468A-8A7A-4C682255F7A3}"/>
    <dgm:cxn modelId="{BBF3ED7D-AF92-455D-9935-8F228AC86EF3}" type="presOf" srcId="{09A67CD8-BC22-4D28-B930-073E9C444124}" destId="{287D71A9-E987-4CFE-9D1D-C4FBE50909B2}" srcOrd="0" destOrd="2" presId="urn:microsoft.com/office/officeart/2005/8/layout/default"/>
    <dgm:cxn modelId="{8770C08E-27B3-475B-8890-0A594DAEB28C}" type="presOf" srcId="{4F6663A6-273F-459A-8635-B6FB79D1A810}" destId="{287D71A9-E987-4CFE-9D1D-C4FBE50909B2}" srcOrd="0" destOrd="3" presId="urn:microsoft.com/office/officeart/2005/8/layout/default"/>
    <dgm:cxn modelId="{57C9738F-39A3-465F-B4E0-F52463DDAEFD}" srcId="{159C4EC2-C88D-41A2-A0E3-5E8104D6C6A0}" destId="{9A45FB8F-2888-4E4B-861C-F7B0F402D03E}" srcOrd="4" destOrd="0" parTransId="{45925831-A84D-4B0B-96B8-95AAC3713779}" sibTransId="{0C8D8A42-4D68-4BF2-9253-93C26C9339CA}"/>
    <dgm:cxn modelId="{6C2A3CA3-131E-411E-AC6B-E25F38F96685}" srcId="{159C4EC2-C88D-41A2-A0E3-5E8104D6C6A0}" destId="{4F6663A6-273F-459A-8635-B6FB79D1A810}" srcOrd="2" destOrd="0" parTransId="{9E509E64-3928-4FB3-A9EE-03A61DC9C5D4}" sibTransId="{89B3FFFB-BC26-4E83-A06E-20AA93BCFA49}"/>
    <dgm:cxn modelId="{8D872ABF-3E42-4AFE-A986-AD45D8BB60BE}" type="presOf" srcId="{C3F4BB66-F009-4C8D-ACE1-96EF9CC53CA1}" destId="{287D71A9-E987-4CFE-9D1D-C4FBE50909B2}" srcOrd="0" destOrd="1" presId="urn:microsoft.com/office/officeart/2005/8/layout/default"/>
    <dgm:cxn modelId="{69D143C3-2D61-4278-839F-3E431A8DF7F5}" type="presOf" srcId="{9470037B-23E2-4563-8D9F-9E1D3B0F10D5}" destId="{287D71A9-E987-4CFE-9D1D-C4FBE50909B2}" srcOrd="0" destOrd="7" presId="urn:microsoft.com/office/officeart/2005/8/layout/default"/>
    <dgm:cxn modelId="{6FD6E6D2-7210-4B59-96DC-EBCB3C5B859D}" srcId="{159C4EC2-C88D-41A2-A0E3-5E8104D6C6A0}" destId="{9470037B-23E2-4563-8D9F-9E1D3B0F10D5}" srcOrd="6" destOrd="0" parTransId="{FB9799EF-D193-40C5-8966-64AE89E8067B}" sibTransId="{1CAEEA39-D41D-44B7-8D73-340CF2CBD4B6}"/>
    <dgm:cxn modelId="{200167EA-848E-4C05-B22C-A3A14B231D5C}" srcId="{159C4EC2-C88D-41A2-A0E3-5E8104D6C6A0}" destId="{832E03DD-CDFF-4031-871C-1ABE212FDD56}" srcOrd="3" destOrd="0" parTransId="{811C21A7-BD76-4302-B0FB-A1480B5CDBE7}" sibTransId="{7862C563-568E-423A-BCDB-6AB33F917F73}"/>
    <dgm:cxn modelId="{28DD9BEE-6399-4384-9F49-FFAFA1123050}" type="presOf" srcId="{832E03DD-CDFF-4031-871C-1ABE212FDD56}" destId="{287D71A9-E987-4CFE-9D1D-C4FBE50909B2}" srcOrd="0" destOrd="4" presId="urn:microsoft.com/office/officeart/2005/8/layout/default"/>
    <dgm:cxn modelId="{1825DAFE-20BF-414B-AA82-9B198FDF64C3}" type="presOf" srcId="{159C4EC2-C88D-41A2-A0E3-5E8104D6C6A0}" destId="{287D71A9-E987-4CFE-9D1D-C4FBE50909B2}" srcOrd="0" destOrd="0" presId="urn:microsoft.com/office/officeart/2005/8/layout/default"/>
    <dgm:cxn modelId="{FADF513D-7BF7-48EE-B639-82D5E6D1751A}" type="presParOf" srcId="{686B2F1C-A25B-4BD2-BC28-CDC6530F9520}" destId="{287D71A9-E987-4CFE-9D1D-C4FBE50909B2}"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8607627-8DC4-4198-BA3E-D8FBF4FD84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B7296F-5987-4848-88A5-B7F1D9A7C9F9}">
      <dgm:prSet/>
      <dgm:spPr/>
      <dgm:t>
        <a:bodyPr/>
        <a:lstStyle/>
        <a:p>
          <a:r>
            <a:rPr lang="en-US"/>
            <a:t>Disinhibited, impulsive behaviour (lack of EF)</a:t>
          </a:r>
        </a:p>
      </dgm:t>
    </dgm:pt>
    <dgm:pt modelId="{A99D0F19-7632-486E-9CAC-4E63C44C357C}" type="parTrans" cxnId="{1C9AEE91-56E7-48D8-9E32-315E29C7F9BD}">
      <dgm:prSet/>
      <dgm:spPr/>
      <dgm:t>
        <a:bodyPr/>
        <a:lstStyle/>
        <a:p>
          <a:endParaRPr lang="en-US"/>
        </a:p>
      </dgm:t>
    </dgm:pt>
    <dgm:pt modelId="{F0FB9A34-5E77-45AA-89D1-872D38CF6EF0}" type="sibTrans" cxnId="{1C9AEE91-56E7-48D8-9E32-315E29C7F9BD}">
      <dgm:prSet/>
      <dgm:spPr/>
      <dgm:t>
        <a:bodyPr/>
        <a:lstStyle/>
        <a:p>
          <a:endParaRPr lang="en-US"/>
        </a:p>
      </dgm:t>
    </dgm:pt>
    <dgm:pt modelId="{3773EF4D-E1A7-4681-917A-4BD84992E607}">
      <dgm:prSet/>
      <dgm:spPr/>
      <dgm:t>
        <a:bodyPr/>
        <a:lstStyle/>
        <a:p>
          <a:r>
            <a:rPr lang="en-US"/>
            <a:t>Interrupted advantageous decision making processes</a:t>
          </a:r>
        </a:p>
      </dgm:t>
    </dgm:pt>
    <dgm:pt modelId="{E0D743EB-F553-4B94-B254-6307D3802429}" type="parTrans" cxnId="{595CF0D2-1BCB-4277-AA52-F1AE88219118}">
      <dgm:prSet/>
      <dgm:spPr/>
      <dgm:t>
        <a:bodyPr/>
        <a:lstStyle/>
        <a:p>
          <a:endParaRPr lang="en-US"/>
        </a:p>
      </dgm:t>
    </dgm:pt>
    <dgm:pt modelId="{A6192F29-6EDA-4A8D-B4C6-8F8ECD4ABD8D}" type="sibTrans" cxnId="{595CF0D2-1BCB-4277-AA52-F1AE88219118}">
      <dgm:prSet/>
      <dgm:spPr/>
      <dgm:t>
        <a:bodyPr/>
        <a:lstStyle/>
        <a:p>
          <a:endParaRPr lang="en-US"/>
        </a:p>
      </dgm:t>
    </dgm:pt>
    <dgm:pt modelId="{D6A079AA-E114-4185-9244-81BDB1609AD7}">
      <dgm:prSet/>
      <dgm:spPr/>
      <dgm:t>
        <a:bodyPr/>
        <a:lstStyle/>
        <a:p>
          <a:r>
            <a:rPr lang="en-US"/>
            <a:t>Reduction in gray matter</a:t>
          </a:r>
        </a:p>
      </dgm:t>
    </dgm:pt>
    <dgm:pt modelId="{154A8672-04D0-4F0D-BCDB-3B69376A3948}" type="parTrans" cxnId="{3BFCEA74-907C-4114-BA73-A3255D2F4040}">
      <dgm:prSet/>
      <dgm:spPr/>
      <dgm:t>
        <a:bodyPr/>
        <a:lstStyle/>
        <a:p>
          <a:endParaRPr lang="en-US"/>
        </a:p>
      </dgm:t>
    </dgm:pt>
    <dgm:pt modelId="{076A4AB1-FEF3-4114-B970-DEB346F2457E}" type="sibTrans" cxnId="{3BFCEA74-907C-4114-BA73-A3255D2F4040}">
      <dgm:prSet/>
      <dgm:spPr/>
      <dgm:t>
        <a:bodyPr/>
        <a:lstStyle/>
        <a:p>
          <a:endParaRPr lang="en-US"/>
        </a:p>
      </dgm:t>
    </dgm:pt>
    <dgm:pt modelId="{7B79CE13-C876-4FDB-9974-1B3823153279}">
      <dgm:prSet/>
      <dgm:spPr/>
      <dgm:t>
        <a:bodyPr/>
        <a:lstStyle/>
        <a:p>
          <a:r>
            <a:rPr lang="en-US"/>
            <a:t>Cortical thickness is inversely related to response preservation</a:t>
          </a:r>
        </a:p>
      </dgm:t>
    </dgm:pt>
    <dgm:pt modelId="{47E6D36C-ACF5-416B-BB94-EADB7330AFDB}" type="parTrans" cxnId="{D7A7E7DA-D846-4CF5-8570-000CA87E9495}">
      <dgm:prSet/>
      <dgm:spPr/>
      <dgm:t>
        <a:bodyPr/>
        <a:lstStyle/>
        <a:p>
          <a:endParaRPr lang="en-US"/>
        </a:p>
      </dgm:t>
    </dgm:pt>
    <dgm:pt modelId="{6EE19D41-0EED-40FE-B151-2B4EF554410C}" type="sibTrans" cxnId="{D7A7E7DA-D846-4CF5-8570-000CA87E9495}">
      <dgm:prSet/>
      <dgm:spPr/>
      <dgm:t>
        <a:bodyPr/>
        <a:lstStyle/>
        <a:p>
          <a:endParaRPr lang="en-US"/>
        </a:p>
      </dgm:t>
    </dgm:pt>
    <dgm:pt modelId="{76EDE76D-4ACB-4028-A72A-6496CFA4869F}">
      <dgm:prSet/>
      <dgm:spPr/>
      <dgm:t>
        <a:bodyPr/>
        <a:lstStyle/>
        <a:p>
          <a:r>
            <a:rPr lang="en-US"/>
            <a:t>Failure to associate behaviours with punishment</a:t>
          </a:r>
        </a:p>
      </dgm:t>
    </dgm:pt>
    <dgm:pt modelId="{F5D1DC57-AF72-447D-A778-5C7EE4845FD8}" type="parTrans" cxnId="{548AB968-8EBD-4340-BD13-CCCA42B5AC37}">
      <dgm:prSet/>
      <dgm:spPr/>
      <dgm:t>
        <a:bodyPr/>
        <a:lstStyle/>
        <a:p>
          <a:endParaRPr lang="en-US"/>
        </a:p>
      </dgm:t>
    </dgm:pt>
    <dgm:pt modelId="{82019D50-8FFD-44BF-9E2C-13914D3B62CF}" type="sibTrans" cxnId="{548AB968-8EBD-4340-BD13-CCCA42B5AC37}">
      <dgm:prSet/>
      <dgm:spPr/>
      <dgm:t>
        <a:bodyPr/>
        <a:lstStyle/>
        <a:p>
          <a:endParaRPr lang="en-US"/>
        </a:p>
      </dgm:t>
    </dgm:pt>
    <dgm:pt modelId="{8C829EB3-0848-4AC8-BC53-05D03E73AC5E}" type="pres">
      <dgm:prSet presAssocID="{28607627-8DC4-4198-BA3E-D8FBF4FD8459}" presName="root" presStyleCnt="0">
        <dgm:presLayoutVars>
          <dgm:dir/>
          <dgm:resizeHandles val="exact"/>
        </dgm:presLayoutVars>
      </dgm:prSet>
      <dgm:spPr/>
    </dgm:pt>
    <dgm:pt modelId="{DDA35380-1B17-40C9-8F49-AB77E56EDE96}" type="pres">
      <dgm:prSet presAssocID="{F1B7296F-5987-4848-88A5-B7F1D9A7C9F9}" presName="compNode" presStyleCnt="0"/>
      <dgm:spPr/>
    </dgm:pt>
    <dgm:pt modelId="{90D6DCB1-853B-40BE-9C94-C2F1539135D8}" type="pres">
      <dgm:prSet presAssocID="{F1B7296F-5987-4848-88A5-B7F1D9A7C9F9}" presName="bgRect" presStyleLbl="bgShp" presStyleIdx="0" presStyleCnt="5"/>
      <dgm:spPr/>
    </dgm:pt>
    <dgm:pt modelId="{8B81040C-3D67-4214-AF37-0153FC1113E6}" type="pres">
      <dgm:prSet presAssocID="{F1B7296F-5987-4848-88A5-B7F1D9A7C9F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glasses Face Outline"/>
        </a:ext>
      </dgm:extLst>
    </dgm:pt>
    <dgm:pt modelId="{214D052A-D7AD-4FA3-97E9-3F284EF533FC}" type="pres">
      <dgm:prSet presAssocID="{F1B7296F-5987-4848-88A5-B7F1D9A7C9F9}" presName="spaceRect" presStyleCnt="0"/>
      <dgm:spPr/>
    </dgm:pt>
    <dgm:pt modelId="{8A041A87-68F4-49AC-B714-E3A54244173B}" type="pres">
      <dgm:prSet presAssocID="{F1B7296F-5987-4848-88A5-B7F1D9A7C9F9}" presName="parTx" presStyleLbl="revTx" presStyleIdx="0" presStyleCnt="5">
        <dgm:presLayoutVars>
          <dgm:chMax val="0"/>
          <dgm:chPref val="0"/>
        </dgm:presLayoutVars>
      </dgm:prSet>
      <dgm:spPr/>
    </dgm:pt>
    <dgm:pt modelId="{2AA7F2CB-D549-4CE4-98D6-2592BEF3F202}" type="pres">
      <dgm:prSet presAssocID="{F0FB9A34-5E77-45AA-89D1-872D38CF6EF0}" presName="sibTrans" presStyleCnt="0"/>
      <dgm:spPr/>
    </dgm:pt>
    <dgm:pt modelId="{F5D27CE1-FC45-4CE0-B722-E9FBB7F28BE7}" type="pres">
      <dgm:prSet presAssocID="{3773EF4D-E1A7-4681-917A-4BD84992E607}" presName="compNode" presStyleCnt="0"/>
      <dgm:spPr/>
    </dgm:pt>
    <dgm:pt modelId="{DA8E3D7F-EB66-475F-BC1E-294A94C62DFB}" type="pres">
      <dgm:prSet presAssocID="{3773EF4D-E1A7-4681-917A-4BD84992E607}" presName="bgRect" presStyleLbl="bgShp" presStyleIdx="1" presStyleCnt="5"/>
      <dgm:spPr/>
    </dgm:pt>
    <dgm:pt modelId="{62ECFF46-96B5-4610-B3DB-66B1CBC66FB9}" type="pres">
      <dgm:prSet presAssocID="{3773EF4D-E1A7-4681-917A-4BD84992E60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80CF42F-8167-4DAF-949F-AAA47CA65389}" type="pres">
      <dgm:prSet presAssocID="{3773EF4D-E1A7-4681-917A-4BD84992E607}" presName="spaceRect" presStyleCnt="0"/>
      <dgm:spPr/>
    </dgm:pt>
    <dgm:pt modelId="{A8B1C477-53BD-4E1C-BBB1-BAD0BC667FC3}" type="pres">
      <dgm:prSet presAssocID="{3773EF4D-E1A7-4681-917A-4BD84992E607}" presName="parTx" presStyleLbl="revTx" presStyleIdx="1" presStyleCnt="5">
        <dgm:presLayoutVars>
          <dgm:chMax val="0"/>
          <dgm:chPref val="0"/>
        </dgm:presLayoutVars>
      </dgm:prSet>
      <dgm:spPr/>
    </dgm:pt>
    <dgm:pt modelId="{0425FE46-5B7E-4BEB-B223-2E3E00FCBEDA}" type="pres">
      <dgm:prSet presAssocID="{A6192F29-6EDA-4A8D-B4C6-8F8ECD4ABD8D}" presName="sibTrans" presStyleCnt="0"/>
      <dgm:spPr/>
    </dgm:pt>
    <dgm:pt modelId="{38B55E88-7A48-403C-89AC-D9E2CB13A5CE}" type="pres">
      <dgm:prSet presAssocID="{D6A079AA-E114-4185-9244-81BDB1609AD7}" presName="compNode" presStyleCnt="0"/>
      <dgm:spPr/>
    </dgm:pt>
    <dgm:pt modelId="{E54E9B7C-0154-4311-B104-6B0613975924}" type="pres">
      <dgm:prSet presAssocID="{D6A079AA-E114-4185-9244-81BDB1609AD7}" presName="bgRect" presStyleLbl="bgShp" presStyleIdx="2" presStyleCnt="5"/>
      <dgm:spPr/>
    </dgm:pt>
    <dgm:pt modelId="{07D400CF-1603-4318-9994-C29C2D6FFFFA}" type="pres">
      <dgm:prSet presAssocID="{D6A079AA-E114-4185-9244-81BDB1609A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3F2E9D7-9A09-424A-B807-A49B81D15A47}" type="pres">
      <dgm:prSet presAssocID="{D6A079AA-E114-4185-9244-81BDB1609AD7}" presName="spaceRect" presStyleCnt="0"/>
      <dgm:spPr/>
    </dgm:pt>
    <dgm:pt modelId="{38F65942-E84D-4878-98C4-B67865792103}" type="pres">
      <dgm:prSet presAssocID="{D6A079AA-E114-4185-9244-81BDB1609AD7}" presName="parTx" presStyleLbl="revTx" presStyleIdx="2" presStyleCnt="5">
        <dgm:presLayoutVars>
          <dgm:chMax val="0"/>
          <dgm:chPref val="0"/>
        </dgm:presLayoutVars>
      </dgm:prSet>
      <dgm:spPr/>
    </dgm:pt>
    <dgm:pt modelId="{E6BBFC35-6958-4094-B5E4-913B579FEEDA}" type="pres">
      <dgm:prSet presAssocID="{076A4AB1-FEF3-4114-B970-DEB346F2457E}" presName="sibTrans" presStyleCnt="0"/>
      <dgm:spPr/>
    </dgm:pt>
    <dgm:pt modelId="{EF6FCD29-84D1-4BAE-9104-BB4AEF5D0346}" type="pres">
      <dgm:prSet presAssocID="{7B79CE13-C876-4FDB-9974-1B3823153279}" presName="compNode" presStyleCnt="0"/>
      <dgm:spPr/>
    </dgm:pt>
    <dgm:pt modelId="{64A86386-E76E-4815-BCAA-0B0A8B61023A}" type="pres">
      <dgm:prSet presAssocID="{7B79CE13-C876-4FDB-9974-1B3823153279}" presName="bgRect" presStyleLbl="bgShp" presStyleIdx="3" presStyleCnt="5"/>
      <dgm:spPr/>
    </dgm:pt>
    <dgm:pt modelId="{3339B17F-9A35-43BD-9FD2-8BB06B0C01EB}" type="pres">
      <dgm:prSet presAssocID="{7B79CE13-C876-4FDB-9974-1B382315327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1BC6CAC5-1B22-4227-991B-B2005E487680}" type="pres">
      <dgm:prSet presAssocID="{7B79CE13-C876-4FDB-9974-1B3823153279}" presName="spaceRect" presStyleCnt="0"/>
      <dgm:spPr/>
    </dgm:pt>
    <dgm:pt modelId="{3DD76A22-1F0D-44D7-B34D-87B8434A8CC7}" type="pres">
      <dgm:prSet presAssocID="{7B79CE13-C876-4FDB-9974-1B3823153279}" presName="parTx" presStyleLbl="revTx" presStyleIdx="3" presStyleCnt="5">
        <dgm:presLayoutVars>
          <dgm:chMax val="0"/>
          <dgm:chPref val="0"/>
        </dgm:presLayoutVars>
      </dgm:prSet>
      <dgm:spPr/>
    </dgm:pt>
    <dgm:pt modelId="{BB068EEC-E013-4CE4-95A8-E063C74B731A}" type="pres">
      <dgm:prSet presAssocID="{6EE19D41-0EED-40FE-B151-2B4EF554410C}" presName="sibTrans" presStyleCnt="0"/>
      <dgm:spPr/>
    </dgm:pt>
    <dgm:pt modelId="{BC42E982-A2C6-441E-BF9B-2592CC71833E}" type="pres">
      <dgm:prSet presAssocID="{76EDE76D-4ACB-4028-A72A-6496CFA4869F}" presName="compNode" presStyleCnt="0"/>
      <dgm:spPr/>
    </dgm:pt>
    <dgm:pt modelId="{5968D83A-9E4B-413F-B553-9FBC0D351562}" type="pres">
      <dgm:prSet presAssocID="{76EDE76D-4ACB-4028-A72A-6496CFA4869F}" presName="bgRect" presStyleLbl="bgShp" presStyleIdx="4" presStyleCnt="5"/>
      <dgm:spPr/>
    </dgm:pt>
    <dgm:pt modelId="{97246923-4927-45F0-9536-69219E14ACEC}" type="pres">
      <dgm:prSet presAssocID="{76EDE76D-4ACB-4028-A72A-6496CFA4869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o sign"/>
        </a:ext>
      </dgm:extLst>
    </dgm:pt>
    <dgm:pt modelId="{18C9CE47-98DE-49D2-969E-881E7E50C376}" type="pres">
      <dgm:prSet presAssocID="{76EDE76D-4ACB-4028-A72A-6496CFA4869F}" presName="spaceRect" presStyleCnt="0"/>
      <dgm:spPr/>
    </dgm:pt>
    <dgm:pt modelId="{5CDF83CC-FAE5-422C-B3BF-FAC5EF5ECE58}" type="pres">
      <dgm:prSet presAssocID="{76EDE76D-4ACB-4028-A72A-6496CFA4869F}" presName="parTx" presStyleLbl="revTx" presStyleIdx="4" presStyleCnt="5">
        <dgm:presLayoutVars>
          <dgm:chMax val="0"/>
          <dgm:chPref val="0"/>
        </dgm:presLayoutVars>
      </dgm:prSet>
      <dgm:spPr/>
    </dgm:pt>
  </dgm:ptLst>
  <dgm:cxnLst>
    <dgm:cxn modelId="{35B8A906-9E4A-4868-BE3F-F0A0B1FAD691}" type="presOf" srcId="{7B79CE13-C876-4FDB-9974-1B3823153279}" destId="{3DD76A22-1F0D-44D7-B34D-87B8434A8CC7}" srcOrd="0" destOrd="0" presId="urn:microsoft.com/office/officeart/2018/2/layout/IconVerticalSolidList"/>
    <dgm:cxn modelId="{DDA43B21-BA92-4AF5-A0DE-FE1BBBE784B9}" type="presOf" srcId="{D6A079AA-E114-4185-9244-81BDB1609AD7}" destId="{38F65942-E84D-4878-98C4-B67865792103}" srcOrd="0" destOrd="0" presId="urn:microsoft.com/office/officeart/2018/2/layout/IconVerticalSolidList"/>
    <dgm:cxn modelId="{548AB968-8EBD-4340-BD13-CCCA42B5AC37}" srcId="{28607627-8DC4-4198-BA3E-D8FBF4FD8459}" destId="{76EDE76D-4ACB-4028-A72A-6496CFA4869F}" srcOrd="4" destOrd="0" parTransId="{F5D1DC57-AF72-447D-A778-5C7EE4845FD8}" sibTransId="{82019D50-8FFD-44BF-9E2C-13914D3B62CF}"/>
    <dgm:cxn modelId="{D6913D6D-A0C3-4683-9890-169D17D2E34C}" type="presOf" srcId="{28607627-8DC4-4198-BA3E-D8FBF4FD8459}" destId="{8C829EB3-0848-4AC8-BC53-05D03E73AC5E}" srcOrd="0" destOrd="0" presId="urn:microsoft.com/office/officeart/2018/2/layout/IconVerticalSolidList"/>
    <dgm:cxn modelId="{3BFCEA74-907C-4114-BA73-A3255D2F4040}" srcId="{28607627-8DC4-4198-BA3E-D8FBF4FD8459}" destId="{D6A079AA-E114-4185-9244-81BDB1609AD7}" srcOrd="2" destOrd="0" parTransId="{154A8672-04D0-4F0D-BCDB-3B69376A3948}" sibTransId="{076A4AB1-FEF3-4114-B970-DEB346F2457E}"/>
    <dgm:cxn modelId="{CFE7F386-AC77-47C9-B3BB-7AD55770C652}" type="presOf" srcId="{76EDE76D-4ACB-4028-A72A-6496CFA4869F}" destId="{5CDF83CC-FAE5-422C-B3BF-FAC5EF5ECE58}" srcOrd="0" destOrd="0" presId="urn:microsoft.com/office/officeart/2018/2/layout/IconVerticalSolidList"/>
    <dgm:cxn modelId="{1C9AEE91-56E7-48D8-9E32-315E29C7F9BD}" srcId="{28607627-8DC4-4198-BA3E-D8FBF4FD8459}" destId="{F1B7296F-5987-4848-88A5-B7F1D9A7C9F9}" srcOrd="0" destOrd="0" parTransId="{A99D0F19-7632-486E-9CAC-4E63C44C357C}" sibTransId="{F0FB9A34-5E77-45AA-89D1-872D38CF6EF0}"/>
    <dgm:cxn modelId="{DE5EA6AD-22E1-49EA-A035-C459DE6A130D}" type="presOf" srcId="{F1B7296F-5987-4848-88A5-B7F1D9A7C9F9}" destId="{8A041A87-68F4-49AC-B714-E3A54244173B}" srcOrd="0" destOrd="0" presId="urn:microsoft.com/office/officeart/2018/2/layout/IconVerticalSolidList"/>
    <dgm:cxn modelId="{9ABC84AF-3CFF-4469-9798-EAF0490D6FEE}" type="presOf" srcId="{3773EF4D-E1A7-4681-917A-4BD84992E607}" destId="{A8B1C477-53BD-4E1C-BBB1-BAD0BC667FC3}" srcOrd="0" destOrd="0" presId="urn:microsoft.com/office/officeart/2018/2/layout/IconVerticalSolidList"/>
    <dgm:cxn modelId="{595CF0D2-1BCB-4277-AA52-F1AE88219118}" srcId="{28607627-8DC4-4198-BA3E-D8FBF4FD8459}" destId="{3773EF4D-E1A7-4681-917A-4BD84992E607}" srcOrd="1" destOrd="0" parTransId="{E0D743EB-F553-4B94-B254-6307D3802429}" sibTransId="{A6192F29-6EDA-4A8D-B4C6-8F8ECD4ABD8D}"/>
    <dgm:cxn modelId="{D7A7E7DA-D846-4CF5-8570-000CA87E9495}" srcId="{28607627-8DC4-4198-BA3E-D8FBF4FD8459}" destId="{7B79CE13-C876-4FDB-9974-1B3823153279}" srcOrd="3" destOrd="0" parTransId="{47E6D36C-ACF5-416B-BB94-EADB7330AFDB}" sibTransId="{6EE19D41-0EED-40FE-B151-2B4EF554410C}"/>
    <dgm:cxn modelId="{66048CD8-39C7-4948-B087-E3123E5A947C}" type="presParOf" srcId="{8C829EB3-0848-4AC8-BC53-05D03E73AC5E}" destId="{DDA35380-1B17-40C9-8F49-AB77E56EDE96}" srcOrd="0" destOrd="0" presId="urn:microsoft.com/office/officeart/2018/2/layout/IconVerticalSolidList"/>
    <dgm:cxn modelId="{89E450DE-C397-4986-B2F2-6D6A4D4023E5}" type="presParOf" srcId="{DDA35380-1B17-40C9-8F49-AB77E56EDE96}" destId="{90D6DCB1-853B-40BE-9C94-C2F1539135D8}" srcOrd="0" destOrd="0" presId="urn:microsoft.com/office/officeart/2018/2/layout/IconVerticalSolidList"/>
    <dgm:cxn modelId="{DD3D2844-F996-4FEA-A934-1E3D1C43A8E9}" type="presParOf" srcId="{DDA35380-1B17-40C9-8F49-AB77E56EDE96}" destId="{8B81040C-3D67-4214-AF37-0153FC1113E6}" srcOrd="1" destOrd="0" presId="urn:microsoft.com/office/officeart/2018/2/layout/IconVerticalSolidList"/>
    <dgm:cxn modelId="{83795642-81CB-4CC8-8CD1-C1290CB72779}" type="presParOf" srcId="{DDA35380-1B17-40C9-8F49-AB77E56EDE96}" destId="{214D052A-D7AD-4FA3-97E9-3F284EF533FC}" srcOrd="2" destOrd="0" presId="urn:microsoft.com/office/officeart/2018/2/layout/IconVerticalSolidList"/>
    <dgm:cxn modelId="{3F8C4104-1E06-4C1D-9632-F771ACD339DC}" type="presParOf" srcId="{DDA35380-1B17-40C9-8F49-AB77E56EDE96}" destId="{8A041A87-68F4-49AC-B714-E3A54244173B}" srcOrd="3" destOrd="0" presId="urn:microsoft.com/office/officeart/2018/2/layout/IconVerticalSolidList"/>
    <dgm:cxn modelId="{43AE31E0-EA73-4086-A7FA-F8C8E3B5F250}" type="presParOf" srcId="{8C829EB3-0848-4AC8-BC53-05D03E73AC5E}" destId="{2AA7F2CB-D549-4CE4-98D6-2592BEF3F202}" srcOrd="1" destOrd="0" presId="urn:microsoft.com/office/officeart/2018/2/layout/IconVerticalSolidList"/>
    <dgm:cxn modelId="{3C24791E-565F-430A-8706-02B8C805A84B}" type="presParOf" srcId="{8C829EB3-0848-4AC8-BC53-05D03E73AC5E}" destId="{F5D27CE1-FC45-4CE0-B722-E9FBB7F28BE7}" srcOrd="2" destOrd="0" presId="urn:microsoft.com/office/officeart/2018/2/layout/IconVerticalSolidList"/>
    <dgm:cxn modelId="{31FA38EF-FA47-47CC-A241-DF088A941749}" type="presParOf" srcId="{F5D27CE1-FC45-4CE0-B722-E9FBB7F28BE7}" destId="{DA8E3D7F-EB66-475F-BC1E-294A94C62DFB}" srcOrd="0" destOrd="0" presId="urn:microsoft.com/office/officeart/2018/2/layout/IconVerticalSolidList"/>
    <dgm:cxn modelId="{87EAE3B0-515F-4F76-A4C5-61103EE1EAA8}" type="presParOf" srcId="{F5D27CE1-FC45-4CE0-B722-E9FBB7F28BE7}" destId="{62ECFF46-96B5-4610-B3DB-66B1CBC66FB9}" srcOrd="1" destOrd="0" presId="urn:microsoft.com/office/officeart/2018/2/layout/IconVerticalSolidList"/>
    <dgm:cxn modelId="{25D9D5B9-4841-4CA7-BAA1-667D9E7C8208}" type="presParOf" srcId="{F5D27CE1-FC45-4CE0-B722-E9FBB7F28BE7}" destId="{680CF42F-8167-4DAF-949F-AAA47CA65389}" srcOrd="2" destOrd="0" presId="urn:microsoft.com/office/officeart/2018/2/layout/IconVerticalSolidList"/>
    <dgm:cxn modelId="{DD50B20E-0854-4939-BA34-67B8869619FA}" type="presParOf" srcId="{F5D27CE1-FC45-4CE0-B722-E9FBB7F28BE7}" destId="{A8B1C477-53BD-4E1C-BBB1-BAD0BC667FC3}" srcOrd="3" destOrd="0" presId="urn:microsoft.com/office/officeart/2018/2/layout/IconVerticalSolidList"/>
    <dgm:cxn modelId="{478F0D69-4BD9-4C48-9299-9DC5CD5BCB91}" type="presParOf" srcId="{8C829EB3-0848-4AC8-BC53-05D03E73AC5E}" destId="{0425FE46-5B7E-4BEB-B223-2E3E00FCBEDA}" srcOrd="3" destOrd="0" presId="urn:microsoft.com/office/officeart/2018/2/layout/IconVerticalSolidList"/>
    <dgm:cxn modelId="{FCEDF8D0-AF17-4CE9-B731-0EB02122C0CC}" type="presParOf" srcId="{8C829EB3-0848-4AC8-BC53-05D03E73AC5E}" destId="{38B55E88-7A48-403C-89AC-D9E2CB13A5CE}" srcOrd="4" destOrd="0" presId="urn:microsoft.com/office/officeart/2018/2/layout/IconVerticalSolidList"/>
    <dgm:cxn modelId="{34A81C92-9F62-4083-A4C0-9955B01DCA2B}" type="presParOf" srcId="{38B55E88-7A48-403C-89AC-D9E2CB13A5CE}" destId="{E54E9B7C-0154-4311-B104-6B0613975924}" srcOrd="0" destOrd="0" presId="urn:microsoft.com/office/officeart/2018/2/layout/IconVerticalSolidList"/>
    <dgm:cxn modelId="{AB8A0B42-9B9C-493B-B157-ED805163EF3D}" type="presParOf" srcId="{38B55E88-7A48-403C-89AC-D9E2CB13A5CE}" destId="{07D400CF-1603-4318-9994-C29C2D6FFFFA}" srcOrd="1" destOrd="0" presId="urn:microsoft.com/office/officeart/2018/2/layout/IconVerticalSolidList"/>
    <dgm:cxn modelId="{25174E07-953A-4939-8D9A-EF37A6B5676C}" type="presParOf" srcId="{38B55E88-7A48-403C-89AC-D9E2CB13A5CE}" destId="{43F2E9D7-9A09-424A-B807-A49B81D15A47}" srcOrd="2" destOrd="0" presId="urn:microsoft.com/office/officeart/2018/2/layout/IconVerticalSolidList"/>
    <dgm:cxn modelId="{217E6618-4502-40D4-A7AB-1D32300DB480}" type="presParOf" srcId="{38B55E88-7A48-403C-89AC-D9E2CB13A5CE}" destId="{38F65942-E84D-4878-98C4-B67865792103}" srcOrd="3" destOrd="0" presId="urn:microsoft.com/office/officeart/2018/2/layout/IconVerticalSolidList"/>
    <dgm:cxn modelId="{62C4BDB4-A94B-4FE6-A2D0-2EB866AB85B9}" type="presParOf" srcId="{8C829EB3-0848-4AC8-BC53-05D03E73AC5E}" destId="{E6BBFC35-6958-4094-B5E4-913B579FEEDA}" srcOrd="5" destOrd="0" presId="urn:microsoft.com/office/officeart/2018/2/layout/IconVerticalSolidList"/>
    <dgm:cxn modelId="{85189B02-3ABD-4EAC-BF9F-515EBE42FB82}" type="presParOf" srcId="{8C829EB3-0848-4AC8-BC53-05D03E73AC5E}" destId="{EF6FCD29-84D1-4BAE-9104-BB4AEF5D0346}" srcOrd="6" destOrd="0" presId="urn:microsoft.com/office/officeart/2018/2/layout/IconVerticalSolidList"/>
    <dgm:cxn modelId="{688369B3-9C13-4BD6-8BEA-E1EB581C71DB}" type="presParOf" srcId="{EF6FCD29-84D1-4BAE-9104-BB4AEF5D0346}" destId="{64A86386-E76E-4815-BCAA-0B0A8B61023A}" srcOrd="0" destOrd="0" presId="urn:microsoft.com/office/officeart/2018/2/layout/IconVerticalSolidList"/>
    <dgm:cxn modelId="{D22AB1B2-C991-41C8-8018-4182BEFA7501}" type="presParOf" srcId="{EF6FCD29-84D1-4BAE-9104-BB4AEF5D0346}" destId="{3339B17F-9A35-43BD-9FD2-8BB06B0C01EB}" srcOrd="1" destOrd="0" presId="urn:microsoft.com/office/officeart/2018/2/layout/IconVerticalSolidList"/>
    <dgm:cxn modelId="{06CE5C36-00D1-4F59-84E8-1A9F53E72F6C}" type="presParOf" srcId="{EF6FCD29-84D1-4BAE-9104-BB4AEF5D0346}" destId="{1BC6CAC5-1B22-4227-991B-B2005E487680}" srcOrd="2" destOrd="0" presId="urn:microsoft.com/office/officeart/2018/2/layout/IconVerticalSolidList"/>
    <dgm:cxn modelId="{0983A5D1-2169-4BBE-B66E-B221FF890B67}" type="presParOf" srcId="{EF6FCD29-84D1-4BAE-9104-BB4AEF5D0346}" destId="{3DD76A22-1F0D-44D7-B34D-87B8434A8CC7}" srcOrd="3" destOrd="0" presId="urn:microsoft.com/office/officeart/2018/2/layout/IconVerticalSolidList"/>
    <dgm:cxn modelId="{921DE170-5FB9-42B2-996B-D5A62275E729}" type="presParOf" srcId="{8C829EB3-0848-4AC8-BC53-05D03E73AC5E}" destId="{BB068EEC-E013-4CE4-95A8-E063C74B731A}" srcOrd="7" destOrd="0" presId="urn:microsoft.com/office/officeart/2018/2/layout/IconVerticalSolidList"/>
    <dgm:cxn modelId="{81230165-8A18-48D9-9D75-4E3E4EBA14A8}" type="presParOf" srcId="{8C829EB3-0848-4AC8-BC53-05D03E73AC5E}" destId="{BC42E982-A2C6-441E-BF9B-2592CC71833E}" srcOrd="8" destOrd="0" presId="urn:microsoft.com/office/officeart/2018/2/layout/IconVerticalSolidList"/>
    <dgm:cxn modelId="{1C5C5371-284C-48AE-B316-759D02F3D186}" type="presParOf" srcId="{BC42E982-A2C6-441E-BF9B-2592CC71833E}" destId="{5968D83A-9E4B-413F-B553-9FBC0D351562}" srcOrd="0" destOrd="0" presId="urn:microsoft.com/office/officeart/2018/2/layout/IconVerticalSolidList"/>
    <dgm:cxn modelId="{8414C17D-0958-49F0-9F1F-7F9BC96FEBA6}" type="presParOf" srcId="{BC42E982-A2C6-441E-BF9B-2592CC71833E}" destId="{97246923-4927-45F0-9536-69219E14ACEC}" srcOrd="1" destOrd="0" presId="urn:microsoft.com/office/officeart/2018/2/layout/IconVerticalSolidList"/>
    <dgm:cxn modelId="{03380834-AF27-479E-B67D-0830E5277A6C}" type="presParOf" srcId="{BC42E982-A2C6-441E-BF9B-2592CC71833E}" destId="{18C9CE47-98DE-49D2-969E-881E7E50C376}" srcOrd="2" destOrd="0" presId="urn:microsoft.com/office/officeart/2018/2/layout/IconVerticalSolidList"/>
    <dgm:cxn modelId="{FE999E6B-C94E-43D7-BE2E-760B55909455}" type="presParOf" srcId="{BC42E982-A2C6-441E-BF9B-2592CC71833E}" destId="{5CDF83CC-FAE5-422C-B3BF-FAC5EF5ECE5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8F441B0-4FDD-4B1C-969C-55AF2C9F8E0C}"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5A5688E4-0299-406E-84C0-C30FC8B723BF}">
      <dgm:prSet/>
      <dgm:spPr/>
      <dgm:t>
        <a:bodyPr/>
        <a:lstStyle/>
        <a:p>
          <a:r>
            <a:rPr lang="en-US"/>
            <a:t>Impaired declarative memory for emotional information</a:t>
          </a:r>
        </a:p>
      </dgm:t>
    </dgm:pt>
    <dgm:pt modelId="{B9F7A365-AC47-4795-8971-C5038461571B}" type="parTrans" cxnId="{FFE12E49-CB34-464F-9621-3ABDD6518817}">
      <dgm:prSet/>
      <dgm:spPr/>
      <dgm:t>
        <a:bodyPr/>
        <a:lstStyle/>
        <a:p>
          <a:endParaRPr lang="en-US"/>
        </a:p>
      </dgm:t>
    </dgm:pt>
    <dgm:pt modelId="{F11A65C3-7757-4C60-A671-7B246612DF7C}" type="sibTrans" cxnId="{FFE12E49-CB34-464F-9621-3ABDD6518817}">
      <dgm:prSet/>
      <dgm:spPr/>
      <dgm:t>
        <a:bodyPr/>
        <a:lstStyle/>
        <a:p>
          <a:endParaRPr lang="en-US"/>
        </a:p>
      </dgm:t>
    </dgm:pt>
    <dgm:pt modelId="{2BCA0C2A-0E14-4D75-937D-F26A516FAEAA}">
      <dgm:prSet/>
      <dgm:spPr/>
      <dgm:t>
        <a:bodyPr/>
        <a:lstStyle/>
        <a:p>
          <a:r>
            <a:rPr lang="en-US"/>
            <a:t>Impaired recognition of negative facial emotions</a:t>
          </a:r>
        </a:p>
      </dgm:t>
    </dgm:pt>
    <dgm:pt modelId="{E155CFB7-7A77-4645-8D9B-46E19624D1CB}" type="parTrans" cxnId="{0099DC57-9E6F-4904-9320-36C6ADEC2708}">
      <dgm:prSet/>
      <dgm:spPr/>
      <dgm:t>
        <a:bodyPr/>
        <a:lstStyle/>
        <a:p>
          <a:endParaRPr lang="en-US"/>
        </a:p>
      </dgm:t>
    </dgm:pt>
    <dgm:pt modelId="{1E1C5B29-E63B-49AE-8C09-61DCDC969E1D}" type="sibTrans" cxnId="{0099DC57-9E6F-4904-9320-36C6ADEC2708}">
      <dgm:prSet/>
      <dgm:spPr/>
      <dgm:t>
        <a:bodyPr/>
        <a:lstStyle/>
        <a:p>
          <a:endParaRPr lang="en-US"/>
        </a:p>
      </dgm:t>
    </dgm:pt>
    <dgm:pt modelId="{357D97B2-0FBA-4C09-897B-800959151F08}">
      <dgm:prSet/>
      <dgm:spPr/>
      <dgm:t>
        <a:bodyPr/>
        <a:lstStyle/>
        <a:p>
          <a:r>
            <a:rPr lang="en-US"/>
            <a:t>Social learning relies on amygdalic function</a:t>
          </a:r>
        </a:p>
      </dgm:t>
    </dgm:pt>
    <dgm:pt modelId="{B5A984AB-D196-4424-8F18-28EBBD64DD08}" type="parTrans" cxnId="{43111531-9CE0-4655-BD3C-8CD9BC1915F1}">
      <dgm:prSet/>
      <dgm:spPr/>
      <dgm:t>
        <a:bodyPr/>
        <a:lstStyle/>
        <a:p>
          <a:endParaRPr lang="en-US"/>
        </a:p>
      </dgm:t>
    </dgm:pt>
    <dgm:pt modelId="{46704F68-2778-4AF5-85CD-70E0D25A8C9E}" type="sibTrans" cxnId="{43111531-9CE0-4655-BD3C-8CD9BC1915F1}">
      <dgm:prSet/>
      <dgm:spPr/>
      <dgm:t>
        <a:bodyPr/>
        <a:lstStyle/>
        <a:p>
          <a:endParaRPr lang="en-US"/>
        </a:p>
      </dgm:t>
    </dgm:pt>
    <dgm:pt modelId="{0C393440-7F9B-4502-9013-4CF2AAD04BF5}">
      <dgm:prSet/>
      <dgm:spPr/>
      <dgm:t>
        <a:bodyPr/>
        <a:lstStyle/>
        <a:p>
          <a:r>
            <a:rPr lang="en-US"/>
            <a:t>Affective theory of mind links here too, but not cognitive theory of mind (Shamay-Tsoory et al, 2010)</a:t>
          </a:r>
        </a:p>
      </dgm:t>
    </dgm:pt>
    <dgm:pt modelId="{F3439595-0DA8-41CF-9ED5-B294019904C9}" type="parTrans" cxnId="{814C82BC-762F-4820-9B6A-175AA9650707}">
      <dgm:prSet/>
      <dgm:spPr/>
      <dgm:t>
        <a:bodyPr/>
        <a:lstStyle/>
        <a:p>
          <a:endParaRPr lang="en-US"/>
        </a:p>
      </dgm:t>
    </dgm:pt>
    <dgm:pt modelId="{B5E7E2A2-312F-44B8-B5BD-741DA3B82436}" type="sibTrans" cxnId="{814C82BC-762F-4820-9B6A-175AA9650707}">
      <dgm:prSet/>
      <dgm:spPr/>
      <dgm:t>
        <a:bodyPr/>
        <a:lstStyle/>
        <a:p>
          <a:endParaRPr lang="en-US"/>
        </a:p>
      </dgm:t>
    </dgm:pt>
    <dgm:pt modelId="{1833BDC5-0500-4B18-8B62-28C15885B211}" type="pres">
      <dgm:prSet presAssocID="{88F441B0-4FDD-4B1C-969C-55AF2C9F8E0C}" presName="outerComposite" presStyleCnt="0">
        <dgm:presLayoutVars>
          <dgm:chMax val="5"/>
          <dgm:dir/>
          <dgm:resizeHandles val="exact"/>
        </dgm:presLayoutVars>
      </dgm:prSet>
      <dgm:spPr/>
    </dgm:pt>
    <dgm:pt modelId="{4A44AFE4-29BF-462C-A513-9713EBADDC0C}" type="pres">
      <dgm:prSet presAssocID="{88F441B0-4FDD-4B1C-969C-55AF2C9F8E0C}" presName="dummyMaxCanvas" presStyleCnt="0">
        <dgm:presLayoutVars/>
      </dgm:prSet>
      <dgm:spPr/>
    </dgm:pt>
    <dgm:pt modelId="{BC105178-B115-4382-9D53-BE05ECBA5361}" type="pres">
      <dgm:prSet presAssocID="{88F441B0-4FDD-4B1C-969C-55AF2C9F8E0C}" presName="FourNodes_1" presStyleLbl="node1" presStyleIdx="0" presStyleCnt="4">
        <dgm:presLayoutVars>
          <dgm:bulletEnabled val="1"/>
        </dgm:presLayoutVars>
      </dgm:prSet>
      <dgm:spPr/>
    </dgm:pt>
    <dgm:pt modelId="{BD63066E-ADEE-4942-AC3E-19C07DB88513}" type="pres">
      <dgm:prSet presAssocID="{88F441B0-4FDD-4B1C-969C-55AF2C9F8E0C}" presName="FourNodes_2" presStyleLbl="node1" presStyleIdx="1" presStyleCnt="4">
        <dgm:presLayoutVars>
          <dgm:bulletEnabled val="1"/>
        </dgm:presLayoutVars>
      </dgm:prSet>
      <dgm:spPr/>
    </dgm:pt>
    <dgm:pt modelId="{9C655D66-2655-4ED4-9867-41251E286683}" type="pres">
      <dgm:prSet presAssocID="{88F441B0-4FDD-4B1C-969C-55AF2C9F8E0C}" presName="FourNodes_3" presStyleLbl="node1" presStyleIdx="2" presStyleCnt="4">
        <dgm:presLayoutVars>
          <dgm:bulletEnabled val="1"/>
        </dgm:presLayoutVars>
      </dgm:prSet>
      <dgm:spPr/>
    </dgm:pt>
    <dgm:pt modelId="{3A7823E5-0399-4335-9627-160E9A2F9C56}" type="pres">
      <dgm:prSet presAssocID="{88F441B0-4FDD-4B1C-969C-55AF2C9F8E0C}" presName="FourNodes_4" presStyleLbl="node1" presStyleIdx="3" presStyleCnt="4">
        <dgm:presLayoutVars>
          <dgm:bulletEnabled val="1"/>
        </dgm:presLayoutVars>
      </dgm:prSet>
      <dgm:spPr/>
    </dgm:pt>
    <dgm:pt modelId="{ADAC3A23-DB13-42F2-8A43-5E3D16FBD3DE}" type="pres">
      <dgm:prSet presAssocID="{88F441B0-4FDD-4B1C-969C-55AF2C9F8E0C}" presName="FourConn_1-2" presStyleLbl="fgAccFollowNode1" presStyleIdx="0" presStyleCnt="3">
        <dgm:presLayoutVars>
          <dgm:bulletEnabled val="1"/>
        </dgm:presLayoutVars>
      </dgm:prSet>
      <dgm:spPr/>
    </dgm:pt>
    <dgm:pt modelId="{70A7FA2F-BCFC-4C0D-9708-CE87732ED650}" type="pres">
      <dgm:prSet presAssocID="{88F441B0-4FDD-4B1C-969C-55AF2C9F8E0C}" presName="FourConn_2-3" presStyleLbl="fgAccFollowNode1" presStyleIdx="1" presStyleCnt="3">
        <dgm:presLayoutVars>
          <dgm:bulletEnabled val="1"/>
        </dgm:presLayoutVars>
      </dgm:prSet>
      <dgm:spPr/>
    </dgm:pt>
    <dgm:pt modelId="{1EE9A930-8D89-4207-9E98-955A45053B69}" type="pres">
      <dgm:prSet presAssocID="{88F441B0-4FDD-4B1C-969C-55AF2C9F8E0C}" presName="FourConn_3-4" presStyleLbl="fgAccFollowNode1" presStyleIdx="2" presStyleCnt="3">
        <dgm:presLayoutVars>
          <dgm:bulletEnabled val="1"/>
        </dgm:presLayoutVars>
      </dgm:prSet>
      <dgm:spPr/>
    </dgm:pt>
    <dgm:pt modelId="{741C177C-4018-4E7F-A36D-D7152482AB08}" type="pres">
      <dgm:prSet presAssocID="{88F441B0-4FDD-4B1C-969C-55AF2C9F8E0C}" presName="FourNodes_1_text" presStyleLbl="node1" presStyleIdx="3" presStyleCnt="4">
        <dgm:presLayoutVars>
          <dgm:bulletEnabled val="1"/>
        </dgm:presLayoutVars>
      </dgm:prSet>
      <dgm:spPr/>
    </dgm:pt>
    <dgm:pt modelId="{0232F27F-B2B4-4740-92B0-DFC2F672D8FA}" type="pres">
      <dgm:prSet presAssocID="{88F441B0-4FDD-4B1C-969C-55AF2C9F8E0C}" presName="FourNodes_2_text" presStyleLbl="node1" presStyleIdx="3" presStyleCnt="4">
        <dgm:presLayoutVars>
          <dgm:bulletEnabled val="1"/>
        </dgm:presLayoutVars>
      </dgm:prSet>
      <dgm:spPr/>
    </dgm:pt>
    <dgm:pt modelId="{1B18E42D-6D70-4074-8E6B-69CA703649AD}" type="pres">
      <dgm:prSet presAssocID="{88F441B0-4FDD-4B1C-969C-55AF2C9F8E0C}" presName="FourNodes_3_text" presStyleLbl="node1" presStyleIdx="3" presStyleCnt="4">
        <dgm:presLayoutVars>
          <dgm:bulletEnabled val="1"/>
        </dgm:presLayoutVars>
      </dgm:prSet>
      <dgm:spPr/>
    </dgm:pt>
    <dgm:pt modelId="{3F2175A6-C5DF-4ED4-A424-4DB1D7ACA442}" type="pres">
      <dgm:prSet presAssocID="{88F441B0-4FDD-4B1C-969C-55AF2C9F8E0C}" presName="FourNodes_4_text" presStyleLbl="node1" presStyleIdx="3" presStyleCnt="4">
        <dgm:presLayoutVars>
          <dgm:bulletEnabled val="1"/>
        </dgm:presLayoutVars>
      </dgm:prSet>
      <dgm:spPr/>
    </dgm:pt>
  </dgm:ptLst>
  <dgm:cxnLst>
    <dgm:cxn modelId="{5B9C3006-AA31-4E06-9088-42C430D49583}" type="presOf" srcId="{F11A65C3-7757-4C60-A671-7B246612DF7C}" destId="{ADAC3A23-DB13-42F2-8A43-5E3D16FBD3DE}" srcOrd="0" destOrd="0" presId="urn:microsoft.com/office/officeart/2005/8/layout/vProcess5"/>
    <dgm:cxn modelId="{028CA20A-B71E-4E6E-B8AD-D4BAB1B05BB0}" type="presOf" srcId="{2BCA0C2A-0E14-4D75-937D-F26A516FAEAA}" destId="{BD63066E-ADEE-4942-AC3E-19C07DB88513}" srcOrd="0" destOrd="0" presId="urn:microsoft.com/office/officeart/2005/8/layout/vProcess5"/>
    <dgm:cxn modelId="{5319081A-649D-4D63-937B-3437D4194E7C}" type="presOf" srcId="{5A5688E4-0299-406E-84C0-C30FC8B723BF}" destId="{BC105178-B115-4382-9D53-BE05ECBA5361}" srcOrd="0" destOrd="0" presId="urn:microsoft.com/office/officeart/2005/8/layout/vProcess5"/>
    <dgm:cxn modelId="{DD92E630-7F4A-4EFC-8211-68AF39EF5568}" type="presOf" srcId="{0C393440-7F9B-4502-9013-4CF2AAD04BF5}" destId="{3A7823E5-0399-4335-9627-160E9A2F9C56}" srcOrd="0" destOrd="0" presId="urn:microsoft.com/office/officeart/2005/8/layout/vProcess5"/>
    <dgm:cxn modelId="{43111531-9CE0-4655-BD3C-8CD9BC1915F1}" srcId="{88F441B0-4FDD-4B1C-969C-55AF2C9F8E0C}" destId="{357D97B2-0FBA-4C09-897B-800959151F08}" srcOrd="2" destOrd="0" parTransId="{B5A984AB-D196-4424-8F18-28EBBD64DD08}" sibTransId="{46704F68-2778-4AF5-85CD-70E0D25A8C9E}"/>
    <dgm:cxn modelId="{516BB034-68EB-47AD-9F5E-09E682A5EC89}" type="presOf" srcId="{357D97B2-0FBA-4C09-897B-800959151F08}" destId="{1B18E42D-6D70-4074-8E6B-69CA703649AD}" srcOrd="1" destOrd="0" presId="urn:microsoft.com/office/officeart/2005/8/layout/vProcess5"/>
    <dgm:cxn modelId="{B3340A37-E80F-4805-9819-089DE2D52B8E}" type="presOf" srcId="{2BCA0C2A-0E14-4D75-937D-F26A516FAEAA}" destId="{0232F27F-B2B4-4740-92B0-DFC2F672D8FA}" srcOrd="1" destOrd="0" presId="urn:microsoft.com/office/officeart/2005/8/layout/vProcess5"/>
    <dgm:cxn modelId="{0D91E260-0096-44D1-B80D-6B2647DD243B}" type="presOf" srcId="{1E1C5B29-E63B-49AE-8C09-61DCDC969E1D}" destId="{70A7FA2F-BCFC-4C0D-9708-CE87732ED650}" srcOrd="0" destOrd="0" presId="urn:microsoft.com/office/officeart/2005/8/layout/vProcess5"/>
    <dgm:cxn modelId="{FFE12E49-CB34-464F-9621-3ABDD6518817}" srcId="{88F441B0-4FDD-4B1C-969C-55AF2C9F8E0C}" destId="{5A5688E4-0299-406E-84C0-C30FC8B723BF}" srcOrd="0" destOrd="0" parTransId="{B9F7A365-AC47-4795-8971-C5038461571B}" sibTransId="{F11A65C3-7757-4C60-A671-7B246612DF7C}"/>
    <dgm:cxn modelId="{0099DC57-9E6F-4904-9320-36C6ADEC2708}" srcId="{88F441B0-4FDD-4B1C-969C-55AF2C9F8E0C}" destId="{2BCA0C2A-0E14-4D75-937D-F26A516FAEAA}" srcOrd="1" destOrd="0" parTransId="{E155CFB7-7A77-4645-8D9B-46E19624D1CB}" sibTransId="{1E1C5B29-E63B-49AE-8C09-61DCDC969E1D}"/>
    <dgm:cxn modelId="{274AE58F-04E6-41D1-BC50-DA59776B80A1}" type="presOf" srcId="{46704F68-2778-4AF5-85CD-70E0D25A8C9E}" destId="{1EE9A930-8D89-4207-9E98-955A45053B69}" srcOrd="0" destOrd="0" presId="urn:microsoft.com/office/officeart/2005/8/layout/vProcess5"/>
    <dgm:cxn modelId="{39E70894-DFB8-4076-9B06-53C3592E7EC6}" type="presOf" srcId="{357D97B2-0FBA-4C09-897B-800959151F08}" destId="{9C655D66-2655-4ED4-9867-41251E286683}" srcOrd="0" destOrd="0" presId="urn:microsoft.com/office/officeart/2005/8/layout/vProcess5"/>
    <dgm:cxn modelId="{61E74796-D976-4797-9BDE-98E47C20CE72}" type="presOf" srcId="{88F441B0-4FDD-4B1C-969C-55AF2C9F8E0C}" destId="{1833BDC5-0500-4B18-8B62-28C15885B211}" srcOrd="0" destOrd="0" presId="urn:microsoft.com/office/officeart/2005/8/layout/vProcess5"/>
    <dgm:cxn modelId="{B0EF1597-E699-4AB7-8CFD-8A0D21BD1C4D}" type="presOf" srcId="{5A5688E4-0299-406E-84C0-C30FC8B723BF}" destId="{741C177C-4018-4E7F-A36D-D7152482AB08}" srcOrd="1" destOrd="0" presId="urn:microsoft.com/office/officeart/2005/8/layout/vProcess5"/>
    <dgm:cxn modelId="{814C82BC-762F-4820-9B6A-175AA9650707}" srcId="{88F441B0-4FDD-4B1C-969C-55AF2C9F8E0C}" destId="{0C393440-7F9B-4502-9013-4CF2AAD04BF5}" srcOrd="3" destOrd="0" parTransId="{F3439595-0DA8-41CF-9ED5-B294019904C9}" sibTransId="{B5E7E2A2-312F-44B8-B5BD-741DA3B82436}"/>
    <dgm:cxn modelId="{ED18EAD3-F0DD-4AD6-8327-9A10A106A295}" type="presOf" srcId="{0C393440-7F9B-4502-9013-4CF2AAD04BF5}" destId="{3F2175A6-C5DF-4ED4-A424-4DB1D7ACA442}" srcOrd="1" destOrd="0" presId="urn:microsoft.com/office/officeart/2005/8/layout/vProcess5"/>
    <dgm:cxn modelId="{49F28BBD-BD01-4F49-8F73-7B1FFCD50E43}" type="presParOf" srcId="{1833BDC5-0500-4B18-8B62-28C15885B211}" destId="{4A44AFE4-29BF-462C-A513-9713EBADDC0C}" srcOrd="0" destOrd="0" presId="urn:microsoft.com/office/officeart/2005/8/layout/vProcess5"/>
    <dgm:cxn modelId="{05FB1293-8B02-4CFA-90A8-78D942915D87}" type="presParOf" srcId="{1833BDC5-0500-4B18-8B62-28C15885B211}" destId="{BC105178-B115-4382-9D53-BE05ECBA5361}" srcOrd="1" destOrd="0" presId="urn:microsoft.com/office/officeart/2005/8/layout/vProcess5"/>
    <dgm:cxn modelId="{B1A2F277-65BA-4C2A-A5C3-9BC1F82D8C10}" type="presParOf" srcId="{1833BDC5-0500-4B18-8B62-28C15885B211}" destId="{BD63066E-ADEE-4942-AC3E-19C07DB88513}" srcOrd="2" destOrd="0" presId="urn:microsoft.com/office/officeart/2005/8/layout/vProcess5"/>
    <dgm:cxn modelId="{51D3DD9C-1A42-4E27-8200-756CE5D3F73D}" type="presParOf" srcId="{1833BDC5-0500-4B18-8B62-28C15885B211}" destId="{9C655D66-2655-4ED4-9867-41251E286683}" srcOrd="3" destOrd="0" presId="urn:microsoft.com/office/officeart/2005/8/layout/vProcess5"/>
    <dgm:cxn modelId="{95441C3B-72DB-4ADB-8F44-256A3A0F7FFB}" type="presParOf" srcId="{1833BDC5-0500-4B18-8B62-28C15885B211}" destId="{3A7823E5-0399-4335-9627-160E9A2F9C56}" srcOrd="4" destOrd="0" presId="urn:microsoft.com/office/officeart/2005/8/layout/vProcess5"/>
    <dgm:cxn modelId="{37BCDD30-40F5-4DA8-8536-949FE55A93A6}" type="presParOf" srcId="{1833BDC5-0500-4B18-8B62-28C15885B211}" destId="{ADAC3A23-DB13-42F2-8A43-5E3D16FBD3DE}" srcOrd="5" destOrd="0" presId="urn:microsoft.com/office/officeart/2005/8/layout/vProcess5"/>
    <dgm:cxn modelId="{90A4AF6C-2820-491D-9E3A-219291CA220B}" type="presParOf" srcId="{1833BDC5-0500-4B18-8B62-28C15885B211}" destId="{70A7FA2F-BCFC-4C0D-9708-CE87732ED650}" srcOrd="6" destOrd="0" presId="urn:microsoft.com/office/officeart/2005/8/layout/vProcess5"/>
    <dgm:cxn modelId="{A4B5EDED-FBD0-4B91-A98B-36D4ABC7FB3A}" type="presParOf" srcId="{1833BDC5-0500-4B18-8B62-28C15885B211}" destId="{1EE9A930-8D89-4207-9E98-955A45053B69}" srcOrd="7" destOrd="0" presId="urn:microsoft.com/office/officeart/2005/8/layout/vProcess5"/>
    <dgm:cxn modelId="{8CAF0F3B-AD5B-41E4-8EC1-E4F9A79DDCB2}" type="presParOf" srcId="{1833BDC5-0500-4B18-8B62-28C15885B211}" destId="{741C177C-4018-4E7F-A36D-D7152482AB08}" srcOrd="8" destOrd="0" presId="urn:microsoft.com/office/officeart/2005/8/layout/vProcess5"/>
    <dgm:cxn modelId="{6D3C4911-9572-43AF-8E47-E27E93309676}" type="presParOf" srcId="{1833BDC5-0500-4B18-8B62-28C15885B211}" destId="{0232F27F-B2B4-4740-92B0-DFC2F672D8FA}" srcOrd="9" destOrd="0" presId="urn:microsoft.com/office/officeart/2005/8/layout/vProcess5"/>
    <dgm:cxn modelId="{B47F1D4A-0C33-46B2-BCC7-5E7109122D86}" type="presParOf" srcId="{1833BDC5-0500-4B18-8B62-28C15885B211}" destId="{1B18E42D-6D70-4074-8E6B-69CA703649AD}" srcOrd="10" destOrd="0" presId="urn:microsoft.com/office/officeart/2005/8/layout/vProcess5"/>
    <dgm:cxn modelId="{1CD4AD61-3BBC-4E76-83B2-07A3CC89AE8C}" type="presParOf" srcId="{1833BDC5-0500-4B18-8B62-28C15885B211}" destId="{3F2175A6-C5DF-4ED4-A424-4DB1D7ACA44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23B1E92-D8CD-4AE8-9FAF-C7FA990C2DF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883E4C9-B284-4C74-BCD3-F8F44A83AA29}">
      <dgm:prSet/>
      <dgm:spPr/>
      <dgm:t>
        <a:bodyPr/>
        <a:lstStyle/>
        <a:p>
          <a:r>
            <a:rPr lang="en-GB"/>
            <a:t>Serotonin – low levels linked to a lack of mood regulation and aggression inhibition (Nascimento and Silva Leandro, 2023). </a:t>
          </a:r>
          <a:endParaRPr lang="en-US"/>
        </a:p>
      </dgm:t>
    </dgm:pt>
    <dgm:pt modelId="{0ADB0DD9-8A6A-434B-B4EC-C87FE02EC29B}" type="parTrans" cxnId="{91E786D3-D48F-4C07-AB29-D47F0AE8D4B5}">
      <dgm:prSet/>
      <dgm:spPr/>
      <dgm:t>
        <a:bodyPr/>
        <a:lstStyle/>
        <a:p>
          <a:endParaRPr lang="en-US"/>
        </a:p>
      </dgm:t>
    </dgm:pt>
    <dgm:pt modelId="{0C53569D-20DD-4D0F-8FEF-00927876533C}" type="sibTrans" cxnId="{91E786D3-D48F-4C07-AB29-D47F0AE8D4B5}">
      <dgm:prSet/>
      <dgm:spPr/>
      <dgm:t>
        <a:bodyPr/>
        <a:lstStyle/>
        <a:p>
          <a:endParaRPr lang="en-US"/>
        </a:p>
      </dgm:t>
    </dgm:pt>
    <dgm:pt modelId="{B3A0EA29-6564-49F4-9987-A0507F0C6B15}">
      <dgm:prSet/>
      <dgm:spPr/>
      <dgm:t>
        <a:bodyPr/>
        <a:lstStyle/>
        <a:p>
          <a:r>
            <a:rPr lang="en-GB"/>
            <a:t>Noradrenaline/norepinephrine - abnormalities in this system are linked to enhanced aggression and thrill-seeking behaviour being rewarding (Karalis and Kleisiari-Karalis, 2019). </a:t>
          </a:r>
          <a:endParaRPr lang="en-US"/>
        </a:p>
      </dgm:t>
    </dgm:pt>
    <dgm:pt modelId="{9D972ACB-F4AD-4563-AB59-7814FD0C6F93}" type="parTrans" cxnId="{45632644-A85C-40F2-BD20-3E7A64E6F0F3}">
      <dgm:prSet/>
      <dgm:spPr/>
      <dgm:t>
        <a:bodyPr/>
        <a:lstStyle/>
        <a:p>
          <a:endParaRPr lang="en-US"/>
        </a:p>
      </dgm:t>
    </dgm:pt>
    <dgm:pt modelId="{78DF0EB5-A1FE-4B13-857F-2ED3E287EEC1}" type="sibTrans" cxnId="{45632644-A85C-40F2-BD20-3E7A64E6F0F3}">
      <dgm:prSet/>
      <dgm:spPr/>
      <dgm:t>
        <a:bodyPr/>
        <a:lstStyle/>
        <a:p>
          <a:endParaRPr lang="en-US"/>
        </a:p>
      </dgm:t>
    </dgm:pt>
    <dgm:pt modelId="{9E6FA93A-B38C-4CE5-B0BD-F8282C698253}">
      <dgm:prSet/>
      <dgm:spPr/>
      <dgm:t>
        <a:bodyPr/>
        <a:lstStyle/>
        <a:p>
          <a:r>
            <a:rPr lang="en-GB"/>
            <a:t>Dopamine – Linked to the MAOA gene, lower functioning means higher aggression (Subramanian, 2020)</a:t>
          </a:r>
          <a:endParaRPr lang="en-US"/>
        </a:p>
      </dgm:t>
    </dgm:pt>
    <dgm:pt modelId="{C472EBE2-1C32-4810-8DF9-7FBBC63433B1}" type="parTrans" cxnId="{D46BE532-E2E9-4D33-A2D5-87694FB722A5}">
      <dgm:prSet/>
      <dgm:spPr/>
      <dgm:t>
        <a:bodyPr/>
        <a:lstStyle/>
        <a:p>
          <a:endParaRPr lang="en-US"/>
        </a:p>
      </dgm:t>
    </dgm:pt>
    <dgm:pt modelId="{1845BD1A-46FB-4B51-8B93-CB2C1A2B19C2}" type="sibTrans" cxnId="{D46BE532-E2E9-4D33-A2D5-87694FB722A5}">
      <dgm:prSet/>
      <dgm:spPr/>
      <dgm:t>
        <a:bodyPr/>
        <a:lstStyle/>
        <a:p>
          <a:endParaRPr lang="en-US"/>
        </a:p>
      </dgm:t>
    </dgm:pt>
    <dgm:pt modelId="{25983F21-2DE3-4E9F-9870-2380CD62B590}" type="pres">
      <dgm:prSet presAssocID="{623B1E92-D8CD-4AE8-9FAF-C7FA990C2DFD}" presName="hierChild1" presStyleCnt="0">
        <dgm:presLayoutVars>
          <dgm:chPref val="1"/>
          <dgm:dir/>
          <dgm:animOne val="branch"/>
          <dgm:animLvl val="lvl"/>
          <dgm:resizeHandles/>
        </dgm:presLayoutVars>
      </dgm:prSet>
      <dgm:spPr/>
    </dgm:pt>
    <dgm:pt modelId="{AC2E4F2F-3D7A-46CD-A447-9E39669EB20F}" type="pres">
      <dgm:prSet presAssocID="{1883E4C9-B284-4C74-BCD3-F8F44A83AA29}" presName="hierRoot1" presStyleCnt="0"/>
      <dgm:spPr/>
    </dgm:pt>
    <dgm:pt modelId="{54D13331-E79A-459F-BD82-BFC783D8C936}" type="pres">
      <dgm:prSet presAssocID="{1883E4C9-B284-4C74-BCD3-F8F44A83AA29}" presName="composite" presStyleCnt="0"/>
      <dgm:spPr/>
    </dgm:pt>
    <dgm:pt modelId="{46464846-2100-4E18-8007-FD7A1B1A0976}" type="pres">
      <dgm:prSet presAssocID="{1883E4C9-B284-4C74-BCD3-F8F44A83AA29}" presName="background" presStyleLbl="node0" presStyleIdx="0" presStyleCnt="3"/>
      <dgm:spPr/>
    </dgm:pt>
    <dgm:pt modelId="{801878AE-3808-4303-8866-09ECADAB0643}" type="pres">
      <dgm:prSet presAssocID="{1883E4C9-B284-4C74-BCD3-F8F44A83AA29}" presName="text" presStyleLbl="fgAcc0" presStyleIdx="0" presStyleCnt="3">
        <dgm:presLayoutVars>
          <dgm:chPref val="3"/>
        </dgm:presLayoutVars>
      </dgm:prSet>
      <dgm:spPr/>
    </dgm:pt>
    <dgm:pt modelId="{B5873A6D-7793-4FB8-940D-9ABC6FCC1D60}" type="pres">
      <dgm:prSet presAssocID="{1883E4C9-B284-4C74-BCD3-F8F44A83AA29}" presName="hierChild2" presStyleCnt="0"/>
      <dgm:spPr/>
    </dgm:pt>
    <dgm:pt modelId="{B125B405-9994-43E9-909B-3D29BE278A55}" type="pres">
      <dgm:prSet presAssocID="{B3A0EA29-6564-49F4-9987-A0507F0C6B15}" presName="hierRoot1" presStyleCnt="0"/>
      <dgm:spPr/>
    </dgm:pt>
    <dgm:pt modelId="{A7EDF7B4-8DFA-4CB2-8814-06F2AF2CB1E7}" type="pres">
      <dgm:prSet presAssocID="{B3A0EA29-6564-49F4-9987-A0507F0C6B15}" presName="composite" presStyleCnt="0"/>
      <dgm:spPr/>
    </dgm:pt>
    <dgm:pt modelId="{D1DFCE89-34AA-44B3-AA43-0F8AF1D99457}" type="pres">
      <dgm:prSet presAssocID="{B3A0EA29-6564-49F4-9987-A0507F0C6B15}" presName="background" presStyleLbl="node0" presStyleIdx="1" presStyleCnt="3"/>
      <dgm:spPr/>
    </dgm:pt>
    <dgm:pt modelId="{E2FC7FCF-F2D7-4B63-81B7-37B4DE5C05DB}" type="pres">
      <dgm:prSet presAssocID="{B3A0EA29-6564-49F4-9987-A0507F0C6B15}" presName="text" presStyleLbl="fgAcc0" presStyleIdx="1" presStyleCnt="3">
        <dgm:presLayoutVars>
          <dgm:chPref val="3"/>
        </dgm:presLayoutVars>
      </dgm:prSet>
      <dgm:spPr/>
    </dgm:pt>
    <dgm:pt modelId="{078F1378-4434-41AE-877E-0CD6AC58EB45}" type="pres">
      <dgm:prSet presAssocID="{B3A0EA29-6564-49F4-9987-A0507F0C6B15}" presName="hierChild2" presStyleCnt="0"/>
      <dgm:spPr/>
    </dgm:pt>
    <dgm:pt modelId="{4033300B-41D1-4853-83A4-9A0B40C680AB}" type="pres">
      <dgm:prSet presAssocID="{9E6FA93A-B38C-4CE5-B0BD-F8282C698253}" presName="hierRoot1" presStyleCnt="0"/>
      <dgm:spPr/>
    </dgm:pt>
    <dgm:pt modelId="{09AAFE92-38BF-4B97-89CA-C458046CA453}" type="pres">
      <dgm:prSet presAssocID="{9E6FA93A-B38C-4CE5-B0BD-F8282C698253}" presName="composite" presStyleCnt="0"/>
      <dgm:spPr/>
    </dgm:pt>
    <dgm:pt modelId="{11CCD67A-E342-4DE6-B401-0E128E86C0C8}" type="pres">
      <dgm:prSet presAssocID="{9E6FA93A-B38C-4CE5-B0BD-F8282C698253}" presName="background" presStyleLbl="node0" presStyleIdx="2" presStyleCnt="3"/>
      <dgm:spPr/>
    </dgm:pt>
    <dgm:pt modelId="{67A4E5FB-2F85-4C07-A250-D8E51355D489}" type="pres">
      <dgm:prSet presAssocID="{9E6FA93A-B38C-4CE5-B0BD-F8282C698253}" presName="text" presStyleLbl="fgAcc0" presStyleIdx="2" presStyleCnt="3">
        <dgm:presLayoutVars>
          <dgm:chPref val="3"/>
        </dgm:presLayoutVars>
      </dgm:prSet>
      <dgm:spPr/>
    </dgm:pt>
    <dgm:pt modelId="{AEC937AF-38B7-46CA-874F-FE1A56BFD17A}" type="pres">
      <dgm:prSet presAssocID="{9E6FA93A-B38C-4CE5-B0BD-F8282C698253}" presName="hierChild2" presStyleCnt="0"/>
      <dgm:spPr/>
    </dgm:pt>
  </dgm:ptLst>
  <dgm:cxnLst>
    <dgm:cxn modelId="{D46BE532-E2E9-4D33-A2D5-87694FB722A5}" srcId="{623B1E92-D8CD-4AE8-9FAF-C7FA990C2DFD}" destId="{9E6FA93A-B38C-4CE5-B0BD-F8282C698253}" srcOrd="2" destOrd="0" parTransId="{C472EBE2-1C32-4810-8DF9-7FBBC63433B1}" sibTransId="{1845BD1A-46FB-4B51-8B93-CB2C1A2B19C2}"/>
    <dgm:cxn modelId="{45632644-A85C-40F2-BD20-3E7A64E6F0F3}" srcId="{623B1E92-D8CD-4AE8-9FAF-C7FA990C2DFD}" destId="{B3A0EA29-6564-49F4-9987-A0507F0C6B15}" srcOrd="1" destOrd="0" parTransId="{9D972ACB-F4AD-4563-AB59-7814FD0C6F93}" sibTransId="{78DF0EB5-A1FE-4B13-857F-2ED3E287EEC1}"/>
    <dgm:cxn modelId="{C84F1981-441C-4F42-AC21-624EEE4CDC6B}" type="presOf" srcId="{B3A0EA29-6564-49F4-9987-A0507F0C6B15}" destId="{E2FC7FCF-F2D7-4B63-81B7-37B4DE5C05DB}" srcOrd="0" destOrd="0" presId="urn:microsoft.com/office/officeart/2005/8/layout/hierarchy1"/>
    <dgm:cxn modelId="{0B30BF9A-9D93-4A29-860A-E692598D4334}" type="presOf" srcId="{623B1E92-D8CD-4AE8-9FAF-C7FA990C2DFD}" destId="{25983F21-2DE3-4E9F-9870-2380CD62B590}" srcOrd="0" destOrd="0" presId="urn:microsoft.com/office/officeart/2005/8/layout/hierarchy1"/>
    <dgm:cxn modelId="{A6AE41CD-E0A3-418B-BA15-A9DA167ED92A}" type="presOf" srcId="{9E6FA93A-B38C-4CE5-B0BD-F8282C698253}" destId="{67A4E5FB-2F85-4C07-A250-D8E51355D489}" srcOrd="0" destOrd="0" presId="urn:microsoft.com/office/officeart/2005/8/layout/hierarchy1"/>
    <dgm:cxn modelId="{91E786D3-D48F-4C07-AB29-D47F0AE8D4B5}" srcId="{623B1E92-D8CD-4AE8-9FAF-C7FA990C2DFD}" destId="{1883E4C9-B284-4C74-BCD3-F8F44A83AA29}" srcOrd="0" destOrd="0" parTransId="{0ADB0DD9-8A6A-434B-B4EC-C87FE02EC29B}" sibTransId="{0C53569D-20DD-4D0F-8FEF-00927876533C}"/>
    <dgm:cxn modelId="{A49BABE0-8DBA-4093-B73E-D1133E75F2D2}" type="presOf" srcId="{1883E4C9-B284-4C74-BCD3-F8F44A83AA29}" destId="{801878AE-3808-4303-8866-09ECADAB0643}" srcOrd="0" destOrd="0" presId="urn:microsoft.com/office/officeart/2005/8/layout/hierarchy1"/>
    <dgm:cxn modelId="{91E82863-B9CB-44AF-9B83-08627E8A255C}" type="presParOf" srcId="{25983F21-2DE3-4E9F-9870-2380CD62B590}" destId="{AC2E4F2F-3D7A-46CD-A447-9E39669EB20F}" srcOrd="0" destOrd="0" presId="urn:microsoft.com/office/officeart/2005/8/layout/hierarchy1"/>
    <dgm:cxn modelId="{178B3703-F1EE-451A-B8B9-7B7D3EBF6944}" type="presParOf" srcId="{AC2E4F2F-3D7A-46CD-A447-9E39669EB20F}" destId="{54D13331-E79A-459F-BD82-BFC783D8C936}" srcOrd="0" destOrd="0" presId="urn:microsoft.com/office/officeart/2005/8/layout/hierarchy1"/>
    <dgm:cxn modelId="{C30875AC-5C2E-48AF-839D-93AD01B6B581}" type="presParOf" srcId="{54D13331-E79A-459F-BD82-BFC783D8C936}" destId="{46464846-2100-4E18-8007-FD7A1B1A0976}" srcOrd="0" destOrd="0" presId="urn:microsoft.com/office/officeart/2005/8/layout/hierarchy1"/>
    <dgm:cxn modelId="{DBA30AC7-0EA7-419E-89C9-153E5BAFE390}" type="presParOf" srcId="{54D13331-E79A-459F-BD82-BFC783D8C936}" destId="{801878AE-3808-4303-8866-09ECADAB0643}" srcOrd="1" destOrd="0" presId="urn:microsoft.com/office/officeart/2005/8/layout/hierarchy1"/>
    <dgm:cxn modelId="{56DB83AA-B81F-46A5-9A41-108F8288C5EB}" type="presParOf" srcId="{AC2E4F2F-3D7A-46CD-A447-9E39669EB20F}" destId="{B5873A6D-7793-4FB8-940D-9ABC6FCC1D60}" srcOrd="1" destOrd="0" presId="urn:microsoft.com/office/officeart/2005/8/layout/hierarchy1"/>
    <dgm:cxn modelId="{5F3F0941-C3D0-472A-96BE-EECD56296222}" type="presParOf" srcId="{25983F21-2DE3-4E9F-9870-2380CD62B590}" destId="{B125B405-9994-43E9-909B-3D29BE278A55}" srcOrd="1" destOrd="0" presId="urn:microsoft.com/office/officeart/2005/8/layout/hierarchy1"/>
    <dgm:cxn modelId="{10195281-56D6-4150-B86E-EDFCAB12332F}" type="presParOf" srcId="{B125B405-9994-43E9-909B-3D29BE278A55}" destId="{A7EDF7B4-8DFA-4CB2-8814-06F2AF2CB1E7}" srcOrd="0" destOrd="0" presId="urn:microsoft.com/office/officeart/2005/8/layout/hierarchy1"/>
    <dgm:cxn modelId="{6EF204CA-6211-4D79-815F-496C3515E13E}" type="presParOf" srcId="{A7EDF7B4-8DFA-4CB2-8814-06F2AF2CB1E7}" destId="{D1DFCE89-34AA-44B3-AA43-0F8AF1D99457}" srcOrd="0" destOrd="0" presId="urn:microsoft.com/office/officeart/2005/8/layout/hierarchy1"/>
    <dgm:cxn modelId="{E72F274A-A013-465A-A300-21C738610761}" type="presParOf" srcId="{A7EDF7B4-8DFA-4CB2-8814-06F2AF2CB1E7}" destId="{E2FC7FCF-F2D7-4B63-81B7-37B4DE5C05DB}" srcOrd="1" destOrd="0" presId="urn:microsoft.com/office/officeart/2005/8/layout/hierarchy1"/>
    <dgm:cxn modelId="{D02E64FE-DBBE-4A27-BCBC-9CCD7DA998C6}" type="presParOf" srcId="{B125B405-9994-43E9-909B-3D29BE278A55}" destId="{078F1378-4434-41AE-877E-0CD6AC58EB45}" srcOrd="1" destOrd="0" presId="urn:microsoft.com/office/officeart/2005/8/layout/hierarchy1"/>
    <dgm:cxn modelId="{573DD611-B85F-4AFD-9351-B3C0790EAC6A}" type="presParOf" srcId="{25983F21-2DE3-4E9F-9870-2380CD62B590}" destId="{4033300B-41D1-4853-83A4-9A0B40C680AB}" srcOrd="2" destOrd="0" presId="urn:microsoft.com/office/officeart/2005/8/layout/hierarchy1"/>
    <dgm:cxn modelId="{A7B89413-DCD0-4A7E-AAB7-DD64FFCD9290}" type="presParOf" srcId="{4033300B-41D1-4853-83A4-9A0B40C680AB}" destId="{09AAFE92-38BF-4B97-89CA-C458046CA453}" srcOrd="0" destOrd="0" presId="urn:microsoft.com/office/officeart/2005/8/layout/hierarchy1"/>
    <dgm:cxn modelId="{E1EB5EE8-D44F-49A6-A385-7C6A8444005A}" type="presParOf" srcId="{09AAFE92-38BF-4B97-89CA-C458046CA453}" destId="{11CCD67A-E342-4DE6-B401-0E128E86C0C8}" srcOrd="0" destOrd="0" presId="urn:microsoft.com/office/officeart/2005/8/layout/hierarchy1"/>
    <dgm:cxn modelId="{08CCA7D5-517F-4A2E-916A-20393CB6BC0E}" type="presParOf" srcId="{09AAFE92-38BF-4B97-89CA-C458046CA453}" destId="{67A4E5FB-2F85-4C07-A250-D8E51355D489}" srcOrd="1" destOrd="0" presId="urn:microsoft.com/office/officeart/2005/8/layout/hierarchy1"/>
    <dgm:cxn modelId="{9DF32824-7F24-4381-89D4-771C8A765F63}" type="presParOf" srcId="{4033300B-41D1-4853-83A4-9A0B40C680AB}" destId="{AEC937AF-38B7-46CA-874F-FE1A56BFD17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7D89F31-9170-403D-90B9-3DA523B65B0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21543AC-0AFF-43DF-9652-5E73FA1EC939}">
      <dgm:prSet/>
      <dgm:spPr/>
      <dgm:t>
        <a:bodyPr/>
        <a:lstStyle/>
        <a:p>
          <a:r>
            <a:rPr lang="en-US"/>
            <a:t>What about childhood history? </a:t>
          </a:r>
        </a:p>
      </dgm:t>
    </dgm:pt>
    <dgm:pt modelId="{9C4E69BC-E6BB-439A-B993-7D82F6BE8BBE}" type="parTrans" cxnId="{94872D7D-2343-44AC-A0BC-21C77A66FEE3}">
      <dgm:prSet/>
      <dgm:spPr/>
      <dgm:t>
        <a:bodyPr/>
        <a:lstStyle/>
        <a:p>
          <a:endParaRPr lang="en-US"/>
        </a:p>
      </dgm:t>
    </dgm:pt>
    <dgm:pt modelId="{DC1C1FFD-10A8-4FFF-BF25-E05BCC71E70E}" type="sibTrans" cxnId="{94872D7D-2343-44AC-A0BC-21C77A66FEE3}">
      <dgm:prSet/>
      <dgm:spPr/>
      <dgm:t>
        <a:bodyPr/>
        <a:lstStyle/>
        <a:p>
          <a:endParaRPr lang="en-US"/>
        </a:p>
      </dgm:t>
    </dgm:pt>
    <dgm:pt modelId="{30FF55EA-2C7E-44D0-A81F-EE42F562F495}">
      <dgm:prSet/>
      <dgm:spPr/>
      <dgm:t>
        <a:bodyPr/>
        <a:lstStyle/>
        <a:p>
          <a:r>
            <a:rPr lang="en-US"/>
            <a:t>What in childhood could lead a person to this life? </a:t>
          </a:r>
        </a:p>
      </dgm:t>
    </dgm:pt>
    <dgm:pt modelId="{F1C636A2-A04D-4C54-BDD1-9FC123DDD2CD}" type="parTrans" cxnId="{261CBD2A-97BE-4FB1-8C4D-22D3F391AC87}">
      <dgm:prSet/>
      <dgm:spPr/>
      <dgm:t>
        <a:bodyPr/>
        <a:lstStyle/>
        <a:p>
          <a:endParaRPr lang="en-US"/>
        </a:p>
      </dgm:t>
    </dgm:pt>
    <dgm:pt modelId="{6652C17C-D23D-45CC-8643-A0C7E7DF6AB3}" type="sibTrans" cxnId="{261CBD2A-97BE-4FB1-8C4D-22D3F391AC87}">
      <dgm:prSet/>
      <dgm:spPr/>
      <dgm:t>
        <a:bodyPr/>
        <a:lstStyle/>
        <a:p>
          <a:endParaRPr lang="en-US"/>
        </a:p>
      </dgm:t>
    </dgm:pt>
    <dgm:pt modelId="{4D6B3613-99EE-4E29-B556-D62B87210F40}">
      <dgm:prSet/>
      <dgm:spPr/>
      <dgm:t>
        <a:bodyPr/>
        <a:lstStyle/>
        <a:p>
          <a:r>
            <a:rPr lang="en-US"/>
            <a:t>Abuse? </a:t>
          </a:r>
        </a:p>
      </dgm:t>
    </dgm:pt>
    <dgm:pt modelId="{44E7DD33-BAAE-49F7-8C19-CC16E693F0C2}" type="parTrans" cxnId="{B7EEC70C-C78F-4CFB-87F8-143C8032D5AC}">
      <dgm:prSet/>
      <dgm:spPr/>
      <dgm:t>
        <a:bodyPr/>
        <a:lstStyle/>
        <a:p>
          <a:endParaRPr lang="en-US"/>
        </a:p>
      </dgm:t>
    </dgm:pt>
    <dgm:pt modelId="{3CA9B676-F7A5-4E83-9B9B-06041CBB65F1}" type="sibTrans" cxnId="{B7EEC70C-C78F-4CFB-87F8-143C8032D5AC}">
      <dgm:prSet/>
      <dgm:spPr/>
      <dgm:t>
        <a:bodyPr/>
        <a:lstStyle/>
        <a:p>
          <a:endParaRPr lang="en-US"/>
        </a:p>
      </dgm:t>
    </dgm:pt>
    <dgm:pt modelId="{334174D4-1D49-46FB-BECD-65294DAF9512}">
      <dgm:prSet/>
      <dgm:spPr/>
      <dgm:t>
        <a:bodyPr/>
        <a:lstStyle/>
        <a:p>
          <a:r>
            <a:rPr lang="en-US"/>
            <a:t>Trauma?</a:t>
          </a:r>
        </a:p>
      </dgm:t>
    </dgm:pt>
    <dgm:pt modelId="{A1D56997-E6FB-4A51-9607-2EB7AD91655D}" type="parTrans" cxnId="{6A9720EA-A234-44F6-90BE-D2983A024488}">
      <dgm:prSet/>
      <dgm:spPr/>
      <dgm:t>
        <a:bodyPr/>
        <a:lstStyle/>
        <a:p>
          <a:endParaRPr lang="en-US"/>
        </a:p>
      </dgm:t>
    </dgm:pt>
    <dgm:pt modelId="{2F26DB9B-BE13-4649-A89E-41D03E2FA11E}" type="sibTrans" cxnId="{6A9720EA-A234-44F6-90BE-D2983A024488}">
      <dgm:prSet/>
      <dgm:spPr/>
      <dgm:t>
        <a:bodyPr/>
        <a:lstStyle/>
        <a:p>
          <a:endParaRPr lang="en-US"/>
        </a:p>
      </dgm:t>
    </dgm:pt>
    <dgm:pt modelId="{D3CD818E-E610-481A-9885-92D7084D1518}" type="pres">
      <dgm:prSet presAssocID="{27D89F31-9170-403D-90B9-3DA523B65B00}" presName="outerComposite" presStyleCnt="0">
        <dgm:presLayoutVars>
          <dgm:chMax val="5"/>
          <dgm:dir/>
          <dgm:resizeHandles val="exact"/>
        </dgm:presLayoutVars>
      </dgm:prSet>
      <dgm:spPr/>
    </dgm:pt>
    <dgm:pt modelId="{59498043-6A13-467A-84DD-A10C29BD6841}" type="pres">
      <dgm:prSet presAssocID="{27D89F31-9170-403D-90B9-3DA523B65B00}" presName="dummyMaxCanvas" presStyleCnt="0">
        <dgm:presLayoutVars/>
      </dgm:prSet>
      <dgm:spPr/>
    </dgm:pt>
    <dgm:pt modelId="{0C663358-6F6A-46C3-A28A-01AA7599E841}" type="pres">
      <dgm:prSet presAssocID="{27D89F31-9170-403D-90B9-3DA523B65B00}" presName="FourNodes_1" presStyleLbl="node1" presStyleIdx="0" presStyleCnt="4">
        <dgm:presLayoutVars>
          <dgm:bulletEnabled val="1"/>
        </dgm:presLayoutVars>
      </dgm:prSet>
      <dgm:spPr/>
    </dgm:pt>
    <dgm:pt modelId="{7EACF1B6-473E-412B-9240-36A0FD24CE07}" type="pres">
      <dgm:prSet presAssocID="{27D89F31-9170-403D-90B9-3DA523B65B00}" presName="FourNodes_2" presStyleLbl="node1" presStyleIdx="1" presStyleCnt="4">
        <dgm:presLayoutVars>
          <dgm:bulletEnabled val="1"/>
        </dgm:presLayoutVars>
      </dgm:prSet>
      <dgm:spPr/>
    </dgm:pt>
    <dgm:pt modelId="{4570DCE1-826E-4375-A957-7797A83A639D}" type="pres">
      <dgm:prSet presAssocID="{27D89F31-9170-403D-90B9-3DA523B65B00}" presName="FourNodes_3" presStyleLbl="node1" presStyleIdx="2" presStyleCnt="4">
        <dgm:presLayoutVars>
          <dgm:bulletEnabled val="1"/>
        </dgm:presLayoutVars>
      </dgm:prSet>
      <dgm:spPr/>
    </dgm:pt>
    <dgm:pt modelId="{E9421032-42C9-47A7-A9FC-C373F7798DBD}" type="pres">
      <dgm:prSet presAssocID="{27D89F31-9170-403D-90B9-3DA523B65B00}" presName="FourNodes_4" presStyleLbl="node1" presStyleIdx="3" presStyleCnt="4">
        <dgm:presLayoutVars>
          <dgm:bulletEnabled val="1"/>
        </dgm:presLayoutVars>
      </dgm:prSet>
      <dgm:spPr/>
    </dgm:pt>
    <dgm:pt modelId="{3E03ABE0-CEF0-4997-B3CD-1CFD807121A4}" type="pres">
      <dgm:prSet presAssocID="{27D89F31-9170-403D-90B9-3DA523B65B00}" presName="FourConn_1-2" presStyleLbl="fgAccFollowNode1" presStyleIdx="0" presStyleCnt="3">
        <dgm:presLayoutVars>
          <dgm:bulletEnabled val="1"/>
        </dgm:presLayoutVars>
      </dgm:prSet>
      <dgm:spPr/>
    </dgm:pt>
    <dgm:pt modelId="{ED6315C6-C7C9-41DA-B46B-03BD07B387C4}" type="pres">
      <dgm:prSet presAssocID="{27D89F31-9170-403D-90B9-3DA523B65B00}" presName="FourConn_2-3" presStyleLbl="fgAccFollowNode1" presStyleIdx="1" presStyleCnt="3">
        <dgm:presLayoutVars>
          <dgm:bulletEnabled val="1"/>
        </dgm:presLayoutVars>
      </dgm:prSet>
      <dgm:spPr/>
    </dgm:pt>
    <dgm:pt modelId="{81632E94-F346-40B9-B7E1-0076874DAC36}" type="pres">
      <dgm:prSet presAssocID="{27D89F31-9170-403D-90B9-3DA523B65B00}" presName="FourConn_3-4" presStyleLbl="fgAccFollowNode1" presStyleIdx="2" presStyleCnt="3">
        <dgm:presLayoutVars>
          <dgm:bulletEnabled val="1"/>
        </dgm:presLayoutVars>
      </dgm:prSet>
      <dgm:spPr/>
    </dgm:pt>
    <dgm:pt modelId="{DC32C635-1751-4322-813F-32DD071E3DCF}" type="pres">
      <dgm:prSet presAssocID="{27D89F31-9170-403D-90B9-3DA523B65B00}" presName="FourNodes_1_text" presStyleLbl="node1" presStyleIdx="3" presStyleCnt="4">
        <dgm:presLayoutVars>
          <dgm:bulletEnabled val="1"/>
        </dgm:presLayoutVars>
      </dgm:prSet>
      <dgm:spPr/>
    </dgm:pt>
    <dgm:pt modelId="{6988CAD7-52FD-4BCA-AEEF-09030ED69126}" type="pres">
      <dgm:prSet presAssocID="{27D89F31-9170-403D-90B9-3DA523B65B00}" presName="FourNodes_2_text" presStyleLbl="node1" presStyleIdx="3" presStyleCnt="4">
        <dgm:presLayoutVars>
          <dgm:bulletEnabled val="1"/>
        </dgm:presLayoutVars>
      </dgm:prSet>
      <dgm:spPr/>
    </dgm:pt>
    <dgm:pt modelId="{C6C46F79-5182-4A06-8AD1-EA8B5EA4C528}" type="pres">
      <dgm:prSet presAssocID="{27D89F31-9170-403D-90B9-3DA523B65B00}" presName="FourNodes_3_text" presStyleLbl="node1" presStyleIdx="3" presStyleCnt="4">
        <dgm:presLayoutVars>
          <dgm:bulletEnabled val="1"/>
        </dgm:presLayoutVars>
      </dgm:prSet>
      <dgm:spPr/>
    </dgm:pt>
    <dgm:pt modelId="{459AF672-BF1F-4804-AFDB-E6DDF94B238F}" type="pres">
      <dgm:prSet presAssocID="{27D89F31-9170-403D-90B9-3DA523B65B00}" presName="FourNodes_4_text" presStyleLbl="node1" presStyleIdx="3" presStyleCnt="4">
        <dgm:presLayoutVars>
          <dgm:bulletEnabled val="1"/>
        </dgm:presLayoutVars>
      </dgm:prSet>
      <dgm:spPr/>
    </dgm:pt>
  </dgm:ptLst>
  <dgm:cxnLst>
    <dgm:cxn modelId="{B7EEC70C-C78F-4CFB-87F8-143C8032D5AC}" srcId="{27D89F31-9170-403D-90B9-3DA523B65B00}" destId="{4D6B3613-99EE-4E29-B556-D62B87210F40}" srcOrd="2" destOrd="0" parTransId="{44E7DD33-BAAE-49F7-8C19-CC16E693F0C2}" sibTransId="{3CA9B676-F7A5-4E83-9B9B-06041CBB65F1}"/>
    <dgm:cxn modelId="{6DFEFE15-6B06-4597-A134-B5525B797C8D}" type="presOf" srcId="{021543AC-0AFF-43DF-9652-5E73FA1EC939}" destId="{0C663358-6F6A-46C3-A28A-01AA7599E841}" srcOrd="0" destOrd="0" presId="urn:microsoft.com/office/officeart/2005/8/layout/vProcess5"/>
    <dgm:cxn modelId="{2EA5C41E-5FD7-4D3D-AE2D-E00CDC302EFC}" type="presOf" srcId="{3CA9B676-F7A5-4E83-9B9B-06041CBB65F1}" destId="{81632E94-F346-40B9-B7E1-0076874DAC36}" srcOrd="0" destOrd="0" presId="urn:microsoft.com/office/officeart/2005/8/layout/vProcess5"/>
    <dgm:cxn modelId="{261CBD2A-97BE-4FB1-8C4D-22D3F391AC87}" srcId="{27D89F31-9170-403D-90B9-3DA523B65B00}" destId="{30FF55EA-2C7E-44D0-A81F-EE42F562F495}" srcOrd="1" destOrd="0" parTransId="{F1C636A2-A04D-4C54-BDD1-9FC123DDD2CD}" sibTransId="{6652C17C-D23D-45CC-8643-A0C7E7DF6AB3}"/>
    <dgm:cxn modelId="{95F0DF33-F0E1-447F-8A7C-6A36F114DE06}" type="presOf" srcId="{4D6B3613-99EE-4E29-B556-D62B87210F40}" destId="{4570DCE1-826E-4375-A957-7797A83A639D}" srcOrd="0" destOrd="0" presId="urn:microsoft.com/office/officeart/2005/8/layout/vProcess5"/>
    <dgm:cxn modelId="{BD88F245-4345-49AA-88FC-87E05ED043AD}" type="presOf" srcId="{6652C17C-D23D-45CC-8643-A0C7E7DF6AB3}" destId="{ED6315C6-C7C9-41DA-B46B-03BD07B387C4}" srcOrd="0" destOrd="0" presId="urn:microsoft.com/office/officeart/2005/8/layout/vProcess5"/>
    <dgm:cxn modelId="{E4C9127B-59D0-46B2-9179-0ABCF6865782}" type="presOf" srcId="{4D6B3613-99EE-4E29-B556-D62B87210F40}" destId="{C6C46F79-5182-4A06-8AD1-EA8B5EA4C528}" srcOrd="1" destOrd="0" presId="urn:microsoft.com/office/officeart/2005/8/layout/vProcess5"/>
    <dgm:cxn modelId="{94872D7D-2343-44AC-A0BC-21C77A66FEE3}" srcId="{27D89F31-9170-403D-90B9-3DA523B65B00}" destId="{021543AC-0AFF-43DF-9652-5E73FA1EC939}" srcOrd="0" destOrd="0" parTransId="{9C4E69BC-E6BB-439A-B993-7D82F6BE8BBE}" sibTransId="{DC1C1FFD-10A8-4FFF-BF25-E05BCC71E70E}"/>
    <dgm:cxn modelId="{F00E29AE-C2C7-48B7-8BE2-C9DEFF041A35}" type="presOf" srcId="{334174D4-1D49-46FB-BECD-65294DAF9512}" destId="{E9421032-42C9-47A7-A9FC-C373F7798DBD}" srcOrd="0" destOrd="0" presId="urn:microsoft.com/office/officeart/2005/8/layout/vProcess5"/>
    <dgm:cxn modelId="{449B13B0-169E-48C6-A313-AB0855BE58E0}" type="presOf" srcId="{DC1C1FFD-10A8-4FFF-BF25-E05BCC71E70E}" destId="{3E03ABE0-CEF0-4997-B3CD-1CFD807121A4}" srcOrd="0" destOrd="0" presId="urn:microsoft.com/office/officeart/2005/8/layout/vProcess5"/>
    <dgm:cxn modelId="{3889BABA-4D95-4590-A174-01E022C8FDDD}" type="presOf" srcId="{334174D4-1D49-46FB-BECD-65294DAF9512}" destId="{459AF672-BF1F-4804-AFDB-E6DDF94B238F}" srcOrd="1" destOrd="0" presId="urn:microsoft.com/office/officeart/2005/8/layout/vProcess5"/>
    <dgm:cxn modelId="{E0C4D8CA-E7F8-45A1-9673-5EBCCCE2D8D4}" type="presOf" srcId="{30FF55EA-2C7E-44D0-A81F-EE42F562F495}" destId="{7EACF1B6-473E-412B-9240-36A0FD24CE07}" srcOrd="0" destOrd="0" presId="urn:microsoft.com/office/officeart/2005/8/layout/vProcess5"/>
    <dgm:cxn modelId="{861910E8-74D4-4E60-8CF2-69850DA65585}" type="presOf" srcId="{27D89F31-9170-403D-90B9-3DA523B65B00}" destId="{D3CD818E-E610-481A-9885-92D7084D1518}" srcOrd="0" destOrd="0" presId="urn:microsoft.com/office/officeart/2005/8/layout/vProcess5"/>
    <dgm:cxn modelId="{6A9720EA-A234-44F6-90BE-D2983A024488}" srcId="{27D89F31-9170-403D-90B9-3DA523B65B00}" destId="{334174D4-1D49-46FB-BECD-65294DAF9512}" srcOrd="3" destOrd="0" parTransId="{A1D56997-E6FB-4A51-9607-2EB7AD91655D}" sibTransId="{2F26DB9B-BE13-4649-A89E-41D03E2FA11E}"/>
    <dgm:cxn modelId="{B7511AFF-C1B7-44DE-AFDB-FD35F1D7B2DC}" type="presOf" srcId="{021543AC-0AFF-43DF-9652-5E73FA1EC939}" destId="{DC32C635-1751-4322-813F-32DD071E3DCF}" srcOrd="1" destOrd="0" presId="urn:microsoft.com/office/officeart/2005/8/layout/vProcess5"/>
    <dgm:cxn modelId="{C6A197FF-5E19-4565-B5D5-9B391D585721}" type="presOf" srcId="{30FF55EA-2C7E-44D0-A81F-EE42F562F495}" destId="{6988CAD7-52FD-4BCA-AEEF-09030ED69126}" srcOrd="1" destOrd="0" presId="urn:microsoft.com/office/officeart/2005/8/layout/vProcess5"/>
    <dgm:cxn modelId="{CB1523CD-6F3D-4689-8AEB-D3373704FF8E}" type="presParOf" srcId="{D3CD818E-E610-481A-9885-92D7084D1518}" destId="{59498043-6A13-467A-84DD-A10C29BD6841}" srcOrd="0" destOrd="0" presId="urn:microsoft.com/office/officeart/2005/8/layout/vProcess5"/>
    <dgm:cxn modelId="{4B71C63F-2093-4AF9-ABC1-D5E56A93FDF0}" type="presParOf" srcId="{D3CD818E-E610-481A-9885-92D7084D1518}" destId="{0C663358-6F6A-46C3-A28A-01AA7599E841}" srcOrd="1" destOrd="0" presId="urn:microsoft.com/office/officeart/2005/8/layout/vProcess5"/>
    <dgm:cxn modelId="{EF1E1B18-E6DF-4EE6-A534-ECE733711049}" type="presParOf" srcId="{D3CD818E-E610-481A-9885-92D7084D1518}" destId="{7EACF1B6-473E-412B-9240-36A0FD24CE07}" srcOrd="2" destOrd="0" presId="urn:microsoft.com/office/officeart/2005/8/layout/vProcess5"/>
    <dgm:cxn modelId="{F7251393-95CD-495E-A770-7070F9E11710}" type="presParOf" srcId="{D3CD818E-E610-481A-9885-92D7084D1518}" destId="{4570DCE1-826E-4375-A957-7797A83A639D}" srcOrd="3" destOrd="0" presId="urn:microsoft.com/office/officeart/2005/8/layout/vProcess5"/>
    <dgm:cxn modelId="{C9857157-D156-4087-AEA0-09876DB76B6D}" type="presParOf" srcId="{D3CD818E-E610-481A-9885-92D7084D1518}" destId="{E9421032-42C9-47A7-A9FC-C373F7798DBD}" srcOrd="4" destOrd="0" presId="urn:microsoft.com/office/officeart/2005/8/layout/vProcess5"/>
    <dgm:cxn modelId="{483D0555-E758-40ED-BBB7-D3D0C38B8B53}" type="presParOf" srcId="{D3CD818E-E610-481A-9885-92D7084D1518}" destId="{3E03ABE0-CEF0-4997-B3CD-1CFD807121A4}" srcOrd="5" destOrd="0" presId="urn:microsoft.com/office/officeart/2005/8/layout/vProcess5"/>
    <dgm:cxn modelId="{08D1A830-A2DB-4B6C-B883-F6247CB58B7B}" type="presParOf" srcId="{D3CD818E-E610-481A-9885-92D7084D1518}" destId="{ED6315C6-C7C9-41DA-B46B-03BD07B387C4}" srcOrd="6" destOrd="0" presId="urn:microsoft.com/office/officeart/2005/8/layout/vProcess5"/>
    <dgm:cxn modelId="{1B07F88B-E072-4BBE-BFFB-C6107C7AFD11}" type="presParOf" srcId="{D3CD818E-E610-481A-9885-92D7084D1518}" destId="{81632E94-F346-40B9-B7E1-0076874DAC36}" srcOrd="7" destOrd="0" presId="urn:microsoft.com/office/officeart/2005/8/layout/vProcess5"/>
    <dgm:cxn modelId="{A693334E-80F8-4651-AA8F-54590CB15D00}" type="presParOf" srcId="{D3CD818E-E610-481A-9885-92D7084D1518}" destId="{DC32C635-1751-4322-813F-32DD071E3DCF}" srcOrd="8" destOrd="0" presId="urn:microsoft.com/office/officeart/2005/8/layout/vProcess5"/>
    <dgm:cxn modelId="{B7C7133F-9178-47EB-AC10-41E4048241FF}" type="presParOf" srcId="{D3CD818E-E610-481A-9885-92D7084D1518}" destId="{6988CAD7-52FD-4BCA-AEEF-09030ED69126}" srcOrd="9" destOrd="0" presId="urn:microsoft.com/office/officeart/2005/8/layout/vProcess5"/>
    <dgm:cxn modelId="{520D5ABB-88FE-476A-9F08-F6E093092903}" type="presParOf" srcId="{D3CD818E-E610-481A-9885-92D7084D1518}" destId="{C6C46F79-5182-4A06-8AD1-EA8B5EA4C528}" srcOrd="10" destOrd="0" presId="urn:microsoft.com/office/officeart/2005/8/layout/vProcess5"/>
    <dgm:cxn modelId="{99F2FDDC-E289-4E07-8FDD-14140630029A}" type="presParOf" srcId="{D3CD818E-E610-481A-9885-92D7084D1518}" destId="{459AF672-BF1F-4804-AFDB-E6DDF94B238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C21B046-1AA9-4551-90B1-9D7D7BCE4AE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3B691E7-4B82-4D9D-8A4E-C6D852446739}">
      <dgm:prSet/>
      <dgm:spPr/>
      <dgm:t>
        <a:bodyPr/>
        <a:lstStyle/>
        <a:p>
          <a:r>
            <a:rPr lang="en-US"/>
            <a:t>Enuresis</a:t>
          </a:r>
        </a:p>
      </dgm:t>
    </dgm:pt>
    <dgm:pt modelId="{43B2E0FA-C2B1-4699-A968-FF0138A7F5ED}" type="parTrans" cxnId="{E899FD7B-17A2-433F-80AE-7305B49B422E}">
      <dgm:prSet/>
      <dgm:spPr/>
      <dgm:t>
        <a:bodyPr/>
        <a:lstStyle/>
        <a:p>
          <a:endParaRPr lang="en-US"/>
        </a:p>
      </dgm:t>
    </dgm:pt>
    <dgm:pt modelId="{75C1A0D4-C827-486A-A426-3846899F0528}" type="sibTrans" cxnId="{E899FD7B-17A2-433F-80AE-7305B49B422E}">
      <dgm:prSet/>
      <dgm:spPr/>
      <dgm:t>
        <a:bodyPr/>
        <a:lstStyle/>
        <a:p>
          <a:endParaRPr lang="en-US"/>
        </a:p>
      </dgm:t>
    </dgm:pt>
    <dgm:pt modelId="{75275E97-7A02-44B9-ABAC-6F2ECBEE9037}">
      <dgm:prSet/>
      <dgm:spPr/>
      <dgm:t>
        <a:bodyPr/>
        <a:lstStyle/>
        <a:p>
          <a:r>
            <a:rPr lang="en-US"/>
            <a:t>Pyromania</a:t>
          </a:r>
        </a:p>
      </dgm:t>
    </dgm:pt>
    <dgm:pt modelId="{F4CDD2B1-C8D9-402D-BE46-DCDB59063C16}" type="parTrans" cxnId="{7A8C0330-4ADF-4D76-94B7-15E91B433CAA}">
      <dgm:prSet/>
      <dgm:spPr/>
      <dgm:t>
        <a:bodyPr/>
        <a:lstStyle/>
        <a:p>
          <a:endParaRPr lang="en-US"/>
        </a:p>
      </dgm:t>
    </dgm:pt>
    <dgm:pt modelId="{FD9BEEE1-7EA1-4FDC-9AB0-793B22814126}" type="sibTrans" cxnId="{7A8C0330-4ADF-4D76-94B7-15E91B433CAA}">
      <dgm:prSet/>
      <dgm:spPr/>
      <dgm:t>
        <a:bodyPr/>
        <a:lstStyle/>
        <a:p>
          <a:endParaRPr lang="en-US"/>
        </a:p>
      </dgm:t>
    </dgm:pt>
    <dgm:pt modelId="{E4197F69-8995-4D24-BFA6-E52545F9F4D1}">
      <dgm:prSet/>
      <dgm:spPr/>
      <dgm:t>
        <a:bodyPr/>
        <a:lstStyle/>
        <a:p>
          <a:r>
            <a:rPr lang="en-US"/>
            <a:t>Cruelty to animals</a:t>
          </a:r>
        </a:p>
      </dgm:t>
    </dgm:pt>
    <dgm:pt modelId="{0031DCFD-7C7E-4DEB-AAEC-22CDDFCCCC68}" type="parTrans" cxnId="{2149883C-2B93-4FD1-AD3D-1B64F3356D59}">
      <dgm:prSet/>
      <dgm:spPr/>
      <dgm:t>
        <a:bodyPr/>
        <a:lstStyle/>
        <a:p>
          <a:endParaRPr lang="en-US"/>
        </a:p>
      </dgm:t>
    </dgm:pt>
    <dgm:pt modelId="{DDC15C91-C47C-4661-B29B-7A86B788B7B6}" type="sibTrans" cxnId="{2149883C-2B93-4FD1-AD3D-1B64F3356D59}">
      <dgm:prSet/>
      <dgm:spPr/>
      <dgm:t>
        <a:bodyPr/>
        <a:lstStyle/>
        <a:p>
          <a:endParaRPr lang="en-US"/>
        </a:p>
      </dgm:t>
    </dgm:pt>
    <dgm:pt modelId="{DADDB605-3AEC-4957-B484-0BF704579169}" type="pres">
      <dgm:prSet presAssocID="{CC21B046-1AA9-4551-90B1-9D7D7BCE4AE8}" presName="hierChild1" presStyleCnt="0">
        <dgm:presLayoutVars>
          <dgm:chPref val="1"/>
          <dgm:dir/>
          <dgm:animOne val="branch"/>
          <dgm:animLvl val="lvl"/>
          <dgm:resizeHandles/>
        </dgm:presLayoutVars>
      </dgm:prSet>
      <dgm:spPr/>
    </dgm:pt>
    <dgm:pt modelId="{414CBBE7-42A4-47B1-9A2C-8A2ECAECCA2E}" type="pres">
      <dgm:prSet presAssocID="{43B691E7-4B82-4D9D-8A4E-C6D852446739}" presName="hierRoot1" presStyleCnt="0"/>
      <dgm:spPr/>
    </dgm:pt>
    <dgm:pt modelId="{36120D21-1881-4647-87FF-200FAB78D82A}" type="pres">
      <dgm:prSet presAssocID="{43B691E7-4B82-4D9D-8A4E-C6D852446739}" presName="composite" presStyleCnt="0"/>
      <dgm:spPr/>
    </dgm:pt>
    <dgm:pt modelId="{2D402B88-E96D-4153-BC79-134AFDA0E2D2}" type="pres">
      <dgm:prSet presAssocID="{43B691E7-4B82-4D9D-8A4E-C6D852446739}" presName="background" presStyleLbl="node0" presStyleIdx="0" presStyleCnt="3"/>
      <dgm:spPr/>
    </dgm:pt>
    <dgm:pt modelId="{2D3ACDD5-F22A-4B44-8C64-5435438DA2B8}" type="pres">
      <dgm:prSet presAssocID="{43B691E7-4B82-4D9D-8A4E-C6D852446739}" presName="text" presStyleLbl="fgAcc0" presStyleIdx="0" presStyleCnt="3">
        <dgm:presLayoutVars>
          <dgm:chPref val="3"/>
        </dgm:presLayoutVars>
      </dgm:prSet>
      <dgm:spPr/>
    </dgm:pt>
    <dgm:pt modelId="{964B4C8E-51DC-4B46-B3B3-61C99C42C59E}" type="pres">
      <dgm:prSet presAssocID="{43B691E7-4B82-4D9D-8A4E-C6D852446739}" presName="hierChild2" presStyleCnt="0"/>
      <dgm:spPr/>
    </dgm:pt>
    <dgm:pt modelId="{A36FA538-3C57-4D0E-AF3B-CF318800B9DD}" type="pres">
      <dgm:prSet presAssocID="{75275E97-7A02-44B9-ABAC-6F2ECBEE9037}" presName="hierRoot1" presStyleCnt="0"/>
      <dgm:spPr/>
    </dgm:pt>
    <dgm:pt modelId="{9ECCEE13-419A-43BD-9CF1-8BE79EC58F15}" type="pres">
      <dgm:prSet presAssocID="{75275E97-7A02-44B9-ABAC-6F2ECBEE9037}" presName="composite" presStyleCnt="0"/>
      <dgm:spPr/>
    </dgm:pt>
    <dgm:pt modelId="{9F1B0639-07FB-4BE5-B52F-62E09A572068}" type="pres">
      <dgm:prSet presAssocID="{75275E97-7A02-44B9-ABAC-6F2ECBEE9037}" presName="background" presStyleLbl="node0" presStyleIdx="1" presStyleCnt="3"/>
      <dgm:spPr/>
    </dgm:pt>
    <dgm:pt modelId="{94200B01-11A0-475D-9EE5-00EE13694527}" type="pres">
      <dgm:prSet presAssocID="{75275E97-7A02-44B9-ABAC-6F2ECBEE9037}" presName="text" presStyleLbl="fgAcc0" presStyleIdx="1" presStyleCnt="3">
        <dgm:presLayoutVars>
          <dgm:chPref val="3"/>
        </dgm:presLayoutVars>
      </dgm:prSet>
      <dgm:spPr/>
    </dgm:pt>
    <dgm:pt modelId="{95F50E8A-960A-4271-BD88-F61FB67D7D4B}" type="pres">
      <dgm:prSet presAssocID="{75275E97-7A02-44B9-ABAC-6F2ECBEE9037}" presName="hierChild2" presStyleCnt="0"/>
      <dgm:spPr/>
    </dgm:pt>
    <dgm:pt modelId="{49C770A8-53AD-4021-BF87-D7DF911FB2CB}" type="pres">
      <dgm:prSet presAssocID="{E4197F69-8995-4D24-BFA6-E52545F9F4D1}" presName="hierRoot1" presStyleCnt="0"/>
      <dgm:spPr/>
    </dgm:pt>
    <dgm:pt modelId="{6348DE6B-D533-4165-B19C-02C4E204FECB}" type="pres">
      <dgm:prSet presAssocID="{E4197F69-8995-4D24-BFA6-E52545F9F4D1}" presName="composite" presStyleCnt="0"/>
      <dgm:spPr/>
    </dgm:pt>
    <dgm:pt modelId="{12AEC033-3B1B-4AB8-9A6D-684BB8AC9070}" type="pres">
      <dgm:prSet presAssocID="{E4197F69-8995-4D24-BFA6-E52545F9F4D1}" presName="background" presStyleLbl="node0" presStyleIdx="2" presStyleCnt="3"/>
      <dgm:spPr/>
    </dgm:pt>
    <dgm:pt modelId="{594713EA-FB8B-4D15-AD21-F2810DE5D1E7}" type="pres">
      <dgm:prSet presAssocID="{E4197F69-8995-4D24-BFA6-E52545F9F4D1}" presName="text" presStyleLbl="fgAcc0" presStyleIdx="2" presStyleCnt="3">
        <dgm:presLayoutVars>
          <dgm:chPref val="3"/>
        </dgm:presLayoutVars>
      </dgm:prSet>
      <dgm:spPr/>
    </dgm:pt>
    <dgm:pt modelId="{881D59EA-F1A0-4337-B72B-6A3659E335C1}" type="pres">
      <dgm:prSet presAssocID="{E4197F69-8995-4D24-BFA6-E52545F9F4D1}" presName="hierChild2" presStyleCnt="0"/>
      <dgm:spPr/>
    </dgm:pt>
  </dgm:ptLst>
  <dgm:cxnLst>
    <dgm:cxn modelId="{7A8C0330-4ADF-4D76-94B7-15E91B433CAA}" srcId="{CC21B046-1AA9-4551-90B1-9D7D7BCE4AE8}" destId="{75275E97-7A02-44B9-ABAC-6F2ECBEE9037}" srcOrd="1" destOrd="0" parTransId="{F4CDD2B1-C8D9-402D-BE46-DCDB59063C16}" sibTransId="{FD9BEEE1-7EA1-4FDC-9AB0-793B22814126}"/>
    <dgm:cxn modelId="{1C92A238-F898-40F8-BC6A-D2236ADF8ED6}" type="presOf" srcId="{75275E97-7A02-44B9-ABAC-6F2ECBEE9037}" destId="{94200B01-11A0-475D-9EE5-00EE13694527}" srcOrd="0" destOrd="0" presId="urn:microsoft.com/office/officeart/2005/8/layout/hierarchy1"/>
    <dgm:cxn modelId="{2149883C-2B93-4FD1-AD3D-1B64F3356D59}" srcId="{CC21B046-1AA9-4551-90B1-9D7D7BCE4AE8}" destId="{E4197F69-8995-4D24-BFA6-E52545F9F4D1}" srcOrd="2" destOrd="0" parTransId="{0031DCFD-7C7E-4DEB-AAEC-22CDDFCCCC68}" sibTransId="{DDC15C91-C47C-4661-B29B-7A86B788B7B6}"/>
    <dgm:cxn modelId="{A79E007A-6522-4EA0-A69F-2088A204418C}" type="presOf" srcId="{43B691E7-4B82-4D9D-8A4E-C6D852446739}" destId="{2D3ACDD5-F22A-4B44-8C64-5435438DA2B8}" srcOrd="0" destOrd="0" presId="urn:microsoft.com/office/officeart/2005/8/layout/hierarchy1"/>
    <dgm:cxn modelId="{E899FD7B-17A2-433F-80AE-7305B49B422E}" srcId="{CC21B046-1AA9-4551-90B1-9D7D7BCE4AE8}" destId="{43B691E7-4B82-4D9D-8A4E-C6D852446739}" srcOrd="0" destOrd="0" parTransId="{43B2E0FA-C2B1-4699-A968-FF0138A7F5ED}" sibTransId="{75C1A0D4-C827-486A-A426-3846899F0528}"/>
    <dgm:cxn modelId="{9AA6DFA1-F58D-4A44-AAC3-0383C97EDE59}" type="presOf" srcId="{CC21B046-1AA9-4551-90B1-9D7D7BCE4AE8}" destId="{DADDB605-3AEC-4957-B484-0BF704579169}" srcOrd="0" destOrd="0" presId="urn:microsoft.com/office/officeart/2005/8/layout/hierarchy1"/>
    <dgm:cxn modelId="{5546B1F3-1569-4FBE-A807-A0A9DBC6CDDC}" type="presOf" srcId="{E4197F69-8995-4D24-BFA6-E52545F9F4D1}" destId="{594713EA-FB8B-4D15-AD21-F2810DE5D1E7}" srcOrd="0" destOrd="0" presId="urn:microsoft.com/office/officeart/2005/8/layout/hierarchy1"/>
    <dgm:cxn modelId="{3D2FEF4F-2890-4EAB-AA21-02A85C418247}" type="presParOf" srcId="{DADDB605-3AEC-4957-B484-0BF704579169}" destId="{414CBBE7-42A4-47B1-9A2C-8A2ECAECCA2E}" srcOrd="0" destOrd="0" presId="urn:microsoft.com/office/officeart/2005/8/layout/hierarchy1"/>
    <dgm:cxn modelId="{CDDA88A2-1537-464E-B84A-8DDDE9955C5C}" type="presParOf" srcId="{414CBBE7-42A4-47B1-9A2C-8A2ECAECCA2E}" destId="{36120D21-1881-4647-87FF-200FAB78D82A}" srcOrd="0" destOrd="0" presId="urn:microsoft.com/office/officeart/2005/8/layout/hierarchy1"/>
    <dgm:cxn modelId="{BEAB3E4F-F870-4130-8A24-E24E5763BA37}" type="presParOf" srcId="{36120D21-1881-4647-87FF-200FAB78D82A}" destId="{2D402B88-E96D-4153-BC79-134AFDA0E2D2}" srcOrd="0" destOrd="0" presId="urn:microsoft.com/office/officeart/2005/8/layout/hierarchy1"/>
    <dgm:cxn modelId="{4264BE58-0891-4DB6-BBC5-04B37834D327}" type="presParOf" srcId="{36120D21-1881-4647-87FF-200FAB78D82A}" destId="{2D3ACDD5-F22A-4B44-8C64-5435438DA2B8}" srcOrd="1" destOrd="0" presId="urn:microsoft.com/office/officeart/2005/8/layout/hierarchy1"/>
    <dgm:cxn modelId="{1507B66B-5C1B-47B0-9178-0A9931B13DC5}" type="presParOf" srcId="{414CBBE7-42A4-47B1-9A2C-8A2ECAECCA2E}" destId="{964B4C8E-51DC-4B46-B3B3-61C99C42C59E}" srcOrd="1" destOrd="0" presId="urn:microsoft.com/office/officeart/2005/8/layout/hierarchy1"/>
    <dgm:cxn modelId="{803954FB-5A65-47A1-BB8C-8CBB039C6616}" type="presParOf" srcId="{DADDB605-3AEC-4957-B484-0BF704579169}" destId="{A36FA538-3C57-4D0E-AF3B-CF318800B9DD}" srcOrd="1" destOrd="0" presId="urn:microsoft.com/office/officeart/2005/8/layout/hierarchy1"/>
    <dgm:cxn modelId="{688F59C0-8342-44F2-91EE-EEC834F4B07A}" type="presParOf" srcId="{A36FA538-3C57-4D0E-AF3B-CF318800B9DD}" destId="{9ECCEE13-419A-43BD-9CF1-8BE79EC58F15}" srcOrd="0" destOrd="0" presId="urn:microsoft.com/office/officeart/2005/8/layout/hierarchy1"/>
    <dgm:cxn modelId="{D4BE3F58-B064-4A0A-9996-A8E18641982C}" type="presParOf" srcId="{9ECCEE13-419A-43BD-9CF1-8BE79EC58F15}" destId="{9F1B0639-07FB-4BE5-B52F-62E09A572068}" srcOrd="0" destOrd="0" presId="urn:microsoft.com/office/officeart/2005/8/layout/hierarchy1"/>
    <dgm:cxn modelId="{8300BCE3-1B56-41CC-A641-3EB8DDCFE790}" type="presParOf" srcId="{9ECCEE13-419A-43BD-9CF1-8BE79EC58F15}" destId="{94200B01-11A0-475D-9EE5-00EE13694527}" srcOrd="1" destOrd="0" presId="urn:microsoft.com/office/officeart/2005/8/layout/hierarchy1"/>
    <dgm:cxn modelId="{A06C6CBC-C2B4-4610-AEED-9D6EA865C545}" type="presParOf" srcId="{A36FA538-3C57-4D0E-AF3B-CF318800B9DD}" destId="{95F50E8A-960A-4271-BD88-F61FB67D7D4B}" srcOrd="1" destOrd="0" presId="urn:microsoft.com/office/officeart/2005/8/layout/hierarchy1"/>
    <dgm:cxn modelId="{68917C7C-47EA-4BE6-AD32-94CD84ABB4EC}" type="presParOf" srcId="{DADDB605-3AEC-4957-B484-0BF704579169}" destId="{49C770A8-53AD-4021-BF87-D7DF911FB2CB}" srcOrd="2" destOrd="0" presId="urn:microsoft.com/office/officeart/2005/8/layout/hierarchy1"/>
    <dgm:cxn modelId="{E97B4128-79F1-426D-AF0B-70F5B8A7843F}" type="presParOf" srcId="{49C770A8-53AD-4021-BF87-D7DF911FB2CB}" destId="{6348DE6B-D533-4165-B19C-02C4E204FECB}" srcOrd="0" destOrd="0" presId="urn:microsoft.com/office/officeart/2005/8/layout/hierarchy1"/>
    <dgm:cxn modelId="{3443884F-673F-4804-A628-29E48CE7CA5A}" type="presParOf" srcId="{6348DE6B-D533-4165-B19C-02C4E204FECB}" destId="{12AEC033-3B1B-4AB8-9A6D-684BB8AC9070}" srcOrd="0" destOrd="0" presId="urn:microsoft.com/office/officeart/2005/8/layout/hierarchy1"/>
    <dgm:cxn modelId="{8736B578-54BB-4FCF-911B-D84477855CC5}" type="presParOf" srcId="{6348DE6B-D533-4165-B19C-02C4E204FECB}" destId="{594713EA-FB8B-4D15-AD21-F2810DE5D1E7}" srcOrd="1" destOrd="0" presId="urn:microsoft.com/office/officeart/2005/8/layout/hierarchy1"/>
    <dgm:cxn modelId="{17BB5DD8-81AB-4378-9E2C-FCA5A947AE57}" type="presParOf" srcId="{49C770A8-53AD-4021-BF87-D7DF911FB2CB}" destId="{881D59EA-F1A0-4337-B72B-6A3659E335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8ABC750-5AA5-4D58-BE2D-37BE0A7E9F0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14495D86-189F-493C-B5CB-3A0FF52EB798}">
      <dgm:prSet/>
      <dgm:spPr/>
      <dgm:t>
        <a:bodyPr/>
        <a:lstStyle/>
        <a:p>
          <a:r>
            <a:rPr lang="en-GB"/>
            <a:t>Fire-setting can be a way for children to vent intense feelings of aggression, anger, and helplessness when they feel they lack control over their lives. </a:t>
          </a:r>
          <a:endParaRPr lang="en-US"/>
        </a:p>
      </dgm:t>
    </dgm:pt>
    <dgm:pt modelId="{A2BFE19B-6D07-4306-B70C-7595CF58B543}" type="parTrans" cxnId="{4DF957CA-61F3-46F4-A19D-0A54E62648A1}">
      <dgm:prSet/>
      <dgm:spPr/>
      <dgm:t>
        <a:bodyPr/>
        <a:lstStyle/>
        <a:p>
          <a:endParaRPr lang="en-US"/>
        </a:p>
      </dgm:t>
    </dgm:pt>
    <dgm:pt modelId="{13E613A4-DE97-42F3-A32F-3E5F042D4B12}" type="sibTrans" cxnId="{4DF957CA-61F3-46F4-A19D-0A54E62648A1}">
      <dgm:prSet/>
      <dgm:spPr/>
      <dgm:t>
        <a:bodyPr/>
        <a:lstStyle/>
        <a:p>
          <a:endParaRPr lang="en-US"/>
        </a:p>
      </dgm:t>
    </dgm:pt>
    <dgm:pt modelId="{06696872-400D-492B-861C-610B8FB95E62}">
      <dgm:prSet/>
      <dgm:spPr/>
      <dgm:t>
        <a:bodyPr/>
        <a:lstStyle/>
        <a:p>
          <a:r>
            <a:rPr lang="en-GB"/>
            <a:t>The visual consequence of the fire can provide a visible outlet for unresolved tension.</a:t>
          </a:r>
          <a:endParaRPr lang="en-US"/>
        </a:p>
      </dgm:t>
    </dgm:pt>
    <dgm:pt modelId="{0EFD38F1-8042-48EB-8B04-81688E0B11A3}" type="parTrans" cxnId="{CE023D75-33AF-4E54-9B90-904ABBA7FC85}">
      <dgm:prSet/>
      <dgm:spPr/>
      <dgm:t>
        <a:bodyPr/>
        <a:lstStyle/>
        <a:p>
          <a:endParaRPr lang="en-US"/>
        </a:p>
      </dgm:t>
    </dgm:pt>
    <dgm:pt modelId="{F4543A90-5E6C-46BF-892B-EC32CEB7C89E}" type="sibTrans" cxnId="{CE023D75-33AF-4E54-9B90-904ABBA7FC85}">
      <dgm:prSet/>
      <dgm:spPr/>
      <dgm:t>
        <a:bodyPr/>
        <a:lstStyle/>
        <a:p>
          <a:endParaRPr lang="en-US"/>
        </a:p>
      </dgm:t>
    </dgm:pt>
    <dgm:pt modelId="{0EB6B507-5DF6-4D6C-8A0E-145131829DCD}">
      <dgm:prSet/>
      <dgm:spPr/>
      <dgm:t>
        <a:bodyPr/>
        <a:lstStyle/>
        <a:p>
          <a:r>
            <a:rPr lang="en-GB"/>
            <a:t>Some children engage in fire-setting out of curiosity or to relieve boredom, seeking the excitement and arousal the fire provides.</a:t>
          </a:r>
          <a:endParaRPr lang="en-US"/>
        </a:p>
      </dgm:t>
    </dgm:pt>
    <dgm:pt modelId="{1F4174BD-0036-426E-8740-E755852E919C}" type="parTrans" cxnId="{DB356DAA-52E0-4EB4-A3DD-1A3B74EBD355}">
      <dgm:prSet/>
      <dgm:spPr/>
      <dgm:t>
        <a:bodyPr/>
        <a:lstStyle/>
        <a:p>
          <a:endParaRPr lang="en-US"/>
        </a:p>
      </dgm:t>
    </dgm:pt>
    <dgm:pt modelId="{928596A8-5B0C-4866-BD8D-556CD8B30844}" type="sibTrans" cxnId="{DB356DAA-52E0-4EB4-A3DD-1A3B74EBD355}">
      <dgm:prSet/>
      <dgm:spPr/>
      <dgm:t>
        <a:bodyPr/>
        <a:lstStyle/>
        <a:p>
          <a:endParaRPr lang="en-US"/>
        </a:p>
      </dgm:t>
    </dgm:pt>
    <dgm:pt modelId="{02A150C3-853A-41D2-A5A9-EADC37591C7C}" type="pres">
      <dgm:prSet presAssocID="{88ABC750-5AA5-4D58-BE2D-37BE0A7E9F07}" presName="outerComposite" presStyleCnt="0">
        <dgm:presLayoutVars>
          <dgm:chMax val="5"/>
          <dgm:dir/>
          <dgm:resizeHandles val="exact"/>
        </dgm:presLayoutVars>
      </dgm:prSet>
      <dgm:spPr/>
    </dgm:pt>
    <dgm:pt modelId="{482AA5EA-D360-48D1-AF25-300805EDFCB1}" type="pres">
      <dgm:prSet presAssocID="{88ABC750-5AA5-4D58-BE2D-37BE0A7E9F07}" presName="dummyMaxCanvas" presStyleCnt="0">
        <dgm:presLayoutVars/>
      </dgm:prSet>
      <dgm:spPr/>
    </dgm:pt>
    <dgm:pt modelId="{1947E7E5-7203-4CE4-9AA6-4A581FFBC5F5}" type="pres">
      <dgm:prSet presAssocID="{88ABC750-5AA5-4D58-BE2D-37BE0A7E9F07}" presName="ThreeNodes_1" presStyleLbl="node1" presStyleIdx="0" presStyleCnt="3">
        <dgm:presLayoutVars>
          <dgm:bulletEnabled val="1"/>
        </dgm:presLayoutVars>
      </dgm:prSet>
      <dgm:spPr/>
    </dgm:pt>
    <dgm:pt modelId="{C6DBFBCD-D4B3-4684-859F-A664A6D6FD33}" type="pres">
      <dgm:prSet presAssocID="{88ABC750-5AA5-4D58-BE2D-37BE0A7E9F07}" presName="ThreeNodes_2" presStyleLbl="node1" presStyleIdx="1" presStyleCnt="3">
        <dgm:presLayoutVars>
          <dgm:bulletEnabled val="1"/>
        </dgm:presLayoutVars>
      </dgm:prSet>
      <dgm:spPr/>
    </dgm:pt>
    <dgm:pt modelId="{E50CB3D0-20E2-4632-ABBB-2089ABE0503B}" type="pres">
      <dgm:prSet presAssocID="{88ABC750-5AA5-4D58-BE2D-37BE0A7E9F07}" presName="ThreeNodes_3" presStyleLbl="node1" presStyleIdx="2" presStyleCnt="3">
        <dgm:presLayoutVars>
          <dgm:bulletEnabled val="1"/>
        </dgm:presLayoutVars>
      </dgm:prSet>
      <dgm:spPr/>
    </dgm:pt>
    <dgm:pt modelId="{9D4D0F7A-BF08-4EE8-A131-CF4B47F987E1}" type="pres">
      <dgm:prSet presAssocID="{88ABC750-5AA5-4D58-BE2D-37BE0A7E9F07}" presName="ThreeConn_1-2" presStyleLbl="fgAccFollowNode1" presStyleIdx="0" presStyleCnt="2">
        <dgm:presLayoutVars>
          <dgm:bulletEnabled val="1"/>
        </dgm:presLayoutVars>
      </dgm:prSet>
      <dgm:spPr/>
    </dgm:pt>
    <dgm:pt modelId="{9AC12F21-02BF-49E6-A8ED-7B0356DB4174}" type="pres">
      <dgm:prSet presAssocID="{88ABC750-5AA5-4D58-BE2D-37BE0A7E9F07}" presName="ThreeConn_2-3" presStyleLbl="fgAccFollowNode1" presStyleIdx="1" presStyleCnt="2">
        <dgm:presLayoutVars>
          <dgm:bulletEnabled val="1"/>
        </dgm:presLayoutVars>
      </dgm:prSet>
      <dgm:spPr/>
    </dgm:pt>
    <dgm:pt modelId="{951B6CD4-4ECE-44A5-9171-7B91073B1AD8}" type="pres">
      <dgm:prSet presAssocID="{88ABC750-5AA5-4D58-BE2D-37BE0A7E9F07}" presName="ThreeNodes_1_text" presStyleLbl="node1" presStyleIdx="2" presStyleCnt="3">
        <dgm:presLayoutVars>
          <dgm:bulletEnabled val="1"/>
        </dgm:presLayoutVars>
      </dgm:prSet>
      <dgm:spPr/>
    </dgm:pt>
    <dgm:pt modelId="{C6322D41-26C6-4A78-AA93-0B062BF349D1}" type="pres">
      <dgm:prSet presAssocID="{88ABC750-5AA5-4D58-BE2D-37BE0A7E9F07}" presName="ThreeNodes_2_text" presStyleLbl="node1" presStyleIdx="2" presStyleCnt="3">
        <dgm:presLayoutVars>
          <dgm:bulletEnabled val="1"/>
        </dgm:presLayoutVars>
      </dgm:prSet>
      <dgm:spPr/>
    </dgm:pt>
    <dgm:pt modelId="{784E663D-607E-40B8-BB0B-7D3EBB8A8EAE}" type="pres">
      <dgm:prSet presAssocID="{88ABC750-5AA5-4D58-BE2D-37BE0A7E9F07}" presName="ThreeNodes_3_text" presStyleLbl="node1" presStyleIdx="2" presStyleCnt="3">
        <dgm:presLayoutVars>
          <dgm:bulletEnabled val="1"/>
        </dgm:presLayoutVars>
      </dgm:prSet>
      <dgm:spPr/>
    </dgm:pt>
  </dgm:ptLst>
  <dgm:cxnLst>
    <dgm:cxn modelId="{0AF1D72A-8FF9-453B-A116-4B8503749617}" type="presOf" srcId="{06696872-400D-492B-861C-610B8FB95E62}" destId="{C6322D41-26C6-4A78-AA93-0B062BF349D1}" srcOrd="1" destOrd="0" presId="urn:microsoft.com/office/officeart/2005/8/layout/vProcess5"/>
    <dgm:cxn modelId="{5362842C-05EA-4751-A3A6-B857A9FEE2A6}" type="presOf" srcId="{06696872-400D-492B-861C-610B8FB95E62}" destId="{C6DBFBCD-D4B3-4684-859F-A664A6D6FD33}" srcOrd="0" destOrd="0" presId="urn:microsoft.com/office/officeart/2005/8/layout/vProcess5"/>
    <dgm:cxn modelId="{C6074653-C01C-49D8-94BB-69247460CEA4}" type="presOf" srcId="{0EB6B507-5DF6-4D6C-8A0E-145131829DCD}" destId="{784E663D-607E-40B8-BB0B-7D3EBB8A8EAE}" srcOrd="1" destOrd="0" presId="urn:microsoft.com/office/officeart/2005/8/layout/vProcess5"/>
    <dgm:cxn modelId="{CE023D75-33AF-4E54-9B90-904ABBA7FC85}" srcId="{88ABC750-5AA5-4D58-BE2D-37BE0A7E9F07}" destId="{06696872-400D-492B-861C-610B8FB95E62}" srcOrd="1" destOrd="0" parTransId="{0EFD38F1-8042-48EB-8B04-81688E0B11A3}" sibTransId="{F4543A90-5E6C-46BF-892B-EC32CEB7C89E}"/>
    <dgm:cxn modelId="{DB356DAA-52E0-4EB4-A3DD-1A3B74EBD355}" srcId="{88ABC750-5AA5-4D58-BE2D-37BE0A7E9F07}" destId="{0EB6B507-5DF6-4D6C-8A0E-145131829DCD}" srcOrd="2" destOrd="0" parTransId="{1F4174BD-0036-426E-8740-E755852E919C}" sibTransId="{928596A8-5B0C-4866-BD8D-556CD8B30844}"/>
    <dgm:cxn modelId="{68D904BC-6D55-40B4-8ED3-DCC542322094}" type="presOf" srcId="{14495D86-189F-493C-B5CB-3A0FF52EB798}" destId="{951B6CD4-4ECE-44A5-9171-7B91073B1AD8}" srcOrd="1" destOrd="0" presId="urn:microsoft.com/office/officeart/2005/8/layout/vProcess5"/>
    <dgm:cxn modelId="{F2BFC7C6-5E25-4D49-9501-C53849FD7684}" type="presOf" srcId="{F4543A90-5E6C-46BF-892B-EC32CEB7C89E}" destId="{9AC12F21-02BF-49E6-A8ED-7B0356DB4174}" srcOrd="0" destOrd="0" presId="urn:microsoft.com/office/officeart/2005/8/layout/vProcess5"/>
    <dgm:cxn modelId="{4DF957CA-61F3-46F4-A19D-0A54E62648A1}" srcId="{88ABC750-5AA5-4D58-BE2D-37BE0A7E9F07}" destId="{14495D86-189F-493C-B5CB-3A0FF52EB798}" srcOrd="0" destOrd="0" parTransId="{A2BFE19B-6D07-4306-B70C-7595CF58B543}" sibTransId="{13E613A4-DE97-42F3-A32F-3E5F042D4B12}"/>
    <dgm:cxn modelId="{4128A5D9-33D2-4E52-A737-49318A6CC979}" type="presOf" srcId="{13E613A4-DE97-42F3-A32F-3E5F042D4B12}" destId="{9D4D0F7A-BF08-4EE8-A131-CF4B47F987E1}" srcOrd="0" destOrd="0" presId="urn:microsoft.com/office/officeart/2005/8/layout/vProcess5"/>
    <dgm:cxn modelId="{FA0EF7E8-DE81-47AE-99DA-1A9044A728A1}" type="presOf" srcId="{14495D86-189F-493C-B5CB-3A0FF52EB798}" destId="{1947E7E5-7203-4CE4-9AA6-4A581FFBC5F5}" srcOrd="0" destOrd="0" presId="urn:microsoft.com/office/officeart/2005/8/layout/vProcess5"/>
    <dgm:cxn modelId="{D1EDFDEE-333A-4EC9-B8FE-66ED728C0A4A}" type="presOf" srcId="{88ABC750-5AA5-4D58-BE2D-37BE0A7E9F07}" destId="{02A150C3-853A-41D2-A5A9-EADC37591C7C}" srcOrd="0" destOrd="0" presId="urn:microsoft.com/office/officeart/2005/8/layout/vProcess5"/>
    <dgm:cxn modelId="{FB9515FF-3E72-4E66-9BD9-DA333C610C13}" type="presOf" srcId="{0EB6B507-5DF6-4D6C-8A0E-145131829DCD}" destId="{E50CB3D0-20E2-4632-ABBB-2089ABE0503B}" srcOrd="0" destOrd="0" presId="urn:microsoft.com/office/officeart/2005/8/layout/vProcess5"/>
    <dgm:cxn modelId="{10F0B99B-9391-4EA9-B225-78CE20D62096}" type="presParOf" srcId="{02A150C3-853A-41D2-A5A9-EADC37591C7C}" destId="{482AA5EA-D360-48D1-AF25-300805EDFCB1}" srcOrd="0" destOrd="0" presId="urn:microsoft.com/office/officeart/2005/8/layout/vProcess5"/>
    <dgm:cxn modelId="{C6B0623C-C716-4000-BF60-9874512A30D8}" type="presParOf" srcId="{02A150C3-853A-41D2-A5A9-EADC37591C7C}" destId="{1947E7E5-7203-4CE4-9AA6-4A581FFBC5F5}" srcOrd="1" destOrd="0" presId="urn:microsoft.com/office/officeart/2005/8/layout/vProcess5"/>
    <dgm:cxn modelId="{AE261AD4-2BA6-492C-88AF-96E3CEEFCF34}" type="presParOf" srcId="{02A150C3-853A-41D2-A5A9-EADC37591C7C}" destId="{C6DBFBCD-D4B3-4684-859F-A664A6D6FD33}" srcOrd="2" destOrd="0" presId="urn:microsoft.com/office/officeart/2005/8/layout/vProcess5"/>
    <dgm:cxn modelId="{379085D9-7EE3-4776-AD19-CCD14EBD07EB}" type="presParOf" srcId="{02A150C3-853A-41D2-A5A9-EADC37591C7C}" destId="{E50CB3D0-20E2-4632-ABBB-2089ABE0503B}" srcOrd="3" destOrd="0" presId="urn:microsoft.com/office/officeart/2005/8/layout/vProcess5"/>
    <dgm:cxn modelId="{D7AD04D8-30F9-4270-A34D-E4DC82E7361C}" type="presParOf" srcId="{02A150C3-853A-41D2-A5A9-EADC37591C7C}" destId="{9D4D0F7A-BF08-4EE8-A131-CF4B47F987E1}" srcOrd="4" destOrd="0" presId="urn:microsoft.com/office/officeart/2005/8/layout/vProcess5"/>
    <dgm:cxn modelId="{85BF9FC7-5E57-409B-9D2A-2EA603A6AA02}" type="presParOf" srcId="{02A150C3-853A-41D2-A5A9-EADC37591C7C}" destId="{9AC12F21-02BF-49E6-A8ED-7B0356DB4174}" srcOrd="5" destOrd="0" presId="urn:microsoft.com/office/officeart/2005/8/layout/vProcess5"/>
    <dgm:cxn modelId="{608AF08D-33A2-431E-AEE5-D4880F9DA589}" type="presParOf" srcId="{02A150C3-853A-41D2-A5A9-EADC37591C7C}" destId="{951B6CD4-4ECE-44A5-9171-7B91073B1AD8}" srcOrd="6" destOrd="0" presId="urn:microsoft.com/office/officeart/2005/8/layout/vProcess5"/>
    <dgm:cxn modelId="{D32B62BA-6441-4ABB-967D-32BC3997DA00}" type="presParOf" srcId="{02A150C3-853A-41D2-A5A9-EADC37591C7C}" destId="{C6322D41-26C6-4A78-AA93-0B062BF349D1}" srcOrd="7" destOrd="0" presId="urn:microsoft.com/office/officeart/2005/8/layout/vProcess5"/>
    <dgm:cxn modelId="{7A6ADC3A-A46E-4405-A80D-C84D8C6D27C7}" type="presParOf" srcId="{02A150C3-853A-41D2-A5A9-EADC37591C7C}" destId="{784E663D-607E-40B8-BB0B-7D3EBB8A8EA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6E42784-71A6-49AC-8539-A7E700A564A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F53C56E5-0E21-4B7D-8B66-C43354255009}">
      <dgm:prSet/>
      <dgm:spPr/>
      <dgm:t>
        <a:bodyPr/>
        <a:lstStyle/>
        <a:p>
          <a:r>
            <a:rPr lang="en-GB"/>
            <a:t>A lack of parental supervision, access to incendiaries, and a history of physical or emotional abuse in the home are common environmental risk factors.</a:t>
          </a:r>
          <a:endParaRPr lang="en-US"/>
        </a:p>
      </dgm:t>
    </dgm:pt>
    <dgm:pt modelId="{EE78020E-3BA2-4F0C-A9CC-764A8167D2AC}" type="parTrans" cxnId="{AE5E1CAC-AAAD-4C13-AFC8-CCBFE20D6F2A}">
      <dgm:prSet/>
      <dgm:spPr/>
      <dgm:t>
        <a:bodyPr/>
        <a:lstStyle/>
        <a:p>
          <a:endParaRPr lang="en-US"/>
        </a:p>
      </dgm:t>
    </dgm:pt>
    <dgm:pt modelId="{2B287F67-1EAD-4AED-AF86-BC705DDF88EF}" type="sibTrans" cxnId="{AE5E1CAC-AAAD-4C13-AFC8-CCBFE20D6F2A}">
      <dgm:prSet/>
      <dgm:spPr/>
      <dgm:t>
        <a:bodyPr/>
        <a:lstStyle/>
        <a:p>
          <a:endParaRPr lang="en-US"/>
        </a:p>
      </dgm:t>
    </dgm:pt>
    <dgm:pt modelId="{16B3934B-A7A8-4D9C-8644-F5C4CA4897A7}">
      <dgm:prSet/>
      <dgm:spPr/>
      <dgm:t>
        <a:bodyPr/>
        <a:lstStyle/>
        <a:p>
          <a:r>
            <a:rPr lang="en-GB"/>
            <a:t>Problematic fire-setting is often associated with other impulse control disorders or conditions like ADHD, which are characterised by poor regulation and impulsivity.</a:t>
          </a:r>
          <a:endParaRPr lang="en-US"/>
        </a:p>
      </dgm:t>
    </dgm:pt>
    <dgm:pt modelId="{DD2CE679-A204-406C-B0D0-F1576B07A9A3}" type="parTrans" cxnId="{601618B6-B7A6-4A18-885F-2750559532A1}">
      <dgm:prSet/>
      <dgm:spPr/>
      <dgm:t>
        <a:bodyPr/>
        <a:lstStyle/>
        <a:p>
          <a:endParaRPr lang="en-US"/>
        </a:p>
      </dgm:t>
    </dgm:pt>
    <dgm:pt modelId="{A5570D79-C1AE-449B-BB36-9D1F9890FAD0}" type="sibTrans" cxnId="{601618B6-B7A6-4A18-885F-2750559532A1}">
      <dgm:prSet/>
      <dgm:spPr/>
      <dgm:t>
        <a:bodyPr/>
        <a:lstStyle/>
        <a:p>
          <a:endParaRPr lang="en-US"/>
        </a:p>
      </dgm:t>
    </dgm:pt>
    <dgm:pt modelId="{F373DB61-E242-45C7-8FFC-2474BC05FBBE}" type="pres">
      <dgm:prSet presAssocID="{46E42784-71A6-49AC-8539-A7E700A564AF}" presName="hierChild1" presStyleCnt="0">
        <dgm:presLayoutVars>
          <dgm:chPref val="1"/>
          <dgm:dir/>
          <dgm:animOne val="branch"/>
          <dgm:animLvl val="lvl"/>
          <dgm:resizeHandles/>
        </dgm:presLayoutVars>
      </dgm:prSet>
      <dgm:spPr/>
    </dgm:pt>
    <dgm:pt modelId="{5B531026-B8EC-4FEC-948C-A0754505348D}" type="pres">
      <dgm:prSet presAssocID="{F53C56E5-0E21-4B7D-8B66-C43354255009}" presName="hierRoot1" presStyleCnt="0"/>
      <dgm:spPr/>
    </dgm:pt>
    <dgm:pt modelId="{7612F366-2D1A-48BB-B564-84F235101AAF}" type="pres">
      <dgm:prSet presAssocID="{F53C56E5-0E21-4B7D-8B66-C43354255009}" presName="composite" presStyleCnt="0"/>
      <dgm:spPr/>
    </dgm:pt>
    <dgm:pt modelId="{76A18F06-918D-45F1-9F8D-8296303623E8}" type="pres">
      <dgm:prSet presAssocID="{F53C56E5-0E21-4B7D-8B66-C43354255009}" presName="background" presStyleLbl="node0" presStyleIdx="0" presStyleCnt="2"/>
      <dgm:spPr/>
    </dgm:pt>
    <dgm:pt modelId="{BF62219D-FB65-4FF4-A911-F9EBF0D90656}" type="pres">
      <dgm:prSet presAssocID="{F53C56E5-0E21-4B7D-8B66-C43354255009}" presName="text" presStyleLbl="fgAcc0" presStyleIdx="0" presStyleCnt="2">
        <dgm:presLayoutVars>
          <dgm:chPref val="3"/>
        </dgm:presLayoutVars>
      </dgm:prSet>
      <dgm:spPr/>
    </dgm:pt>
    <dgm:pt modelId="{F7AF8561-FBE5-4C83-9C62-D319CEFAB5F9}" type="pres">
      <dgm:prSet presAssocID="{F53C56E5-0E21-4B7D-8B66-C43354255009}" presName="hierChild2" presStyleCnt="0"/>
      <dgm:spPr/>
    </dgm:pt>
    <dgm:pt modelId="{0F74FA74-1096-4A53-9339-EA686AA6EBFA}" type="pres">
      <dgm:prSet presAssocID="{16B3934B-A7A8-4D9C-8644-F5C4CA4897A7}" presName="hierRoot1" presStyleCnt="0"/>
      <dgm:spPr/>
    </dgm:pt>
    <dgm:pt modelId="{3B91384C-8B45-49E7-9714-80C92C4A3124}" type="pres">
      <dgm:prSet presAssocID="{16B3934B-A7A8-4D9C-8644-F5C4CA4897A7}" presName="composite" presStyleCnt="0"/>
      <dgm:spPr/>
    </dgm:pt>
    <dgm:pt modelId="{99EAEBF9-90D5-4AB9-8CC4-57F0E7C522A2}" type="pres">
      <dgm:prSet presAssocID="{16B3934B-A7A8-4D9C-8644-F5C4CA4897A7}" presName="background" presStyleLbl="node0" presStyleIdx="1" presStyleCnt="2"/>
      <dgm:spPr/>
    </dgm:pt>
    <dgm:pt modelId="{9FBB5BF3-5A8C-4ABA-AD72-BB6C6EE4E58C}" type="pres">
      <dgm:prSet presAssocID="{16B3934B-A7A8-4D9C-8644-F5C4CA4897A7}" presName="text" presStyleLbl="fgAcc0" presStyleIdx="1" presStyleCnt="2">
        <dgm:presLayoutVars>
          <dgm:chPref val="3"/>
        </dgm:presLayoutVars>
      </dgm:prSet>
      <dgm:spPr/>
    </dgm:pt>
    <dgm:pt modelId="{EAD119C0-46A6-4C96-A3F2-2DE7E61A7BEA}" type="pres">
      <dgm:prSet presAssocID="{16B3934B-A7A8-4D9C-8644-F5C4CA4897A7}" presName="hierChild2" presStyleCnt="0"/>
      <dgm:spPr/>
    </dgm:pt>
  </dgm:ptLst>
  <dgm:cxnLst>
    <dgm:cxn modelId="{D85BF115-D520-4922-BA76-F023B02E0ADA}" type="presOf" srcId="{46E42784-71A6-49AC-8539-A7E700A564AF}" destId="{F373DB61-E242-45C7-8FFC-2474BC05FBBE}" srcOrd="0" destOrd="0" presId="urn:microsoft.com/office/officeart/2005/8/layout/hierarchy1"/>
    <dgm:cxn modelId="{C5DAD579-C615-4DB2-A651-B45B298B291F}" type="presOf" srcId="{F53C56E5-0E21-4B7D-8B66-C43354255009}" destId="{BF62219D-FB65-4FF4-A911-F9EBF0D90656}" srcOrd="0" destOrd="0" presId="urn:microsoft.com/office/officeart/2005/8/layout/hierarchy1"/>
    <dgm:cxn modelId="{8D5F1B9C-D346-44C6-B4E0-E80C28D2269E}" type="presOf" srcId="{16B3934B-A7A8-4D9C-8644-F5C4CA4897A7}" destId="{9FBB5BF3-5A8C-4ABA-AD72-BB6C6EE4E58C}" srcOrd="0" destOrd="0" presId="urn:microsoft.com/office/officeart/2005/8/layout/hierarchy1"/>
    <dgm:cxn modelId="{AE5E1CAC-AAAD-4C13-AFC8-CCBFE20D6F2A}" srcId="{46E42784-71A6-49AC-8539-A7E700A564AF}" destId="{F53C56E5-0E21-4B7D-8B66-C43354255009}" srcOrd="0" destOrd="0" parTransId="{EE78020E-3BA2-4F0C-A9CC-764A8167D2AC}" sibTransId="{2B287F67-1EAD-4AED-AF86-BC705DDF88EF}"/>
    <dgm:cxn modelId="{601618B6-B7A6-4A18-885F-2750559532A1}" srcId="{46E42784-71A6-49AC-8539-A7E700A564AF}" destId="{16B3934B-A7A8-4D9C-8644-F5C4CA4897A7}" srcOrd="1" destOrd="0" parTransId="{DD2CE679-A204-406C-B0D0-F1576B07A9A3}" sibTransId="{A5570D79-C1AE-449B-BB36-9D1F9890FAD0}"/>
    <dgm:cxn modelId="{756F4533-6D63-4BE7-ABE6-D57C3444CB8B}" type="presParOf" srcId="{F373DB61-E242-45C7-8FFC-2474BC05FBBE}" destId="{5B531026-B8EC-4FEC-948C-A0754505348D}" srcOrd="0" destOrd="0" presId="urn:microsoft.com/office/officeart/2005/8/layout/hierarchy1"/>
    <dgm:cxn modelId="{B295F17D-9977-4849-A7B1-9A97E6AF3B2C}" type="presParOf" srcId="{5B531026-B8EC-4FEC-948C-A0754505348D}" destId="{7612F366-2D1A-48BB-B564-84F235101AAF}" srcOrd="0" destOrd="0" presId="urn:microsoft.com/office/officeart/2005/8/layout/hierarchy1"/>
    <dgm:cxn modelId="{3B36C1D6-486B-47FB-969C-72F3725F84DC}" type="presParOf" srcId="{7612F366-2D1A-48BB-B564-84F235101AAF}" destId="{76A18F06-918D-45F1-9F8D-8296303623E8}" srcOrd="0" destOrd="0" presId="urn:microsoft.com/office/officeart/2005/8/layout/hierarchy1"/>
    <dgm:cxn modelId="{2BC30E98-8BDB-4E63-8CEE-122C3E14F0FD}" type="presParOf" srcId="{7612F366-2D1A-48BB-B564-84F235101AAF}" destId="{BF62219D-FB65-4FF4-A911-F9EBF0D90656}" srcOrd="1" destOrd="0" presId="urn:microsoft.com/office/officeart/2005/8/layout/hierarchy1"/>
    <dgm:cxn modelId="{FB7F2A78-1280-496F-AB60-8063C220BC04}" type="presParOf" srcId="{5B531026-B8EC-4FEC-948C-A0754505348D}" destId="{F7AF8561-FBE5-4C83-9C62-D319CEFAB5F9}" srcOrd="1" destOrd="0" presId="urn:microsoft.com/office/officeart/2005/8/layout/hierarchy1"/>
    <dgm:cxn modelId="{01094E32-3DF1-4E05-9892-32C115634626}" type="presParOf" srcId="{F373DB61-E242-45C7-8FFC-2474BC05FBBE}" destId="{0F74FA74-1096-4A53-9339-EA686AA6EBFA}" srcOrd="1" destOrd="0" presId="urn:microsoft.com/office/officeart/2005/8/layout/hierarchy1"/>
    <dgm:cxn modelId="{529EE280-F53E-4F96-BE18-FC805C1C37C5}" type="presParOf" srcId="{0F74FA74-1096-4A53-9339-EA686AA6EBFA}" destId="{3B91384C-8B45-49E7-9714-80C92C4A3124}" srcOrd="0" destOrd="0" presId="urn:microsoft.com/office/officeart/2005/8/layout/hierarchy1"/>
    <dgm:cxn modelId="{D9A3B00C-428D-4E15-8214-35EA64E6C334}" type="presParOf" srcId="{3B91384C-8B45-49E7-9714-80C92C4A3124}" destId="{99EAEBF9-90D5-4AB9-8CC4-57F0E7C522A2}" srcOrd="0" destOrd="0" presId="urn:microsoft.com/office/officeart/2005/8/layout/hierarchy1"/>
    <dgm:cxn modelId="{C267994E-5DE2-4DA1-8035-4C78844DFB5C}" type="presParOf" srcId="{3B91384C-8B45-49E7-9714-80C92C4A3124}" destId="{9FBB5BF3-5A8C-4ABA-AD72-BB6C6EE4E58C}" srcOrd="1" destOrd="0" presId="urn:microsoft.com/office/officeart/2005/8/layout/hierarchy1"/>
    <dgm:cxn modelId="{A6F58821-DD88-4F28-9438-601CABC156B8}" type="presParOf" srcId="{0F74FA74-1096-4A53-9339-EA686AA6EBFA}" destId="{EAD119C0-46A6-4C96-A3F2-2DE7E61A7BE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627ACB0-9C69-46E0-93D6-0A74E11FC146}"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085409DD-EEBE-4367-840E-6A83B6452F87}">
      <dgm:prSet/>
      <dgm:spPr/>
      <dgm:t>
        <a:bodyPr/>
        <a:lstStyle/>
        <a:p>
          <a:r>
            <a:rPr lang="en-GB"/>
            <a:t>It is often viewed as an outward expression of a child's own experience with abuse, neglect, or powerlessness.</a:t>
          </a:r>
          <a:endParaRPr lang="en-US"/>
        </a:p>
      </dgm:t>
    </dgm:pt>
    <dgm:pt modelId="{58FA7180-30D1-4DE8-9A2B-7714ED62EABB}" type="parTrans" cxnId="{95429D4D-4636-42EE-8A86-51284A5A846A}">
      <dgm:prSet/>
      <dgm:spPr/>
      <dgm:t>
        <a:bodyPr/>
        <a:lstStyle/>
        <a:p>
          <a:endParaRPr lang="en-US"/>
        </a:p>
      </dgm:t>
    </dgm:pt>
    <dgm:pt modelId="{26164B48-4607-407C-B66C-BA30CBA48BAD}" type="sibTrans" cxnId="{95429D4D-4636-42EE-8A86-51284A5A846A}">
      <dgm:prSet/>
      <dgm:spPr/>
      <dgm:t>
        <a:bodyPr/>
        <a:lstStyle/>
        <a:p>
          <a:endParaRPr lang="en-US"/>
        </a:p>
      </dgm:t>
    </dgm:pt>
    <dgm:pt modelId="{7EE8A9C7-F527-42D3-87D8-9392F52BFEFD}">
      <dgm:prSet/>
      <dgm:spPr/>
      <dgm:t>
        <a:bodyPr/>
        <a:lstStyle/>
        <a:p>
          <a:r>
            <a:rPr lang="en-GB"/>
            <a:t>The child, unable to retaliate against a more powerful adult abuser, may displace their anger and frustration onto a weaker, more vulnerable target—an animal.</a:t>
          </a:r>
          <a:endParaRPr lang="en-US"/>
        </a:p>
      </dgm:t>
    </dgm:pt>
    <dgm:pt modelId="{0EE6239B-FFBC-4E79-8F3C-8727E718C6B1}" type="parTrans" cxnId="{777F654A-4F6D-46DD-B5AC-B14620575563}">
      <dgm:prSet/>
      <dgm:spPr/>
      <dgm:t>
        <a:bodyPr/>
        <a:lstStyle/>
        <a:p>
          <a:endParaRPr lang="en-US"/>
        </a:p>
      </dgm:t>
    </dgm:pt>
    <dgm:pt modelId="{2CBE51D5-0D0A-4425-86BD-C7D8C3376B5E}" type="sibTrans" cxnId="{777F654A-4F6D-46DD-B5AC-B14620575563}">
      <dgm:prSet/>
      <dgm:spPr/>
      <dgm:t>
        <a:bodyPr/>
        <a:lstStyle/>
        <a:p>
          <a:endParaRPr lang="en-US"/>
        </a:p>
      </dgm:t>
    </dgm:pt>
    <dgm:pt modelId="{917D96EA-EF0E-4282-8E37-26B666EC925E}">
      <dgm:prSet/>
      <dgm:spPr/>
      <dgm:t>
        <a:bodyPr/>
        <a:lstStyle/>
        <a:p>
          <a:r>
            <a:rPr lang="en-GB"/>
            <a:t>Harming an animal can provide a temporary sense of control and dominance for a child who otherwise feels helpless in their environment.</a:t>
          </a:r>
          <a:endParaRPr lang="en-US"/>
        </a:p>
      </dgm:t>
    </dgm:pt>
    <dgm:pt modelId="{81F41D6D-74AB-48D1-AD74-2E8E43F16C22}" type="parTrans" cxnId="{26C0248F-E6D2-4520-ACCD-FB77F087333B}">
      <dgm:prSet/>
      <dgm:spPr/>
      <dgm:t>
        <a:bodyPr/>
        <a:lstStyle/>
        <a:p>
          <a:endParaRPr lang="en-US"/>
        </a:p>
      </dgm:t>
    </dgm:pt>
    <dgm:pt modelId="{052570BE-C1F1-4075-A8EC-3F53321386AA}" type="sibTrans" cxnId="{26C0248F-E6D2-4520-ACCD-FB77F087333B}">
      <dgm:prSet/>
      <dgm:spPr/>
      <dgm:t>
        <a:bodyPr/>
        <a:lstStyle/>
        <a:p>
          <a:endParaRPr lang="en-US"/>
        </a:p>
      </dgm:t>
    </dgm:pt>
    <dgm:pt modelId="{48CC5608-E362-4B8B-99FF-8945B27587FF}" type="pres">
      <dgm:prSet presAssocID="{3627ACB0-9C69-46E0-93D6-0A74E11FC146}" presName="hierChild1" presStyleCnt="0">
        <dgm:presLayoutVars>
          <dgm:chPref val="1"/>
          <dgm:dir/>
          <dgm:animOne val="branch"/>
          <dgm:animLvl val="lvl"/>
          <dgm:resizeHandles/>
        </dgm:presLayoutVars>
      </dgm:prSet>
      <dgm:spPr/>
    </dgm:pt>
    <dgm:pt modelId="{7C1FD3F7-DA54-40A9-A4EA-61BC98F2687C}" type="pres">
      <dgm:prSet presAssocID="{085409DD-EEBE-4367-840E-6A83B6452F87}" presName="hierRoot1" presStyleCnt="0"/>
      <dgm:spPr/>
    </dgm:pt>
    <dgm:pt modelId="{8AA6F673-4547-42F4-84CB-270BE255024E}" type="pres">
      <dgm:prSet presAssocID="{085409DD-EEBE-4367-840E-6A83B6452F87}" presName="composite" presStyleCnt="0"/>
      <dgm:spPr/>
    </dgm:pt>
    <dgm:pt modelId="{69AAAB44-46EE-46A4-8075-2DFC3285A718}" type="pres">
      <dgm:prSet presAssocID="{085409DD-EEBE-4367-840E-6A83B6452F87}" presName="background" presStyleLbl="node0" presStyleIdx="0" presStyleCnt="3"/>
      <dgm:spPr/>
    </dgm:pt>
    <dgm:pt modelId="{4D93D219-664F-4B33-B2B7-7855C7421A15}" type="pres">
      <dgm:prSet presAssocID="{085409DD-EEBE-4367-840E-6A83B6452F87}" presName="text" presStyleLbl="fgAcc0" presStyleIdx="0" presStyleCnt="3">
        <dgm:presLayoutVars>
          <dgm:chPref val="3"/>
        </dgm:presLayoutVars>
      </dgm:prSet>
      <dgm:spPr/>
    </dgm:pt>
    <dgm:pt modelId="{DFA47CB5-45F6-489D-AFCE-A026E3E1361A}" type="pres">
      <dgm:prSet presAssocID="{085409DD-EEBE-4367-840E-6A83B6452F87}" presName="hierChild2" presStyleCnt="0"/>
      <dgm:spPr/>
    </dgm:pt>
    <dgm:pt modelId="{B0348A40-4890-4280-8FF6-1AA3265C5447}" type="pres">
      <dgm:prSet presAssocID="{7EE8A9C7-F527-42D3-87D8-9392F52BFEFD}" presName="hierRoot1" presStyleCnt="0"/>
      <dgm:spPr/>
    </dgm:pt>
    <dgm:pt modelId="{04C96947-778D-4545-8B9F-4780FDA848DE}" type="pres">
      <dgm:prSet presAssocID="{7EE8A9C7-F527-42D3-87D8-9392F52BFEFD}" presName="composite" presStyleCnt="0"/>
      <dgm:spPr/>
    </dgm:pt>
    <dgm:pt modelId="{CCAE76E9-9468-486B-B1BB-0DBDE0E21CCE}" type="pres">
      <dgm:prSet presAssocID="{7EE8A9C7-F527-42D3-87D8-9392F52BFEFD}" presName="background" presStyleLbl="node0" presStyleIdx="1" presStyleCnt="3"/>
      <dgm:spPr/>
    </dgm:pt>
    <dgm:pt modelId="{A8532396-3143-4F67-94E9-591C73F1182D}" type="pres">
      <dgm:prSet presAssocID="{7EE8A9C7-F527-42D3-87D8-9392F52BFEFD}" presName="text" presStyleLbl="fgAcc0" presStyleIdx="1" presStyleCnt="3">
        <dgm:presLayoutVars>
          <dgm:chPref val="3"/>
        </dgm:presLayoutVars>
      </dgm:prSet>
      <dgm:spPr/>
    </dgm:pt>
    <dgm:pt modelId="{BEC2FDE9-03C3-45E1-A8DE-F4F4B6C8CD93}" type="pres">
      <dgm:prSet presAssocID="{7EE8A9C7-F527-42D3-87D8-9392F52BFEFD}" presName="hierChild2" presStyleCnt="0"/>
      <dgm:spPr/>
    </dgm:pt>
    <dgm:pt modelId="{442BE58A-79D0-4CA6-86BE-1370D3323BA8}" type="pres">
      <dgm:prSet presAssocID="{917D96EA-EF0E-4282-8E37-26B666EC925E}" presName="hierRoot1" presStyleCnt="0"/>
      <dgm:spPr/>
    </dgm:pt>
    <dgm:pt modelId="{0F35DB0F-8F3B-4F30-9611-A3EB33230955}" type="pres">
      <dgm:prSet presAssocID="{917D96EA-EF0E-4282-8E37-26B666EC925E}" presName="composite" presStyleCnt="0"/>
      <dgm:spPr/>
    </dgm:pt>
    <dgm:pt modelId="{8852E8B2-E5F9-4C9D-9B57-AAF643AA168B}" type="pres">
      <dgm:prSet presAssocID="{917D96EA-EF0E-4282-8E37-26B666EC925E}" presName="background" presStyleLbl="node0" presStyleIdx="2" presStyleCnt="3"/>
      <dgm:spPr/>
    </dgm:pt>
    <dgm:pt modelId="{43084554-D6B7-43BD-B412-0B23816A6733}" type="pres">
      <dgm:prSet presAssocID="{917D96EA-EF0E-4282-8E37-26B666EC925E}" presName="text" presStyleLbl="fgAcc0" presStyleIdx="2" presStyleCnt="3">
        <dgm:presLayoutVars>
          <dgm:chPref val="3"/>
        </dgm:presLayoutVars>
      </dgm:prSet>
      <dgm:spPr/>
    </dgm:pt>
    <dgm:pt modelId="{4A9CD9C2-2A30-4915-925D-BB9767D6173D}" type="pres">
      <dgm:prSet presAssocID="{917D96EA-EF0E-4282-8E37-26B666EC925E}" presName="hierChild2" presStyleCnt="0"/>
      <dgm:spPr/>
    </dgm:pt>
  </dgm:ptLst>
  <dgm:cxnLst>
    <dgm:cxn modelId="{4BB1823D-5B3F-417B-93A4-CB580917D99E}" type="presOf" srcId="{917D96EA-EF0E-4282-8E37-26B666EC925E}" destId="{43084554-D6B7-43BD-B412-0B23816A6733}" srcOrd="0" destOrd="0" presId="urn:microsoft.com/office/officeart/2005/8/layout/hierarchy1"/>
    <dgm:cxn modelId="{777F654A-4F6D-46DD-B5AC-B14620575563}" srcId="{3627ACB0-9C69-46E0-93D6-0A74E11FC146}" destId="{7EE8A9C7-F527-42D3-87D8-9392F52BFEFD}" srcOrd="1" destOrd="0" parTransId="{0EE6239B-FFBC-4E79-8F3C-8727E718C6B1}" sibTransId="{2CBE51D5-0D0A-4425-86BD-C7D8C3376B5E}"/>
    <dgm:cxn modelId="{95429D4D-4636-42EE-8A86-51284A5A846A}" srcId="{3627ACB0-9C69-46E0-93D6-0A74E11FC146}" destId="{085409DD-EEBE-4367-840E-6A83B6452F87}" srcOrd="0" destOrd="0" parTransId="{58FA7180-30D1-4DE8-9A2B-7714ED62EABB}" sibTransId="{26164B48-4607-407C-B66C-BA30CBA48BAD}"/>
    <dgm:cxn modelId="{26C0248F-E6D2-4520-ACCD-FB77F087333B}" srcId="{3627ACB0-9C69-46E0-93D6-0A74E11FC146}" destId="{917D96EA-EF0E-4282-8E37-26B666EC925E}" srcOrd="2" destOrd="0" parTransId="{81F41D6D-74AB-48D1-AD74-2E8E43F16C22}" sibTransId="{052570BE-C1F1-4075-A8EC-3F53321386AA}"/>
    <dgm:cxn modelId="{8080DCC5-043B-4759-8977-65EB64CD6023}" type="presOf" srcId="{085409DD-EEBE-4367-840E-6A83B6452F87}" destId="{4D93D219-664F-4B33-B2B7-7855C7421A15}" srcOrd="0" destOrd="0" presId="urn:microsoft.com/office/officeart/2005/8/layout/hierarchy1"/>
    <dgm:cxn modelId="{7C4E71C9-435C-4786-8987-0AF92415E5B2}" type="presOf" srcId="{3627ACB0-9C69-46E0-93D6-0A74E11FC146}" destId="{48CC5608-E362-4B8B-99FF-8945B27587FF}" srcOrd="0" destOrd="0" presId="urn:microsoft.com/office/officeart/2005/8/layout/hierarchy1"/>
    <dgm:cxn modelId="{BB685EE2-14C0-4F73-85A0-31A3611C968A}" type="presOf" srcId="{7EE8A9C7-F527-42D3-87D8-9392F52BFEFD}" destId="{A8532396-3143-4F67-94E9-591C73F1182D}" srcOrd="0" destOrd="0" presId="urn:microsoft.com/office/officeart/2005/8/layout/hierarchy1"/>
    <dgm:cxn modelId="{FC0F9DDE-CFCD-44C0-B103-905E28F7F45D}" type="presParOf" srcId="{48CC5608-E362-4B8B-99FF-8945B27587FF}" destId="{7C1FD3F7-DA54-40A9-A4EA-61BC98F2687C}" srcOrd="0" destOrd="0" presId="urn:microsoft.com/office/officeart/2005/8/layout/hierarchy1"/>
    <dgm:cxn modelId="{D8DBD35F-5CE7-4F8D-B5EE-E4A37236F787}" type="presParOf" srcId="{7C1FD3F7-DA54-40A9-A4EA-61BC98F2687C}" destId="{8AA6F673-4547-42F4-84CB-270BE255024E}" srcOrd="0" destOrd="0" presId="urn:microsoft.com/office/officeart/2005/8/layout/hierarchy1"/>
    <dgm:cxn modelId="{7F79408A-4EDB-4EB2-90D3-F02A45726E5C}" type="presParOf" srcId="{8AA6F673-4547-42F4-84CB-270BE255024E}" destId="{69AAAB44-46EE-46A4-8075-2DFC3285A718}" srcOrd="0" destOrd="0" presId="urn:microsoft.com/office/officeart/2005/8/layout/hierarchy1"/>
    <dgm:cxn modelId="{459F3E51-B61A-4137-A974-CBF198573542}" type="presParOf" srcId="{8AA6F673-4547-42F4-84CB-270BE255024E}" destId="{4D93D219-664F-4B33-B2B7-7855C7421A15}" srcOrd="1" destOrd="0" presId="urn:microsoft.com/office/officeart/2005/8/layout/hierarchy1"/>
    <dgm:cxn modelId="{1DBDE99D-0382-4B9B-A51F-6650E84A0AD8}" type="presParOf" srcId="{7C1FD3F7-DA54-40A9-A4EA-61BC98F2687C}" destId="{DFA47CB5-45F6-489D-AFCE-A026E3E1361A}" srcOrd="1" destOrd="0" presId="urn:microsoft.com/office/officeart/2005/8/layout/hierarchy1"/>
    <dgm:cxn modelId="{CDE794B5-702C-4C22-A4AB-084DA4813199}" type="presParOf" srcId="{48CC5608-E362-4B8B-99FF-8945B27587FF}" destId="{B0348A40-4890-4280-8FF6-1AA3265C5447}" srcOrd="1" destOrd="0" presId="urn:microsoft.com/office/officeart/2005/8/layout/hierarchy1"/>
    <dgm:cxn modelId="{A2853D4C-505C-4521-B77E-2860722AE6B9}" type="presParOf" srcId="{B0348A40-4890-4280-8FF6-1AA3265C5447}" destId="{04C96947-778D-4545-8B9F-4780FDA848DE}" srcOrd="0" destOrd="0" presId="urn:microsoft.com/office/officeart/2005/8/layout/hierarchy1"/>
    <dgm:cxn modelId="{CEE5DD7C-1AC8-44E9-863F-0C123E6F8005}" type="presParOf" srcId="{04C96947-778D-4545-8B9F-4780FDA848DE}" destId="{CCAE76E9-9468-486B-B1BB-0DBDE0E21CCE}" srcOrd="0" destOrd="0" presId="urn:microsoft.com/office/officeart/2005/8/layout/hierarchy1"/>
    <dgm:cxn modelId="{14811250-15EB-44FC-8AEB-58CF413D0260}" type="presParOf" srcId="{04C96947-778D-4545-8B9F-4780FDA848DE}" destId="{A8532396-3143-4F67-94E9-591C73F1182D}" srcOrd="1" destOrd="0" presId="urn:microsoft.com/office/officeart/2005/8/layout/hierarchy1"/>
    <dgm:cxn modelId="{CE2BA8E9-A78C-47BB-B08B-91030B45061B}" type="presParOf" srcId="{B0348A40-4890-4280-8FF6-1AA3265C5447}" destId="{BEC2FDE9-03C3-45E1-A8DE-F4F4B6C8CD93}" srcOrd="1" destOrd="0" presId="urn:microsoft.com/office/officeart/2005/8/layout/hierarchy1"/>
    <dgm:cxn modelId="{F95812DF-306E-456C-B051-1C9F9F8DEEDB}" type="presParOf" srcId="{48CC5608-E362-4B8B-99FF-8945B27587FF}" destId="{442BE58A-79D0-4CA6-86BE-1370D3323BA8}" srcOrd="2" destOrd="0" presId="urn:microsoft.com/office/officeart/2005/8/layout/hierarchy1"/>
    <dgm:cxn modelId="{357F3177-2193-46B6-9364-31E876710ACE}" type="presParOf" srcId="{442BE58A-79D0-4CA6-86BE-1370D3323BA8}" destId="{0F35DB0F-8F3B-4F30-9611-A3EB33230955}" srcOrd="0" destOrd="0" presId="urn:microsoft.com/office/officeart/2005/8/layout/hierarchy1"/>
    <dgm:cxn modelId="{F287C91B-09EC-47F8-881F-D03A96C67EFE}" type="presParOf" srcId="{0F35DB0F-8F3B-4F30-9611-A3EB33230955}" destId="{8852E8B2-E5F9-4C9D-9B57-AAF643AA168B}" srcOrd="0" destOrd="0" presId="urn:microsoft.com/office/officeart/2005/8/layout/hierarchy1"/>
    <dgm:cxn modelId="{B4F13E5A-FFC0-40BF-94CC-0CC0E15DB70E}" type="presParOf" srcId="{0F35DB0F-8F3B-4F30-9611-A3EB33230955}" destId="{43084554-D6B7-43BD-B412-0B23816A6733}" srcOrd="1" destOrd="0" presId="urn:microsoft.com/office/officeart/2005/8/layout/hierarchy1"/>
    <dgm:cxn modelId="{07DB2C7F-DAB1-4703-974B-3A19859BAE93}" type="presParOf" srcId="{442BE58A-79D0-4CA6-86BE-1370D3323BA8}" destId="{4A9CD9C2-2A30-4915-925D-BB9767D617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B6BF0A5-B366-4152-BCF0-E6FA9D720BB0}"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7125C9F0-1CB0-4B3C-9062-D3E946419AA0}">
      <dgm:prSet/>
      <dgm:spPr/>
      <dgm:t>
        <a:bodyPr/>
        <a:lstStyle/>
        <a:p>
          <a:r>
            <a:rPr lang="en-GB"/>
            <a:t>Repeated cruelty to animals is strongly linked to a developing lack of empathy or the presence of callous-unemotional (CU) traits.</a:t>
          </a:r>
          <a:endParaRPr lang="en-US"/>
        </a:p>
      </dgm:t>
    </dgm:pt>
    <dgm:pt modelId="{6817F4A8-17AF-4BB3-BE3C-36AB84A479C8}" type="parTrans" cxnId="{71B79A29-21F4-4444-AECE-7F694C5C4751}">
      <dgm:prSet/>
      <dgm:spPr/>
      <dgm:t>
        <a:bodyPr/>
        <a:lstStyle/>
        <a:p>
          <a:endParaRPr lang="en-US"/>
        </a:p>
      </dgm:t>
    </dgm:pt>
    <dgm:pt modelId="{5E05CCC2-DA27-4D7B-B2B1-5ABC3BA6D362}" type="sibTrans" cxnId="{71B79A29-21F4-4444-AECE-7F694C5C4751}">
      <dgm:prSet/>
      <dgm:spPr/>
      <dgm:t>
        <a:bodyPr/>
        <a:lstStyle/>
        <a:p>
          <a:endParaRPr lang="en-US"/>
        </a:p>
      </dgm:t>
    </dgm:pt>
    <dgm:pt modelId="{7320E124-9FAE-454E-A273-C19B0C16DDA7}">
      <dgm:prSet/>
      <dgm:spPr/>
      <dgm:t>
        <a:bodyPr/>
        <a:lstStyle/>
        <a:p>
          <a:r>
            <a:rPr lang="en-GB"/>
            <a:t>While not a direct cause, some research suggests it can act as an emotional rehearsal or a step in the "graduation hypothesis". </a:t>
          </a:r>
          <a:endParaRPr lang="en-US"/>
        </a:p>
      </dgm:t>
    </dgm:pt>
    <dgm:pt modelId="{E03B7998-1352-4A26-8E0E-D07E9692AA83}" type="parTrans" cxnId="{3BF0BF42-698B-488B-97F8-5ACC5A55DED3}">
      <dgm:prSet/>
      <dgm:spPr/>
      <dgm:t>
        <a:bodyPr/>
        <a:lstStyle/>
        <a:p>
          <a:endParaRPr lang="en-US"/>
        </a:p>
      </dgm:t>
    </dgm:pt>
    <dgm:pt modelId="{3617169F-B90C-41D1-96EC-F176F05C862C}" type="sibTrans" cxnId="{3BF0BF42-698B-488B-97F8-5ACC5A55DED3}">
      <dgm:prSet/>
      <dgm:spPr/>
      <dgm:t>
        <a:bodyPr/>
        <a:lstStyle/>
        <a:p>
          <a:endParaRPr lang="en-US"/>
        </a:p>
      </dgm:t>
    </dgm:pt>
    <dgm:pt modelId="{DF49C3E8-BD38-4582-AAD9-75AFC282C671}">
      <dgm:prSet/>
      <dgm:spPr/>
      <dgm:t>
        <a:bodyPr/>
        <a:lstStyle/>
        <a:p>
          <a:r>
            <a:rPr lang="en-GB"/>
            <a:t>Desensitisation to violence against animals might precede violence against humans, particularly if the abuse is recurrent and severe.</a:t>
          </a:r>
          <a:endParaRPr lang="en-US"/>
        </a:p>
      </dgm:t>
    </dgm:pt>
    <dgm:pt modelId="{8158F019-F0C5-4B78-B220-10A906A3844E}" type="parTrans" cxnId="{ECA0F159-DA07-43B9-98F2-6B71DF0A1CF3}">
      <dgm:prSet/>
      <dgm:spPr/>
      <dgm:t>
        <a:bodyPr/>
        <a:lstStyle/>
        <a:p>
          <a:endParaRPr lang="en-US"/>
        </a:p>
      </dgm:t>
    </dgm:pt>
    <dgm:pt modelId="{C99B5290-87A9-4621-8B9C-8B7CD998E8EA}" type="sibTrans" cxnId="{ECA0F159-DA07-43B9-98F2-6B71DF0A1CF3}">
      <dgm:prSet/>
      <dgm:spPr/>
      <dgm:t>
        <a:bodyPr/>
        <a:lstStyle/>
        <a:p>
          <a:endParaRPr lang="en-US"/>
        </a:p>
      </dgm:t>
    </dgm:pt>
    <dgm:pt modelId="{1A42E438-D553-40E7-98A3-B2D864F2B44C}" type="pres">
      <dgm:prSet presAssocID="{7B6BF0A5-B366-4152-BCF0-E6FA9D720BB0}" presName="hierChild1" presStyleCnt="0">
        <dgm:presLayoutVars>
          <dgm:chPref val="1"/>
          <dgm:dir/>
          <dgm:animOne val="branch"/>
          <dgm:animLvl val="lvl"/>
          <dgm:resizeHandles/>
        </dgm:presLayoutVars>
      </dgm:prSet>
      <dgm:spPr/>
    </dgm:pt>
    <dgm:pt modelId="{C56CE607-9314-4E74-8D04-E682E1E652B1}" type="pres">
      <dgm:prSet presAssocID="{7125C9F0-1CB0-4B3C-9062-D3E946419AA0}" presName="hierRoot1" presStyleCnt="0"/>
      <dgm:spPr/>
    </dgm:pt>
    <dgm:pt modelId="{C1783723-6D04-42FE-8129-B17433E64436}" type="pres">
      <dgm:prSet presAssocID="{7125C9F0-1CB0-4B3C-9062-D3E946419AA0}" presName="composite" presStyleCnt="0"/>
      <dgm:spPr/>
    </dgm:pt>
    <dgm:pt modelId="{21552608-FDAF-4F36-B4A2-E2A1C5DB4A00}" type="pres">
      <dgm:prSet presAssocID="{7125C9F0-1CB0-4B3C-9062-D3E946419AA0}" presName="background" presStyleLbl="node0" presStyleIdx="0" presStyleCnt="3"/>
      <dgm:spPr/>
    </dgm:pt>
    <dgm:pt modelId="{8964BD2F-E56A-4807-A79C-743872F63682}" type="pres">
      <dgm:prSet presAssocID="{7125C9F0-1CB0-4B3C-9062-D3E946419AA0}" presName="text" presStyleLbl="fgAcc0" presStyleIdx="0" presStyleCnt="3">
        <dgm:presLayoutVars>
          <dgm:chPref val="3"/>
        </dgm:presLayoutVars>
      </dgm:prSet>
      <dgm:spPr/>
    </dgm:pt>
    <dgm:pt modelId="{B860020E-5E6D-409A-9120-9A560505CC45}" type="pres">
      <dgm:prSet presAssocID="{7125C9F0-1CB0-4B3C-9062-D3E946419AA0}" presName="hierChild2" presStyleCnt="0"/>
      <dgm:spPr/>
    </dgm:pt>
    <dgm:pt modelId="{52A02FE9-CDDA-4E28-9A7D-A8815AFD6D57}" type="pres">
      <dgm:prSet presAssocID="{7320E124-9FAE-454E-A273-C19B0C16DDA7}" presName="hierRoot1" presStyleCnt="0"/>
      <dgm:spPr/>
    </dgm:pt>
    <dgm:pt modelId="{C1D670DE-C5E9-449D-A296-2D04DBC97693}" type="pres">
      <dgm:prSet presAssocID="{7320E124-9FAE-454E-A273-C19B0C16DDA7}" presName="composite" presStyleCnt="0"/>
      <dgm:spPr/>
    </dgm:pt>
    <dgm:pt modelId="{BCED99A1-B090-475B-A595-5A238E7F7771}" type="pres">
      <dgm:prSet presAssocID="{7320E124-9FAE-454E-A273-C19B0C16DDA7}" presName="background" presStyleLbl="node0" presStyleIdx="1" presStyleCnt="3"/>
      <dgm:spPr/>
    </dgm:pt>
    <dgm:pt modelId="{DECB2789-68F0-44AD-8348-8566A026496C}" type="pres">
      <dgm:prSet presAssocID="{7320E124-9FAE-454E-A273-C19B0C16DDA7}" presName="text" presStyleLbl="fgAcc0" presStyleIdx="1" presStyleCnt="3">
        <dgm:presLayoutVars>
          <dgm:chPref val="3"/>
        </dgm:presLayoutVars>
      </dgm:prSet>
      <dgm:spPr/>
    </dgm:pt>
    <dgm:pt modelId="{B6EE0B5F-6FD4-4ADE-BCF8-482E23A3122A}" type="pres">
      <dgm:prSet presAssocID="{7320E124-9FAE-454E-A273-C19B0C16DDA7}" presName="hierChild2" presStyleCnt="0"/>
      <dgm:spPr/>
    </dgm:pt>
    <dgm:pt modelId="{D3A84884-6B99-4D4C-8A7A-4CAADF53F42D}" type="pres">
      <dgm:prSet presAssocID="{DF49C3E8-BD38-4582-AAD9-75AFC282C671}" presName="hierRoot1" presStyleCnt="0"/>
      <dgm:spPr/>
    </dgm:pt>
    <dgm:pt modelId="{D6134F2F-AD1A-4E27-8B1A-2B8C20D176F1}" type="pres">
      <dgm:prSet presAssocID="{DF49C3E8-BD38-4582-AAD9-75AFC282C671}" presName="composite" presStyleCnt="0"/>
      <dgm:spPr/>
    </dgm:pt>
    <dgm:pt modelId="{82F81521-2A96-4A49-A4EE-309435C19181}" type="pres">
      <dgm:prSet presAssocID="{DF49C3E8-BD38-4582-AAD9-75AFC282C671}" presName="background" presStyleLbl="node0" presStyleIdx="2" presStyleCnt="3"/>
      <dgm:spPr/>
    </dgm:pt>
    <dgm:pt modelId="{169FA6E2-5FBF-4DE5-8B3F-B5CEB5D706CC}" type="pres">
      <dgm:prSet presAssocID="{DF49C3E8-BD38-4582-AAD9-75AFC282C671}" presName="text" presStyleLbl="fgAcc0" presStyleIdx="2" presStyleCnt="3">
        <dgm:presLayoutVars>
          <dgm:chPref val="3"/>
        </dgm:presLayoutVars>
      </dgm:prSet>
      <dgm:spPr/>
    </dgm:pt>
    <dgm:pt modelId="{A0D8A9BA-D2E0-4F18-A168-63A36CFCF6E2}" type="pres">
      <dgm:prSet presAssocID="{DF49C3E8-BD38-4582-AAD9-75AFC282C671}" presName="hierChild2" presStyleCnt="0"/>
      <dgm:spPr/>
    </dgm:pt>
  </dgm:ptLst>
  <dgm:cxnLst>
    <dgm:cxn modelId="{71B79A29-21F4-4444-AECE-7F694C5C4751}" srcId="{7B6BF0A5-B366-4152-BCF0-E6FA9D720BB0}" destId="{7125C9F0-1CB0-4B3C-9062-D3E946419AA0}" srcOrd="0" destOrd="0" parTransId="{6817F4A8-17AF-4BB3-BE3C-36AB84A479C8}" sibTransId="{5E05CCC2-DA27-4D7B-B2B1-5ABC3BA6D362}"/>
    <dgm:cxn modelId="{6DB4CC60-6D1D-44FF-A9C5-24D449FE9D3C}" type="presOf" srcId="{7125C9F0-1CB0-4B3C-9062-D3E946419AA0}" destId="{8964BD2F-E56A-4807-A79C-743872F63682}" srcOrd="0" destOrd="0" presId="urn:microsoft.com/office/officeart/2005/8/layout/hierarchy1"/>
    <dgm:cxn modelId="{3BF0BF42-698B-488B-97F8-5ACC5A55DED3}" srcId="{7B6BF0A5-B366-4152-BCF0-E6FA9D720BB0}" destId="{7320E124-9FAE-454E-A273-C19B0C16DDA7}" srcOrd="1" destOrd="0" parTransId="{E03B7998-1352-4A26-8E0E-D07E9692AA83}" sibTransId="{3617169F-B90C-41D1-96EC-F176F05C862C}"/>
    <dgm:cxn modelId="{3D93A54C-C1F5-4F24-830D-3D6CBD858A1E}" type="presOf" srcId="{DF49C3E8-BD38-4582-AAD9-75AFC282C671}" destId="{169FA6E2-5FBF-4DE5-8B3F-B5CEB5D706CC}" srcOrd="0" destOrd="0" presId="urn:microsoft.com/office/officeart/2005/8/layout/hierarchy1"/>
    <dgm:cxn modelId="{AD971055-CB6D-4135-9A13-7B7E26BA73EC}" type="presOf" srcId="{7320E124-9FAE-454E-A273-C19B0C16DDA7}" destId="{DECB2789-68F0-44AD-8348-8566A026496C}" srcOrd="0" destOrd="0" presId="urn:microsoft.com/office/officeart/2005/8/layout/hierarchy1"/>
    <dgm:cxn modelId="{ECA0F159-DA07-43B9-98F2-6B71DF0A1CF3}" srcId="{7B6BF0A5-B366-4152-BCF0-E6FA9D720BB0}" destId="{DF49C3E8-BD38-4582-AAD9-75AFC282C671}" srcOrd="2" destOrd="0" parTransId="{8158F019-F0C5-4B78-B220-10A906A3844E}" sibTransId="{C99B5290-87A9-4621-8B9C-8B7CD998E8EA}"/>
    <dgm:cxn modelId="{E6BED995-5FDC-4271-879F-E343091D9B1F}" type="presOf" srcId="{7B6BF0A5-B366-4152-BCF0-E6FA9D720BB0}" destId="{1A42E438-D553-40E7-98A3-B2D864F2B44C}" srcOrd="0" destOrd="0" presId="urn:microsoft.com/office/officeart/2005/8/layout/hierarchy1"/>
    <dgm:cxn modelId="{37D41862-750C-455B-9CC8-181122FF5108}" type="presParOf" srcId="{1A42E438-D553-40E7-98A3-B2D864F2B44C}" destId="{C56CE607-9314-4E74-8D04-E682E1E652B1}" srcOrd="0" destOrd="0" presId="urn:microsoft.com/office/officeart/2005/8/layout/hierarchy1"/>
    <dgm:cxn modelId="{3205079D-DBA2-4D73-B556-56D0BCEEB781}" type="presParOf" srcId="{C56CE607-9314-4E74-8D04-E682E1E652B1}" destId="{C1783723-6D04-42FE-8129-B17433E64436}" srcOrd="0" destOrd="0" presId="urn:microsoft.com/office/officeart/2005/8/layout/hierarchy1"/>
    <dgm:cxn modelId="{6FF4261A-FE8F-4116-9553-AAF2EB9DB620}" type="presParOf" srcId="{C1783723-6D04-42FE-8129-B17433E64436}" destId="{21552608-FDAF-4F36-B4A2-E2A1C5DB4A00}" srcOrd="0" destOrd="0" presId="urn:microsoft.com/office/officeart/2005/8/layout/hierarchy1"/>
    <dgm:cxn modelId="{DC5E445B-CD1D-430C-B7AA-C630B5A4FD75}" type="presParOf" srcId="{C1783723-6D04-42FE-8129-B17433E64436}" destId="{8964BD2F-E56A-4807-A79C-743872F63682}" srcOrd="1" destOrd="0" presId="urn:microsoft.com/office/officeart/2005/8/layout/hierarchy1"/>
    <dgm:cxn modelId="{9978C186-FF1F-421F-A7FB-297093BBB4FB}" type="presParOf" srcId="{C56CE607-9314-4E74-8D04-E682E1E652B1}" destId="{B860020E-5E6D-409A-9120-9A560505CC45}" srcOrd="1" destOrd="0" presId="urn:microsoft.com/office/officeart/2005/8/layout/hierarchy1"/>
    <dgm:cxn modelId="{74B5EFB2-4F51-476B-B961-8B038BE30DD2}" type="presParOf" srcId="{1A42E438-D553-40E7-98A3-B2D864F2B44C}" destId="{52A02FE9-CDDA-4E28-9A7D-A8815AFD6D57}" srcOrd="1" destOrd="0" presId="urn:microsoft.com/office/officeart/2005/8/layout/hierarchy1"/>
    <dgm:cxn modelId="{B497C159-960D-46CB-B13A-E0AC373A56D6}" type="presParOf" srcId="{52A02FE9-CDDA-4E28-9A7D-A8815AFD6D57}" destId="{C1D670DE-C5E9-449D-A296-2D04DBC97693}" srcOrd="0" destOrd="0" presId="urn:microsoft.com/office/officeart/2005/8/layout/hierarchy1"/>
    <dgm:cxn modelId="{7AF49831-129E-43BE-9287-803853EA23DA}" type="presParOf" srcId="{C1D670DE-C5E9-449D-A296-2D04DBC97693}" destId="{BCED99A1-B090-475B-A595-5A238E7F7771}" srcOrd="0" destOrd="0" presId="urn:microsoft.com/office/officeart/2005/8/layout/hierarchy1"/>
    <dgm:cxn modelId="{2C6F379C-36CD-42EC-97E6-DF95FF2F17EA}" type="presParOf" srcId="{C1D670DE-C5E9-449D-A296-2D04DBC97693}" destId="{DECB2789-68F0-44AD-8348-8566A026496C}" srcOrd="1" destOrd="0" presId="urn:microsoft.com/office/officeart/2005/8/layout/hierarchy1"/>
    <dgm:cxn modelId="{D3CFEF11-1D19-420E-B1BA-120073D95316}" type="presParOf" srcId="{52A02FE9-CDDA-4E28-9A7D-A8815AFD6D57}" destId="{B6EE0B5F-6FD4-4ADE-BCF8-482E23A3122A}" srcOrd="1" destOrd="0" presId="urn:microsoft.com/office/officeart/2005/8/layout/hierarchy1"/>
    <dgm:cxn modelId="{85F0D59D-ADB2-4826-AB11-3659A20A3C19}" type="presParOf" srcId="{1A42E438-D553-40E7-98A3-B2D864F2B44C}" destId="{D3A84884-6B99-4D4C-8A7A-4CAADF53F42D}" srcOrd="2" destOrd="0" presId="urn:microsoft.com/office/officeart/2005/8/layout/hierarchy1"/>
    <dgm:cxn modelId="{009AF5F0-5719-479E-9FD6-025C4A13B73A}" type="presParOf" srcId="{D3A84884-6B99-4D4C-8A7A-4CAADF53F42D}" destId="{D6134F2F-AD1A-4E27-8B1A-2B8C20D176F1}" srcOrd="0" destOrd="0" presId="urn:microsoft.com/office/officeart/2005/8/layout/hierarchy1"/>
    <dgm:cxn modelId="{628E5E10-5386-4E15-9D7F-5095B5E73253}" type="presParOf" srcId="{D6134F2F-AD1A-4E27-8B1A-2B8C20D176F1}" destId="{82F81521-2A96-4A49-A4EE-309435C19181}" srcOrd="0" destOrd="0" presId="urn:microsoft.com/office/officeart/2005/8/layout/hierarchy1"/>
    <dgm:cxn modelId="{3329A70B-B6DC-434F-BA34-E3285969D336}" type="presParOf" srcId="{D6134F2F-AD1A-4E27-8B1A-2B8C20D176F1}" destId="{169FA6E2-5FBF-4DE5-8B3F-B5CEB5D706CC}" srcOrd="1" destOrd="0" presId="urn:microsoft.com/office/officeart/2005/8/layout/hierarchy1"/>
    <dgm:cxn modelId="{849FEAC6-2358-4E2A-84EC-8AD896C9BEAB}" type="presParOf" srcId="{D3A84884-6B99-4D4C-8A7A-4CAADF53F42D}" destId="{A0D8A9BA-D2E0-4F18-A168-63A36CFCF6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9157108-2D32-4A4C-BD3B-82F40726333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B4FFD6B-A108-4666-9F9B-46AB8FF88544}">
      <dgm:prSet/>
      <dgm:spPr/>
      <dgm:t>
        <a:bodyPr/>
        <a:lstStyle/>
        <a:p>
          <a:r>
            <a:rPr lang="en-GB"/>
            <a:t>Regular bedwetting past the age of 5. </a:t>
          </a:r>
          <a:endParaRPr lang="en-US"/>
        </a:p>
      </dgm:t>
    </dgm:pt>
    <dgm:pt modelId="{768DF786-0D04-4629-879C-D55BF6859208}" type="parTrans" cxnId="{E1AC7376-3CFB-49E5-AEEE-22D881386B3E}">
      <dgm:prSet/>
      <dgm:spPr/>
      <dgm:t>
        <a:bodyPr/>
        <a:lstStyle/>
        <a:p>
          <a:endParaRPr lang="en-US"/>
        </a:p>
      </dgm:t>
    </dgm:pt>
    <dgm:pt modelId="{5ABEEE81-ACB3-4D59-A302-EC2245F9D3AB}" type="sibTrans" cxnId="{E1AC7376-3CFB-49E5-AEEE-22D881386B3E}">
      <dgm:prSet/>
      <dgm:spPr/>
      <dgm:t>
        <a:bodyPr/>
        <a:lstStyle/>
        <a:p>
          <a:endParaRPr lang="en-US"/>
        </a:p>
      </dgm:t>
    </dgm:pt>
    <dgm:pt modelId="{B25D4ADF-B704-4131-875C-7A64D6F61903}">
      <dgm:prSet/>
      <dgm:spPr/>
      <dgm:t>
        <a:bodyPr/>
        <a:lstStyle/>
        <a:p>
          <a:r>
            <a:rPr lang="en-GB"/>
            <a:t>The original link to violence is considered the most problematic, as bedwetting is largely an involuntary, nonviolent act. </a:t>
          </a:r>
          <a:endParaRPr lang="en-US"/>
        </a:p>
      </dgm:t>
    </dgm:pt>
    <dgm:pt modelId="{17130800-1E0C-444B-8864-5D6472813BD6}" type="parTrans" cxnId="{F9959B4C-4A6A-48C7-B63A-635CEAE4DB90}">
      <dgm:prSet/>
      <dgm:spPr/>
      <dgm:t>
        <a:bodyPr/>
        <a:lstStyle/>
        <a:p>
          <a:endParaRPr lang="en-US"/>
        </a:p>
      </dgm:t>
    </dgm:pt>
    <dgm:pt modelId="{5E0E8696-FE7B-4510-B816-35861414049E}" type="sibTrans" cxnId="{F9959B4C-4A6A-48C7-B63A-635CEAE4DB90}">
      <dgm:prSet/>
      <dgm:spPr/>
      <dgm:t>
        <a:bodyPr/>
        <a:lstStyle/>
        <a:p>
          <a:endParaRPr lang="en-US"/>
        </a:p>
      </dgm:t>
    </dgm:pt>
    <dgm:pt modelId="{213528F7-CFE4-4A7D-8E84-B8538197548A}">
      <dgm:prSet/>
      <dgm:spPr/>
      <dgm:t>
        <a:bodyPr/>
        <a:lstStyle/>
        <a:p>
          <a:r>
            <a:rPr lang="en-GB"/>
            <a:t>Experts now primarily view persistent enuresis as a potential physical (e.g., genetic, medical) or psychological indicator of significant stress, anxiety, or trauma.</a:t>
          </a:r>
          <a:endParaRPr lang="en-US"/>
        </a:p>
      </dgm:t>
    </dgm:pt>
    <dgm:pt modelId="{6FCA1B2E-A802-40A4-A5D9-8F564BB5373E}" type="parTrans" cxnId="{73AD4A9E-8018-46F2-8AD0-C8F415A4BA27}">
      <dgm:prSet/>
      <dgm:spPr/>
      <dgm:t>
        <a:bodyPr/>
        <a:lstStyle/>
        <a:p>
          <a:endParaRPr lang="en-US"/>
        </a:p>
      </dgm:t>
    </dgm:pt>
    <dgm:pt modelId="{FBF06026-2B2A-4BA7-A9CF-3140B503443E}" type="sibTrans" cxnId="{73AD4A9E-8018-46F2-8AD0-C8F415A4BA27}">
      <dgm:prSet/>
      <dgm:spPr/>
      <dgm:t>
        <a:bodyPr/>
        <a:lstStyle/>
        <a:p>
          <a:endParaRPr lang="en-US"/>
        </a:p>
      </dgm:t>
    </dgm:pt>
    <dgm:pt modelId="{222BCCDA-E654-4C22-BE4A-CC02CF49AF9E}" type="pres">
      <dgm:prSet presAssocID="{59157108-2D32-4A4C-BD3B-82F407263332}" presName="hierChild1" presStyleCnt="0">
        <dgm:presLayoutVars>
          <dgm:chPref val="1"/>
          <dgm:dir/>
          <dgm:animOne val="branch"/>
          <dgm:animLvl val="lvl"/>
          <dgm:resizeHandles/>
        </dgm:presLayoutVars>
      </dgm:prSet>
      <dgm:spPr/>
    </dgm:pt>
    <dgm:pt modelId="{7DC18D1B-0D6B-497B-A33B-475C003D52DA}" type="pres">
      <dgm:prSet presAssocID="{BB4FFD6B-A108-4666-9F9B-46AB8FF88544}" presName="hierRoot1" presStyleCnt="0"/>
      <dgm:spPr/>
    </dgm:pt>
    <dgm:pt modelId="{6D53715B-91E0-4DD1-AA82-9747AEBAA11D}" type="pres">
      <dgm:prSet presAssocID="{BB4FFD6B-A108-4666-9F9B-46AB8FF88544}" presName="composite" presStyleCnt="0"/>
      <dgm:spPr/>
    </dgm:pt>
    <dgm:pt modelId="{0AD6E16A-ABD4-46BC-9744-57F313DD3A49}" type="pres">
      <dgm:prSet presAssocID="{BB4FFD6B-A108-4666-9F9B-46AB8FF88544}" presName="background" presStyleLbl="node0" presStyleIdx="0" presStyleCnt="3"/>
      <dgm:spPr/>
    </dgm:pt>
    <dgm:pt modelId="{B7EF006E-35FA-42EE-84AC-A3BABB9A8006}" type="pres">
      <dgm:prSet presAssocID="{BB4FFD6B-A108-4666-9F9B-46AB8FF88544}" presName="text" presStyleLbl="fgAcc0" presStyleIdx="0" presStyleCnt="3">
        <dgm:presLayoutVars>
          <dgm:chPref val="3"/>
        </dgm:presLayoutVars>
      </dgm:prSet>
      <dgm:spPr/>
    </dgm:pt>
    <dgm:pt modelId="{44EC61C6-5E94-49B2-9013-2596C59AAE5B}" type="pres">
      <dgm:prSet presAssocID="{BB4FFD6B-A108-4666-9F9B-46AB8FF88544}" presName="hierChild2" presStyleCnt="0"/>
      <dgm:spPr/>
    </dgm:pt>
    <dgm:pt modelId="{2869404B-AE20-4844-A272-E248986BD7A5}" type="pres">
      <dgm:prSet presAssocID="{B25D4ADF-B704-4131-875C-7A64D6F61903}" presName="hierRoot1" presStyleCnt="0"/>
      <dgm:spPr/>
    </dgm:pt>
    <dgm:pt modelId="{83886B24-0596-43C2-80E5-2DF694456238}" type="pres">
      <dgm:prSet presAssocID="{B25D4ADF-B704-4131-875C-7A64D6F61903}" presName="composite" presStyleCnt="0"/>
      <dgm:spPr/>
    </dgm:pt>
    <dgm:pt modelId="{816706BA-4CAB-457B-8427-C0E8B13565DE}" type="pres">
      <dgm:prSet presAssocID="{B25D4ADF-B704-4131-875C-7A64D6F61903}" presName="background" presStyleLbl="node0" presStyleIdx="1" presStyleCnt="3"/>
      <dgm:spPr/>
    </dgm:pt>
    <dgm:pt modelId="{CFDF9A6E-2B80-4C81-B8C1-10E7A583C64C}" type="pres">
      <dgm:prSet presAssocID="{B25D4ADF-B704-4131-875C-7A64D6F61903}" presName="text" presStyleLbl="fgAcc0" presStyleIdx="1" presStyleCnt="3">
        <dgm:presLayoutVars>
          <dgm:chPref val="3"/>
        </dgm:presLayoutVars>
      </dgm:prSet>
      <dgm:spPr/>
    </dgm:pt>
    <dgm:pt modelId="{E9B76FDE-2866-42AB-83D3-ECE65DAAE3B9}" type="pres">
      <dgm:prSet presAssocID="{B25D4ADF-B704-4131-875C-7A64D6F61903}" presName="hierChild2" presStyleCnt="0"/>
      <dgm:spPr/>
    </dgm:pt>
    <dgm:pt modelId="{EEC23797-8460-4D7E-A90F-6C045E81DC5E}" type="pres">
      <dgm:prSet presAssocID="{213528F7-CFE4-4A7D-8E84-B8538197548A}" presName="hierRoot1" presStyleCnt="0"/>
      <dgm:spPr/>
    </dgm:pt>
    <dgm:pt modelId="{3CD0AFDF-68E0-4499-AB62-542F225198BA}" type="pres">
      <dgm:prSet presAssocID="{213528F7-CFE4-4A7D-8E84-B8538197548A}" presName="composite" presStyleCnt="0"/>
      <dgm:spPr/>
    </dgm:pt>
    <dgm:pt modelId="{1CE13991-F05A-40A6-AC20-D74ED2ACAFF7}" type="pres">
      <dgm:prSet presAssocID="{213528F7-CFE4-4A7D-8E84-B8538197548A}" presName="background" presStyleLbl="node0" presStyleIdx="2" presStyleCnt="3"/>
      <dgm:spPr/>
    </dgm:pt>
    <dgm:pt modelId="{7BFC18F2-ED14-47F4-BC94-30163410A121}" type="pres">
      <dgm:prSet presAssocID="{213528F7-CFE4-4A7D-8E84-B8538197548A}" presName="text" presStyleLbl="fgAcc0" presStyleIdx="2" presStyleCnt="3">
        <dgm:presLayoutVars>
          <dgm:chPref val="3"/>
        </dgm:presLayoutVars>
      </dgm:prSet>
      <dgm:spPr/>
    </dgm:pt>
    <dgm:pt modelId="{F826C438-206B-4377-878C-97FD6991133B}" type="pres">
      <dgm:prSet presAssocID="{213528F7-CFE4-4A7D-8E84-B8538197548A}" presName="hierChild2" presStyleCnt="0"/>
      <dgm:spPr/>
    </dgm:pt>
  </dgm:ptLst>
  <dgm:cxnLst>
    <dgm:cxn modelId="{8FC0DB19-1CCD-4B2A-BFC5-297124E77BF3}" type="presOf" srcId="{B25D4ADF-B704-4131-875C-7A64D6F61903}" destId="{CFDF9A6E-2B80-4C81-B8C1-10E7A583C64C}" srcOrd="0" destOrd="0" presId="urn:microsoft.com/office/officeart/2005/8/layout/hierarchy1"/>
    <dgm:cxn modelId="{F9959B4C-4A6A-48C7-B63A-635CEAE4DB90}" srcId="{59157108-2D32-4A4C-BD3B-82F407263332}" destId="{B25D4ADF-B704-4131-875C-7A64D6F61903}" srcOrd="1" destOrd="0" parTransId="{17130800-1E0C-444B-8864-5D6472813BD6}" sibTransId="{5E0E8696-FE7B-4510-B816-35861414049E}"/>
    <dgm:cxn modelId="{E1AC7376-3CFB-49E5-AEEE-22D881386B3E}" srcId="{59157108-2D32-4A4C-BD3B-82F407263332}" destId="{BB4FFD6B-A108-4666-9F9B-46AB8FF88544}" srcOrd="0" destOrd="0" parTransId="{768DF786-0D04-4629-879C-D55BF6859208}" sibTransId="{5ABEEE81-ACB3-4D59-A302-EC2245F9D3AB}"/>
    <dgm:cxn modelId="{73AD4A9E-8018-46F2-8AD0-C8F415A4BA27}" srcId="{59157108-2D32-4A4C-BD3B-82F407263332}" destId="{213528F7-CFE4-4A7D-8E84-B8538197548A}" srcOrd="2" destOrd="0" parTransId="{6FCA1B2E-A802-40A4-A5D9-8F564BB5373E}" sibTransId="{FBF06026-2B2A-4BA7-A9CF-3140B503443E}"/>
    <dgm:cxn modelId="{8BD8AEAB-5B4D-4000-A98A-847E61F20A36}" type="presOf" srcId="{213528F7-CFE4-4A7D-8E84-B8538197548A}" destId="{7BFC18F2-ED14-47F4-BC94-30163410A121}" srcOrd="0" destOrd="0" presId="urn:microsoft.com/office/officeart/2005/8/layout/hierarchy1"/>
    <dgm:cxn modelId="{841206C1-CA9D-493B-8527-17BDF36D5797}" type="presOf" srcId="{BB4FFD6B-A108-4666-9F9B-46AB8FF88544}" destId="{B7EF006E-35FA-42EE-84AC-A3BABB9A8006}" srcOrd="0" destOrd="0" presId="urn:microsoft.com/office/officeart/2005/8/layout/hierarchy1"/>
    <dgm:cxn modelId="{3E3D99E6-924F-4BA4-8A6F-C7CCF6DB4B56}" type="presOf" srcId="{59157108-2D32-4A4C-BD3B-82F407263332}" destId="{222BCCDA-E654-4C22-BE4A-CC02CF49AF9E}" srcOrd="0" destOrd="0" presId="urn:microsoft.com/office/officeart/2005/8/layout/hierarchy1"/>
    <dgm:cxn modelId="{DC83468A-22A6-4C9C-BF2B-2F4ACEFDA976}" type="presParOf" srcId="{222BCCDA-E654-4C22-BE4A-CC02CF49AF9E}" destId="{7DC18D1B-0D6B-497B-A33B-475C003D52DA}" srcOrd="0" destOrd="0" presId="urn:microsoft.com/office/officeart/2005/8/layout/hierarchy1"/>
    <dgm:cxn modelId="{8A7F1316-49C8-416E-9793-5435BD8F336E}" type="presParOf" srcId="{7DC18D1B-0D6B-497B-A33B-475C003D52DA}" destId="{6D53715B-91E0-4DD1-AA82-9747AEBAA11D}" srcOrd="0" destOrd="0" presId="urn:microsoft.com/office/officeart/2005/8/layout/hierarchy1"/>
    <dgm:cxn modelId="{7458E50F-3055-457A-A1B6-4FC6B759DCD0}" type="presParOf" srcId="{6D53715B-91E0-4DD1-AA82-9747AEBAA11D}" destId="{0AD6E16A-ABD4-46BC-9744-57F313DD3A49}" srcOrd="0" destOrd="0" presId="urn:microsoft.com/office/officeart/2005/8/layout/hierarchy1"/>
    <dgm:cxn modelId="{F7395ED4-3DA0-4313-80BA-3E7511BEA6F7}" type="presParOf" srcId="{6D53715B-91E0-4DD1-AA82-9747AEBAA11D}" destId="{B7EF006E-35FA-42EE-84AC-A3BABB9A8006}" srcOrd="1" destOrd="0" presId="urn:microsoft.com/office/officeart/2005/8/layout/hierarchy1"/>
    <dgm:cxn modelId="{B991ABA3-C5B4-4AA7-A7E5-6167B21948DE}" type="presParOf" srcId="{7DC18D1B-0D6B-497B-A33B-475C003D52DA}" destId="{44EC61C6-5E94-49B2-9013-2596C59AAE5B}" srcOrd="1" destOrd="0" presId="urn:microsoft.com/office/officeart/2005/8/layout/hierarchy1"/>
    <dgm:cxn modelId="{1CFB6D82-BE1B-4907-9D93-9E3C4ACAB2B1}" type="presParOf" srcId="{222BCCDA-E654-4C22-BE4A-CC02CF49AF9E}" destId="{2869404B-AE20-4844-A272-E248986BD7A5}" srcOrd="1" destOrd="0" presId="urn:microsoft.com/office/officeart/2005/8/layout/hierarchy1"/>
    <dgm:cxn modelId="{B0AFA61B-940A-42D0-BC84-D6A65D4AB6F8}" type="presParOf" srcId="{2869404B-AE20-4844-A272-E248986BD7A5}" destId="{83886B24-0596-43C2-80E5-2DF694456238}" srcOrd="0" destOrd="0" presId="urn:microsoft.com/office/officeart/2005/8/layout/hierarchy1"/>
    <dgm:cxn modelId="{2F2197FD-6CD4-47EE-99A5-59AA6F26AEB1}" type="presParOf" srcId="{83886B24-0596-43C2-80E5-2DF694456238}" destId="{816706BA-4CAB-457B-8427-C0E8B13565DE}" srcOrd="0" destOrd="0" presId="urn:microsoft.com/office/officeart/2005/8/layout/hierarchy1"/>
    <dgm:cxn modelId="{4622C8AF-D602-4CFE-98FA-146011474C94}" type="presParOf" srcId="{83886B24-0596-43C2-80E5-2DF694456238}" destId="{CFDF9A6E-2B80-4C81-B8C1-10E7A583C64C}" srcOrd="1" destOrd="0" presId="urn:microsoft.com/office/officeart/2005/8/layout/hierarchy1"/>
    <dgm:cxn modelId="{A6ABACB1-1620-4CE1-A372-0C1C701E246D}" type="presParOf" srcId="{2869404B-AE20-4844-A272-E248986BD7A5}" destId="{E9B76FDE-2866-42AB-83D3-ECE65DAAE3B9}" srcOrd="1" destOrd="0" presId="urn:microsoft.com/office/officeart/2005/8/layout/hierarchy1"/>
    <dgm:cxn modelId="{6403522D-0B5C-4776-BEF5-50DFAB024656}" type="presParOf" srcId="{222BCCDA-E654-4C22-BE4A-CC02CF49AF9E}" destId="{EEC23797-8460-4D7E-A90F-6C045E81DC5E}" srcOrd="2" destOrd="0" presId="urn:microsoft.com/office/officeart/2005/8/layout/hierarchy1"/>
    <dgm:cxn modelId="{1186714F-6494-40BF-ADAA-05A3F677E886}" type="presParOf" srcId="{EEC23797-8460-4D7E-A90F-6C045E81DC5E}" destId="{3CD0AFDF-68E0-4499-AB62-542F225198BA}" srcOrd="0" destOrd="0" presId="urn:microsoft.com/office/officeart/2005/8/layout/hierarchy1"/>
    <dgm:cxn modelId="{7C7CB6D2-05A3-4993-A41E-35F5C201BDF0}" type="presParOf" srcId="{3CD0AFDF-68E0-4499-AB62-542F225198BA}" destId="{1CE13991-F05A-40A6-AC20-D74ED2ACAFF7}" srcOrd="0" destOrd="0" presId="urn:microsoft.com/office/officeart/2005/8/layout/hierarchy1"/>
    <dgm:cxn modelId="{F2D6E93D-A343-41E9-9EB5-BF833653E217}" type="presParOf" srcId="{3CD0AFDF-68E0-4499-AB62-542F225198BA}" destId="{7BFC18F2-ED14-47F4-BC94-30163410A121}" srcOrd="1" destOrd="0" presId="urn:microsoft.com/office/officeart/2005/8/layout/hierarchy1"/>
    <dgm:cxn modelId="{C556D855-F750-41AF-9282-86D35A0A91C9}" type="presParOf" srcId="{EEC23797-8460-4D7E-A90F-6C045E81DC5E}" destId="{F826C438-206B-4377-878C-97FD6991133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5FED57A-2110-4D89-A156-5DA2E763D44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3C1ADB06-7ECC-4124-AA4F-308E9D449185}">
      <dgm:prSet/>
      <dgm:spPr/>
      <dgm:t>
        <a:bodyPr/>
        <a:lstStyle/>
        <a:p>
          <a:r>
            <a:rPr lang="en-GB"/>
            <a:t>A child who wets the bed frequently may experience increased anxiety, shame, and low self-esteem, which can be worsened by negative parental reactions or peer ridicule.</a:t>
          </a:r>
          <a:endParaRPr lang="en-US"/>
        </a:p>
      </dgm:t>
    </dgm:pt>
    <dgm:pt modelId="{1C8C42AD-7D51-468E-B301-5A178275BE1E}" type="parTrans" cxnId="{50A6D1BE-1ECF-484E-9F27-5A5AE8F234AB}">
      <dgm:prSet/>
      <dgm:spPr/>
      <dgm:t>
        <a:bodyPr/>
        <a:lstStyle/>
        <a:p>
          <a:endParaRPr lang="en-US"/>
        </a:p>
      </dgm:t>
    </dgm:pt>
    <dgm:pt modelId="{FAF61080-7147-4606-9891-18C7A4EBE0F7}" type="sibTrans" cxnId="{50A6D1BE-1ECF-484E-9F27-5A5AE8F234AB}">
      <dgm:prSet/>
      <dgm:spPr/>
      <dgm:t>
        <a:bodyPr/>
        <a:lstStyle/>
        <a:p>
          <a:endParaRPr lang="en-US"/>
        </a:p>
      </dgm:t>
    </dgm:pt>
    <dgm:pt modelId="{DCFCF8BE-3512-4A9C-9C86-1E50DD62DCE2}">
      <dgm:prSet/>
      <dgm:spPr/>
      <dgm:t>
        <a:bodyPr/>
        <a:lstStyle/>
        <a:p>
          <a:r>
            <a:rPr lang="en-GB"/>
            <a:t>Macdonald originally theorised that the chronic humiliation associated with bedwetting contributed to feelings of helplessness, which could be relieved by the power derived from the other two behaviours (animal cruelty and fire-setting).</a:t>
          </a:r>
          <a:endParaRPr lang="en-US"/>
        </a:p>
      </dgm:t>
    </dgm:pt>
    <dgm:pt modelId="{6396C598-C065-4C51-AB36-3635C289AE86}" type="parTrans" cxnId="{DEF727F7-CB5E-47A7-A5DB-56771801241E}">
      <dgm:prSet/>
      <dgm:spPr/>
      <dgm:t>
        <a:bodyPr/>
        <a:lstStyle/>
        <a:p>
          <a:endParaRPr lang="en-US"/>
        </a:p>
      </dgm:t>
    </dgm:pt>
    <dgm:pt modelId="{B8E4616D-F62B-4495-B6F4-D4D44838F540}" type="sibTrans" cxnId="{DEF727F7-CB5E-47A7-A5DB-56771801241E}">
      <dgm:prSet/>
      <dgm:spPr/>
      <dgm:t>
        <a:bodyPr/>
        <a:lstStyle/>
        <a:p>
          <a:endParaRPr lang="en-US"/>
        </a:p>
      </dgm:t>
    </dgm:pt>
    <dgm:pt modelId="{C89A029E-15B1-47B6-B932-1C4987735C69}" type="pres">
      <dgm:prSet presAssocID="{95FED57A-2110-4D89-A156-5DA2E763D44D}" presName="hierChild1" presStyleCnt="0">
        <dgm:presLayoutVars>
          <dgm:chPref val="1"/>
          <dgm:dir/>
          <dgm:animOne val="branch"/>
          <dgm:animLvl val="lvl"/>
          <dgm:resizeHandles/>
        </dgm:presLayoutVars>
      </dgm:prSet>
      <dgm:spPr/>
    </dgm:pt>
    <dgm:pt modelId="{B0672332-C03F-4F5E-ABEF-089D7B26CCE2}" type="pres">
      <dgm:prSet presAssocID="{3C1ADB06-7ECC-4124-AA4F-308E9D449185}" presName="hierRoot1" presStyleCnt="0"/>
      <dgm:spPr/>
    </dgm:pt>
    <dgm:pt modelId="{7A37A9C8-D969-4E21-8386-3164E9C28EC7}" type="pres">
      <dgm:prSet presAssocID="{3C1ADB06-7ECC-4124-AA4F-308E9D449185}" presName="composite" presStyleCnt="0"/>
      <dgm:spPr/>
    </dgm:pt>
    <dgm:pt modelId="{AE19112C-B656-4ACE-98F6-1A4CCD09E910}" type="pres">
      <dgm:prSet presAssocID="{3C1ADB06-7ECC-4124-AA4F-308E9D449185}" presName="background" presStyleLbl="node0" presStyleIdx="0" presStyleCnt="2"/>
      <dgm:spPr/>
    </dgm:pt>
    <dgm:pt modelId="{F0B0FCBB-3BCB-423C-A858-5F02AA94B0A8}" type="pres">
      <dgm:prSet presAssocID="{3C1ADB06-7ECC-4124-AA4F-308E9D449185}" presName="text" presStyleLbl="fgAcc0" presStyleIdx="0" presStyleCnt="2">
        <dgm:presLayoutVars>
          <dgm:chPref val="3"/>
        </dgm:presLayoutVars>
      </dgm:prSet>
      <dgm:spPr/>
    </dgm:pt>
    <dgm:pt modelId="{0FA22641-481D-45AB-8824-84D52F7625FA}" type="pres">
      <dgm:prSet presAssocID="{3C1ADB06-7ECC-4124-AA4F-308E9D449185}" presName="hierChild2" presStyleCnt="0"/>
      <dgm:spPr/>
    </dgm:pt>
    <dgm:pt modelId="{16B7B03D-33B0-4B57-B9AF-F5A23626BE45}" type="pres">
      <dgm:prSet presAssocID="{DCFCF8BE-3512-4A9C-9C86-1E50DD62DCE2}" presName="hierRoot1" presStyleCnt="0"/>
      <dgm:spPr/>
    </dgm:pt>
    <dgm:pt modelId="{45EF6E30-4F40-4B62-847D-8EAA190A8A39}" type="pres">
      <dgm:prSet presAssocID="{DCFCF8BE-3512-4A9C-9C86-1E50DD62DCE2}" presName="composite" presStyleCnt="0"/>
      <dgm:spPr/>
    </dgm:pt>
    <dgm:pt modelId="{859585AC-4D0F-4E0F-A7B7-C41EE4232626}" type="pres">
      <dgm:prSet presAssocID="{DCFCF8BE-3512-4A9C-9C86-1E50DD62DCE2}" presName="background" presStyleLbl="node0" presStyleIdx="1" presStyleCnt="2"/>
      <dgm:spPr/>
    </dgm:pt>
    <dgm:pt modelId="{2ECE0EB0-1365-4AEC-8053-22DB08516755}" type="pres">
      <dgm:prSet presAssocID="{DCFCF8BE-3512-4A9C-9C86-1E50DD62DCE2}" presName="text" presStyleLbl="fgAcc0" presStyleIdx="1" presStyleCnt="2">
        <dgm:presLayoutVars>
          <dgm:chPref val="3"/>
        </dgm:presLayoutVars>
      </dgm:prSet>
      <dgm:spPr/>
    </dgm:pt>
    <dgm:pt modelId="{E38AB018-688A-4772-86A4-079A69316300}" type="pres">
      <dgm:prSet presAssocID="{DCFCF8BE-3512-4A9C-9C86-1E50DD62DCE2}" presName="hierChild2" presStyleCnt="0"/>
      <dgm:spPr/>
    </dgm:pt>
  </dgm:ptLst>
  <dgm:cxnLst>
    <dgm:cxn modelId="{4BB3E628-EB05-46D9-BDC4-F4854F8A07CD}" type="presOf" srcId="{3C1ADB06-7ECC-4124-AA4F-308E9D449185}" destId="{F0B0FCBB-3BCB-423C-A858-5F02AA94B0A8}" srcOrd="0" destOrd="0" presId="urn:microsoft.com/office/officeart/2005/8/layout/hierarchy1"/>
    <dgm:cxn modelId="{D12A0643-42CF-4C51-94E7-E18C676F269D}" type="presOf" srcId="{95FED57A-2110-4D89-A156-5DA2E763D44D}" destId="{C89A029E-15B1-47B6-B932-1C4987735C69}" srcOrd="0" destOrd="0" presId="urn:microsoft.com/office/officeart/2005/8/layout/hierarchy1"/>
    <dgm:cxn modelId="{80A34F98-E44B-4E08-AFF4-CE8529278EDB}" type="presOf" srcId="{DCFCF8BE-3512-4A9C-9C86-1E50DD62DCE2}" destId="{2ECE0EB0-1365-4AEC-8053-22DB08516755}" srcOrd="0" destOrd="0" presId="urn:microsoft.com/office/officeart/2005/8/layout/hierarchy1"/>
    <dgm:cxn modelId="{50A6D1BE-1ECF-484E-9F27-5A5AE8F234AB}" srcId="{95FED57A-2110-4D89-A156-5DA2E763D44D}" destId="{3C1ADB06-7ECC-4124-AA4F-308E9D449185}" srcOrd="0" destOrd="0" parTransId="{1C8C42AD-7D51-468E-B301-5A178275BE1E}" sibTransId="{FAF61080-7147-4606-9891-18C7A4EBE0F7}"/>
    <dgm:cxn modelId="{DEF727F7-CB5E-47A7-A5DB-56771801241E}" srcId="{95FED57A-2110-4D89-A156-5DA2E763D44D}" destId="{DCFCF8BE-3512-4A9C-9C86-1E50DD62DCE2}" srcOrd="1" destOrd="0" parTransId="{6396C598-C065-4C51-AB36-3635C289AE86}" sibTransId="{B8E4616D-F62B-4495-B6F4-D4D44838F540}"/>
    <dgm:cxn modelId="{7BC0C782-9228-490B-AC4E-C0243486E6A4}" type="presParOf" srcId="{C89A029E-15B1-47B6-B932-1C4987735C69}" destId="{B0672332-C03F-4F5E-ABEF-089D7B26CCE2}" srcOrd="0" destOrd="0" presId="urn:microsoft.com/office/officeart/2005/8/layout/hierarchy1"/>
    <dgm:cxn modelId="{D4142C72-4764-4BE7-9D96-48953767A6F9}" type="presParOf" srcId="{B0672332-C03F-4F5E-ABEF-089D7B26CCE2}" destId="{7A37A9C8-D969-4E21-8386-3164E9C28EC7}" srcOrd="0" destOrd="0" presId="urn:microsoft.com/office/officeart/2005/8/layout/hierarchy1"/>
    <dgm:cxn modelId="{C3E77AD1-CC07-4B17-85C3-F5DA259FCC09}" type="presParOf" srcId="{7A37A9C8-D969-4E21-8386-3164E9C28EC7}" destId="{AE19112C-B656-4ACE-98F6-1A4CCD09E910}" srcOrd="0" destOrd="0" presId="urn:microsoft.com/office/officeart/2005/8/layout/hierarchy1"/>
    <dgm:cxn modelId="{C2E4E03E-5EB3-47BF-AA54-13FB7DB1E4DB}" type="presParOf" srcId="{7A37A9C8-D969-4E21-8386-3164E9C28EC7}" destId="{F0B0FCBB-3BCB-423C-A858-5F02AA94B0A8}" srcOrd="1" destOrd="0" presId="urn:microsoft.com/office/officeart/2005/8/layout/hierarchy1"/>
    <dgm:cxn modelId="{C9E786E1-705E-4B55-A650-B12FAD9DB376}" type="presParOf" srcId="{B0672332-C03F-4F5E-ABEF-089D7B26CCE2}" destId="{0FA22641-481D-45AB-8824-84D52F7625FA}" srcOrd="1" destOrd="0" presId="urn:microsoft.com/office/officeart/2005/8/layout/hierarchy1"/>
    <dgm:cxn modelId="{EE0594F1-3278-4C1E-B7BD-FEC67E2B1E09}" type="presParOf" srcId="{C89A029E-15B1-47B6-B932-1C4987735C69}" destId="{16B7B03D-33B0-4B57-B9AF-F5A23626BE45}" srcOrd="1" destOrd="0" presId="urn:microsoft.com/office/officeart/2005/8/layout/hierarchy1"/>
    <dgm:cxn modelId="{CF0A3F8A-2DD5-4A7D-832F-B9385231F92C}" type="presParOf" srcId="{16B7B03D-33B0-4B57-B9AF-F5A23626BE45}" destId="{45EF6E30-4F40-4B62-847D-8EAA190A8A39}" srcOrd="0" destOrd="0" presId="urn:microsoft.com/office/officeart/2005/8/layout/hierarchy1"/>
    <dgm:cxn modelId="{44560A86-DD08-453C-985F-708DFC1A7E5B}" type="presParOf" srcId="{45EF6E30-4F40-4B62-847D-8EAA190A8A39}" destId="{859585AC-4D0F-4E0F-A7B7-C41EE4232626}" srcOrd="0" destOrd="0" presId="urn:microsoft.com/office/officeart/2005/8/layout/hierarchy1"/>
    <dgm:cxn modelId="{65DB9D2B-7C81-40A8-B210-813485C9EDC3}" type="presParOf" srcId="{45EF6E30-4F40-4B62-847D-8EAA190A8A39}" destId="{2ECE0EB0-1365-4AEC-8053-22DB08516755}" srcOrd="1" destOrd="0" presId="urn:microsoft.com/office/officeart/2005/8/layout/hierarchy1"/>
    <dgm:cxn modelId="{E15AD9AD-4346-454A-8351-A5ABAF4FFFCC}" type="presParOf" srcId="{16B7B03D-33B0-4B57-B9AF-F5A23626BE45}" destId="{E38AB018-688A-4772-86A4-079A693163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F4904E6-42BD-40E5-9617-B664D4E8373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333B906-3080-4B80-8B30-BAD80D37AF2C}">
      <dgm:prSet/>
      <dgm:spPr/>
      <dgm:t>
        <a:bodyPr/>
        <a:lstStyle/>
        <a:p>
          <a:r>
            <a:rPr lang="en-GB"/>
            <a:t>Lack of Empirical Support</a:t>
          </a:r>
          <a:endParaRPr lang="en-US"/>
        </a:p>
      </dgm:t>
    </dgm:pt>
    <dgm:pt modelId="{BEA6D108-435A-42A2-829E-62EB407D7881}" type="parTrans" cxnId="{08E24595-191A-4001-8652-94F69A5F6EF1}">
      <dgm:prSet/>
      <dgm:spPr/>
      <dgm:t>
        <a:bodyPr/>
        <a:lstStyle/>
        <a:p>
          <a:endParaRPr lang="en-US"/>
        </a:p>
      </dgm:t>
    </dgm:pt>
    <dgm:pt modelId="{60EE31CE-FC30-4AF5-A94B-A4E3EA846F6D}" type="sibTrans" cxnId="{08E24595-191A-4001-8652-94F69A5F6EF1}">
      <dgm:prSet/>
      <dgm:spPr/>
      <dgm:t>
        <a:bodyPr/>
        <a:lstStyle/>
        <a:p>
          <a:endParaRPr lang="en-US"/>
        </a:p>
      </dgm:t>
    </dgm:pt>
    <dgm:pt modelId="{EE23479B-7B8C-4E94-B7F5-1080B13F416A}">
      <dgm:prSet/>
      <dgm:spPr/>
      <dgm:t>
        <a:bodyPr/>
        <a:lstStyle/>
        <a:p>
          <a:r>
            <a:rPr lang="en-GB"/>
            <a:t>These behaviours are more likely to be indicators of severe childhood distress, abuse, neglect, or underlying mental illness. </a:t>
          </a:r>
          <a:endParaRPr lang="en-US"/>
        </a:p>
      </dgm:t>
    </dgm:pt>
    <dgm:pt modelId="{747F00C7-BF6B-4168-B5E7-F417377EDD82}" type="parTrans" cxnId="{1650F58B-14FF-4613-9E21-735BF7188214}">
      <dgm:prSet/>
      <dgm:spPr/>
      <dgm:t>
        <a:bodyPr/>
        <a:lstStyle/>
        <a:p>
          <a:endParaRPr lang="en-US"/>
        </a:p>
      </dgm:t>
    </dgm:pt>
    <dgm:pt modelId="{FDA2DC1E-95F7-4695-A2DA-7B58FFD016C7}" type="sibTrans" cxnId="{1650F58B-14FF-4613-9E21-735BF7188214}">
      <dgm:prSet/>
      <dgm:spPr/>
      <dgm:t>
        <a:bodyPr/>
        <a:lstStyle/>
        <a:p>
          <a:endParaRPr lang="en-US"/>
        </a:p>
      </dgm:t>
    </dgm:pt>
    <dgm:pt modelId="{E7ACE331-90B5-4859-900A-8BBD7D47B1ED}">
      <dgm:prSet/>
      <dgm:spPr/>
      <dgm:t>
        <a:bodyPr/>
        <a:lstStyle/>
        <a:p>
          <a:r>
            <a:rPr lang="en-GB"/>
            <a:t>While cruelty to animals is sometimes linked to future aggression, bedwetting is frequently a symptom of developmental or physical issues or trauma.</a:t>
          </a:r>
          <a:endParaRPr lang="en-US"/>
        </a:p>
      </dgm:t>
    </dgm:pt>
    <dgm:pt modelId="{9B249C8A-246A-4319-9893-557F363CD2D6}" type="parTrans" cxnId="{871BAEA0-64CE-4C94-AD80-9F16937A2C92}">
      <dgm:prSet/>
      <dgm:spPr/>
      <dgm:t>
        <a:bodyPr/>
        <a:lstStyle/>
        <a:p>
          <a:endParaRPr lang="en-US"/>
        </a:p>
      </dgm:t>
    </dgm:pt>
    <dgm:pt modelId="{CEC0A236-2C9E-4AD3-8CE3-DCB5A5079E84}" type="sibTrans" cxnId="{871BAEA0-64CE-4C94-AD80-9F16937A2C92}">
      <dgm:prSet/>
      <dgm:spPr/>
      <dgm:t>
        <a:bodyPr/>
        <a:lstStyle/>
        <a:p>
          <a:endParaRPr lang="en-US"/>
        </a:p>
      </dgm:t>
    </dgm:pt>
    <dgm:pt modelId="{29DB108F-DE4B-4E1D-A889-6B4CF58761A0}">
      <dgm:prSet/>
      <dgm:spPr/>
      <dgm:t>
        <a:bodyPr/>
        <a:lstStyle/>
        <a:p>
          <a:r>
            <a:rPr lang="en-GB"/>
            <a:t>Mental health professionals today emphasise a broader approach.</a:t>
          </a:r>
          <a:endParaRPr lang="en-US"/>
        </a:p>
      </dgm:t>
    </dgm:pt>
    <dgm:pt modelId="{12CB56F5-8F2B-4045-82FE-6E266C00D3A5}" type="parTrans" cxnId="{C6743277-9AE9-4965-89EA-2FD48B79415A}">
      <dgm:prSet/>
      <dgm:spPr/>
      <dgm:t>
        <a:bodyPr/>
        <a:lstStyle/>
        <a:p>
          <a:endParaRPr lang="en-US"/>
        </a:p>
      </dgm:t>
    </dgm:pt>
    <dgm:pt modelId="{B29C3A23-0EC9-4144-9A5C-2152B9E86EBE}" type="sibTrans" cxnId="{C6743277-9AE9-4965-89EA-2FD48B79415A}">
      <dgm:prSet/>
      <dgm:spPr/>
      <dgm:t>
        <a:bodyPr/>
        <a:lstStyle/>
        <a:p>
          <a:endParaRPr lang="en-US"/>
        </a:p>
      </dgm:t>
    </dgm:pt>
    <dgm:pt modelId="{B3565952-9579-4D49-8F61-F7C234D77CFE}" type="pres">
      <dgm:prSet presAssocID="{1F4904E6-42BD-40E5-9617-B664D4E8373F}" presName="outerComposite" presStyleCnt="0">
        <dgm:presLayoutVars>
          <dgm:chMax val="5"/>
          <dgm:dir/>
          <dgm:resizeHandles val="exact"/>
        </dgm:presLayoutVars>
      </dgm:prSet>
      <dgm:spPr/>
    </dgm:pt>
    <dgm:pt modelId="{C10F5B57-7B22-46CD-9FAE-7B54C0B25047}" type="pres">
      <dgm:prSet presAssocID="{1F4904E6-42BD-40E5-9617-B664D4E8373F}" presName="dummyMaxCanvas" presStyleCnt="0">
        <dgm:presLayoutVars/>
      </dgm:prSet>
      <dgm:spPr/>
    </dgm:pt>
    <dgm:pt modelId="{424BEAA3-70DB-4FE4-97FA-1C5A48B88852}" type="pres">
      <dgm:prSet presAssocID="{1F4904E6-42BD-40E5-9617-B664D4E8373F}" presName="FourNodes_1" presStyleLbl="node1" presStyleIdx="0" presStyleCnt="4">
        <dgm:presLayoutVars>
          <dgm:bulletEnabled val="1"/>
        </dgm:presLayoutVars>
      </dgm:prSet>
      <dgm:spPr/>
    </dgm:pt>
    <dgm:pt modelId="{941BE45E-8F3D-467F-955E-4A9E9B0FA21C}" type="pres">
      <dgm:prSet presAssocID="{1F4904E6-42BD-40E5-9617-B664D4E8373F}" presName="FourNodes_2" presStyleLbl="node1" presStyleIdx="1" presStyleCnt="4">
        <dgm:presLayoutVars>
          <dgm:bulletEnabled val="1"/>
        </dgm:presLayoutVars>
      </dgm:prSet>
      <dgm:spPr/>
    </dgm:pt>
    <dgm:pt modelId="{2F6F9EB6-47ED-46D0-9B41-34A8BDC5F83E}" type="pres">
      <dgm:prSet presAssocID="{1F4904E6-42BD-40E5-9617-B664D4E8373F}" presName="FourNodes_3" presStyleLbl="node1" presStyleIdx="2" presStyleCnt="4">
        <dgm:presLayoutVars>
          <dgm:bulletEnabled val="1"/>
        </dgm:presLayoutVars>
      </dgm:prSet>
      <dgm:spPr/>
    </dgm:pt>
    <dgm:pt modelId="{A7E5C75A-7B32-4E57-B613-FB39DF4B14C2}" type="pres">
      <dgm:prSet presAssocID="{1F4904E6-42BD-40E5-9617-B664D4E8373F}" presName="FourNodes_4" presStyleLbl="node1" presStyleIdx="3" presStyleCnt="4">
        <dgm:presLayoutVars>
          <dgm:bulletEnabled val="1"/>
        </dgm:presLayoutVars>
      </dgm:prSet>
      <dgm:spPr/>
    </dgm:pt>
    <dgm:pt modelId="{51EF7B82-29BD-4A64-BD15-C7EE7795BEFC}" type="pres">
      <dgm:prSet presAssocID="{1F4904E6-42BD-40E5-9617-B664D4E8373F}" presName="FourConn_1-2" presStyleLbl="fgAccFollowNode1" presStyleIdx="0" presStyleCnt="3">
        <dgm:presLayoutVars>
          <dgm:bulletEnabled val="1"/>
        </dgm:presLayoutVars>
      </dgm:prSet>
      <dgm:spPr/>
    </dgm:pt>
    <dgm:pt modelId="{D3926547-F519-456D-9CCB-F6A2C80EAF57}" type="pres">
      <dgm:prSet presAssocID="{1F4904E6-42BD-40E5-9617-B664D4E8373F}" presName="FourConn_2-3" presStyleLbl="fgAccFollowNode1" presStyleIdx="1" presStyleCnt="3">
        <dgm:presLayoutVars>
          <dgm:bulletEnabled val="1"/>
        </dgm:presLayoutVars>
      </dgm:prSet>
      <dgm:spPr/>
    </dgm:pt>
    <dgm:pt modelId="{ECFE0618-F1F5-4F7C-AE85-2894BED754DD}" type="pres">
      <dgm:prSet presAssocID="{1F4904E6-42BD-40E5-9617-B664D4E8373F}" presName="FourConn_3-4" presStyleLbl="fgAccFollowNode1" presStyleIdx="2" presStyleCnt="3">
        <dgm:presLayoutVars>
          <dgm:bulletEnabled val="1"/>
        </dgm:presLayoutVars>
      </dgm:prSet>
      <dgm:spPr/>
    </dgm:pt>
    <dgm:pt modelId="{3CC77CAB-A383-4DFE-A916-062798366D9C}" type="pres">
      <dgm:prSet presAssocID="{1F4904E6-42BD-40E5-9617-B664D4E8373F}" presName="FourNodes_1_text" presStyleLbl="node1" presStyleIdx="3" presStyleCnt="4">
        <dgm:presLayoutVars>
          <dgm:bulletEnabled val="1"/>
        </dgm:presLayoutVars>
      </dgm:prSet>
      <dgm:spPr/>
    </dgm:pt>
    <dgm:pt modelId="{71EC0C6C-F0B4-4A38-BF16-A6E7BC6E4C14}" type="pres">
      <dgm:prSet presAssocID="{1F4904E6-42BD-40E5-9617-B664D4E8373F}" presName="FourNodes_2_text" presStyleLbl="node1" presStyleIdx="3" presStyleCnt="4">
        <dgm:presLayoutVars>
          <dgm:bulletEnabled val="1"/>
        </dgm:presLayoutVars>
      </dgm:prSet>
      <dgm:spPr/>
    </dgm:pt>
    <dgm:pt modelId="{A0147FF2-98ED-41E7-A7C5-700A4BF7312B}" type="pres">
      <dgm:prSet presAssocID="{1F4904E6-42BD-40E5-9617-B664D4E8373F}" presName="FourNodes_3_text" presStyleLbl="node1" presStyleIdx="3" presStyleCnt="4">
        <dgm:presLayoutVars>
          <dgm:bulletEnabled val="1"/>
        </dgm:presLayoutVars>
      </dgm:prSet>
      <dgm:spPr/>
    </dgm:pt>
    <dgm:pt modelId="{A2FAC448-CDC8-4C4C-A6A6-9A9E179C94FC}" type="pres">
      <dgm:prSet presAssocID="{1F4904E6-42BD-40E5-9617-B664D4E8373F}" presName="FourNodes_4_text" presStyleLbl="node1" presStyleIdx="3" presStyleCnt="4">
        <dgm:presLayoutVars>
          <dgm:bulletEnabled val="1"/>
        </dgm:presLayoutVars>
      </dgm:prSet>
      <dgm:spPr/>
    </dgm:pt>
  </dgm:ptLst>
  <dgm:cxnLst>
    <dgm:cxn modelId="{58B5121D-3AF3-4470-A0FA-387CAB75EEEC}" type="presOf" srcId="{F333B906-3080-4B80-8B30-BAD80D37AF2C}" destId="{424BEAA3-70DB-4FE4-97FA-1C5A48B88852}" srcOrd="0" destOrd="0" presId="urn:microsoft.com/office/officeart/2005/8/layout/vProcess5"/>
    <dgm:cxn modelId="{A4EC4A45-8661-43D6-BA70-DA505B0D2C4A}" type="presOf" srcId="{29DB108F-DE4B-4E1D-A889-6B4CF58761A0}" destId="{A2FAC448-CDC8-4C4C-A6A6-9A9E179C94FC}" srcOrd="1" destOrd="0" presId="urn:microsoft.com/office/officeart/2005/8/layout/vProcess5"/>
    <dgm:cxn modelId="{01FA9D4A-B141-4242-9D5C-998BE5C91CF6}" type="presOf" srcId="{F333B906-3080-4B80-8B30-BAD80D37AF2C}" destId="{3CC77CAB-A383-4DFE-A916-062798366D9C}" srcOrd="1" destOrd="0" presId="urn:microsoft.com/office/officeart/2005/8/layout/vProcess5"/>
    <dgm:cxn modelId="{A93C074B-44DC-47AE-B256-326DBB89C9C1}" type="presOf" srcId="{EE23479B-7B8C-4E94-B7F5-1080B13F416A}" destId="{941BE45E-8F3D-467F-955E-4A9E9B0FA21C}" srcOrd="0" destOrd="0" presId="urn:microsoft.com/office/officeart/2005/8/layout/vProcess5"/>
    <dgm:cxn modelId="{06E0AA73-B6C3-4120-B5AC-45E28DEE5561}" type="presOf" srcId="{60EE31CE-FC30-4AF5-A94B-A4E3EA846F6D}" destId="{51EF7B82-29BD-4A64-BD15-C7EE7795BEFC}" srcOrd="0" destOrd="0" presId="urn:microsoft.com/office/officeart/2005/8/layout/vProcess5"/>
    <dgm:cxn modelId="{C6743277-9AE9-4965-89EA-2FD48B79415A}" srcId="{1F4904E6-42BD-40E5-9617-B664D4E8373F}" destId="{29DB108F-DE4B-4E1D-A889-6B4CF58761A0}" srcOrd="3" destOrd="0" parTransId="{12CB56F5-8F2B-4045-82FE-6E266C00D3A5}" sibTransId="{B29C3A23-0EC9-4144-9A5C-2152B9E86EBE}"/>
    <dgm:cxn modelId="{C0FFA557-2316-4ABC-9779-CB55AD5C82CD}" type="presOf" srcId="{FDA2DC1E-95F7-4695-A2DA-7B58FFD016C7}" destId="{D3926547-F519-456D-9CCB-F6A2C80EAF57}" srcOrd="0" destOrd="0" presId="urn:microsoft.com/office/officeart/2005/8/layout/vProcess5"/>
    <dgm:cxn modelId="{F9E11086-5C81-479C-8E16-758C56F17F72}" type="presOf" srcId="{CEC0A236-2C9E-4AD3-8CE3-DCB5A5079E84}" destId="{ECFE0618-F1F5-4F7C-AE85-2894BED754DD}" srcOrd="0" destOrd="0" presId="urn:microsoft.com/office/officeart/2005/8/layout/vProcess5"/>
    <dgm:cxn modelId="{1650F58B-14FF-4613-9E21-735BF7188214}" srcId="{1F4904E6-42BD-40E5-9617-B664D4E8373F}" destId="{EE23479B-7B8C-4E94-B7F5-1080B13F416A}" srcOrd="1" destOrd="0" parTransId="{747F00C7-BF6B-4168-B5E7-F417377EDD82}" sibTransId="{FDA2DC1E-95F7-4695-A2DA-7B58FFD016C7}"/>
    <dgm:cxn modelId="{08E24595-191A-4001-8652-94F69A5F6EF1}" srcId="{1F4904E6-42BD-40E5-9617-B664D4E8373F}" destId="{F333B906-3080-4B80-8B30-BAD80D37AF2C}" srcOrd="0" destOrd="0" parTransId="{BEA6D108-435A-42A2-829E-62EB407D7881}" sibTransId="{60EE31CE-FC30-4AF5-A94B-A4E3EA846F6D}"/>
    <dgm:cxn modelId="{1D5D099A-8337-4A8B-A249-9A39D8366A66}" type="presOf" srcId="{E7ACE331-90B5-4859-900A-8BBD7D47B1ED}" destId="{A0147FF2-98ED-41E7-A7C5-700A4BF7312B}" srcOrd="1" destOrd="0" presId="urn:microsoft.com/office/officeart/2005/8/layout/vProcess5"/>
    <dgm:cxn modelId="{871BAEA0-64CE-4C94-AD80-9F16937A2C92}" srcId="{1F4904E6-42BD-40E5-9617-B664D4E8373F}" destId="{E7ACE331-90B5-4859-900A-8BBD7D47B1ED}" srcOrd="2" destOrd="0" parTransId="{9B249C8A-246A-4319-9893-557F363CD2D6}" sibTransId="{CEC0A236-2C9E-4AD3-8CE3-DCB5A5079E84}"/>
    <dgm:cxn modelId="{36715FAE-84F5-4833-88B7-9C8B23EF85E7}" type="presOf" srcId="{29DB108F-DE4B-4E1D-A889-6B4CF58761A0}" destId="{A7E5C75A-7B32-4E57-B613-FB39DF4B14C2}" srcOrd="0" destOrd="0" presId="urn:microsoft.com/office/officeart/2005/8/layout/vProcess5"/>
    <dgm:cxn modelId="{B76056BE-D8E9-4FE4-BDA4-BC20E5D21DE0}" type="presOf" srcId="{E7ACE331-90B5-4859-900A-8BBD7D47B1ED}" destId="{2F6F9EB6-47ED-46D0-9B41-34A8BDC5F83E}" srcOrd="0" destOrd="0" presId="urn:microsoft.com/office/officeart/2005/8/layout/vProcess5"/>
    <dgm:cxn modelId="{58CF2AE7-1E07-4CED-B077-12ACB02DD75B}" type="presOf" srcId="{EE23479B-7B8C-4E94-B7F5-1080B13F416A}" destId="{71EC0C6C-F0B4-4A38-BF16-A6E7BC6E4C14}" srcOrd="1" destOrd="0" presId="urn:microsoft.com/office/officeart/2005/8/layout/vProcess5"/>
    <dgm:cxn modelId="{6DC2BBF7-4562-40AE-AD58-C148D7C464FB}" type="presOf" srcId="{1F4904E6-42BD-40E5-9617-B664D4E8373F}" destId="{B3565952-9579-4D49-8F61-F7C234D77CFE}" srcOrd="0" destOrd="0" presId="urn:microsoft.com/office/officeart/2005/8/layout/vProcess5"/>
    <dgm:cxn modelId="{8C4C317B-4CF2-4FA2-A8D1-FA10A827D60E}" type="presParOf" srcId="{B3565952-9579-4D49-8F61-F7C234D77CFE}" destId="{C10F5B57-7B22-46CD-9FAE-7B54C0B25047}" srcOrd="0" destOrd="0" presId="urn:microsoft.com/office/officeart/2005/8/layout/vProcess5"/>
    <dgm:cxn modelId="{4FE78A4C-3991-4C45-B86B-E5C5469C5EEB}" type="presParOf" srcId="{B3565952-9579-4D49-8F61-F7C234D77CFE}" destId="{424BEAA3-70DB-4FE4-97FA-1C5A48B88852}" srcOrd="1" destOrd="0" presId="urn:microsoft.com/office/officeart/2005/8/layout/vProcess5"/>
    <dgm:cxn modelId="{CB8DCCAC-12EF-4409-A1D7-C40D40FE4B88}" type="presParOf" srcId="{B3565952-9579-4D49-8F61-F7C234D77CFE}" destId="{941BE45E-8F3D-467F-955E-4A9E9B0FA21C}" srcOrd="2" destOrd="0" presId="urn:microsoft.com/office/officeart/2005/8/layout/vProcess5"/>
    <dgm:cxn modelId="{B1CB64BA-9568-4A83-A9D8-7A83B462F334}" type="presParOf" srcId="{B3565952-9579-4D49-8F61-F7C234D77CFE}" destId="{2F6F9EB6-47ED-46D0-9B41-34A8BDC5F83E}" srcOrd="3" destOrd="0" presId="urn:microsoft.com/office/officeart/2005/8/layout/vProcess5"/>
    <dgm:cxn modelId="{34E44CCD-0C2D-43EB-9016-CA7262390159}" type="presParOf" srcId="{B3565952-9579-4D49-8F61-F7C234D77CFE}" destId="{A7E5C75A-7B32-4E57-B613-FB39DF4B14C2}" srcOrd="4" destOrd="0" presId="urn:microsoft.com/office/officeart/2005/8/layout/vProcess5"/>
    <dgm:cxn modelId="{9BB51DC9-9F22-41D4-96CD-CB378DDCC0CC}" type="presParOf" srcId="{B3565952-9579-4D49-8F61-F7C234D77CFE}" destId="{51EF7B82-29BD-4A64-BD15-C7EE7795BEFC}" srcOrd="5" destOrd="0" presId="urn:microsoft.com/office/officeart/2005/8/layout/vProcess5"/>
    <dgm:cxn modelId="{E1A8A179-A390-40DD-8D15-C8C269A57B0A}" type="presParOf" srcId="{B3565952-9579-4D49-8F61-F7C234D77CFE}" destId="{D3926547-F519-456D-9CCB-F6A2C80EAF57}" srcOrd="6" destOrd="0" presId="urn:microsoft.com/office/officeart/2005/8/layout/vProcess5"/>
    <dgm:cxn modelId="{7F3A716C-C65D-40FF-90B6-9396852F109D}" type="presParOf" srcId="{B3565952-9579-4D49-8F61-F7C234D77CFE}" destId="{ECFE0618-F1F5-4F7C-AE85-2894BED754DD}" srcOrd="7" destOrd="0" presId="urn:microsoft.com/office/officeart/2005/8/layout/vProcess5"/>
    <dgm:cxn modelId="{BEC6B7BA-3CE4-447B-86C6-BEAC48ADD685}" type="presParOf" srcId="{B3565952-9579-4D49-8F61-F7C234D77CFE}" destId="{3CC77CAB-A383-4DFE-A916-062798366D9C}" srcOrd="8" destOrd="0" presId="urn:microsoft.com/office/officeart/2005/8/layout/vProcess5"/>
    <dgm:cxn modelId="{D56ECAC7-2A79-437E-9AA1-61233299770A}" type="presParOf" srcId="{B3565952-9579-4D49-8F61-F7C234D77CFE}" destId="{71EC0C6C-F0B4-4A38-BF16-A6E7BC6E4C14}" srcOrd="9" destOrd="0" presId="urn:microsoft.com/office/officeart/2005/8/layout/vProcess5"/>
    <dgm:cxn modelId="{E8974FF9-56B6-44C9-A2AB-5FBF14A3D045}" type="presParOf" srcId="{B3565952-9579-4D49-8F61-F7C234D77CFE}" destId="{A0147FF2-98ED-41E7-A7C5-700A4BF7312B}" srcOrd="10" destOrd="0" presId="urn:microsoft.com/office/officeart/2005/8/layout/vProcess5"/>
    <dgm:cxn modelId="{7DE784B9-2C50-42B7-B006-BBF349DAC3E3}" type="presParOf" srcId="{B3565952-9579-4D49-8F61-F7C234D77CFE}" destId="{A2FAC448-CDC8-4C4C-A6A6-9A9E179C94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5168818C-DF00-47A8-8E53-DA49338A0B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1422F08-1D31-49FD-93C1-7FD0E65D5022}">
      <dgm:prSet/>
      <dgm:spPr/>
      <dgm:t>
        <a:bodyPr/>
        <a:lstStyle/>
        <a:p>
          <a:r>
            <a:rPr lang="en-GB"/>
            <a:t>Neglect and attachment. </a:t>
          </a:r>
          <a:endParaRPr lang="en-US"/>
        </a:p>
      </dgm:t>
    </dgm:pt>
    <dgm:pt modelId="{6C7F9641-3F86-40B1-90AE-80CEC2ECCEBB}" type="parTrans" cxnId="{AF257C19-EFBC-4A0A-A1C0-22B1DD637C53}">
      <dgm:prSet/>
      <dgm:spPr/>
      <dgm:t>
        <a:bodyPr/>
        <a:lstStyle/>
        <a:p>
          <a:endParaRPr lang="en-US"/>
        </a:p>
      </dgm:t>
    </dgm:pt>
    <dgm:pt modelId="{64B8D95F-5BD3-4436-B30F-4454F43B02EE}" type="sibTrans" cxnId="{AF257C19-EFBC-4A0A-A1C0-22B1DD637C53}">
      <dgm:prSet/>
      <dgm:spPr/>
      <dgm:t>
        <a:bodyPr/>
        <a:lstStyle/>
        <a:p>
          <a:endParaRPr lang="en-US"/>
        </a:p>
      </dgm:t>
    </dgm:pt>
    <dgm:pt modelId="{6457F5ED-1322-4420-B9A1-B97B1A63C28C}">
      <dgm:prSet/>
      <dgm:spPr/>
      <dgm:t>
        <a:bodyPr/>
        <a:lstStyle/>
        <a:p>
          <a:r>
            <a:rPr lang="en-GB"/>
            <a:t>Devaluation from attachment figures, teaching the child a lesson in worthlessness. </a:t>
          </a:r>
          <a:endParaRPr lang="en-US"/>
        </a:p>
      </dgm:t>
    </dgm:pt>
    <dgm:pt modelId="{85DEFFF7-BE02-4526-B288-3F20BB5B00F7}" type="parTrans" cxnId="{787234F0-941C-4A1E-B2B6-D1A01928B4DA}">
      <dgm:prSet/>
      <dgm:spPr/>
      <dgm:t>
        <a:bodyPr/>
        <a:lstStyle/>
        <a:p>
          <a:endParaRPr lang="en-US"/>
        </a:p>
      </dgm:t>
    </dgm:pt>
    <dgm:pt modelId="{B695DEE1-1AFD-4E05-84F5-3FC0730EEDAE}" type="sibTrans" cxnId="{787234F0-941C-4A1E-B2B6-D1A01928B4DA}">
      <dgm:prSet/>
      <dgm:spPr/>
      <dgm:t>
        <a:bodyPr/>
        <a:lstStyle/>
        <a:p>
          <a:endParaRPr lang="en-US"/>
        </a:p>
      </dgm:t>
    </dgm:pt>
    <dgm:pt modelId="{DD71D3C4-8ECF-4454-A64D-670891E6A8FC}">
      <dgm:prSet/>
      <dgm:spPr/>
      <dgm:t>
        <a:bodyPr/>
        <a:lstStyle/>
        <a:p>
          <a:r>
            <a:rPr lang="en-GB"/>
            <a:t>External devaluation becomes internalised.</a:t>
          </a:r>
          <a:endParaRPr lang="en-US"/>
        </a:p>
      </dgm:t>
    </dgm:pt>
    <dgm:pt modelId="{B37ECC18-BDD2-416C-8CC4-0CB9887DB76F}" type="parTrans" cxnId="{16342E8B-A029-4DFB-8285-20E142D4D95B}">
      <dgm:prSet/>
      <dgm:spPr/>
      <dgm:t>
        <a:bodyPr/>
        <a:lstStyle/>
        <a:p>
          <a:endParaRPr lang="en-US"/>
        </a:p>
      </dgm:t>
    </dgm:pt>
    <dgm:pt modelId="{F15224F6-1D5E-48E5-9FE3-2B5B802F869C}" type="sibTrans" cxnId="{16342E8B-A029-4DFB-8285-20E142D4D95B}">
      <dgm:prSet/>
      <dgm:spPr/>
      <dgm:t>
        <a:bodyPr/>
        <a:lstStyle/>
        <a:p>
          <a:endParaRPr lang="en-US"/>
        </a:p>
      </dgm:t>
    </dgm:pt>
    <dgm:pt modelId="{6F5A12A7-185E-4977-B86E-9C5FC44D6687}">
      <dgm:prSet/>
      <dgm:spPr/>
      <dgm:t>
        <a:bodyPr/>
        <a:lstStyle/>
        <a:p>
          <a:r>
            <a:rPr lang="en-GB"/>
            <a:t>This fuels rage and inadequacy. </a:t>
          </a:r>
          <a:endParaRPr lang="en-US"/>
        </a:p>
      </dgm:t>
    </dgm:pt>
    <dgm:pt modelId="{E8470CC8-D26A-4733-9185-56C1BF5BAE2C}" type="parTrans" cxnId="{78B2971D-A487-4795-9BA5-6BBF9DF14C1B}">
      <dgm:prSet/>
      <dgm:spPr/>
      <dgm:t>
        <a:bodyPr/>
        <a:lstStyle/>
        <a:p>
          <a:endParaRPr lang="en-US"/>
        </a:p>
      </dgm:t>
    </dgm:pt>
    <dgm:pt modelId="{6ABA401B-A788-4B16-90F7-56280D3FC7EA}" type="sibTrans" cxnId="{78B2971D-A487-4795-9BA5-6BBF9DF14C1B}">
      <dgm:prSet/>
      <dgm:spPr/>
      <dgm:t>
        <a:bodyPr/>
        <a:lstStyle/>
        <a:p>
          <a:endParaRPr lang="en-US"/>
        </a:p>
      </dgm:t>
    </dgm:pt>
    <dgm:pt modelId="{33F332BC-7BD8-4A6A-A9C9-BE38B2957BD5}">
      <dgm:prSet/>
      <dgm:spPr/>
      <dgm:t>
        <a:bodyPr/>
        <a:lstStyle/>
        <a:p>
          <a:r>
            <a:rPr lang="en-GB"/>
            <a:t>A belief that the world is unpredictable, unreliable and hostile. </a:t>
          </a:r>
          <a:endParaRPr lang="en-US"/>
        </a:p>
      </dgm:t>
    </dgm:pt>
    <dgm:pt modelId="{7AE803CB-4A3F-418B-BB88-502C46185FBB}" type="parTrans" cxnId="{5B4707B3-3447-4353-9AFA-8C2A913B7D44}">
      <dgm:prSet/>
      <dgm:spPr/>
      <dgm:t>
        <a:bodyPr/>
        <a:lstStyle/>
        <a:p>
          <a:endParaRPr lang="en-US"/>
        </a:p>
      </dgm:t>
    </dgm:pt>
    <dgm:pt modelId="{6D713C0B-0854-47AB-9668-B860C367D9D8}" type="sibTrans" cxnId="{5B4707B3-3447-4353-9AFA-8C2A913B7D44}">
      <dgm:prSet/>
      <dgm:spPr/>
      <dgm:t>
        <a:bodyPr/>
        <a:lstStyle/>
        <a:p>
          <a:endParaRPr lang="en-US"/>
        </a:p>
      </dgm:t>
    </dgm:pt>
    <dgm:pt modelId="{04CD9CCD-8B16-4DB1-8151-31F97743A66F}" type="pres">
      <dgm:prSet presAssocID="{5168818C-DF00-47A8-8E53-DA49338A0B1D}" presName="linear" presStyleCnt="0">
        <dgm:presLayoutVars>
          <dgm:animLvl val="lvl"/>
          <dgm:resizeHandles val="exact"/>
        </dgm:presLayoutVars>
      </dgm:prSet>
      <dgm:spPr/>
    </dgm:pt>
    <dgm:pt modelId="{FE97B922-0FF3-476D-9D20-339C30D7B186}" type="pres">
      <dgm:prSet presAssocID="{D1422F08-1D31-49FD-93C1-7FD0E65D5022}" presName="parentText" presStyleLbl="node1" presStyleIdx="0" presStyleCnt="5">
        <dgm:presLayoutVars>
          <dgm:chMax val="0"/>
          <dgm:bulletEnabled val="1"/>
        </dgm:presLayoutVars>
      </dgm:prSet>
      <dgm:spPr/>
    </dgm:pt>
    <dgm:pt modelId="{4CE7DED6-5E67-4EE6-B731-62AD1CE75EC2}" type="pres">
      <dgm:prSet presAssocID="{64B8D95F-5BD3-4436-B30F-4454F43B02EE}" presName="spacer" presStyleCnt="0"/>
      <dgm:spPr/>
    </dgm:pt>
    <dgm:pt modelId="{8BFB43B8-4D30-4327-902F-D99AA086CD9B}" type="pres">
      <dgm:prSet presAssocID="{6457F5ED-1322-4420-B9A1-B97B1A63C28C}" presName="parentText" presStyleLbl="node1" presStyleIdx="1" presStyleCnt="5">
        <dgm:presLayoutVars>
          <dgm:chMax val="0"/>
          <dgm:bulletEnabled val="1"/>
        </dgm:presLayoutVars>
      </dgm:prSet>
      <dgm:spPr/>
    </dgm:pt>
    <dgm:pt modelId="{A7FBB3E3-C589-4257-81E2-9A8B0753C4B8}" type="pres">
      <dgm:prSet presAssocID="{B695DEE1-1AFD-4E05-84F5-3FC0730EEDAE}" presName="spacer" presStyleCnt="0"/>
      <dgm:spPr/>
    </dgm:pt>
    <dgm:pt modelId="{9DCE4AB5-2CC6-4CC0-878A-BA2FBB85F0DC}" type="pres">
      <dgm:prSet presAssocID="{DD71D3C4-8ECF-4454-A64D-670891E6A8FC}" presName="parentText" presStyleLbl="node1" presStyleIdx="2" presStyleCnt="5">
        <dgm:presLayoutVars>
          <dgm:chMax val="0"/>
          <dgm:bulletEnabled val="1"/>
        </dgm:presLayoutVars>
      </dgm:prSet>
      <dgm:spPr/>
    </dgm:pt>
    <dgm:pt modelId="{1F24BBC0-2052-4C6E-89CA-2BFABDAD5BBF}" type="pres">
      <dgm:prSet presAssocID="{F15224F6-1D5E-48E5-9FE3-2B5B802F869C}" presName="spacer" presStyleCnt="0"/>
      <dgm:spPr/>
    </dgm:pt>
    <dgm:pt modelId="{05D3B383-4C4F-4D23-9BA3-20DA9AE9769B}" type="pres">
      <dgm:prSet presAssocID="{6F5A12A7-185E-4977-B86E-9C5FC44D6687}" presName="parentText" presStyleLbl="node1" presStyleIdx="3" presStyleCnt="5">
        <dgm:presLayoutVars>
          <dgm:chMax val="0"/>
          <dgm:bulletEnabled val="1"/>
        </dgm:presLayoutVars>
      </dgm:prSet>
      <dgm:spPr/>
    </dgm:pt>
    <dgm:pt modelId="{CBA65BC9-34E3-4953-9EDD-826D90DC4B4A}" type="pres">
      <dgm:prSet presAssocID="{6ABA401B-A788-4B16-90F7-56280D3FC7EA}" presName="spacer" presStyleCnt="0"/>
      <dgm:spPr/>
    </dgm:pt>
    <dgm:pt modelId="{076F7B95-8F20-446C-A43C-C017EC6D1376}" type="pres">
      <dgm:prSet presAssocID="{33F332BC-7BD8-4A6A-A9C9-BE38B2957BD5}" presName="parentText" presStyleLbl="node1" presStyleIdx="4" presStyleCnt="5">
        <dgm:presLayoutVars>
          <dgm:chMax val="0"/>
          <dgm:bulletEnabled val="1"/>
        </dgm:presLayoutVars>
      </dgm:prSet>
      <dgm:spPr/>
    </dgm:pt>
  </dgm:ptLst>
  <dgm:cxnLst>
    <dgm:cxn modelId="{0D515502-AAF4-4F1A-B5BD-1D4300834728}" type="presOf" srcId="{6457F5ED-1322-4420-B9A1-B97B1A63C28C}" destId="{8BFB43B8-4D30-4327-902F-D99AA086CD9B}" srcOrd="0" destOrd="0" presId="urn:microsoft.com/office/officeart/2005/8/layout/vList2"/>
    <dgm:cxn modelId="{538B4F0A-1A61-4DB4-BF5D-0305FD182AFF}" type="presOf" srcId="{DD71D3C4-8ECF-4454-A64D-670891E6A8FC}" destId="{9DCE4AB5-2CC6-4CC0-878A-BA2FBB85F0DC}" srcOrd="0" destOrd="0" presId="urn:microsoft.com/office/officeart/2005/8/layout/vList2"/>
    <dgm:cxn modelId="{AF257C19-EFBC-4A0A-A1C0-22B1DD637C53}" srcId="{5168818C-DF00-47A8-8E53-DA49338A0B1D}" destId="{D1422F08-1D31-49FD-93C1-7FD0E65D5022}" srcOrd="0" destOrd="0" parTransId="{6C7F9641-3F86-40B1-90AE-80CEC2ECCEBB}" sibTransId="{64B8D95F-5BD3-4436-B30F-4454F43B02EE}"/>
    <dgm:cxn modelId="{78B2971D-A487-4795-9BA5-6BBF9DF14C1B}" srcId="{5168818C-DF00-47A8-8E53-DA49338A0B1D}" destId="{6F5A12A7-185E-4977-B86E-9C5FC44D6687}" srcOrd="3" destOrd="0" parTransId="{E8470CC8-D26A-4733-9185-56C1BF5BAE2C}" sibTransId="{6ABA401B-A788-4B16-90F7-56280D3FC7EA}"/>
    <dgm:cxn modelId="{6CB6F725-5505-46C6-8CDC-C369DC91C803}" type="presOf" srcId="{D1422F08-1D31-49FD-93C1-7FD0E65D5022}" destId="{FE97B922-0FF3-476D-9D20-339C30D7B186}" srcOrd="0" destOrd="0" presId="urn:microsoft.com/office/officeart/2005/8/layout/vList2"/>
    <dgm:cxn modelId="{2DB9672C-BB6E-481D-B68B-692523962F8B}" type="presOf" srcId="{5168818C-DF00-47A8-8E53-DA49338A0B1D}" destId="{04CD9CCD-8B16-4DB1-8151-31F97743A66F}" srcOrd="0" destOrd="0" presId="urn:microsoft.com/office/officeart/2005/8/layout/vList2"/>
    <dgm:cxn modelId="{DD3DD435-76DB-4606-9321-47E0BC842C80}" type="presOf" srcId="{6F5A12A7-185E-4977-B86E-9C5FC44D6687}" destId="{05D3B383-4C4F-4D23-9BA3-20DA9AE9769B}" srcOrd="0" destOrd="0" presId="urn:microsoft.com/office/officeart/2005/8/layout/vList2"/>
    <dgm:cxn modelId="{16342E8B-A029-4DFB-8285-20E142D4D95B}" srcId="{5168818C-DF00-47A8-8E53-DA49338A0B1D}" destId="{DD71D3C4-8ECF-4454-A64D-670891E6A8FC}" srcOrd="2" destOrd="0" parTransId="{B37ECC18-BDD2-416C-8CC4-0CB9887DB76F}" sibTransId="{F15224F6-1D5E-48E5-9FE3-2B5B802F869C}"/>
    <dgm:cxn modelId="{85335492-326E-4A7A-9D8F-9BE24EF234D3}" type="presOf" srcId="{33F332BC-7BD8-4A6A-A9C9-BE38B2957BD5}" destId="{076F7B95-8F20-446C-A43C-C017EC6D1376}" srcOrd="0" destOrd="0" presId="urn:microsoft.com/office/officeart/2005/8/layout/vList2"/>
    <dgm:cxn modelId="{5B4707B3-3447-4353-9AFA-8C2A913B7D44}" srcId="{5168818C-DF00-47A8-8E53-DA49338A0B1D}" destId="{33F332BC-7BD8-4A6A-A9C9-BE38B2957BD5}" srcOrd="4" destOrd="0" parTransId="{7AE803CB-4A3F-418B-BB88-502C46185FBB}" sibTransId="{6D713C0B-0854-47AB-9668-B860C367D9D8}"/>
    <dgm:cxn modelId="{787234F0-941C-4A1E-B2B6-D1A01928B4DA}" srcId="{5168818C-DF00-47A8-8E53-DA49338A0B1D}" destId="{6457F5ED-1322-4420-B9A1-B97B1A63C28C}" srcOrd="1" destOrd="0" parTransId="{85DEFFF7-BE02-4526-B288-3F20BB5B00F7}" sibTransId="{B695DEE1-1AFD-4E05-84F5-3FC0730EEDAE}"/>
    <dgm:cxn modelId="{25F2EF71-E889-4914-BD70-1B972B9339D7}" type="presParOf" srcId="{04CD9CCD-8B16-4DB1-8151-31F97743A66F}" destId="{FE97B922-0FF3-476D-9D20-339C30D7B186}" srcOrd="0" destOrd="0" presId="urn:microsoft.com/office/officeart/2005/8/layout/vList2"/>
    <dgm:cxn modelId="{BBE9B7BB-0734-4AB9-B262-DA42F59D946D}" type="presParOf" srcId="{04CD9CCD-8B16-4DB1-8151-31F97743A66F}" destId="{4CE7DED6-5E67-4EE6-B731-62AD1CE75EC2}" srcOrd="1" destOrd="0" presId="urn:microsoft.com/office/officeart/2005/8/layout/vList2"/>
    <dgm:cxn modelId="{CFB21074-E054-4E90-A604-824A290D2C0F}" type="presParOf" srcId="{04CD9CCD-8B16-4DB1-8151-31F97743A66F}" destId="{8BFB43B8-4D30-4327-902F-D99AA086CD9B}" srcOrd="2" destOrd="0" presId="urn:microsoft.com/office/officeart/2005/8/layout/vList2"/>
    <dgm:cxn modelId="{1911AA39-00DD-48BC-8D61-71EE67DF3E45}" type="presParOf" srcId="{04CD9CCD-8B16-4DB1-8151-31F97743A66F}" destId="{A7FBB3E3-C589-4257-81E2-9A8B0753C4B8}" srcOrd="3" destOrd="0" presId="urn:microsoft.com/office/officeart/2005/8/layout/vList2"/>
    <dgm:cxn modelId="{41BA93D6-9B40-408D-8CCC-E7FA9A94F383}" type="presParOf" srcId="{04CD9CCD-8B16-4DB1-8151-31F97743A66F}" destId="{9DCE4AB5-2CC6-4CC0-878A-BA2FBB85F0DC}" srcOrd="4" destOrd="0" presId="urn:microsoft.com/office/officeart/2005/8/layout/vList2"/>
    <dgm:cxn modelId="{A7FC6F86-F930-4012-BCB3-1210EA186505}" type="presParOf" srcId="{04CD9CCD-8B16-4DB1-8151-31F97743A66F}" destId="{1F24BBC0-2052-4C6E-89CA-2BFABDAD5BBF}" srcOrd="5" destOrd="0" presId="urn:microsoft.com/office/officeart/2005/8/layout/vList2"/>
    <dgm:cxn modelId="{0D24372D-0D44-455F-9511-37D14D2C4628}" type="presParOf" srcId="{04CD9CCD-8B16-4DB1-8151-31F97743A66F}" destId="{05D3B383-4C4F-4D23-9BA3-20DA9AE9769B}" srcOrd="6" destOrd="0" presId="urn:microsoft.com/office/officeart/2005/8/layout/vList2"/>
    <dgm:cxn modelId="{2EDCC65A-5E04-428E-8932-EBA51169A345}" type="presParOf" srcId="{04CD9CCD-8B16-4DB1-8151-31F97743A66F}" destId="{CBA65BC9-34E3-4953-9EDD-826D90DC4B4A}" srcOrd="7" destOrd="0" presId="urn:microsoft.com/office/officeart/2005/8/layout/vList2"/>
    <dgm:cxn modelId="{EA65CD97-3FE1-46A3-A9C5-FF9EB1ABCE43}" type="presParOf" srcId="{04CD9CCD-8B16-4DB1-8151-31F97743A66F}" destId="{076F7B95-8F20-446C-A43C-C017EC6D137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35630A7-86DB-4B54-9146-F0FF326042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F253B7E-DBCB-4547-B7AE-C811C12F1861}">
      <dgm:prSet/>
      <dgm:spPr/>
      <dgm:t>
        <a:bodyPr/>
        <a:lstStyle/>
        <a:p>
          <a:r>
            <a:rPr lang="en-GB"/>
            <a:t>To survive chronic trauma, the child learns to dissociate—to mentally 'check out' during abuse.</a:t>
          </a:r>
          <a:endParaRPr lang="en-US"/>
        </a:p>
      </dgm:t>
    </dgm:pt>
    <dgm:pt modelId="{7A3FD1F3-89E0-4DF8-B1AE-3062D3FF175C}" type="parTrans" cxnId="{02BB46E7-64C1-439F-8490-F51344B136EB}">
      <dgm:prSet/>
      <dgm:spPr/>
      <dgm:t>
        <a:bodyPr/>
        <a:lstStyle/>
        <a:p>
          <a:endParaRPr lang="en-US"/>
        </a:p>
      </dgm:t>
    </dgm:pt>
    <dgm:pt modelId="{FFBC52D7-F0F4-479C-AB1E-7A4744AB4258}" type="sibTrans" cxnId="{02BB46E7-64C1-439F-8490-F51344B136EB}">
      <dgm:prSet/>
      <dgm:spPr/>
      <dgm:t>
        <a:bodyPr/>
        <a:lstStyle/>
        <a:p>
          <a:endParaRPr lang="en-US"/>
        </a:p>
      </dgm:t>
    </dgm:pt>
    <dgm:pt modelId="{CB6C6319-69FD-4F16-A53B-82E13AC66162}">
      <dgm:prSet/>
      <dgm:spPr/>
      <dgm:t>
        <a:bodyPr/>
        <a:lstStyle/>
        <a:p>
          <a:r>
            <a:rPr lang="en-GB"/>
            <a:t>This detachment is an immediate coping mechanism</a:t>
          </a:r>
          <a:endParaRPr lang="en-US"/>
        </a:p>
      </dgm:t>
    </dgm:pt>
    <dgm:pt modelId="{3C6B6A59-9CBE-40BB-8A0A-0F242BAA797D}" type="parTrans" cxnId="{9E6FCAC0-491D-4631-B273-6516FECBC21B}">
      <dgm:prSet/>
      <dgm:spPr/>
      <dgm:t>
        <a:bodyPr/>
        <a:lstStyle/>
        <a:p>
          <a:endParaRPr lang="en-US"/>
        </a:p>
      </dgm:t>
    </dgm:pt>
    <dgm:pt modelId="{9D6D4DDC-5012-4D75-8246-2A65D425376D}" type="sibTrans" cxnId="{9E6FCAC0-491D-4631-B273-6516FECBC21B}">
      <dgm:prSet/>
      <dgm:spPr/>
      <dgm:t>
        <a:bodyPr/>
        <a:lstStyle/>
        <a:p>
          <a:endParaRPr lang="en-US"/>
        </a:p>
      </dgm:t>
    </dgm:pt>
    <dgm:pt modelId="{CE421F3D-46C6-41E0-BA38-C55687A09B36}">
      <dgm:prSet/>
      <dgm:spPr/>
      <dgm:t>
        <a:bodyPr/>
        <a:lstStyle/>
        <a:p>
          <a:r>
            <a:rPr lang="en-GB"/>
            <a:t>It later allows the adult killer to commit heinous acts without feeling connected to their own actions or the suffering of the victim."</a:t>
          </a:r>
          <a:endParaRPr lang="en-US"/>
        </a:p>
      </dgm:t>
    </dgm:pt>
    <dgm:pt modelId="{2E1B7367-7DE4-40C0-B14D-FF92714D47D3}" type="parTrans" cxnId="{A7D6C9FF-1B74-4CC7-B53F-E50600EC30EC}">
      <dgm:prSet/>
      <dgm:spPr/>
      <dgm:t>
        <a:bodyPr/>
        <a:lstStyle/>
        <a:p>
          <a:endParaRPr lang="en-US"/>
        </a:p>
      </dgm:t>
    </dgm:pt>
    <dgm:pt modelId="{84134534-6524-4F89-862E-F98A429F4A7B}" type="sibTrans" cxnId="{A7D6C9FF-1B74-4CC7-B53F-E50600EC30EC}">
      <dgm:prSet/>
      <dgm:spPr/>
      <dgm:t>
        <a:bodyPr/>
        <a:lstStyle/>
        <a:p>
          <a:endParaRPr lang="en-US"/>
        </a:p>
      </dgm:t>
    </dgm:pt>
    <dgm:pt modelId="{EFB6C2F4-E811-480F-93C1-5DF7426E7CEA}" type="pres">
      <dgm:prSet presAssocID="{735630A7-86DB-4B54-9146-F0FF326042CE}" presName="linear" presStyleCnt="0">
        <dgm:presLayoutVars>
          <dgm:animLvl val="lvl"/>
          <dgm:resizeHandles val="exact"/>
        </dgm:presLayoutVars>
      </dgm:prSet>
      <dgm:spPr/>
    </dgm:pt>
    <dgm:pt modelId="{67BE9586-4757-4D88-A704-667617200D7B}" type="pres">
      <dgm:prSet presAssocID="{5F253B7E-DBCB-4547-B7AE-C811C12F1861}" presName="parentText" presStyleLbl="node1" presStyleIdx="0" presStyleCnt="3">
        <dgm:presLayoutVars>
          <dgm:chMax val="0"/>
          <dgm:bulletEnabled val="1"/>
        </dgm:presLayoutVars>
      </dgm:prSet>
      <dgm:spPr/>
    </dgm:pt>
    <dgm:pt modelId="{5051EAFF-1176-4450-A1B6-D84F8C97B3B9}" type="pres">
      <dgm:prSet presAssocID="{FFBC52D7-F0F4-479C-AB1E-7A4744AB4258}" presName="spacer" presStyleCnt="0"/>
      <dgm:spPr/>
    </dgm:pt>
    <dgm:pt modelId="{CA5E1A8A-BDAB-4A1D-9DE3-4F96F8A03382}" type="pres">
      <dgm:prSet presAssocID="{CB6C6319-69FD-4F16-A53B-82E13AC66162}" presName="parentText" presStyleLbl="node1" presStyleIdx="1" presStyleCnt="3">
        <dgm:presLayoutVars>
          <dgm:chMax val="0"/>
          <dgm:bulletEnabled val="1"/>
        </dgm:presLayoutVars>
      </dgm:prSet>
      <dgm:spPr/>
    </dgm:pt>
    <dgm:pt modelId="{C4CA9390-94CE-4F2A-BBC0-98AC8313A9E4}" type="pres">
      <dgm:prSet presAssocID="{9D6D4DDC-5012-4D75-8246-2A65D425376D}" presName="spacer" presStyleCnt="0"/>
      <dgm:spPr/>
    </dgm:pt>
    <dgm:pt modelId="{EA86A7CD-D870-42B7-98F5-EC7DCEA39D0F}" type="pres">
      <dgm:prSet presAssocID="{CE421F3D-46C6-41E0-BA38-C55687A09B36}" presName="parentText" presStyleLbl="node1" presStyleIdx="2" presStyleCnt="3">
        <dgm:presLayoutVars>
          <dgm:chMax val="0"/>
          <dgm:bulletEnabled val="1"/>
        </dgm:presLayoutVars>
      </dgm:prSet>
      <dgm:spPr/>
    </dgm:pt>
  </dgm:ptLst>
  <dgm:cxnLst>
    <dgm:cxn modelId="{386F3F5D-E2D0-42D6-B04C-58EEA8067175}" type="presOf" srcId="{5F253B7E-DBCB-4547-B7AE-C811C12F1861}" destId="{67BE9586-4757-4D88-A704-667617200D7B}" srcOrd="0" destOrd="0" presId="urn:microsoft.com/office/officeart/2005/8/layout/vList2"/>
    <dgm:cxn modelId="{D282256E-00E9-4D9F-B228-96F3695F4EB7}" type="presOf" srcId="{CE421F3D-46C6-41E0-BA38-C55687A09B36}" destId="{EA86A7CD-D870-42B7-98F5-EC7DCEA39D0F}" srcOrd="0" destOrd="0" presId="urn:microsoft.com/office/officeart/2005/8/layout/vList2"/>
    <dgm:cxn modelId="{9E6FCAC0-491D-4631-B273-6516FECBC21B}" srcId="{735630A7-86DB-4B54-9146-F0FF326042CE}" destId="{CB6C6319-69FD-4F16-A53B-82E13AC66162}" srcOrd="1" destOrd="0" parTransId="{3C6B6A59-9CBE-40BB-8A0A-0F242BAA797D}" sibTransId="{9D6D4DDC-5012-4D75-8246-2A65D425376D}"/>
    <dgm:cxn modelId="{91DBD7C5-A470-4309-979C-8FCF0ED29560}" type="presOf" srcId="{CB6C6319-69FD-4F16-A53B-82E13AC66162}" destId="{CA5E1A8A-BDAB-4A1D-9DE3-4F96F8A03382}" srcOrd="0" destOrd="0" presId="urn:microsoft.com/office/officeart/2005/8/layout/vList2"/>
    <dgm:cxn modelId="{2ED26FC7-FEB2-400D-BC31-11A5D9B359BE}" type="presOf" srcId="{735630A7-86DB-4B54-9146-F0FF326042CE}" destId="{EFB6C2F4-E811-480F-93C1-5DF7426E7CEA}" srcOrd="0" destOrd="0" presId="urn:microsoft.com/office/officeart/2005/8/layout/vList2"/>
    <dgm:cxn modelId="{02BB46E7-64C1-439F-8490-F51344B136EB}" srcId="{735630A7-86DB-4B54-9146-F0FF326042CE}" destId="{5F253B7E-DBCB-4547-B7AE-C811C12F1861}" srcOrd="0" destOrd="0" parTransId="{7A3FD1F3-89E0-4DF8-B1AE-3062D3FF175C}" sibTransId="{FFBC52D7-F0F4-479C-AB1E-7A4744AB4258}"/>
    <dgm:cxn modelId="{A7D6C9FF-1B74-4CC7-B53F-E50600EC30EC}" srcId="{735630A7-86DB-4B54-9146-F0FF326042CE}" destId="{CE421F3D-46C6-41E0-BA38-C55687A09B36}" srcOrd="2" destOrd="0" parTransId="{2E1B7367-7DE4-40C0-B14D-FF92714D47D3}" sibTransId="{84134534-6524-4F89-862E-F98A429F4A7B}"/>
    <dgm:cxn modelId="{2DF70EC4-AD90-4E73-9BC3-043D32385353}" type="presParOf" srcId="{EFB6C2F4-E811-480F-93C1-5DF7426E7CEA}" destId="{67BE9586-4757-4D88-A704-667617200D7B}" srcOrd="0" destOrd="0" presId="urn:microsoft.com/office/officeart/2005/8/layout/vList2"/>
    <dgm:cxn modelId="{6EF3897B-CD6A-4BF0-B39C-11A72A8F0667}" type="presParOf" srcId="{EFB6C2F4-E811-480F-93C1-5DF7426E7CEA}" destId="{5051EAFF-1176-4450-A1B6-D84F8C97B3B9}" srcOrd="1" destOrd="0" presId="urn:microsoft.com/office/officeart/2005/8/layout/vList2"/>
    <dgm:cxn modelId="{FCEF2D1E-0F95-4A45-8BD9-1885BA2E17E2}" type="presParOf" srcId="{EFB6C2F4-E811-480F-93C1-5DF7426E7CEA}" destId="{CA5E1A8A-BDAB-4A1D-9DE3-4F96F8A03382}" srcOrd="2" destOrd="0" presId="urn:microsoft.com/office/officeart/2005/8/layout/vList2"/>
    <dgm:cxn modelId="{5F266A03-143F-4D87-9A52-79AB4C350614}" type="presParOf" srcId="{EFB6C2F4-E811-480F-93C1-5DF7426E7CEA}" destId="{C4CA9390-94CE-4F2A-BBC0-98AC8313A9E4}" srcOrd="3" destOrd="0" presId="urn:microsoft.com/office/officeart/2005/8/layout/vList2"/>
    <dgm:cxn modelId="{AEDE15C4-82EC-4D67-80D4-72DDB6541011}" type="presParOf" srcId="{EFB6C2F4-E811-480F-93C1-5DF7426E7CEA}" destId="{EA86A7CD-D870-42B7-98F5-EC7DCEA39D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D52E90E-0A64-4EE7-A911-E0F0D1BC2F7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22D3E16-128B-4C5C-B950-BB2A43553392}">
      <dgm:prSet/>
      <dgm:spPr/>
      <dgm:t>
        <a:bodyPr/>
        <a:lstStyle/>
        <a:p>
          <a:r>
            <a:rPr lang="en-GB"/>
            <a:t>Early Loss and Control</a:t>
          </a:r>
          <a:endParaRPr lang="en-US"/>
        </a:p>
      </dgm:t>
    </dgm:pt>
    <dgm:pt modelId="{22D550FE-3B5D-4D21-81E5-8E5206D9327F}" type="parTrans" cxnId="{2B42DDEB-AD52-4805-8027-98942A057BC1}">
      <dgm:prSet/>
      <dgm:spPr/>
      <dgm:t>
        <a:bodyPr/>
        <a:lstStyle/>
        <a:p>
          <a:endParaRPr lang="en-US"/>
        </a:p>
      </dgm:t>
    </dgm:pt>
    <dgm:pt modelId="{C8B37D74-BE1B-4524-A710-ADC57245E849}" type="sibTrans" cxnId="{2B42DDEB-AD52-4805-8027-98942A057BC1}">
      <dgm:prSet/>
      <dgm:spPr/>
      <dgm:t>
        <a:bodyPr/>
        <a:lstStyle/>
        <a:p>
          <a:endParaRPr lang="en-US"/>
        </a:p>
      </dgm:t>
    </dgm:pt>
    <dgm:pt modelId="{01FFC12B-EF52-4B0A-8C2B-81D6374504C9}">
      <dgm:prSet/>
      <dgm:spPr/>
      <dgm:t>
        <a:bodyPr/>
        <a:lstStyle/>
        <a:p>
          <a:r>
            <a:rPr lang="en-GB"/>
            <a:t>The loss of a primary caregiver can also be a massive psychological trauma, driving a need to master death and control fate. </a:t>
          </a:r>
          <a:endParaRPr lang="en-US"/>
        </a:p>
      </dgm:t>
    </dgm:pt>
    <dgm:pt modelId="{339FF65A-ED67-46F0-B765-CE17F7589A77}" type="parTrans" cxnId="{88A635C1-2236-4382-B86E-6CC88F2E9A91}">
      <dgm:prSet/>
      <dgm:spPr/>
      <dgm:t>
        <a:bodyPr/>
        <a:lstStyle/>
        <a:p>
          <a:endParaRPr lang="en-US"/>
        </a:p>
      </dgm:t>
    </dgm:pt>
    <dgm:pt modelId="{7D294BDD-2F8D-41A8-B695-8070825F828D}" type="sibTrans" cxnId="{88A635C1-2236-4382-B86E-6CC88F2E9A91}">
      <dgm:prSet/>
      <dgm:spPr/>
      <dgm:t>
        <a:bodyPr/>
        <a:lstStyle/>
        <a:p>
          <a:endParaRPr lang="en-US"/>
        </a:p>
      </dgm:t>
    </dgm:pt>
    <dgm:pt modelId="{1B3385B8-B1A8-4E24-8D2A-15656A4AE24C}">
      <dgm:prSet/>
      <dgm:spPr/>
      <dgm:t>
        <a:bodyPr/>
        <a:lstStyle/>
        <a:p>
          <a:r>
            <a:rPr lang="en-GB"/>
            <a:t>Harold Shipman, for instance, was deeply affected by the death of his mother from cancer, which he witnessed closely. </a:t>
          </a:r>
          <a:endParaRPr lang="en-US"/>
        </a:p>
      </dgm:t>
    </dgm:pt>
    <dgm:pt modelId="{F715EBB8-A48D-4CF0-8AB5-2EBF9CE2A677}" type="parTrans" cxnId="{AE4BE696-8F5F-4801-9205-D5DE3C41C344}">
      <dgm:prSet/>
      <dgm:spPr/>
      <dgm:t>
        <a:bodyPr/>
        <a:lstStyle/>
        <a:p>
          <a:endParaRPr lang="en-US"/>
        </a:p>
      </dgm:t>
    </dgm:pt>
    <dgm:pt modelId="{02CB8E53-D65B-4492-94F5-1D38802E3186}" type="sibTrans" cxnId="{AE4BE696-8F5F-4801-9205-D5DE3C41C344}">
      <dgm:prSet/>
      <dgm:spPr/>
      <dgm:t>
        <a:bodyPr/>
        <a:lstStyle/>
        <a:p>
          <a:endParaRPr lang="en-US"/>
        </a:p>
      </dgm:t>
    </dgm:pt>
    <dgm:pt modelId="{E0666B6E-E9AA-445C-A209-E6B376D12086}">
      <dgm:prSet/>
      <dgm:spPr/>
      <dgm:t>
        <a:bodyPr/>
        <a:lstStyle/>
        <a:p>
          <a:r>
            <a:rPr lang="en-GB"/>
            <a:t>This experience later fuelled his ability, as a doctor, to assume ultimate control over life and death.</a:t>
          </a:r>
          <a:endParaRPr lang="en-US"/>
        </a:p>
      </dgm:t>
    </dgm:pt>
    <dgm:pt modelId="{93787CA7-184B-4E39-955C-6A6E2E1525B1}" type="parTrans" cxnId="{D5B6EA47-5C41-4DE2-9DB8-953A52FD8F13}">
      <dgm:prSet/>
      <dgm:spPr/>
      <dgm:t>
        <a:bodyPr/>
        <a:lstStyle/>
        <a:p>
          <a:endParaRPr lang="en-US"/>
        </a:p>
      </dgm:t>
    </dgm:pt>
    <dgm:pt modelId="{021A4970-3B8E-4896-81C1-39AF1B937422}" type="sibTrans" cxnId="{D5B6EA47-5C41-4DE2-9DB8-953A52FD8F13}">
      <dgm:prSet/>
      <dgm:spPr/>
      <dgm:t>
        <a:bodyPr/>
        <a:lstStyle/>
        <a:p>
          <a:endParaRPr lang="en-US"/>
        </a:p>
      </dgm:t>
    </dgm:pt>
    <dgm:pt modelId="{7822F066-C8F5-4D43-A784-3844E2AF5186}" type="pres">
      <dgm:prSet presAssocID="{9D52E90E-0A64-4EE7-A911-E0F0D1BC2F7A}" presName="outerComposite" presStyleCnt="0">
        <dgm:presLayoutVars>
          <dgm:chMax val="5"/>
          <dgm:dir/>
          <dgm:resizeHandles val="exact"/>
        </dgm:presLayoutVars>
      </dgm:prSet>
      <dgm:spPr/>
    </dgm:pt>
    <dgm:pt modelId="{6B3C54D6-2C2A-4F5C-A6AB-352B6757B542}" type="pres">
      <dgm:prSet presAssocID="{9D52E90E-0A64-4EE7-A911-E0F0D1BC2F7A}" presName="dummyMaxCanvas" presStyleCnt="0">
        <dgm:presLayoutVars/>
      </dgm:prSet>
      <dgm:spPr/>
    </dgm:pt>
    <dgm:pt modelId="{B6C56C2B-D843-47C2-9023-BB0A261DB1B3}" type="pres">
      <dgm:prSet presAssocID="{9D52E90E-0A64-4EE7-A911-E0F0D1BC2F7A}" presName="FourNodes_1" presStyleLbl="node1" presStyleIdx="0" presStyleCnt="4">
        <dgm:presLayoutVars>
          <dgm:bulletEnabled val="1"/>
        </dgm:presLayoutVars>
      </dgm:prSet>
      <dgm:spPr/>
    </dgm:pt>
    <dgm:pt modelId="{C078E176-31AF-4407-A51C-99384E513B1D}" type="pres">
      <dgm:prSet presAssocID="{9D52E90E-0A64-4EE7-A911-E0F0D1BC2F7A}" presName="FourNodes_2" presStyleLbl="node1" presStyleIdx="1" presStyleCnt="4">
        <dgm:presLayoutVars>
          <dgm:bulletEnabled val="1"/>
        </dgm:presLayoutVars>
      </dgm:prSet>
      <dgm:spPr/>
    </dgm:pt>
    <dgm:pt modelId="{5F3A5FE2-6F52-419B-BC24-0D437B46E893}" type="pres">
      <dgm:prSet presAssocID="{9D52E90E-0A64-4EE7-A911-E0F0D1BC2F7A}" presName="FourNodes_3" presStyleLbl="node1" presStyleIdx="2" presStyleCnt="4">
        <dgm:presLayoutVars>
          <dgm:bulletEnabled val="1"/>
        </dgm:presLayoutVars>
      </dgm:prSet>
      <dgm:spPr/>
    </dgm:pt>
    <dgm:pt modelId="{0EEC7E05-7AEA-4E94-A909-EF40B254C798}" type="pres">
      <dgm:prSet presAssocID="{9D52E90E-0A64-4EE7-A911-E0F0D1BC2F7A}" presName="FourNodes_4" presStyleLbl="node1" presStyleIdx="3" presStyleCnt="4">
        <dgm:presLayoutVars>
          <dgm:bulletEnabled val="1"/>
        </dgm:presLayoutVars>
      </dgm:prSet>
      <dgm:spPr/>
    </dgm:pt>
    <dgm:pt modelId="{E97634E6-C7DB-4C16-BA60-D91B0C278CDF}" type="pres">
      <dgm:prSet presAssocID="{9D52E90E-0A64-4EE7-A911-E0F0D1BC2F7A}" presName="FourConn_1-2" presStyleLbl="fgAccFollowNode1" presStyleIdx="0" presStyleCnt="3">
        <dgm:presLayoutVars>
          <dgm:bulletEnabled val="1"/>
        </dgm:presLayoutVars>
      </dgm:prSet>
      <dgm:spPr/>
    </dgm:pt>
    <dgm:pt modelId="{27D12EFE-E033-4AAA-ABEB-DF3C06F16F2B}" type="pres">
      <dgm:prSet presAssocID="{9D52E90E-0A64-4EE7-A911-E0F0D1BC2F7A}" presName="FourConn_2-3" presStyleLbl="fgAccFollowNode1" presStyleIdx="1" presStyleCnt="3">
        <dgm:presLayoutVars>
          <dgm:bulletEnabled val="1"/>
        </dgm:presLayoutVars>
      </dgm:prSet>
      <dgm:spPr/>
    </dgm:pt>
    <dgm:pt modelId="{42349DF5-6A6A-4491-87F9-778FC3357997}" type="pres">
      <dgm:prSet presAssocID="{9D52E90E-0A64-4EE7-A911-E0F0D1BC2F7A}" presName="FourConn_3-4" presStyleLbl="fgAccFollowNode1" presStyleIdx="2" presStyleCnt="3">
        <dgm:presLayoutVars>
          <dgm:bulletEnabled val="1"/>
        </dgm:presLayoutVars>
      </dgm:prSet>
      <dgm:spPr/>
    </dgm:pt>
    <dgm:pt modelId="{6B729A3F-8FCA-470C-8181-958718E43547}" type="pres">
      <dgm:prSet presAssocID="{9D52E90E-0A64-4EE7-A911-E0F0D1BC2F7A}" presName="FourNodes_1_text" presStyleLbl="node1" presStyleIdx="3" presStyleCnt="4">
        <dgm:presLayoutVars>
          <dgm:bulletEnabled val="1"/>
        </dgm:presLayoutVars>
      </dgm:prSet>
      <dgm:spPr/>
    </dgm:pt>
    <dgm:pt modelId="{88288C1D-1B82-4083-94E6-139D4FAE689F}" type="pres">
      <dgm:prSet presAssocID="{9D52E90E-0A64-4EE7-A911-E0F0D1BC2F7A}" presName="FourNodes_2_text" presStyleLbl="node1" presStyleIdx="3" presStyleCnt="4">
        <dgm:presLayoutVars>
          <dgm:bulletEnabled val="1"/>
        </dgm:presLayoutVars>
      </dgm:prSet>
      <dgm:spPr/>
    </dgm:pt>
    <dgm:pt modelId="{86899386-74C6-4230-B606-B368B15A8195}" type="pres">
      <dgm:prSet presAssocID="{9D52E90E-0A64-4EE7-A911-E0F0D1BC2F7A}" presName="FourNodes_3_text" presStyleLbl="node1" presStyleIdx="3" presStyleCnt="4">
        <dgm:presLayoutVars>
          <dgm:bulletEnabled val="1"/>
        </dgm:presLayoutVars>
      </dgm:prSet>
      <dgm:spPr/>
    </dgm:pt>
    <dgm:pt modelId="{83A7BD2F-1538-4BD6-BBAD-D12864B1649A}" type="pres">
      <dgm:prSet presAssocID="{9D52E90E-0A64-4EE7-A911-E0F0D1BC2F7A}" presName="FourNodes_4_text" presStyleLbl="node1" presStyleIdx="3" presStyleCnt="4">
        <dgm:presLayoutVars>
          <dgm:bulletEnabled val="1"/>
        </dgm:presLayoutVars>
      </dgm:prSet>
      <dgm:spPr/>
    </dgm:pt>
  </dgm:ptLst>
  <dgm:cxnLst>
    <dgm:cxn modelId="{FF7FCE0C-4D73-4F16-9611-EDA6B9F1AA58}" type="presOf" srcId="{1B3385B8-B1A8-4E24-8D2A-15656A4AE24C}" destId="{5F3A5FE2-6F52-419B-BC24-0D437B46E893}" srcOrd="0" destOrd="0" presId="urn:microsoft.com/office/officeart/2005/8/layout/vProcess5"/>
    <dgm:cxn modelId="{C7BB493C-AA48-4471-A7A9-6A5C8FF842E6}" type="presOf" srcId="{1B3385B8-B1A8-4E24-8D2A-15656A4AE24C}" destId="{86899386-74C6-4230-B606-B368B15A8195}" srcOrd="1" destOrd="0" presId="urn:microsoft.com/office/officeart/2005/8/layout/vProcess5"/>
    <dgm:cxn modelId="{A1D68561-DDE0-4A22-87C7-606D2D487B73}" type="presOf" srcId="{E0666B6E-E9AA-445C-A209-E6B376D12086}" destId="{0EEC7E05-7AEA-4E94-A909-EF40B254C798}" srcOrd="0" destOrd="0" presId="urn:microsoft.com/office/officeart/2005/8/layout/vProcess5"/>
    <dgm:cxn modelId="{3B601E47-0F51-4ECE-873C-1700AFA6CA5C}" type="presOf" srcId="{9D52E90E-0A64-4EE7-A911-E0F0D1BC2F7A}" destId="{7822F066-C8F5-4D43-A784-3844E2AF5186}" srcOrd="0" destOrd="0" presId="urn:microsoft.com/office/officeart/2005/8/layout/vProcess5"/>
    <dgm:cxn modelId="{D5B6EA47-5C41-4DE2-9DB8-953A52FD8F13}" srcId="{9D52E90E-0A64-4EE7-A911-E0F0D1BC2F7A}" destId="{E0666B6E-E9AA-445C-A209-E6B376D12086}" srcOrd="3" destOrd="0" parTransId="{93787CA7-184B-4E39-955C-6A6E2E1525B1}" sibTransId="{021A4970-3B8E-4896-81C1-39AF1B937422}"/>
    <dgm:cxn modelId="{5C7C6C4C-1016-49DC-A17E-4E1E5CBC52C0}" type="presOf" srcId="{D22D3E16-128B-4C5C-B950-BB2A43553392}" destId="{B6C56C2B-D843-47C2-9023-BB0A261DB1B3}" srcOrd="0" destOrd="0" presId="urn:microsoft.com/office/officeart/2005/8/layout/vProcess5"/>
    <dgm:cxn modelId="{68B0AC50-FC65-42A1-A13F-5FB37982AB05}" type="presOf" srcId="{01FFC12B-EF52-4B0A-8C2B-81D6374504C9}" destId="{88288C1D-1B82-4083-94E6-139D4FAE689F}" srcOrd="1" destOrd="0" presId="urn:microsoft.com/office/officeart/2005/8/layout/vProcess5"/>
    <dgm:cxn modelId="{C572BD52-86EE-452B-81A7-028637456C48}" type="presOf" srcId="{E0666B6E-E9AA-445C-A209-E6B376D12086}" destId="{83A7BD2F-1538-4BD6-BBAD-D12864B1649A}" srcOrd="1" destOrd="0" presId="urn:microsoft.com/office/officeart/2005/8/layout/vProcess5"/>
    <dgm:cxn modelId="{AE4BE696-8F5F-4801-9205-D5DE3C41C344}" srcId="{9D52E90E-0A64-4EE7-A911-E0F0D1BC2F7A}" destId="{1B3385B8-B1A8-4E24-8D2A-15656A4AE24C}" srcOrd="2" destOrd="0" parTransId="{F715EBB8-A48D-4CF0-8AB5-2EBF9CE2A677}" sibTransId="{02CB8E53-D65B-4492-94F5-1D38802E3186}"/>
    <dgm:cxn modelId="{2A870AB1-EEAD-4CC5-905B-73C7EB73C6D1}" type="presOf" srcId="{02CB8E53-D65B-4492-94F5-1D38802E3186}" destId="{42349DF5-6A6A-4491-87F9-778FC3357997}" srcOrd="0" destOrd="0" presId="urn:microsoft.com/office/officeart/2005/8/layout/vProcess5"/>
    <dgm:cxn modelId="{88A635C1-2236-4382-B86E-6CC88F2E9A91}" srcId="{9D52E90E-0A64-4EE7-A911-E0F0D1BC2F7A}" destId="{01FFC12B-EF52-4B0A-8C2B-81D6374504C9}" srcOrd="1" destOrd="0" parTransId="{339FF65A-ED67-46F0-B765-CE17F7589A77}" sibTransId="{7D294BDD-2F8D-41A8-B695-8070825F828D}"/>
    <dgm:cxn modelId="{F59DEAD2-F41D-4D74-B04F-E1E637A42BF6}" type="presOf" srcId="{7D294BDD-2F8D-41A8-B695-8070825F828D}" destId="{27D12EFE-E033-4AAA-ABEB-DF3C06F16F2B}" srcOrd="0" destOrd="0" presId="urn:microsoft.com/office/officeart/2005/8/layout/vProcess5"/>
    <dgm:cxn modelId="{19CF75E8-1066-4663-B008-E458190CBE03}" type="presOf" srcId="{D22D3E16-128B-4C5C-B950-BB2A43553392}" destId="{6B729A3F-8FCA-470C-8181-958718E43547}" srcOrd="1" destOrd="0" presId="urn:microsoft.com/office/officeart/2005/8/layout/vProcess5"/>
    <dgm:cxn modelId="{D6D46AEA-E05F-4A83-BD20-E40C238B125B}" type="presOf" srcId="{C8B37D74-BE1B-4524-A710-ADC57245E849}" destId="{E97634E6-C7DB-4C16-BA60-D91B0C278CDF}" srcOrd="0" destOrd="0" presId="urn:microsoft.com/office/officeart/2005/8/layout/vProcess5"/>
    <dgm:cxn modelId="{2B42DDEB-AD52-4805-8027-98942A057BC1}" srcId="{9D52E90E-0A64-4EE7-A911-E0F0D1BC2F7A}" destId="{D22D3E16-128B-4C5C-B950-BB2A43553392}" srcOrd="0" destOrd="0" parTransId="{22D550FE-3B5D-4D21-81E5-8E5206D9327F}" sibTransId="{C8B37D74-BE1B-4524-A710-ADC57245E849}"/>
    <dgm:cxn modelId="{F59ED2F5-5E20-46DB-95F2-415BCBE40708}" type="presOf" srcId="{01FFC12B-EF52-4B0A-8C2B-81D6374504C9}" destId="{C078E176-31AF-4407-A51C-99384E513B1D}" srcOrd="0" destOrd="0" presId="urn:microsoft.com/office/officeart/2005/8/layout/vProcess5"/>
    <dgm:cxn modelId="{CA58E9AB-5D09-4F0C-BEB0-A045D667B7E5}" type="presParOf" srcId="{7822F066-C8F5-4D43-A784-3844E2AF5186}" destId="{6B3C54D6-2C2A-4F5C-A6AB-352B6757B542}" srcOrd="0" destOrd="0" presId="urn:microsoft.com/office/officeart/2005/8/layout/vProcess5"/>
    <dgm:cxn modelId="{18FA6B5E-47C2-4117-9628-1ED8E3A5128E}" type="presParOf" srcId="{7822F066-C8F5-4D43-A784-3844E2AF5186}" destId="{B6C56C2B-D843-47C2-9023-BB0A261DB1B3}" srcOrd="1" destOrd="0" presId="urn:microsoft.com/office/officeart/2005/8/layout/vProcess5"/>
    <dgm:cxn modelId="{2DCA73D7-BA34-40AB-8CE6-4339904801B3}" type="presParOf" srcId="{7822F066-C8F5-4D43-A784-3844E2AF5186}" destId="{C078E176-31AF-4407-A51C-99384E513B1D}" srcOrd="2" destOrd="0" presId="urn:microsoft.com/office/officeart/2005/8/layout/vProcess5"/>
    <dgm:cxn modelId="{A96AB382-212C-42C6-A41C-A172F186C74D}" type="presParOf" srcId="{7822F066-C8F5-4D43-A784-3844E2AF5186}" destId="{5F3A5FE2-6F52-419B-BC24-0D437B46E893}" srcOrd="3" destOrd="0" presId="urn:microsoft.com/office/officeart/2005/8/layout/vProcess5"/>
    <dgm:cxn modelId="{EE38600C-26FA-4D99-85BC-F511720D768B}" type="presParOf" srcId="{7822F066-C8F5-4D43-A784-3844E2AF5186}" destId="{0EEC7E05-7AEA-4E94-A909-EF40B254C798}" srcOrd="4" destOrd="0" presId="urn:microsoft.com/office/officeart/2005/8/layout/vProcess5"/>
    <dgm:cxn modelId="{B6A3968B-6B5A-4426-9ACD-810B20F787E3}" type="presParOf" srcId="{7822F066-C8F5-4D43-A784-3844E2AF5186}" destId="{E97634E6-C7DB-4C16-BA60-D91B0C278CDF}" srcOrd="5" destOrd="0" presId="urn:microsoft.com/office/officeart/2005/8/layout/vProcess5"/>
    <dgm:cxn modelId="{2F284D00-AB46-4BBE-B6C3-13F35F65C426}" type="presParOf" srcId="{7822F066-C8F5-4D43-A784-3844E2AF5186}" destId="{27D12EFE-E033-4AAA-ABEB-DF3C06F16F2B}" srcOrd="6" destOrd="0" presId="urn:microsoft.com/office/officeart/2005/8/layout/vProcess5"/>
    <dgm:cxn modelId="{04D39D6F-0538-4BA6-9480-1543E3D60BA2}" type="presParOf" srcId="{7822F066-C8F5-4D43-A784-3844E2AF5186}" destId="{42349DF5-6A6A-4491-87F9-778FC3357997}" srcOrd="7" destOrd="0" presId="urn:microsoft.com/office/officeart/2005/8/layout/vProcess5"/>
    <dgm:cxn modelId="{9BBFB8EA-45DD-47C6-BD12-9A69111EC3F2}" type="presParOf" srcId="{7822F066-C8F5-4D43-A784-3844E2AF5186}" destId="{6B729A3F-8FCA-470C-8181-958718E43547}" srcOrd="8" destOrd="0" presId="urn:microsoft.com/office/officeart/2005/8/layout/vProcess5"/>
    <dgm:cxn modelId="{F7AD56CF-6D50-4539-8719-D9C513F9D18F}" type="presParOf" srcId="{7822F066-C8F5-4D43-A784-3844E2AF5186}" destId="{88288C1D-1B82-4083-94E6-139D4FAE689F}" srcOrd="9" destOrd="0" presId="urn:microsoft.com/office/officeart/2005/8/layout/vProcess5"/>
    <dgm:cxn modelId="{43D0244D-6F65-4B24-8A89-B0B8090F39A1}" type="presParOf" srcId="{7822F066-C8F5-4D43-A784-3844E2AF5186}" destId="{86899386-74C6-4230-B606-B368B15A8195}" srcOrd="10" destOrd="0" presId="urn:microsoft.com/office/officeart/2005/8/layout/vProcess5"/>
    <dgm:cxn modelId="{611EDCCF-2E9D-4DD4-9AB5-DD706B9DFB62}" type="presParOf" srcId="{7822F066-C8F5-4D43-A784-3844E2AF5186}" destId="{83A7BD2F-1538-4BD6-BBAD-D12864B1649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F3B4C84-3F8E-4108-8486-E0E0554414E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D9AAC9E9-11B9-4C02-971C-4D2A0C7A51A4}">
      <dgm:prSet/>
      <dgm:spPr/>
      <dgm:t>
        <a:bodyPr/>
        <a:lstStyle/>
        <a:p>
          <a:r>
            <a:rPr lang="en-GB"/>
            <a:t>John Wayne Gacy endured severe physical abuse from his alcoholic father, teaching him early that power came through violence, and leading to profound emotional repression regarding his sexual identity.</a:t>
          </a:r>
          <a:endParaRPr lang="en-US"/>
        </a:p>
      </dgm:t>
    </dgm:pt>
    <dgm:pt modelId="{C6E10733-66DD-46B4-9157-846F97808D64}" type="parTrans" cxnId="{659F7A1C-934C-47AB-A14E-67BF1A9D7011}">
      <dgm:prSet/>
      <dgm:spPr/>
      <dgm:t>
        <a:bodyPr/>
        <a:lstStyle/>
        <a:p>
          <a:endParaRPr lang="en-US"/>
        </a:p>
      </dgm:t>
    </dgm:pt>
    <dgm:pt modelId="{92BF93C4-157E-40B6-A36A-CEAAC41DAB76}" type="sibTrans" cxnId="{659F7A1C-934C-47AB-A14E-67BF1A9D7011}">
      <dgm:prSet/>
      <dgm:spPr/>
      <dgm:t>
        <a:bodyPr/>
        <a:lstStyle/>
        <a:p>
          <a:endParaRPr lang="en-US"/>
        </a:p>
      </dgm:t>
    </dgm:pt>
    <dgm:pt modelId="{3FE8E781-E525-4206-A623-C839072CC79A}">
      <dgm:prSet/>
      <dgm:spPr/>
      <dgm:t>
        <a:bodyPr/>
        <a:lstStyle/>
        <a:p>
          <a:r>
            <a:rPr lang="en-GB"/>
            <a:t>Richard Chase suffered from extreme maternal neglect and dysfunctional family dynamics, leading to chronic feelings of disorganisation, hypochondria, and detachment, which preceded his extreme, disorganised violence.</a:t>
          </a:r>
          <a:endParaRPr lang="en-US"/>
        </a:p>
      </dgm:t>
    </dgm:pt>
    <dgm:pt modelId="{92864820-6848-4E57-9FCA-15081267764A}" type="parTrans" cxnId="{386ABA5C-9429-461A-89FD-CE4D88CA3787}">
      <dgm:prSet/>
      <dgm:spPr/>
      <dgm:t>
        <a:bodyPr/>
        <a:lstStyle/>
        <a:p>
          <a:endParaRPr lang="en-US"/>
        </a:p>
      </dgm:t>
    </dgm:pt>
    <dgm:pt modelId="{EEE15AD3-0BAC-456F-ABA3-04E58B57EA8F}" type="sibTrans" cxnId="{386ABA5C-9429-461A-89FD-CE4D88CA3787}">
      <dgm:prSet/>
      <dgm:spPr/>
      <dgm:t>
        <a:bodyPr/>
        <a:lstStyle/>
        <a:p>
          <a:endParaRPr lang="en-US"/>
        </a:p>
      </dgm:t>
    </dgm:pt>
    <dgm:pt modelId="{54D2A9C8-D265-4FED-8818-1D30631B3A69}" type="pres">
      <dgm:prSet presAssocID="{1F3B4C84-3F8E-4108-8486-E0E0554414ED}" presName="hierChild1" presStyleCnt="0">
        <dgm:presLayoutVars>
          <dgm:chPref val="1"/>
          <dgm:dir/>
          <dgm:animOne val="branch"/>
          <dgm:animLvl val="lvl"/>
          <dgm:resizeHandles/>
        </dgm:presLayoutVars>
      </dgm:prSet>
      <dgm:spPr/>
    </dgm:pt>
    <dgm:pt modelId="{44DA7CDF-5E2B-4782-B5B6-22320AB41FCA}" type="pres">
      <dgm:prSet presAssocID="{D9AAC9E9-11B9-4C02-971C-4D2A0C7A51A4}" presName="hierRoot1" presStyleCnt="0"/>
      <dgm:spPr/>
    </dgm:pt>
    <dgm:pt modelId="{EF1B8448-3F44-4937-81DF-46CBF716AA8A}" type="pres">
      <dgm:prSet presAssocID="{D9AAC9E9-11B9-4C02-971C-4D2A0C7A51A4}" presName="composite" presStyleCnt="0"/>
      <dgm:spPr/>
    </dgm:pt>
    <dgm:pt modelId="{E880AA3F-70C0-41ED-918B-A65A45123C18}" type="pres">
      <dgm:prSet presAssocID="{D9AAC9E9-11B9-4C02-971C-4D2A0C7A51A4}" presName="background" presStyleLbl="node0" presStyleIdx="0" presStyleCnt="2"/>
      <dgm:spPr/>
    </dgm:pt>
    <dgm:pt modelId="{E7B456EA-1137-4A5D-A8E5-C2E53FD0C6C6}" type="pres">
      <dgm:prSet presAssocID="{D9AAC9E9-11B9-4C02-971C-4D2A0C7A51A4}" presName="text" presStyleLbl="fgAcc0" presStyleIdx="0" presStyleCnt="2">
        <dgm:presLayoutVars>
          <dgm:chPref val="3"/>
        </dgm:presLayoutVars>
      </dgm:prSet>
      <dgm:spPr/>
    </dgm:pt>
    <dgm:pt modelId="{EC9FFCA4-7F83-4DA8-AA09-2A6600428A96}" type="pres">
      <dgm:prSet presAssocID="{D9AAC9E9-11B9-4C02-971C-4D2A0C7A51A4}" presName="hierChild2" presStyleCnt="0"/>
      <dgm:spPr/>
    </dgm:pt>
    <dgm:pt modelId="{5BF860EB-513D-4C27-ABC4-9352DDCFC4A8}" type="pres">
      <dgm:prSet presAssocID="{3FE8E781-E525-4206-A623-C839072CC79A}" presName="hierRoot1" presStyleCnt="0"/>
      <dgm:spPr/>
    </dgm:pt>
    <dgm:pt modelId="{42AA5CDE-C499-4993-8BB9-7CE412505238}" type="pres">
      <dgm:prSet presAssocID="{3FE8E781-E525-4206-A623-C839072CC79A}" presName="composite" presStyleCnt="0"/>
      <dgm:spPr/>
    </dgm:pt>
    <dgm:pt modelId="{425456EC-1A2D-425E-AB40-03BB2DEF55B6}" type="pres">
      <dgm:prSet presAssocID="{3FE8E781-E525-4206-A623-C839072CC79A}" presName="background" presStyleLbl="node0" presStyleIdx="1" presStyleCnt="2"/>
      <dgm:spPr/>
    </dgm:pt>
    <dgm:pt modelId="{F15FD3B0-04BC-46D4-BE4C-B13D0FB04540}" type="pres">
      <dgm:prSet presAssocID="{3FE8E781-E525-4206-A623-C839072CC79A}" presName="text" presStyleLbl="fgAcc0" presStyleIdx="1" presStyleCnt="2">
        <dgm:presLayoutVars>
          <dgm:chPref val="3"/>
        </dgm:presLayoutVars>
      </dgm:prSet>
      <dgm:spPr/>
    </dgm:pt>
    <dgm:pt modelId="{A5FCCD7C-6137-4E69-A1A7-5D6B8F79CE91}" type="pres">
      <dgm:prSet presAssocID="{3FE8E781-E525-4206-A623-C839072CC79A}" presName="hierChild2" presStyleCnt="0"/>
      <dgm:spPr/>
    </dgm:pt>
  </dgm:ptLst>
  <dgm:cxnLst>
    <dgm:cxn modelId="{659F7A1C-934C-47AB-A14E-67BF1A9D7011}" srcId="{1F3B4C84-3F8E-4108-8486-E0E0554414ED}" destId="{D9AAC9E9-11B9-4C02-971C-4D2A0C7A51A4}" srcOrd="0" destOrd="0" parTransId="{C6E10733-66DD-46B4-9157-846F97808D64}" sibTransId="{92BF93C4-157E-40B6-A36A-CEAAC41DAB76}"/>
    <dgm:cxn modelId="{386ABA5C-9429-461A-89FD-CE4D88CA3787}" srcId="{1F3B4C84-3F8E-4108-8486-E0E0554414ED}" destId="{3FE8E781-E525-4206-A623-C839072CC79A}" srcOrd="1" destOrd="0" parTransId="{92864820-6848-4E57-9FCA-15081267764A}" sibTransId="{EEE15AD3-0BAC-456F-ABA3-04E58B57EA8F}"/>
    <dgm:cxn modelId="{88AA2E57-2E8C-49BE-BCD2-3AB11E4BCA47}" type="presOf" srcId="{D9AAC9E9-11B9-4C02-971C-4D2A0C7A51A4}" destId="{E7B456EA-1137-4A5D-A8E5-C2E53FD0C6C6}" srcOrd="0" destOrd="0" presId="urn:microsoft.com/office/officeart/2005/8/layout/hierarchy1"/>
    <dgm:cxn modelId="{218EAF97-A1A4-4322-A290-9D1035F879A2}" type="presOf" srcId="{1F3B4C84-3F8E-4108-8486-E0E0554414ED}" destId="{54D2A9C8-D265-4FED-8818-1D30631B3A69}" srcOrd="0" destOrd="0" presId="urn:microsoft.com/office/officeart/2005/8/layout/hierarchy1"/>
    <dgm:cxn modelId="{9B857EDE-C048-4586-903E-2E4E16A7A39C}" type="presOf" srcId="{3FE8E781-E525-4206-A623-C839072CC79A}" destId="{F15FD3B0-04BC-46D4-BE4C-B13D0FB04540}" srcOrd="0" destOrd="0" presId="urn:microsoft.com/office/officeart/2005/8/layout/hierarchy1"/>
    <dgm:cxn modelId="{1E9E7B48-B908-4594-902D-C3ABF1DDFB8E}" type="presParOf" srcId="{54D2A9C8-D265-4FED-8818-1D30631B3A69}" destId="{44DA7CDF-5E2B-4782-B5B6-22320AB41FCA}" srcOrd="0" destOrd="0" presId="urn:microsoft.com/office/officeart/2005/8/layout/hierarchy1"/>
    <dgm:cxn modelId="{CE64CF25-A6C5-4319-8B26-F508B7654464}" type="presParOf" srcId="{44DA7CDF-5E2B-4782-B5B6-22320AB41FCA}" destId="{EF1B8448-3F44-4937-81DF-46CBF716AA8A}" srcOrd="0" destOrd="0" presId="urn:microsoft.com/office/officeart/2005/8/layout/hierarchy1"/>
    <dgm:cxn modelId="{FB525BA3-2C5E-4591-AECC-C8F92A4E1A18}" type="presParOf" srcId="{EF1B8448-3F44-4937-81DF-46CBF716AA8A}" destId="{E880AA3F-70C0-41ED-918B-A65A45123C18}" srcOrd="0" destOrd="0" presId="urn:microsoft.com/office/officeart/2005/8/layout/hierarchy1"/>
    <dgm:cxn modelId="{53F41D68-1A15-4662-887A-BEF8C278F451}" type="presParOf" srcId="{EF1B8448-3F44-4937-81DF-46CBF716AA8A}" destId="{E7B456EA-1137-4A5D-A8E5-C2E53FD0C6C6}" srcOrd="1" destOrd="0" presId="urn:microsoft.com/office/officeart/2005/8/layout/hierarchy1"/>
    <dgm:cxn modelId="{BDB425AC-3CD9-4643-9E24-748BDE99CBFC}" type="presParOf" srcId="{44DA7CDF-5E2B-4782-B5B6-22320AB41FCA}" destId="{EC9FFCA4-7F83-4DA8-AA09-2A6600428A96}" srcOrd="1" destOrd="0" presId="urn:microsoft.com/office/officeart/2005/8/layout/hierarchy1"/>
    <dgm:cxn modelId="{81B9647C-DF73-45E7-B017-A8D11E817BE0}" type="presParOf" srcId="{54D2A9C8-D265-4FED-8818-1D30631B3A69}" destId="{5BF860EB-513D-4C27-ABC4-9352DDCFC4A8}" srcOrd="1" destOrd="0" presId="urn:microsoft.com/office/officeart/2005/8/layout/hierarchy1"/>
    <dgm:cxn modelId="{DE5243E6-812D-4AFB-A94A-50549AB6D480}" type="presParOf" srcId="{5BF860EB-513D-4C27-ABC4-9352DDCFC4A8}" destId="{42AA5CDE-C499-4993-8BB9-7CE412505238}" srcOrd="0" destOrd="0" presId="urn:microsoft.com/office/officeart/2005/8/layout/hierarchy1"/>
    <dgm:cxn modelId="{1ACF2886-2C5E-4800-9BF2-B65F0FB0BCDD}" type="presParOf" srcId="{42AA5CDE-C499-4993-8BB9-7CE412505238}" destId="{425456EC-1A2D-425E-AB40-03BB2DEF55B6}" srcOrd="0" destOrd="0" presId="urn:microsoft.com/office/officeart/2005/8/layout/hierarchy1"/>
    <dgm:cxn modelId="{496862D0-5700-46C6-A419-4C3AE5F256B9}" type="presParOf" srcId="{42AA5CDE-C499-4993-8BB9-7CE412505238}" destId="{F15FD3B0-04BC-46D4-BE4C-B13D0FB04540}" srcOrd="1" destOrd="0" presId="urn:microsoft.com/office/officeart/2005/8/layout/hierarchy1"/>
    <dgm:cxn modelId="{3EC03B1D-F9CA-43A8-A8F6-CB7939A0354B}" type="presParOf" srcId="{5BF860EB-513D-4C27-ABC4-9352DDCFC4A8}" destId="{A5FCCD7C-6137-4E69-A1A7-5D6B8F79CE9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BE3E6F5D-F413-43C1-8C64-9B0EF1CF8C7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4E8120E-91D1-4A92-94AA-C61796F12C06}">
      <dgm:prSet/>
      <dgm:spPr/>
      <dgm:t>
        <a:bodyPr/>
        <a:lstStyle/>
        <a:p>
          <a:r>
            <a:rPr lang="en-GB"/>
            <a:t>Constant, unprocessed trauma leads to the traits associated with serial killing. </a:t>
          </a:r>
          <a:endParaRPr lang="en-US"/>
        </a:p>
      </dgm:t>
    </dgm:pt>
    <dgm:pt modelId="{D5FE500F-56DA-45F8-86EE-2D8EF2728804}" type="parTrans" cxnId="{DE66D132-88BD-49CE-B64E-03271D1A5CA3}">
      <dgm:prSet/>
      <dgm:spPr/>
      <dgm:t>
        <a:bodyPr/>
        <a:lstStyle/>
        <a:p>
          <a:endParaRPr lang="en-US"/>
        </a:p>
      </dgm:t>
    </dgm:pt>
    <dgm:pt modelId="{ADBCB38A-9B57-4964-B458-99955C159D5E}" type="sibTrans" cxnId="{DE66D132-88BD-49CE-B64E-03271D1A5CA3}">
      <dgm:prSet/>
      <dgm:spPr/>
      <dgm:t>
        <a:bodyPr/>
        <a:lstStyle/>
        <a:p>
          <a:endParaRPr lang="en-US"/>
        </a:p>
      </dgm:t>
    </dgm:pt>
    <dgm:pt modelId="{11F4E5C3-ADBE-4AD3-B2A0-040A694FD023}">
      <dgm:prSet/>
      <dgm:spPr/>
      <dgm:t>
        <a:bodyPr/>
        <a:lstStyle/>
        <a:p>
          <a:r>
            <a:rPr lang="en-GB"/>
            <a:t>The death of empathy.</a:t>
          </a:r>
          <a:endParaRPr lang="en-US"/>
        </a:p>
      </dgm:t>
    </dgm:pt>
    <dgm:pt modelId="{B2243711-84E4-44E1-971E-7B2C3F2DA053}" type="parTrans" cxnId="{731EBB96-C46B-4061-B370-E86E752B294E}">
      <dgm:prSet/>
      <dgm:spPr/>
      <dgm:t>
        <a:bodyPr/>
        <a:lstStyle/>
        <a:p>
          <a:endParaRPr lang="en-US"/>
        </a:p>
      </dgm:t>
    </dgm:pt>
    <dgm:pt modelId="{F53962E5-4920-474A-B4D5-1F525C4CBA44}" type="sibTrans" cxnId="{731EBB96-C46B-4061-B370-E86E752B294E}">
      <dgm:prSet/>
      <dgm:spPr/>
      <dgm:t>
        <a:bodyPr/>
        <a:lstStyle/>
        <a:p>
          <a:endParaRPr lang="en-US"/>
        </a:p>
      </dgm:t>
    </dgm:pt>
    <dgm:pt modelId="{7DB71BAB-0132-426C-95F5-C2821DCD3462}">
      <dgm:prSet/>
      <dgm:spPr/>
      <dgm:t>
        <a:bodyPr/>
        <a:lstStyle/>
        <a:p>
          <a:r>
            <a:rPr lang="en-GB"/>
            <a:t>Focusing solely on survival leads to a lack of empathic development. </a:t>
          </a:r>
          <a:endParaRPr lang="en-US"/>
        </a:p>
      </dgm:t>
    </dgm:pt>
    <dgm:pt modelId="{5D9B57F4-2D6A-484A-96B3-F7A1ADB4742E}" type="parTrans" cxnId="{D71D24F4-B3FD-4FD7-B688-EFB353DE17B7}">
      <dgm:prSet/>
      <dgm:spPr/>
      <dgm:t>
        <a:bodyPr/>
        <a:lstStyle/>
        <a:p>
          <a:endParaRPr lang="en-US"/>
        </a:p>
      </dgm:t>
    </dgm:pt>
    <dgm:pt modelId="{2BD29D8F-A78B-4590-B418-B1E715C84281}" type="sibTrans" cxnId="{D71D24F4-B3FD-4FD7-B688-EFB353DE17B7}">
      <dgm:prSet/>
      <dgm:spPr/>
      <dgm:t>
        <a:bodyPr/>
        <a:lstStyle/>
        <a:p>
          <a:endParaRPr lang="en-US"/>
        </a:p>
      </dgm:t>
    </dgm:pt>
    <dgm:pt modelId="{622ED21D-5243-40AA-9CFF-B23920C0045B}">
      <dgm:prSet/>
      <dgm:spPr/>
      <dgm:t>
        <a:bodyPr/>
        <a:lstStyle/>
        <a:p>
          <a:r>
            <a:rPr lang="en-GB"/>
            <a:t>The view of the killer is to use others as objects, instruments. </a:t>
          </a:r>
          <a:endParaRPr lang="en-US"/>
        </a:p>
      </dgm:t>
    </dgm:pt>
    <dgm:pt modelId="{E3F55446-B971-46CE-8EEB-E700A790D310}" type="parTrans" cxnId="{B2859961-F501-429D-9B04-AE34333AFF04}">
      <dgm:prSet/>
      <dgm:spPr/>
      <dgm:t>
        <a:bodyPr/>
        <a:lstStyle/>
        <a:p>
          <a:endParaRPr lang="en-US"/>
        </a:p>
      </dgm:t>
    </dgm:pt>
    <dgm:pt modelId="{FB7612F9-4B5E-4334-96E5-87D2B4B5125E}" type="sibTrans" cxnId="{B2859961-F501-429D-9B04-AE34333AFF04}">
      <dgm:prSet/>
      <dgm:spPr/>
      <dgm:t>
        <a:bodyPr/>
        <a:lstStyle/>
        <a:p>
          <a:endParaRPr lang="en-US"/>
        </a:p>
      </dgm:t>
    </dgm:pt>
    <dgm:pt modelId="{D411D858-9A6C-4683-8965-F446C90453A8}">
      <dgm:prSet/>
      <dgm:spPr/>
      <dgm:t>
        <a:bodyPr/>
        <a:lstStyle/>
        <a:p>
          <a:r>
            <a:rPr lang="en-GB"/>
            <a:t>Thus inflicting prolonged suffering without remorse. </a:t>
          </a:r>
          <a:endParaRPr lang="en-US"/>
        </a:p>
      </dgm:t>
    </dgm:pt>
    <dgm:pt modelId="{B5161969-8788-44A1-AB6B-C10B4601A769}" type="parTrans" cxnId="{DC24106E-2E0C-4A14-B50F-8F95FE8E739E}">
      <dgm:prSet/>
      <dgm:spPr/>
      <dgm:t>
        <a:bodyPr/>
        <a:lstStyle/>
        <a:p>
          <a:endParaRPr lang="en-US"/>
        </a:p>
      </dgm:t>
    </dgm:pt>
    <dgm:pt modelId="{E19C1D2B-8583-4D7D-8C8B-200FEEEC0462}" type="sibTrans" cxnId="{DC24106E-2E0C-4A14-B50F-8F95FE8E739E}">
      <dgm:prSet/>
      <dgm:spPr/>
      <dgm:t>
        <a:bodyPr/>
        <a:lstStyle/>
        <a:p>
          <a:endParaRPr lang="en-US"/>
        </a:p>
      </dgm:t>
    </dgm:pt>
    <dgm:pt modelId="{54169793-9B25-4F60-8A2D-B5BED0E2FCD7}" type="pres">
      <dgm:prSet presAssocID="{BE3E6F5D-F413-43C1-8C64-9B0EF1CF8C7A}" presName="vert0" presStyleCnt="0">
        <dgm:presLayoutVars>
          <dgm:dir/>
          <dgm:animOne val="branch"/>
          <dgm:animLvl val="lvl"/>
        </dgm:presLayoutVars>
      </dgm:prSet>
      <dgm:spPr/>
    </dgm:pt>
    <dgm:pt modelId="{D7AEB6F8-7A2D-4361-B32A-2C846F41E700}" type="pres">
      <dgm:prSet presAssocID="{64E8120E-91D1-4A92-94AA-C61796F12C06}" presName="thickLine" presStyleLbl="alignNode1" presStyleIdx="0" presStyleCnt="5"/>
      <dgm:spPr/>
    </dgm:pt>
    <dgm:pt modelId="{47FA7271-9030-49CC-8653-69709E90E781}" type="pres">
      <dgm:prSet presAssocID="{64E8120E-91D1-4A92-94AA-C61796F12C06}" presName="horz1" presStyleCnt="0"/>
      <dgm:spPr/>
    </dgm:pt>
    <dgm:pt modelId="{287491C7-9493-48A7-A1B6-8E4B98C88D0D}" type="pres">
      <dgm:prSet presAssocID="{64E8120E-91D1-4A92-94AA-C61796F12C06}" presName="tx1" presStyleLbl="revTx" presStyleIdx="0" presStyleCnt="5"/>
      <dgm:spPr/>
    </dgm:pt>
    <dgm:pt modelId="{D1DD7B71-EE40-4E59-BD77-C454DDC5AF53}" type="pres">
      <dgm:prSet presAssocID="{64E8120E-91D1-4A92-94AA-C61796F12C06}" presName="vert1" presStyleCnt="0"/>
      <dgm:spPr/>
    </dgm:pt>
    <dgm:pt modelId="{E131D7FA-15C0-4F06-9551-C57D8709E713}" type="pres">
      <dgm:prSet presAssocID="{11F4E5C3-ADBE-4AD3-B2A0-040A694FD023}" presName="thickLine" presStyleLbl="alignNode1" presStyleIdx="1" presStyleCnt="5"/>
      <dgm:spPr/>
    </dgm:pt>
    <dgm:pt modelId="{7AB71477-F3CD-405E-B391-BBE0994F2878}" type="pres">
      <dgm:prSet presAssocID="{11F4E5C3-ADBE-4AD3-B2A0-040A694FD023}" presName="horz1" presStyleCnt="0"/>
      <dgm:spPr/>
    </dgm:pt>
    <dgm:pt modelId="{EA663F53-DD9C-4E4D-94EE-C1DFAA8611B0}" type="pres">
      <dgm:prSet presAssocID="{11F4E5C3-ADBE-4AD3-B2A0-040A694FD023}" presName="tx1" presStyleLbl="revTx" presStyleIdx="1" presStyleCnt="5"/>
      <dgm:spPr/>
    </dgm:pt>
    <dgm:pt modelId="{65D777CD-208C-4854-8E0F-BA3968AB0E0A}" type="pres">
      <dgm:prSet presAssocID="{11F4E5C3-ADBE-4AD3-B2A0-040A694FD023}" presName="vert1" presStyleCnt="0"/>
      <dgm:spPr/>
    </dgm:pt>
    <dgm:pt modelId="{0EE0E31A-D456-4BA5-9C0B-20C06B1BC874}" type="pres">
      <dgm:prSet presAssocID="{7DB71BAB-0132-426C-95F5-C2821DCD3462}" presName="thickLine" presStyleLbl="alignNode1" presStyleIdx="2" presStyleCnt="5"/>
      <dgm:spPr/>
    </dgm:pt>
    <dgm:pt modelId="{D02D532E-66E9-48EF-8234-4276D47EF8EE}" type="pres">
      <dgm:prSet presAssocID="{7DB71BAB-0132-426C-95F5-C2821DCD3462}" presName="horz1" presStyleCnt="0"/>
      <dgm:spPr/>
    </dgm:pt>
    <dgm:pt modelId="{33CAA146-8F6C-4474-AA41-2A2CA003C231}" type="pres">
      <dgm:prSet presAssocID="{7DB71BAB-0132-426C-95F5-C2821DCD3462}" presName="tx1" presStyleLbl="revTx" presStyleIdx="2" presStyleCnt="5"/>
      <dgm:spPr/>
    </dgm:pt>
    <dgm:pt modelId="{668154E2-A9B7-4239-8F4C-F87FC8F5E568}" type="pres">
      <dgm:prSet presAssocID="{7DB71BAB-0132-426C-95F5-C2821DCD3462}" presName="vert1" presStyleCnt="0"/>
      <dgm:spPr/>
    </dgm:pt>
    <dgm:pt modelId="{1CCC4295-BE98-42F6-B680-9A2E1807D782}" type="pres">
      <dgm:prSet presAssocID="{622ED21D-5243-40AA-9CFF-B23920C0045B}" presName="thickLine" presStyleLbl="alignNode1" presStyleIdx="3" presStyleCnt="5"/>
      <dgm:spPr/>
    </dgm:pt>
    <dgm:pt modelId="{AAB9A330-8133-40A1-B194-2F3D01551535}" type="pres">
      <dgm:prSet presAssocID="{622ED21D-5243-40AA-9CFF-B23920C0045B}" presName="horz1" presStyleCnt="0"/>
      <dgm:spPr/>
    </dgm:pt>
    <dgm:pt modelId="{1201D920-121F-49A5-8472-5A604C2004D0}" type="pres">
      <dgm:prSet presAssocID="{622ED21D-5243-40AA-9CFF-B23920C0045B}" presName="tx1" presStyleLbl="revTx" presStyleIdx="3" presStyleCnt="5"/>
      <dgm:spPr/>
    </dgm:pt>
    <dgm:pt modelId="{693A3773-F6BE-4CE0-906D-B04E39AFF82C}" type="pres">
      <dgm:prSet presAssocID="{622ED21D-5243-40AA-9CFF-B23920C0045B}" presName="vert1" presStyleCnt="0"/>
      <dgm:spPr/>
    </dgm:pt>
    <dgm:pt modelId="{4989C97A-56F9-458F-B67E-7F65E53E0F6F}" type="pres">
      <dgm:prSet presAssocID="{D411D858-9A6C-4683-8965-F446C90453A8}" presName="thickLine" presStyleLbl="alignNode1" presStyleIdx="4" presStyleCnt="5"/>
      <dgm:spPr/>
    </dgm:pt>
    <dgm:pt modelId="{437861E3-9DBE-4789-87E1-F353685C6C28}" type="pres">
      <dgm:prSet presAssocID="{D411D858-9A6C-4683-8965-F446C90453A8}" presName="horz1" presStyleCnt="0"/>
      <dgm:spPr/>
    </dgm:pt>
    <dgm:pt modelId="{C9102101-4268-4C32-884F-281FBE4AE323}" type="pres">
      <dgm:prSet presAssocID="{D411D858-9A6C-4683-8965-F446C90453A8}" presName="tx1" presStyleLbl="revTx" presStyleIdx="4" presStyleCnt="5"/>
      <dgm:spPr/>
    </dgm:pt>
    <dgm:pt modelId="{7C2826C0-6D75-4BBB-A003-C933BA31180F}" type="pres">
      <dgm:prSet presAssocID="{D411D858-9A6C-4683-8965-F446C90453A8}" presName="vert1" presStyleCnt="0"/>
      <dgm:spPr/>
    </dgm:pt>
  </dgm:ptLst>
  <dgm:cxnLst>
    <dgm:cxn modelId="{DE66D132-88BD-49CE-B64E-03271D1A5CA3}" srcId="{BE3E6F5D-F413-43C1-8C64-9B0EF1CF8C7A}" destId="{64E8120E-91D1-4A92-94AA-C61796F12C06}" srcOrd="0" destOrd="0" parTransId="{D5FE500F-56DA-45F8-86EE-2D8EF2728804}" sibTransId="{ADBCB38A-9B57-4964-B458-99955C159D5E}"/>
    <dgm:cxn modelId="{B2859961-F501-429D-9B04-AE34333AFF04}" srcId="{BE3E6F5D-F413-43C1-8C64-9B0EF1CF8C7A}" destId="{622ED21D-5243-40AA-9CFF-B23920C0045B}" srcOrd="3" destOrd="0" parTransId="{E3F55446-B971-46CE-8EEB-E700A790D310}" sibTransId="{FB7612F9-4B5E-4334-96E5-87D2B4B5125E}"/>
    <dgm:cxn modelId="{DC24106E-2E0C-4A14-B50F-8F95FE8E739E}" srcId="{BE3E6F5D-F413-43C1-8C64-9B0EF1CF8C7A}" destId="{D411D858-9A6C-4683-8965-F446C90453A8}" srcOrd="4" destOrd="0" parTransId="{B5161969-8788-44A1-AB6B-C10B4601A769}" sibTransId="{E19C1D2B-8583-4D7D-8C8B-200FEEEC0462}"/>
    <dgm:cxn modelId="{33EFA971-F366-4FA2-9620-AB86F02D41BD}" type="presOf" srcId="{622ED21D-5243-40AA-9CFF-B23920C0045B}" destId="{1201D920-121F-49A5-8472-5A604C2004D0}" srcOrd="0" destOrd="0" presId="urn:microsoft.com/office/officeart/2008/layout/LinedList"/>
    <dgm:cxn modelId="{1EEECC52-E01B-4694-9828-AA6D93A3CBD1}" type="presOf" srcId="{11F4E5C3-ADBE-4AD3-B2A0-040A694FD023}" destId="{EA663F53-DD9C-4E4D-94EE-C1DFAA8611B0}" srcOrd="0" destOrd="0" presId="urn:microsoft.com/office/officeart/2008/layout/LinedList"/>
    <dgm:cxn modelId="{F1E40E79-70D0-4850-8665-9247AABAF756}" type="presOf" srcId="{64E8120E-91D1-4A92-94AA-C61796F12C06}" destId="{287491C7-9493-48A7-A1B6-8E4B98C88D0D}" srcOrd="0" destOrd="0" presId="urn:microsoft.com/office/officeart/2008/layout/LinedList"/>
    <dgm:cxn modelId="{5B2DF28C-2F40-4758-90EF-3D9A2E479D4B}" type="presOf" srcId="{7DB71BAB-0132-426C-95F5-C2821DCD3462}" destId="{33CAA146-8F6C-4474-AA41-2A2CA003C231}" srcOrd="0" destOrd="0" presId="urn:microsoft.com/office/officeart/2008/layout/LinedList"/>
    <dgm:cxn modelId="{731EBB96-C46B-4061-B370-E86E752B294E}" srcId="{BE3E6F5D-F413-43C1-8C64-9B0EF1CF8C7A}" destId="{11F4E5C3-ADBE-4AD3-B2A0-040A694FD023}" srcOrd="1" destOrd="0" parTransId="{B2243711-84E4-44E1-971E-7B2C3F2DA053}" sibTransId="{F53962E5-4920-474A-B4D5-1F525C4CBA44}"/>
    <dgm:cxn modelId="{755715A1-A480-41EC-BB70-F91631E3338A}" type="presOf" srcId="{BE3E6F5D-F413-43C1-8C64-9B0EF1CF8C7A}" destId="{54169793-9B25-4F60-8A2D-B5BED0E2FCD7}" srcOrd="0" destOrd="0" presId="urn:microsoft.com/office/officeart/2008/layout/LinedList"/>
    <dgm:cxn modelId="{D71D24F4-B3FD-4FD7-B688-EFB353DE17B7}" srcId="{BE3E6F5D-F413-43C1-8C64-9B0EF1CF8C7A}" destId="{7DB71BAB-0132-426C-95F5-C2821DCD3462}" srcOrd="2" destOrd="0" parTransId="{5D9B57F4-2D6A-484A-96B3-F7A1ADB4742E}" sibTransId="{2BD29D8F-A78B-4590-B418-B1E715C84281}"/>
    <dgm:cxn modelId="{F6CC68F9-6698-4DE3-A3D6-97E239464520}" type="presOf" srcId="{D411D858-9A6C-4683-8965-F446C90453A8}" destId="{C9102101-4268-4C32-884F-281FBE4AE323}" srcOrd="0" destOrd="0" presId="urn:microsoft.com/office/officeart/2008/layout/LinedList"/>
    <dgm:cxn modelId="{F4028565-08A9-4C29-B889-CEF5F3D9A665}" type="presParOf" srcId="{54169793-9B25-4F60-8A2D-B5BED0E2FCD7}" destId="{D7AEB6F8-7A2D-4361-B32A-2C846F41E700}" srcOrd="0" destOrd="0" presId="urn:microsoft.com/office/officeart/2008/layout/LinedList"/>
    <dgm:cxn modelId="{137D8D47-D283-4A50-8FC7-04643C613719}" type="presParOf" srcId="{54169793-9B25-4F60-8A2D-B5BED0E2FCD7}" destId="{47FA7271-9030-49CC-8653-69709E90E781}" srcOrd="1" destOrd="0" presId="urn:microsoft.com/office/officeart/2008/layout/LinedList"/>
    <dgm:cxn modelId="{EEC3F25B-8894-408C-83FE-EBBDE3B42EAC}" type="presParOf" srcId="{47FA7271-9030-49CC-8653-69709E90E781}" destId="{287491C7-9493-48A7-A1B6-8E4B98C88D0D}" srcOrd="0" destOrd="0" presId="urn:microsoft.com/office/officeart/2008/layout/LinedList"/>
    <dgm:cxn modelId="{F70451EF-D94F-4837-9BC6-0DF8661FBFC0}" type="presParOf" srcId="{47FA7271-9030-49CC-8653-69709E90E781}" destId="{D1DD7B71-EE40-4E59-BD77-C454DDC5AF53}" srcOrd="1" destOrd="0" presId="urn:microsoft.com/office/officeart/2008/layout/LinedList"/>
    <dgm:cxn modelId="{88F2CC01-0879-4C04-8C2C-60403F943513}" type="presParOf" srcId="{54169793-9B25-4F60-8A2D-B5BED0E2FCD7}" destId="{E131D7FA-15C0-4F06-9551-C57D8709E713}" srcOrd="2" destOrd="0" presId="urn:microsoft.com/office/officeart/2008/layout/LinedList"/>
    <dgm:cxn modelId="{BBDEE50F-B389-49E1-8E31-F6EB1E2E1F15}" type="presParOf" srcId="{54169793-9B25-4F60-8A2D-B5BED0E2FCD7}" destId="{7AB71477-F3CD-405E-B391-BBE0994F2878}" srcOrd="3" destOrd="0" presId="urn:microsoft.com/office/officeart/2008/layout/LinedList"/>
    <dgm:cxn modelId="{AEF59285-0031-47F6-8D2F-9D882A7D3382}" type="presParOf" srcId="{7AB71477-F3CD-405E-B391-BBE0994F2878}" destId="{EA663F53-DD9C-4E4D-94EE-C1DFAA8611B0}" srcOrd="0" destOrd="0" presId="urn:microsoft.com/office/officeart/2008/layout/LinedList"/>
    <dgm:cxn modelId="{11AEA5A0-9DF2-43FA-A121-547C2CD18899}" type="presParOf" srcId="{7AB71477-F3CD-405E-B391-BBE0994F2878}" destId="{65D777CD-208C-4854-8E0F-BA3968AB0E0A}" srcOrd="1" destOrd="0" presId="urn:microsoft.com/office/officeart/2008/layout/LinedList"/>
    <dgm:cxn modelId="{57FEC4D5-98FF-44C7-993D-C18EE410933B}" type="presParOf" srcId="{54169793-9B25-4F60-8A2D-B5BED0E2FCD7}" destId="{0EE0E31A-D456-4BA5-9C0B-20C06B1BC874}" srcOrd="4" destOrd="0" presId="urn:microsoft.com/office/officeart/2008/layout/LinedList"/>
    <dgm:cxn modelId="{D9DCF699-7094-444A-A8D9-279A9221A83C}" type="presParOf" srcId="{54169793-9B25-4F60-8A2D-B5BED0E2FCD7}" destId="{D02D532E-66E9-48EF-8234-4276D47EF8EE}" srcOrd="5" destOrd="0" presId="urn:microsoft.com/office/officeart/2008/layout/LinedList"/>
    <dgm:cxn modelId="{F48A4750-B944-4D31-A6AA-7EDFD0DAAF32}" type="presParOf" srcId="{D02D532E-66E9-48EF-8234-4276D47EF8EE}" destId="{33CAA146-8F6C-4474-AA41-2A2CA003C231}" srcOrd="0" destOrd="0" presId="urn:microsoft.com/office/officeart/2008/layout/LinedList"/>
    <dgm:cxn modelId="{7027BD39-7C8E-4D7F-B333-6796E2F87017}" type="presParOf" srcId="{D02D532E-66E9-48EF-8234-4276D47EF8EE}" destId="{668154E2-A9B7-4239-8F4C-F87FC8F5E568}" srcOrd="1" destOrd="0" presId="urn:microsoft.com/office/officeart/2008/layout/LinedList"/>
    <dgm:cxn modelId="{A8E7BB17-2E9E-43B6-A68A-E11E4469849B}" type="presParOf" srcId="{54169793-9B25-4F60-8A2D-B5BED0E2FCD7}" destId="{1CCC4295-BE98-42F6-B680-9A2E1807D782}" srcOrd="6" destOrd="0" presId="urn:microsoft.com/office/officeart/2008/layout/LinedList"/>
    <dgm:cxn modelId="{7A536AE5-C4A0-4F89-952D-FE4DC25DF0F0}" type="presParOf" srcId="{54169793-9B25-4F60-8A2D-B5BED0E2FCD7}" destId="{AAB9A330-8133-40A1-B194-2F3D01551535}" srcOrd="7" destOrd="0" presId="urn:microsoft.com/office/officeart/2008/layout/LinedList"/>
    <dgm:cxn modelId="{B670F93E-D259-4789-88BF-E01643CD24A1}" type="presParOf" srcId="{AAB9A330-8133-40A1-B194-2F3D01551535}" destId="{1201D920-121F-49A5-8472-5A604C2004D0}" srcOrd="0" destOrd="0" presId="urn:microsoft.com/office/officeart/2008/layout/LinedList"/>
    <dgm:cxn modelId="{318451C4-22CA-43D1-A00C-300DC0CB03F8}" type="presParOf" srcId="{AAB9A330-8133-40A1-B194-2F3D01551535}" destId="{693A3773-F6BE-4CE0-906D-B04E39AFF82C}" srcOrd="1" destOrd="0" presId="urn:microsoft.com/office/officeart/2008/layout/LinedList"/>
    <dgm:cxn modelId="{FC9CC61C-FE28-4C75-9B75-6834065F4080}" type="presParOf" srcId="{54169793-9B25-4F60-8A2D-B5BED0E2FCD7}" destId="{4989C97A-56F9-458F-B67E-7F65E53E0F6F}" srcOrd="8" destOrd="0" presId="urn:microsoft.com/office/officeart/2008/layout/LinedList"/>
    <dgm:cxn modelId="{3DC0988C-7C35-4869-BA27-467681F05B4A}" type="presParOf" srcId="{54169793-9B25-4F60-8A2D-B5BED0E2FCD7}" destId="{437861E3-9DBE-4789-87E1-F353685C6C28}" srcOrd="9" destOrd="0" presId="urn:microsoft.com/office/officeart/2008/layout/LinedList"/>
    <dgm:cxn modelId="{E5661184-DCFC-4855-84D8-17ED4F4EE173}" type="presParOf" srcId="{437861E3-9DBE-4789-87E1-F353685C6C28}" destId="{C9102101-4268-4C32-884F-281FBE4AE323}" srcOrd="0" destOrd="0" presId="urn:microsoft.com/office/officeart/2008/layout/LinedList"/>
    <dgm:cxn modelId="{EA1DB8DE-D671-49E5-8C08-C1045DF78810}" type="presParOf" srcId="{437861E3-9DBE-4789-87E1-F353685C6C28}" destId="{7C2826C0-6D75-4BBB-A003-C933BA3118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8150095-73B1-4584-B514-A3C9486CB1BA}"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0C000F14-FB22-4C27-B2C4-90A47866791E}">
      <dgm:prSet/>
      <dgm:spPr/>
      <dgm:t>
        <a:bodyPr/>
        <a:lstStyle/>
        <a:p>
          <a:r>
            <a:rPr lang="en-GB"/>
            <a:t>Fantasy lives and isolation for children allows control. </a:t>
          </a:r>
          <a:endParaRPr lang="en-US"/>
        </a:p>
      </dgm:t>
    </dgm:pt>
    <dgm:pt modelId="{63D933AB-6D75-48F3-A084-A3FA50B33E0F}" type="parTrans" cxnId="{F67972E5-7EC2-4194-8131-98A02C6BFB41}">
      <dgm:prSet/>
      <dgm:spPr/>
      <dgm:t>
        <a:bodyPr/>
        <a:lstStyle/>
        <a:p>
          <a:endParaRPr lang="en-US"/>
        </a:p>
      </dgm:t>
    </dgm:pt>
    <dgm:pt modelId="{1FDCDFC6-6F3C-472F-91CB-039AABF7C9F2}" type="sibTrans" cxnId="{F67972E5-7EC2-4194-8131-98A02C6BFB41}">
      <dgm:prSet/>
      <dgm:spPr/>
      <dgm:t>
        <a:bodyPr/>
        <a:lstStyle/>
        <a:p>
          <a:endParaRPr lang="en-US"/>
        </a:p>
      </dgm:t>
    </dgm:pt>
    <dgm:pt modelId="{4532E384-FCE0-4F1D-B7D7-C8CBE29B04C7}">
      <dgm:prSet/>
      <dgm:spPr/>
      <dgm:t>
        <a:bodyPr/>
        <a:lstStyle/>
        <a:p>
          <a:r>
            <a:rPr lang="en-GB"/>
            <a:t>The fantasy rarely stays pleasant. </a:t>
          </a:r>
          <a:endParaRPr lang="en-US"/>
        </a:p>
      </dgm:t>
    </dgm:pt>
    <dgm:pt modelId="{52A49D34-5609-4837-8AC2-C822606BF28C}" type="parTrans" cxnId="{4D2A40AB-4372-47E4-B916-1F5A80C01311}">
      <dgm:prSet/>
      <dgm:spPr/>
      <dgm:t>
        <a:bodyPr/>
        <a:lstStyle/>
        <a:p>
          <a:endParaRPr lang="en-US"/>
        </a:p>
      </dgm:t>
    </dgm:pt>
    <dgm:pt modelId="{1597A3B3-1F6B-4508-A27C-668313B965C8}" type="sibTrans" cxnId="{4D2A40AB-4372-47E4-B916-1F5A80C01311}">
      <dgm:prSet/>
      <dgm:spPr/>
      <dgm:t>
        <a:bodyPr/>
        <a:lstStyle/>
        <a:p>
          <a:endParaRPr lang="en-US"/>
        </a:p>
      </dgm:t>
    </dgm:pt>
    <dgm:pt modelId="{C31D520B-7EAE-40F5-891A-F5F522D9FFE9}">
      <dgm:prSet/>
      <dgm:spPr/>
      <dgm:t>
        <a:bodyPr/>
        <a:lstStyle/>
        <a:p>
          <a:r>
            <a:rPr lang="en-GB"/>
            <a:t>It becomes sadistic and violent, a rehearsal stage.</a:t>
          </a:r>
          <a:endParaRPr lang="en-US"/>
        </a:p>
      </dgm:t>
    </dgm:pt>
    <dgm:pt modelId="{9D75AA1F-3199-4113-AA9C-B9D1E47D9A56}" type="parTrans" cxnId="{8368118B-E8E1-425F-A100-168449225CDE}">
      <dgm:prSet/>
      <dgm:spPr/>
      <dgm:t>
        <a:bodyPr/>
        <a:lstStyle/>
        <a:p>
          <a:endParaRPr lang="en-US"/>
        </a:p>
      </dgm:t>
    </dgm:pt>
    <dgm:pt modelId="{CA677FC2-F1F5-40FD-B73B-CA39108CC5D6}" type="sibTrans" cxnId="{8368118B-E8E1-425F-A100-168449225CDE}">
      <dgm:prSet/>
      <dgm:spPr/>
      <dgm:t>
        <a:bodyPr/>
        <a:lstStyle/>
        <a:p>
          <a:endParaRPr lang="en-US"/>
        </a:p>
      </dgm:t>
    </dgm:pt>
    <dgm:pt modelId="{D86508B6-E24C-4760-881C-99685EAE2C11}" type="pres">
      <dgm:prSet presAssocID="{08150095-73B1-4584-B514-A3C9486CB1BA}" presName="hierChild1" presStyleCnt="0">
        <dgm:presLayoutVars>
          <dgm:chPref val="1"/>
          <dgm:dir/>
          <dgm:animOne val="branch"/>
          <dgm:animLvl val="lvl"/>
          <dgm:resizeHandles/>
        </dgm:presLayoutVars>
      </dgm:prSet>
      <dgm:spPr/>
    </dgm:pt>
    <dgm:pt modelId="{2C965093-5C86-40F4-B6FA-B11E575C98D5}" type="pres">
      <dgm:prSet presAssocID="{0C000F14-FB22-4C27-B2C4-90A47866791E}" presName="hierRoot1" presStyleCnt="0"/>
      <dgm:spPr/>
    </dgm:pt>
    <dgm:pt modelId="{B54E4F4B-4A66-4547-A016-9113C2EE8FFE}" type="pres">
      <dgm:prSet presAssocID="{0C000F14-FB22-4C27-B2C4-90A47866791E}" presName="composite" presStyleCnt="0"/>
      <dgm:spPr/>
    </dgm:pt>
    <dgm:pt modelId="{9774C414-A534-4381-B872-E93FBBB9AEA0}" type="pres">
      <dgm:prSet presAssocID="{0C000F14-FB22-4C27-B2C4-90A47866791E}" presName="background" presStyleLbl="node0" presStyleIdx="0" presStyleCnt="3"/>
      <dgm:spPr/>
    </dgm:pt>
    <dgm:pt modelId="{C7D06C15-8484-417D-B129-2E1E0DAC36C0}" type="pres">
      <dgm:prSet presAssocID="{0C000F14-FB22-4C27-B2C4-90A47866791E}" presName="text" presStyleLbl="fgAcc0" presStyleIdx="0" presStyleCnt="3">
        <dgm:presLayoutVars>
          <dgm:chPref val="3"/>
        </dgm:presLayoutVars>
      </dgm:prSet>
      <dgm:spPr/>
    </dgm:pt>
    <dgm:pt modelId="{D5D46FB8-3D70-4B3D-A5EF-232DB14F6B18}" type="pres">
      <dgm:prSet presAssocID="{0C000F14-FB22-4C27-B2C4-90A47866791E}" presName="hierChild2" presStyleCnt="0"/>
      <dgm:spPr/>
    </dgm:pt>
    <dgm:pt modelId="{15F310C8-BF11-481B-8A7D-0B95E2C0EA00}" type="pres">
      <dgm:prSet presAssocID="{4532E384-FCE0-4F1D-B7D7-C8CBE29B04C7}" presName="hierRoot1" presStyleCnt="0"/>
      <dgm:spPr/>
    </dgm:pt>
    <dgm:pt modelId="{5F3D0103-B2C6-4AFF-B40A-4D2DCE0A19AE}" type="pres">
      <dgm:prSet presAssocID="{4532E384-FCE0-4F1D-B7D7-C8CBE29B04C7}" presName="composite" presStyleCnt="0"/>
      <dgm:spPr/>
    </dgm:pt>
    <dgm:pt modelId="{D2870182-695C-4C2C-8A93-1B6E85476EA4}" type="pres">
      <dgm:prSet presAssocID="{4532E384-FCE0-4F1D-B7D7-C8CBE29B04C7}" presName="background" presStyleLbl="node0" presStyleIdx="1" presStyleCnt="3"/>
      <dgm:spPr/>
    </dgm:pt>
    <dgm:pt modelId="{C69E86A3-98D0-417F-B23D-027A9B33CC54}" type="pres">
      <dgm:prSet presAssocID="{4532E384-FCE0-4F1D-B7D7-C8CBE29B04C7}" presName="text" presStyleLbl="fgAcc0" presStyleIdx="1" presStyleCnt="3">
        <dgm:presLayoutVars>
          <dgm:chPref val="3"/>
        </dgm:presLayoutVars>
      </dgm:prSet>
      <dgm:spPr/>
    </dgm:pt>
    <dgm:pt modelId="{C136E7CB-2CC7-46CB-ABDF-7473B8D1C085}" type="pres">
      <dgm:prSet presAssocID="{4532E384-FCE0-4F1D-B7D7-C8CBE29B04C7}" presName="hierChild2" presStyleCnt="0"/>
      <dgm:spPr/>
    </dgm:pt>
    <dgm:pt modelId="{8066B9AA-2A35-40DB-BB72-F77F72314E90}" type="pres">
      <dgm:prSet presAssocID="{C31D520B-7EAE-40F5-891A-F5F522D9FFE9}" presName="hierRoot1" presStyleCnt="0"/>
      <dgm:spPr/>
    </dgm:pt>
    <dgm:pt modelId="{400E9722-86BC-45D0-A58A-E9CD551F8054}" type="pres">
      <dgm:prSet presAssocID="{C31D520B-7EAE-40F5-891A-F5F522D9FFE9}" presName="composite" presStyleCnt="0"/>
      <dgm:spPr/>
    </dgm:pt>
    <dgm:pt modelId="{ABA34B93-FBE5-456D-A339-03DBD3F4158B}" type="pres">
      <dgm:prSet presAssocID="{C31D520B-7EAE-40F5-891A-F5F522D9FFE9}" presName="background" presStyleLbl="node0" presStyleIdx="2" presStyleCnt="3"/>
      <dgm:spPr/>
    </dgm:pt>
    <dgm:pt modelId="{A191103C-866A-455D-9485-45A0F6F93154}" type="pres">
      <dgm:prSet presAssocID="{C31D520B-7EAE-40F5-891A-F5F522D9FFE9}" presName="text" presStyleLbl="fgAcc0" presStyleIdx="2" presStyleCnt="3">
        <dgm:presLayoutVars>
          <dgm:chPref val="3"/>
        </dgm:presLayoutVars>
      </dgm:prSet>
      <dgm:spPr/>
    </dgm:pt>
    <dgm:pt modelId="{34F16608-2691-4E17-A346-B853DC9F8D25}" type="pres">
      <dgm:prSet presAssocID="{C31D520B-7EAE-40F5-891A-F5F522D9FFE9}" presName="hierChild2" presStyleCnt="0"/>
      <dgm:spPr/>
    </dgm:pt>
  </dgm:ptLst>
  <dgm:cxnLst>
    <dgm:cxn modelId="{8368118B-E8E1-425F-A100-168449225CDE}" srcId="{08150095-73B1-4584-B514-A3C9486CB1BA}" destId="{C31D520B-7EAE-40F5-891A-F5F522D9FFE9}" srcOrd="2" destOrd="0" parTransId="{9D75AA1F-3199-4113-AA9C-B9D1E47D9A56}" sibTransId="{CA677FC2-F1F5-40FD-B73B-CA39108CC5D6}"/>
    <dgm:cxn modelId="{99650294-1983-4A2E-BDEB-12331605D2FC}" type="presOf" srcId="{4532E384-FCE0-4F1D-B7D7-C8CBE29B04C7}" destId="{C69E86A3-98D0-417F-B23D-027A9B33CC54}" srcOrd="0" destOrd="0" presId="urn:microsoft.com/office/officeart/2005/8/layout/hierarchy1"/>
    <dgm:cxn modelId="{4D2A40AB-4372-47E4-B916-1F5A80C01311}" srcId="{08150095-73B1-4584-B514-A3C9486CB1BA}" destId="{4532E384-FCE0-4F1D-B7D7-C8CBE29B04C7}" srcOrd="1" destOrd="0" parTransId="{52A49D34-5609-4837-8AC2-C822606BF28C}" sibTransId="{1597A3B3-1F6B-4508-A27C-668313B965C8}"/>
    <dgm:cxn modelId="{213254B2-34F7-48C0-AA46-50C03FC0C963}" type="presOf" srcId="{C31D520B-7EAE-40F5-891A-F5F522D9FFE9}" destId="{A191103C-866A-455D-9485-45A0F6F93154}" srcOrd="0" destOrd="0" presId="urn:microsoft.com/office/officeart/2005/8/layout/hierarchy1"/>
    <dgm:cxn modelId="{232276B5-E127-4D58-B91C-9E5E1A048AC3}" type="presOf" srcId="{0C000F14-FB22-4C27-B2C4-90A47866791E}" destId="{C7D06C15-8484-417D-B129-2E1E0DAC36C0}" srcOrd="0" destOrd="0" presId="urn:microsoft.com/office/officeart/2005/8/layout/hierarchy1"/>
    <dgm:cxn modelId="{F67972E5-7EC2-4194-8131-98A02C6BFB41}" srcId="{08150095-73B1-4584-B514-A3C9486CB1BA}" destId="{0C000F14-FB22-4C27-B2C4-90A47866791E}" srcOrd="0" destOrd="0" parTransId="{63D933AB-6D75-48F3-A084-A3FA50B33E0F}" sibTransId="{1FDCDFC6-6F3C-472F-91CB-039AABF7C9F2}"/>
    <dgm:cxn modelId="{DBC932EA-7965-4760-9618-45B60C37EEC7}" type="presOf" srcId="{08150095-73B1-4584-B514-A3C9486CB1BA}" destId="{D86508B6-E24C-4760-881C-99685EAE2C11}" srcOrd="0" destOrd="0" presId="urn:microsoft.com/office/officeart/2005/8/layout/hierarchy1"/>
    <dgm:cxn modelId="{046F4224-8333-4F66-9E5B-7BFD3B658680}" type="presParOf" srcId="{D86508B6-E24C-4760-881C-99685EAE2C11}" destId="{2C965093-5C86-40F4-B6FA-B11E575C98D5}" srcOrd="0" destOrd="0" presId="urn:microsoft.com/office/officeart/2005/8/layout/hierarchy1"/>
    <dgm:cxn modelId="{E557798B-8792-4088-B9BD-5F5FED42DC66}" type="presParOf" srcId="{2C965093-5C86-40F4-B6FA-B11E575C98D5}" destId="{B54E4F4B-4A66-4547-A016-9113C2EE8FFE}" srcOrd="0" destOrd="0" presId="urn:microsoft.com/office/officeart/2005/8/layout/hierarchy1"/>
    <dgm:cxn modelId="{17E85807-5A3F-4FDE-9018-956C84962CEC}" type="presParOf" srcId="{B54E4F4B-4A66-4547-A016-9113C2EE8FFE}" destId="{9774C414-A534-4381-B872-E93FBBB9AEA0}" srcOrd="0" destOrd="0" presId="urn:microsoft.com/office/officeart/2005/8/layout/hierarchy1"/>
    <dgm:cxn modelId="{A8B92DDF-71D1-459C-B829-9EA9265269C1}" type="presParOf" srcId="{B54E4F4B-4A66-4547-A016-9113C2EE8FFE}" destId="{C7D06C15-8484-417D-B129-2E1E0DAC36C0}" srcOrd="1" destOrd="0" presId="urn:microsoft.com/office/officeart/2005/8/layout/hierarchy1"/>
    <dgm:cxn modelId="{62E720AF-6603-432B-97D5-4BC770EFF855}" type="presParOf" srcId="{2C965093-5C86-40F4-B6FA-B11E575C98D5}" destId="{D5D46FB8-3D70-4B3D-A5EF-232DB14F6B18}" srcOrd="1" destOrd="0" presId="urn:microsoft.com/office/officeart/2005/8/layout/hierarchy1"/>
    <dgm:cxn modelId="{3E3CFDAC-2EA9-442F-9DED-E876C16D2C5F}" type="presParOf" srcId="{D86508B6-E24C-4760-881C-99685EAE2C11}" destId="{15F310C8-BF11-481B-8A7D-0B95E2C0EA00}" srcOrd="1" destOrd="0" presId="urn:microsoft.com/office/officeart/2005/8/layout/hierarchy1"/>
    <dgm:cxn modelId="{9308583F-0D67-4142-9969-2464AAF6B696}" type="presParOf" srcId="{15F310C8-BF11-481B-8A7D-0B95E2C0EA00}" destId="{5F3D0103-B2C6-4AFF-B40A-4D2DCE0A19AE}" srcOrd="0" destOrd="0" presId="urn:microsoft.com/office/officeart/2005/8/layout/hierarchy1"/>
    <dgm:cxn modelId="{D670ED19-756E-4904-89FB-01C1A56A5F1B}" type="presParOf" srcId="{5F3D0103-B2C6-4AFF-B40A-4D2DCE0A19AE}" destId="{D2870182-695C-4C2C-8A93-1B6E85476EA4}" srcOrd="0" destOrd="0" presId="urn:microsoft.com/office/officeart/2005/8/layout/hierarchy1"/>
    <dgm:cxn modelId="{9241AE18-DFB4-4CD4-A590-03FF94BE3CE0}" type="presParOf" srcId="{5F3D0103-B2C6-4AFF-B40A-4D2DCE0A19AE}" destId="{C69E86A3-98D0-417F-B23D-027A9B33CC54}" srcOrd="1" destOrd="0" presId="urn:microsoft.com/office/officeart/2005/8/layout/hierarchy1"/>
    <dgm:cxn modelId="{2FBE510B-C367-4952-9D38-6506472AC5DB}" type="presParOf" srcId="{15F310C8-BF11-481B-8A7D-0B95E2C0EA00}" destId="{C136E7CB-2CC7-46CB-ABDF-7473B8D1C085}" srcOrd="1" destOrd="0" presId="urn:microsoft.com/office/officeart/2005/8/layout/hierarchy1"/>
    <dgm:cxn modelId="{0DF71D90-B0B6-46EA-B5AE-8EBC1CFA94BB}" type="presParOf" srcId="{D86508B6-E24C-4760-881C-99685EAE2C11}" destId="{8066B9AA-2A35-40DB-BB72-F77F72314E90}" srcOrd="2" destOrd="0" presId="urn:microsoft.com/office/officeart/2005/8/layout/hierarchy1"/>
    <dgm:cxn modelId="{36850BA1-276D-4434-A3EE-7DF406968BDF}" type="presParOf" srcId="{8066B9AA-2A35-40DB-BB72-F77F72314E90}" destId="{400E9722-86BC-45D0-A58A-E9CD551F8054}" srcOrd="0" destOrd="0" presId="urn:microsoft.com/office/officeart/2005/8/layout/hierarchy1"/>
    <dgm:cxn modelId="{30EFF27C-EF19-4AC3-8B90-02BD9507E19D}" type="presParOf" srcId="{400E9722-86BC-45D0-A58A-E9CD551F8054}" destId="{ABA34B93-FBE5-456D-A339-03DBD3F4158B}" srcOrd="0" destOrd="0" presId="urn:microsoft.com/office/officeart/2005/8/layout/hierarchy1"/>
    <dgm:cxn modelId="{43463B7D-CDCE-433B-9B2A-8272761FD95E}" type="presParOf" srcId="{400E9722-86BC-45D0-A58A-E9CD551F8054}" destId="{A191103C-866A-455D-9485-45A0F6F93154}" srcOrd="1" destOrd="0" presId="urn:microsoft.com/office/officeart/2005/8/layout/hierarchy1"/>
    <dgm:cxn modelId="{C3233843-95FA-485A-BDF2-BF6A529AA29D}" type="presParOf" srcId="{8066B9AA-2A35-40DB-BB72-F77F72314E90}" destId="{34F16608-2691-4E17-A346-B853DC9F8D2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76BCFD50-48DA-4C2D-87F9-BE0ED8A8B729}"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EC6747BC-305A-424A-9F05-E86768277B8E}">
      <dgm:prSet/>
      <dgm:spPr/>
      <dgm:t>
        <a:bodyPr/>
        <a:lstStyle/>
        <a:p>
          <a:r>
            <a:rPr lang="en-GB"/>
            <a:t>Ted Bundy's obsessive fantasy life, fuelled by the rejection he felt from his first serious girlfriend, grew into a controlling narrative, rehearsing dominance over women who resembled her.</a:t>
          </a:r>
          <a:endParaRPr lang="en-US"/>
        </a:p>
      </dgm:t>
    </dgm:pt>
    <dgm:pt modelId="{0A57F74A-77C4-4CAE-A3F4-7F2EF71EE9E1}" type="parTrans" cxnId="{01FA1874-90E8-401B-9F30-7C120321F2E1}">
      <dgm:prSet/>
      <dgm:spPr/>
      <dgm:t>
        <a:bodyPr/>
        <a:lstStyle/>
        <a:p>
          <a:endParaRPr lang="en-US"/>
        </a:p>
      </dgm:t>
    </dgm:pt>
    <dgm:pt modelId="{D767F987-FEA4-464B-A579-35B9AC5BBBEF}" type="sibTrans" cxnId="{01FA1874-90E8-401B-9F30-7C120321F2E1}">
      <dgm:prSet/>
      <dgm:spPr/>
      <dgm:t>
        <a:bodyPr/>
        <a:lstStyle/>
        <a:p>
          <a:endParaRPr lang="en-US"/>
        </a:p>
      </dgm:t>
    </dgm:pt>
    <dgm:pt modelId="{EE37C3BC-F8C2-4754-9971-8F8BE8F88B11}">
      <dgm:prSet/>
      <dgm:spPr/>
      <dgm:t>
        <a:bodyPr/>
        <a:lstStyle/>
        <a:p>
          <a:r>
            <a:rPr lang="en-GB"/>
            <a:t>Jeffrey Dahmer experienced profound social isolation and emotional neglect, leading him to retreat into dark, often cannibalistic, fantasies centered on complete possession and control over his victims' bodies.</a:t>
          </a:r>
          <a:endParaRPr lang="en-US"/>
        </a:p>
      </dgm:t>
    </dgm:pt>
    <dgm:pt modelId="{E34F4669-9381-4C5F-B47F-888FA0CF0810}" type="parTrans" cxnId="{9FAAA5D3-CBB3-4FF0-9BAC-6413D65BEE68}">
      <dgm:prSet/>
      <dgm:spPr/>
      <dgm:t>
        <a:bodyPr/>
        <a:lstStyle/>
        <a:p>
          <a:endParaRPr lang="en-US"/>
        </a:p>
      </dgm:t>
    </dgm:pt>
    <dgm:pt modelId="{98B11442-E831-4BAB-B21B-5F9F7BEEF63D}" type="sibTrans" cxnId="{9FAAA5D3-CBB3-4FF0-9BAC-6413D65BEE68}">
      <dgm:prSet/>
      <dgm:spPr/>
      <dgm:t>
        <a:bodyPr/>
        <a:lstStyle/>
        <a:p>
          <a:endParaRPr lang="en-US"/>
        </a:p>
      </dgm:t>
    </dgm:pt>
    <dgm:pt modelId="{4109298C-8981-4EA2-87C7-83176BB84410}">
      <dgm:prSet/>
      <dgm:spPr/>
      <dgm:t>
        <a:bodyPr/>
        <a:lstStyle/>
        <a:p>
          <a:r>
            <a:rPr lang="en-GB"/>
            <a:t>Dennis Rader (BTK), dealing with repression and shame, developed complex sexual bondage and dominance fantasies which he meticulously documented and planned, becoming the secret foundation for his criminal life.</a:t>
          </a:r>
          <a:endParaRPr lang="en-US"/>
        </a:p>
      </dgm:t>
    </dgm:pt>
    <dgm:pt modelId="{C2FDA53B-B39C-4DD2-9AB1-AF5E14806170}" type="parTrans" cxnId="{8438C333-EA09-4877-B90E-7474824F61FB}">
      <dgm:prSet/>
      <dgm:spPr/>
      <dgm:t>
        <a:bodyPr/>
        <a:lstStyle/>
        <a:p>
          <a:endParaRPr lang="en-US"/>
        </a:p>
      </dgm:t>
    </dgm:pt>
    <dgm:pt modelId="{8F239EA0-541E-47E1-A3A3-4920B25220A7}" type="sibTrans" cxnId="{8438C333-EA09-4877-B90E-7474824F61FB}">
      <dgm:prSet/>
      <dgm:spPr/>
      <dgm:t>
        <a:bodyPr/>
        <a:lstStyle/>
        <a:p>
          <a:endParaRPr lang="en-US"/>
        </a:p>
      </dgm:t>
    </dgm:pt>
    <dgm:pt modelId="{CA383510-2153-449E-9003-40DF88CE59FE}" type="pres">
      <dgm:prSet presAssocID="{76BCFD50-48DA-4C2D-87F9-BE0ED8A8B729}" presName="hierChild1" presStyleCnt="0">
        <dgm:presLayoutVars>
          <dgm:chPref val="1"/>
          <dgm:dir/>
          <dgm:animOne val="branch"/>
          <dgm:animLvl val="lvl"/>
          <dgm:resizeHandles/>
        </dgm:presLayoutVars>
      </dgm:prSet>
      <dgm:spPr/>
    </dgm:pt>
    <dgm:pt modelId="{AEBAC409-E89D-4749-8209-E8E13E1117BD}" type="pres">
      <dgm:prSet presAssocID="{EC6747BC-305A-424A-9F05-E86768277B8E}" presName="hierRoot1" presStyleCnt="0"/>
      <dgm:spPr/>
    </dgm:pt>
    <dgm:pt modelId="{AF5C5200-D241-4934-8BBA-1A499EE0DC85}" type="pres">
      <dgm:prSet presAssocID="{EC6747BC-305A-424A-9F05-E86768277B8E}" presName="composite" presStyleCnt="0"/>
      <dgm:spPr/>
    </dgm:pt>
    <dgm:pt modelId="{EFFC6D8F-FBE2-4281-84E7-50DE12B32B30}" type="pres">
      <dgm:prSet presAssocID="{EC6747BC-305A-424A-9F05-E86768277B8E}" presName="background" presStyleLbl="node0" presStyleIdx="0" presStyleCnt="3"/>
      <dgm:spPr/>
    </dgm:pt>
    <dgm:pt modelId="{CB9C77DE-ED78-4522-A4F5-B45653093FFA}" type="pres">
      <dgm:prSet presAssocID="{EC6747BC-305A-424A-9F05-E86768277B8E}" presName="text" presStyleLbl="fgAcc0" presStyleIdx="0" presStyleCnt="3">
        <dgm:presLayoutVars>
          <dgm:chPref val="3"/>
        </dgm:presLayoutVars>
      </dgm:prSet>
      <dgm:spPr/>
    </dgm:pt>
    <dgm:pt modelId="{41789F1C-0927-4364-8F1B-D32D95080482}" type="pres">
      <dgm:prSet presAssocID="{EC6747BC-305A-424A-9F05-E86768277B8E}" presName="hierChild2" presStyleCnt="0"/>
      <dgm:spPr/>
    </dgm:pt>
    <dgm:pt modelId="{CD250165-F8B0-44D8-8517-470E6BFADB3D}" type="pres">
      <dgm:prSet presAssocID="{EE37C3BC-F8C2-4754-9971-8F8BE8F88B11}" presName="hierRoot1" presStyleCnt="0"/>
      <dgm:spPr/>
    </dgm:pt>
    <dgm:pt modelId="{89C8EFF1-7881-484C-9268-CD74F63C683C}" type="pres">
      <dgm:prSet presAssocID="{EE37C3BC-F8C2-4754-9971-8F8BE8F88B11}" presName="composite" presStyleCnt="0"/>
      <dgm:spPr/>
    </dgm:pt>
    <dgm:pt modelId="{F6FDCDEA-EB90-4B95-8DB8-4AF9185CFCAE}" type="pres">
      <dgm:prSet presAssocID="{EE37C3BC-F8C2-4754-9971-8F8BE8F88B11}" presName="background" presStyleLbl="node0" presStyleIdx="1" presStyleCnt="3"/>
      <dgm:spPr/>
    </dgm:pt>
    <dgm:pt modelId="{FAFD2403-0999-4375-8D2B-4970BF2C1525}" type="pres">
      <dgm:prSet presAssocID="{EE37C3BC-F8C2-4754-9971-8F8BE8F88B11}" presName="text" presStyleLbl="fgAcc0" presStyleIdx="1" presStyleCnt="3">
        <dgm:presLayoutVars>
          <dgm:chPref val="3"/>
        </dgm:presLayoutVars>
      </dgm:prSet>
      <dgm:spPr/>
    </dgm:pt>
    <dgm:pt modelId="{3DCE7013-1456-4FCB-BF32-DA1C8E216524}" type="pres">
      <dgm:prSet presAssocID="{EE37C3BC-F8C2-4754-9971-8F8BE8F88B11}" presName="hierChild2" presStyleCnt="0"/>
      <dgm:spPr/>
    </dgm:pt>
    <dgm:pt modelId="{A0CFCFD7-AE76-4CE5-8C25-5A4EC5445188}" type="pres">
      <dgm:prSet presAssocID="{4109298C-8981-4EA2-87C7-83176BB84410}" presName="hierRoot1" presStyleCnt="0"/>
      <dgm:spPr/>
    </dgm:pt>
    <dgm:pt modelId="{C30673ED-1FAD-421D-8BDA-4C4510AC3207}" type="pres">
      <dgm:prSet presAssocID="{4109298C-8981-4EA2-87C7-83176BB84410}" presName="composite" presStyleCnt="0"/>
      <dgm:spPr/>
    </dgm:pt>
    <dgm:pt modelId="{542D35A8-6CC2-4705-98F2-B79D655FC00C}" type="pres">
      <dgm:prSet presAssocID="{4109298C-8981-4EA2-87C7-83176BB84410}" presName="background" presStyleLbl="node0" presStyleIdx="2" presStyleCnt="3"/>
      <dgm:spPr/>
    </dgm:pt>
    <dgm:pt modelId="{AC621635-01D6-4096-AF36-1BB99CC79509}" type="pres">
      <dgm:prSet presAssocID="{4109298C-8981-4EA2-87C7-83176BB84410}" presName="text" presStyleLbl="fgAcc0" presStyleIdx="2" presStyleCnt="3">
        <dgm:presLayoutVars>
          <dgm:chPref val="3"/>
        </dgm:presLayoutVars>
      </dgm:prSet>
      <dgm:spPr/>
    </dgm:pt>
    <dgm:pt modelId="{AB49D8A0-EB13-41C4-A7C1-D38F202F5496}" type="pres">
      <dgm:prSet presAssocID="{4109298C-8981-4EA2-87C7-83176BB84410}" presName="hierChild2" presStyleCnt="0"/>
      <dgm:spPr/>
    </dgm:pt>
  </dgm:ptLst>
  <dgm:cxnLst>
    <dgm:cxn modelId="{669A892A-5265-4348-9E14-4F9BA3824C88}" type="presOf" srcId="{EC6747BC-305A-424A-9F05-E86768277B8E}" destId="{CB9C77DE-ED78-4522-A4F5-B45653093FFA}" srcOrd="0" destOrd="0" presId="urn:microsoft.com/office/officeart/2005/8/layout/hierarchy1"/>
    <dgm:cxn modelId="{8438C333-EA09-4877-B90E-7474824F61FB}" srcId="{76BCFD50-48DA-4C2D-87F9-BE0ED8A8B729}" destId="{4109298C-8981-4EA2-87C7-83176BB84410}" srcOrd="2" destOrd="0" parTransId="{C2FDA53B-B39C-4DD2-9AB1-AF5E14806170}" sibTransId="{8F239EA0-541E-47E1-A3A3-4920B25220A7}"/>
    <dgm:cxn modelId="{12D58D4A-51DA-4A5F-9EFE-B6C98B7CF2E0}" type="presOf" srcId="{EE37C3BC-F8C2-4754-9971-8F8BE8F88B11}" destId="{FAFD2403-0999-4375-8D2B-4970BF2C1525}" srcOrd="0" destOrd="0" presId="urn:microsoft.com/office/officeart/2005/8/layout/hierarchy1"/>
    <dgm:cxn modelId="{01FA1874-90E8-401B-9F30-7C120321F2E1}" srcId="{76BCFD50-48DA-4C2D-87F9-BE0ED8A8B729}" destId="{EC6747BC-305A-424A-9F05-E86768277B8E}" srcOrd="0" destOrd="0" parTransId="{0A57F74A-77C4-4CAE-A3F4-7F2EF71EE9E1}" sibTransId="{D767F987-FEA4-464B-A579-35B9AC5BBBEF}"/>
    <dgm:cxn modelId="{208DBC80-90F8-46EC-8659-3D912560FEFB}" type="presOf" srcId="{76BCFD50-48DA-4C2D-87F9-BE0ED8A8B729}" destId="{CA383510-2153-449E-9003-40DF88CE59FE}" srcOrd="0" destOrd="0" presId="urn:microsoft.com/office/officeart/2005/8/layout/hierarchy1"/>
    <dgm:cxn modelId="{9FAAA5D3-CBB3-4FF0-9BAC-6413D65BEE68}" srcId="{76BCFD50-48DA-4C2D-87F9-BE0ED8A8B729}" destId="{EE37C3BC-F8C2-4754-9971-8F8BE8F88B11}" srcOrd="1" destOrd="0" parTransId="{E34F4669-9381-4C5F-B47F-888FA0CF0810}" sibTransId="{98B11442-E831-4BAB-B21B-5F9F7BEEF63D}"/>
    <dgm:cxn modelId="{C1009CE5-529B-4127-BEDE-A5049FB26EB0}" type="presOf" srcId="{4109298C-8981-4EA2-87C7-83176BB84410}" destId="{AC621635-01D6-4096-AF36-1BB99CC79509}" srcOrd="0" destOrd="0" presId="urn:microsoft.com/office/officeart/2005/8/layout/hierarchy1"/>
    <dgm:cxn modelId="{669A0FE3-BDC0-41F2-94D5-555284C32CD3}" type="presParOf" srcId="{CA383510-2153-449E-9003-40DF88CE59FE}" destId="{AEBAC409-E89D-4749-8209-E8E13E1117BD}" srcOrd="0" destOrd="0" presId="urn:microsoft.com/office/officeart/2005/8/layout/hierarchy1"/>
    <dgm:cxn modelId="{8161CEC5-E16F-4009-AA1A-E43242A33456}" type="presParOf" srcId="{AEBAC409-E89D-4749-8209-E8E13E1117BD}" destId="{AF5C5200-D241-4934-8BBA-1A499EE0DC85}" srcOrd="0" destOrd="0" presId="urn:microsoft.com/office/officeart/2005/8/layout/hierarchy1"/>
    <dgm:cxn modelId="{942EE35E-9A9E-4567-A91D-1C132F687956}" type="presParOf" srcId="{AF5C5200-D241-4934-8BBA-1A499EE0DC85}" destId="{EFFC6D8F-FBE2-4281-84E7-50DE12B32B30}" srcOrd="0" destOrd="0" presId="urn:microsoft.com/office/officeart/2005/8/layout/hierarchy1"/>
    <dgm:cxn modelId="{6A2FAF81-C1E1-4A63-930E-6A718642B56A}" type="presParOf" srcId="{AF5C5200-D241-4934-8BBA-1A499EE0DC85}" destId="{CB9C77DE-ED78-4522-A4F5-B45653093FFA}" srcOrd="1" destOrd="0" presId="urn:microsoft.com/office/officeart/2005/8/layout/hierarchy1"/>
    <dgm:cxn modelId="{80D326D8-C542-4095-ABC8-077226E54DFA}" type="presParOf" srcId="{AEBAC409-E89D-4749-8209-E8E13E1117BD}" destId="{41789F1C-0927-4364-8F1B-D32D95080482}" srcOrd="1" destOrd="0" presId="urn:microsoft.com/office/officeart/2005/8/layout/hierarchy1"/>
    <dgm:cxn modelId="{043FB752-0BEF-47DD-941E-A213710D2332}" type="presParOf" srcId="{CA383510-2153-449E-9003-40DF88CE59FE}" destId="{CD250165-F8B0-44D8-8517-470E6BFADB3D}" srcOrd="1" destOrd="0" presId="urn:microsoft.com/office/officeart/2005/8/layout/hierarchy1"/>
    <dgm:cxn modelId="{5CB5E306-7A20-4909-AD5F-A794361A1208}" type="presParOf" srcId="{CD250165-F8B0-44D8-8517-470E6BFADB3D}" destId="{89C8EFF1-7881-484C-9268-CD74F63C683C}" srcOrd="0" destOrd="0" presId="urn:microsoft.com/office/officeart/2005/8/layout/hierarchy1"/>
    <dgm:cxn modelId="{FD941D98-B3C3-4D68-98D1-49C01194E2CA}" type="presParOf" srcId="{89C8EFF1-7881-484C-9268-CD74F63C683C}" destId="{F6FDCDEA-EB90-4B95-8DB8-4AF9185CFCAE}" srcOrd="0" destOrd="0" presId="urn:microsoft.com/office/officeart/2005/8/layout/hierarchy1"/>
    <dgm:cxn modelId="{A0929BAF-550C-43A8-AE58-AFAC1CD44F6D}" type="presParOf" srcId="{89C8EFF1-7881-484C-9268-CD74F63C683C}" destId="{FAFD2403-0999-4375-8D2B-4970BF2C1525}" srcOrd="1" destOrd="0" presId="urn:microsoft.com/office/officeart/2005/8/layout/hierarchy1"/>
    <dgm:cxn modelId="{EE62B960-BEAB-477C-8B92-B96269C2FA1D}" type="presParOf" srcId="{CD250165-F8B0-44D8-8517-470E6BFADB3D}" destId="{3DCE7013-1456-4FCB-BF32-DA1C8E216524}" srcOrd="1" destOrd="0" presId="urn:microsoft.com/office/officeart/2005/8/layout/hierarchy1"/>
    <dgm:cxn modelId="{B597D13E-C3A5-4678-8B57-1DE556499761}" type="presParOf" srcId="{CA383510-2153-449E-9003-40DF88CE59FE}" destId="{A0CFCFD7-AE76-4CE5-8C25-5A4EC5445188}" srcOrd="2" destOrd="0" presId="urn:microsoft.com/office/officeart/2005/8/layout/hierarchy1"/>
    <dgm:cxn modelId="{7C41D1E7-2A03-4A15-A87B-A490D2BAAB2D}" type="presParOf" srcId="{A0CFCFD7-AE76-4CE5-8C25-5A4EC5445188}" destId="{C30673ED-1FAD-421D-8BDA-4C4510AC3207}" srcOrd="0" destOrd="0" presId="urn:microsoft.com/office/officeart/2005/8/layout/hierarchy1"/>
    <dgm:cxn modelId="{2076B167-2ADB-4C97-9374-A6989F6152F4}" type="presParOf" srcId="{C30673ED-1FAD-421D-8BDA-4C4510AC3207}" destId="{542D35A8-6CC2-4705-98F2-B79D655FC00C}" srcOrd="0" destOrd="0" presId="urn:microsoft.com/office/officeart/2005/8/layout/hierarchy1"/>
    <dgm:cxn modelId="{9CA30992-8F8C-4CC2-8606-9D347BC69C21}" type="presParOf" srcId="{C30673ED-1FAD-421D-8BDA-4C4510AC3207}" destId="{AC621635-01D6-4096-AF36-1BB99CC79509}" srcOrd="1" destOrd="0" presId="urn:microsoft.com/office/officeart/2005/8/layout/hierarchy1"/>
    <dgm:cxn modelId="{6C2CD29E-4645-4589-8D51-8364A3F4A433}" type="presParOf" srcId="{A0CFCFD7-AE76-4CE5-8C25-5A4EC5445188}" destId="{AB49D8A0-EB13-41C4-A7C1-D38F202F54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1C7C2E5-854C-4B9C-AF28-7974DE33EB1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AF224D5-E35C-472F-BD44-4311368D7690}">
      <dgm:prSet/>
      <dgm:spPr/>
      <dgm:t>
        <a:bodyPr/>
        <a:lstStyle/>
        <a:p>
          <a:r>
            <a:rPr lang="en-GB"/>
            <a:t>Internal rage and the need to restore control becomes a driving motivator. </a:t>
          </a:r>
          <a:endParaRPr lang="en-US"/>
        </a:p>
      </dgm:t>
    </dgm:pt>
    <dgm:pt modelId="{D31953A9-9330-44C3-9F02-39E8EF6D4C84}" type="parTrans" cxnId="{B9AC2E43-E1D4-4543-B773-C1F7625669EC}">
      <dgm:prSet/>
      <dgm:spPr/>
      <dgm:t>
        <a:bodyPr/>
        <a:lstStyle/>
        <a:p>
          <a:endParaRPr lang="en-US"/>
        </a:p>
      </dgm:t>
    </dgm:pt>
    <dgm:pt modelId="{EA1128E3-289C-4938-B96D-7EDD01056F48}" type="sibTrans" cxnId="{B9AC2E43-E1D4-4543-B773-C1F7625669EC}">
      <dgm:prSet/>
      <dgm:spPr/>
      <dgm:t>
        <a:bodyPr/>
        <a:lstStyle/>
        <a:p>
          <a:endParaRPr lang="en-US"/>
        </a:p>
      </dgm:t>
    </dgm:pt>
    <dgm:pt modelId="{5A1D8550-02AF-4441-A33C-132BB1A95A46}">
      <dgm:prSet/>
      <dgm:spPr/>
      <dgm:t>
        <a:bodyPr/>
        <a:lstStyle/>
        <a:p>
          <a:r>
            <a:rPr lang="en-GB"/>
            <a:t>Role reversal, undoing victimhood. </a:t>
          </a:r>
          <a:endParaRPr lang="en-US"/>
        </a:p>
      </dgm:t>
    </dgm:pt>
    <dgm:pt modelId="{76BECC1A-CB24-45C2-BB5A-CB2CD67E619A}" type="parTrans" cxnId="{41BFC329-9349-45D9-BCD7-CD1A74ABDAE4}">
      <dgm:prSet/>
      <dgm:spPr/>
      <dgm:t>
        <a:bodyPr/>
        <a:lstStyle/>
        <a:p>
          <a:endParaRPr lang="en-US"/>
        </a:p>
      </dgm:t>
    </dgm:pt>
    <dgm:pt modelId="{784FD864-2FB6-4CF8-B367-94442BE255EF}" type="sibTrans" cxnId="{41BFC329-9349-45D9-BCD7-CD1A74ABDAE4}">
      <dgm:prSet/>
      <dgm:spPr/>
      <dgm:t>
        <a:bodyPr/>
        <a:lstStyle/>
        <a:p>
          <a:endParaRPr lang="en-US"/>
        </a:p>
      </dgm:t>
    </dgm:pt>
    <dgm:pt modelId="{37FC4380-A516-4F6E-AF57-AE1BD1EFE0A8}">
      <dgm:prSet/>
      <dgm:spPr/>
      <dgm:t>
        <a:bodyPr/>
        <a:lstStyle/>
        <a:p>
          <a:r>
            <a:rPr lang="en-GB"/>
            <a:t>The killer holds the power. </a:t>
          </a:r>
          <a:endParaRPr lang="en-US"/>
        </a:p>
      </dgm:t>
    </dgm:pt>
    <dgm:pt modelId="{C3E6B504-B594-4B0E-AD4D-171E3ED3484E}" type="parTrans" cxnId="{7E002002-4CA1-488D-A177-CF39D505E6AF}">
      <dgm:prSet/>
      <dgm:spPr/>
      <dgm:t>
        <a:bodyPr/>
        <a:lstStyle/>
        <a:p>
          <a:endParaRPr lang="en-US"/>
        </a:p>
      </dgm:t>
    </dgm:pt>
    <dgm:pt modelId="{85EFF126-EB4D-4F1C-8404-9879CB636506}" type="sibTrans" cxnId="{7E002002-4CA1-488D-A177-CF39D505E6AF}">
      <dgm:prSet/>
      <dgm:spPr/>
      <dgm:t>
        <a:bodyPr/>
        <a:lstStyle/>
        <a:p>
          <a:endParaRPr lang="en-US"/>
        </a:p>
      </dgm:t>
    </dgm:pt>
    <dgm:pt modelId="{F9EB7E70-3F06-42AB-861F-CF5E5E3DDEE5}">
      <dgm:prSet/>
      <dgm:spPr/>
      <dgm:t>
        <a:bodyPr/>
        <a:lstStyle/>
        <a:p>
          <a:r>
            <a:rPr lang="en-GB"/>
            <a:t>The compulsion to repeat their actions. </a:t>
          </a:r>
          <a:endParaRPr lang="en-US"/>
        </a:p>
      </dgm:t>
    </dgm:pt>
    <dgm:pt modelId="{F32041DD-D9AC-4412-BA17-1FF4107D0F94}" type="parTrans" cxnId="{58095757-E7EB-45B5-959D-BE67963710C3}">
      <dgm:prSet/>
      <dgm:spPr/>
      <dgm:t>
        <a:bodyPr/>
        <a:lstStyle/>
        <a:p>
          <a:endParaRPr lang="en-US"/>
        </a:p>
      </dgm:t>
    </dgm:pt>
    <dgm:pt modelId="{34F357F3-4D23-42DF-89FD-CA62E84709DE}" type="sibTrans" cxnId="{58095757-E7EB-45B5-959D-BE67963710C3}">
      <dgm:prSet/>
      <dgm:spPr/>
      <dgm:t>
        <a:bodyPr/>
        <a:lstStyle/>
        <a:p>
          <a:endParaRPr lang="en-US"/>
        </a:p>
      </dgm:t>
    </dgm:pt>
    <dgm:pt modelId="{EF26EDD6-BA7E-4D54-95E1-EB5A6CAC6591}">
      <dgm:prSet/>
      <dgm:spPr/>
      <dgm:t>
        <a:bodyPr/>
        <a:lstStyle/>
        <a:p>
          <a:r>
            <a:rPr lang="en-GB"/>
            <a:t>As the victim is not the source of the emotional void, the killing continues. </a:t>
          </a:r>
          <a:endParaRPr lang="en-US"/>
        </a:p>
      </dgm:t>
    </dgm:pt>
    <dgm:pt modelId="{CCF77120-C9BC-4796-9187-DF2E734FE286}" type="parTrans" cxnId="{88D58200-CF86-4DCA-A3DB-83EB40268DF4}">
      <dgm:prSet/>
      <dgm:spPr/>
      <dgm:t>
        <a:bodyPr/>
        <a:lstStyle/>
        <a:p>
          <a:endParaRPr lang="en-US"/>
        </a:p>
      </dgm:t>
    </dgm:pt>
    <dgm:pt modelId="{03D21D30-8071-4D18-95AA-CBE29D1F88DB}" type="sibTrans" cxnId="{88D58200-CF86-4DCA-A3DB-83EB40268DF4}">
      <dgm:prSet/>
      <dgm:spPr/>
      <dgm:t>
        <a:bodyPr/>
        <a:lstStyle/>
        <a:p>
          <a:endParaRPr lang="en-US"/>
        </a:p>
      </dgm:t>
    </dgm:pt>
    <dgm:pt modelId="{6CCE4BFE-334A-4337-9730-6ED99337DD16}" type="pres">
      <dgm:prSet presAssocID="{61C7C2E5-854C-4B9C-AF28-7974DE33EB18}" presName="linear" presStyleCnt="0">
        <dgm:presLayoutVars>
          <dgm:animLvl val="lvl"/>
          <dgm:resizeHandles val="exact"/>
        </dgm:presLayoutVars>
      </dgm:prSet>
      <dgm:spPr/>
    </dgm:pt>
    <dgm:pt modelId="{01FD12CB-7132-4FA9-82DA-CD0442C60897}" type="pres">
      <dgm:prSet presAssocID="{6AF224D5-E35C-472F-BD44-4311368D7690}" presName="parentText" presStyleLbl="node1" presStyleIdx="0" presStyleCnt="5">
        <dgm:presLayoutVars>
          <dgm:chMax val="0"/>
          <dgm:bulletEnabled val="1"/>
        </dgm:presLayoutVars>
      </dgm:prSet>
      <dgm:spPr/>
    </dgm:pt>
    <dgm:pt modelId="{2D0BC4FE-CF50-45D7-8F0D-7959995102AC}" type="pres">
      <dgm:prSet presAssocID="{EA1128E3-289C-4938-B96D-7EDD01056F48}" presName="spacer" presStyleCnt="0"/>
      <dgm:spPr/>
    </dgm:pt>
    <dgm:pt modelId="{1A2157CB-3D0F-4BCB-8370-97914D2B5127}" type="pres">
      <dgm:prSet presAssocID="{5A1D8550-02AF-4441-A33C-132BB1A95A46}" presName="parentText" presStyleLbl="node1" presStyleIdx="1" presStyleCnt="5">
        <dgm:presLayoutVars>
          <dgm:chMax val="0"/>
          <dgm:bulletEnabled val="1"/>
        </dgm:presLayoutVars>
      </dgm:prSet>
      <dgm:spPr/>
    </dgm:pt>
    <dgm:pt modelId="{9F793D9C-D0C4-4B88-B38E-71748DC536F2}" type="pres">
      <dgm:prSet presAssocID="{784FD864-2FB6-4CF8-B367-94442BE255EF}" presName="spacer" presStyleCnt="0"/>
      <dgm:spPr/>
    </dgm:pt>
    <dgm:pt modelId="{45AE1563-49D0-4621-AD69-A7DFBA6C4B41}" type="pres">
      <dgm:prSet presAssocID="{37FC4380-A516-4F6E-AF57-AE1BD1EFE0A8}" presName="parentText" presStyleLbl="node1" presStyleIdx="2" presStyleCnt="5">
        <dgm:presLayoutVars>
          <dgm:chMax val="0"/>
          <dgm:bulletEnabled val="1"/>
        </dgm:presLayoutVars>
      </dgm:prSet>
      <dgm:spPr/>
    </dgm:pt>
    <dgm:pt modelId="{0B44A62E-9C9A-4759-8596-87DF169A264C}" type="pres">
      <dgm:prSet presAssocID="{85EFF126-EB4D-4F1C-8404-9879CB636506}" presName="spacer" presStyleCnt="0"/>
      <dgm:spPr/>
    </dgm:pt>
    <dgm:pt modelId="{3A875C67-0C8E-4D3F-A40E-2FC89AE644E4}" type="pres">
      <dgm:prSet presAssocID="{F9EB7E70-3F06-42AB-861F-CF5E5E3DDEE5}" presName="parentText" presStyleLbl="node1" presStyleIdx="3" presStyleCnt="5">
        <dgm:presLayoutVars>
          <dgm:chMax val="0"/>
          <dgm:bulletEnabled val="1"/>
        </dgm:presLayoutVars>
      </dgm:prSet>
      <dgm:spPr/>
    </dgm:pt>
    <dgm:pt modelId="{353A3418-FE83-40DB-9539-8A027FAE1F9F}" type="pres">
      <dgm:prSet presAssocID="{34F357F3-4D23-42DF-89FD-CA62E84709DE}" presName="spacer" presStyleCnt="0"/>
      <dgm:spPr/>
    </dgm:pt>
    <dgm:pt modelId="{E39E0E49-38E8-424F-9CBA-4A70AA167C2C}" type="pres">
      <dgm:prSet presAssocID="{EF26EDD6-BA7E-4D54-95E1-EB5A6CAC6591}" presName="parentText" presStyleLbl="node1" presStyleIdx="4" presStyleCnt="5">
        <dgm:presLayoutVars>
          <dgm:chMax val="0"/>
          <dgm:bulletEnabled val="1"/>
        </dgm:presLayoutVars>
      </dgm:prSet>
      <dgm:spPr/>
    </dgm:pt>
  </dgm:ptLst>
  <dgm:cxnLst>
    <dgm:cxn modelId="{88D58200-CF86-4DCA-A3DB-83EB40268DF4}" srcId="{61C7C2E5-854C-4B9C-AF28-7974DE33EB18}" destId="{EF26EDD6-BA7E-4D54-95E1-EB5A6CAC6591}" srcOrd="4" destOrd="0" parTransId="{CCF77120-C9BC-4796-9187-DF2E734FE286}" sibTransId="{03D21D30-8071-4D18-95AA-CBE29D1F88DB}"/>
    <dgm:cxn modelId="{7E002002-4CA1-488D-A177-CF39D505E6AF}" srcId="{61C7C2E5-854C-4B9C-AF28-7974DE33EB18}" destId="{37FC4380-A516-4F6E-AF57-AE1BD1EFE0A8}" srcOrd="2" destOrd="0" parTransId="{C3E6B504-B594-4B0E-AD4D-171E3ED3484E}" sibTransId="{85EFF126-EB4D-4F1C-8404-9879CB636506}"/>
    <dgm:cxn modelId="{645C020A-C08E-461C-A6F4-47694D955CD7}" type="presOf" srcId="{6AF224D5-E35C-472F-BD44-4311368D7690}" destId="{01FD12CB-7132-4FA9-82DA-CD0442C60897}" srcOrd="0" destOrd="0" presId="urn:microsoft.com/office/officeart/2005/8/layout/vList2"/>
    <dgm:cxn modelId="{41BFC329-9349-45D9-BCD7-CD1A74ABDAE4}" srcId="{61C7C2E5-854C-4B9C-AF28-7974DE33EB18}" destId="{5A1D8550-02AF-4441-A33C-132BB1A95A46}" srcOrd="1" destOrd="0" parTransId="{76BECC1A-CB24-45C2-BB5A-CB2CD67E619A}" sibTransId="{784FD864-2FB6-4CF8-B367-94442BE255EF}"/>
    <dgm:cxn modelId="{B9AC2E43-E1D4-4543-B773-C1F7625669EC}" srcId="{61C7C2E5-854C-4B9C-AF28-7974DE33EB18}" destId="{6AF224D5-E35C-472F-BD44-4311368D7690}" srcOrd="0" destOrd="0" parTransId="{D31953A9-9330-44C3-9F02-39E8EF6D4C84}" sibTransId="{EA1128E3-289C-4938-B96D-7EDD01056F48}"/>
    <dgm:cxn modelId="{58095757-E7EB-45B5-959D-BE67963710C3}" srcId="{61C7C2E5-854C-4B9C-AF28-7974DE33EB18}" destId="{F9EB7E70-3F06-42AB-861F-CF5E5E3DDEE5}" srcOrd="3" destOrd="0" parTransId="{F32041DD-D9AC-4412-BA17-1FF4107D0F94}" sibTransId="{34F357F3-4D23-42DF-89FD-CA62E84709DE}"/>
    <dgm:cxn modelId="{9F04FC57-B823-4C7F-B84F-6BD440829513}" type="presOf" srcId="{5A1D8550-02AF-4441-A33C-132BB1A95A46}" destId="{1A2157CB-3D0F-4BCB-8370-97914D2B5127}" srcOrd="0" destOrd="0" presId="urn:microsoft.com/office/officeart/2005/8/layout/vList2"/>
    <dgm:cxn modelId="{CD328B59-14FC-424D-B2DD-022F4EB6C86B}" type="presOf" srcId="{61C7C2E5-854C-4B9C-AF28-7974DE33EB18}" destId="{6CCE4BFE-334A-4337-9730-6ED99337DD16}" srcOrd="0" destOrd="0" presId="urn:microsoft.com/office/officeart/2005/8/layout/vList2"/>
    <dgm:cxn modelId="{2C4F8485-9F7B-4F57-98E8-60F304951BA7}" type="presOf" srcId="{F9EB7E70-3F06-42AB-861F-CF5E5E3DDEE5}" destId="{3A875C67-0C8E-4D3F-A40E-2FC89AE644E4}" srcOrd="0" destOrd="0" presId="urn:microsoft.com/office/officeart/2005/8/layout/vList2"/>
    <dgm:cxn modelId="{DBDD5591-487E-4A12-980F-B799F4F65162}" type="presOf" srcId="{EF26EDD6-BA7E-4D54-95E1-EB5A6CAC6591}" destId="{E39E0E49-38E8-424F-9CBA-4A70AA167C2C}" srcOrd="0" destOrd="0" presId="urn:microsoft.com/office/officeart/2005/8/layout/vList2"/>
    <dgm:cxn modelId="{E82088C1-A284-45F2-82A3-B573A9BBE957}" type="presOf" srcId="{37FC4380-A516-4F6E-AF57-AE1BD1EFE0A8}" destId="{45AE1563-49D0-4621-AD69-A7DFBA6C4B41}" srcOrd="0" destOrd="0" presId="urn:microsoft.com/office/officeart/2005/8/layout/vList2"/>
    <dgm:cxn modelId="{213662B3-91B7-4CF6-8045-7065B9917653}" type="presParOf" srcId="{6CCE4BFE-334A-4337-9730-6ED99337DD16}" destId="{01FD12CB-7132-4FA9-82DA-CD0442C60897}" srcOrd="0" destOrd="0" presId="urn:microsoft.com/office/officeart/2005/8/layout/vList2"/>
    <dgm:cxn modelId="{83BD80C7-9E8B-4742-949E-86F9CF3F650B}" type="presParOf" srcId="{6CCE4BFE-334A-4337-9730-6ED99337DD16}" destId="{2D0BC4FE-CF50-45D7-8F0D-7959995102AC}" srcOrd="1" destOrd="0" presId="urn:microsoft.com/office/officeart/2005/8/layout/vList2"/>
    <dgm:cxn modelId="{01A43D5F-4CE5-458D-9C56-7D8AE4806873}" type="presParOf" srcId="{6CCE4BFE-334A-4337-9730-6ED99337DD16}" destId="{1A2157CB-3D0F-4BCB-8370-97914D2B5127}" srcOrd="2" destOrd="0" presId="urn:microsoft.com/office/officeart/2005/8/layout/vList2"/>
    <dgm:cxn modelId="{01AB301B-175F-47D1-9B11-3D12CC0E393D}" type="presParOf" srcId="{6CCE4BFE-334A-4337-9730-6ED99337DD16}" destId="{9F793D9C-D0C4-4B88-B38E-71748DC536F2}" srcOrd="3" destOrd="0" presId="urn:microsoft.com/office/officeart/2005/8/layout/vList2"/>
    <dgm:cxn modelId="{326C4C3F-FC42-46D7-A8A8-78D143F1F1C5}" type="presParOf" srcId="{6CCE4BFE-334A-4337-9730-6ED99337DD16}" destId="{45AE1563-49D0-4621-AD69-A7DFBA6C4B41}" srcOrd="4" destOrd="0" presId="urn:microsoft.com/office/officeart/2005/8/layout/vList2"/>
    <dgm:cxn modelId="{AD0C5FA5-E918-4AB9-BF05-75AFD21C3C31}" type="presParOf" srcId="{6CCE4BFE-334A-4337-9730-6ED99337DD16}" destId="{0B44A62E-9C9A-4759-8596-87DF169A264C}" srcOrd="5" destOrd="0" presId="urn:microsoft.com/office/officeart/2005/8/layout/vList2"/>
    <dgm:cxn modelId="{B935F2AA-CDA6-4A65-93BD-7964EF61CDCB}" type="presParOf" srcId="{6CCE4BFE-334A-4337-9730-6ED99337DD16}" destId="{3A875C67-0C8E-4D3F-A40E-2FC89AE644E4}" srcOrd="6" destOrd="0" presId="urn:microsoft.com/office/officeart/2005/8/layout/vList2"/>
    <dgm:cxn modelId="{F94FEEB5-877D-400F-81B5-E9FB4ACFE48E}" type="presParOf" srcId="{6CCE4BFE-334A-4337-9730-6ED99337DD16}" destId="{353A3418-FE83-40DB-9539-8A027FAE1F9F}" srcOrd="7" destOrd="0" presId="urn:microsoft.com/office/officeart/2005/8/layout/vList2"/>
    <dgm:cxn modelId="{DC5EA36C-3C6D-4D32-BECC-27FE63EE6746}" type="presParOf" srcId="{6CCE4BFE-334A-4337-9730-6ED99337DD16}" destId="{E39E0E49-38E8-424F-9CBA-4A70AA167C2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B61F317B-C6CF-4E59-BD5C-7C51396BF93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422E63-5BF3-46CA-B4E4-1A93075EFF8A}">
      <dgm:prSet/>
      <dgm:spPr/>
      <dgm:t>
        <a:bodyPr/>
        <a:lstStyle/>
        <a:p>
          <a:r>
            <a:rPr lang="en-US"/>
            <a:t>Between 1978 and 1991, Jeffrey Dahmer murdered and dismembered 17 men and boys. His crimes are notorious for their grotesque nature, involving necrophilia, cannibalism, and the preservation of body parts.</a:t>
          </a:r>
        </a:p>
      </dgm:t>
    </dgm:pt>
    <dgm:pt modelId="{6E9AC5F1-9FBB-4F95-95B8-F86F168B7D5A}" type="parTrans" cxnId="{55CB36A1-1828-4F52-89FB-01EF2FCB0CF4}">
      <dgm:prSet/>
      <dgm:spPr/>
      <dgm:t>
        <a:bodyPr/>
        <a:lstStyle/>
        <a:p>
          <a:endParaRPr lang="en-US"/>
        </a:p>
      </dgm:t>
    </dgm:pt>
    <dgm:pt modelId="{0F04E203-C1D5-49CD-BFEF-D2105C174054}" type="sibTrans" cxnId="{55CB36A1-1828-4F52-89FB-01EF2FCB0CF4}">
      <dgm:prSet/>
      <dgm:spPr/>
      <dgm:t>
        <a:bodyPr/>
        <a:lstStyle/>
        <a:p>
          <a:endParaRPr lang="en-US"/>
        </a:p>
      </dgm:t>
    </dgm:pt>
    <dgm:pt modelId="{677B9D6F-FA1A-42C6-8BF7-74ACDD0DF0E5}">
      <dgm:prSet/>
      <dgm:spPr/>
      <dgm:t>
        <a:bodyPr/>
        <a:lstStyle/>
        <a:p>
          <a:r>
            <a:rPr lang="en-US"/>
            <a:t>The majority of his murders occurred at his residence in the Oxford Apartments, which he turned into a "killing factory" while evading police suspicion for years.</a:t>
          </a:r>
        </a:p>
      </dgm:t>
    </dgm:pt>
    <dgm:pt modelId="{EC7C7174-9F49-49AB-B548-653828CF7C4C}" type="parTrans" cxnId="{C4C1255D-0C12-4F35-843A-E8E797209808}">
      <dgm:prSet/>
      <dgm:spPr/>
      <dgm:t>
        <a:bodyPr/>
        <a:lstStyle/>
        <a:p>
          <a:endParaRPr lang="en-US"/>
        </a:p>
      </dgm:t>
    </dgm:pt>
    <dgm:pt modelId="{E38937CE-0CB6-4B6F-9FA6-CAA966A4177F}" type="sibTrans" cxnId="{C4C1255D-0C12-4F35-843A-E8E797209808}">
      <dgm:prSet/>
      <dgm:spPr/>
      <dgm:t>
        <a:bodyPr/>
        <a:lstStyle/>
        <a:p>
          <a:endParaRPr lang="en-US"/>
        </a:p>
      </dgm:t>
    </dgm:pt>
    <dgm:pt modelId="{4EAEF50A-7439-4B01-92F9-3C01E1A29225}">
      <dgm:prSet/>
      <dgm:spPr/>
      <dgm:t>
        <a:bodyPr/>
        <a:lstStyle/>
        <a:p>
          <a:r>
            <a:rPr lang="en-US"/>
            <a:t>His victims were predominantly young men of colour, lured with promises of money or photography, whom he would drug and strangle.</a:t>
          </a:r>
        </a:p>
      </dgm:t>
    </dgm:pt>
    <dgm:pt modelId="{14D666A2-CA69-48BE-95B6-950189574FAC}" type="parTrans" cxnId="{D4985D95-0ED3-4733-A94A-E0BA56D806E3}">
      <dgm:prSet/>
      <dgm:spPr/>
      <dgm:t>
        <a:bodyPr/>
        <a:lstStyle/>
        <a:p>
          <a:endParaRPr lang="en-US"/>
        </a:p>
      </dgm:t>
    </dgm:pt>
    <dgm:pt modelId="{09CDA9D4-2B94-4C50-A1CC-6AB621FDA8FE}" type="sibTrans" cxnId="{D4985D95-0ED3-4733-A94A-E0BA56D806E3}">
      <dgm:prSet/>
      <dgm:spPr/>
      <dgm:t>
        <a:bodyPr/>
        <a:lstStyle/>
        <a:p>
          <a:endParaRPr lang="en-US"/>
        </a:p>
      </dgm:t>
    </dgm:pt>
    <dgm:pt modelId="{F5C7FC5D-8454-460F-B36E-4FA09193F968}" type="pres">
      <dgm:prSet presAssocID="{B61F317B-C6CF-4E59-BD5C-7C51396BF938}" presName="linear" presStyleCnt="0">
        <dgm:presLayoutVars>
          <dgm:animLvl val="lvl"/>
          <dgm:resizeHandles val="exact"/>
        </dgm:presLayoutVars>
      </dgm:prSet>
      <dgm:spPr/>
    </dgm:pt>
    <dgm:pt modelId="{6F0162B4-6692-4901-9AF2-8BF376033414}" type="pres">
      <dgm:prSet presAssocID="{78422E63-5BF3-46CA-B4E4-1A93075EFF8A}" presName="parentText" presStyleLbl="node1" presStyleIdx="0" presStyleCnt="3">
        <dgm:presLayoutVars>
          <dgm:chMax val="0"/>
          <dgm:bulletEnabled val="1"/>
        </dgm:presLayoutVars>
      </dgm:prSet>
      <dgm:spPr/>
    </dgm:pt>
    <dgm:pt modelId="{BBC7E78E-89CF-4D8D-947B-ADE2DCE688B9}" type="pres">
      <dgm:prSet presAssocID="{0F04E203-C1D5-49CD-BFEF-D2105C174054}" presName="spacer" presStyleCnt="0"/>
      <dgm:spPr/>
    </dgm:pt>
    <dgm:pt modelId="{0A4577F2-C8CB-4280-9758-C56EAFCBAFCF}" type="pres">
      <dgm:prSet presAssocID="{677B9D6F-FA1A-42C6-8BF7-74ACDD0DF0E5}" presName="parentText" presStyleLbl="node1" presStyleIdx="1" presStyleCnt="3">
        <dgm:presLayoutVars>
          <dgm:chMax val="0"/>
          <dgm:bulletEnabled val="1"/>
        </dgm:presLayoutVars>
      </dgm:prSet>
      <dgm:spPr/>
    </dgm:pt>
    <dgm:pt modelId="{359B530A-8E8F-450B-83D1-509D6B12D7A3}" type="pres">
      <dgm:prSet presAssocID="{E38937CE-0CB6-4B6F-9FA6-CAA966A4177F}" presName="spacer" presStyleCnt="0"/>
      <dgm:spPr/>
    </dgm:pt>
    <dgm:pt modelId="{B9201FB6-BBA9-4F54-8DFD-50762409E577}" type="pres">
      <dgm:prSet presAssocID="{4EAEF50A-7439-4B01-92F9-3C01E1A29225}" presName="parentText" presStyleLbl="node1" presStyleIdx="2" presStyleCnt="3">
        <dgm:presLayoutVars>
          <dgm:chMax val="0"/>
          <dgm:bulletEnabled val="1"/>
        </dgm:presLayoutVars>
      </dgm:prSet>
      <dgm:spPr/>
    </dgm:pt>
  </dgm:ptLst>
  <dgm:cxnLst>
    <dgm:cxn modelId="{C4C1255D-0C12-4F35-843A-E8E797209808}" srcId="{B61F317B-C6CF-4E59-BD5C-7C51396BF938}" destId="{677B9D6F-FA1A-42C6-8BF7-74ACDD0DF0E5}" srcOrd="1" destOrd="0" parTransId="{EC7C7174-9F49-49AB-B548-653828CF7C4C}" sibTransId="{E38937CE-0CB6-4B6F-9FA6-CAA966A4177F}"/>
    <dgm:cxn modelId="{7CD0FF4B-EA59-49E4-AAEF-9145DBC3DB71}" type="presOf" srcId="{78422E63-5BF3-46CA-B4E4-1A93075EFF8A}" destId="{6F0162B4-6692-4901-9AF2-8BF376033414}" srcOrd="0" destOrd="0" presId="urn:microsoft.com/office/officeart/2005/8/layout/vList2"/>
    <dgm:cxn modelId="{6540B54C-0B19-4C89-99A8-949B465ABB5F}" type="presOf" srcId="{4EAEF50A-7439-4B01-92F9-3C01E1A29225}" destId="{B9201FB6-BBA9-4F54-8DFD-50762409E577}" srcOrd="0" destOrd="0" presId="urn:microsoft.com/office/officeart/2005/8/layout/vList2"/>
    <dgm:cxn modelId="{D4985D95-0ED3-4733-A94A-E0BA56D806E3}" srcId="{B61F317B-C6CF-4E59-BD5C-7C51396BF938}" destId="{4EAEF50A-7439-4B01-92F9-3C01E1A29225}" srcOrd="2" destOrd="0" parTransId="{14D666A2-CA69-48BE-95B6-950189574FAC}" sibTransId="{09CDA9D4-2B94-4C50-A1CC-6AB621FDA8FE}"/>
    <dgm:cxn modelId="{55CB36A1-1828-4F52-89FB-01EF2FCB0CF4}" srcId="{B61F317B-C6CF-4E59-BD5C-7C51396BF938}" destId="{78422E63-5BF3-46CA-B4E4-1A93075EFF8A}" srcOrd="0" destOrd="0" parTransId="{6E9AC5F1-9FBB-4F95-95B8-F86F168B7D5A}" sibTransId="{0F04E203-C1D5-49CD-BFEF-D2105C174054}"/>
    <dgm:cxn modelId="{871B08AC-E7A6-4226-97E0-D696928D7742}" type="presOf" srcId="{B61F317B-C6CF-4E59-BD5C-7C51396BF938}" destId="{F5C7FC5D-8454-460F-B36E-4FA09193F968}" srcOrd="0" destOrd="0" presId="urn:microsoft.com/office/officeart/2005/8/layout/vList2"/>
    <dgm:cxn modelId="{721551E5-5D79-4758-A68B-4709571E388A}" type="presOf" srcId="{677B9D6F-FA1A-42C6-8BF7-74ACDD0DF0E5}" destId="{0A4577F2-C8CB-4280-9758-C56EAFCBAFCF}" srcOrd="0" destOrd="0" presId="urn:microsoft.com/office/officeart/2005/8/layout/vList2"/>
    <dgm:cxn modelId="{79499B7D-135E-42D9-A38A-76B87A222DBE}" type="presParOf" srcId="{F5C7FC5D-8454-460F-B36E-4FA09193F968}" destId="{6F0162B4-6692-4901-9AF2-8BF376033414}" srcOrd="0" destOrd="0" presId="urn:microsoft.com/office/officeart/2005/8/layout/vList2"/>
    <dgm:cxn modelId="{894891E4-513E-461B-96F3-3DD1E6FEF9C4}" type="presParOf" srcId="{F5C7FC5D-8454-460F-B36E-4FA09193F968}" destId="{BBC7E78E-89CF-4D8D-947B-ADE2DCE688B9}" srcOrd="1" destOrd="0" presId="urn:microsoft.com/office/officeart/2005/8/layout/vList2"/>
    <dgm:cxn modelId="{6C60E193-1D39-4C56-B2FA-7A2B3140C42A}" type="presParOf" srcId="{F5C7FC5D-8454-460F-B36E-4FA09193F968}" destId="{0A4577F2-C8CB-4280-9758-C56EAFCBAFCF}" srcOrd="2" destOrd="0" presId="urn:microsoft.com/office/officeart/2005/8/layout/vList2"/>
    <dgm:cxn modelId="{E980F817-6D3C-43B1-9ACD-C885289BA3D7}" type="presParOf" srcId="{F5C7FC5D-8454-460F-B36E-4FA09193F968}" destId="{359B530A-8E8F-450B-83D1-509D6B12D7A3}" srcOrd="3" destOrd="0" presId="urn:microsoft.com/office/officeart/2005/8/layout/vList2"/>
    <dgm:cxn modelId="{5FEB898A-765E-4154-934C-6286D9A46406}" type="presParOf" srcId="{F5C7FC5D-8454-460F-B36E-4FA09193F968}" destId="{B9201FB6-BBA9-4F54-8DFD-50762409E57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32F31F5F-FF5A-4B0E-9277-A6C0A1B6A5D2}"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6FC0C553-F757-4A19-835B-509EFE58C3ED}">
      <dgm:prSet/>
      <dgm:spPr/>
      <dgm:t>
        <a:bodyPr/>
        <a:lstStyle/>
        <a:p>
          <a:r>
            <a:rPr lang="en-GB"/>
            <a:t>Unlike sadists who enjoy inflicting pain, Dahmer's motive was possession. </a:t>
          </a:r>
          <a:endParaRPr lang="en-US"/>
        </a:p>
      </dgm:t>
    </dgm:pt>
    <dgm:pt modelId="{90E8F73D-81CE-4B3B-9EAD-0E8C17ED1C13}" type="parTrans" cxnId="{909C901A-167B-4687-B95B-AD103D07328E}">
      <dgm:prSet/>
      <dgm:spPr/>
      <dgm:t>
        <a:bodyPr/>
        <a:lstStyle/>
        <a:p>
          <a:endParaRPr lang="en-US"/>
        </a:p>
      </dgm:t>
    </dgm:pt>
    <dgm:pt modelId="{B91D3A7E-9154-418B-8BB0-1A8F08B48034}" type="sibTrans" cxnId="{909C901A-167B-4687-B95B-AD103D07328E}">
      <dgm:prSet/>
      <dgm:spPr/>
      <dgm:t>
        <a:bodyPr/>
        <a:lstStyle/>
        <a:p>
          <a:endParaRPr lang="en-US"/>
        </a:p>
      </dgm:t>
    </dgm:pt>
    <dgm:pt modelId="{0308ED5E-860C-47BE-BCD4-70D44F56EAE8}">
      <dgm:prSet/>
      <dgm:spPr/>
      <dgm:t>
        <a:bodyPr/>
        <a:lstStyle/>
        <a:p>
          <a:r>
            <a:rPr lang="en-GB"/>
            <a:t>He wanted his victims to be a permanent part of his life, leading to his horrific acts of cannibalism and preservation.</a:t>
          </a:r>
          <a:endParaRPr lang="en-US"/>
        </a:p>
      </dgm:t>
    </dgm:pt>
    <dgm:pt modelId="{FF911B94-15F7-4AF5-9ED0-110AC0FA9395}" type="parTrans" cxnId="{3970E06D-D79D-4FE4-8B60-A4D2A42EFB33}">
      <dgm:prSet/>
      <dgm:spPr/>
      <dgm:t>
        <a:bodyPr/>
        <a:lstStyle/>
        <a:p>
          <a:endParaRPr lang="en-US"/>
        </a:p>
      </dgm:t>
    </dgm:pt>
    <dgm:pt modelId="{B9030276-D6E6-49E5-9409-FDE5F35C04E2}" type="sibTrans" cxnId="{3970E06D-D79D-4FE4-8B60-A4D2A42EFB33}">
      <dgm:prSet/>
      <dgm:spPr/>
      <dgm:t>
        <a:bodyPr/>
        <a:lstStyle/>
        <a:p>
          <a:endParaRPr lang="en-US"/>
        </a:p>
      </dgm:t>
    </dgm:pt>
    <dgm:pt modelId="{BAD8196A-E0BB-4935-B2B6-8136103DAB4B}" type="pres">
      <dgm:prSet presAssocID="{32F31F5F-FF5A-4B0E-9277-A6C0A1B6A5D2}" presName="hierChild1" presStyleCnt="0">
        <dgm:presLayoutVars>
          <dgm:chPref val="1"/>
          <dgm:dir/>
          <dgm:animOne val="branch"/>
          <dgm:animLvl val="lvl"/>
          <dgm:resizeHandles/>
        </dgm:presLayoutVars>
      </dgm:prSet>
      <dgm:spPr/>
    </dgm:pt>
    <dgm:pt modelId="{F68889F1-D735-4ED9-9ECD-624ADEFD4226}" type="pres">
      <dgm:prSet presAssocID="{6FC0C553-F757-4A19-835B-509EFE58C3ED}" presName="hierRoot1" presStyleCnt="0"/>
      <dgm:spPr/>
    </dgm:pt>
    <dgm:pt modelId="{A40EBA52-0160-4D1C-9C90-34145A85003E}" type="pres">
      <dgm:prSet presAssocID="{6FC0C553-F757-4A19-835B-509EFE58C3ED}" presName="composite" presStyleCnt="0"/>
      <dgm:spPr/>
    </dgm:pt>
    <dgm:pt modelId="{2B46D011-AFB3-4294-BAFE-C167F70AE756}" type="pres">
      <dgm:prSet presAssocID="{6FC0C553-F757-4A19-835B-509EFE58C3ED}" presName="background" presStyleLbl="node0" presStyleIdx="0" presStyleCnt="2"/>
      <dgm:spPr/>
    </dgm:pt>
    <dgm:pt modelId="{72B122A6-1539-4B1C-A58C-B9A38D56EE6A}" type="pres">
      <dgm:prSet presAssocID="{6FC0C553-F757-4A19-835B-509EFE58C3ED}" presName="text" presStyleLbl="fgAcc0" presStyleIdx="0" presStyleCnt="2">
        <dgm:presLayoutVars>
          <dgm:chPref val="3"/>
        </dgm:presLayoutVars>
      </dgm:prSet>
      <dgm:spPr/>
    </dgm:pt>
    <dgm:pt modelId="{3B777FF1-251B-46EC-AE06-D165074B4CF8}" type="pres">
      <dgm:prSet presAssocID="{6FC0C553-F757-4A19-835B-509EFE58C3ED}" presName="hierChild2" presStyleCnt="0"/>
      <dgm:spPr/>
    </dgm:pt>
    <dgm:pt modelId="{F20CA6A1-4782-4CD4-9849-07C674C4F46D}" type="pres">
      <dgm:prSet presAssocID="{0308ED5E-860C-47BE-BCD4-70D44F56EAE8}" presName="hierRoot1" presStyleCnt="0"/>
      <dgm:spPr/>
    </dgm:pt>
    <dgm:pt modelId="{D047FC23-84B5-4E96-A905-307ACC18A76C}" type="pres">
      <dgm:prSet presAssocID="{0308ED5E-860C-47BE-BCD4-70D44F56EAE8}" presName="composite" presStyleCnt="0"/>
      <dgm:spPr/>
    </dgm:pt>
    <dgm:pt modelId="{0D3A38A4-26A8-4229-84A4-2CEDB3767D42}" type="pres">
      <dgm:prSet presAssocID="{0308ED5E-860C-47BE-BCD4-70D44F56EAE8}" presName="background" presStyleLbl="node0" presStyleIdx="1" presStyleCnt="2"/>
      <dgm:spPr/>
    </dgm:pt>
    <dgm:pt modelId="{E973834A-FA30-4E2C-AF4B-27F2671E40CF}" type="pres">
      <dgm:prSet presAssocID="{0308ED5E-860C-47BE-BCD4-70D44F56EAE8}" presName="text" presStyleLbl="fgAcc0" presStyleIdx="1" presStyleCnt="2">
        <dgm:presLayoutVars>
          <dgm:chPref val="3"/>
        </dgm:presLayoutVars>
      </dgm:prSet>
      <dgm:spPr/>
    </dgm:pt>
    <dgm:pt modelId="{37AAF69F-B2B8-4DA7-ABF6-EAEB9BE4046A}" type="pres">
      <dgm:prSet presAssocID="{0308ED5E-860C-47BE-BCD4-70D44F56EAE8}" presName="hierChild2" presStyleCnt="0"/>
      <dgm:spPr/>
    </dgm:pt>
  </dgm:ptLst>
  <dgm:cxnLst>
    <dgm:cxn modelId="{909C901A-167B-4687-B95B-AD103D07328E}" srcId="{32F31F5F-FF5A-4B0E-9277-A6C0A1B6A5D2}" destId="{6FC0C553-F757-4A19-835B-509EFE58C3ED}" srcOrd="0" destOrd="0" parTransId="{90E8F73D-81CE-4B3B-9EAD-0E8C17ED1C13}" sibTransId="{B91D3A7E-9154-418B-8BB0-1A8F08B48034}"/>
    <dgm:cxn modelId="{A9FAEE38-7C02-41CA-A765-1CF0E682E9C9}" type="presOf" srcId="{32F31F5F-FF5A-4B0E-9277-A6C0A1B6A5D2}" destId="{BAD8196A-E0BB-4935-B2B6-8136103DAB4B}" srcOrd="0" destOrd="0" presId="urn:microsoft.com/office/officeart/2005/8/layout/hierarchy1"/>
    <dgm:cxn modelId="{3970E06D-D79D-4FE4-8B60-A4D2A42EFB33}" srcId="{32F31F5F-FF5A-4B0E-9277-A6C0A1B6A5D2}" destId="{0308ED5E-860C-47BE-BCD4-70D44F56EAE8}" srcOrd="1" destOrd="0" parTransId="{FF911B94-15F7-4AF5-9ED0-110AC0FA9395}" sibTransId="{B9030276-D6E6-49E5-9409-FDE5F35C04E2}"/>
    <dgm:cxn modelId="{001AB0DE-000A-4B55-B941-AA2E6B4B5489}" type="presOf" srcId="{6FC0C553-F757-4A19-835B-509EFE58C3ED}" destId="{72B122A6-1539-4B1C-A58C-B9A38D56EE6A}" srcOrd="0" destOrd="0" presId="urn:microsoft.com/office/officeart/2005/8/layout/hierarchy1"/>
    <dgm:cxn modelId="{77C88BFA-6B60-496C-88C4-DBF51C3CF6AB}" type="presOf" srcId="{0308ED5E-860C-47BE-BCD4-70D44F56EAE8}" destId="{E973834A-FA30-4E2C-AF4B-27F2671E40CF}" srcOrd="0" destOrd="0" presId="urn:microsoft.com/office/officeart/2005/8/layout/hierarchy1"/>
    <dgm:cxn modelId="{B01C951C-64FD-47D0-9FCB-8151DD93D80A}" type="presParOf" srcId="{BAD8196A-E0BB-4935-B2B6-8136103DAB4B}" destId="{F68889F1-D735-4ED9-9ECD-624ADEFD4226}" srcOrd="0" destOrd="0" presId="urn:microsoft.com/office/officeart/2005/8/layout/hierarchy1"/>
    <dgm:cxn modelId="{4441E440-975A-4935-BF55-446FE1B930F7}" type="presParOf" srcId="{F68889F1-D735-4ED9-9ECD-624ADEFD4226}" destId="{A40EBA52-0160-4D1C-9C90-34145A85003E}" srcOrd="0" destOrd="0" presId="urn:microsoft.com/office/officeart/2005/8/layout/hierarchy1"/>
    <dgm:cxn modelId="{EB1D31EF-E705-4CE1-B345-7D4898EC7978}" type="presParOf" srcId="{A40EBA52-0160-4D1C-9C90-34145A85003E}" destId="{2B46D011-AFB3-4294-BAFE-C167F70AE756}" srcOrd="0" destOrd="0" presId="urn:microsoft.com/office/officeart/2005/8/layout/hierarchy1"/>
    <dgm:cxn modelId="{71179B78-511E-4658-B406-A66D94DAAFF6}" type="presParOf" srcId="{A40EBA52-0160-4D1C-9C90-34145A85003E}" destId="{72B122A6-1539-4B1C-A58C-B9A38D56EE6A}" srcOrd="1" destOrd="0" presId="urn:microsoft.com/office/officeart/2005/8/layout/hierarchy1"/>
    <dgm:cxn modelId="{222D849C-EFD6-4567-8DBE-146AC08EF943}" type="presParOf" srcId="{F68889F1-D735-4ED9-9ECD-624ADEFD4226}" destId="{3B777FF1-251B-46EC-AE06-D165074B4CF8}" srcOrd="1" destOrd="0" presId="urn:microsoft.com/office/officeart/2005/8/layout/hierarchy1"/>
    <dgm:cxn modelId="{FFBE6959-322A-465B-93C6-68C723EA5A2C}" type="presParOf" srcId="{BAD8196A-E0BB-4935-B2B6-8136103DAB4B}" destId="{F20CA6A1-4782-4CD4-9849-07C674C4F46D}" srcOrd="1" destOrd="0" presId="urn:microsoft.com/office/officeart/2005/8/layout/hierarchy1"/>
    <dgm:cxn modelId="{E1405ED2-D156-487D-BBDA-271F973FBBB2}" type="presParOf" srcId="{F20CA6A1-4782-4CD4-9849-07C674C4F46D}" destId="{D047FC23-84B5-4E96-A905-307ACC18A76C}" srcOrd="0" destOrd="0" presId="urn:microsoft.com/office/officeart/2005/8/layout/hierarchy1"/>
    <dgm:cxn modelId="{DB33983B-2E73-4B65-A7A6-D38A9DF42380}" type="presParOf" srcId="{D047FC23-84B5-4E96-A905-307ACC18A76C}" destId="{0D3A38A4-26A8-4229-84A4-2CEDB3767D42}" srcOrd="0" destOrd="0" presId="urn:microsoft.com/office/officeart/2005/8/layout/hierarchy1"/>
    <dgm:cxn modelId="{7D842769-AAEB-4AE6-9621-303CCADF8C71}" type="presParOf" srcId="{D047FC23-84B5-4E96-A905-307ACC18A76C}" destId="{E973834A-FA30-4E2C-AF4B-27F2671E40CF}" srcOrd="1" destOrd="0" presId="urn:microsoft.com/office/officeart/2005/8/layout/hierarchy1"/>
    <dgm:cxn modelId="{ED32C191-A2E1-4F0E-8159-AD40E7E86204}" type="presParOf" srcId="{F20CA6A1-4782-4CD4-9849-07C674C4F46D}" destId="{37AAF69F-B2B8-4DA7-ABF6-EAEB9BE4046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BF07D67A-A3B4-48FC-90A5-A0C2F8F5ABFA}"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EB0304CB-3659-40F9-A8E1-35D923349FBA}">
      <dgm:prSet/>
      <dgm:spPr/>
      <dgm:t>
        <a:bodyPr/>
        <a:lstStyle/>
        <a:p>
          <a:r>
            <a:rPr lang="en-GB"/>
            <a:t>He attempted to create living "zombies" by drilling into victims' skulls and injecting acid. </a:t>
          </a:r>
          <a:endParaRPr lang="en-US"/>
        </a:p>
      </dgm:t>
    </dgm:pt>
    <dgm:pt modelId="{CED626B5-5CE8-41F6-88A2-B5B08046EBE5}" type="parTrans" cxnId="{A35BCC84-1C5D-4AB5-868C-47A2B1F6F3C9}">
      <dgm:prSet/>
      <dgm:spPr/>
      <dgm:t>
        <a:bodyPr/>
        <a:lstStyle/>
        <a:p>
          <a:endParaRPr lang="en-US"/>
        </a:p>
      </dgm:t>
    </dgm:pt>
    <dgm:pt modelId="{4BC539A4-9F86-454F-9E19-592DCAC793F0}" type="sibTrans" cxnId="{A35BCC84-1C5D-4AB5-868C-47A2B1F6F3C9}">
      <dgm:prSet/>
      <dgm:spPr/>
      <dgm:t>
        <a:bodyPr/>
        <a:lstStyle/>
        <a:p>
          <a:endParaRPr lang="en-US"/>
        </a:p>
      </dgm:t>
    </dgm:pt>
    <dgm:pt modelId="{F5E679C8-0BBE-4283-A9F7-7462753AB41B}">
      <dgm:prSet/>
      <dgm:spPr/>
      <dgm:t>
        <a:bodyPr/>
        <a:lstStyle/>
        <a:p>
          <a:r>
            <a:rPr lang="en-GB"/>
            <a:t>His goal was to create a submissive, mindless companion who would never leave. </a:t>
          </a:r>
          <a:endParaRPr lang="en-US"/>
        </a:p>
      </dgm:t>
    </dgm:pt>
    <dgm:pt modelId="{34E1E35F-905A-471F-91F9-DA931CC66D07}" type="parTrans" cxnId="{0199A71B-4DBB-4575-94F1-A82E752428C9}">
      <dgm:prSet/>
      <dgm:spPr/>
      <dgm:t>
        <a:bodyPr/>
        <a:lstStyle/>
        <a:p>
          <a:endParaRPr lang="en-US"/>
        </a:p>
      </dgm:t>
    </dgm:pt>
    <dgm:pt modelId="{2BB22D28-3440-4D5A-B9D9-9F02FF03F048}" type="sibTrans" cxnId="{0199A71B-4DBB-4575-94F1-A82E752428C9}">
      <dgm:prSet/>
      <dgm:spPr/>
      <dgm:t>
        <a:bodyPr/>
        <a:lstStyle/>
        <a:p>
          <a:endParaRPr lang="en-US"/>
        </a:p>
      </dgm:t>
    </dgm:pt>
    <dgm:pt modelId="{0D8C0EA6-82F0-4DBF-9A17-E6A2BD060775}" type="pres">
      <dgm:prSet presAssocID="{BF07D67A-A3B4-48FC-90A5-A0C2F8F5ABFA}" presName="hierChild1" presStyleCnt="0">
        <dgm:presLayoutVars>
          <dgm:chPref val="1"/>
          <dgm:dir/>
          <dgm:animOne val="branch"/>
          <dgm:animLvl val="lvl"/>
          <dgm:resizeHandles/>
        </dgm:presLayoutVars>
      </dgm:prSet>
      <dgm:spPr/>
    </dgm:pt>
    <dgm:pt modelId="{D6B45C90-9203-4DB3-A71E-5232A140BD6B}" type="pres">
      <dgm:prSet presAssocID="{EB0304CB-3659-40F9-A8E1-35D923349FBA}" presName="hierRoot1" presStyleCnt="0"/>
      <dgm:spPr/>
    </dgm:pt>
    <dgm:pt modelId="{5C549DE2-D36D-4DA2-B1C6-130185CD552F}" type="pres">
      <dgm:prSet presAssocID="{EB0304CB-3659-40F9-A8E1-35D923349FBA}" presName="composite" presStyleCnt="0"/>
      <dgm:spPr/>
    </dgm:pt>
    <dgm:pt modelId="{71FB9B43-3230-48B9-B3C8-AF2DD2D7CB5C}" type="pres">
      <dgm:prSet presAssocID="{EB0304CB-3659-40F9-A8E1-35D923349FBA}" presName="background" presStyleLbl="node0" presStyleIdx="0" presStyleCnt="2"/>
      <dgm:spPr/>
    </dgm:pt>
    <dgm:pt modelId="{BBFEBC2E-395A-4790-85F9-91D120EE493C}" type="pres">
      <dgm:prSet presAssocID="{EB0304CB-3659-40F9-A8E1-35D923349FBA}" presName="text" presStyleLbl="fgAcc0" presStyleIdx="0" presStyleCnt="2">
        <dgm:presLayoutVars>
          <dgm:chPref val="3"/>
        </dgm:presLayoutVars>
      </dgm:prSet>
      <dgm:spPr/>
    </dgm:pt>
    <dgm:pt modelId="{62F6F15A-CADE-4849-B34C-0A2F452114C2}" type="pres">
      <dgm:prSet presAssocID="{EB0304CB-3659-40F9-A8E1-35D923349FBA}" presName="hierChild2" presStyleCnt="0"/>
      <dgm:spPr/>
    </dgm:pt>
    <dgm:pt modelId="{20C02F78-530C-4D64-B3F4-1F0EEF411F24}" type="pres">
      <dgm:prSet presAssocID="{F5E679C8-0BBE-4283-A9F7-7462753AB41B}" presName="hierRoot1" presStyleCnt="0"/>
      <dgm:spPr/>
    </dgm:pt>
    <dgm:pt modelId="{DED8600B-49C9-49E1-93C7-2774F4F778F1}" type="pres">
      <dgm:prSet presAssocID="{F5E679C8-0BBE-4283-A9F7-7462753AB41B}" presName="composite" presStyleCnt="0"/>
      <dgm:spPr/>
    </dgm:pt>
    <dgm:pt modelId="{05AFE6EA-A78C-468C-B7F6-6E57833690A0}" type="pres">
      <dgm:prSet presAssocID="{F5E679C8-0BBE-4283-A9F7-7462753AB41B}" presName="background" presStyleLbl="node0" presStyleIdx="1" presStyleCnt="2"/>
      <dgm:spPr/>
    </dgm:pt>
    <dgm:pt modelId="{3FD29E34-2058-48FE-9475-C7DEC96FB7A2}" type="pres">
      <dgm:prSet presAssocID="{F5E679C8-0BBE-4283-A9F7-7462753AB41B}" presName="text" presStyleLbl="fgAcc0" presStyleIdx="1" presStyleCnt="2">
        <dgm:presLayoutVars>
          <dgm:chPref val="3"/>
        </dgm:presLayoutVars>
      </dgm:prSet>
      <dgm:spPr/>
    </dgm:pt>
    <dgm:pt modelId="{923B5DA2-551D-4DF6-8F32-0C6D9B155040}" type="pres">
      <dgm:prSet presAssocID="{F5E679C8-0BBE-4283-A9F7-7462753AB41B}" presName="hierChild2" presStyleCnt="0"/>
      <dgm:spPr/>
    </dgm:pt>
  </dgm:ptLst>
  <dgm:cxnLst>
    <dgm:cxn modelId="{0199A71B-4DBB-4575-94F1-A82E752428C9}" srcId="{BF07D67A-A3B4-48FC-90A5-A0C2F8F5ABFA}" destId="{F5E679C8-0BBE-4283-A9F7-7462753AB41B}" srcOrd="1" destOrd="0" parTransId="{34E1E35F-905A-471F-91F9-DA931CC66D07}" sibTransId="{2BB22D28-3440-4D5A-B9D9-9F02FF03F048}"/>
    <dgm:cxn modelId="{09534C1E-09AA-4264-8484-227AF9CF2A1B}" type="presOf" srcId="{BF07D67A-A3B4-48FC-90A5-A0C2F8F5ABFA}" destId="{0D8C0EA6-82F0-4DBF-9A17-E6A2BD060775}" srcOrd="0" destOrd="0" presId="urn:microsoft.com/office/officeart/2005/8/layout/hierarchy1"/>
    <dgm:cxn modelId="{E2FFC65E-E1B6-4846-9D4D-F8B04330436C}" type="presOf" srcId="{EB0304CB-3659-40F9-A8E1-35D923349FBA}" destId="{BBFEBC2E-395A-4790-85F9-91D120EE493C}" srcOrd="0" destOrd="0" presId="urn:microsoft.com/office/officeart/2005/8/layout/hierarchy1"/>
    <dgm:cxn modelId="{19D8CA5A-5C01-45F6-87A9-AA563AA68603}" type="presOf" srcId="{F5E679C8-0BBE-4283-A9F7-7462753AB41B}" destId="{3FD29E34-2058-48FE-9475-C7DEC96FB7A2}" srcOrd="0" destOrd="0" presId="urn:microsoft.com/office/officeart/2005/8/layout/hierarchy1"/>
    <dgm:cxn modelId="{A35BCC84-1C5D-4AB5-868C-47A2B1F6F3C9}" srcId="{BF07D67A-A3B4-48FC-90A5-A0C2F8F5ABFA}" destId="{EB0304CB-3659-40F9-A8E1-35D923349FBA}" srcOrd="0" destOrd="0" parTransId="{CED626B5-5CE8-41F6-88A2-B5B08046EBE5}" sibTransId="{4BC539A4-9F86-454F-9E19-592DCAC793F0}"/>
    <dgm:cxn modelId="{BACBD58F-F309-4644-AB08-5AC553D80BA3}" type="presParOf" srcId="{0D8C0EA6-82F0-4DBF-9A17-E6A2BD060775}" destId="{D6B45C90-9203-4DB3-A71E-5232A140BD6B}" srcOrd="0" destOrd="0" presId="urn:microsoft.com/office/officeart/2005/8/layout/hierarchy1"/>
    <dgm:cxn modelId="{B7BAB9E6-E062-49FD-AA1E-419EE61A91ED}" type="presParOf" srcId="{D6B45C90-9203-4DB3-A71E-5232A140BD6B}" destId="{5C549DE2-D36D-4DA2-B1C6-130185CD552F}" srcOrd="0" destOrd="0" presId="urn:microsoft.com/office/officeart/2005/8/layout/hierarchy1"/>
    <dgm:cxn modelId="{4F1DD420-D500-4515-8765-389B00B89279}" type="presParOf" srcId="{5C549DE2-D36D-4DA2-B1C6-130185CD552F}" destId="{71FB9B43-3230-48B9-B3C8-AF2DD2D7CB5C}" srcOrd="0" destOrd="0" presId="urn:microsoft.com/office/officeart/2005/8/layout/hierarchy1"/>
    <dgm:cxn modelId="{46D8226B-176D-49AB-86B0-7EFA30E75DC1}" type="presParOf" srcId="{5C549DE2-D36D-4DA2-B1C6-130185CD552F}" destId="{BBFEBC2E-395A-4790-85F9-91D120EE493C}" srcOrd="1" destOrd="0" presId="urn:microsoft.com/office/officeart/2005/8/layout/hierarchy1"/>
    <dgm:cxn modelId="{E97463E1-6096-4812-B2BE-45B80FEA52CB}" type="presParOf" srcId="{D6B45C90-9203-4DB3-A71E-5232A140BD6B}" destId="{62F6F15A-CADE-4849-B34C-0A2F452114C2}" srcOrd="1" destOrd="0" presId="urn:microsoft.com/office/officeart/2005/8/layout/hierarchy1"/>
    <dgm:cxn modelId="{EA4E81FB-7F69-420B-9BF1-2BB1E73731D2}" type="presParOf" srcId="{0D8C0EA6-82F0-4DBF-9A17-E6A2BD060775}" destId="{20C02F78-530C-4D64-B3F4-1F0EEF411F24}" srcOrd="1" destOrd="0" presId="urn:microsoft.com/office/officeart/2005/8/layout/hierarchy1"/>
    <dgm:cxn modelId="{4CBFD00D-4F65-4C4D-BD93-A0151E66E19E}" type="presParOf" srcId="{20C02F78-530C-4D64-B3F4-1F0EEF411F24}" destId="{DED8600B-49C9-49E1-93C7-2774F4F778F1}" srcOrd="0" destOrd="0" presId="urn:microsoft.com/office/officeart/2005/8/layout/hierarchy1"/>
    <dgm:cxn modelId="{AAE7AC01-22BE-4C9B-BED7-AC8BAC5C8310}" type="presParOf" srcId="{DED8600B-49C9-49E1-93C7-2774F4F778F1}" destId="{05AFE6EA-A78C-468C-B7F6-6E57833690A0}" srcOrd="0" destOrd="0" presId="urn:microsoft.com/office/officeart/2005/8/layout/hierarchy1"/>
    <dgm:cxn modelId="{930EE439-CDF3-41B0-9560-024694442450}" type="presParOf" srcId="{DED8600B-49C9-49E1-93C7-2774F4F778F1}" destId="{3FD29E34-2058-48FE-9475-C7DEC96FB7A2}" srcOrd="1" destOrd="0" presId="urn:microsoft.com/office/officeart/2005/8/layout/hierarchy1"/>
    <dgm:cxn modelId="{ECA23676-F64F-4204-9FF9-9E49CFEF56D7}" type="presParOf" srcId="{20C02F78-530C-4D64-B3F4-1F0EEF411F24}" destId="{923B5DA2-551D-4DF6-8F32-0C6D9B15504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C0ABC60E-249B-4A25-B660-1E5D17F9EE3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2A7567-8A95-40F3-8067-E7EEBE05D4CC}">
      <dgm:prSet/>
      <dgm:spPr/>
      <dgm:t>
        <a:bodyPr/>
        <a:lstStyle/>
        <a:p>
          <a:r>
            <a:rPr lang="en-GB"/>
            <a:t>Paradoxically, his heinous acts were driven by a profound, pathological loneliness. </a:t>
          </a:r>
          <a:endParaRPr lang="en-US"/>
        </a:p>
      </dgm:t>
    </dgm:pt>
    <dgm:pt modelId="{050351ED-9F17-46B9-B1C7-2672182EB043}" type="parTrans" cxnId="{D6F3FA16-BBF7-4DE7-BED4-0BE25CF09769}">
      <dgm:prSet/>
      <dgm:spPr/>
      <dgm:t>
        <a:bodyPr/>
        <a:lstStyle/>
        <a:p>
          <a:endParaRPr lang="en-US"/>
        </a:p>
      </dgm:t>
    </dgm:pt>
    <dgm:pt modelId="{01326ACB-5833-41F6-92C7-A86356EA9DDC}" type="sibTrans" cxnId="{D6F3FA16-BBF7-4DE7-BED4-0BE25CF09769}">
      <dgm:prSet/>
      <dgm:spPr/>
      <dgm:t>
        <a:bodyPr/>
        <a:lstStyle/>
        <a:p>
          <a:endParaRPr lang="en-US"/>
        </a:p>
      </dgm:t>
    </dgm:pt>
    <dgm:pt modelId="{2419C8D2-C25D-4CFE-BF53-F90B39F19F50}">
      <dgm:prSet/>
      <dgm:spPr/>
      <dgm:t>
        <a:bodyPr/>
        <a:lstStyle/>
        <a:p>
          <a:r>
            <a:rPr lang="en-GB"/>
            <a:t>He believed that by consuming his victims, they would live on inside him forever.</a:t>
          </a:r>
          <a:endParaRPr lang="en-US"/>
        </a:p>
      </dgm:t>
    </dgm:pt>
    <dgm:pt modelId="{EA1A44D8-2BCD-453F-A21D-F2EC8ED77153}" type="parTrans" cxnId="{5ADE8DC9-A7C7-429B-A04B-27726964A46F}">
      <dgm:prSet/>
      <dgm:spPr/>
      <dgm:t>
        <a:bodyPr/>
        <a:lstStyle/>
        <a:p>
          <a:endParaRPr lang="en-US"/>
        </a:p>
      </dgm:t>
    </dgm:pt>
    <dgm:pt modelId="{9EBBA95E-6689-4975-8BBC-4EC1261B7B28}" type="sibTrans" cxnId="{5ADE8DC9-A7C7-429B-A04B-27726964A46F}">
      <dgm:prSet/>
      <dgm:spPr/>
      <dgm:t>
        <a:bodyPr/>
        <a:lstStyle/>
        <a:p>
          <a:endParaRPr lang="en-US"/>
        </a:p>
      </dgm:t>
    </dgm:pt>
    <dgm:pt modelId="{32EB6659-7A1F-4DB7-8FAA-F72B7FC8977D}" type="pres">
      <dgm:prSet presAssocID="{C0ABC60E-249B-4A25-B660-1E5D17F9EE37}" presName="linear" presStyleCnt="0">
        <dgm:presLayoutVars>
          <dgm:animLvl val="lvl"/>
          <dgm:resizeHandles val="exact"/>
        </dgm:presLayoutVars>
      </dgm:prSet>
      <dgm:spPr/>
    </dgm:pt>
    <dgm:pt modelId="{59EA1E9D-420F-4F53-ABAF-D5F0FFC37FE3}" type="pres">
      <dgm:prSet presAssocID="{5D2A7567-8A95-40F3-8067-E7EEBE05D4CC}" presName="parentText" presStyleLbl="node1" presStyleIdx="0" presStyleCnt="2">
        <dgm:presLayoutVars>
          <dgm:chMax val="0"/>
          <dgm:bulletEnabled val="1"/>
        </dgm:presLayoutVars>
      </dgm:prSet>
      <dgm:spPr/>
    </dgm:pt>
    <dgm:pt modelId="{27F4FFAA-BECE-46BC-A283-80747FA65296}" type="pres">
      <dgm:prSet presAssocID="{01326ACB-5833-41F6-92C7-A86356EA9DDC}" presName="spacer" presStyleCnt="0"/>
      <dgm:spPr/>
    </dgm:pt>
    <dgm:pt modelId="{178ED374-EA8F-433E-BF10-A30B3D2B9EF4}" type="pres">
      <dgm:prSet presAssocID="{2419C8D2-C25D-4CFE-BF53-F90B39F19F50}" presName="parentText" presStyleLbl="node1" presStyleIdx="1" presStyleCnt="2">
        <dgm:presLayoutVars>
          <dgm:chMax val="0"/>
          <dgm:bulletEnabled val="1"/>
        </dgm:presLayoutVars>
      </dgm:prSet>
      <dgm:spPr/>
    </dgm:pt>
  </dgm:ptLst>
  <dgm:cxnLst>
    <dgm:cxn modelId="{92E24F10-A3D4-4203-B120-BAFAF09D54D2}" type="presOf" srcId="{2419C8D2-C25D-4CFE-BF53-F90B39F19F50}" destId="{178ED374-EA8F-433E-BF10-A30B3D2B9EF4}" srcOrd="0" destOrd="0" presId="urn:microsoft.com/office/officeart/2005/8/layout/vList2"/>
    <dgm:cxn modelId="{D6F3FA16-BBF7-4DE7-BED4-0BE25CF09769}" srcId="{C0ABC60E-249B-4A25-B660-1E5D17F9EE37}" destId="{5D2A7567-8A95-40F3-8067-E7EEBE05D4CC}" srcOrd="0" destOrd="0" parTransId="{050351ED-9F17-46B9-B1C7-2672182EB043}" sibTransId="{01326ACB-5833-41F6-92C7-A86356EA9DDC}"/>
    <dgm:cxn modelId="{8FF1DD24-6B77-4F4A-B5F0-ED087E2C59B5}" type="presOf" srcId="{C0ABC60E-249B-4A25-B660-1E5D17F9EE37}" destId="{32EB6659-7A1F-4DB7-8FAA-F72B7FC8977D}" srcOrd="0" destOrd="0" presId="urn:microsoft.com/office/officeart/2005/8/layout/vList2"/>
    <dgm:cxn modelId="{5ADE8DC9-A7C7-429B-A04B-27726964A46F}" srcId="{C0ABC60E-249B-4A25-B660-1E5D17F9EE37}" destId="{2419C8D2-C25D-4CFE-BF53-F90B39F19F50}" srcOrd="1" destOrd="0" parTransId="{EA1A44D8-2BCD-453F-A21D-F2EC8ED77153}" sibTransId="{9EBBA95E-6689-4975-8BBC-4EC1261B7B28}"/>
    <dgm:cxn modelId="{AC8976D7-224F-4D95-9585-565766EFE5A2}" type="presOf" srcId="{5D2A7567-8A95-40F3-8067-E7EEBE05D4CC}" destId="{59EA1E9D-420F-4F53-ABAF-D5F0FFC37FE3}" srcOrd="0" destOrd="0" presId="urn:microsoft.com/office/officeart/2005/8/layout/vList2"/>
    <dgm:cxn modelId="{71312CEC-E8D2-49B0-BCB9-C942255B0CE6}" type="presParOf" srcId="{32EB6659-7A1F-4DB7-8FAA-F72B7FC8977D}" destId="{59EA1E9D-420F-4F53-ABAF-D5F0FFC37FE3}" srcOrd="0" destOrd="0" presId="urn:microsoft.com/office/officeart/2005/8/layout/vList2"/>
    <dgm:cxn modelId="{1814D5DB-3784-44E1-A429-BB3441F650A6}" type="presParOf" srcId="{32EB6659-7A1F-4DB7-8FAA-F72B7FC8977D}" destId="{27F4FFAA-BECE-46BC-A283-80747FA65296}" srcOrd="1" destOrd="0" presId="urn:microsoft.com/office/officeart/2005/8/layout/vList2"/>
    <dgm:cxn modelId="{4C9C0C0F-140F-4B4A-98DE-68794DFEA2C2}" type="presParOf" srcId="{32EB6659-7A1F-4DB7-8FAA-F72B7FC8977D}" destId="{178ED374-EA8F-433E-BF10-A30B3D2B9EF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5FC19886-0CDD-47C0-9EED-B83F1732909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BCBE9C8-3A95-46A9-B161-B6D9EF02FD6E}">
      <dgm:prSet/>
      <dgm:spPr/>
      <dgm:t>
        <a:bodyPr/>
        <a:lstStyle/>
        <a:p>
          <a:r>
            <a:rPr lang="en-US"/>
            <a:t>Power</a:t>
          </a:r>
        </a:p>
      </dgm:t>
    </dgm:pt>
    <dgm:pt modelId="{002F92B1-AD08-449B-9E69-FF1834FCD296}" type="parTrans" cxnId="{C05504D7-E1E2-4610-ACAC-C1F5C68171EA}">
      <dgm:prSet/>
      <dgm:spPr/>
      <dgm:t>
        <a:bodyPr/>
        <a:lstStyle/>
        <a:p>
          <a:endParaRPr lang="en-US"/>
        </a:p>
      </dgm:t>
    </dgm:pt>
    <dgm:pt modelId="{EAC66F32-E2E7-485F-A3C9-23782F68EB15}" type="sibTrans" cxnId="{C05504D7-E1E2-4610-ACAC-C1F5C68171EA}">
      <dgm:prSet/>
      <dgm:spPr/>
      <dgm:t>
        <a:bodyPr/>
        <a:lstStyle/>
        <a:p>
          <a:endParaRPr lang="en-US"/>
        </a:p>
      </dgm:t>
    </dgm:pt>
    <dgm:pt modelId="{DB69B3CA-8D83-4DE1-AD9E-C49E2465871B}">
      <dgm:prSet/>
      <dgm:spPr/>
      <dgm:t>
        <a:bodyPr/>
        <a:lstStyle/>
        <a:p>
          <a:r>
            <a:rPr lang="en-US"/>
            <a:t>Control</a:t>
          </a:r>
        </a:p>
      </dgm:t>
    </dgm:pt>
    <dgm:pt modelId="{E3BC7DFC-FE56-48A2-AFC6-4CF47F0550C4}" type="parTrans" cxnId="{CD04FA9B-B06F-4C38-900C-0F3FA8980F0A}">
      <dgm:prSet/>
      <dgm:spPr/>
      <dgm:t>
        <a:bodyPr/>
        <a:lstStyle/>
        <a:p>
          <a:endParaRPr lang="en-US"/>
        </a:p>
      </dgm:t>
    </dgm:pt>
    <dgm:pt modelId="{9E100969-3B51-4BA7-BF0B-BC194800261C}" type="sibTrans" cxnId="{CD04FA9B-B06F-4C38-900C-0F3FA8980F0A}">
      <dgm:prSet/>
      <dgm:spPr/>
      <dgm:t>
        <a:bodyPr/>
        <a:lstStyle/>
        <a:p>
          <a:endParaRPr lang="en-US"/>
        </a:p>
      </dgm:t>
    </dgm:pt>
    <dgm:pt modelId="{93874BF3-D1D3-423A-86D7-2427BCF7EC78}">
      <dgm:prSet/>
      <dgm:spPr/>
      <dgm:t>
        <a:bodyPr/>
        <a:lstStyle/>
        <a:p>
          <a:r>
            <a:rPr lang="en-US"/>
            <a:t>Sexual Sadism</a:t>
          </a:r>
        </a:p>
      </dgm:t>
    </dgm:pt>
    <dgm:pt modelId="{05A63CE7-16C4-4EE6-91E9-E67FEF97FE84}" type="parTrans" cxnId="{39DFAD1E-809A-49C6-9846-632F2CF8CFBA}">
      <dgm:prSet/>
      <dgm:spPr/>
      <dgm:t>
        <a:bodyPr/>
        <a:lstStyle/>
        <a:p>
          <a:endParaRPr lang="en-US"/>
        </a:p>
      </dgm:t>
    </dgm:pt>
    <dgm:pt modelId="{BF956C5F-DD3F-421B-94A9-5CDC2BFFE556}" type="sibTrans" cxnId="{39DFAD1E-809A-49C6-9846-632F2CF8CFBA}">
      <dgm:prSet/>
      <dgm:spPr/>
      <dgm:t>
        <a:bodyPr/>
        <a:lstStyle/>
        <a:p>
          <a:endParaRPr lang="en-US"/>
        </a:p>
      </dgm:t>
    </dgm:pt>
    <dgm:pt modelId="{A17A7067-96FE-4640-949C-826EE4BA4945}">
      <dgm:prSet/>
      <dgm:spPr/>
      <dgm:t>
        <a:bodyPr/>
        <a:lstStyle/>
        <a:p>
          <a:r>
            <a:rPr lang="en-US"/>
            <a:t>Financial Gain</a:t>
          </a:r>
        </a:p>
      </dgm:t>
    </dgm:pt>
    <dgm:pt modelId="{DC15AA00-3227-467C-833E-8B223BD9F381}" type="parTrans" cxnId="{15FF8428-9E4C-4281-84F4-F36982B16BEB}">
      <dgm:prSet/>
      <dgm:spPr/>
      <dgm:t>
        <a:bodyPr/>
        <a:lstStyle/>
        <a:p>
          <a:endParaRPr lang="en-US"/>
        </a:p>
      </dgm:t>
    </dgm:pt>
    <dgm:pt modelId="{756D8188-E437-484F-9997-6EDF8FB3D094}" type="sibTrans" cxnId="{15FF8428-9E4C-4281-84F4-F36982B16BEB}">
      <dgm:prSet/>
      <dgm:spPr/>
      <dgm:t>
        <a:bodyPr/>
        <a:lstStyle/>
        <a:p>
          <a:endParaRPr lang="en-US"/>
        </a:p>
      </dgm:t>
    </dgm:pt>
    <dgm:pt modelId="{7F5F2288-A14D-4B14-B87F-FE27F894F7FB}">
      <dgm:prSet/>
      <dgm:spPr/>
      <dgm:t>
        <a:bodyPr/>
        <a:lstStyle/>
        <a:p>
          <a:r>
            <a:rPr lang="en-US"/>
            <a:t>Attention-seeking</a:t>
          </a:r>
        </a:p>
      </dgm:t>
    </dgm:pt>
    <dgm:pt modelId="{408258AF-F41D-4B82-B602-FFC4B6D6236C}" type="parTrans" cxnId="{2AB18141-EC25-4A5E-9850-35E1C7F92A79}">
      <dgm:prSet/>
      <dgm:spPr/>
      <dgm:t>
        <a:bodyPr/>
        <a:lstStyle/>
        <a:p>
          <a:endParaRPr lang="en-US"/>
        </a:p>
      </dgm:t>
    </dgm:pt>
    <dgm:pt modelId="{22DD1955-7397-483D-A3D3-158045C2D2AA}" type="sibTrans" cxnId="{2AB18141-EC25-4A5E-9850-35E1C7F92A79}">
      <dgm:prSet/>
      <dgm:spPr/>
      <dgm:t>
        <a:bodyPr/>
        <a:lstStyle/>
        <a:p>
          <a:endParaRPr lang="en-US"/>
        </a:p>
      </dgm:t>
    </dgm:pt>
    <dgm:pt modelId="{6B98B174-409A-4658-A68B-12683C1F8D7A}" type="pres">
      <dgm:prSet presAssocID="{5FC19886-0CDD-47C0-9EED-B83F17329093}" presName="outerComposite" presStyleCnt="0">
        <dgm:presLayoutVars>
          <dgm:chMax val="5"/>
          <dgm:dir/>
          <dgm:resizeHandles val="exact"/>
        </dgm:presLayoutVars>
      </dgm:prSet>
      <dgm:spPr/>
    </dgm:pt>
    <dgm:pt modelId="{EE1B344F-71B5-4DD6-8C40-69F5FB8A4964}" type="pres">
      <dgm:prSet presAssocID="{5FC19886-0CDD-47C0-9EED-B83F17329093}" presName="dummyMaxCanvas" presStyleCnt="0">
        <dgm:presLayoutVars/>
      </dgm:prSet>
      <dgm:spPr/>
    </dgm:pt>
    <dgm:pt modelId="{981BC1AF-861F-4CF3-A654-7C8531A24FD8}" type="pres">
      <dgm:prSet presAssocID="{5FC19886-0CDD-47C0-9EED-B83F17329093}" presName="FiveNodes_1" presStyleLbl="node1" presStyleIdx="0" presStyleCnt="5">
        <dgm:presLayoutVars>
          <dgm:bulletEnabled val="1"/>
        </dgm:presLayoutVars>
      </dgm:prSet>
      <dgm:spPr/>
    </dgm:pt>
    <dgm:pt modelId="{451E6FF8-AC4D-4271-BF04-32DAA8944EB9}" type="pres">
      <dgm:prSet presAssocID="{5FC19886-0CDD-47C0-9EED-B83F17329093}" presName="FiveNodes_2" presStyleLbl="node1" presStyleIdx="1" presStyleCnt="5">
        <dgm:presLayoutVars>
          <dgm:bulletEnabled val="1"/>
        </dgm:presLayoutVars>
      </dgm:prSet>
      <dgm:spPr/>
    </dgm:pt>
    <dgm:pt modelId="{2A144BF6-F236-4A96-9A8F-7FCA1BE946BC}" type="pres">
      <dgm:prSet presAssocID="{5FC19886-0CDD-47C0-9EED-B83F17329093}" presName="FiveNodes_3" presStyleLbl="node1" presStyleIdx="2" presStyleCnt="5">
        <dgm:presLayoutVars>
          <dgm:bulletEnabled val="1"/>
        </dgm:presLayoutVars>
      </dgm:prSet>
      <dgm:spPr/>
    </dgm:pt>
    <dgm:pt modelId="{E0D1DBD4-C33A-45C1-BFC0-216D36B6AD47}" type="pres">
      <dgm:prSet presAssocID="{5FC19886-0CDD-47C0-9EED-B83F17329093}" presName="FiveNodes_4" presStyleLbl="node1" presStyleIdx="3" presStyleCnt="5">
        <dgm:presLayoutVars>
          <dgm:bulletEnabled val="1"/>
        </dgm:presLayoutVars>
      </dgm:prSet>
      <dgm:spPr/>
    </dgm:pt>
    <dgm:pt modelId="{4E68F5EA-FADA-41B1-9069-6893ABE5B8A0}" type="pres">
      <dgm:prSet presAssocID="{5FC19886-0CDD-47C0-9EED-B83F17329093}" presName="FiveNodes_5" presStyleLbl="node1" presStyleIdx="4" presStyleCnt="5">
        <dgm:presLayoutVars>
          <dgm:bulletEnabled val="1"/>
        </dgm:presLayoutVars>
      </dgm:prSet>
      <dgm:spPr/>
    </dgm:pt>
    <dgm:pt modelId="{CED8D9C6-1E06-4D9A-973A-3B6FE17F9996}" type="pres">
      <dgm:prSet presAssocID="{5FC19886-0CDD-47C0-9EED-B83F17329093}" presName="FiveConn_1-2" presStyleLbl="fgAccFollowNode1" presStyleIdx="0" presStyleCnt="4">
        <dgm:presLayoutVars>
          <dgm:bulletEnabled val="1"/>
        </dgm:presLayoutVars>
      </dgm:prSet>
      <dgm:spPr/>
    </dgm:pt>
    <dgm:pt modelId="{C55CA14A-90BA-44B7-975F-D25A0FB04111}" type="pres">
      <dgm:prSet presAssocID="{5FC19886-0CDD-47C0-9EED-B83F17329093}" presName="FiveConn_2-3" presStyleLbl="fgAccFollowNode1" presStyleIdx="1" presStyleCnt="4">
        <dgm:presLayoutVars>
          <dgm:bulletEnabled val="1"/>
        </dgm:presLayoutVars>
      </dgm:prSet>
      <dgm:spPr/>
    </dgm:pt>
    <dgm:pt modelId="{2DC4F869-A43F-4F87-BB4B-7D7A205E7039}" type="pres">
      <dgm:prSet presAssocID="{5FC19886-0CDD-47C0-9EED-B83F17329093}" presName="FiveConn_3-4" presStyleLbl="fgAccFollowNode1" presStyleIdx="2" presStyleCnt="4">
        <dgm:presLayoutVars>
          <dgm:bulletEnabled val="1"/>
        </dgm:presLayoutVars>
      </dgm:prSet>
      <dgm:spPr/>
    </dgm:pt>
    <dgm:pt modelId="{8F5EBA49-1881-49AD-A1D2-95D114152258}" type="pres">
      <dgm:prSet presAssocID="{5FC19886-0CDD-47C0-9EED-B83F17329093}" presName="FiveConn_4-5" presStyleLbl="fgAccFollowNode1" presStyleIdx="3" presStyleCnt="4">
        <dgm:presLayoutVars>
          <dgm:bulletEnabled val="1"/>
        </dgm:presLayoutVars>
      </dgm:prSet>
      <dgm:spPr/>
    </dgm:pt>
    <dgm:pt modelId="{7AF1A8CC-1A11-44B2-A9CF-0A2A033CD8F0}" type="pres">
      <dgm:prSet presAssocID="{5FC19886-0CDD-47C0-9EED-B83F17329093}" presName="FiveNodes_1_text" presStyleLbl="node1" presStyleIdx="4" presStyleCnt="5">
        <dgm:presLayoutVars>
          <dgm:bulletEnabled val="1"/>
        </dgm:presLayoutVars>
      </dgm:prSet>
      <dgm:spPr/>
    </dgm:pt>
    <dgm:pt modelId="{E446DCC3-D81C-4512-A4CC-0C9931CC60A3}" type="pres">
      <dgm:prSet presAssocID="{5FC19886-0CDD-47C0-9EED-B83F17329093}" presName="FiveNodes_2_text" presStyleLbl="node1" presStyleIdx="4" presStyleCnt="5">
        <dgm:presLayoutVars>
          <dgm:bulletEnabled val="1"/>
        </dgm:presLayoutVars>
      </dgm:prSet>
      <dgm:spPr/>
    </dgm:pt>
    <dgm:pt modelId="{20FA88D8-F626-4FDD-9299-545945904322}" type="pres">
      <dgm:prSet presAssocID="{5FC19886-0CDD-47C0-9EED-B83F17329093}" presName="FiveNodes_3_text" presStyleLbl="node1" presStyleIdx="4" presStyleCnt="5">
        <dgm:presLayoutVars>
          <dgm:bulletEnabled val="1"/>
        </dgm:presLayoutVars>
      </dgm:prSet>
      <dgm:spPr/>
    </dgm:pt>
    <dgm:pt modelId="{FF08AECB-EEBF-4222-B6BC-CA54C735B494}" type="pres">
      <dgm:prSet presAssocID="{5FC19886-0CDD-47C0-9EED-B83F17329093}" presName="FiveNodes_4_text" presStyleLbl="node1" presStyleIdx="4" presStyleCnt="5">
        <dgm:presLayoutVars>
          <dgm:bulletEnabled val="1"/>
        </dgm:presLayoutVars>
      </dgm:prSet>
      <dgm:spPr/>
    </dgm:pt>
    <dgm:pt modelId="{71280FAA-C707-41C0-B9C4-EF52F42A72FA}" type="pres">
      <dgm:prSet presAssocID="{5FC19886-0CDD-47C0-9EED-B83F17329093}" presName="FiveNodes_5_text" presStyleLbl="node1" presStyleIdx="4" presStyleCnt="5">
        <dgm:presLayoutVars>
          <dgm:bulletEnabled val="1"/>
        </dgm:presLayoutVars>
      </dgm:prSet>
      <dgm:spPr/>
    </dgm:pt>
  </dgm:ptLst>
  <dgm:cxnLst>
    <dgm:cxn modelId="{F8528207-3789-4F71-83AA-7E3EC6567D8B}" type="presOf" srcId="{7F5F2288-A14D-4B14-B87F-FE27F894F7FB}" destId="{71280FAA-C707-41C0-B9C4-EF52F42A72FA}" srcOrd="1" destOrd="0" presId="urn:microsoft.com/office/officeart/2005/8/layout/vProcess5"/>
    <dgm:cxn modelId="{39DFAD1E-809A-49C6-9846-632F2CF8CFBA}" srcId="{5FC19886-0CDD-47C0-9EED-B83F17329093}" destId="{93874BF3-D1D3-423A-86D7-2427BCF7EC78}" srcOrd="2" destOrd="0" parTransId="{05A63CE7-16C4-4EE6-91E9-E67FEF97FE84}" sibTransId="{BF956C5F-DD3F-421B-94A9-5CDC2BFFE556}"/>
    <dgm:cxn modelId="{6EF87122-FF78-4867-AFAE-3DFCF948EC47}" type="presOf" srcId="{EBCBE9C8-3A95-46A9-B161-B6D9EF02FD6E}" destId="{7AF1A8CC-1A11-44B2-A9CF-0A2A033CD8F0}" srcOrd="1" destOrd="0" presId="urn:microsoft.com/office/officeart/2005/8/layout/vProcess5"/>
    <dgm:cxn modelId="{15FF8428-9E4C-4281-84F4-F36982B16BEB}" srcId="{5FC19886-0CDD-47C0-9EED-B83F17329093}" destId="{A17A7067-96FE-4640-949C-826EE4BA4945}" srcOrd="3" destOrd="0" parTransId="{DC15AA00-3227-467C-833E-8B223BD9F381}" sibTransId="{756D8188-E437-484F-9997-6EDF8FB3D094}"/>
    <dgm:cxn modelId="{5E9F9030-46BF-4AB9-B10F-18D6FB31D996}" type="presOf" srcId="{756D8188-E437-484F-9997-6EDF8FB3D094}" destId="{8F5EBA49-1881-49AD-A1D2-95D114152258}" srcOrd="0" destOrd="0" presId="urn:microsoft.com/office/officeart/2005/8/layout/vProcess5"/>
    <dgm:cxn modelId="{2AB18141-EC25-4A5E-9850-35E1C7F92A79}" srcId="{5FC19886-0CDD-47C0-9EED-B83F17329093}" destId="{7F5F2288-A14D-4B14-B87F-FE27F894F7FB}" srcOrd="4" destOrd="0" parTransId="{408258AF-F41D-4B82-B602-FFC4B6D6236C}" sibTransId="{22DD1955-7397-483D-A3D3-158045C2D2AA}"/>
    <dgm:cxn modelId="{0538E36A-2137-4C90-83CC-DCD3E7A01BCF}" type="presOf" srcId="{DB69B3CA-8D83-4DE1-AD9E-C49E2465871B}" destId="{451E6FF8-AC4D-4271-BF04-32DAA8944EB9}" srcOrd="0" destOrd="0" presId="urn:microsoft.com/office/officeart/2005/8/layout/vProcess5"/>
    <dgm:cxn modelId="{B8CE1E52-2A93-44FA-999B-2848B80AC90A}" type="presOf" srcId="{EBCBE9C8-3A95-46A9-B161-B6D9EF02FD6E}" destId="{981BC1AF-861F-4CF3-A654-7C8531A24FD8}" srcOrd="0" destOrd="0" presId="urn:microsoft.com/office/officeart/2005/8/layout/vProcess5"/>
    <dgm:cxn modelId="{BF33647C-E80F-4972-9FA8-50A7F62BA3CE}" type="presOf" srcId="{7F5F2288-A14D-4B14-B87F-FE27F894F7FB}" destId="{4E68F5EA-FADA-41B1-9069-6893ABE5B8A0}" srcOrd="0" destOrd="0" presId="urn:microsoft.com/office/officeart/2005/8/layout/vProcess5"/>
    <dgm:cxn modelId="{CD04FA9B-B06F-4C38-900C-0F3FA8980F0A}" srcId="{5FC19886-0CDD-47C0-9EED-B83F17329093}" destId="{DB69B3CA-8D83-4DE1-AD9E-C49E2465871B}" srcOrd="1" destOrd="0" parTransId="{E3BC7DFC-FE56-48A2-AFC6-4CF47F0550C4}" sibTransId="{9E100969-3B51-4BA7-BF0B-BC194800261C}"/>
    <dgm:cxn modelId="{F0253EA4-8D81-41B7-91FC-E2A7940D0D8E}" type="presOf" srcId="{A17A7067-96FE-4640-949C-826EE4BA4945}" destId="{E0D1DBD4-C33A-45C1-BFC0-216D36B6AD47}" srcOrd="0" destOrd="0" presId="urn:microsoft.com/office/officeart/2005/8/layout/vProcess5"/>
    <dgm:cxn modelId="{169A56B4-88B3-459C-A9D6-D3DCA8E607A0}" type="presOf" srcId="{5FC19886-0CDD-47C0-9EED-B83F17329093}" destId="{6B98B174-409A-4658-A68B-12683C1F8D7A}" srcOrd="0" destOrd="0" presId="urn:microsoft.com/office/officeart/2005/8/layout/vProcess5"/>
    <dgm:cxn modelId="{F32904BA-63FE-485E-8BB6-D130F84663FC}" type="presOf" srcId="{93874BF3-D1D3-423A-86D7-2427BCF7EC78}" destId="{2A144BF6-F236-4A96-9A8F-7FCA1BE946BC}" srcOrd="0" destOrd="0" presId="urn:microsoft.com/office/officeart/2005/8/layout/vProcess5"/>
    <dgm:cxn modelId="{F9BBE5BB-8D0A-4F6D-9B2C-8F561B1E7FEF}" type="presOf" srcId="{93874BF3-D1D3-423A-86D7-2427BCF7EC78}" destId="{20FA88D8-F626-4FDD-9299-545945904322}" srcOrd="1" destOrd="0" presId="urn:microsoft.com/office/officeart/2005/8/layout/vProcess5"/>
    <dgm:cxn modelId="{22F666BE-C0EE-4014-85BE-61E40796DC05}" type="presOf" srcId="{9E100969-3B51-4BA7-BF0B-BC194800261C}" destId="{C55CA14A-90BA-44B7-975F-D25A0FB04111}" srcOrd="0" destOrd="0" presId="urn:microsoft.com/office/officeart/2005/8/layout/vProcess5"/>
    <dgm:cxn modelId="{8BBABAD5-6B0F-49B4-8AEE-25A9BCADC7C4}" type="presOf" srcId="{EAC66F32-E2E7-485F-A3C9-23782F68EB15}" destId="{CED8D9C6-1E06-4D9A-973A-3B6FE17F9996}" srcOrd="0" destOrd="0" presId="urn:microsoft.com/office/officeart/2005/8/layout/vProcess5"/>
    <dgm:cxn modelId="{B920FAD5-52FF-47A1-9DB1-635A65FF04BD}" type="presOf" srcId="{DB69B3CA-8D83-4DE1-AD9E-C49E2465871B}" destId="{E446DCC3-D81C-4512-A4CC-0C9931CC60A3}" srcOrd="1" destOrd="0" presId="urn:microsoft.com/office/officeart/2005/8/layout/vProcess5"/>
    <dgm:cxn modelId="{C05504D7-E1E2-4610-ACAC-C1F5C68171EA}" srcId="{5FC19886-0CDD-47C0-9EED-B83F17329093}" destId="{EBCBE9C8-3A95-46A9-B161-B6D9EF02FD6E}" srcOrd="0" destOrd="0" parTransId="{002F92B1-AD08-449B-9E69-FF1834FCD296}" sibTransId="{EAC66F32-E2E7-485F-A3C9-23782F68EB15}"/>
    <dgm:cxn modelId="{13FE38E3-814E-4CB7-8678-C72B030B9FCC}" type="presOf" srcId="{BF956C5F-DD3F-421B-94A9-5CDC2BFFE556}" destId="{2DC4F869-A43F-4F87-BB4B-7D7A205E7039}" srcOrd="0" destOrd="0" presId="urn:microsoft.com/office/officeart/2005/8/layout/vProcess5"/>
    <dgm:cxn modelId="{1287CFFA-5DDB-4198-BEE9-7638F3CF3DA7}" type="presOf" srcId="{A17A7067-96FE-4640-949C-826EE4BA4945}" destId="{FF08AECB-EEBF-4222-B6BC-CA54C735B494}" srcOrd="1" destOrd="0" presId="urn:microsoft.com/office/officeart/2005/8/layout/vProcess5"/>
    <dgm:cxn modelId="{3B191DAE-124E-41B9-872A-DD13C3A48620}" type="presParOf" srcId="{6B98B174-409A-4658-A68B-12683C1F8D7A}" destId="{EE1B344F-71B5-4DD6-8C40-69F5FB8A4964}" srcOrd="0" destOrd="0" presId="urn:microsoft.com/office/officeart/2005/8/layout/vProcess5"/>
    <dgm:cxn modelId="{86686249-58EF-48B9-AFD8-4FFD9DA07F70}" type="presParOf" srcId="{6B98B174-409A-4658-A68B-12683C1F8D7A}" destId="{981BC1AF-861F-4CF3-A654-7C8531A24FD8}" srcOrd="1" destOrd="0" presId="urn:microsoft.com/office/officeart/2005/8/layout/vProcess5"/>
    <dgm:cxn modelId="{00102887-3096-460B-ACE0-E0AA021416F1}" type="presParOf" srcId="{6B98B174-409A-4658-A68B-12683C1F8D7A}" destId="{451E6FF8-AC4D-4271-BF04-32DAA8944EB9}" srcOrd="2" destOrd="0" presId="urn:microsoft.com/office/officeart/2005/8/layout/vProcess5"/>
    <dgm:cxn modelId="{13AA3CE2-47E0-4A13-8A85-15D0479AB8BC}" type="presParOf" srcId="{6B98B174-409A-4658-A68B-12683C1F8D7A}" destId="{2A144BF6-F236-4A96-9A8F-7FCA1BE946BC}" srcOrd="3" destOrd="0" presId="urn:microsoft.com/office/officeart/2005/8/layout/vProcess5"/>
    <dgm:cxn modelId="{ECA6FF3C-8162-4286-8533-EF7A8554BA4C}" type="presParOf" srcId="{6B98B174-409A-4658-A68B-12683C1F8D7A}" destId="{E0D1DBD4-C33A-45C1-BFC0-216D36B6AD47}" srcOrd="4" destOrd="0" presId="urn:microsoft.com/office/officeart/2005/8/layout/vProcess5"/>
    <dgm:cxn modelId="{B070EAE6-C304-4012-9E7A-126B832E2EF4}" type="presParOf" srcId="{6B98B174-409A-4658-A68B-12683C1F8D7A}" destId="{4E68F5EA-FADA-41B1-9069-6893ABE5B8A0}" srcOrd="5" destOrd="0" presId="urn:microsoft.com/office/officeart/2005/8/layout/vProcess5"/>
    <dgm:cxn modelId="{662F8D9A-BE18-47EE-8FB0-866689C4A852}" type="presParOf" srcId="{6B98B174-409A-4658-A68B-12683C1F8D7A}" destId="{CED8D9C6-1E06-4D9A-973A-3B6FE17F9996}" srcOrd="6" destOrd="0" presId="urn:microsoft.com/office/officeart/2005/8/layout/vProcess5"/>
    <dgm:cxn modelId="{6D36C7DF-8982-43D4-8F0D-14BF2CD08951}" type="presParOf" srcId="{6B98B174-409A-4658-A68B-12683C1F8D7A}" destId="{C55CA14A-90BA-44B7-975F-D25A0FB04111}" srcOrd="7" destOrd="0" presId="urn:microsoft.com/office/officeart/2005/8/layout/vProcess5"/>
    <dgm:cxn modelId="{08AC04DE-B5ED-4431-8F39-11B4B6EFFD08}" type="presParOf" srcId="{6B98B174-409A-4658-A68B-12683C1F8D7A}" destId="{2DC4F869-A43F-4F87-BB4B-7D7A205E7039}" srcOrd="8" destOrd="0" presId="urn:microsoft.com/office/officeart/2005/8/layout/vProcess5"/>
    <dgm:cxn modelId="{AA5D601B-5176-4247-80A7-19C5C7418D27}" type="presParOf" srcId="{6B98B174-409A-4658-A68B-12683C1F8D7A}" destId="{8F5EBA49-1881-49AD-A1D2-95D114152258}" srcOrd="9" destOrd="0" presId="urn:microsoft.com/office/officeart/2005/8/layout/vProcess5"/>
    <dgm:cxn modelId="{BED1FC2E-8923-430E-B8AC-FD190C778EED}" type="presParOf" srcId="{6B98B174-409A-4658-A68B-12683C1F8D7A}" destId="{7AF1A8CC-1A11-44B2-A9CF-0A2A033CD8F0}" srcOrd="10" destOrd="0" presId="urn:microsoft.com/office/officeart/2005/8/layout/vProcess5"/>
    <dgm:cxn modelId="{9260493E-19E6-4E3E-AD2A-D837305726C7}" type="presParOf" srcId="{6B98B174-409A-4658-A68B-12683C1F8D7A}" destId="{E446DCC3-D81C-4512-A4CC-0C9931CC60A3}" srcOrd="11" destOrd="0" presId="urn:microsoft.com/office/officeart/2005/8/layout/vProcess5"/>
    <dgm:cxn modelId="{A9B93C05-944D-4C28-A117-AB1DCFC5DD97}" type="presParOf" srcId="{6B98B174-409A-4658-A68B-12683C1F8D7A}" destId="{20FA88D8-F626-4FDD-9299-545945904322}" srcOrd="12" destOrd="0" presId="urn:microsoft.com/office/officeart/2005/8/layout/vProcess5"/>
    <dgm:cxn modelId="{EDC97AAD-E7D4-4043-B8E5-D94AC7D1957F}" type="presParOf" srcId="{6B98B174-409A-4658-A68B-12683C1F8D7A}" destId="{FF08AECB-EEBF-4222-B6BC-CA54C735B494}" srcOrd="13" destOrd="0" presId="urn:microsoft.com/office/officeart/2005/8/layout/vProcess5"/>
    <dgm:cxn modelId="{E4081B80-0849-42ED-B414-BE39F3AF1673}" type="presParOf" srcId="{6B98B174-409A-4658-A68B-12683C1F8D7A}" destId="{71280FAA-C707-41C0-B9C4-EF52F42A72F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116AA1A5-8685-4464-9AB3-2D1864FCF812}"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A043627-012D-4149-AB35-E9A86AA8B4AC}">
      <dgm:prSet/>
      <dgm:spPr/>
      <dgm:t>
        <a:bodyPr/>
        <a:lstStyle/>
        <a:p>
          <a:r>
            <a:rPr lang="en-GB"/>
            <a:t>Rader's primary motivation was not simply the murder itself, but the thrill of the hunt and the psychological power gained from controlling the media narrative.</a:t>
          </a:r>
          <a:endParaRPr lang="en-US"/>
        </a:p>
      </dgm:t>
    </dgm:pt>
    <dgm:pt modelId="{EBE72C9B-B074-48C1-888E-85D21D731586}" type="parTrans" cxnId="{1AF688BB-62F7-4174-A3A5-9D56BD703E3B}">
      <dgm:prSet/>
      <dgm:spPr/>
      <dgm:t>
        <a:bodyPr/>
        <a:lstStyle/>
        <a:p>
          <a:endParaRPr lang="en-US"/>
        </a:p>
      </dgm:t>
    </dgm:pt>
    <dgm:pt modelId="{FB0F1483-B421-42BB-8308-60E54DA65500}" type="sibTrans" cxnId="{1AF688BB-62F7-4174-A3A5-9D56BD703E3B}">
      <dgm:prSet/>
      <dgm:spPr/>
      <dgm:t>
        <a:bodyPr/>
        <a:lstStyle/>
        <a:p>
          <a:endParaRPr lang="en-US"/>
        </a:p>
      </dgm:t>
    </dgm:pt>
    <dgm:pt modelId="{CC1B2373-3D87-406A-AE4F-D7283F605D00}">
      <dgm:prSet/>
      <dgm:spPr/>
      <dgm:t>
        <a:bodyPr/>
        <a:lstStyle/>
        <a:p>
          <a:r>
            <a:rPr lang="en-GB"/>
            <a:t>The decade-long "cooling off" periods were always broken by new communications, showing his need to be recognised and feared. </a:t>
          </a:r>
          <a:endParaRPr lang="en-US"/>
        </a:p>
      </dgm:t>
    </dgm:pt>
    <dgm:pt modelId="{36A3D45F-2275-4AA7-905E-FE53851B1A82}" type="parTrans" cxnId="{489BB04E-85CA-4116-A2FF-8DF04575289E}">
      <dgm:prSet/>
      <dgm:spPr/>
      <dgm:t>
        <a:bodyPr/>
        <a:lstStyle/>
        <a:p>
          <a:endParaRPr lang="en-US"/>
        </a:p>
      </dgm:t>
    </dgm:pt>
    <dgm:pt modelId="{52CA11C8-6EC9-4003-A516-3F7450E71A37}" type="sibTrans" cxnId="{489BB04E-85CA-4116-A2FF-8DF04575289E}">
      <dgm:prSet/>
      <dgm:spPr/>
      <dgm:t>
        <a:bodyPr/>
        <a:lstStyle/>
        <a:p>
          <a:endParaRPr lang="en-US"/>
        </a:p>
      </dgm:t>
    </dgm:pt>
    <dgm:pt modelId="{522E52F5-4E2A-4E15-A0FC-404B025A8776}">
      <dgm:prSet/>
      <dgm:spPr/>
      <dgm:t>
        <a:bodyPr/>
        <a:lstStyle/>
        <a:p>
          <a:r>
            <a:rPr lang="en-GB"/>
            <a:t>His moniker, BTK, was self-assigned.</a:t>
          </a:r>
          <a:endParaRPr lang="en-US"/>
        </a:p>
      </dgm:t>
    </dgm:pt>
    <dgm:pt modelId="{27262589-AC5C-4F31-947A-8C14532F20EC}" type="parTrans" cxnId="{EC2E9A24-EEF2-41D7-997F-CFDD5C3E9C97}">
      <dgm:prSet/>
      <dgm:spPr/>
      <dgm:t>
        <a:bodyPr/>
        <a:lstStyle/>
        <a:p>
          <a:endParaRPr lang="en-US"/>
        </a:p>
      </dgm:t>
    </dgm:pt>
    <dgm:pt modelId="{B0CFD8DE-377B-4843-99B1-7EED43B60A14}" type="sibTrans" cxnId="{EC2E9A24-EEF2-41D7-997F-CFDD5C3E9C97}">
      <dgm:prSet/>
      <dgm:spPr/>
      <dgm:t>
        <a:bodyPr/>
        <a:lstStyle/>
        <a:p>
          <a:endParaRPr lang="en-US"/>
        </a:p>
      </dgm:t>
    </dgm:pt>
    <dgm:pt modelId="{7CB3420D-9AE8-43F1-A283-DB2DAB34E2E3}" type="pres">
      <dgm:prSet presAssocID="{116AA1A5-8685-4464-9AB3-2D1864FCF812}" presName="hierChild1" presStyleCnt="0">
        <dgm:presLayoutVars>
          <dgm:chPref val="1"/>
          <dgm:dir/>
          <dgm:animOne val="branch"/>
          <dgm:animLvl val="lvl"/>
          <dgm:resizeHandles/>
        </dgm:presLayoutVars>
      </dgm:prSet>
      <dgm:spPr/>
    </dgm:pt>
    <dgm:pt modelId="{06AEC077-8964-4B0E-8BC9-2F6BEAC16140}" type="pres">
      <dgm:prSet presAssocID="{8A043627-012D-4149-AB35-E9A86AA8B4AC}" presName="hierRoot1" presStyleCnt="0"/>
      <dgm:spPr/>
    </dgm:pt>
    <dgm:pt modelId="{71299636-C170-4AF1-9273-1A6D9F19397A}" type="pres">
      <dgm:prSet presAssocID="{8A043627-012D-4149-AB35-E9A86AA8B4AC}" presName="composite" presStyleCnt="0"/>
      <dgm:spPr/>
    </dgm:pt>
    <dgm:pt modelId="{79A450F7-F6DB-411E-8B13-FDFFC4182D25}" type="pres">
      <dgm:prSet presAssocID="{8A043627-012D-4149-AB35-E9A86AA8B4AC}" presName="background" presStyleLbl="node0" presStyleIdx="0" presStyleCnt="3"/>
      <dgm:spPr/>
    </dgm:pt>
    <dgm:pt modelId="{0B32EF70-1443-493F-8BB7-1FA25CBCC281}" type="pres">
      <dgm:prSet presAssocID="{8A043627-012D-4149-AB35-E9A86AA8B4AC}" presName="text" presStyleLbl="fgAcc0" presStyleIdx="0" presStyleCnt="3">
        <dgm:presLayoutVars>
          <dgm:chPref val="3"/>
        </dgm:presLayoutVars>
      </dgm:prSet>
      <dgm:spPr/>
    </dgm:pt>
    <dgm:pt modelId="{CFA64145-DADC-46D6-BCB1-FA6DE9EAD8D7}" type="pres">
      <dgm:prSet presAssocID="{8A043627-012D-4149-AB35-E9A86AA8B4AC}" presName="hierChild2" presStyleCnt="0"/>
      <dgm:spPr/>
    </dgm:pt>
    <dgm:pt modelId="{37EA98C5-2644-474E-9331-689D96889A53}" type="pres">
      <dgm:prSet presAssocID="{CC1B2373-3D87-406A-AE4F-D7283F605D00}" presName="hierRoot1" presStyleCnt="0"/>
      <dgm:spPr/>
    </dgm:pt>
    <dgm:pt modelId="{DE58AA87-124C-407A-8EBF-C19AC749A64A}" type="pres">
      <dgm:prSet presAssocID="{CC1B2373-3D87-406A-AE4F-D7283F605D00}" presName="composite" presStyleCnt="0"/>
      <dgm:spPr/>
    </dgm:pt>
    <dgm:pt modelId="{32529EDE-1E74-4AEC-BA74-5BB92E8A3EA7}" type="pres">
      <dgm:prSet presAssocID="{CC1B2373-3D87-406A-AE4F-D7283F605D00}" presName="background" presStyleLbl="node0" presStyleIdx="1" presStyleCnt="3"/>
      <dgm:spPr/>
    </dgm:pt>
    <dgm:pt modelId="{7AB6B6E4-C256-4619-8AA5-27643E1ACB74}" type="pres">
      <dgm:prSet presAssocID="{CC1B2373-3D87-406A-AE4F-D7283F605D00}" presName="text" presStyleLbl="fgAcc0" presStyleIdx="1" presStyleCnt="3">
        <dgm:presLayoutVars>
          <dgm:chPref val="3"/>
        </dgm:presLayoutVars>
      </dgm:prSet>
      <dgm:spPr/>
    </dgm:pt>
    <dgm:pt modelId="{79D282F9-4FC8-4A35-9A82-D756D26D463C}" type="pres">
      <dgm:prSet presAssocID="{CC1B2373-3D87-406A-AE4F-D7283F605D00}" presName="hierChild2" presStyleCnt="0"/>
      <dgm:spPr/>
    </dgm:pt>
    <dgm:pt modelId="{BB696EAD-E015-4EED-8D05-D306B7235D64}" type="pres">
      <dgm:prSet presAssocID="{522E52F5-4E2A-4E15-A0FC-404B025A8776}" presName="hierRoot1" presStyleCnt="0"/>
      <dgm:spPr/>
    </dgm:pt>
    <dgm:pt modelId="{44C2FD61-96B6-4D9E-A660-5DB7AC82167E}" type="pres">
      <dgm:prSet presAssocID="{522E52F5-4E2A-4E15-A0FC-404B025A8776}" presName="composite" presStyleCnt="0"/>
      <dgm:spPr/>
    </dgm:pt>
    <dgm:pt modelId="{98FE5A50-B72E-44BB-9D34-8B740B283068}" type="pres">
      <dgm:prSet presAssocID="{522E52F5-4E2A-4E15-A0FC-404B025A8776}" presName="background" presStyleLbl="node0" presStyleIdx="2" presStyleCnt="3"/>
      <dgm:spPr/>
    </dgm:pt>
    <dgm:pt modelId="{89653EC5-F5FB-485D-9752-686FADBF01E0}" type="pres">
      <dgm:prSet presAssocID="{522E52F5-4E2A-4E15-A0FC-404B025A8776}" presName="text" presStyleLbl="fgAcc0" presStyleIdx="2" presStyleCnt="3">
        <dgm:presLayoutVars>
          <dgm:chPref val="3"/>
        </dgm:presLayoutVars>
      </dgm:prSet>
      <dgm:spPr/>
    </dgm:pt>
    <dgm:pt modelId="{BEFCD6A9-E665-41F4-8FC1-931D951BF03E}" type="pres">
      <dgm:prSet presAssocID="{522E52F5-4E2A-4E15-A0FC-404B025A8776}" presName="hierChild2" presStyleCnt="0"/>
      <dgm:spPr/>
    </dgm:pt>
  </dgm:ptLst>
  <dgm:cxnLst>
    <dgm:cxn modelId="{EC2E9A24-EEF2-41D7-997F-CFDD5C3E9C97}" srcId="{116AA1A5-8685-4464-9AB3-2D1864FCF812}" destId="{522E52F5-4E2A-4E15-A0FC-404B025A8776}" srcOrd="2" destOrd="0" parTransId="{27262589-AC5C-4F31-947A-8C14532F20EC}" sibTransId="{B0CFD8DE-377B-4843-99B1-7EED43B60A14}"/>
    <dgm:cxn modelId="{489BB04E-85CA-4116-A2FF-8DF04575289E}" srcId="{116AA1A5-8685-4464-9AB3-2D1864FCF812}" destId="{CC1B2373-3D87-406A-AE4F-D7283F605D00}" srcOrd="1" destOrd="0" parTransId="{36A3D45F-2275-4AA7-905E-FE53851B1A82}" sibTransId="{52CA11C8-6EC9-4003-A516-3F7450E71A37}"/>
    <dgm:cxn modelId="{4242CFAA-8652-4152-B037-11FE839AB8C8}" type="presOf" srcId="{116AA1A5-8685-4464-9AB3-2D1864FCF812}" destId="{7CB3420D-9AE8-43F1-A283-DB2DAB34E2E3}" srcOrd="0" destOrd="0" presId="urn:microsoft.com/office/officeart/2005/8/layout/hierarchy1"/>
    <dgm:cxn modelId="{45E6AEB3-4322-48EC-B732-9A03602B73AD}" type="presOf" srcId="{522E52F5-4E2A-4E15-A0FC-404B025A8776}" destId="{89653EC5-F5FB-485D-9752-686FADBF01E0}" srcOrd="0" destOrd="0" presId="urn:microsoft.com/office/officeart/2005/8/layout/hierarchy1"/>
    <dgm:cxn modelId="{1AF688BB-62F7-4174-A3A5-9D56BD703E3B}" srcId="{116AA1A5-8685-4464-9AB3-2D1864FCF812}" destId="{8A043627-012D-4149-AB35-E9A86AA8B4AC}" srcOrd="0" destOrd="0" parTransId="{EBE72C9B-B074-48C1-888E-85D21D731586}" sibTransId="{FB0F1483-B421-42BB-8308-60E54DA65500}"/>
    <dgm:cxn modelId="{14F386C4-0789-4545-AD34-EF7388B71A32}" type="presOf" srcId="{8A043627-012D-4149-AB35-E9A86AA8B4AC}" destId="{0B32EF70-1443-493F-8BB7-1FA25CBCC281}" srcOrd="0" destOrd="0" presId="urn:microsoft.com/office/officeart/2005/8/layout/hierarchy1"/>
    <dgm:cxn modelId="{248698CE-B0BD-4FF0-AFDE-DC20ECC27936}" type="presOf" srcId="{CC1B2373-3D87-406A-AE4F-D7283F605D00}" destId="{7AB6B6E4-C256-4619-8AA5-27643E1ACB74}" srcOrd="0" destOrd="0" presId="urn:microsoft.com/office/officeart/2005/8/layout/hierarchy1"/>
    <dgm:cxn modelId="{94E34BC3-292F-4EE6-8F80-CA900CDB7899}" type="presParOf" srcId="{7CB3420D-9AE8-43F1-A283-DB2DAB34E2E3}" destId="{06AEC077-8964-4B0E-8BC9-2F6BEAC16140}" srcOrd="0" destOrd="0" presId="urn:microsoft.com/office/officeart/2005/8/layout/hierarchy1"/>
    <dgm:cxn modelId="{BDB45B8C-A42D-48AB-A873-3A6E2FCC9416}" type="presParOf" srcId="{06AEC077-8964-4B0E-8BC9-2F6BEAC16140}" destId="{71299636-C170-4AF1-9273-1A6D9F19397A}" srcOrd="0" destOrd="0" presId="urn:microsoft.com/office/officeart/2005/8/layout/hierarchy1"/>
    <dgm:cxn modelId="{BF2E8D52-5C89-4D7A-A4D5-01FDD2040210}" type="presParOf" srcId="{71299636-C170-4AF1-9273-1A6D9F19397A}" destId="{79A450F7-F6DB-411E-8B13-FDFFC4182D25}" srcOrd="0" destOrd="0" presId="urn:microsoft.com/office/officeart/2005/8/layout/hierarchy1"/>
    <dgm:cxn modelId="{F1F68284-CF4E-4BDA-9BAE-870FB064B0EC}" type="presParOf" srcId="{71299636-C170-4AF1-9273-1A6D9F19397A}" destId="{0B32EF70-1443-493F-8BB7-1FA25CBCC281}" srcOrd="1" destOrd="0" presId="urn:microsoft.com/office/officeart/2005/8/layout/hierarchy1"/>
    <dgm:cxn modelId="{BCC01C15-DEB9-4EE2-AFFF-C65DC66F3E31}" type="presParOf" srcId="{06AEC077-8964-4B0E-8BC9-2F6BEAC16140}" destId="{CFA64145-DADC-46D6-BCB1-FA6DE9EAD8D7}" srcOrd="1" destOrd="0" presId="urn:microsoft.com/office/officeart/2005/8/layout/hierarchy1"/>
    <dgm:cxn modelId="{8FA89735-DFBE-41BF-95F4-E5B387B52A5E}" type="presParOf" srcId="{7CB3420D-9AE8-43F1-A283-DB2DAB34E2E3}" destId="{37EA98C5-2644-474E-9331-689D96889A53}" srcOrd="1" destOrd="0" presId="urn:microsoft.com/office/officeart/2005/8/layout/hierarchy1"/>
    <dgm:cxn modelId="{DC2F93B9-6370-4F0E-8325-4DFC09165D07}" type="presParOf" srcId="{37EA98C5-2644-474E-9331-689D96889A53}" destId="{DE58AA87-124C-407A-8EBF-C19AC749A64A}" srcOrd="0" destOrd="0" presId="urn:microsoft.com/office/officeart/2005/8/layout/hierarchy1"/>
    <dgm:cxn modelId="{A199E0F3-192F-4BED-B928-0BA14EBB8B97}" type="presParOf" srcId="{DE58AA87-124C-407A-8EBF-C19AC749A64A}" destId="{32529EDE-1E74-4AEC-BA74-5BB92E8A3EA7}" srcOrd="0" destOrd="0" presId="urn:microsoft.com/office/officeart/2005/8/layout/hierarchy1"/>
    <dgm:cxn modelId="{6B7B9935-5293-490C-ABAE-ECF6EFF08F45}" type="presParOf" srcId="{DE58AA87-124C-407A-8EBF-C19AC749A64A}" destId="{7AB6B6E4-C256-4619-8AA5-27643E1ACB74}" srcOrd="1" destOrd="0" presId="urn:microsoft.com/office/officeart/2005/8/layout/hierarchy1"/>
    <dgm:cxn modelId="{2F020525-7EAE-4BFE-B94A-DD688D5B1ACD}" type="presParOf" srcId="{37EA98C5-2644-474E-9331-689D96889A53}" destId="{79D282F9-4FC8-4A35-9A82-D756D26D463C}" srcOrd="1" destOrd="0" presId="urn:microsoft.com/office/officeart/2005/8/layout/hierarchy1"/>
    <dgm:cxn modelId="{85018054-7764-434B-BA04-7C1421550FC4}" type="presParOf" srcId="{7CB3420D-9AE8-43F1-A283-DB2DAB34E2E3}" destId="{BB696EAD-E015-4EED-8D05-D306B7235D64}" srcOrd="2" destOrd="0" presId="urn:microsoft.com/office/officeart/2005/8/layout/hierarchy1"/>
    <dgm:cxn modelId="{B5016EA9-4027-40BE-A7E3-518E77C894FD}" type="presParOf" srcId="{BB696EAD-E015-4EED-8D05-D306B7235D64}" destId="{44C2FD61-96B6-4D9E-A660-5DB7AC82167E}" srcOrd="0" destOrd="0" presId="urn:microsoft.com/office/officeart/2005/8/layout/hierarchy1"/>
    <dgm:cxn modelId="{E52932E8-DBA0-424D-AB83-61A0F912EF28}" type="presParOf" srcId="{44C2FD61-96B6-4D9E-A660-5DB7AC82167E}" destId="{98FE5A50-B72E-44BB-9D34-8B740B283068}" srcOrd="0" destOrd="0" presId="urn:microsoft.com/office/officeart/2005/8/layout/hierarchy1"/>
    <dgm:cxn modelId="{01CAEF22-EFD9-47A7-940D-2E1B376DE006}" type="presParOf" srcId="{44C2FD61-96B6-4D9E-A660-5DB7AC82167E}" destId="{89653EC5-F5FB-485D-9752-686FADBF01E0}" srcOrd="1" destOrd="0" presId="urn:microsoft.com/office/officeart/2005/8/layout/hierarchy1"/>
    <dgm:cxn modelId="{72E8B5A1-13B9-4C8B-86D6-930F2E5EEB8C}" type="presParOf" srcId="{BB696EAD-E015-4EED-8D05-D306B7235D64}" destId="{BEFCD6A9-E665-41F4-8FC1-931D951BF03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C4BF825B-F31D-4B83-9FED-FBEE196C1D4A}"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11C87752-E13D-4AEB-9717-DE3AFD1C4E32}">
      <dgm:prSet/>
      <dgm:spPr/>
      <dgm:t>
        <a:bodyPr/>
        <a:lstStyle/>
        <a:p>
          <a:r>
            <a:rPr lang="en-GB"/>
            <a:t>The elaborate planning and ritual (binding) were necessary components to fulfill his sexual dominance fantasies, cultivated from childhood.</a:t>
          </a:r>
          <a:endParaRPr lang="en-US"/>
        </a:p>
      </dgm:t>
    </dgm:pt>
    <dgm:pt modelId="{85B1B174-77EF-4714-97B0-59C8B06D34C3}" type="parTrans" cxnId="{73A2C73E-6636-482C-BAB8-7A38AD394979}">
      <dgm:prSet/>
      <dgm:spPr/>
      <dgm:t>
        <a:bodyPr/>
        <a:lstStyle/>
        <a:p>
          <a:endParaRPr lang="en-US"/>
        </a:p>
      </dgm:t>
    </dgm:pt>
    <dgm:pt modelId="{1E355F29-F05C-43F9-AC73-0FB63B882688}" type="sibTrans" cxnId="{73A2C73E-6636-482C-BAB8-7A38AD394979}">
      <dgm:prSet/>
      <dgm:spPr/>
      <dgm:t>
        <a:bodyPr/>
        <a:lstStyle/>
        <a:p>
          <a:endParaRPr lang="en-US"/>
        </a:p>
      </dgm:t>
    </dgm:pt>
    <dgm:pt modelId="{0F01E701-54ED-42D5-BCDF-A5A776303872}">
      <dgm:prSet/>
      <dgm:spPr/>
      <dgm:t>
        <a:bodyPr/>
        <a:lstStyle/>
        <a:p>
          <a:r>
            <a:rPr lang="en-GB"/>
            <a:t>Rader referred to his inner compulsion as the "Ogre," a distinct personality separate from his daily life that demanded expression through violence.</a:t>
          </a:r>
          <a:endParaRPr lang="en-US"/>
        </a:p>
      </dgm:t>
    </dgm:pt>
    <dgm:pt modelId="{9466D2E8-0A7E-4542-BE49-F7874ED0EDD5}" type="parTrans" cxnId="{FAA9BB0A-2DAC-4B84-817A-571C640ED369}">
      <dgm:prSet/>
      <dgm:spPr/>
      <dgm:t>
        <a:bodyPr/>
        <a:lstStyle/>
        <a:p>
          <a:endParaRPr lang="en-US"/>
        </a:p>
      </dgm:t>
    </dgm:pt>
    <dgm:pt modelId="{BF921351-88B4-40AD-A180-868B44E45C60}" type="sibTrans" cxnId="{FAA9BB0A-2DAC-4B84-817A-571C640ED369}">
      <dgm:prSet/>
      <dgm:spPr/>
      <dgm:t>
        <a:bodyPr/>
        <a:lstStyle/>
        <a:p>
          <a:endParaRPr lang="en-US"/>
        </a:p>
      </dgm:t>
    </dgm:pt>
    <dgm:pt modelId="{D48BA65F-61FA-4A23-8EEC-7C10E0F302AD}" type="pres">
      <dgm:prSet presAssocID="{C4BF825B-F31D-4B83-9FED-FBEE196C1D4A}" presName="hierChild1" presStyleCnt="0">
        <dgm:presLayoutVars>
          <dgm:chPref val="1"/>
          <dgm:dir/>
          <dgm:animOne val="branch"/>
          <dgm:animLvl val="lvl"/>
          <dgm:resizeHandles/>
        </dgm:presLayoutVars>
      </dgm:prSet>
      <dgm:spPr/>
    </dgm:pt>
    <dgm:pt modelId="{74C9A8B1-48D3-4D25-80D4-930294A388E1}" type="pres">
      <dgm:prSet presAssocID="{11C87752-E13D-4AEB-9717-DE3AFD1C4E32}" presName="hierRoot1" presStyleCnt="0"/>
      <dgm:spPr/>
    </dgm:pt>
    <dgm:pt modelId="{67002621-2EDE-4E5F-B2EC-A6C7C316E58B}" type="pres">
      <dgm:prSet presAssocID="{11C87752-E13D-4AEB-9717-DE3AFD1C4E32}" presName="composite" presStyleCnt="0"/>
      <dgm:spPr/>
    </dgm:pt>
    <dgm:pt modelId="{168E08AC-9A89-4597-BFC5-65829776E400}" type="pres">
      <dgm:prSet presAssocID="{11C87752-E13D-4AEB-9717-DE3AFD1C4E32}" presName="background" presStyleLbl="node0" presStyleIdx="0" presStyleCnt="2"/>
      <dgm:spPr/>
    </dgm:pt>
    <dgm:pt modelId="{A3229290-88F7-4FB7-A5B7-FE5CB8CCDFD0}" type="pres">
      <dgm:prSet presAssocID="{11C87752-E13D-4AEB-9717-DE3AFD1C4E32}" presName="text" presStyleLbl="fgAcc0" presStyleIdx="0" presStyleCnt="2">
        <dgm:presLayoutVars>
          <dgm:chPref val="3"/>
        </dgm:presLayoutVars>
      </dgm:prSet>
      <dgm:spPr/>
    </dgm:pt>
    <dgm:pt modelId="{F3A970DF-32BC-4211-A6E1-123E8BF47EFC}" type="pres">
      <dgm:prSet presAssocID="{11C87752-E13D-4AEB-9717-DE3AFD1C4E32}" presName="hierChild2" presStyleCnt="0"/>
      <dgm:spPr/>
    </dgm:pt>
    <dgm:pt modelId="{A14CFD24-681F-4994-9DA6-825A65A0B77A}" type="pres">
      <dgm:prSet presAssocID="{0F01E701-54ED-42D5-BCDF-A5A776303872}" presName="hierRoot1" presStyleCnt="0"/>
      <dgm:spPr/>
    </dgm:pt>
    <dgm:pt modelId="{F78A42AC-D42A-4527-8D5B-9DB0B9D3827F}" type="pres">
      <dgm:prSet presAssocID="{0F01E701-54ED-42D5-BCDF-A5A776303872}" presName="composite" presStyleCnt="0"/>
      <dgm:spPr/>
    </dgm:pt>
    <dgm:pt modelId="{3CD93077-2B9B-498F-A1F1-F46E4265B4EB}" type="pres">
      <dgm:prSet presAssocID="{0F01E701-54ED-42D5-BCDF-A5A776303872}" presName="background" presStyleLbl="node0" presStyleIdx="1" presStyleCnt="2"/>
      <dgm:spPr/>
    </dgm:pt>
    <dgm:pt modelId="{3860D5AC-A11D-472A-BB09-D25928B2898D}" type="pres">
      <dgm:prSet presAssocID="{0F01E701-54ED-42D5-BCDF-A5A776303872}" presName="text" presStyleLbl="fgAcc0" presStyleIdx="1" presStyleCnt="2">
        <dgm:presLayoutVars>
          <dgm:chPref val="3"/>
        </dgm:presLayoutVars>
      </dgm:prSet>
      <dgm:spPr/>
    </dgm:pt>
    <dgm:pt modelId="{CE8B72F9-42B8-42EB-A4A4-4B82E91DDFB1}" type="pres">
      <dgm:prSet presAssocID="{0F01E701-54ED-42D5-BCDF-A5A776303872}" presName="hierChild2" presStyleCnt="0"/>
      <dgm:spPr/>
    </dgm:pt>
  </dgm:ptLst>
  <dgm:cxnLst>
    <dgm:cxn modelId="{FAA9BB0A-2DAC-4B84-817A-571C640ED369}" srcId="{C4BF825B-F31D-4B83-9FED-FBEE196C1D4A}" destId="{0F01E701-54ED-42D5-BCDF-A5A776303872}" srcOrd="1" destOrd="0" parTransId="{9466D2E8-0A7E-4542-BE49-F7874ED0EDD5}" sibTransId="{BF921351-88B4-40AD-A180-868B44E45C60}"/>
    <dgm:cxn modelId="{262C4514-164F-4D55-9C7C-BCF7E563114D}" type="presOf" srcId="{C4BF825B-F31D-4B83-9FED-FBEE196C1D4A}" destId="{D48BA65F-61FA-4A23-8EEC-7C10E0F302AD}" srcOrd="0" destOrd="0" presId="urn:microsoft.com/office/officeart/2005/8/layout/hierarchy1"/>
    <dgm:cxn modelId="{73A2C73E-6636-482C-BAB8-7A38AD394979}" srcId="{C4BF825B-F31D-4B83-9FED-FBEE196C1D4A}" destId="{11C87752-E13D-4AEB-9717-DE3AFD1C4E32}" srcOrd="0" destOrd="0" parTransId="{85B1B174-77EF-4714-97B0-59C8B06D34C3}" sibTransId="{1E355F29-F05C-43F9-AC73-0FB63B882688}"/>
    <dgm:cxn modelId="{F06C758B-B267-4338-9856-9678F606F0EC}" type="presOf" srcId="{0F01E701-54ED-42D5-BCDF-A5A776303872}" destId="{3860D5AC-A11D-472A-BB09-D25928B2898D}" srcOrd="0" destOrd="0" presId="urn:microsoft.com/office/officeart/2005/8/layout/hierarchy1"/>
    <dgm:cxn modelId="{F1A1F4AE-B0AC-4A26-BF96-E1CDB28CDE08}" type="presOf" srcId="{11C87752-E13D-4AEB-9717-DE3AFD1C4E32}" destId="{A3229290-88F7-4FB7-A5B7-FE5CB8CCDFD0}" srcOrd="0" destOrd="0" presId="urn:microsoft.com/office/officeart/2005/8/layout/hierarchy1"/>
    <dgm:cxn modelId="{9DE8BBDB-6D3C-4CCB-BF3E-87CB876239C8}" type="presParOf" srcId="{D48BA65F-61FA-4A23-8EEC-7C10E0F302AD}" destId="{74C9A8B1-48D3-4D25-80D4-930294A388E1}" srcOrd="0" destOrd="0" presId="urn:microsoft.com/office/officeart/2005/8/layout/hierarchy1"/>
    <dgm:cxn modelId="{D159E0CB-251E-4AA2-9776-198F4CF2E0EE}" type="presParOf" srcId="{74C9A8B1-48D3-4D25-80D4-930294A388E1}" destId="{67002621-2EDE-4E5F-B2EC-A6C7C316E58B}" srcOrd="0" destOrd="0" presId="urn:microsoft.com/office/officeart/2005/8/layout/hierarchy1"/>
    <dgm:cxn modelId="{EBDD43E0-E164-4DAC-9A0C-939EC3422F59}" type="presParOf" srcId="{67002621-2EDE-4E5F-B2EC-A6C7C316E58B}" destId="{168E08AC-9A89-4597-BFC5-65829776E400}" srcOrd="0" destOrd="0" presId="urn:microsoft.com/office/officeart/2005/8/layout/hierarchy1"/>
    <dgm:cxn modelId="{D44A462F-18F8-47AA-8066-58DC39D8E55A}" type="presParOf" srcId="{67002621-2EDE-4E5F-B2EC-A6C7C316E58B}" destId="{A3229290-88F7-4FB7-A5B7-FE5CB8CCDFD0}" srcOrd="1" destOrd="0" presId="urn:microsoft.com/office/officeart/2005/8/layout/hierarchy1"/>
    <dgm:cxn modelId="{77E64AB1-3503-4E77-8F7A-23BCB451BD4B}" type="presParOf" srcId="{74C9A8B1-48D3-4D25-80D4-930294A388E1}" destId="{F3A970DF-32BC-4211-A6E1-123E8BF47EFC}" srcOrd="1" destOrd="0" presId="urn:microsoft.com/office/officeart/2005/8/layout/hierarchy1"/>
    <dgm:cxn modelId="{6C0C4311-28B6-4E46-867A-B490E29F1037}" type="presParOf" srcId="{D48BA65F-61FA-4A23-8EEC-7C10E0F302AD}" destId="{A14CFD24-681F-4994-9DA6-825A65A0B77A}" srcOrd="1" destOrd="0" presId="urn:microsoft.com/office/officeart/2005/8/layout/hierarchy1"/>
    <dgm:cxn modelId="{F6C3161C-6072-46A0-A038-7B5BAE89CD42}" type="presParOf" srcId="{A14CFD24-681F-4994-9DA6-825A65A0B77A}" destId="{F78A42AC-D42A-4527-8D5B-9DB0B9D3827F}" srcOrd="0" destOrd="0" presId="urn:microsoft.com/office/officeart/2005/8/layout/hierarchy1"/>
    <dgm:cxn modelId="{5E9BCEDC-7047-4854-A04F-FB6A77232DA8}" type="presParOf" srcId="{F78A42AC-D42A-4527-8D5B-9DB0B9D3827F}" destId="{3CD93077-2B9B-498F-A1F1-F46E4265B4EB}" srcOrd="0" destOrd="0" presId="urn:microsoft.com/office/officeart/2005/8/layout/hierarchy1"/>
    <dgm:cxn modelId="{25912FF4-A705-4141-8E66-5D66C98F9FB8}" type="presParOf" srcId="{F78A42AC-D42A-4527-8D5B-9DB0B9D3827F}" destId="{3860D5AC-A11D-472A-BB09-D25928B2898D}" srcOrd="1" destOrd="0" presId="urn:microsoft.com/office/officeart/2005/8/layout/hierarchy1"/>
    <dgm:cxn modelId="{E9B97BA1-AE2C-4E0D-88FF-B9604952FE97}" type="presParOf" srcId="{A14CFD24-681F-4994-9DA6-825A65A0B77A}" destId="{CE8B72F9-42B8-42EB-A4A4-4B82E91DDFB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365A68D6-15E3-44E5-BC01-305B1F34618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73B2FB9-3592-451B-8FDE-B0A534D93C98}">
      <dgm:prSet/>
      <dgm:spPr/>
      <dgm:t>
        <a:bodyPr/>
        <a:lstStyle/>
        <a:p>
          <a:r>
            <a:rPr lang="en-GB"/>
            <a:t>1. Defect of Reason</a:t>
          </a:r>
          <a:endParaRPr lang="en-US"/>
        </a:p>
      </dgm:t>
    </dgm:pt>
    <dgm:pt modelId="{D196B0FA-2D59-476D-B484-3282D9EE0455}" type="parTrans" cxnId="{D00BC01E-435F-4446-9E62-83BA53FFD895}">
      <dgm:prSet/>
      <dgm:spPr/>
      <dgm:t>
        <a:bodyPr/>
        <a:lstStyle/>
        <a:p>
          <a:endParaRPr lang="en-US"/>
        </a:p>
      </dgm:t>
    </dgm:pt>
    <dgm:pt modelId="{654F3143-784B-4DE0-8A2E-DBA06F54B9FE}" type="sibTrans" cxnId="{D00BC01E-435F-4446-9E62-83BA53FFD895}">
      <dgm:prSet/>
      <dgm:spPr/>
      <dgm:t>
        <a:bodyPr/>
        <a:lstStyle/>
        <a:p>
          <a:endParaRPr lang="en-US"/>
        </a:p>
      </dgm:t>
    </dgm:pt>
    <dgm:pt modelId="{C77104A3-5BEC-4A08-A657-C9913F2161E4}">
      <dgm:prSet/>
      <dgm:spPr/>
      <dgm:t>
        <a:bodyPr/>
        <a:lstStyle/>
        <a:p>
          <a:r>
            <a:rPr lang="en-GB"/>
            <a:t>The accused's powers of reasoning must be impaired. Mere confusion or moments of absent-mindedness are insufficient.</a:t>
          </a:r>
          <a:endParaRPr lang="en-US"/>
        </a:p>
      </dgm:t>
    </dgm:pt>
    <dgm:pt modelId="{D549ECD6-08B3-44EA-ABD5-76F8BFA7D5D8}" type="parTrans" cxnId="{E90E9A57-54F4-4E0B-879D-2485F9DDAF48}">
      <dgm:prSet/>
      <dgm:spPr/>
      <dgm:t>
        <a:bodyPr/>
        <a:lstStyle/>
        <a:p>
          <a:endParaRPr lang="en-US"/>
        </a:p>
      </dgm:t>
    </dgm:pt>
    <dgm:pt modelId="{78CFA33C-35DA-4821-B804-35EFAEF2604E}" type="sibTrans" cxnId="{E90E9A57-54F4-4E0B-879D-2485F9DDAF48}">
      <dgm:prSet/>
      <dgm:spPr/>
      <dgm:t>
        <a:bodyPr/>
        <a:lstStyle/>
        <a:p>
          <a:endParaRPr lang="en-US"/>
        </a:p>
      </dgm:t>
    </dgm:pt>
    <dgm:pt modelId="{81152C34-13BC-449D-868C-B06C130E1FFD}">
      <dgm:prSet/>
      <dgm:spPr/>
      <dgm:t>
        <a:bodyPr/>
        <a:lstStyle/>
        <a:p>
          <a:r>
            <a:rPr lang="en-GB"/>
            <a:t>2. Disease of the Mind</a:t>
          </a:r>
          <a:endParaRPr lang="en-US"/>
        </a:p>
      </dgm:t>
    </dgm:pt>
    <dgm:pt modelId="{D55A7B6D-74FB-465C-9A7E-46406891B9D2}" type="parTrans" cxnId="{55F46156-8676-4E7C-9FD2-CC0C1F6F746D}">
      <dgm:prSet/>
      <dgm:spPr/>
      <dgm:t>
        <a:bodyPr/>
        <a:lstStyle/>
        <a:p>
          <a:endParaRPr lang="en-US"/>
        </a:p>
      </dgm:t>
    </dgm:pt>
    <dgm:pt modelId="{8781108A-2D72-4DF9-9FC7-5860BE3767AB}" type="sibTrans" cxnId="{55F46156-8676-4E7C-9FD2-CC0C1F6F746D}">
      <dgm:prSet/>
      <dgm:spPr/>
      <dgm:t>
        <a:bodyPr/>
        <a:lstStyle/>
        <a:p>
          <a:endParaRPr lang="en-US"/>
        </a:p>
      </dgm:t>
    </dgm:pt>
    <dgm:pt modelId="{3ABB7181-FDC1-42F5-8A2F-5980C36C4A2F}">
      <dgm:prSet/>
      <dgm:spPr/>
      <dgm:t>
        <a:bodyPr/>
        <a:lstStyle/>
        <a:p>
          <a:r>
            <a:rPr lang="en-GB"/>
            <a:t>This defect must be caused by a disease of the mind (internal factor), which affects memory, reasoning, or understanding.</a:t>
          </a:r>
          <a:endParaRPr lang="en-US"/>
        </a:p>
      </dgm:t>
    </dgm:pt>
    <dgm:pt modelId="{812A6580-2309-4308-B248-3DDB314E24A7}" type="parTrans" cxnId="{C81BCCB3-9F2C-47C8-945D-91F54FCF70D0}">
      <dgm:prSet/>
      <dgm:spPr/>
      <dgm:t>
        <a:bodyPr/>
        <a:lstStyle/>
        <a:p>
          <a:endParaRPr lang="en-US"/>
        </a:p>
      </dgm:t>
    </dgm:pt>
    <dgm:pt modelId="{42B56F90-9770-4E06-B4C4-5106C771E6FC}" type="sibTrans" cxnId="{C81BCCB3-9F2C-47C8-945D-91F54FCF70D0}">
      <dgm:prSet/>
      <dgm:spPr/>
      <dgm:t>
        <a:bodyPr/>
        <a:lstStyle/>
        <a:p>
          <a:endParaRPr lang="en-US"/>
        </a:p>
      </dgm:t>
    </dgm:pt>
    <dgm:pt modelId="{1A250C17-C799-43EB-A90E-0B5C4810A166}">
      <dgm:prSet/>
      <dgm:spPr/>
      <dgm:t>
        <a:bodyPr/>
        <a:lstStyle/>
        <a:p>
          <a:r>
            <a:rPr lang="en-GB"/>
            <a:t>3. Nature and Quality</a:t>
          </a:r>
          <a:endParaRPr lang="en-US"/>
        </a:p>
      </dgm:t>
    </dgm:pt>
    <dgm:pt modelId="{5D2663E1-3B2D-4220-9865-5C885F613984}" type="parTrans" cxnId="{7D3B34BD-1FBC-4A2C-BDDC-E4577EA27941}">
      <dgm:prSet/>
      <dgm:spPr/>
      <dgm:t>
        <a:bodyPr/>
        <a:lstStyle/>
        <a:p>
          <a:endParaRPr lang="en-US"/>
        </a:p>
      </dgm:t>
    </dgm:pt>
    <dgm:pt modelId="{FB744BA1-7D3B-407D-B9BA-D1B298B77659}" type="sibTrans" cxnId="{7D3B34BD-1FBC-4A2C-BDDC-E4577EA27941}">
      <dgm:prSet/>
      <dgm:spPr/>
      <dgm:t>
        <a:bodyPr/>
        <a:lstStyle/>
        <a:p>
          <a:endParaRPr lang="en-US"/>
        </a:p>
      </dgm:t>
    </dgm:pt>
    <dgm:pt modelId="{CB3AC065-D807-4D10-BF6A-F59B21D83765}">
      <dgm:prSet/>
      <dgm:spPr/>
      <dgm:t>
        <a:bodyPr/>
        <a:lstStyle/>
        <a:p>
          <a:r>
            <a:rPr lang="en-GB"/>
            <a:t>They did not know the nature/quality of the act, OR if they did, they did not know that what they were doing was wrong.</a:t>
          </a:r>
          <a:endParaRPr lang="en-US"/>
        </a:p>
      </dgm:t>
    </dgm:pt>
    <dgm:pt modelId="{CF478488-283F-4524-B3C8-AF5830650148}" type="parTrans" cxnId="{781650AC-279A-484D-B302-40A787D66D87}">
      <dgm:prSet/>
      <dgm:spPr/>
      <dgm:t>
        <a:bodyPr/>
        <a:lstStyle/>
        <a:p>
          <a:endParaRPr lang="en-US"/>
        </a:p>
      </dgm:t>
    </dgm:pt>
    <dgm:pt modelId="{F755FF2B-497E-4FC5-A038-FEAE1BBA153D}" type="sibTrans" cxnId="{781650AC-279A-484D-B302-40A787D66D87}">
      <dgm:prSet/>
      <dgm:spPr/>
      <dgm:t>
        <a:bodyPr/>
        <a:lstStyle/>
        <a:p>
          <a:endParaRPr lang="en-US"/>
        </a:p>
      </dgm:t>
    </dgm:pt>
    <dgm:pt modelId="{B7D110CC-49F8-4391-A6D1-A9A50ED2A7BE}" type="pres">
      <dgm:prSet presAssocID="{365A68D6-15E3-44E5-BC01-305B1F346186}" presName="Name0" presStyleCnt="0">
        <dgm:presLayoutVars>
          <dgm:dir/>
          <dgm:resizeHandles val="exact"/>
        </dgm:presLayoutVars>
      </dgm:prSet>
      <dgm:spPr/>
    </dgm:pt>
    <dgm:pt modelId="{92FD7BA1-6385-4220-8BDF-C5F98051E3D9}" type="pres">
      <dgm:prSet presAssocID="{E73B2FB9-3592-451B-8FDE-B0A534D93C98}" presName="node" presStyleLbl="node1" presStyleIdx="0" presStyleCnt="6">
        <dgm:presLayoutVars>
          <dgm:bulletEnabled val="1"/>
        </dgm:presLayoutVars>
      </dgm:prSet>
      <dgm:spPr/>
    </dgm:pt>
    <dgm:pt modelId="{EABD264B-B854-4392-AEB9-B67C1E87C983}" type="pres">
      <dgm:prSet presAssocID="{654F3143-784B-4DE0-8A2E-DBA06F54B9FE}" presName="sibTrans" presStyleLbl="sibTrans1D1" presStyleIdx="0" presStyleCnt="5"/>
      <dgm:spPr/>
    </dgm:pt>
    <dgm:pt modelId="{AE52E103-1B60-43FF-8993-700F0E214C75}" type="pres">
      <dgm:prSet presAssocID="{654F3143-784B-4DE0-8A2E-DBA06F54B9FE}" presName="connectorText" presStyleLbl="sibTrans1D1" presStyleIdx="0" presStyleCnt="5"/>
      <dgm:spPr/>
    </dgm:pt>
    <dgm:pt modelId="{872D15C8-938F-4A29-8AC9-DBCE4F42B685}" type="pres">
      <dgm:prSet presAssocID="{C77104A3-5BEC-4A08-A657-C9913F2161E4}" presName="node" presStyleLbl="node1" presStyleIdx="1" presStyleCnt="6">
        <dgm:presLayoutVars>
          <dgm:bulletEnabled val="1"/>
        </dgm:presLayoutVars>
      </dgm:prSet>
      <dgm:spPr/>
    </dgm:pt>
    <dgm:pt modelId="{BECDE9CC-451E-46FF-89F1-28D814BF20B6}" type="pres">
      <dgm:prSet presAssocID="{78CFA33C-35DA-4821-B804-35EFAEF2604E}" presName="sibTrans" presStyleLbl="sibTrans1D1" presStyleIdx="1" presStyleCnt="5"/>
      <dgm:spPr/>
    </dgm:pt>
    <dgm:pt modelId="{D8D0B84B-1E70-4E5D-AFE0-D179A8DB915D}" type="pres">
      <dgm:prSet presAssocID="{78CFA33C-35DA-4821-B804-35EFAEF2604E}" presName="connectorText" presStyleLbl="sibTrans1D1" presStyleIdx="1" presStyleCnt="5"/>
      <dgm:spPr/>
    </dgm:pt>
    <dgm:pt modelId="{5D391827-7936-4EFF-A606-33007BFE5EBC}" type="pres">
      <dgm:prSet presAssocID="{81152C34-13BC-449D-868C-B06C130E1FFD}" presName="node" presStyleLbl="node1" presStyleIdx="2" presStyleCnt="6">
        <dgm:presLayoutVars>
          <dgm:bulletEnabled val="1"/>
        </dgm:presLayoutVars>
      </dgm:prSet>
      <dgm:spPr/>
    </dgm:pt>
    <dgm:pt modelId="{67F8E50C-9057-40CE-9DCB-EEDA42262FA7}" type="pres">
      <dgm:prSet presAssocID="{8781108A-2D72-4DF9-9FC7-5860BE3767AB}" presName="sibTrans" presStyleLbl="sibTrans1D1" presStyleIdx="2" presStyleCnt="5"/>
      <dgm:spPr/>
    </dgm:pt>
    <dgm:pt modelId="{A6B3A642-0E6D-43D3-B0F6-8AFBF4E1A9F9}" type="pres">
      <dgm:prSet presAssocID="{8781108A-2D72-4DF9-9FC7-5860BE3767AB}" presName="connectorText" presStyleLbl="sibTrans1D1" presStyleIdx="2" presStyleCnt="5"/>
      <dgm:spPr/>
    </dgm:pt>
    <dgm:pt modelId="{572B61B4-C20F-46D3-9AC6-051CBE26AA73}" type="pres">
      <dgm:prSet presAssocID="{3ABB7181-FDC1-42F5-8A2F-5980C36C4A2F}" presName="node" presStyleLbl="node1" presStyleIdx="3" presStyleCnt="6">
        <dgm:presLayoutVars>
          <dgm:bulletEnabled val="1"/>
        </dgm:presLayoutVars>
      </dgm:prSet>
      <dgm:spPr/>
    </dgm:pt>
    <dgm:pt modelId="{A853C4F6-6497-47F3-A5AF-D4D9ED8F0575}" type="pres">
      <dgm:prSet presAssocID="{42B56F90-9770-4E06-B4C4-5106C771E6FC}" presName="sibTrans" presStyleLbl="sibTrans1D1" presStyleIdx="3" presStyleCnt="5"/>
      <dgm:spPr/>
    </dgm:pt>
    <dgm:pt modelId="{D14FBC16-403E-42F6-AABF-9AD8E3EF058F}" type="pres">
      <dgm:prSet presAssocID="{42B56F90-9770-4E06-B4C4-5106C771E6FC}" presName="connectorText" presStyleLbl="sibTrans1D1" presStyleIdx="3" presStyleCnt="5"/>
      <dgm:spPr/>
    </dgm:pt>
    <dgm:pt modelId="{35B61375-5A4A-42F6-81F5-FA2AA771969D}" type="pres">
      <dgm:prSet presAssocID="{1A250C17-C799-43EB-A90E-0B5C4810A166}" presName="node" presStyleLbl="node1" presStyleIdx="4" presStyleCnt="6">
        <dgm:presLayoutVars>
          <dgm:bulletEnabled val="1"/>
        </dgm:presLayoutVars>
      </dgm:prSet>
      <dgm:spPr/>
    </dgm:pt>
    <dgm:pt modelId="{C6F869D5-1CAF-48C5-8D43-6CC0C128CA54}" type="pres">
      <dgm:prSet presAssocID="{FB744BA1-7D3B-407D-B9BA-D1B298B77659}" presName="sibTrans" presStyleLbl="sibTrans1D1" presStyleIdx="4" presStyleCnt="5"/>
      <dgm:spPr/>
    </dgm:pt>
    <dgm:pt modelId="{494B9E3A-D07B-4470-8A25-500F8FDC3EB9}" type="pres">
      <dgm:prSet presAssocID="{FB744BA1-7D3B-407D-B9BA-D1B298B77659}" presName="connectorText" presStyleLbl="sibTrans1D1" presStyleIdx="4" presStyleCnt="5"/>
      <dgm:spPr/>
    </dgm:pt>
    <dgm:pt modelId="{F9E8A441-81B3-403D-B5F5-C3E290C35B10}" type="pres">
      <dgm:prSet presAssocID="{CB3AC065-D807-4D10-BF6A-F59B21D83765}" presName="node" presStyleLbl="node1" presStyleIdx="5" presStyleCnt="6">
        <dgm:presLayoutVars>
          <dgm:bulletEnabled val="1"/>
        </dgm:presLayoutVars>
      </dgm:prSet>
      <dgm:spPr/>
    </dgm:pt>
  </dgm:ptLst>
  <dgm:cxnLst>
    <dgm:cxn modelId="{9C54ED07-8A57-4720-AB45-0FE3D3C69DC0}" type="presOf" srcId="{42B56F90-9770-4E06-B4C4-5106C771E6FC}" destId="{A853C4F6-6497-47F3-A5AF-D4D9ED8F0575}" srcOrd="0" destOrd="0" presId="urn:microsoft.com/office/officeart/2016/7/layout/RepeatingBendingProcessNew"/>
    <dgm:cxn modelId="{D00BC01E-435F-4446-9E62-83BA53FFD895}" srcId="{365A68D6-15E3-44E5-BC01-305B1F346186}" destId="{E73B2FB9-3592-451B-8FDE-B0A534D93C98}" srcOrd="0" destOrd="0" parTransId="{D196B0FA-2D59-476D-B484-3282D9EE0455}" sibTransId="{654F3143-784B-4DE0-8A2E-DBA06F54B9FE}"/>
    <dgm:cxn modelId="{8D685923-526F-4D8D-B5C7-C18DA3E20F09}" type="presOf" srcId="{654F3143-784B-4DE0-8A2E-DBA06F54B9FE}" destId="{EABD264B-B854-4392-AEB9-B67C1E87C983}" srcOrd="0" destOrd="0" presId="urn:microsoft.com/office/officeart/2016/7/layout/RepeatingBendingProcessNew"/>
    <dgm:cxn modelId="{505FE269-876D-45CF-B16C-FA94860B81DE}" type="presOf" srcId="{3ABB7181-FDC1-42F5-8A2F-5980C36C4A2F}" destId="{572B61B4-C20F-46D3-9AC6-051CBE26AA73}" srcOrd="0" destOrd="0" presId="urn:microsoft.com/office/officeart/2016/7/layout/RepeatingBendingProcessNew"/>
    <dgm:cxn modelId="{12ECD64D-5FB0-41A3-85FF-774727CBD627}" type="presOf" srcId="{FB744BA1-7D3B-407D-B9BA-D1B298B77659}" destId="{494B9E3A-D07B-4470-8A25-500F8FDC3EB9}" srcOrd="1" destOrd="0" presId="urn:microsoft.com/office/officeart/2016/7/layout/RepeatingBendingProcessNew"/>
    <dgm:cxn modelId="{6FDF0951-7F8E-4587-B4FD-8A71C1BFE684}" type="presOf" srcId="{C77104A3-5BEC-4A08-A657-C9913F2161E4}" destId="{872D15C8-938F-4A29-8AC9-DBCE4F42B685}" srcOrd="0" destOrd="0" presId="urn:microsoft.com/office/officeart/2016/7/layout/RepeatingBendingProcessNew"/>
    <dgm:cxn modelId="{C3BA7952-12C4-4EE9-A53A-07819710274D}" type="presOf" srcId="{78CFA33C-35DA-4821-B804-35EFAEF2604E}" destId="{D8D0B84B-1E70-4E5D-AFE0-D179A8DB915D}" srcOrd="1" destOrd="0" presId="urn:microsoft.com/office/officeart/2016/7/layout/RepeatingBendingProcessNew"/>
    <dgm:cxn modelId="{01476F73-E46E-4EF9-874B-A3F37A4F67CC}" type="presOf" srcId="{78CFA33C-35DA-4821-B804-35EFAEF2604E}" destId="{BECDE9CC-451E-46FF-89F1-28D814BF20B6}" srcOrd="0" destOrd="0" presId="urn:microsoft.com/office/officeart/2016/7/layout/RepeatingBendingProcessNew"/>
    <dgm:cxn modelId="{55F46156-8676-4E7C-9FD2-CC0C1F6F746D}" srcId="{365A68D6-15E3-44E5-BC01-305B1F346186}" destId="{81152C34-13BC-449D-868C-B06C130E1FFD}" srcOrd="2" destOrd="0" parTransId="{D55A7B6D-74FB-465C-9A7E-46406891B9D2}" sibTransId="{8781108A-2D72-4DF9-9FC7-5860BE3767AB}"/>
    <dgm:cxn modelId="{28B71277-3F4B-4681-A5E0-A4B3389CC6C2}" type="presOf" srcId="{8781108A-2D72-4DF9-9FC7-5860BE3767AB}" destId="{67F8E50C-9057-40CE-9DCB-EEDA42262FA7}" srcOrd="0" destOrd="0" presId="urn:microsoft.com/office/officeart/2016/7/layout/RepeatingBendingProcessNew"/>
    <dgm:cxn modelId="{E90E9A57-54F4-4E0B-879D-2485F9DDAF48}" srcId="{365A68D6-15E3-44E5-BC01-305B1F346186}" destId="{C77104A3-5BEC-4A08-A657-C9913F2161E4}" srcOrd="1" destOrd="0" parTransId="{D549ECD6-08B3-44EA-ABD5-76F8BFA7D5D8}" sibTransId="{78CFA33C-35DA-4821-B804-35EFAEF2604E}"/>
    <dgm:cxn modelId="{9818F181-BC9C-4FB7-8B69-4F2C7454F5DD}" type="presOf" srcId="{E73B2FB9-3592-451B-8FDE-B0A534D93C98}" destId="{92FD7BA1-6385-4220-8BDF-C5F98051E3D9}" srcOrd="0" destOrd="0" presId="urn:microsoft.com/office/officeart/2016/7/layout/RepeatingBendingProcessNew"/>
    <dgm:cxn modelId="{627AD58F-E0E1-4578-A502-4C3B34D97B90}" type="presOf" srcId="{FB744BA1-7D3B-407D-B9BA-D1B298B77659}" destId="{C6F869D5-1CAF-48C5-8D43-6CC0C128CA54}" srcOrd="0" destOrd="0" presId="urn:microsoft.com/office/officeart/2016/7/layout/RepeatingBendingProcessNew"/>
    <dgm:cxn modelId="{A0CB3491-61AD-4F36-BB6E-978472FBDFBA}" type="presOf" srcId="{8781108A-2D72-4DF9-9FC7-5860BE3767AB}" destId="{A6B3A642-0E6D-43D3-B0F6-8AFBF4E1A9F9}" srcOrd="1" destOrd="0" presId="urn:microsoft.com/office/officeart/2016/7/layout/RepeatingBendingProcessNew"/>
    <dgm:cxn modelId="{781650AC-279A-484D-B302-40A787D66D87}" srcId="{365A68D6-15E3-44E5-BC01-305B1F346186}" destId="{CB3AC065-D807-4D10-BF6A-F59B21D83765}" srcOrd="5" destOrd="0" parTransId="{CF478488-283F-4524-B3C8-AF5830650148}" sibTransId="{F755FF2B-497E-4FC5-A038-FEAE1BBA153D}"/>
    <dgm:cxn modelId="{C81BCCB3-9F2C-47C8-945D-91F54FCF70D0}" srcId="{365A68D6-15E3-44E5-BC01-305B1F346186}" destId="{3ABB7181-FDC1-42F5-8A2F-5980C36C4A2F}" srcOrd="3" destOrd="0" parTransId="{812A6580-2309-4308-B248-3DDB314E24A7}" sibTransId="{42B56F90-9770-4E06-B4C4-5106C771E6FC}"/>
    <dgm:cxn modelId="{F66D0EBB-281E-43CF-8037-1FE520605EA6}" type="presOf" srcId="{365A68D6-15E3-44E5-BC01-305B1F346186}" destId="{B7D110CC-49F8-4391-A6D1-A9A50ED2A7BE}" srcOrd="0" destOrd="0" presId="urn:microsoft.com/office/officeart/2016/7/layout/RepeatingBendingProcessNew"/>
    <dgm:cxn modelId="{1EC6DABC-639C-4BF6-87D4-670F7599923C}" type="presOf" srcId="{654F3143-784B-4DE0-8A2E-DBA06F54B9FE}" destId="{AE52E103-1B60-43FF-8993-700F0E214C75}" srcOrd="1" destOrd="0" presId="urn:microsoft.com/office/officeart/2016/7/layout/RepeatingBendingProcessNew"/>
    <dgm:cxn modelId="{7D3B34BD-1FBC-4A2C-BDDC-E4577EA27941}" srcId="{365A68D6-15E3-44E5-BC01-305B1F346186}" destId="{1A250C17-C799-43EB-A90E-0B5C4810A166}" srcOrd="4" destOrd="0" parTransId="{5D2663E1-3B2D-4220-9865-5C885F613984}" sibTransId="{FB744BA1-7D3B-407D-B9BA-D1B298B77659}"/>
    <dgm:cxn modelId="{25755BCE-B7DB-4A9D-AF6C-CFAAAC07BD69}" type="presOf" srcId="{81152C34-13BC-449D-868C-B06C130E1FFD}" destId="{5D391827-7936-4EFF-A606-33007BFE5EBC}" srcOrd="0" destOrd="0" presId="urn:microsoft.com/office/officeart/2016/7/layout/RepeatingBendingProcessNew"/>
    <dgm:cxn modelId="{9B44D2DD-3D4C-41D0-8028-F255E69341CC}" type="presOf" srcId="{CB3AC065-D807-4D10-BF6A-F59B21D83765}" destId="{F9E8A441-81B3-403D-B5F5-C3E290C35B10}" srcOrd="0" destOrd="0" presId="urn:microsoft.com/office/officeart/2016/7/layout/RepeatingBendingProcessNew"/>
    <dgm:cxn modelId="{A93A42E0-3FA7-4A79-BE69-D280DE176CDD}" type="presOf" srcId="{42B56F90-9770-4E06-B4C4-5106C771E6FC}" destId="{D14FBC16-403E-42F6-AABF-9AD8E3EF058F}" srcOrd="1" destOrd="0" presId="urn:microsoft.com/office/officeart/2016/7/layout/RepeatingBendingProcessNew"/>
    <dgm:cxn modelId="{1AC6FFF3-0CFF-429C-914D-38E1C75CA8BE}" type="presOf" srcId="{1A250C17-C799-43EB-A90E-0B5C4810A166}" destId="{35B61375-5A4A-42F6-81F5-FA2AA771969D}" srcOrd="0" destOrd="0" presId="urn:microsoft.com/office/officeart/2016/7/layout/RepeatingBendingProcessNew"/>
    <dgm:cxn modelId="{6E02D550-13AC-4491-A556-7DBE76D1D565}" type="presParOf" srcId="{B7D110CC-49F8-4391-A6D1-A9A50ED2A7BE}" destId="{92FD7BA1-6385-4220-8BDF-C5F98051E3D9}" srcOrd="0" destOrd="0" presId="urn:microsoft.com/office/officeart/2016/7/layout/RepeatingBendingProcessNew"/>
    <dgm:cxn modelId="{F677B784-C131-4989-A308-7ADA5651FCD0}" type="presParOf" srcId="{B7D110CC-49F8-4391-A6D1-A9A50ED2A7BE}" destId="{EABD264B-B854-4392-AEB9-B67C1E87C983}" srcOrd="1" destOrd="0" presId="urn:microsoft.com/office/officeart/2016/7/layout/RepeatingBendingProcessNew"/>
    <dgm:cxn modelId="{32DAAA52-6466-4032-9320-7DC62274CE5A}" type="presParOf" srcId="{EABD264B-B854-4392-AEB9-B67C1E87C983}" destId="{AE52E103-1B60-43FF-8993-700F0E214C75}" srcOrd="0" destOrd="0" presId="urn:microsoft.com/office/officeart/2016/7/layout/RepeatingBendingProcessNew"/>
    <dgm:cxn modelId="{3A7A3AB2-ECCF-460C-A626-DA6633172407}" type="presParOf" srcId="{B7D110CC-49F8-4391-A6D1-A9A50ED2A7BE}" destId="{872D15C8-938F-4A29-8AC9-DBCE4F42B685}" srcOrd="2" destOrd="0" presId="urn:microsoft.com/office/officeart/2016/7/layout/RepeatingBendingProcessNew"/>
    <dgm:cxn modelId="{C2DF0E9C-3BEE-4A20-8329-E6493D0A142F}" type="presParOf" srcId="{B7D110CC-49F8-4391-A6D1-A9A50ED2A7BE}" destId="{BECDE9CC-451E-46FF-89F1-28D814BF20B6}" srcOrd="3" destOrd="0" presId="urn:microsoft.com/office/officeart/2016/7/layout/RepeatingBendingProcessNew"/>
    <dgm:cxn modelId="{2C359CC1-7589-4FD7-86FB-A4A9550AD5A3}" type="presParOf" srcId="{BECDE9CC-451E-46FF-89F1-28D814BF20B6}" destId="{D8D0B84B-1E70-4E5D-AFE0-D179A8DB915D}" srcOrd="0" destOrd="0" presId="urn:microsoft.com/office/officeart/2016/7/layout/RepeatingBendingProcessNew"/>
    <dgm:cxn modelId="{A95A8334-E025-46F1-91A7-80D9764D8375}" type="presParOf" srcId="{B7D110CC-49F8-4391-A6D1-A9A50ED2A7BE}" destId="{5D391827-7936-4EFF-A606-33007BFE5EBC}" srcOrd="4" destOrd="0" presId="urn:microsoft.com/office/officeart/2016/7/layout/RepeatingBendingProcessNew"/>
    <dgm:cxn modelId="{DE82E821-B859-46B7-9D1B-A2D53282E38C}" type="presParOf" srcId="{B7D110CC-49F8-4391-A6D1-A9A50ED2A7BE}" destId="{67F8E50C-9057-40CE-9DCB-EEDA42262FA7}" srcOrd="5" destOrd="0" presId="urn:microsoft.com/office/officeart/2016/7/layout/RepeatingBendingProcessNew"/>
    <dgm:cxn modelId="{9BA2069B-5197-4A64-A92A-EFFD67332620}" type="presParOf" srcId="{67F8E50C-9057-40CE-9DCB-EEDA42262FA7}" destId="{A6B3A642-0E6D-43D3-B0F6-8AFBF4E1A9F9}" srcOrd="0" destOrd="0" presId="urn:microsoft.com/office/officeart/2016/7/layout/RepeatingBendingProcessNew"/>
    <dgm:cxn modelId="{06EA8B34-4180-4780-826A-EB613BA0A199}" type="presParOf" srcId="{B7D110CC-49F8-4391-A6D1-A9A50ED2A7BE}" destId="{572B61B4-C20F-46D3-9AC6-051CBE26AA73}" srcOrd="6" destOrd="0" presId="urn:microsoft.com/office/officeart/2016/7/layout/RepeatingBendingProcessNew"/>
    <dgm:cxn modelId="{50895A04-7970-478A-A82F-FA523607B4B0}" type="presParOf" srcId="{B7D110CC-49F8-4391-A6D1-A9A50ED2A7BE}" destId="{A853C4F6-6497-47F3-A5AF-D4D9ED8F0575}" srcOrd="7" destOrd="0" presId="urn:microsoft.com/office/officeart/2016/7/layout/RepeatingBendingProcessNew"/>
    <dgm:cxn modelId="{390C8E18-A658-4FF3-AED5-2416BC22950E}" type="presParOf" srcId="{A853C4F6-6497-47F3-A5AF-D4D9ED8F0575}" destId="{D14FBC16-403E-42F6-AABF-9AD8E3EF058F}" srcOrd="0" destOrd="0" presId="urn:microsoft.com/office/officeart/2016/7/layout/RepeatingBendingProcessNew"/>
    <dgm:cxn modelId="{A0946257-0542-4880-8396-2DE8B13F79B5}" type="presParOf" srcId="{B7D110CC-49F8-4391-A6D1-A9A50ED2A7BE}" destId="{35B61375-5A4A-42F6-81F5-FA2AA771969D}" srcOrd="8" destOrd="0" presId="urn:microsoft.com/office/officeart/2016/7/layout/RepeatingBendingProcessNew"/>
    <dgm:cxn modelId="{8946F657-165E-43D2-8F51-6335767025E6}" type="presParOf" srcId="{B7D110CC-49F8-4391-A6D1-A9A50ED2A7BE}" destId="{C6F869D5-1CAF-48C5-8D43-6CC0C128CA54}" srcOrd="9" destOrd="0" presId="urn:microsoft.com/office/officeart/2016/7/layout/RepeatingBendingProcessNew"/>
    <dgm:cxn modelId="{16C15A14-CAE0-4BE4-8174-B13A89B3C4C2}" type="presParOf" srcId="{C6F869D5-1CAF-48C5-8D43-6CC0C128CA54}" destId="{494B9E3A-D07B-4470-8A25-500F8FDC3EB9}" srcOrd="0" destOrd="0" presId="urn:microsoft.com/office/officeart/2016/7/layout/RepeatingBendingProcessNew"/>
    <dgm:cxn modelId="{F26ECCB2-7374-47FE-87F1-56D593B79B74}" type="presParOf" srcId="{B7D110CC-49F8-4391-A6D1-A9A50ED2A7BE}" destId="{F9E8A441-81B3-403D-B5F5-C3E290C35B1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AB08A76A-BE90-4562-AFF8-01D668363E3C}"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0A4609F2-4D0A-4961-A23C-7D38E7C9DE31}">
      <dgm:prSet/>
      <dgm:spPr/>
      <dgm:t>
        <a:bodyPr/>
        <a:lstStyle/>
        <a:p>
          <a:r>
            <a:rPr lang="en-GB"/>
            <a:t>The rules arose from the acquittal of </a:t>
          </a:r>
          <a:r>
            <a:rPr lang="en-GB" b="1"/>
            <a:t>Daniel M'Naghten</a:t>
          </a:r>
          <a:r>
            <a:rPr lang="en-GB"/>
            <a:t> in 1843, who attempted to assassinate the British Prime Minister but killed his secretary instead.</a:t>
          </a:r>
          <a:endParaRPr lang="en-US"/>
        </a:p>
      </dgm:t>
    </dgm:pt>
    <dgm:pt modelId="{49F938A2-1C2F-433C-9DEC-8241F8D5870F}" type="parTrans" cxnId="{A9BBC679-1648-4C08-9BA6-3F2733466A7C}">
      <dgm:prSet/>
      <dgm:spPr/>
      <dgm:t>
        <a:bodyPr/>
        <a:lstStyle/>
        <a:p>
          <a:endParaRPr lang="en-US"/>
        </a:p>
      </dgm:t>
    </dgm:pt>
    <dgm:pt modelId="{F81BC727-2591-461D-A11B-22A4C9B45938}" type="sibTrans" cxnId="{A9BBC679-1648-4C08-9BA6-3F2733466A7C}">
      <dgm:prSet/>
      <dgm:spPr/>
      <dgm:t>
        <a:bodyPr/>
        <a:lstStyle/>
        <a:p>
          <a:endParaRPr lang="en-US"/>
        </a:p>
      </dgm:t>
    </dgm:pt>
    <dgm:pt modelId="{AA591E61-E888-49D2-B153-6DF160AC4574}">
      <dgm:prSet/>
      <dgm:spPr/>
      <dgm:t>
        <a:bodyPr/>
        <a:lstStyle/>
        <a:p>
          <a:r>
            <a:rPr lang="en-GB"/>
            <a:t>M'Naghten suffered from paranoid delusions involving the government. </a:t>
          </a:r>
          <a:endParaRPr lang="en-US"/>
        </a:p>
      </dgm:t>
    </dgm:pt>
    <dgm:pt modelId="{77897155-B1F1-415C-9794-E114DF30C6C9}" type="parTrans" cxnId="{417EE0F7-91D0-46FF-8209-07C326E97100}">
      <dgm:prSet/>
      <dgm:spPr/>
      <dgm:t>
        <a:bodyPr/>
        <a:lstStyle/>
        <a:p>
          <a:endParaRPr lang="en-US"/>
        </a:p>
      </dgm:t>
    </dgm:pt>
    <dgm:pt modelId="{4FE4C4D8-FE5A-4B32-BB7F-C9D772DD0558}" type="sibTrans" cxnId="{417EE0F7-91D0-46FF-8209-07C326E97100}">
      <dgm:prSet/>
      <dgm:spPr/>
      <dgm:t>
        <a:bodyPr/>
        <a:lstStyle/>
        <a:p>
          <a:endParaRPr lang="en-US"/>
        </a:p>
      </dgm:t>
    </dgm:pt>
    <dgm:pt modelId="{4D4F5EC7-1213-4F56-B19B-C3F73FF95BFE}">
      <dgm:prSet/>
      <dgm:spPr/>
      <dgm:t>
        <a:bodyPr/>
        <a:lstStyle/>
        <a:p>
          <a:r>
            <a:rPr lang="en-GB"/>
            <a:t>His acquittal caused public outrage, leading the House of Lords to codify these strict standards which remain the basis for the insanity defence in the UK and US today.</a:t>
          </a:r>
          <a:endParaRPr lang="en-US"/>
        </a:p>
      </dgm:t>
    </dgm:pt>
    <dgm:pt modelId="{218176EA-3851-4221-AF8A-E248311CCD10}" type="parTrans" cxnId="{2F4A1D6A-BE90-4912-BC46-ED683ED5F8B9}">
      <dgm:prSet/>
      <dgm:spPr/>
      <dgm:t>
        <a:bodyPr/>
        <a:lstStyle/>
        <a:p>
          <a:endParaRPr lang="en-US"/>
        </a:p>
      </dgm:t>
    </dgm:pt>
    <dgm:pt modelId="{D4C82BC1-6CC2-461E-9D0B-D8D879B100E1}" type="sibTrans" cxnId="{2F4A1D6A-BE90-4912-BC46-ED683ED5F8B9}">
      <dgm:prSet/>
      <dgm:spPr/>
      <dgm:t>
        <a:bodyPr/>
        <a:lstStyle/>
        <a:p>
          <a:endParaRPr lang="en-US"/>
        </a:p>
      </dgm:t>
    </dgm:pt>
    <dgm:pt modelId="{295287D5-0435-40EF-BDB9-B647830A8B52}" type="pres">
      <dgm:prSet presAssocID="{AB08A76A-BE90-4562-AFF8-01D668363E3C}" presName="hierChild1" presStyleCnt="0">
        <dgm:presLayoutVars>
          <dgm:chPref val="1"/>
          <dgm:dir/>
          <dgm:animOne val="branch"/>
          <dgm:animLvl val="lvl"/>
          <dgm:resizeHandles/>
        </dgm:presLayoutVars>
      </dgm:prSet>
      <dgm:spPr/>
    </dgm:pt>
    <dgm:pt modelId="{A2974E99-2A4B-4895-9B93-8CFA996F88EA}" type="pres">
      <dgm:prSet presAssocID="{0A4609F2-4D0A-4961-A23C-7D38E7C9DE31}" presName="hierRoot1" presStyleCnt="0"/>
      <dgm:spPr/>
    </dgm:pt>
    <dgm:pt modelId="{B04AC956-7116-41E5-ADD1-2473D71C3051}" type="pres">
      <dgm:prSet presAssocID="{0A4609F2-4D0A-4961-A23C-7D38E7C9DE31}" presName="composite" presStyleCnt="0"/>
      <dgm:spPr/>
    </dgm:pt>
    <dgm:pt modelId="{E946C2FC-423E-4BBE-9CC6-69061BB64138}" type="pres">
      <dgm:prSet presAssocID="{0A4609F2-4D0A-4961-A23C-7D38E7C9DE31}" presName="background" presStyleLbl="node0" presStyleIdx="0" presStyleCnt="3"/>
      <dgm:spPr/>
    </dgm:pt>
    <dgm:pt modelId="{17A3D667-E414-4843-AFB2-B319A2F9A378}" type="pres">
      <dgm:prSet presAssocID="{0A4609F2-4D0A-4961-A23C-7D38E7C9DE31}" presName="text" presStyleLbl="fgAcc0" presStyleIdx="0" presStyleCnt="3">
        <dgm:presLayoutVars>
          <dgm:chPref val="3"/>
        </dgm:presLayoutVars>
      </dgm:prSet>
      <dgm:spPr/>
    </dgm:pt>
    <dgm:pt modelId="{6B4FB4BC-BEBA-4B93-8A4B-2AC24FFA6CFE}" type="pres">
      <dgm:prSet presAssocID="{0A4609F2-4D0A-4961-A23C-7D38E7C9DE31}" presName="hierChild2" presStyleCnt="0"/>
      <dgm:spPr/>
    </dgm:pt>
    <dgm:pt modelId="{1ACF6F53-3464-47EB-A6B8-0857ABCD3E91}" type="pres">
      <dgm:prSet presAssocID="{AA591E61-E888-49D2-B153-6DF160AC4574}" presName="hierRoot1" presStyleCnt="0"/>
      <dgm:spPr/>
    </dgm:pt>
    <dgm:pt modelId="{AD8759C5-2529-4D63-B6EF-4AAA17896633}" type="pres">
      <dgm:prSet presAssocID="{AA591E61-E888-49D2-B153-6DF160AC4574}" presName="composite" presStyleCnt="0"/>
      <dgm:spPr/>
    </dgm:pt>
    <dgm:pt modelId="{AB8AC354-DA1F-4B5C-A26A-F40A71985CF6}" type="pres">
      <dgm:prSet presAssocID="{AA591E61-E888-49D2-B153-6DF160AC4574}" presName="background" presStyleLbl="node0" presStyleIdx="1" presStyleCnt="3"/>
      <dgm:spPr/>
    </dgm:pt>
    <dgm:pt modelId="{6E156983-EC86-49A9-839B-1C9AD0BC01DD}" type="pres">
      <dgm:prSet presAssocID="{AA591E61-E888-49D2-B153-6DF160AC4574}" presName="text" presStyleLbl="fgAcc0" presStyleIdx="1" presStyleCnt="3">
        <dgm:presLayoutVars>
          <dgm:chPref val="3"/>
        </dgm:presLayoutVars>
      </dgm:prSet>
      <dgm:spPr/>
    </dgm:pt>
    <dgm:pt modelId="{72188320-816C-4296-A336-520166AA7266}" type="pres">
      <dgm:prSet presAssocID="{AA591E61-E888-49D2-B153-6DF160AC4574}" presName="hierChild2" presStyleCnt="0"/>
      <dgm:spPr/>
    </dgm:pt>
    <dgm:pt modelId="{E1C882BD-4F44-416D-A8FB-4E2B2C569F68}" type="pres">
      <dgm:prSet presAssocID="{4D4F5EC7-1213-4F56-B19B-C3F73FF95BFE}" presName="hierRoot1" presStyleCnt="0"/>
      <dgm:spPr/>
    </dgm:pt>
    <dgm:pt modelId="{EFB6F574-7498-47F8-BF72-B752547A4145}" type="pres">
      <dgm:prSet presAssocID="{4D4F5EC7-1213-4F56-B19B-C3F73FF95BFE}" presName="composite" presStyleCnt="0"/>
      <dgm:spPr/>
    </dgm:pt>
    <dgm:pt modelId="{AF2E74A9-5968-4D91-AF0A-638DAE466C09}" type="pres">
      <dgm:prSet presAssocID="{4D4F5EC7-1213-4F56-B19B-C3F73FF95BFE}" presName="background" presStyleLbl="node0" presStyleIdx="2" presStyleCnt="3"/>
      <dgm:spPr/>
    </dgm:pt>
    <dgm:pt modelId="{62D7DE86-057F-49AA-8268-096786AE7E85}" type="pres">
      <dgm:prSet presAssocID="{4D4F5EC7-1213-4F56-B19B-C3F73FF95BFE}" presName="text" presStyleLbl="fgAcc0" presStyleIdx="2" presStyleCnt="3">
        <dgm:presLayoutVars>
          <dgm:chPref val="3"/>
        </dgm:presLayoutVars>
      </dgm:prSet>
      <dgm:spPr/>
    </dgm:pt>
    <dgm:pt modelId="{5031D158-6619-405B-9E44-AA2674686BB1}" type="pres">
      <dgm:prSet presAssocID="{4D4F5EC7-1213-4F56-B19B-C3F73FF95BFE}" presName="hierChild2" presStyleCnt="0"/>
      <dgm:spPr/>
    </dgm:pt>
  </dgm:ptLst>
  <dgm:cxnLst>
    <dgm:cxn modelId="{296A0A2E-AA34-45F5-8291-0C398458A28A}" type="presOf" srcId="{AA591E61-E888-49D2-B153-6DF160AC4574}" destId="{6E156983-EC86-49A9-839B-1C9AD0BC01DD}" srcOrd="0" destOrd="0" presId="urn:microsoft.com/office/officeart/2005/8/layout/hierarchy1"/>
    <dgm:cxn modelId="{2F4A1D6A-BE90-4912-BC46-ED683ED5F8B9}" srcId="{AB08A76A-BE90-4562-AFF8-01D668363E3C}" destId="{4D4F5EC7-1213-4F56-B19B-C3F73FF95BFE}" srcOrd="2" destOrd="0" parTransId="{218176EA-3851-4221-AF8A-E248311CCD10}" sibTransId="{D4C82BC1-6CC2-461E-9D0B-D8D879B100E1}"/>
    <dgm:cxn modelId="{A9BBC679-1648-4C08-9BA6-3F2733466A7C}" srcId="{AB08A76A-BE90-4562-AFF8-01D668363E3C}" destId="{0A4609F2-4D0A-4961-A23C-7D38E7C9DE31}" srcOrd="0" destOrd="0" parTransId="{49F938A2-1C2F-433C-9DEC-8241F8D5870F}" sibTransId="{F81BC727-2591-461D-A11B-22A4C9B45938}"/>
    <dgm:cxn modelId="{88CA318A-234F-4A35-B87C-3A460B94196A}" type="presOf" srcId="{0A4609F2-4D0A-4961-A23C-7D38E7C9DE31}" destId="{17A3D667-E414-4843-AFB2-B319A2F9A378}" srcOrd="0" destOrd="0" presId="urn:microsoft.com/office/officeart/2005/8/layout/hierarchy1"/>
    <dgm:cxn modelId="{F50858AC-0C43-46B4-9716-F1B0C203235C}" type="presOf" srcId="{AB08A76A-BE90-4562-AFF8-01D668363E3C}" destId="{295287D5-0435-40EF-BDB9-B647830A8B52}" srcOrd="0" destOrd="0" presId="urn:microsoft.com/office/officeart/2005/8/layout/hierarchy1"/>
    <dgm:cxn modelId="{F4C88FBC-D20A-4C9E-9B41-06F20C476EC0}" type="presOf" srcId="{4D4F5EC7-1213-4F56-B19B-C3F73FF95BFE}" destId="{62D7DE86-057F-49AA-8268-096786AE7E85}" srcOrd="0" destOrd="0" presId="urn:microsoft.com/office/officeart/2005/8/layout/hierarchy1"/>
    <dgm:cxn modelId="{417EE0F7-91D0-46FF-8209-07C326E97100}" srcId="{AB08A76A-BE90-4562-AFF8-01D668363E3C}" destId="{AA591E61-E888-49D2-B153-6DF160AC4574}" srcOrd="1" destOrd="0" parTransId="{77897155-B1F1-415C-9794-E114DF30C6C9}" sibTransId="{4FE4C4D8-FE5A-4B32-BB7F-C9D772DD0558}"/>
    <dgm:cxn modelId="{85486C25-BA42-4840-A5F5-C2D128981EB9}" type="presParOf" srcId="{295287D5-0435-40EF-BDB9-B647830A8B52}" destId="{A2974E99-2A4B-4895-9B93-8CFA996F88EA}" srcOrd="0" destOrd="0" presId="urn:microsoft.com/office/officeart/2005/8/layout/hierarchy1"/>
    <dgm:cxn modelId="{3928F300-287C-4A7D-B960-1F89B0FA34AB}" type="presParOf" srcId="{A2974E99-2A4B-4895-9B93-8CFA996F88EA}" destId="{B04AC956-7116-41E5-ADD1-2473D71C3051}" srcOrd="0" destOrd="0" presId="urn:microsoft.com/office/officeart/2005/8/layout/hierarchy1"/>
    <dgm:cxn modelId="{5A74C880-9389-4861-BC57-814F74BF698A}" type="presParOf" srcId="{B04AC956-7116-41E5-ADD1-2473D71C3051}" destId="{E946C2FC-423E-4BBE-9CC6-69061BB64138}" srcOrd="0" destOrd="0" presId="urn:microsoft.com/office/officeart/2005/8/layout/hierarchy1"/>
    <dgm:cxn modelId="{CB0ED91E-8DAE-4DEF-B310-3C7A6CE4D4FB}" type="presParOf" srcId="{B04AC956-7116-41E5-ADD1-2473D71C3051}" destId="{17A3D667-E414-4843-AFB2-B319A2F9A378}" srcOrd="1" destOrd="0" presId="urn:microsoft.com/office/officeart/2005/8/layout/hierarchy1"/>
    <dgm:cxn modelId="{F70ACA80-395B-4226-B830-9AC45476C4C0}" type="presParOf" srcId="{A2974E99-2A4B-4895-9B93-8CFA996F88EA}" destId="{6B4FB4BC-BEBA-4B93-8A4B-2AC24FFA6CFE}" srcOrd="1" destOrd="0" presId="urn:microsoft.com/office/officeart/2005/8/layout/hierarchy1"/>
    <dgm:cxn modelId="{1AAD49D1-0488-4F2D-A442-3129BD80E04C}" type="presParOf" srcId="{295287D5-0435-40EF-BDB9-B647830A8B52}" destId="{1ACF6F53-3464-47EB-A6B8-0857ABCD3E91}" srcOrd="1" destOrd="0" presId="urn:microsoft.com/office/officeart/2005/8/layout/hierarchy1"/>
    <dgm:cxn modelId="{E062FFB5-4901-4207-87A0-126594012380}" type="presParOf" srcId="{1ACF6F53-3464-47EB-A6B8-0857ABCD3E91}" destId="{AD8759C5-2529-4D63-B6EF-4AAA17896633}" srcOrd="0" destOrd="0" presId="urn:microsoft.com/office/officeart/2005/8/layout/hierarchy1"/>
    <dgm:cxn modelId="{80553721-244A-459F-994F-6AB17697DA2B}" type="presParOf" srcId="{AD8759C5-2529-4D63-B6EF-4AAA17896633}" destId="{AB8AC354-DA1F-4B5C-A26A-F40A71985CF6}" srcOrd="0" destOrd="0" presId="urn:microsoft.com/office/officeart/2005/8/layout/hierarchy1"/>
    <dgm:cxn modelId="{7B08B92A-6E0C-4A64-A6C3-9A62A4B4FA01}" type="presParOf" srcId="{AD8759C5-2529-4D63-B6EF-4AAA17896633}" destId="{6E156983-EC86-49A9-839B-1C9AD0BC01DD}" srcOrd="1" destOrd="0" presId="urn:microsoft.com/office/officeart/2005/8/layout/hierarchy1"/>
    <dgm:cxn modelId="{21590F17-7DBE-4A65-A8D0-72625431D0BF}" type="presParOf" srcId="{1ACF6F53-3464-47EB-A6B8-0857ABCD3E91}" destId="{72188320-816C-4296-A336-520166AA7266}" srcOrd="1" destOrd="0" presId="urn:microsoft.com/office/officeart/2005/8/layout/hierarchy1"/>
    <dgm:cxn modelId="{A46FE6D8-B42C-43E5-BAE9-15AC36B2F3BB}" type="presParOf" srcId="{295287D5-0435-40EF-BDB9-B647830A8B52}" destId="{E1C882BD-4F44-416D-A8FB-4E2B2C569F68}" srcOrd="2" destOrd="0" presId="urn:microsoft.com/office/officeart/2005/8/layout/hierarchy1"/>
    <dgm:cxn modelId="{8255CEDE-8B13-4497-B79C-B65FFFF39A9A}" type="presParOf" srcId="{E1C882BD-4F44-416D-A8FB-4E2B2C569F68}" destId="{EFB6F574-7498-47F8-BF72-B752547A4145}" srcOrd="0" destOrd="0" presId="urn:microsoft.com/office/officeart/2005/8/layout/hierarchy1"/>
    <dgm:cxn modelId="{2516B07C-63EF-4EBE-90EB-32AF674ADED4}" type="presParOf" srcId="{EFB6F574-7498-47F8-BF72-B752547A4145}" destId="{AF2E74A9-5968-4D91-AF0A-638DAE466C09}" srcOrd="0" destOrd="0" presId="urn:microsoft.com/office/officeart/2005/8/layout/hierarchy1"/>
    <dgm:cxn modelId="{18D9403A-F09A-4DBB-92C3-1D4555EF9944}" type="presParOf" srcId="{EFB6F574-7498-47F8-BF72-B752547A4145}" destId="{62D7DE86-057F-49AA-8268-096786AE7E85}" srcOrd="1" destOrd="0" presId="urn:microsoft.com/office/officeart/2005/8/layout/hierarchy1"/>
    <dgm:cxn modelId="{A75399E9-560E-49B5-874A-EEF24D727458}" type="presParOf" srcId="{E1C882BD-4F44-416D-A8FB-4E2B2C569F68}" destId="{5031D158-6619-405B-9E44-AA2674686BB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48FABE76-37A0-4757-95EE-657FDDEDB25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7EB06D3-6A86-46C5-8D18-55A4B6E3493D}">
      <dgm:prSet/>
      <dgm:spPr/>
      <dgm:t>
        <a:bodyPr/>
        <a:lstStyle/>
        <a:p>
          <a:r>
            <a:rPr lang="en-GB"/>
            <a:t>Gein was convicted of murdering only two women (Bernice Worden and Mary Hogan)</a:t>
          </a:r>
          <a:endParaRPr lang="en-US"/>
        </a:p>
      </dgm:t>
    </dgm:pt>
    <dgm:pt modelId="{1FA272F8-1042-4382-8B45-EB61C68ED96A}" type="parTrans" cxnId="{5400F835-12B8-4185-9BA9-371EF8D1EB55}">
      <dgm:prSet/>
      <dgm:spPr/>
      <dgm:t>
        <a:bodyPr/>
        <a:lstStyle/>
        <a:p>
          <a:endParaRPr lang="en-US"/>
        </a:p>
      </dgm:t>
    </dgm:pt>
    <dgm:pt modelId="{E1AE7981-4815-4A6B-BA55-8DF827F2798F}" type="sibTrans" cxnId="{5400F835-12B8-4185-9BA9-371EF8D1EB55}">
      <dgm:prSet/>
      <dgm:spPr/>
      <dgm:t>
        <a:bodyPr/>
        <a:lstStyle/>
        <a:p>
          <a:endParaRPr lang="en-US"/>
        </a:p>
      </dgm:t>
    </dgm:pt>
    <dgm:pt modelId="{47163AED-7B99-4F3D-A6A9-79E109F0EE26}">
      <dgm:prSet/>
      <dgm:spPr/>
      <dgm:t>
        <a:bodyPr/>
        <a:lstStyle/>
        <a:p>
          <a:r>
            <a:rPr lang="en-GB"/>
            <a:t>The true horror was the discovery of his farmhouse. </a:t>
          </a:r>
          <a:endParaRPr lang="en-US"/>
        </a:p>
      </dgm:t>
    </dgm:pt>
    <dgm:pt modelId="{68987322-281D-4744-856D-618310C9017E}" type="parTrans" cxnId="{1BC35302-973E-498B-9AF3-738382F6F661}">
      <dgm:prSet/>
      <dgm:spPr/>
      <dgm:t>
        <a:bodyPr/>
        <a:lstStyle/>
        <a:p>
          <a:endParaRPr lang="en-US"/>
        </a:p>
      </dgm:t>
    </dgm:pt>
    <dgm:pt modelId="{EF16167B-97DD-42DF-A563-A67009846235}" type="sibTrans" cxnId="{1BC35302-973E-498B-9AF3-738382F6F661}">
      <dgm:prSet/>
      <dgm:spPr/>
      <dgm:t>
        <a:bodyPr/>
        <a:lstStyle/>
        <a:p>
          <a:endParaRPr lang="en-US"/>
        </a:p>
      </dgm:t>
    </dgm:pt>
    <dgm:pt modelId="{DF4FD37D-C68A-4D51-9E06-4B8D143605F3}">
      <dgm:prSet/>
      <dgm:spPr/>
      <dgm:t>
        <a:bodyPr/>
        <a:lstStyle/>
        <a:p>
          <a:r>
            <a:rPr lang="en-GB"/>
            <a:t>Gein's motive was less about repeated murder and more about necrophilia and post-mortem fixation.</a:t>
          </a:r>
          <a:endParaRPr lang="en-US"/>
        </a:p>
      </dgm:t>
    </dgm:pt>
    <dgm:pt modelId="{687E4971-345F-416D-B855-C14864DE5626}" type="parTrans" cxnId="{381762CB-2E32-4E71-8957-0BC52C27FD64}">
      <dgm:prSet/>
      <dgm:spPr/>
      <dgm:t>
        <a:bodyPr/>
        <a:lstStyle/>
        <a:p>
          <a:endParaRPr lang="en-US"/>
        </a:p>
      </dgm:t>
    </dgm:pt>
    <dgm:pt modelId="{CF5F8220-A7CF-4A95-B2E2-832B50A2C6CF}" type="sibTrans" cxnId="{381762CB-2E32-4E71-8957-0BC52C27FD64}">
      <dgm:prSet/>
      <dgm:spPr/>
      <dgm:t>
        <a:bodyPr/>
        <a:lstStyle/>
        <a:p>
          <a:endParaRPr lang="en-US"/>
        </a:p>
      </dgm:t>
    </dgm:pt>
    <dgm:pt modelId="{EE8A1697-450A-437A-88BF-27DEA1C7CC10}" type="pres">
      <dgm:prSet presAssocID="{48FABE76-37A0-4757-95EE-657FDDEDB259}" presName="linear" presStyleCnt="0">
        <dgm:presLayoutVars>
          <dgm:animLvl val="lvl"/>
          <dgm:resizeHandles val="exact"/>
        </dgm:presLayoutVars>
      </dgm:prSet>
      <dgm:spPr/>
    </dgm:pt>
    <dgm:pt modelId="{0D624E65-1A40-42B2-9284-354B9E9C7F72}" type="pres">
      <dgm:prSet presAssocID="{27EB06D3-6A86-46C5-8D18-55A4B6E3493D}" presName="parentText" presStyleLbl="node1" presStyleIdx="0" presStyleCnt="3">
        <dgm:presLayoutVars>
          <dgm:chMax val="0"/>
          <dgm:bulletEnabled val="1"/>
        </dgm:presLayoutVars>
      </dgm:prSet>
      <dgm:spPr/>
    </dgm:pt>
    <dgm:pt modelId="{5C9D6A96-3789-42CF-8E33-132848D6EB50}" type="pres">
      <dgm:prSet presAssocID="{E1AE7981-4815-4A6B-BA55-8DF827F2798F}" presName="spacer" presStyleCnt="0"/>
      <dgm:spPr/>
    </dgm:pt>
    <dgm:pt modelId="{CF02159A-52CB-440F-9D2E-D562B30F4EAC}" type="pres">
      <dgm:prSet presAssocID="{47163AED-7B99-4F3D-A6A9-79E109F0EE26}" presName="parentText" presStyleLbl="node1" presStyleIdx="1" presStyleCnt="3">
        <dgm:presLayoutVars>
          <dgm:chMax val="0"/>
          <dgm:bulletEnabled val="1"/>
        </dgm:presLayoutVars>
      </dgm:prSet>
      <dgm:spPr/>
    </dgm:pt>
    <dgm:pt modelId="{FBF97F2A-9F3B-4377-92AB-1F17711A1812}" type="pres">
      <dgm:prSet presAssocID="{EF16167B-97DD-42DF-A563-A67009846235}" presName="spacer" presStyleCnt="0"/>
      <dgm:spPr/>
    </dgm:pt>
    <dgm:pt modelId="{F216476A-109D-4916-BC7B-AEE6771F7A41}" type="pres">
      <dgm:prSet presAssocID="{DF4FD37D-C68A-4D51-9E06-4B8D143605F3}" presName="parentText" presStyleLbl="node1" presStyleIdx="2" presStyleCnt="3">
        <dgm:presLayoutVars>
          <dgm:chMax val="0"/>
          <dgm:bulletEnabled val="1"/>
        </dgm:presLayoutVars>
      </dgm:prSet>
      <dgm:spPr/>
    </dgm:pt>
  </dgm:ptLst>
  <dgm:cxnLst>
    <dgm:cxn modelId="{1BC35302-973E-498B-9AF3-738382F6F661}" srcId="{48FABE76-37A0-4757-95EE-657FDDEDB259}" destId="{47163AED-7B99-4F3D-A6A9-79E109F0EE26}" srcOrd="1" destOrd="0" parTransId="{68987322-281D-4744-856D-618310C9017E}" sibTransId="{EF16167B-97DD-42DF-A563-A67009846235}"/>
    <dgm:cxn modelId="{5400F835-12B8-4185-9BA9-371EF8D1EB55}" srcId="{48FABE76-37A0-4757-95EE-657FDDEDB259}" destId="{27EB06D3-6A86-46C5-8D18-55A4B6E3493D}" srcOrd="0" destOrd="0" parTransId="{1FA272F8-1042-4382-8B45-EB61C68ED96A}" sibTransId="{E1AE7981-4815-4A6B-BA55-8DF827F2798F}"/>
    <dgm:cxn modelId="{AFE2AB46-EAA3-4BB0-86B1-E4DA0ECD86AA}" type="presOf" srcId="{27EB06D3-6A86-46C5-8D18-55A4B6E3493D}" destId="{0D624E65-1A40-42B2-9284-354B9E9C7F72}" srcOrd="0" destOrd="0" presId="urn:microsoft.com/office/officeart/2005/8/layout/vList2"/>
    <dgm:cxn modelId="{8CADE4B2-BF11-44D9-B05D-45CC3BD5695D}" type="presOf" srcId="{47163AED-7B99-4F3D-A6A9-79E109F0EE26}" destId="{CF02159A-52CB-440F-9D2E-D562B30F4EAC}" srcOrd="0" destOrd="0" presId="urn:microsoft.com/office/officeart/2005/8/layout/vList2"/>
    <dgm:cxn modelId="{0A4D49B5-4A68-4F17-9BF4-BCDA92BFFA4F}" type="presOf" srcId="{DF4FD37D-C68A-4D51-9E06-4B8D143605F3}" destId="{F216476A-109D-4916-BC7B-AEE6771F7A41}" srcOrd="0" destOrd="0" presId="urn:microsoft.com/office/officeart/2005/8/layout/vList2"/>
    <dgm:cxn modelId="{D8E470C9-E4F7-47D8-AD13-DEE1A54082D4}" type="presOf" srcId="{48FABE76-37A0-4757-95EE-657FDDEDB259}" destId="{EE8A1697-450A-437A-88BF-27DEA1C7CC10}" srcOrd="0" destOrd="0" presId="urn:microsoft.com/office/officeart/2005/8/layout/vList2"/>
    <dgm:cxn modelId="{381762CB-2E32-4E71-8957-0BC52C27FD64}" srcId="{48FABE76-37A0-4757-95EE-657FDDEDB259}" destId="{DF4FD37D-C68A-4D51-9E06-4B8D143605F3}" srcOrd="2" destOrd="0" parTransId="{687E4971-345F-416D-B855-C14864DE5626}" sibTransId="{CF5F8220-A7CF-4A95-B2E2-832B50A2C6CF}"/>
    <dgm:cxn modelId="{06133A0B-B2DC-4CDD-A6FD-D2FEE8B4EC72}" type="presParOf" srcId="{EE8A1697-450A-437A-88BF-27DEA1C7CC10}" destId="{0D624E65-1A40-42B2-9284-354B9E9C7F72}" srcOrd="0" destOrd="0" presId="urn:microsoft.com/office/officeart/2005/8/layout/vList2"/>
    <dgm:cxn modelId="{2E66D4FA-1F27-48C1-B279-77A7355DA83C}" type="presParOf" srcId="{EE8A1697-450A-437A-88BF-27DEA1C7CC10}" destId="{5C9D6A96-3789-42CF-8E33-132848D6EB50}" srcOrd="1" destOrd="0" presId="urn:microsoft.com/office/officeart/2005/8/layout/vList2"/>
    <dgm:cxn modelId="{FFF143D6-0B9C-4075-A9F3-4B8EE4D52516}" type="presParOf" srcId="{EE8A1697-450A-437A-88BF-27DEA1C7CC10}" destId="{CF02159A-52CB-440F-9D2E-D562B30F4EAC}" srcOrd="2" destOrd="0" presId="urn:microsoft.com/office/officeart/2005/8/layout/vList2"/>
    <dgm:cxn modelId="{54806666-DFF7-4226-B962-269706B076AA}" type="presParOf" srcId="{EE8A1697-450A-437A-88BF-27DEA1C7CC10}" destId="{FBF97F2A-9F3B-4377-92AB-1F17711A1812}" srcOrd="3" destOrd="0" presId="urn:microsoft.com/office/officeart/2005/8/layout/vList2"/>
    <dgm:cxn modelId="{994981E9-E3B0-4412-916F-E23A0E325BAE}" type="presParOf" srcId="{EE8A1697-450A-437A-88BF-27DEA1C7CC10}" destId="{F216476A-109D-4916-BC7B-AEE6771F7A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3694E890-D251-4877-9087-9D38B388EB79}"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12DA558C-3726-4A46-8109-98AE6C05704F}">
      <dgm:prSet/>
      <dgm:spPr/>
      <dgm:t>
        <a:bodyPr/>
        <a:lstStyle/>
        <a:p>
          <a:r>
            <a:rPr lang="en-GB"/>
            <a:t>His initial acts involved grave robbing (up to 40 times) from local cemeteries to obtain bodies that resembled his recently deceased mother.</a:t>
          </a:r>
          <a:endParaRPr lang="en-US"/>
        </a:p>
      </dgm:t>
    </dgm:pt>
    <dgm:pt modelId="{96F8B612-8CB8-471E-A56D-CD3D403C518C}" type="parTrans" cxnId="{3E69F244-D116-4FE0-A11A-3E9018DEBE1E}">
      <dgm:prSet/>
      <dgm:spPr/>
      <dgm:t>
        <a:bodyPr/>
        <a:lstStyle/>
        <a:p>
          <a:endParaRPr lang="en-US"/>
        </a:p>
      </dgm:t>
    </dgm:pt>
    <dgm:pt modelId="{1A99B404-FA6D-43E2-8B2D-23C264E49C75}" type="sibTrans" cxnId="{3E69F244-D116-4FE0-A11A-3E9018DEBE1E}">
      <dgm:prSet/>
      <dgm:spPr/>
      <dgm:t>
        <a:bodyPr/>
        <a:lstStyle/>
        <a:p>
          <a:endParaRPr lang="en-US"/>
        </a:p>
      </dgm:t>
    </dgm:pt>
    <dgm:pt modelId="{29344111-7CB3-4CCC-A167-B8D5BD6BCABD}">
      <dgm:prSet/>
      <dgm:spPr/>
      <dgm:t>
        <a:bodyPr/>
        <a:lstStyle/>
        <a:p>
          <a:r>
            <a:rPr lang="en-GB"/>
            <a:t>The crime scene was profoundly disorganised, filled with human remains used to create furniture, clothing, and household items, driven by severe psychotic delusion.</a:t>
          </a:r>
          <a:endParaRPr lang="en-US"/>
        </a:p>
      </dgm:t>
    </dgm:pt>
    <dgm:pt modelId="{7B8EDEEE-5968-46BE-8E81-035A4567EB0C}" type="parTrans" cxnId="{594E31C1-4977-4813-BBC7-9E1CB3E0CD37}">
      <dgm:prSet/>
      <dgm:spPr/>
      <dgm:t>
        <a:bodyPr/>
        <a:lstStyle/>
        <a:p>
          <a:endParaRPr lang="en-US"/>
        </a:p>
      </dgm:t>
    </dgm:pt>
    <dgm:pt modelId="{EED15107-AF10-440B-9D47-81E1BEC2E519}" type="sibTrans" cxnId="{594E31C1-4977-4813-BBC7-9E1CB3E0CD37}">
      <dgm:prSet/>
      <dgm:spPr/>
      <dgm:t>
        <a:bodyPr/>
        <a:lstStyle/>
        <a:p>
          <a:endParaRPr lang="en-US"/>
        </a:p>
      </dgm:t>
    </dgm:pt>
    <dgm:pt modelId="{11340C1C-4B31-49D5-8B57-E64F5093030E}" type="pres">
      <dgm:prSet presAssocID="{3694E890-D251-4877-9087-9D38B388EB79}" presName="hierChild1" presStyleCnt="0">
        <dgm:presLayoutVars>
          <dgm:chPref val="1"/>
          <dgm:dir/>
          <dgm:animOne val="branch"/>
          <dgm:animLvl val="lvl"/>
          <dgm:resizeHandles/>
        </dgm:presLayoutVars>
      </dgm:prSet>
      <dgm:spPr/>
    </dgm:pt>
    <dgm:pt modelId="{A0FC5AAD-6E5C-4A42-BE63-116A11BAED8E}" type="pres">
      <dgm:prSet presAssocID="{12DA558C-3726-4A46-8109-98AE6C05704F}" presName="hierRoot1" presStyleCnt="0"/>
      <dgm:spPr/>
    </dgm:pt>
    <dgm:pt modelId="{5C974339-C80B-46C8-89FA-C7446CE2C74E}" type="pres">
      <dgm:prSet presAssocID="{12DA558C-3726-4A46-8109-98AE6C05704F}" presName="composite" presStyleCnt="0"/>
      <dgm:spPr/>
    </dgm:pt>
    <dgm:pt modelId="{42DD810C-25F7-4655-AF56-AE7E998E3BA4}" type="pres">
      <dgm:prSet presAssocID="{12DA558C-3726-4A46-8109-98AE6C05704F}" presName="background" presStyleLbl="node0" presStyleIdx="0" presStyleCnt="2"/>
      <dgm:spPr/>
    </dgm:pt>
    <dgm:pt modelId="{3E1B8BE3-D1CD-4EBE-B569-906605DB57EA}" type="pres">
      <dgm:prSet presAssocID="{12DA558C-3726-4A46-8109-98AE6C05704F}" presName="text" presStyleLbl="fgAcc0" presStyleIdx="0" presStyleCnt="2">
        <dgm:presLayoutVars>
          <dgm:chPref val="3"/>
        </dgm:presLayoutVars>
      </dgm:prSet>
      <dgm:spPr/>
    </dgm:pt>
    <dgm:pt modelId="{389DC8DD-EB37-4E49-9D3F-179BE6200216}" type="pres">
      <dgm:prSet presAssocID="{12DA558C-3726-4A46-8109-98AE6C05704F}" presName="hierChild2" presStyleCnt="0"/>
      <dgm:spPr/>
    </dgm:pt>
    <dgm:pt modelId="{1149409F-80FA-4041-927B-73AFC070681B}" type="pres">
      <dgm:prSet presAssocID="{29344111-7CB3-4CCC-A167-B8D5BD6BCABD}" presName="hierRoot1" presStyleCnt="0"/>
      <dgm:spPr/>
    </dgm:pt>
    <dgm:pt modelId="{0AE29B47-038D-4498-8DD4-6130E49D4317}" type="pres">
      <dgm:prSet presAssocID="{29344111-7CB3-4CCC-A167-B8D5BD6BCABD}" presName="composite" presStyleCnt="0"/>
      <dgm:spPr/>
    </dgm:pt>
    <dgm:pt modelId="{9C1B814D-4F99-42B0-A188-E8F53E7F9250}" type="pres">
      <dgm:prSet presAssocID="{29344111-7CB3-4CCC-A167-B8D5BD6BCABD}" presName="background" presStyleLbl="node0" presStyleIdx="1" presStyleCnt="2"/>
      <dgm:spPr/>
    </dgm:pt>
    <dgm:pt modelId="{83263C37-CC84-48F4-98E5-F28AE3EDC9CF}" type="pres">
      <dgm:prSet presAssocID="{29344111-7CB3-4CCC-A167-B8D5BD6BCABD}" presName="text" presStyleLbl="fgAcc0" presStyleIdx="1" presStyleCnt="2">
        <dgm:presLayoutVars>
          <dgm:chPref val="3"/>
        </dgm:presLayoutVars>
      </dgm:prSet>
      <dgm:spPr/>
    </dgm:pt>
    <dgm:pt modelId="{1BAFBA9F-A353-4030-996A-013D41E2BEF2}" type="pres">
      <dgm:prSet presAssocID="{29344111-7CB3-4CCC-A167-B8D5BD6BCABD}" presName="hierChild2" presStyleCnt="0"/>
      <dgm:spPr/>
    </dgm:pt>
  </dgm:ptLst>
  <dgm:cxnLst>
    <dgm:cxn modelId="{2EA3800D-1BDA-4069-989C-D6FBEA05B368}" type="presOf" srcId="{29344111-7CB3-4CCC-A167-B8D5BD6BCABD}" destId="{83263C37-CC84-48F4-98E5-F28AE3EDC9CF}" srcOrd="0" destOrd="0" presId="urn:microsoft.com/office/officeart/2005/8/layout/hierarchy1"/>
    <dgm:cxn modelId="{93E1B43F-7034-4966-8372-A42B7801F918}" type="presOf" srcId="{12DA558C-3726-4A46-8109-98AE6C05704F}" destId="{3E1B8BE3-D1CD-4EBE-B569-906605DB57EA}" srcOrd="0" destOrd="0" presId="urn:microsoft.com/office/officeart/2005/8/layout/hierarchy1"/>
    <dgm:cxn modelId="{3E69F244-D116-4FE0-A11A-3E9018DEBE1E}" srcId="{3694E890-D251-4877-9087-9D38B388EB79}" destId="{12DA558C-3726-4A46-8109-98AE6C05704F}" srcOrd="0" destOrd="0" parTransId="{96F8B612-8CB8-471E-A56D-CD3D403C518C}" sibTransId="{1A99B404-FA6D-43E2-8B2D-23C264E49C75}"/>
    <dgm:cxn modelId="{C8DC61B6-FCBF-4F2A-BD4D-8E58C7A2CF64}" type="presOf" srcId="{3694E890-D251-4877-9087-9D38B388EB79}" destId="{11340C1C-4B31-49D5-8B57-E64F5093030E}" srcOrd="0" destOrd="0" presId="urn:microsoft.com/office/officeart/2005/8/layout/hierarchy1"/>
    <dgm:cxn modelId="{594E31C1-4977-4813-BBC7-9E1CB3E0CD37}" srcId="{3694E890-D251-4877-9087-9D38B388EB79}" destId="{29344111-7CB3-4CCC-A167-B8D5BD6BCABD}" srcOrd="1" destOrd="0" parTransId="{7B8EDEEE-5968-46BE-8E81-035A4567EB0C}" sibTransId="{EED15107-AF10-440B-9D47-81E1BEC2E519}"/>
    <dgm:cxn modelId="{7FE6F312-3034-42C0-B817-4119D6DE2529}" type="presParOf" srcId="{11340C1C-4B31-49D5-8B57-E64F5093030E}" destId="{A0FC5AAD-6E5C-4A42-BE63-116A11BAED8E}" srcOrd="0" destOrd="0" presId="urn:microsoft.com/office/officeart/2005/8/layout/hierarchy1"/>
    <dgm:cxn modelId="{1DE279AE-165A-4CE6-90D0-39A2222716D0}" type="presParOf" srcId="{A0FC5AAD-6E5C-4A42-BE63-116A11BAED8E}" destId="{5C974339-C80B-46C8-89FA-C7446CE2C74E}" srcOrd="0" destOrd="0" presId="urn:microsoft.com/office/officeart/2005/8/layout/hierarchy1"/>
    <dgm:cxn modelId="{270C40E7-A377-44C8-BC8F-B80D2D05311D}" type="presParOf" srcId="{5C974339-C80B-46C8-89FA-C7446CE2C74E}" destId="{42DD810C-25F7-4655-AF56-AE7E998E3BA4}" srcOrd="0" destOrd="0" presId="urn:microsoft.com/office/officeart/2005/8/layout/hierarchy1"/>
    <dgm:cxn modelId="{56327B45-190E-4A06-9F1F-EC84D4FBF1FF}" type="presParOf" srcId="{5C974339-C80B-46C8-89FA-C7446CE2C74E}" destId="{3E1B8BE3-D1CD-4EBE-B569-906605DB57EA}" srcOrd="1" destOrd="0" presId="urn:microsoft.com/office/officeart/2005/8/layout/hierarchy1"/>
    <dgm:cxn modelId="{0C571D13-4371-4671-A938-D16A6B83B811}" type="presParOf" srcId="{A0FC5AAD-6E5C-4A42-BE63-116A11BAED8E}" destId="{389DC8DD-EB37-4E49-9D3F-179BE6200216}" srcOrd="1" destOrd="0" presId="urn:microsoft.com/office/officeart/2005/8/layout/hierarchy1"/>
    <dgm:cxn modelId="{C8A43AA8-F5EE-4A51-97F8-7BF718578439}" type="presParOf" srcId="{11340C1C-4B31-49D5-8B57-E64F5093030E}" destId="{1149409F-80FA-4041-927B-73AFC070681B}" srcOrd="1" destOrd="0" presId="urn:microsoft.com/office/officeart/2005/8/layout/hierarchy1"/>
    <dgm:cxn modelId="{2D8118D2-735E-4ABA-9993-CEAEFF9A3275}" type="presParOf" srcId="{1149409F-80FA-4041-927B-73AFC070681B}" destId="{0AE29B47-038D-4498-8DD4-6130E49D4317}" srcOrd="0" destOrd="0" presId="urn:microsoft.com/office/officeart/2005/8/layout/hierarchy1"/>
    <dgm:cxn modelId="{62A7DC73-E84A-4976-8701-F903CA7BC236}" type="presParOf" srcId="{0AE29B47-038D-4498-8DD4-6130E49D4317}" destId="{9C1B814D-4F99-42B0-A188-E8F53E7F9250}" srcOrd="0" destOrd="0" presId="urn:microsoft.com/office/officeart/2005/8/layout/hierarchy1"/>
    <dgm:cxn modelId="{06896FCE-DD12-4B8A-91C7-69E318E247E4}" type="presParOf" srcId="{0AE29B47-038D-4498-8DD4-6130E49D4317}" destId="{83263C37-CC84-48F4-98E5-F28AE3EDC9CF}" srcOrd="1" destOrd="0" presId="urn:microsoft.com/office/officeart/2005/8/layout/hierarchy1"/>
    <dgm:cxn modelId="{24F7F2C7-CD30-4BE2-B8E6-42D3FCE604FD}" type="presParOf" srcId="{1149409F-80FA-4041-927B-73AFC070681B}" destId="{1BAFBA9F-A353-4030-996A-013D41E2BEF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FEB402E1-EBC5-40FC-BE35-0ABB3A2F799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C4EF3A7-F288-4A6E-99D1-F34735839262}">
      <dgm:prSet/>
      <dgm:spPr/>
      <dgm:t>
        <a:bodyPr/>
        <a:lstStyle/>
        <a:p>
          <a:r>
            <a:rPr lang="en-GB"/>
            <a:t>The "God Complex." The desire to have the ultimate final say over who lives and who dies. It is an exercise of absolute power.</a:t>
          </a:r>
          <a:endParaRPr lang="en-US"/>
        </a:p>
      </dgm:t>
    </dgm:pt>
    <dgm:pt modelId="{A473F749-EF13-4BC3-A50A-36365283E69A}" type="parTrans" cxnId="{A77DE588-9672-44B4-B09E-7173F20A0408}">
      <dgm:prSet/>
      <dgm:spPr/>
      <dgm:t>
        <a:bodyPr/>
        <a:lstStyle/>
        <a:p>
          <a:endParaRPr lang="en-US"/>
        </a:p>
      </dgm:t>
    </dgm:pt>
    <dgm:pt modelId="{6CF2A85D-6E1F-4B58-B5C1-2E7EEF0FC0D5}" type="sibTrans" cxnId="{A77DE588-9672-44B4-B09E-7173F20A0408}">
      <dgm:prSet/>
      <dgm:spPr/>
      <dgm:t>
        <a:bodyPr/>
        <a:lstStyle/>
        <a:p>
          <a:endParaRPr lang="en-US"/>
        </a:p>
      </dgm:t>
    </dgm:pt>
    <dgm:pt modelId="{95D46207-7265-4D0E-8C6F-3B4133E4BCE8}">
      <dgm:prSet/>
      <dgm:spPr/>
      <dgm:t>
        <a:bodyPr/>
        <a:lstStyle/>
        <a:p>
          <a:r>
            <a:rPr lang="en-GB"/>
            <a:t>In a chaotic environment, killing provides a secret, controlled outcome that only the killer is aware of. </a:t>
          </a:r>
          <a:endParaRPr lang="en-US"/>
        </a:p>
      </dgm:t>
    </dgm:pt>
    <dgm:pt modelId="{B19616B3-62A2-4349-9177-747FB000AF29}" type="parTrans" cxnId="{398240E2-E3E5-4DC0-A77B-E80AF05824EA}">
      <dgm:prSet/>
      <dgm:spPr/>
      <dgm:t>
        <a:bodyPr/>
        <a:lstStyle/>
        <a:p>
          <a:endParaRPr lang="en-US"/>
        </a:p>
      </dgm:t>
    </dgm:pt>
    <dgm:pt modelId="{8A97A31B-CF48-4971-8D23-659FC33F79AC}" type="sibTrans" cxnId="{398240E2-E3E5-4DC0-A77B-E80AF05824EA}">
      <dgm:prSet/>
      <dgm:spPr/>
      <dgm:t>
        <a:bodyPr/>
        <a:lstStyle/>
        <a:p>
          <a:endParaRPr lang="en-US"/>
        </a:p>
      </dgm:t>
    </dgm:pt>
    <dgm:pt modelId="{37473ECB-B8EA-490C-9C9D-22B87ADF48A9}">
      <dgm:prSet/>
      <dgm:spPr/>
      <dgm:t>
        <a:bodyPr/>
        <a:lstStyle/>
        <a:p>
          <a:r>
            <a:rPr lang="en-GB"/>
            <a:t>It establishes order in their mind.</a:t>
          </a:r>
          <a:endParaRPr lang="en-US"/>
        </a:p>
      </dgm:t>
    </dgm:pt>
    <dgm:pt modelId="{11A8998E-B697-4E63-AA5A-3237098372BD}" type="parTrans" cxnId="{44B2CB72-3AD4-4F57-A81B-04DCAA795727}">
      <dgm:prSet/>
      <dgm:spPr/>
      <dgm:t>
        <a:bodyPr/>
        <a:lstStyle/>
        <a:p>
          <a:endParaRPr lang="en-US"/>
        </a:p>
      </dgm:t>
    </dgm:pt>
    <dgm:pt modelId="{600ACAD4-E158-4ADE-9077-0E214DEFDBB8}" type="sibTrans" cxnId="{44B2CB72-3AD4-4F57-A81B-04DCAA795727}">
      <dgm:prSet/>
      <dgm:spPr/>
      <dgm:t>
        <a:bodyPr/>
        <a:lstStyle/>
        <a:p>
          <a:endParaRPr lang="en-US"/>
        </a:p>
      </dgm:t>
    </dgm:pt>
    <dgm:pt modelId="{475707A3-BB41-491C-8607-E7E6F08C058E}">
      <dgm:prSet/>
      <dgm:spPr/>
      <dgm:t>
        <a:bodyPr/>
        <a:lstStyle/>
        <a:p>
          <a:r>
            <a:rPr lang="en-GB"/>
            <a:t>Some induce cardiac arrest only to "save" the patient and be hailed as a hero. </a:t>
          </a:r>
          <a:endParaRPr lang="en-US"/>
        </a:p>
      </dgm:t>
    </dgm:pt>
    <dgm:pt modelId="{FC6F3094-761E-466F-9BB3-3ADA128BF2E9}" type="parTrans" cxnId="{09C6C7D1-79DC-44D1-9F5E-C455A7EAA09A}">
      <dgm:prSet/>
      <dgm:spPr/>
      <dgm:t>
        <a:bodyPr/>
        <a:lstStyle/>
        <a:p>
          <a:endParaRPr lang="en-US"/>
        </a:p>
      </dgm:t>
    </dgm:pt>
    <dgm:pt modelId="{DCA78B48-F8F6-4CC8-8C60-EBB7CC3D101C}" type="sibTrans" cxnId="{09C6C7D1-79DC-44D1-9F5E-C455A7EAA09A}">
      <dgm:prSet/>
      <dgm:spPr/>
      <dgm:t>
        <a:bodyPr/>
        <a:lstStyle/>
        <a:p>
          <a:endParaRPr lang="en-US"/>
        </a:p>
      </dgm:t>
    </dgm:pt>
    <dgm:pt modelId="{7BA7E140-C096-487D-B2AB-BCB7F8786B4F}">
      <dgm:prSet/>
      <dgm:spPr/>
      <dgm:t>
        <a:bodyPr/>
        <a:lstStyle/>
        <a:p>
          <a:r>
            <a:rPr lang="en-GB"/>
            <a:t>If the patient dies, it is seen as "unfortunate."</a:t>
          </a:r>
          <a:endParaRPr lang="en-US"/>
        </a:p>
      </dgm:t>
    </dgm:pt>
    <dgm:pt modelId="{B2249A68-0512-4732-B226-E130F32ECEE0}" type="parTrans" cxnId="{E4362C6A-6657-4472-9517-8ABA8B3F3401}">
      <dgm:prSet/>
      <dgm:spPr/>
      <dgm:t>
        <a:bodyPr/>
        <a:lstStyle/>
        <a:p>
          <a:endParaRPr lang="en-US"/>
        </a:p>
      </dgm:t>
    </dgm:pt>
    <dgm:pt modelId="{0770E94A-8F3B-42D6-A401-EBAA3F84FA0D}" type="sibTrans" cxnId="{E4362C6A-6657-4472-9517-8ABA8B3F3401}">
      <dgm:prSet/>
      <dgm:spPr/>
      <dgm:t>
        <a:bodyPr/>
        <a:lstStyle/>
        <a:p>
          <a:endParaRPr lang="en-US"/>
        </a:p>
      </dgm:t>
    </dgm:pt>
    <dgm:pt modelId="{E4A88E58-F482-4853-9B4B-ED5B70927C07}" type="pres">
      <dgm:prSet presAssocID="{FEB402E1-EBC5-40FC-BE35-0ABB3A2F7998}" presName="outerComposite" presStyleCnt="0">
        <dgm:presLayoutVars>
          <dgm:chMax val="5"/>
          <dgm:dir/>
          <dgm:resizeHandles val="exact"/>
        </dgm:presLayoutVars>
      </dgm:prSet>
      <dgm:spPr/>
    </dgm:pt>
    <dgm:pt modelId="{82CA438F-434F-4A7E-823A-CCC025A9CF61}" type="pres">
      <dgm:prSet presAssocID="{FEB402E1-EBC5-40FC-BE35-0ABB3A2F7998}" presName="dummyMaxCanvas" presStyleCnt="0">
        <dgm:presLayoutVars/>
      </dgm:prSet>
      <dgm:spPr/>
    </dgm:pt>
    <dgm:pt modelId="{93BF8200-E52B-4C6B-9962-8590CA5E7F9B}" type="pres">
      <dgm:prSet presAssocID="{FEB402E1-EBC5-40FC-BE35-0ABB3A2F7998}" presName="FiveNodes_1" presStyleLbl="node1" presStyleIdx="0" presStyleCnt="5">
        <dgm:presLayoutVars>
          <dgm:bulletEnabled val="1"/>
        </dgm:presLayoutVars>
      </dgm:prSet>
      <dgm:spPr/>
    </dgm:pt>
    <dgm:pt modelId="{DA49FAF2-E3EB-4E7E-BEF6-58E4C87806E9}" type="pres">
      <dgm:prSet presAssocID="{FEB402E1-EBC5-40FC-BE35-0ABB3A2F7998}" presName="FiveNodes_2" presStyleLbl="node1" presStyleIdx="1" presStyleCnt="5">
        <dgm:presLayoutVars>
          <dgm:bulletEnabled val="1"/>
        </dgm:presLayoutVars>
      </dgm:prSet>
      <dgm:spPr/>
    </dgm:pt>
    <dgm:pt modelId="{D6D0086A-640E-40BE-A19E-9661B0FB892B}" type="pres">
      <dgm:prSet presAssocID="{FEB402E1-EBC5-40FC-BE35-0ABB3A2F7998}" presName="FiveNodes_3" presStyleLbl="node1" presStyleIdx="2" presStyleCnt="5">
        <dgm:presLayoutVars>
          <dgm:bulletEnabled val="1"/>
        </dgm:presLayoutVars>
      </dgm:prSet>
      <dgm:spPr/>
    </dgm:pt>
    <dgm:pt modelId="{925BE2CC-E352-4347-B192-AB89C6BE9DBF}" type="pres">
      <dgm:prSet presAssocID="{FEB402E1-EBC5-40FC-BE35-0ABB3A2F7998}" presName="FiveNodes_4" presStyleLbl="node1" presStyleIdx="3" presStyleCnt="5">
        <dgm:presLayoutVars>
          <dgm:bulletEnabled val="1"/>
        </dgm:presLayoutVars>
      </dgm:prSet>
      <dgm:spPr/>
    </dgm:pt>
    <dgm:pt modelId="{3CE2D60E-BD1B-4577-988D-512E6CC11198}" type="pres">
      <dgm:prSet presAssocID="{FEB402E1-EBC5-40FC-BE35-0ABB3A2F7998}" presName="FiveNodes_5" presStyleLbl="node1" presStyleIdx="4" presStyleCnt="5">
        <dgm:presLayoutVars>
          <dgm:bulletEnabled val="1"/>
        </dgm:presLayoutVars>
      </dgm:prSet>
      <dgm:spPr/>
    </dgm:pt>
    <dgm:pt modelId="{6C5E0133-473B-4875-82BE-EFA0E5E9E866}" type="pres">
      <dgm:prSet presAssocID="{FEB402E1-EBC5-40FC-BE35-0ABB3A2F7998}" presName="FiveConn_1-2" presStyleLbl="fgAccFollowNode1" presStyleIdx="0" presStyleCnt="4">
        <dgm:presLayoutVars>
          <dgm:bulletEnabled val="1"/>
        </dgm:presLayoutVars>
      </dgm:prSet>
      <dgm:spPr/>
    </dgm:pt>
    <dgm:pt modelId="{4BF99B01-7845-4A2B-AB46-9D059B02A64F}" type="pres">
      <dgm:prSet presAssocID="{FEB402E1-EBC5-40FC-BE35-0ABB3A2F7998}" presName="FiveConn_2-3" presStyleLbl="fgAccFollowNode1" presStyleIdx="1" presStyleCnt="4">
        <dgm:presLayoutVars>
          <dgm:bulletEnabled val="1"/>
        </dgm:presLayoutVars>
      </dgm:prSet>
      <dgm:spPr/>
    </dgm:pt>
    <dgm:pt modelId="{9D2965B1-A060-4166-8FB7-D61782F4342B}" type="pres">
      <dgm:prSet presAssocID="{FEB402E1-EBC5-40FC-BE35-0ABB3A2F7998}" presName="FiveConn_3-4" presStyleLbl="fgAccFollowNode1" presStyleIdx="2" presStyleCnt="4">
        <dgm:presLayoutVars>
          <dgm:bulletEnabled val="1"/>
        </dgm:presLayoutVars>
      </dgm:prSet>
      <dgm:spPr/>
    </dgm:pt>
    <dgm:pt modelId="{B176F4B6-4F40-4A10-AEA5-09BA0FFC1EED}" type="pres">
      <dgm:prSet presAssocID="{FEB402E1-EBC5-40FC-BE35-0ABB3A2F7998}" presName="FiveConn_4-5" presStyleLbl="fgAccFollowNode1" presStyleIdx="3" presStyleCnt="4">
        <dgm:presLayoutVars>
          <dgm:bulletEnabled val="1"/>
        </dgm:presLayoutVars>
      </dgm:prSet>
      <dgm:spPr/>
    </dgm:pt>
    <dgm:pt modelId="{745AB25B-2469-4BB3-BB63-45DA5F460DA8}" type="pres">
      <dgm:prSet presAssocID="{FEB402E1-EBC5-40FC-BE35-0ABB3A2F7998}" presName="FiveNodes_1_text" presStyleLbl="node1" presStyleIdx="4" presStyleCnt="5">
        <dgm:presLayoutVars>
          <dgm:bulletEnabled val="1"/>
        </dgm:presLayoutVars>
      </dgm:prSet>
      <dgm:spPr/>
    </dgm:pt>
    <dgm:pt modelId="{FAB6BD8A-7261-482C-BA05-459282F8FE27}" type="pres">
      <dgm:prSet presAssocID="{FEB402E1-EBC5-40FC-BE35-0ABB3A2F7998}" presName="FiveNodes_2_text" presStyleLbl="node1" presStyleIdx="4" presStyleCnt="5">
        <dgm:presLayoutVars>
          <dgm:bulletEnabled val="1"/>
        </dgm:presLayoutVars>
      </dgm:prSet>
      <dgm:spPr/>
    </dgm:pt>
    <dgm:pt modelId="{F0360DDF-4F50-456D-8E31-976085244B19}" type="pres">
      <dgm:prSet presAssocID="{FEB402E1-EBC5-40FC-BE35-0ABB3A2F7998}" presName="FiveNodes_3_text" presStyleLbl="node1" presStyleIdx="4" presStyleCnt="5">
        <dgm:presLayoutVars>
          <dgm:bulletEnabled val="1"/>
        </dgm:presLayoutVars>
      </dgm:prSet>
      <dgm:spPr/>
    </dgm:pt>
    <dgm:pt modelId="{65A20026-BA55-4788-B8FF-FFB8CB0268C8}" type="pres">
      <dgm:prSet presAssocID="{FEB402E1-EBC5-40FC-BE35-0ABB3A2F7998}" presName="FiveNodes_4_text" presStyleLbl="node1" presStyleIdx="4" presStyleCnt="5">
        <dgm:presLayoutVars>
          <dgm:bulletEnabled val="1"/>
        </dgm:presLayoutVars>
      </dgm:prSet>
      <dgm:spPr/>
    </dgm:pt>
    <dgm:pt modelId="{57E97195-C57E-4383-BD08-630293D296B2}" type="pres">
      <dgm:prSet presAssocID="{FEB402E1-EBC5-40FC-BE35-0ABB3A2F7998}" presName="FiveNodes_5_text" presStyleLbl="node1" presStyleIdx="4" presStyleCnt="5">
        <dgm:presLayoutVars>
          <dgm:bulletEnabled val="1"/>
        </dgm:presLayoutVars>
      </dgm:prSet>
      <dgm:spPr/>
    </dgm:pt>
  </dgm:ptLst>
  <dgm:cxnLst>
    <dgm:cxn modelId="{A52A0214-097D-4E1A-9998-BBCB72DC77CE}" type="presOf" srcId="{DCA78B48-F8F6-4CC8-8C60-EBB7CC3D101C}" destId="{B176F4B6-4F40-4A10-AEA5-09BA0FFC1EED}" srcOrd="0" destOrd="0" presId="urn:microsoft.com/office/officeart/2005/8/layout/vProcess5"/>
    <dgm:cxn modelId="{07985115-4AD2-4298-8D7F-51C96221A39C}" type="presOf" srcId="{0C4EF3A7-F288-4A6E-99D1-F34735839262}" destId="{93BF8200-E52B-4C6B-9962-8590CA5E7F9B}" srcOrd="0" destOrd="0" presId="urn:microsoft.com/office/officeart/2005/8/layout/vProcess5"/>
    <dgm:cxn modelId="{81AFDC19-2BE1-4E79-90DD-8514DF5CC4D1}" type="presOf" srcId="{6CF2A85D-6E1F-4B58-B5C1-2E7EEF0FC0D5}" destId="{6C5E0133-473B-4875-82BE-EFA0E5E9E866}" srcOrd="0" destOrd="0" presId="urn:microsoft.com/office/officeart/2005/8/layout/vProcess5"/>
    <dgm:cxn modelId="{A0816B2E-D62D-4757-B688-693D181CD346}" type="presOf" srcId="{95D46207-7265-4D0E-8C6F-3B4133E4BCE8}" destId="{FAB6BD8A-7261-482C-BA05-459282F8FE27}" srcOrd="1" destOrd="0" presId="urn:microsoft.com/office/officeart/2005/8/layout/vProcess5"/>
    <dgm:cxn modelId="{F8CA4435-8A36-4CFC-8657-520EEF0E1BD6}" type="presOf" srcId="{95D46207-7265-4D0E-8C6F-3B4133E4BCE8}" destId="{DA49FAF2-E3EB-4E7E-BEF6-58E4C87806E9}" srcOrd="0" destOrd="0" presId="urn:microsoft.com/office/officeart/2005/8/layout/vProcess5"/>
    <dgm:cxn modelId="{8DD5F843-2D86-4FDA-A347-D16E0134C638}" type="presOf" srcId="{7BA7E140-C096-487D-B2AB-BCB7F8786B4F}" destId="{57E97195-C57E-4383-BD08-630293D296B2}" srcOrd="1" destOrd="0" presId="urn:microsoft.com/office/officeart/2005/8/layout/vProcess5"/>
    <dgm:cxn modelId="{2618E444-BEA5-44B9-ABCE-34D90847FC8E}" type="presOf" srcId="{0C4EF3A7-F288-4A6E-99D1-F34735839262}" destId="{745AB25B-2469-4BB3-BB63-45DA5F460DA8}" srcOrd="1" destOrd="0" presId="urn:microsoft.com/office/officeart/2005/8/layout/vProcess5"/>
    <dgm:cxn modelId="{E4362C6A-6657-4472-9517-8ABA8B3F3401}" srcId="{FEB402E1-EBC5-40FC-BE35-0ABB3A2F7998}" destId="{7BA7E140-C096-487D-B2AB-BCB7F8786B4F}" srcOrd="4" destOrd="0" parTransId="{B2249A68-0512-4732-B226-E130F32ECEE0}" sibTransId="{0770E94A-8F3B-42D6-A401-EBAA3F84FA0D}"/>
    <dgm:cxn modelId="{4C59044C-83B1-4A09-A7A0-AE4692A106FE}" type="presOf" srcId="{37473ECB-B8EA-490C-9C9D-22B87ADF48A9}" destId="{D6D0086A-640E-40BE-A19E-9661B0FB892B}" srcOrd="0" destOrd="0" presId="urn:microsoft.com/office/officeart/2005/8/layout/vProcess5"/>
    <dgm:cxn modelId="{44B2CB72-3AD4-4F57-A81B-04DCAA795727}" srcId="{FEB402E1-EBC5-40FC-BE35-0ABB3A2F7998}" destId="{37473ECB-B8EA-490C-9C9D-22B87ADF48A9}" srcOrd="2" destOrd="0" parTransId="{11A8998E-B697-4E63-AA5A-3237098372BD}" sibTransId="{600ACAD4-E158-4ADE-9077-0E214DEFDBB8}"/>
    <dgm:cxn modelId="{EF75277A-8DD0-4B33-B22A-D74418820486}" type="presOf" srcId="{37473ECB-B8EA-490C-9C9D-22B87ADF48A9}" destId="{F0360DDF-4F50-456D-8E31-976085244B19}" srcOrd="1" destOrd="0" presId="urn:microsoft.com/office/officeart/2005/8/layout/vProcess5"/>
    <dgm:cxn modelId="{A77DE588-9672-44B4-B09E-7173F20A0408}" srcId="{FEB402E1-EBC5-40FC-BE35-0ABB3A2F7998}" destId="{0C4EF3A7-F288-4A6E-99D1-F34735839262}" srcOrd="0" destOrd="0" parTransId="{A473F749-EF13-4BC3-A50A-36365283E69A}" sibTransId="{6CF2A85D-6E1F-4B58-B5C1-2E7EEF0FC0D5}"/>
    <dgm:cxn modelId="{9B8CEE89-5A0D-4991-B3A5-3C7348074178}" type="presOf" srcId="{8A97A31B-CF48-4971-8D23-659FC33F79AC}" destId="{4BF99B01-7845-4A2B-AB46-9D059B02A64F}" srcOrd="0" destOrd="0" presId="urn:microsoft.com/office/officeart/2005/8/layout/vProcess5"/>
    <dgm:cxn modelId="{304E8AB6-4D1C-4E33-A06F-FF5CD3DA7569}" type="presOf" srcId="{600ACAD4-E158-4ADE-9077-0E214DEFDBB8}" destId="{9D2965B1-A060-4166-8FB7-D61782F4342B}" srcOrd="0" destOrd="0" presId="urn:microsoft.com/office/officeart/2005/8/layout/vProcess5"/>
    <dgm:cxn modelId="{09C6C7D1-79DC-44D1-9F5E-C455A7EAA09A}" srcId="{FEB402E1-EBC5-40FC-BE35-0ABB3A2F7998}" destId="{475707A3-BB41-491C-8607-E7E6F08C058E}" srcOrd="3" destOrd="0" parTransId="{FC6F3094-761E-466F-9BB3-3ADA128BF2E9}" sibTransId="{DCA78B48-F8F6-4CC8-8C60-EBB7CC3D101C}"/>
    <dgm:cxn modelId="{DF8F3FD3-6409-4BAE-A2CD-045F0A6956BD}" type="presOf" srcId="{FEB402E1-EBC5-40FC-BE35-0ABB3A2F7998}" destId="{E4A88E58-F482-4853-9B4B-ED5B70927C07}" srcOrd="0" destOrd="0" presId="urn:microsoft.com/office/officeart/2005/8/layout/vProcess5"/>
    <dgm:cxn modelId="{FBD70ED6-BF36-4A86-B3F2-29047E1FBE69}" type="presOf" srcId="{475707A3-BB41-491C-8607-E7E6F08C058E}" destId="{65A20026-BA55-4788-B8FF-FFB8CB0268C8}" srcOrd="1" destOrd="0" presId="urn:microsoft.com/office/officeart/2005/8/layout/vProcess5"/>
    <dgm:cxn modelId="{5BEA3ADC-A0F8-4A65-9C1D-C0F92B1CFAE6}" type="presOf" srcId="{7BA7E140-C096-487D-B2AB-BCB7F8786B4F}" destId="{3CE2D60E-BD1B-4577-988D-512E6CC11198}" srcOrd="0" destOrd="0" presId="urn:microsoft.com/office/officeart/2005/8/layout/vProcess5"/>
    <dgm:cxn modelId="{398240E2-E3E5-4DC0-A77B-E80AF05824EA}" srcId="{FEB402E1-EBC5-40FC-BE35-0ABB3A2F7998}" destId="{95D46207-7265-4D0E-8C6F-3B4133E4BCE8}" srcOrd="1" destOrd="0" parTransId="{B19616B3-62A2-4349-9177-747FB000AF29}" sibTransId="{8A97A31B-CF48-4971-8D23-659FC33F79AC}"/>
    <dgm:cxn modelId="{7C381EF7-AF74-4735-8BA6-31491D2063A1}" type="presOf" srcId="{475707A3-BB41-491C-8607-E7E6F08C058E}" destId="{925BE2CC-E352-4347-B192-AB89C6BE9DBF}" srcOrd="0" destOrd="0" presId="urn:microsoft.com/office/officeart/2005/8/layout/vProcess5"/>
    <dgm:cxn modelId="{2C1DDA53-1F80-4DFF-9F95-37E47DB0DD92}" type="presParOf" srcId="{E4A88E58-F482-4853-9B4B-ED5B70927C07}" destId="{82CA438F-434F-4A7E-823A-CCC025A9CF61}" srcOrd="0" destOrd="0" presId="urn:microsoft.com/office/officeart/2005/8/layout/vProcess5"/>
    <dgm:cxn modelId="{F3E82FF3-FE85-4D0C-8A7A-9BC318EC19D6}" type="presParOf" srcId="{E4A88E58-F482-4853-9B4B-ED5B70927C07}" destId="{93BF8200-E52B-4C6B-9962-8590CA5E7F9B}" srcOrd="1" destOrd="0" presId="urn:microsoft.com/office/officeart/2005/8/layout/vProcess5"/>
    <dgm:cxn modelId="{4DD9B351-58A3-4E2C-A187-D64DFFA145BD}" type="presParOf" srcId="{E4A88E58-F482-4853-9B4B-ED5B70927C07}" destId="{DA49FAF2-E3EB-4E7E-BEF6-58E4C87806E9}" srcOrd="2" destOrd="0" presId="urn:microsoft.com/office/officeart/2005/8/layout/vProcess5"/>
    <dgm:cxn modelId="{020B2586-E9EE-46FE-AA4C-009666DDE24E}" type="presParOf" srcId="{E4A88E58-F482-4853-9B4B-ED5B70927C07}" destId="{D6D0086A-640E-40BE-A19E-9661B0FB892B}" srcOrd="3" destOrd="0" presId="urn:microsoft.com/office/officeart/2005/8/layout/vProcess5"/>
    <dgm:cxn modelId="{34E1BCE1-1732-4201-B180-5F68243A7166}" type="presParOf" srcId="{E4A88E58-F482-4853-9B4B-ED5B70927C07}" destId="{925BE2CC-E352-4347-B192-AB89C6BE9DBF}" srcOrd="4" destOrd="0" presId="urn:microsoft.com/office/officeart/2005/8/layout/vProcess5"/>
    <dgm:cxn modelId="{395DF442-77C0-4FEF-A6E7-E73D2EC3BCA2}" type="presParOf" srcId="{E4A88E58-F482-4853-9B4B-ED5B70927C07}" destId="{3CE2D60E-BD1B-4577-988D-512E6CC11198}" srcOrd="5" destOrd="0" presId="urn:microsoft.com/office/officeart/2005/8/layout/vProcess5"/>
    <dgm:cxn modelId="{9D468C9D-B208-4866-B988-057230B3383B}" type="presParOf" srcId="{E4A88E58-F482-4853-9B4B-ED5B70927C07}" destId="{6C5E0133-473B-4875-82BE-EFA0E5E9E866}" srcOrd="6" destOrd="0" presId="urn:microsoft.com/office/officeart/2005/8/layout/vProcess5"/>
    <dgm:cxn modelId="{8093502E-88CE-4143-BD23-F565208C62D7}" type="presParOf" srcId="{E4A88E58-F482-4853-9B4B-ED5B70927C07}" destId="{4BF99B01-7845-4A2B-AB46-9D059B02A64F}" srcOrd="7" destOrd="0" presId="urn:microsoft.com/office/officeart/2005/8/layout/vProcess5"/>
    <dgm:cxn modelId="{9B859991-4C5E-4C97-83BA-475180D6831A}" type="presParOf" srcId="{E4A88E58-F482-4853-9B4B-ED5B70927C07}" destId="{9D2965B1-A060-4166-8FB7-D61782F4342B}" srcOrd="8" destOrd="0" presId="urn:microsoft.com/office/officeart/2005/8/layout/vProcess5"/>
    <dgm:cxn modelId="{87EE7DC8-3E22-4D48-B7A0-4E62E448F8AF}" type="presParOf" srcId="{E4A88E58-F482-4853-9B4B-ED5B70927C07}" destId="{B176F4B6-4F40-4A10-AEA5-09BA0FFC1EED}" srcOrd="9" destOrd="0" presId="urn:microsoft.com/office/officeart/2005/8/layout/vProcess5"/>
    <dgm:cxn modelId="{5F588F17-3369-49E4-9D6E-0D47CACF9C90}" type="presParOf" srcId="{E4A88E58-F482-4853-9B4B-ED5B70927C07}" destId="{745AB25B-2469-4BB3-BB63-45DA5F460DA8}" srcOrd="10" destOrd="0" presId="urn:microsoft.com/office/officeart/2005/8/layout/vProcess5"/>
    <dgm:cxn modelId="{50D7B1D1-30E5-4355-ADA7-8892244DFB89}" type="presParOf" srcId="{E4A88E58-F482-4853-9B4B-ED5B70927C07}" destId="{FAB6BD8A-7261-482C-BA05-459282F8FE27}" srcOrd="11" destOrd="0" presId="urn:microsoft.com/office/officeart/2005/8/layout/vProcess5"/>
    <dgm:cxn modelId="{DAE2BCF2-31BB-4C5C-BB9D-1CB67E6D77A9}" type="presParOf" srcId="{E4A88E58-F482-4853-9B4B-ED5B70927C07}" destId="{F0360DDF-4F50-456D-8E31-976085244B19}" srcOrd="12" destOrd="0" presId="urn:microsoft.com/office/officeart/2005/8/layout/vProcess5"/>
    <dgm:cxn modelId="{B971C8B1-AE4A-404C-A24B-B04F6115C23C}" type="presParOf" srcId="{E4A88E58-F482-4853-9B4B-ED5B70927C07}" destId="{65A20026-BA55-4788-B8FF-FFB8CB0268C8}" srcOrd="13" destOrd="0" presId="urn:microsoft.com/office/officeart/2005/8/layout/vProcess5"/>
    <dgm:cxn modelId="{07993FB3-89F5-4960-BA68-4C4B9E230CF0}" type="presParOf" srcId="{E4A88E58-F482-4853-9B4B-ED5B70927C07}" destId="{57E97195-C57E-4383-BD08-630293D296B2}"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58ACB7D4-6BAE-43B9-AC91-FA737380EF06}"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340FBE2D-728F-4DD9-82E8-DF501CF96FA4}">
      <dgm:prSet/>
      <dgm:spPr/>
      <dgm:t>
        <a:bodyPr/>
        <a:lstStyle/>
        <a:p>
          <a:r>
            <a:rPr lang="en-GB"/>
            <a:t>Definition: Harm caused to a patient by the medical professional or the treatment itself.</a:t>
          </a:r>
          <a:endParaRPr lang="en-US"/>
        </a:p>
      </dgm:t>
    </dgm:pt>
    <dgm:pt modelId="{8342C7F5-10F7-42F8-B785-508B694F1F11}" type="parTrans" cxnId="{369BBBBE-2237-4217-A7D3-87C329D3D007}">
      <dgm:prSet/>
      <dgm:spPr/>
      <dgm:t>
        <a:bodyPr/>
        <a:lstStyle/>
        <a:p>
          <a:endParaRPr lang="en-US"/>
        </a:p>
      </dgm:t>
    </dgm:pt>
    <dgm:pt modelId="{69A96F7E-9589-4CED-8A36-4BA1D346F8CE}" type="sibTrans" cxnId="{369BBBBE-2237-4217-A7D3-87C329D3D007}">
      <dgm:prSet/>
      <dgm:spPr/>
      <dgm:t>
        <a:bodyPr/>
        <a:lstStyle/>
        <a:p>
          <a:endParaRPr lang="en-US"/>
        </a:p>
      </dgm:t>
    </dgm:pt>
    <dgm:pt modelId="{A6BFE976-AED6-4E4E-8DBB-613FF4090F11}">
      <dgm:prSet/>
      <dgm:spPr/>
      <dgm:t>
        <a:bodyPr/>
        <a:lstStyle/>
        <a:p>
          <a:r>
            <a:rPr lang="en-GB"/>
            <a:t>In the context of serial murder, this is the deliberate inversion of the Hippocratic Oath ("Do No Harm"). The killer weaponises their medical knowledge.</a:t>
          </a:r>
          <a:endParaRPr lang="en-US"/>
        </a:p>
      </dgm:t>
    </dgm:pt>
    <dgm:pt modelId="{9FD5343E-68D5-46E7-A331-6259F78956BA}" type="parTrans" cxnId="{66A377CE-BAA9-457C-8378-F3019F5D2C4F}">
      <dgm:prSet/>
      <dgm:spPr/>
      <dgm:t>
        <a:bodyPr/>
        <a:lstStyle/>
        <a:p>
          <a:endParaRPr lang="en-US"/>
        </a:p>
      </dgm:t>
    </dgm:pt>
    <dgm:pt modelId="{1F63378B-4798-49FA-AAE6-8F51303AEC3C}" type="sibTrans" cxnId="{66A377CE-BAA9-457C-8378-F3019F5D2C4F}">
      <dgm:prSet/>
      <dgm:spPr/>
      <dgm:t>
        <a:bodyPr/>
        <a:lstStyle/>
        <a:p>
          <a:endParaRPr lang="en-US"/>
        </a:p>
      </dgm:t>
    </dgm:pt>
    <dgm:pt modelId="{19AF83DC-6C61-400F-8E00-604631330D58}">
      <dgm:prSet/>
      <dgm:spPr/>
      <dgm:t>
        <a:bodyPr/>
        <a:lstStyle/>
        <a:p>
          <a:r>
            <a:rPr lang="en-GB"/>
            <a:t>Because death is a natural occurrence in hospitals, these killers can often operate for years undetected, hiding their crimes behind the veil of "natural causes."</a:t>
          </a:r>
          <a:endParaRPr lang="en-US"/>
        </a:p>
      </dgm:t>
    </dgm:pt>
    <dgm:pt modelId="{3C495CE1-AECD-4C5A-BB07-A9A7B0B08389}" type="parTrans" cxnId="{B06388DC-6FA7-43F2-A139-31641F6336E9}">
      <dgm:prSet/>
      <dgm:spPr/>
      <dgm:t>
        <a:bodyPr/>
        <a:lstStyle/>
        <a:p>
          <a:endParaRPr lang="en-US"/>
        </a:p>
      </dgm:t>
    </dgm:pt>
    <dgm:pt modelId="{19CE4C26-0BBA-4421-A898-B3A3A225ED86}" type="sibTrans" cxnId="{B06388DC-6FA7-43F2-A139-31641F6336E9}">
      <dgm:prSet/>
      <dgm:spPr/>
      <dgm:t>
        <a:bodyPr/>
        <a:lstStyle/>
        <a:p>
          <a:endParaRPr lang="en-US"/>
        </a:p>
      </dgm:t>
    </dgm:pt>
    <dgm:pt modelId="{A9EA7532-61EF-4DFF-986E-8E817BBF220D}" type="pres">
      <dgm:prSet presAssocID="{58ACB7D4-6BAE-43B9-AC91-FA737380EF06}" presName="outerComposite" presStyleCnt="0">
        <dgm:presLayoutVars>
          <dgm:chMax val="5"/>
          <dgm:dir/>
          <dgm:resizeHandles val="exact"/>
        </dgm:presLayoutVars>
      </dgm:prSet>
      <dgm:spPr/>
    </dgm:pt>
    <dgm:pt modelId="{DF32070B-95DA-4E6A-A321-0826E0CD698D}" type="pres">
      <dgm:prSet presAssocID="{58ACB7D4-6BAE-43B9-AC91-FA737380EF06}" presName="dummyMaxCanvas" presStyleCnt="0">
        <dgm:presLayoutVars/>
      </dgm:prSet>
      <dgm:spPr/>
    </dgm:pt>
    <dgm:pt modelId="{5B2A655E-CFE8-4BB1-A92F-A85F7287DD98}" type="pres">
      <dgm:prSet presAssocID="{58ACB7D4-6BAE-43B9-AC91-FA737380EF06}" presName="ThreeNodes_1" presStyleLbl="node1" presStyleIdx="0" presStyleCnt="3">
        <dgm:presLayoutVars>
          <dgm:bulletEnabled val="1"/>
        </dgm:presLayoutVars>
      </dgm:prSet>
      <dgm:spPr/>
    </dgm:pt>
    <dgm:pt modelId="{13A78F56-1584-4B0D-9763-EE57E72B695D}" type="pres">
      <dgm:prSet presAssocID="{58ACB7D4-6BAE-43B9-AC91-FA737380EF06}" presName="ThreeNodes_2" presStyleLbl="node1" presStyleIdx="1" presStyleCnt="3">
        <dgm:presLayoutVars>
          <dgm:bulletEnabled val="1"/>
        </dgm:presLayoutVars>
      </dgm:prSet>
      <dgm:spPr/>
    </dgm:pt>
    <dgm:pt modelId="{4677B657-F575-4965-9587-B9346C64A03D}" type="pres">
      <dgm:prSet presAssocID="{58ACB7D4-6BAE-43B9-AC91-FA737380EF06}" presName="ThreeNodes_3" presStyleLbl="node1" presStyleIdx="2" presStyleCnt="3">
        <dgm:presLayoutVars>
          <dgm:bulletEnabled val="1"/>
        </dgm:presLayoutVars>
      </dgm:prSet>
      <dgm:spPr/>
    </dgm:pt>
    <dgm:pt modelId="{F4A26A02-29D6-494F-B36F-8FD27612EA8A}" type="pres">
      <dgm:prSet presAssocID="{58ACB7D4-6BAE-43B9-AC91-FA737380EF06}" presName="ThreeConn_1-2" presStyleLbl="fgAccFollowNode1" presStyleIdx="0" presStyleCnt="2">
        <dgm:presLayoutVars>
          <dgm:bulletEnabled val="1"/>
        </dgm:presLayoutVars>
      </dgm:prSet>
      <dgm:spPr/>
    </dgm:pt>
    <dgm:pt modelId="{C3AC7243-48B5-4314-BF7C-1FF8E394BFC3}" type="pres">
      <dgm:prSet presAssocID="{58ACB7D4-6BAE-43B9-AC91-FA737380EF06}" presName="ThreeConn_2-3" presStyleLbl="fgAccFollowNode1" presStyleIdx="1" presStyleCnt="2">
        <dgm:presLayoutVars>
          <dgm:bulletEnabled val="1"/>
        </dgm:presLayoutVars>
      </dgm:prSet>
      <dgm:spPr/>
    </dgm:pt>
    <dgm:pt modelId="{8E2E98A7-BC17-46FD-925F-7A508156C994}" type="pres">
      <dgm:prSet presAssocID="{58ACB7D4-6BAE-43B9-AC91-FA737380EF06}" presName="ThreeNodes_1_text" presStyleLbl="node1" presStyleIdx="2" presStyleCnt="3">
        <dgm:presLayoutVars>
          <dgm:bulletEnabled val="1"/>
        </dgm:presLayoutVars>
      </dgm:prSet>
      <dgm:spPr/>
    </dgm:pt>
    <dgm:pt modelId="{2BB98F0C-18ED-4B02-9107-F8E4173BE50A}" type="pres">
      <dgm:prSet presAssocID="{58ACB7D4-6BAE-43B9-AC91-FA737380EF06}" presName="ThreeNodes_2_text" presStyleLbl="node1" presStyleIdx="2" presStyleCnt="3">
        <dgm:presLayoutVars>
          <dgm:bulletEnabled val="1"/>
        </dgm:presLayoutVars>
      </dgm:prSet>
      <dgm:spPr/>
    </dgm:pt>
    <dgm:pt modelId="{636E91E7-96FD-4DAF-93EA-4061BE94A13E}" type="pres">
      <dgm:prSet presAssocID="{58ACB7D4-6BAE-43B9-AC91-FA737380EF06}" presName="ThreeNodes_3_text" presStyleLbl="node1" presStyleIdx="2" presStyleCnt="3">
        <dgm:presLayoutVars>
          <dgm:bulletEnabled val="1"/>
        </dgm:presLayoutVars>
      </dgm:prSet>
      <dgm:spPr/>
    </dgm:pt>
  </dgm:ptLst>
  <dgm:cxnLst>
    <dgm:cxn modelId="{E7FFB115-984D-46D3-9670-B9133E29D08D}" type="presOf" srcId="{340FBE2D-728F-4DD9-82E8-DF501CF96FA4}" destId="{5B2A655E-CFE8-4BB1-A92F-A85F7287DD98}" srcOrd="0" destOrd="0" presId="urn:microsoft.com/office/officeart/2005/8/layout/vProcess5"/>
    <dgm:cxn modelId="{D761CD3D-20F6-4998-AE33-31F1DA80A410}" type="presOf" srcId="{19AF83DC-6C61-400F-8E00-604631330D58}" destId="{636E91E7-96FD-4DAF-93EA-4061BE94A13E}" srcOrd="1" destOrd="0" presId="urn:microsoft.com/office/officeart/2005/8/layout/vProcess5"/>
    <dgm:cxn modelId="{31E61C4E-70EF-4A4B-A26B-8794892D30BF}" type="presOf" srcId="{19AF83DC-6C61-400F-8E00-604631330D58}" destId="{4677B657-F575-4965-9587-B9346C64A03D}" srcOrd="0" destOrd="0" presId="urn:microsoft.com/office/officeart/2005/8/layout/vProcess5"/>
    <dgm:cxn modelId="{0A22C676-D992-4E24-9FC6-C11C232BEF52}" type="presOf" srcId="{1F63378B-4798-49FA-AAE6-8F51303AEC3C}" destId="{C3AC7243-48B5-4314-BF7C-1FF8E394BFC3}" srcOrd="0" destOrd="0" presId="urn:microsoft.com/office/officeart/2005/8/layout/vProcess5"/>
    <dgm:cxn modelId="{6AD36E7D-5E5B-4DD4-9C3D-3F349BEC510E}" type="presOf" srcId="{340FBE2D-728F-4DD9-82E8-DF501CF96FA4}" destId="{8E2E98A7-BC17-46FD-925F-7A508156C994}" srcOrd="1" destOrd="0" presId="urn:microsoft.com/office/officeart/2005/8/layout/vProcess5"/>
    <dgm:cxn modelId="{4FB9FCA1-FA44-4815-8C4C-7A0F6FEFB256}" type="presOf" srcId="{58ACB7D4-6BAE-43B9-AC91-FA737380EF06}" destId="{A9EA7532-61EF-4DFF-986E-8E817BBF220D}" srcOrd="0" destOrd="0" presId="urn:microsoft.com/office/officeart/2005/8/layout/vProcess5"/>
    <dgm:cxn modelId="{7C0EF0AC-69D8-48FC-B478-694D28BD3DC2}" type="presOf" srcId="{A6BFE976-AED6-4E4E-8DBB-613FF4090F11}" destId="{2BB98F0C-18ED-4B02-9107-F8E4173BE50A}" srcOrd="1" destOrd="0" presId="urn:microsoft.com/office/officeart/2005/8/layout/vProcess5"/>
    <dgm:cxn modelId="{DF6AEABC-BFDC-43F4-AA66-753F7331E8BC}" type="presOf" srcId="{A6BFE976-AED6-4E4E-8DBB-613FF4090F11}" destId="{13A78F56-1584-4B0D-9763-EE57E72B695D}" srcOrd="0" destOrd="0" presId="urn:microsoft.com/office/officeart/2005/8/layout/vProcess5"/>
    <dgm:cxn modelId="{369BBBBE-2237-4217-A7D3-87C329D3D007}" srcId="{58ACB7D4-6BAE-43B9-AC91-FA737380EF06}" destId="{340FBE2D-728F-4DD9-82E8-DF501CF96FA4}" srcOrd="0" destOrd="0" parTransId="{8342C7F5-10F7-42F8-B785-508B694F1F11}" sibTransId="{69A96F7E-9589-4CED-8A36-4BA1D346F8CE}"/>
    <dgm:cxn modelId="{66A377CE-BAA9-457C-8378-F3019F5D2C4F}" srcId="{58ACB7D4-6BAE-43B9-AC91-FA737380EF06}" destId="{A6BFE976-AED6-4E4E-8DBB-613FF4090F11}" srcOrd="1" destOrd="0" parTransId="{9FD5343E-68D5-46E7-A331-6259F78956BA}" sibTransId="{1F63378B-4798-49FA-AAE6-8F51303AEC3C}"/>
    <dgm:cxn modelId="{7834C4D5-4321-4CF2-A0F1-E50426E59B5F}" type="presOf" srcId="{69A96F7E-9589-4CED-8A36-4BA1D346F8CE}" destId="{F4A26A02-29D6-494F-B36F-8FD27612EA8A}" srcOrd="0" destOrd="0" presId="urn:microsoft.com/office/officeart/2005/8/layout/vProcess5"/>
    <dgm:cxn modelId="{B06388DC-6FA7-43F2-A139-31641F6336E9}" srcId="{58ACB7D4-6BAE-43B9-AC91-FA737380EF06}" destId="{19AF83DC-6C61-400F-8E00-604631330D58}" srcOrd="2" destOrd="0" parTransId="{3C495CE1-AECD-4C5A-BB07-A9A7B0B08389}" sibTransId="{19CE4C26-0BBA-4421-A898-B3A3A225ED86}"/>
    <dgm:cxn modelId="{BE8BB1EC-E551-4058-9B67-D85DB25CAE84}" type="presParOf" srcId="{A9EA7532-61EF-4DFF-986E-8E817BBF220D}" destId="{DF32070B-95DA-4E6A-A321-0826E0CD698D}" srcOrd="0" destOrd="0" presId="urn:microsoft.com/office/officeart/2005/8/layout/vProcess5"/>
    <dgm:cxn modelId="{968F474A-4B62-48BC-9D01-30721FE69DFC}" type="presParOf" srcId="{A9EA7532-61EF-4DFF-986E-8E817BBF220D}" destId="{5B2A655E-CFE8-4BB1-A92F-A85F7287DD98}" srcOrd="1" destOrd="0" presId="urn:microsoft.com/office/officeart/2005/8/layout/vProcess5"/>
    <dgm:cxn modelId="{B23BF979-54F3-4D06-8D9B-3CC4E7F67F68}" type="presParOf" srcId="{A9EA7532-61EF-4DFF-986E-8E817BBF220D}" destId="{13A78F56-1584-4B0D-9763-EE57E72B695D}" srcOrd="2" destOrd="0" presId="urn:microsoft.com/office/officeart/2005/8/layout/vProcess5"/>
    <dgm:cxn modelId="{9354118C-A844-44AA-96FB-7711FA481855}" type="presParOf" srcId="{A9EA7532-61EF-4DFF-986E-8E817BBF220D}" destId="{4677B657-F575-4965-9587-B9346C64A03D}" srcOrd="3" destOrd="0" presId="urn:microsoft.com/office/officeart/2005/8/layout/vProcess5"/>
    <dgm:cxn modelId="{25A5A30B-810B-461A-9CD5-19FAC64615D2}" type="presParOf" srcId="{A9EA7532-61EF-4DFF-986E-8E817BBF220D}" destId="{F4A26A02-29D6-494F-B36F-8FD27612EA8A}" srcOrd="4" destOrd="0" presId="urn:microsoft.com/office/officeart/2005/8/layout/vProcess5"/>
    <dgm:cxn modelId="{905C01AF-95BF-4D62-A1CE-E655475E6D87}" type="presParOf" srcId="{A9EA7532-61EF-4DFF-986E-8E817BBF220D}" destId="{C3AC7243-48B5-4314-BF7C-1FF8E394BFC3}" srcOrd="5" destOrd="0" presId="urn:microsoft.com/office/officeart/2005/8/layout/vProcess5"/>
    <dgm:cxn modelId="{03A74CC6-3FB0-45D4-8D8F-52033F07F0EF}" type="presParOf" srcId="{A9EA7532-61EF-4DFF-986E-8E817BBF220D}" destId="{8E2E98A7-BC17-46FD-925F-7A508156C994}" srcOrd="6" destOrd="0" presId="urn:microsoft.com/office/officeart/2005/8/layout/vProcess5"/>
    <dgm:cxn modelId="{FB1850F3-3A3F-4E06-ACD2-F6A3B6F47A08}" type="presParOf" srcId="{A9EA7532-61EF-4DFF-986E-8E817BBF220D}" destId="{2BB98F0C-18ED-4B02-9107-F8E4173BE50A}" srcOrd="7" destOrd="0" presId="urn:microsoft.com/office/officeart/2005/8/layout/vProcess5"/>
    <dgm:cxn modelId="{9361C70B-0A8E-44DA-8797-569619FC5501}" type="presParOf" srcId="{A9EA7532-61EF-4DFF-986E-8E817BBF220D}" destId="{636E91E7-96FD-4DAF-93EA-4061BE94A13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72E89BEB-BA95-4109-AA1F-424CB62E917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DA9439D-76F0-48AB-9375-43931C3E702A}">
      <dgm:prSet/>
      <dgm:spPr/>
      <dgm:t>
        <a:bodyPr/>
        <a:lstStyle/>
        <a:p>
          <a:r>
            <a:rPr lang="en-GB"/>
            <a:t>Blind trust</a:t>
          </a:r>
          <a:endParaRPr lang="en-US"/>
        </a:p>
      </dgm:t>
    </dgm:pt>
    <dgm:pt modelId="{02681DD8-1632-4487-8E11-1420BA4DE069}" type="parTrans" cxnId="{862F155A-7386-4128-A159-0C03C7C16069}">
      <dgm:prSet/>
      <dgm:spPr/>
      <dgm:t>
        <a:bodyPr/>
        <a:lstStyle/>
        <a:p>
          <a:endParaRPr lang="en-US"/>
        </a:p>
      </dgm:t>
    </dgm:pt>
    <dgm:pt modelId="{AE5BDF1E-18E9-45EA-AAF2-0E410A011F2C}" type="sibTrans" cxnId="{862F155A-7386-4128-A159-0C03C7C16069}">
      <dgm:prSet/>
      <dgm:spPr/>
      <dgm:t>
        <a:bodyPr/>
        <a:lstStyle/>
        <a:p>
          <a:endParaRPr lang="en-US"/>
        </a:p>
      </dgm:t>
    </dgm:pt>
    <dgm:pt modelId="{052D6D69-276C-45CC-9BC4-A0373B3DD118}">
      <dgm:prSet/>
      <dgm:spPr/>
      <dgm:t>
        <a:bodyPr/>
        <a:lstStyle/>
        <a:p>
          <a:r>
            <a:rPr lang="en-GB"/>
            <a:t>Autonomy</a:t>
          </a:r>
          <a:endParaRPr lang="en-US"/>
        </a:p>
      </dgm:t>
    </dgm:pt>
    <dgm:pt modelId="{E80E2580-5666-44B5-9FDB-239CB5EB3876}" type="parTrans" cxnId="{D47BA20F-B72B-4684-95E8-1E2B3B967C03}">
      <dgm:prSet/>
      <dgm:spPr/>
      <dgm:t>
        <a:bodyPr/>
        <a:lstStyle/>
        <a:p>
          <a:endParaRPr lang="en-US"/>
        </a:p>
      </dgm:t>
    </dgm:pt>
    <dgm:pt modelId="{F22A2925-3811-4736-A8A5-CF850601334E}" type="sibTrans" cxnId="{D47BA20F-B72B-4684-95E8-1E2B3B967C03}">
      <dgm:prSet/>
      <dgm:spPr/>
      <dgm:t>
        <a:bodyPr/>
        <a:lstStyle/>
        <a:p>
          <a:endParaRPr lang="en-US"/>
        </a:p>
      </dgm:t>
    </dgm:pt>
    <dgm:pt modelId="{A57E07E4-8B2F-4AE1-830D-CE60EB972D8D}">
      <dgm:prSet/>
      <dgm:spPr/>
      <dgm:t>
        <a:bodyPr/>
        <a:lstStyle/>
        <a:p>
          <a:r>
            <a:rPr lang="en-GB"/>
            <a:t>Isolation</a:t>
          </a:r>
          <a:endParaRPr lang="en-US"/>
        </a:p>
      </dgm:t>
    </dgm:pt>
    <dgm:pt modelId="{F21630A6-9DD4-45A0-BF1F-6AFE6CC72896}" type="parTrans" cxnId="{1A429375-DE78-407F-A85A-6F1F4E5DD8F4}">
      <dgm:prSet/>
      <dgm:spPr/>
      <dgm:t>
        <a:bodyPr/>
        <a:lstStyle/>
        <a:p>
          <a:endParaRPr lang="en-US"/>
        </a:p>
      </dgm:t>
    </dgm:pt>
    <dgm:pt modelId="{1537B5DF-6427-429E-8825-7EAAC0F166E6}" type="sibTrans" cxnId="{1A429375-DE78-407F-A85A-6F1F4E5DD8F4}">
      <dgm:prSet/>
      <dgm:spPr/>
      <dgm:t>
        <a:bodyPr/>
        <a:lstStyle/>
        <a:p>
          <a:endParaRPr lang="en-US"/>
        </a:p>
      </dgm:t>
    </dgm:pt>
    <dgm:pt modelId="{8DC38F68-EF3E-46C9-9FBE-EA430FC8D681}" type="pres">
      <dgm:prSet presAssocID="{72E89BEB-BA95-4109-AA1F-424CB62E917D}" presName="hierChild1" presStyleCnt="0">
        <dgm:presLayoutVars>
          <dgm:chPref val="1"/>
          <dgm:dir/>
          <dgm:animOne val="branch"/>
          <dgm:animLvl val="lvl"/>
          <dgm:resizeHandles/>
        </dgm:presLayoutVars>
      </dgm:prSet>
      <dgm:spPr/>
    </dgm:pt>
    <dgm:pt modelId="{5818A57F-8645-4A42-8017-85FAFE984717}" type="pres">
      <dgm:prSet presAssocID="{4DA9439D-76F0-48AB-9375-43931C3E702A}" presName="hierRoot1" presStyleCnt="0"/>
      <dgm:spPr/>
    </dgm:pt>
    <dgm:pt modelId="{DBF58D5E-8AAD-4D60-A687-70FAF0A2F670}" type="pres">
      <dgm:prSet presAssocID="{4DA9439D-76F0-48AB-9375-43931C3E702A}" presName="composite" presStyleCnt="0"/>
      <dgm:spPr/>
    </dgm:pt>
    <dgm:pt modelId="{5E7F96A6-F84D-4EB3-A990-61CFAF9FA862}" type="pres">
      <dgm:prSet presAssocID="{4DA9439D-76F0-48AB-9375-43931C3E702A}" presName="background" presStyleLbl="node0" presStyleIdx="0" presStyleCnt="3"/>
      <dgm:spPr/>
    </dgm:pt>
    <dgm:pt modelId="{DCF01E90-F76B-4C1A-90A7-4A9DA7CCF707}" type="pres">
      <dgm:prSet presAssocID="{4DA9439D-76F0-48AB-9375-43931C3E702A}" presName="text" presStyleLbl="fgAcc0" presStyleIdx="0" presStyleCnt="3">
        <dgm:presLayoutVars>
          <dgm:chPref val="3"/>
        </dgm:presLayoutVars>
      </dgm:prSet>
      <dgm:spPr/>
    </dgm:pt>
    <dgm:pt modelId="{D4A9F9F1-8405-4517-884E-43B955A42ACA}" type="pres">
      <dgm:prSet presAssocID="{4DA9439D-76F0-48AB-9375-43931C3E702A}" presName="hierChild2" presStyleCnt="0"/>
      <dgm:spPr/>
    </dgm:pt>
    <dgm:pt modelId="{6D6881F7-7121-4F60-84D8-EE7138A6565D}" type="pres">
      <dgm:prSet presAssocID="{052D6D69-276C-45CC-9BC4-A0373B3DD118}" presName="hierRoot1" presStyleCnt="0"/>
      <dgm:spPr/>
    </dgm:pt>
    <dgm:pt modelId="{687687A6-2D9D-4B30-A36D-05C2390A2928}" type="pres">
      <dgm:prSet presAssocID="{052D6D69-276C-45CC-9BC4-A0373B3DD118}" presName="composite" presStyleCnt="0"/>
      <dgm:spPr/>
    </dgm:pt>
    <dgm:pt modelId="{4D0F1FD8-35BA-4559-AED8-F8A64407A064}" type="pres">
      <dgm:prSet presAssocID="{052D6D69-276C-45CC-9BC4-A0373B3DD118}" presName="background" presStyleLbl="node0" presStyleIdx="1" presStyleCnt="3"/>
      <dgm:spPr/>
    </dgm:pt>
    <dgm:pt modelId="{4A9223FC-0CCB-4E11-900A-426C66F7F0C0}" type="pres">
      <dgm:prSet presAssocID="{052D6D69-276C-45CC-9BC4-A0373B3DD118}" presName="text" presStyleLbl="fgAcc0" presStyleIdx="1" presStyleCnt="3">
        <dgm:presLayoutVars>
          <dgm:chPref val="3"/>
        </dgm:presLayoutVars>
      </dgm:prSet>
      <dgm:spPr/>
    </dgm:pt>
    <dgm:pt modelId="{8E171260-D8AB-4CBB-8486-76CA1D4A961C}" type="pres">
      <dgm:prSet presAssocID="{052D6D69-276C-45CC-9BC4-A0373B3DD118}" presName="hierChild2" presStyleCnt="0"/>
      <dgm:spPr/>
    </dgm:pt>
    <dgm:pt modelId="{B5B448ED-FF83-432D-BA9E-32C845164AA6}" type="pres">
      <dgm:prSet presAssocID="{A57E07E4-8B2F-4AE1-830D-CE60EB972D8D}" presName="hierRoot1" presStyleCnt="0"/>
      <dgm:spPr/>
    </dgm:pt>
    <dgm:pt modelId="{0F2DEFF5-2050-43F9-8B34-D9C2ECB0EFA1}" type="pres">
      <dgm:prSet presAssocID="{A57E07E4-8B2F-4AE1-830D-CE60EB972D8D}" presName="composite" presStyleCnt="0"/>
      <dgm:spPr/>
    </dgm:pt>
    <dgm:pt modelId="{BEF48498-53AF-49DB-A1EE-A7C8B90F4C2E}" type="pres">
      <dgm:prSet presAssocID="{A57E07E4-8B2F-4AE1-830D-CE60EB972D8D}" presName="background" presStyleLbl="node0" presStyleIdx="2" presStyleCnt="3"/>
      <dgm:spPr/>
    </dgm:pt>
    <dgm:pt modelId="{66CAAF89-7DBE-4360-966C-9945E99C2CB3}" type="pres">
      <dgm:prSet presAssocID="{A57E07E4-8B2F-4AE1-830D-CE60EB972D8D}" presName="text" presStyleLbl="fgAcc0" presStyleIdx="2" presStyleCnt="3">
        <dgm:presLayoutVars>
          <dgm:chPref val="3"/>
        </dgm:presLayoutVars>
      </dgm:prSet>
      <dgm:spPr/>
    </dgm:pt>
    <dgm:pt modelId="{EB4D35D5-C14D-4542-93FB-219A7238FAF7}" type="pres">
      <dgm:prSet presAssocID="{A57E07E4-8B2F-4AE1-830D-CE60EB972D8D}" presName="hierChild2" presStyleCnt="0"/>
      <dgm:spPr/>
    </dgm:pt>
  </dgm:ptLst>
  <dgm:cxnLst>
    <dgm:cxn modelId="{D47BA20F-B72B-4684-95E8-1E2B3B967C03}" srcId="{72E89BEB-BA95-4109-AA1F-424CB62E917D}" destId="{052D6D69-276C-45CC-9BC4-A0373B3DD118}" srcOrd="1" destOrd="0" parTransId="{E80E2580-5666-44B5-9FDB-239CB5EB3876}" sibTransId="{F22A2925-3811-4736-A8A5-CF850601334E}"/>
    <dgm:cxn modelId="{5E343615-7D83-4DE7-BCBC-DC982BDF4EAB}" type="presOf" srcId="{4DA9439D-76F0-48AB-9375-43931C3E702A}" destId="{DCF01E90-F76B-4C1A-90A7-4A9DA7CCF707}" srcOrd="0" destOrd="0" presId="urn:microsoft.com/office/officeart/2005/8/layout/hierarchy1"/>
    <dgm:cxn modelId="{1A429375-DE78-407F-A85A-6F1F4E5DD8F4}" srcId="{72E89BEB-BA95-4109-AA1F-424CB62E917D}" destId="{A57E07E4-8B2F-4AE1-830D-CE60EB972D8D}" srcOrd="2" destOrd="0" parTransId="{F21630A6-9DD4-45A0-BF1F-6AFE6CC72896}" sibTransId="{1537B5DF-6427-429E-8825-7EAAC0F166E6}"/>
    <dgm:cxn modelId="{4B1E1376-743F-4753-A08F-88C244DB8D3A}" type="presOf" srcId="{72E89BEB-BA95-4109-AA1F-424CB62E917D}" destId="{8DC38F68-EF3E-46C9-9FBE-EA430FC8D681}" srcOrd="0" destOrd="0" presId="urn:microsoft.com/office/officeart/2005/8/layout/hierarchy1"/>
    <dgm:cxn modelId="{862F155A-7386-4128-A159-0C03C7C16069}" srcId="{72E89BEB-BA95-4109-AA1F-424CB62E917D}" destId="{4DA9439D-76F0-48AB-9375-43931C3E702A}" srcOrd="0" destOrd="0" parTransId="{02681DD8-1632-4487-8E11-1420BA4DE069}" sibTransId="{AE5BDF1E-18E9-45EA-AAF2-0E410A011F2C}"/>
    <dgm:cxn modelId="{5A639EAD-BA27-4967-A356-9F039C307389}" type="presOf" srcId="{052D6D69-276C-45CC-9BC4-A0373B3DD118}" destId="{4A9223FC-0CCB-4E11-900A-426C66F7F0C0}" srcOrd="0" destOrd="0" presId="urn:microsoft.com/office/officeart/2005/8/layout/hierarchy1"/>
    <dgm:cxn modelId="{49ED18AF-1900-4E02-95CF-DBBD47BECF0D}" type="presOf" srcId="{A57E07E4-8B2F-4AE1-830D-CE60EB972D8D}" destId="{66CAAF89-7DBE-4360-966C-9945E99C2CB3}" srcOrd="0" destOrd="0" presId="urn:microsoft.com/office/officeart/2005/8/layout/hierarchy1"/>
    <dgm:cxn modelId="{B1F3BA97-CDC0-4910-AF91-C4AEDD64202A}" type="presParOf" srcId="{8DC38F68-EF3E-46C9-9FBE-EA430FC8D681}" destId="{5818A57F-8645-4A42-8017-85FAFE984717}" srcOrd="0" destOrd="0" presId="urn:microsoft.com/office/officeart/2005/8/layout/hierarchy1"/>
    <dgm:cxn modelId="{671F929A-39FE-4B84-BBD3-E16EEFF15E9F}" type="presParOf" srcId="{5818A57F-8645-4A42-8017-85FAFE984717}" destId="{DBF58D5E-8AAD-4D60-A687-70FAF0A2F670}" srcOrd="0" destOrd="0" presId="urn:microsoft.com/office/officeart/2005/8/layout/hierarchy1"/>
    <dgm:cxn modelId="{6E89B9DB-DC9B-41F2-BBED-956FA1892ADE}" type="presParOf" srcId="{DBF58D5E-8AAD-4D60-A687-70FAF0A2F670}" destId="{5E7F96A6-F84D-4EB3-A990-61CFAF9FA862}" srcOrd="0" destOrd="0" presId="urn:microsoft.com/office/officeart/2005/8/layout/hierarchy1"/>
    <dgm:cxn modelId="{31ECD21C-E988-4173-B5AD-330C70D3FB6B}" type="presParOf" srcId="{DBF58D5E-8AAD-4D60-A687-70FAF0A2F670}" destId="{DCF01E90-F76B-4C1A-90A7-4A9DA7CCF707}" srcOrd="1" destOrd="0" presId="urn:microsoft.com/office/officeart/2005/8/layout/hierarchy1"/>
    <dgm:cxn modelId="{5FD343C4-D0DD-4DFE-89F7-FD9CD59EEE07}" type="presParOf" srcId="{5818A57F-8645-4A42-8017-85FAFE984717}" destId="{D4A9F9F1-8405-4517-884E-43B955A42ACA}" srcOrd="1" destOrd="0" presId="urn:microsoft.com/office/officeart/2005/8/layout/hierarchy1"/>
    <dgm:cxn modelId="{D42AA6CA-82BB-4449-A8EE-52407418F86A}" type="presParOf" srcId="{8DC38F68-EF3E-46C9-9FBE-EA430FC8D681}" destId="{6D6881F7-7121-4F60-84D8-EE7138A6565D}" srcOrd="1" destOrd="0" presId="urn:microsoft.com/office/officeart/2005/8/layout/hierarchy1"/>
    <dgm:cxn modelId="{AFF6275D-F910-4DC3-8944-7459B37BC15D}" type="presParOf" srcId="{6D6881F7-7121-4F60-84D8-EE7138A6565D}" destId="{687687A6-2D9D-4B30-A36D-05C2390A2928}" srcOrd="0" destOrd="0" presId="urn:microsoft.com/office/officeart/2005/8/layout/hierarchy1"/>
    <dgm:cxn modelId="{A0ABE140-DB48-4B6A-A81F-8F39ED64994E}" type="presParOf" srcId="{687687A6-2D9D-4B30-A36D-05C2390A2928}" destId="{4D0F1FD8-35BA-4559-AED8-F8A64407A064}" srcOrd="0" destOrd="0" presId="urn:microsoft.com/office/officeart/2005/8/layout/hierarchy1"/>
    <dgm:cxn modelId="{B96293F8-0500-41C5-BF8D-89EE4C2506E8}" type="presParOf" srcId="{687687A6-2D9D-4B30-A36D-05C2390A2928}" destId="{4A9223FC-0CCB-4E11-900A-426C66F7F0C0}" srcOrd="1" destOrd="0" presId="urn:microsoft.com/office/officeart/2005/8/layout/hierarchy1"/>
    <dgm:cxn modelId="{8E946DC8-F9E0-4E77-93D7-4930C47BE690}" type="presParOf" srcId="{6D6881F7-7121-4F60-84D8-EE7138A6565D}" destId="{8E171260-D8AB-4CBB-8486-76CA1D4A961C}" srcOrd="1" destOrd="0" presId="urn:microsoft.com/office/officeart/2005/8/layout/hierarchy1"/>
    <dgm:cxn modelId="{D0806843-4AEC-4827-985C-70CD9576FE14}" type="presParOf" srcId="{8DC38F68-EF3E-46C9-9FBE-EA430FC8D681}" destId="{B5B448ED-FF83-432D-BA9E-32C845164AA6}" srcOrd="2" destOrd="0" presId="urn:microsoft.com/office/officeart/2005/8/layout/hierarchy1"/>
    <dgm:cxn modelId="{AEA8591A-4C0F-4E44-8560-2257E312BCAF}" type="presParOf" srcId="{B5B448ED-FF83-432D-BA9E-32C845164AA6}" destId="{0F2DEFF5-2050-43F9-8B34-D9C2ECB0EFA1}" srcOrd="0" destOrd="0" presId="urn:microsoft.com/office/officeart/2005/8/layout/hierarchy1"/>
    <dgm:cxn modelId="{EB685A74-354D-469E-8E21-569886932C0B}" type="presParOf" srcId="{0F2DEFF5-2050-43F9-8B34-D9C2ECB0EFA1}" destId="{BEF48498-53AF-49DB-A1EE-A7C8B90F4C2E}" srcOrd="0" destOrd="0" presId="urn:microsoft.com/office/officeart/2005/8/layout/hierarchy1"/>
    <dgm:cxn modelId="{C0FADFBD-FAB9-4EE6-B1AE-5D7CDA6036F7}" type="presParOf" srcId="{0F2DEFF5-2050-43F9-8B34-D9C2ECB0EFA1}" destId="{66CAAF89-7DBE-4360-966C-9945E99C2CB3}" srcOrd="1" destOrd="0" presId="urn:microsoft.com/office/officeart/2005/8/layout/hierarchy1"/>
    <dgm:cxn modelId="{CA31FED9-9980-4133-8A30-81BF9BFAA9D6}" type="presParOf" srcId="{B5B448ED-FF83-432D-BA9E-32C845164AA6}" destId="{EB4D35D5-C14D-4542-93FB-219A7238FAF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C04AA4-A854-4C7C-988B-A3037A7F6284}">
      <dsp:nvSpPr>
        <dsp:cNvPr id="0" name=""/>
        <dsp:cNvSpPr/>
      </dsp:nvSpPr>
      <dsp:spPr>
        <a:xfrm>
          <a:off x="0" y="1674"/>
          <a:ext cx="10972800" cy="848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9A1BE-3A82-4956-863D-2F3C9B7E87FA}">
      <dsp:nvSpPr>
        <dsp:cNvPr id="0" name=""/>
        <dsp:cNvSpPr/>
      </dsp:nvSpPr>
      <dsp:spPr>
        <a:xfrm>
          <a:off x="256779" y="192667"/>
          <a:ext cx="466871" cy="4668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7514A4-4136-4785-9A63-5BF35C0080E6}">
      <dsp:nvSpPr>
        <dsp:cNvPr id="0" name=""/>
        <dsp:cNvSpPr/>
      </dsp:nvSpPr>
      <dsp:spPr>
        <a:xfrm>
          <a:off x="980430" y="1674"/>
          <a:ext cx="9992369" cy="848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837" tIns="89837" rIns="89837" bIns="89837" numCol="1" spcCol="1270" anchor="ctr" anchorCtr="0">
          <a:noAutofit/>
        </a:bodyPr>
        <a:lstStyle/>
        <a:p>
          <a:pPr marL="0" lvl="0" indent="0" algn="l" defTabSz="977900">
            <a:lnSpc>
              <a:spcPct val="90000"/>
            </a:lnSpc>
            <a:spcBef>
              <a:spcPct val="0"/>
            </a:spcBef>
            <a:spcAft>
              <a:spcPct val="35000"/>
            </a:spcAft>
            <a:buNone/>
          </a:pPr>
          <a:r>
            <a:rPr lang="en-US" sz="2200" kern="1200"/>
            <a:t>This is a seminar session, not fully attributed to your module learning outcomes, this has been chosen by students, for students. </a:t>
          </a:r>
        </a:p>
      </dsp:txBody>
      <dsp:txXfrm>
        <a:off x="980430" y="1674"/>
        <a:ext cx="9992369" cy="848857"/>
      </dsp:txXfrm>
    </dsp:sp>
    <dsp:sp modelId="{739730CF-8881-45D9-B6BB-38B3EAC88844}">
      <dsp:nvSpPr>
        <dsp:cNvPr id="0" name=""/>
        <dsp:cNvSpPr/>
      </dsp:nvSpPr>
      <dsp:spPr>
        <a:xfrm>
          <a:off x="0" y="1062747"/>
          <a:ext cx="10972800" cy="848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73F916-4B10-43AE-8A00-F6F07D81C560}">
      <dsp:nvSpPr>
        <dsp:cNvPr id="0" name=""/>
        <dsp:cNvSpPr/>
      </dsp:nvSpPr>
      <dsp:spPr>
        <a:xfrm>
          <a:off x="256779" y="1253740"/>
          <a:ext cx="466871" cy="4668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E5D1A-3BCA-4D87-8071-1B6617C659AF}">
      <dsp:nvSpPr>
        <dsp:cNvPr id="0" name=""/>
        <dsp:cNvSpPr/>
      </dsp:nvSpPr>
      <dsp:spPr>
        <a:xfrm>
          <a:off x="980430" y="1062747"/>
          <a:ext cx="9992369" cy="848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837" tIns="89837" rIns="89837" bIns="89837" numCol="1" spcCol="1270" anchor="ctr" anchorCtr="0">
          <a:noAutofit/>
        </a:bodyPr>
        <a:lstStyle/>
        <a:p>
          <a:pPr marL="0" lvl="0" indent="0" algn="l" defTabSz="977900">
            <a:lnSpc>
              <a:spcPct val="90000"/>
            </a:lnSpc>
            <a:spcBef>
              <a:spcPct val="0"/>
            </a:spcBef>
            <a:spcAft>
              <a:spcPct val="35000"/>
            </a:spcAft>
            <a:buNone/>
          </a:pPr>
          <a:r>
            <a:rPr lang="en-US" sz="2200" kern="1200"/>
            <a:t>This is a HEAVY topic and will discuss some very sensitive issues. </a:t>
          </a:r>
        </a:p>
      </dsp:txBody>
      <dsp:txXfrm>
        <a:off x="980430" y="1062747"/>
        <a:ext cx="9992369" cy="848857"/>
      </dsp:txXfrm>
    </dsp:sp>
    <dsp:sp modelId="{9C65C773-DD44-41B1-A07D-B987AD23CBB7}">
      <dsp:nvSpPr>
        <dsp:cNvPr id="0" name=""/>
        <dsp:cNvSpPr/>
      </dsp:nvSpPr>
      <dsp:spPr>
        <a:xfrm>
          <a:off x="0" y="2123819"/>
          <a:ext cx="10972800" cy="848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88AC0-F94E-4D19-9985-593B8BFB2084}">
      <dsp:nvSpPr>
        <dsp:cNvPr id="0" name=""/>
        <dsp:cNvSpPr/>
      </dsp:nvSpPr>
      <dsp:spPr>
        <a:xfrm>
          <a:off x="256779" y="2314812"/>
          <a:ext cx="466871" cy="4668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9031DC-E95C-464B-8AA8-2AFD6545CD87}">
      <dsp:nvSpPr>
        <dsp:cNvPr id="0" name=""/>
        <dsp:cNvSpPr/>
      </dsp:nvSpPr>
      <dsp:spPr>
        <a:xfrm>
          <a:off x="980430" y="2123819"/>
          <a:ext cx="9992369" cy="848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837" tIns="89837" rIns="89837" bIns="89837" numCol="1" spcCol="1270" anchor="ctr" anchorCtr="0">
          <a:noAutofit/>
        </a:bodyPr>
        <a:lstStyle/>
        <a:p>
          <a:pPr marL="0" lvl="0" indent="0" algn="l" defTabSz="977900">
            <a:lnSpc>
              <a:spcPct val="90000"/>
            </a:lnSpc>
            <a:spcBef>
              <a:spcPct val="0"/>
            </a:spcBef>
            <a:spcAft>
              <a:spcPct val="35000"/>
            </a:spcAft>
            <a:buNone/>
          </a:pPr>
          <a:r>
            <a:rPr lang="en-US" sz="2200" kern="1200"/>
            <a:t>Please feel free to step out or request a break at any time. </a:t>
          </a:r>
        </a:p>
      </dsp:txBody>
      <dsp:txXfrm>
        <a:off x="980430" y="2123819"/>
        <a:ext cx="9992369" cy="848857"/>
      </dsp:txXfrm>
    </dsp:sp>
    <dsp:sp modelId="{726E6577-5575-4EC5-854F-040EB51B7C93}">
      <dsp:nvSpPr>
        <dsp:cNvPr id="0" name=""/>
        <dsp:cNvSpPr/>
      </dsp:nvSpPr>
      <dsp:spPr>
        <a:xfrm>
          <a:off x="0" y="3184892"/>
          <a:ext cx="10972800" cy="848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A850C-3D8B-42F4-8DAE-489FF31D0BE1}">
      <dsp:nvSpPr>
        <dsp:cNvPr id="0" name=""/>
        <dsp:cNvSpPr/>
      </dsp:nvSpPr>
      <dsp:spPr>
        <a:xfrm>
          <a:off x="256779" y="3375885"/>
          <a:ext cx="466871" cy="4668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1DF4D-232D-4395-8EA3-20AB748A3CD7}">
      <dsp:nvSpPr>
        <dsp:cNvPr id="0" name=""/>
        <dsp:cNvSpPr/>
      </dsp:nvSpPr>
      <dsp:spPr>
        <a:xfrm>
          <a:off x="980430" y="3184892"/>
          <a:ext cx="9992369" cy="848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837" tIns="89837" rIns="89837" bIns="89837" numCol="1" spcCol="1270" anchor="ctr" anchorCtr="0">
          <a:noAutofit/>
        </a:bodyPr>
        <a:lstStyle/>
        <a:p>
          <a:pPr marL="0" lvl="0" indent="0" algn="l" defTabSz="977900">
            <a:lnSpc>
              <a:spcPct val="90000"/>
            </a:lnSpc>
            <a:spcBef>
              <a:spcPct val="0"/>
            </a:spcBef>
            <a:spcAft>
              <a:spcPct val="35000"/>
            </a:spcAft>
            <a:buNone/>
          </a:pPr>
          <a:r>
            <a:rPr lang="en-US" sz="2200" kern="1200"/>
            <a:t>We will not be approaching this from a criminological sense, but from a healthcare and psychological sense. </a:t>
          </a:r>
        </a:p>
      </dsp:txBody>
      <dsp:txXfrm>
        <a:off x="980430" y="3184892"/>
        <a:ext cx="9992369" cy="8488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39E95-FA69-49F2-980A-D893A10D52CC}">
      <dsp:nvSpPr>
        <dsp:cNvPr id="0" name=""/>
        <dsp:cNvSpPr/>
      </dsp:nvSpPr>
      <dsp:spPr>
        <a:xfrm>
          <a:off x="3214" y="360005"/>
          <a:ext cx="2550318" cy="153019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Dysfunctional loners</a:t>
          </a:r>
        </a:p>
      </dsp:txBody>
      <dsp:txXfrm>
        <a:off x="3214" y="360005"/>
        <a:ext cx="2550318" cy="1530191"/>
      </dsp:txXfrm>
    </dsp:sp>
    <dsp:sp modelId="{7C6F1C9C-C8E5-418C-80F3-492F6203BCFB}">
      <dsp:nvSpPr>
        <dsp:cNvPr id="0" name=""/>
        <dsp:cNvSpPr/>
      </dsp:nvSpPr>
      <dsp:spPr>
        <a:xfrm>
          <a:off x="2808565" y="360005"/>
          <a:ext cx="2550318" cy="1530191"/>
        </a:xfrm>
        <a:prstGeom prst="rect">
          <a:avLst/>
        </a:prstGeom>
        <a:solidFill>
          <a:schemeClr val="accent5">
            <a:hueOff val="-922575"/>
            <a:satOff val="3231"/>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Evil geniuses with high IQ</a:t>
          </a:r>
        </a:p>
      </dsp:txBody>
      <dsp:txXfrm>
        <a:off x="2808565" y="360005"/>
        <a:ext cx="2550318" cy="1530191"/>
      </dsp:txXfrm>
    </dsp:sp>
    <dsp:sp modelId="{ED21B748-85F8-44CC-8F63-87C124DC2D35}">
      <dsp:nvSpPr>
        <dsp:cNvPr id="0" name=""/>
        <dsp:cNvSpPr/>
      </dsp:nvSpPr>
      <dsp:spPr>
        <a:xfrm>
          <a:off x="5613915" y="360005"/>
          <a:ext cx="2550318" cy="1530191"/>
        </a:xfrm>
        <a:prstGeom prst="rect">
          <a:avLst/>
        </a:prstGeom>
        <a:solidFill>
          <a:schemeClr val="accent5">
            <a:hueOff val="-1845149"/>
            <a:satOff val="646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All white men</a:t>
          </a:r>
        </a:p>
      </dsp:txBody>
      <dsp:txXfrm>
        <a:off x="5613915" y="360005"/>
        <a:ext cx="2550318" cy="1530191"/>
      </dsp:txXfrm>
    </dsp:sp>
    <dsp:sp modelId="{FE3D9D09-E045-4A09-ACE0-8625B26F1401}">
      <dsp:nvSpPr>
        <dsp:cNvPr id="0" name=""/>
        <dsp:cNvSpPr/>
      </dsp:nvSpPr>
      <dsp:spPr>
        <a:xfrm>
          <a:off x="8419266" y="360005"/>
          <a:ext cx="2550318" cy="1530191"/>
        </a:xfrm>
        <a:prstGeom prst="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Motivated only by sex</a:t>
          </a:r>
        </a:p>
      </dsp:txBody>
      <dsp:txXfrm>
        <a:off x="8419266" y="360005"/>
        <a:ext cx="2550318" cy="1530191"/>
      </dsp:txXfrm>
    </dsp:sp>
    <dsp:sp modelId="{F62BFD76-5531-4765-98E1-3971CC7A4E2C}">
      <dsp:nvSpPr>
        <dsp:cNvPr id="0" name=""/>
        <dsp:cNvSpPr/>
      </dsp:nvSpPr>
      <dsp:spPr>
        <a:xfrm>
          <a:off x="1405890" y="2145228"/>
          <a:ext cx="2550318" cy="1530191"/>
        </a:xfrm>
        <a:prstGeom prst="rect">
          <a:avLst/>
        </a:prstGeom>
        <a:solidFill>
          <a:schemeClr val="accent5">
            <a:hueOff val="-3690298"/>
            <a:satOff val="1292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Legally insane or psychotic</a:t>
          </a:r>
        </a:p>
      </dsp:txBody>
      <dsp:txXfrm>
        <a:off x="1405890" y="2145228"/>
        <a:ext cx="2550318" cy="1530191"/>
      </dsp:txXfrm>
    </dsp:sp>
    <dsp:sp modelId="{092EDCE5-43AE-4491-8A8D-DA26D4D33B05}">
      <dsp:nvSpPr>
        <dsp:cNvPr id="0" name=""/>
        <dsp:cNvSpPr/>
      </dsp:nvSpPr>
      <dsp:spPr>
        <a:xfrm>
          <a:off x="4211240" y="2145228"/>
          <a:ext cx="2550318" cy="1530191"/>
        </a:xfrm>
        <a:prstGeom prst="rect">
          <a:avLst/>
        </a:prstGeom>
        <a:solidFill>
          <a:schemeClr val="accent5">
            <a:hueOff val="-4612873"/>
            <a:satOff val="1615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Want to be caught</a:t>
          </a:r>
        </a:p>
      </dsp:txBody>
      <dsp:txXfrm>
        <a:off x="4211240" y="2145228"/>
        <a:ext cx="2550318" cy="1530191"/>
      </dsp:txXfrm>
    </dsp:sp>
    <dsp:sp modelId="{3EC30587-6830-4DAA-B7CF-78950E18D660}">
      <dsp:nvSpPr>
        <dsp:cNvPr id="0" name=""/>
        <dsp:cNvSpPr/>
      </dsp:nvSpPr>
      <dsp:spPr>
        <a:xfrm>
          <a:off x="7016591" y="2145228"/>
          <a:ext cx="2550318" cy="1530191"/>
        </a:xfrm>
        <a:prstGeom prst="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Travel long distances from home to kill</a:t>
          </a:r>
        </a:p>
      </dsp:txBody>
      <dsp:txXfrm>
        <a:off x="7016591" y="2145228"/>
        <a:ext cx="2550318" cy="15301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2B6C5-F6E7-426E-9150-5D4C570E5139}">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0C73C4-0EC6-4FBF-A539-2C43DD77F1E3}">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 individual who murders at least three people during separate incidents. </a:t>
          </a:r>
        </a:p>
      </dsp:txBody>
      <dsp:txXfrm>
        <a:off x="400297" y="849581"/>
        <a:ext cx="2971305" cy="1844879"/>
      </dsp:txXfrm>
    </dsp:sp>
    <dsp:sp modelId="{5A80991A-2731-45D1-BF59-73658757B79C}">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394AAB-238F-498F-B0E7-D8782D3714FA}">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 clear cooling off period between murders.</a:t>
          </a:r>
        </a:p>
      </dsp:txBody>
      <dsp:txXfrm>
        <a:off x="4172197" y="849581"/>
        <a:ext cx="2971305" cy="1844879"/>
      </dsp:txXfrm>
    </dsp:sp>
    <dsp:sp modelId="{0A0DDE2E-0DB3-4C3F-B171-CE77E5EC3E25}">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E37A00-C39A-4631-80F1-19F1B50B31F0}">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The periods typically last for a significant amount of time. </a:t>
          </a:r>
        </a:p>
      </dsp:txBody>
      <dsp:txXfrm>
        <a:off x="7944096" y="849581"/>
        <a:ext cx="2971305" cy="18448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9E42C-55B6-47AD-9EA9-2C163117DFF0}">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966367-2BC4-4628-9179-91BC026699AA}">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The ICD-11 and DSM-5-TR have differing stances on how psychopathology around these upcoming cases is classified. </a:t>
          </a:r>
        </a:p>
      </dsp:txBody>
      <dsp:txXfrm>
        <a:off x="981184" y="539822"/>
        <a:ext cx="4183042" cy="2597244"/>
      </dsp:txXfrm>
    </dsp:sp>
    <dsp:sp modelId="{B6B7F723-B44F-4B95-9B9D-EE9EEFB139AC}">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9E8995-4B24-4584-9B81-8E06199734C8}">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For example, antisocial personality disorder does not exist in the ICD-11, but it does in DSM-5-TR.</a:t>
          </a:r>
        </a:p>
      </dsp:txBody>
      <dsp:txXfrm>
        <a:off x="6291312" y="539822"/>
        <a:ext cx="4183042" cy="25972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8BCA0-91E2-40EF-9F81-0779E24965AE}">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650D62-472B-4E91-90D3-C42A40C85B2C}">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One common diagnosis attributed to serial killers is ASPD. </a:t>
          </a:r>
        </a:p>
      </dsp:txBody>
      <dsp:txXfrm>
        <a:off x="981184" y="539822"/>
        <a:ext cx="4183042" cy="2597244"/>
      </dsp:txXfrm>
    </dsp:sp>
    <dsp:sp modelId="{2F7B07B2-D7A1-4655-9F18-E39142602CB3}">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76D50-A5D4-4437-BFF8-AF80F7F008E0}">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Of course it does not guarantee one way or another. </a:t>
          </a:r>
        </a:p>
      </dsp:txBody>
      <dsp:txXfrm>
        <a:off x="6291312" y="539822"/>
        <a:ext cx="4183042" cy="25972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4BF677-EFD3-4B89-A645-A30BA9F241A5}">
      <dsp:nvSpPr>
        <dsp:cNvPr id="0" name=""/>
        <dsp:cNvSpPr/>
      </dsp:nvSpPr>
      <dsp:spPr>
        <a:xfrm>
          <a:off x="3214" y="360005"/>
          <a:ext cx="2550318" cy="15301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pervasive pattern of disregard and violation of the rights of others.</a:t>
          </a:r>
        </a:p>
      </dsp:txBody>
      <dsp:txXfrm>
        <a:off x="3214" y="360005"/>
        <a:ext cx="2550318" cy="1530191"/>
      </dsp:txXfrm>
    </dsp:sp>
    <dsp:sp modelId="{3420F5EE-3774-48F4-9CA1-0E428A3BBB54}">
      <dsp:nvSpPr>
        <dsp:cNvPr id="0" name=""/>
        <dsp:cNvSpPr/>
      </dsp:nvSpPr>
      <dsp:spPr>
        <a:xfrm>
          <a:off x="2808565" y="360005"/>
          <a:ext cx="2550318" cy="15301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This must begin by age 15. </a:t>
          </a:r>
        </a:p>
      </dsp:txBody>
      <dsp:txXfrm>
        <a:off x="2808565" y="360005"/>
        <a:ext cx="2550318" cy="1530191"/>
      </dsp:txXfrm>
    </dsp:sp>
    <dsp:sp modelId="{0387283F-FB12-44D6-9585-A93730C6572F}">
      <dsp:nvSpPr>
        <dsp:cNvPr id="0" name=""/>
        <dsp:cNvSpPr/>
      </dsp:nvSpPr>
      <dsp:spPr>
        <a:xfrm>
          <a:off x="5613915" y="360005"/>
          <a:ext cx="2550318" cy="153019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Failure to conform to social norms and laws.</a:t>
          </a:r>
        </a:p>
      </dsp:txBody>
      <dsp:txXfrm>
        <a:off x="5613915" y="360005"/>
        <a:ext cx="2550318" cy="1530191"/>
      </dsp:txXfrm>
    </dsp:sp>
    <dsp:sp modelId="{A881CA53-03A2-438D-9B39-6B27C6D1AAD6}">
      <dsp:nvSpPr>
        <dsp:cNvPr id="0" name=""/>
        <dsp:cNvSpPr/>
      </dsp:nvSpPr>
      <dsp:spPr>
        <a:xfrm>
          <a:off x="8419266" y="360005"/>
          <a:ext cx="2550318" cy="153019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Deceitfulness, impulsivity, irritability and aggressiveness.</a:t>
          </a:r>
        </a:p>
      </dsp:txBody>
      <dsp:txXfrm>
        <a:off x="8419266" y="360005"/>
        <a:ext cx="2550318" cy="1530191"/>
      </dsp:txXfrm>
    </dsp:sp>
    <dsp:sp modelId="{654D2CEC-8D3F-448A-B880-F77F44B10F49}">
      <dsp:nvSpPr>
        <dsp:cNvPr id="0" name=""/>
        <dsp:cNvSpPr/>
      </dsp:nvSpPr>
      <dsp:spPr>
        <a:xfrm>
          <a:off x="1405890" y="2145228"/>
          <a:ext cx="2550318" cy="153019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Reckless disregard for safety, consistent irresponsibility and lack of remorse. </a:t>
          </a:r>
        </a:p>
      </dsp:txBody>
      <dsp:txXfrm>
        <a:off x="1405890" y="2145228"/>
        <a:ext cx="2550318" cy="1530191"/>
      </dsp:txXfrm>
    </dsp:sp>
    <dsp:sp modelId="{F8953FFC-4E4E-41B5-9617-E2433A20A893}">
      <dsp:nvSpPr>
        <dsp:cNvPr id="0" name=""/>
        <dsp:cNvSpPr/>
      </dsp:nvSpPr>
      <dsp:spPr>
        <a:xfrm>
          <a:off x="4211240" y="2145228"/>
          <a:ext cx="2550318" cy="15301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of conduct disorder by age 15. </a:t>
          </a:r>
        </a:p>
      </dsp:txBody>
      <dsp:txXfrm>
        <a:off x="4211240" y="2145228"/>
        <a:ext cx="2550318" cy="1530191"/>
      </dsp:txXfrm>
    </dsp:sp>
    <dsp:sp modelId="{84122A14-D2F3-4092-BC8E-17CE96B425ED}">
      <dsp:nvSpPr>
        <dsp:cNvPr id="0" name=""/>
        <dsp:cNvSpPr/>
      </dsp:nvSpPr>
      <dsp:spPr>
        <a:xfrm>
          <a:off x="7016591" y="2145228"/>
          <a:ext cx="2550318" cy="153019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Exclusive to this diagnosis.</a:t>
          </a:r>
        </a:p>
      </dsp:txBody>
      <dsp:txXfrm>
        <a:off x="7016591" y="2145228"/>
        <a:ext cx="2550318" cy="15301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36E70-D61B-4AC7-81DB-74364D383533}">
      <dsp:nvSpPr>
        <dsp:cNvPr id="0" name=""/>
        <dsp:cNvSpPr/>
      </dsp:nvSpPr>
      <dsp:spPr>
        <a:xfrm>
          <a:off x="0" y="0"/>
          <a:ext cx="8449056" cy="7263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NOT a formal diagnosis. </a:t>
          </a:r>
        </a:p>
      </dsp:txBody>
      <dsp:txXfrm>
        <a:off x="21275" y="21275"/>
        <a:ext cx="7580252" cy="683826"/>
      </dsp:txXfrm>
    </dsp:sp>
    <dsp:sp modelId="{EC816655-6A9F-4ACE-BFFD-2F61A755F33E}">
      <dsp:nvSpPr>
        <dsp:cNvPr id="0" name=""/>
        <dsp:cNvSpPr/>
      </dsp:nvSpPr>
      <dsp:spPr>
        <a:xfrm>
          <a:off x="630936" y="827262"/>
          <a:ext cx="8449056" cy="7263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 neuropsychiatric disorder marked by deficient emotional responses, lack of empathy, impulsivity and an increased likelihood of AS behaviour (Cleckley, 1951; Hare, 1996)</a:t>
          </a:r>
        </a:p>
      </dsp:txBody>
      <dsp:txXfrm>
        <a:off x="652211" y="848537"/>
        <a:ext cx="7303425" cy="683826"/>
      </dsp:txXfrm>
    </dsp:sp>
    <dsp:sp modelId="{1EC2F017-FD1D-45BF-AB17-86F28D05068F}">
      <dsp:nvSpPr>
        <dsp:cNvPr id="0" name=""/>
        <dsp:cNvSpPr/>
      </dsp:nvSpPr>
      <dsp:spPr>
        <a:xfrm>
          <a:off x="1261871" y="1654524"/>
          <a:ext cx="8449056" cy="7263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Linked to crime, conning, manipulation and destructive behaviour (Kiehl and Hoffamn, 2011).</a:t>
          </a:r>
        </a:p>
      </dsp:txBody>
      <dsp:txXfrm>
        <a:off x="1283146" y="1675799"/>
        <a:ext cx="7303425" cy="683826"/>
      </dsp:txXfrm>
    </dsp:sp>
    <dsp:sp modelId="{3C227EF0-1ED9-4895-8C5D-54E02476525F}">
      <dsp:nvSpPr>
        <dsp:cNvPr id="0" name=""/>
        <dsp:cNvSpPr/>
      </dsp:nvSpPr>
      <dsp:spPr>
        <a:xfrm>
          <a:off x="1892808" y="2481786"/>
          <a:ext cx="8449056" cy="7263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term dates back to Philippe Pinel in 1806, describing it as manie sans délire, madness without delirium. </a:t>
          </a:r>
        </a:p>
      </dsp:txBody>
      <dsp:txXfrm>
        <a:off x="1914083" y="2503061"/>
        <a:ext cx="7303425" cy="683826"/>
      </dsp:txXfrm>
    </dsp:sp>
    <dsp:sp modelId="{B92B7DDE-664D-434D-B5CC-99C02D63DB7F}">
      <dsp:nvSpPr>
        <dsp:cNvPr id="0" name=""/>
        <dsp:cNvSpPr/>
      </dsp:nvSpPr>
      <dsp:spPr>
        <a:xfrm>
          <a:off x="2523743" y="3309048"/>
          <a:ext cx="8449056" cy="7263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It can be assessed.</a:t>
          </a:r>
        </a:p>
      </dsp:txBody>
      <dsp:txXfrm>
        <a:off x="2545018" y="3330323"/>
        <a:ext cx="7303425" cy="683826"/>
      </dsp:txXfrm>
    </dsp:sp>
    <dsp:sp modelId="{EDD99EFC-0EFB-4784-B5B0-A5E430B6A90C}">
      <dsp:nvSpPr>
        <dsp:cNvPr id="0" name=""/>
        <dsp:cNvSpPr/>
      </dsp:nvSpPr>
      <dsp:spPr>
        <a:xfrm>
          <a:off x="7976911" y="530658"/>
          <a:ext cx="472144" cy="47214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83143" y="530658"/>
        <a:ext cx="259680" cy="355288"/>
      </dsp:txXfrm>
    </dsp:sp>
    <dsp:sp modelId="{EAA17283-3CCB-40CC-9622-5749C5B2BB9F}">
      <dsp:nvSpPr>
        <dsp:cNvPr id="0" name=""/>
        <dsp:cNvSpPr/>
      </dsp:nvSpPr>
      <dsp:spPr>
        <a:xfrm>
          <a:off x="8607847" y="1357920"/>
          <a:ext cx="472144" cy="47214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14079" y="1357920"/>
        <a:ext cx="259680" cy="355288"/>
      </dsp:txXfrm>
    </dsp:sp>
    <dsp:sp modelId="{8FAF3E0D-64C2-4411-82D2-A4E702DF00A3}">
      <dsp:nvSpPr>
        <dsp:cNvPr id="0" name=""/>
        <dsp:cNvSpPr/>
      </dsp:nvSpPr>
      <dsp:spPr>
        <a:xfrm>
          <a:off x="9238783" y="2173076"/>
          <a:ext cx="472144" cy="472144"/>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45015" y="2173076"/>
        <a:ext cx="259680" cy="355288"/>
      </dsp:txXfrm>
    </dsp:sp>
    <dsp:sp modelId="{526EC67D-B508-4092-AA3C-8B57852D675C}">
      <dsp:nvSpPr>
        <dsp:cNvPr id="0" name=""/>
        <dsp:cNvSpPr/>
      </dsp:nvSpPr>
      <dsp:spPr>
        <a:xfrm>
          <a:off x="9869719" y="3008409"/>
          <a:ext cx="472144" cy="47214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975951" y="3008409"/>
        <a:ext cx="259680" cy="3552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80AE-0C27-4186-929B-EDFA7221E010}">
      <dsp:nvSpPr>
        <dsp:cNvPr id="0" name=""/>
        <dsp:cNvSpPr/>
      </dsp:nvSpPr>
      <dsp:spPr>
        <a:xfrm>
          <a:off x="0" y="655756"/>
          <a:ext cx="10972800" cy="121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067B2-8E18-4B49-95BF-60749B01F69D}">
      <dsp:nvSpPr>
        <dsp:cNvPr id="0" name=""/>
        <dsp:cNvSpPr/>
      </dsp:nvSpPr>
      <dsp:spPr>
        <a:xfrm>
          <a:off x="366214" y="928147"/>
          <a:ext cx="665845" cy="665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BD6920-B298-45EF-8386-7724DF3304A1}">
      <dsp:nvSpPr>
        <dsp:cNvPr id="0" name=""/>
        <dsp:cNvSpPr/>
      </dsp:nvSpPr>
      <dsp:spPr>
        <a:xfrm>
          <a:off x="1398274" y="655756"/>
          <a:ext cx="9574525" cy="121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125" tIns="128125" rIns="128125" bIns="128125" numCol="1" spcCol="1270" anchor="ctr" anchorCtr="0">
          <a:noAutofit/>
        </a:bodyPr>
        <a:lstStyle/>
        <a:p>
          <a:pPr marL="0" lvl="0" indent="0" algn="l" defTabSz="1111250">
            <a:lnSpc>
              <a:spcPct val="90000"/>
            </a:lnSpc>
            <a:spcBef>
              <a:spcPct val="0"/>
            </a:spcBef>
            <a:spcAft>
              <a:spcPct val="35000"/>
            </a:spcAft>
            <a:buNone/>
          </a:pPr>
          <a:r>
            <a:rPr lang="en-US" sz="2500" kern="1200"/>
            <a:t>Devised by Robert Hare, based on Cleckleyan Psychopathy.</a:t>
          </a:r>
        </a:p>
      </dsp:txBody>
      <dsp:txXfrm>
        <a:off x="1398274" y="655756"/>
        <a:ext cx="9574525" cy="1210627"/>
      </dsp:txXfrm>
    </dsp:sp>
    <dsp:sp modelId="{D8556CCB-C1C5-4D82-A9C5-802036F19A2A}">
      <dsp:nvSpPr>
        <dsp:cNvPr id="0" name=""/>
        <dsp:cNvSpPr/>
      </dsp:nvSpPr>
      <dsp:spPr>
        <a:xfrm>
          <a:off x="0" y="2169040"/>
          <a:ext cx="10972800" cy="12106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CE6DD7-4B79-49F9-938E-92C1A5C268ED}">
      <dsp:nvSpPr>
        <dsp:cNvPr id="0" name=""/>
        <dsp:cNvSpPr/>
      </dsp:nvSpPr>
      <dsp:spPr>
        <a:xfrm>
          <a:off x="366214" y="2441432"/>
          <a:ext cx="665845" cy="665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B470F7-1B58-4519-B5FB-F1B882ADEA97}">
      <dsp:nvSpPr>
        <dsp:cNvPr id="0" name=""/>
        <dsp:cNvSpPr/>
      </dsp:nvSpPr>
      <dsp:spPr>
        <a:xfrm>
          <a:off x="1398274" y="2169040"/>
          <a:ext cx="9574525" cy="121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125" tIns="128125" rIns="128125" bIns="128125" numCol="1" spcCol="1270" anchor="ctr" anchorCtr="0">
          <a:noAutofit/>
        </a:bodyPr>
        <a:lstStyle/>
        <a:p>
          <a:pPr marL="0" lvl="0" indent="0" algn="l" defTabSz="1111250">
            <a:lnSpc>
              <a:spcPct val="90000"/>
            </a:lnSpc>
            <a:spcBef>
              <a:spcPct val="0"/>
            </a:spcBef>
            <a:spcAft>
              <a:spcPct val="35000"/>
            </a:spcAft>
            <a:buNone/>
          </a:pPr>
          <a:r>
            <a:rPr lang="en-US" sz="2500" kern="1200"/>
            <a:t>"The Mask of Sanity" is Cleckley's best known work. </a:t>
          </a:r>
        </a:p>
      </dsp:txBody>
      <dsp:txXfrm>
        <a:off x="1398274" y="2169040"/>
        <a:ext cx="9574525" cy="12106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78149-72AF-4742-BF1B-6FFC067035FD}">
      <dsp:nvSpPr>
        <dsp:cNvPr id="0" name=""/>
        <dsp:cNvSpPr/>
      </dsp:nvSpPr>
      <dsp:spPr>
        <a:xfrm>
          <a:off x="0" y="0"/>
          <a:ext cx="8778240" cy="8877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Low reactivity to stress and punishment cues</a:t>
          </a:r>
        </a:p>
      </dsp:txBody>
      <dsp:txXfrm>
        <a:off x="26003" y="26003"/>
        <a:ext cx="7745222" cy="835787"/>
      </dsp:txXfrm>
    </dsp:sp>
    <dsp:sp modelId="{FDC416DA-4439-4002-84CD-DFD4EEDA4766}">
      <dsp:nvSpPr>
        <dsp:cNvPr id="0" name=""/>
        <dsp:cNvSpPr/>
      </dsp:nvSpPr>
      <dsp:spPr>
        <a:xfrm>
          <a:off x="735177" y="1049210"/>
          <a:ext cx="8778240" cy="8877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More premeditated acts of violence</a:t>
          </a:r>
        </a:p>
      </dsp:txBody>
      <dsp:txXfrm>
        <a:off x="761180" y="1075213"/>
        <a:ext cx="7413990" cy="835787"/>
      </dsp:txXfrm>
    </dsp:sp>
    <dsp:sp modelId="{616F5DBC-8A41-4F6D-A2D7-C1E7975F61F4}">
      <dsp:nvSpPr>
        <dsp:cNvPr id="0" name=""/>
        <dsp:cNvSpPr/>
      </dsp:nvSpPr>
      <dsp:spPr>
        <a:xfrm>
          <a:off x="1459382" y="2098421"/>
          <a:ext cx="8778240" cy="8877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Normal-high levels of executive functioning</a:t>
          </a:r>
        </a:p>
      </dsp:txBody>
      <dsp:txXfrm>
        <a:off x="1485385" y="2124424"/>
        <a:ext cx="7424963" cy="835787"/>
      </dsp:txXfrm>
    </dsp:sp>
    <dsp:sp modelId="{C34ED3A4-3BBE-4651-88AE-F2B65EF11E61}">
      <dsp:nvSpPr>
        <dsp:cNvPr id="0" name=""/>
        <dsp:cNvSpPr/>
      </dsp:nvSpPr>
      <dsp:spPr>
        <a:xfrm>
          <a:off x="2194559" y="3147631"/>
          <a:ext cx="8778240" cy="88779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Suggestions of global reductions in subcortical-paralimbic circuits</a:t>
          </a:r>
        </a:p>
      </dsp:txBody>
      <dsp:txXfrm>
        <a:off x="2220562" y="3173634"/>
        <a:ext cx="7413990" cy="835787"/>
      </dsp:txXfrm>
    </dsp:sp>
    <dsp:sp modelId="{1FE03E32-3BF3-4EE6-AC23-2DA4F4FAC7ED}">
      <dsp:nvSpPr>
        <dsp:cNvPr id="0" name=""/>
        <dsp:cNvSpPr/>
      </dsp:nvSpPr>
      <dsp:spPr>
        <a:xfrm>
          <a:off x="8201174" y="679969"/>
          <a:ext cx="577065" cy="5770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331014" y="679969"/>
        <a:ext cx="317385" cy="434241"/>
      </dsp:txXfrm>
    </dsp:sp>
    <dsp:sp modelId="{01B71B21-F51E-4206-8C79-7A0183F156FC}">
      <dsp:nvSpPr>
        <dsp:cNvPr id="0" name=""/>
        <dsp:cNvSpPr/>
      </dsp:nvSpPr>
      <dsp:spPr>
        <a:xfrm>
          <a:off x="8936351" y="1729179"/>
          <a:ext cx="577065" cy="5770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066191" y="1729179"/>
        <a:ext cx="317385" cy="434241"/>
      </dsp:txXfrm>
    </dsp:sp>
    <dsp:sp modelId="{D058FB8A-7E77-466E-9AB1-BFE6CCA3DA82}">
      <dsp:nvSpPr>
        <dsp:cNvPr id="0" name=""/>
        <dsp:cNvSpPr/>
      </dsp:nvSpPr>
      <dsp:spPr>
        <a:xfrm>
          <a:off x="9660556" y="2778390"/>
          <a:ext cx="577065" cy="57706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790396" y="2778390"/>
        <a:ext cx="317385" cy="4342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D71A9-E987-4CFE-9D1D-C4FBE50909B2}">
      <dsp:nvSpPr>
        <dsp:cNvPr id="0" name=""/>
        <dsp:cNvSpPr/>
      </dsp:nvSpPr>
      <dsp:spPr>
        <a:xfrm>
          <a:off x="2127051" y="2103"/>
          <a:ext cx="6718696" cy="40312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Abnormalities in:</a:t>
          </a:r>
        </a:p>
        <a:p>
          <a:pPr marL="228600" lvl="1" indent="-228600" algn="l" defTabSz="1155700">
            <a:lnSpc>
              <a:spcPct val="90000"/>
            </a:lnSpc>
            <a:spcBef>
              <a:spcPct val="0"/>
            </a:spcBef>
            <a:spcAft>
              <a:spcPct val="15000"/>
            </a:spcAft>
            <a:buChar char="•"/>
          </a:pPr>
          <a:r>
            <a:rPr lang="en-US" sz="2600" kern="1200"/>
            <a:t>Ventral medial areas of the PFC and OFC</a:t>
          </a:r>
        </a:p>
        <a:p>
          <a:pPr marL="228600" lvl="1" indent="-228600" algn="l" defTabSz="1155700">
            <a:lnSpc>
              <a:spcPct val="90000"/>
            </a:lnSpc>
            <a:spcBef>
              <a:spcPct val="0"/>
            </a:spcBef>
            <a:spcAft>
              <a:spcPct val="15000"/>
            </a:spcAft>
            <a:buChar char="•"/>
          </a:pPr>
          <a:r>
            <a:rPr lang="en-US" sz="2600" kern="1200"/>
            <a:t>Amygdala</a:t>
          </a:r>
        </a:p>
        <a:p>
          <a:pPr marL="228600" lvl="1" indent="-228600" algn="l" defTabSz="1155700">
            <a:lnSpc>
              <a:spcPct val="90000"/>
            </a:lnSpc>
            <a:spcBef>
              <a:spcPct val="0"/>
            </a:spcBef>
            <a:spcAft>
              <a:spcPct val="15000"/>
            </a:spcAft>
            <a:buChar char="•"/>
          </a:pPr>
          <a:r>
            <a:rPr lang="en-US" sz="2600" kern="1200"/>
            <a:t>Hippocampus</a:t>
          </a:r>
        </a:p>
        <a:p>
          <a:pPr marL="228600" lvl="1" indent="-228600" algn="l" defTabSz="1155700">
            <a:lnSpc>
              <a:spcPct val="90000"/>
            </a:lnSpc>
            <a:spcBef>
              <a:spcPct val="0"/>
            </a:spcBef>
            <a:spcAft>
              <a:spcPct val="15000"/>
            </a:spcAft>
            <a:buChar char="•"/>
          </a:pPr>
          <a:r>
            <a:rPr lang="en-US" sz="2600" kern="1200"/>
            <a:t>Parahippocampal gyrus</a:t>
          </a:r>
        </a:p>
        <a:p>
          <a:pPr marL="228600" lvl="1" indent="-228600" algn="l" defTabSz="1155700">
            <a:lnSpc>
              <a:spcPct val="90000"/>
            </a:lnSpc>
            <a:spcBef>
              <a:spcPct val="0"/>
            </a:spcBef>
            <a:spcAft>
              <a:spcPct val="15000"/>
            </a:spcAft>
            <a:buChar char="•"/>
          </a:pPr>
          <a:r>
            <a:rPr lang="en-US" sz="2600" kern="1200"/>
            <a:t>Insula</a:t>
          </a:r>
        </a:p>
        <a:p>
          <a:pPr marL="228600" lvl="1" indent="-228600" algn="l" defTabSz="1155700">
            <a:lnSpc>
              <a:spcPct val="90000"/>
            </a:lnSpc>
            <a:spcBef>
              <a:spcPct val="0"/>
            </a:spcBef>
            <a:spcAft>
              <a:spcPct val="15000"/>
            </a:spcAft>
            <a:buChar char="•"/>
          </a:pPr>
          <a:r>
            <a:rPr lang="en-US" sz="2600" kern="1200"/>
            <a:t>Cingulate cortex</a:t>
          </a:r>
        </a:p>
        <a:p>
          <a:pPr marL="228600" lvl="1" indent="-228600" algn="l" defTabSz="1155700">
            <a:lnSpc>
              <a:spcPct val="90000"/>
            </a:lnSpc>
            <a:spcBef>
              <a:spcPct val="0"/>
            </a:spcBef>
            <a:spcAft>
              <a:spcPct val="15000"/>
            </a:spcAft>
            <a:buChar char="•"/>
          </a:pPr>
          <a:r>
            <a:rPr lang="en-US" sz="2600" kern="1200"/>
            <a:t>Anterial temporal cortex</a:t>
          </a:r>
        </a:p>
      </dsp:txBody>
      <dsp:txXfrm>
        <a:off x="2127051" y="2103"/>
        <a:ext cx="6718696" cy="40312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6DCB1-853B-40BE-9C94-C2F1539135D8}">
      <dsp:nvSpPr>
        <dsp:cNvPr id="0" name=""/>
        <dsp:cNvSpPr/>
      </dsp:nvSpPr>
      <dsp:spPr>
        <a:xfrm>
          <a:off x="0" y="3889"/>
          <a:ext cx="5473546" cy="8283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1040C-3D67-4214-AF37-0153FC1113E6}">
      <dsp:nvSpPr>
        <dsp:cNvPr id="0" name=""/>
        <dsp:cNvSpPr/>
      </dsp:nvSpPr>
      <dsp:spPr>
        <a:xfrm>
          <a:off x="250584" y="190274"/>
          <a:ext cx="455608" cy="4556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041A87-68F4-49AC-B714-E3A54244173B}">
      <dsp:nvSpPr>
        <dsp:cNvPr id="0" name=""/>
        <dsp:cNvSpPr/>
      </dsp:nvSpPr>
      <dsp:spPr>
        <a:xfrm>
          <a:off x="956778" y="3889"/>
          <a:ext cx="4516767" cy="828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70" tIns="87670" rIns="87670" bIns="87670" numCol="1" spcCol="1270" anchor="ctr" anchorCtr="0">
          <a:noAutofit/>
        </a:bodyPr>
        <a:lstStyle/>
        <a:p>
          <a:pPr marL="0" lvl="0" indent="0" algn="l" defTabSz="844550">
            <a:lnSpc>
              <a:spcPct val="90000"/>
            </a:lnSpc>
            <a:spcBef>
              <a:spcPct val="0"/>
            </a:spcBef>
            <a:spcAft>
              <a:spcPct val="35000"/>
            </a:spcAft>
            <a:buNone/>
          </a:pPr>
          <a:r>
            <a:rPr lang="en-US" sz="1900" kern="1200"/>
            <a:t>Disinhibited, impulsive behaviour (lack of EF)</a:t>
          </a:r>
        </a:p>
      </dsp:txBody>
      <dsp:txXfrm>
        <a:off x="956778" y="3889"/>
        <a:ext cx="4516767" cy="828379"/>
      </dsp:txXfrm>
    </dsp:sp>
    <dsp:sp modelId="{DA8E3D7F-EB66-475F-BC1E-294A94C62DFB}">
      <dsp:nvSpPr>
        <dsp:cNvPr id="0" name=""/>
        <dsp:cNvSpPr/>
      </dsp:nvSpPr>
      <dsp:spPr>
        <a:xfrm>
          <a:off x="0" y="1039363"/>
          <a:ext cx="5473546" cy="8283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CFF46-96B5-4610-B3DB-66B1CBC66FB9}">
      <dsp:nvSpPr>
        <dsp:cNvPr id="0" name=""/>
        <dsp:cNvSpPr/>
      </dsp:nvSpPr>
      <dsp:spPr>
        <a:xfrm>
          <a:off x="250584" y="1225749"/>
          <a:ext cx="455608" cy="4556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1C477-53BD-4E1C-BBB1-BAD0BC667FC3}">
      <dsp:nvSpPr>
        <dsp:cNvPr id="0" name=""/>
        <dsp:cNvSpPr/>
      </dsp:nvSpPr>
      <dsp:spPr>
        <a:xfrm>
          <a:off x="956778" y="1039363"/>
          <a:ext cx="4516767" cy="828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70" tIns="87670" rIns="87670" bIns="87670" numCol="1" spcCol="1270" anchor="ctr" anchorCtr="0">
          <a:noAutofit/>
        </a:bodyPr>
        <a:lstStyle/>
        <a:p>
          <a:pPr marL="0" lvl="0" indent="0" algn="l" defTabSz="844550">
            <a:lnSpc>
              <a:spcPct val="90000"/>
            </a:lnSpc>
            <a:spcBef>
              <a:spcPct val="0"/>
            </a:spcBef>
            <a:spcAft>
              <a:spcPct val="35000"/>
            </a:spcAft>
            <a:buNone/>
          </a:pPr>
          <a:r>
            <a:rPr lang="en-US" sz="1900" kern="1200"/>
            <a:t>Interrupted advantageous decision making processes</a:t>
          </a:r>
        </a:p>
      </dsp:txBody>
      <dsp:txXfrm>
        <a:off x="956778" y="1039363"/>
        <a:ext cx="4516767" cy="828379"/>
      </dsp:txXfrm>
    </dsp:sp>
    <dsp:sp modelId="{E54E9B7C-0154-4311-B104-6B0613975924}">
      <dsp:nvSpPr>
        <dsp:cNvPr id="0" name=""/>
        <dsp:cNvSpPr/>
      </dsp:nvSpPr>
      <dsp:spPr>
        <a:xfrm>
          <a:off x="0" y="2074838"/>
          <a:ext cx="5473546" cy="8283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400CF-1603-4318-9994-C29C2D6FFFFA}">
      <dsp:nvSpPr>
        <dsp:cNvPr id="0" name=""/>
        <dsp:cNvSpPr/>
      </dsp:nvSpPr>
      <dsp:spPr>
        <a:xfrm>
          <a:off x="250584" y="2261223"/>
          <a:ext cx="455608" cy="4556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F65942-E84D-4878-98C4-B67865792103}">
      <dsp:nvSpPr>
        <dsp:cNvPr id="0" name=""/>
        <dsp:cNvSpPr/>
      </dsp:nvSpPr>
      <dsp:spPr>
        <a:xfrm>
          <a:off x="956778" y="2074838"/>
          <a:ext cx="4516767" cy="828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70" tIns="87670" rIns="87670" bIns="87670" numCol="1" spcCol="1270" anchor="ctr" anchorCtr="0">
          <a:noAutofit/>
        </a:bodyPr>
        <a:lstStyle/>
        <a:p>
          <a:pPr marL="0" lvl="0" indent="0" algn="l" defTabSz="844550">
            <a:lnSpc>
              <a:spcPct val="90000"/>
            </a:lnSpc>
            <a:spcBef>
              <a:spcPct val="0"/>
            </a:spcBef>
            <a:spcAft>
              <a:spcPct val="35000"/>
            </a:spcAft>
            <a:buNone/>
          </a:pPr>
          <a:r>
            <a:rPr lang="en-US" sz="1900" kern="1200"/>
            <a:t>Reduction in gray matter</a:t>
          </a:r>
        </a:p>
      </dsp:txBody>
      <dsp:txXfrm>
        <a:off x="956778" y="2074838"/>
        <a:ext cx="4516767" cy="828379"/>
      </dsp:txXfrm>
    </dsp:sp>
    <dsp:sp modelId="{64A86386-E76E-4815-BCAA-0B0A8B61023A}">
      <dsp:nvSpPr>
        <dsp:cNvPr id="0" name=""/>
        <dsp:cNvSpPr/>
      </dsp:nvSpPr>
      <dsp:spPr>
        <a:xfrm>
          <a:off x="0" y="3110312"/>
          <a:ext cx="5473546" cy="8283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9B17F-9A35-43BD-9FD2-8BB06B0C01EB}">
      <dsp:nvSpPr>
        <dsp:cNvPr id="0" name=""/>
        <dsp:cNvSpPr/>
      </dsp:nvSpPr>
      <dsp:spPr>
        <a:xfrm>
          <a:off x="250584" y="3296698"/>
          <a:ext cx="455608" cy="4556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76A22-1F0D-44D7-B34D-87B8434A8CC7}">
      <dsp:nvSpPr>
        <dsp:cNvPr id="0" name=""/>
        <dsp:cNvSpPr/>
      </dsp:nvSpPr>
      <dsp:spPr>
        <a:xfrm>
          <a:off x="956778" y="3110312"/>
          <a:ext cx="4516767" cy="828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70" tIns="87670" rIns="87670" bIns="87670" numCol="1" spcCol="1270" anchor="ctr" anchorCtr="0">
          <a:noAutofit/>
        </a:bodyPr>
        <a:lstStyle/>
        <a:p>
          <a:pPr marL="0" lvl="0" indent="0" algn="l" defTabSz="844550">
            <a:lnSpc>
              <a:spcPct val="90000"/>
            </a:lnSpc>
            <a:spcBef>
              <a:spcPct val="0"/>
            </a:spcBef>
            <a:spcAft>
              <a:spcPct val="35000"/>
            </a:spcAft>
            <a:buNone/>
          </a:pPr>
          <a:r>
            <a:rPr lang="en-US" sz="1900" kern="1200"/>
            <a:t>Cortical thickness is inversely related to response preservation</a:t>
          </a:r>
        </a:p>
      </dsp:txBody>
      <dsp:txXfrm>
        <a:off x="956778" y="3110312"/>
        <a:ext cx="4516767" cy="828379"/>
      </dsp:txXfrm>
    </dsp:sp>
    <dsp:sp modelId="{5968D83A-9E4B-413F-B553-9FBC0D351562}">
      <dsp:nvSpPr>
        <dsp:cNvPr id="0" name=""/>
        <dsp:cNvSpPr/>
      </dsp:nvSpPr>
      <dsp:spPr>
        <a:xfrm>
          <a:off x="0" y="4145787"/>
          <a:ext cx="5473546" cy="8283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246923-4927-45F0-9536-69219E14ACEC}">
      <dsp:nvSpPr>
        <dsp:cNvPr id="0" name=""/>
        <dsp:cNvSpPr/>
      </dsp:nvSpPr>
      <dsp:spPr>
        <a:xfrm>
          <a:off x="250584" y="4332172"/>
          <a:ext cx="455608" cy="4556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DF83CC-FAE5-422C-B3BF-FAC5EF5ECE58}">
      <dsp:nvSpPr>
        <dsp:cNvPr id="0" name=""/>
        <dsp:cNvSpPr/>
      </dsp:nvSpPr>
      <dsp:spPr>
        <a:xfrm>
          <a:off x="956778" y="4145787"/>
          <a:ext cx="4516767" cy="828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70" tIns="87670" rIns="87670" bIns="87670" numCol="1" spcCol="1270" anchor="ctr" anchorCtr="0">
          <a:noAutofit/>
        </a:bodyPr>
        <a:lstStyle/>
        <a:p>
          <a:pPr marL="0" lvl="0" indent="0" algn="l" defTabSz="844550">
            <a:lnSpc>
              <a:spcPct val="90000"/>
            </a:lnSpc>
            <a:spcBef>
              <a:spcPct val="0"/>
            </a:spcBef>
            <a:spcAft>
              <a:spcPct val="35000"/>
            </a:spcAft>
            <a:buNone/>
          </a:pPr>
          <a:r>
            <a:rPr lang="en-US" sz="1900" kern="1200"/>
            <a:t>Failure to associate behaviours with punishment</a:t>
          </a:r>
        </a:p>
      </dsp:txBody>
      <dsp:txXfrm>
        <a:off x="956778" y="4145787"/>
        <a:ext cx="4516767" cy="82837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05178-B115-4382-9D53-BE05ECBA5361}">
      <dsp:nvSpPr>
        <dsp:cNvPr id="0" name=""/>
        <dsp:cNvSpPr/>
      </dsp:nvSpPr>
      <dsp:spPr>
        <a:xfrm>
          <a:off x="0" y="0"/>
          <a:ext cx="4284220" cy="6984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Impaired declarative memory for emotional information</a:t>
          </a:r>
        </a:p>
      </dsp:txBody>
      <dsp:txXfrm>
        <a:off x="20457" y="20457"/>
        <a:ext cx="3471515" cy="657539"/>
      </dsp:txXfrm>
    </dsp:sp>
    <dsp:sp modelId="{BD63066E-ADEE-4942-AC3E-19C07DB88513}">
      <dsp:nvSpPr>
        <dsp:cNvPr id="0" name=""/>
        <dsp:cNvSpPr/>
      </dsp:nvSpPr>
      <dsp:spPr>
        <a:xfrm>
          <a:off x="358803" y="825444"/>
          <a:ext cx="4284220" cy="69845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Impaired recognition of negative facial emotions</a:t>
          </a:r>
        </a:p>
      </dsp:txBody>
      <dsp:txXfrm>
        <a:off x="379260" y="845901"/>
        <a:ext cx="3430508" cy="657539"/>
      </dsp:txXfrm>
    </dsp:sp>
    <dsp:sp modelId="{9C655D66-2655-4ED4-9867-41251E286683}">
      <dsp:nvSpPr>
        <dsp:cNvPr id="0" name=""/>
        <dsp:cNvSpPr/>
      </dsp:nvSpPr>
      <dsp:spPr>
        <a:xfrm>
          <a:off x="712251" y="1650889"/>
          <a:ext cx="4284220" cy="69845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Social learning relies on amygdalic function</a:t>
          </a:r>
        </a:p>
      </dsp:txBody>
      <dsp:txXfrm>
        <a:off x="732708" y="1671346"/>
        <a:ext cx="3435863" cy="657539"/>
      </dsp:txXfrm>
    </dsp:sp>
    <dsp:sp modelId="{3A7823E5-0399-4335-9627-160E9A2F9C56}">
      <dsp:nvSpPr>
        <dsp:cNvPr id="0" name=""/>
        <dsp:cNvSpPr/>
      </dsp:nvSpPr>
      <dsp:spPr>
        <a:xfrm>
          <a:off x="1071055" y="2476334"/>
          <a:ext cx="4284220" cy="69845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Affective theory of mind links here too, but not cognitive theory of mind (Shamay-Tsoory et al, 2010)</a:t>
          </a:r>
        </a:p>
      </dsp:txBody>
      <dsp:txXfrm>
        <a:off x="1091512" y="2496791"/>
        <a:ext cx="3430508" cy="657539"/>
      </dsp:txXfrm>
    </dsp:sp>
    <dsp:sp modelId="{ADAC3A23-DB13-42F2-8A43-5E3D16FBD3DE}">
      <dsp:nvSpPr>
        <dsp:cNvPr id="0" name=""/>
        <dsp:cNvSpPr/>
      </dsp:nvSpPr>
      <dsp:spPr>
        <a:xfrm>
          <a:off x="3830226" y="534951"/>
          <a:ext cx="453994" cy="453994"/>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932375" y="534951"/>
        <a:ext cx="249696" cy="341630"/>
      </dsp:txXfrm>
    </dsp:sp>
    <dsp:sp modelId="{70A7FA2F-BCFC-4C0D-9708-CE87732ED650}">
      <dsp:nvSpPr>
        <dsp:cNvPr id="0" name=""/>
        <dsp:cNvSpPr/>
      </dsp:nvSpPr>
      <dsp:spPr>
        <a:xfrm>
          <a:off x="4189029" y="1360396"/>
          <a:ext cx="453994" cy="453994"/>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291178" y="1360396"/>
        <a:ext cx="249696" cy="341630"/>
      </dsp:txXfrm>
    </dsp:sp>
    <dsp:sp modelId="{1EE9A930-8D89-4207-9E98-955A45053B69}">
      <dsp:nvSpPr>
        <dsp:cNvPr id="0" name=""/>
        <dsp:cNvSpPr/>
      </dsp:nvSpPr>
      <dsp:spPr>
        <a:xfrm>
          <a:off x="4542477" y="2185841"/>
          <a:ext cx="453994" cy="453994"/>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644626" y="2185841"/>
        <a:ext cx="249696" cy="34163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64846-2100-4E18-8007-FD7A1B1A0976}">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1878AE-3808-4303-8866-09ECADAB0643}">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Serotonin – low levels linked to a lack of mood regulation and aggression inhibition (Nascimento and Silva Leandro, 2023). </a:t>
          </a:r>
          <a:endParaRPr lang="en-US" sz="1500" kern="1200"/>
        </a:p>
      </dsp:txBody>
      <dsp:txXfrm>
        <a:off x="400297" y="849581"/>
        <a:ext cx="2971305" cy="1844879"/>
      </dsp:txXfrm>
    </dsp:sp>
    <dsp:sp modelId="{D1DFCE89-34AA-44B3-AA43-0F8AF1D99457}">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FC7FCF-F2D7-4B63-81B7-37B4DE5C05DB}">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Noradrenaline/norepinephrine - abnormalities in this system are linked to enhanced aggression and thrill-seeking behaviour being rewarding (Karalis and Kleisiari-Karalis, 2019). </a:t>
          </a:r>
          <a:endParaRPr lang="en-US" sz="1500" kern="1200"/>
        </a:p>
      </dsp:txBody>
      <dsp:txXfrm>
        <a:off x="4172197" y="849581"/>
        <a:ext cx="2971305" cy="1844879"/>
      </dsp:txXfrm>
    </dsp:sp>
    <dsp:sp modelId="{11CCD67A-E342-4DE6-B401-0E128E86C0C8}">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4E5FB-2F85-4C07-A250-D8E51355D489}">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Dopamine – Linked to the MAOA gene, lower functioning means higher aggression (Subramanian, 2020)</a:t>
          </a:r>
          <a:endParaRPr lang="en-US" sz="1500" kern="1200"/>
        </a:p>
      </dsp:txBody>
      <dsp:txXfrm>
        <a:off x="7944096" y="849581"/>
        <a:ext cx="2971305" cy="18448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63358-6F6A-46C3-A28A-01AA7599E841}">
      <dsp:nvSpPr>
        <dsp:cNvPr id="0" name=""/>
        <dsp:cNvSpPr/>
      </dsp:nvSpPr>
      <dsp:spPr>
        <a:xfrm>
          <a:off x="0" y="0"/>
          <a:ext cx="8778240" cy="8877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about childhood history? </a:t>
          </a:r>
        </a:p>
      </dsp:txBody>
      <dsp:txXfrm>
        <a:off x="26003" y="26003"/>
        <a:ext cx="7745222" cy="835787"/>
      </dsp:txXfrm>
    </dsp:sp>
    <dsp:sp modelId="{7EACF1B6-473E-412B-9240-36A0FD24CE07}">
      <dsp:nvSpPr>
        <dsp:cNvPr id="0" name=""/>
        <dsp:cNvSpPr/>
      </dsp:nvSpPr>
      <dsp:spPr>
        <a:xfrm>
          <a:off x="735177" y="1049210"/>
          <a:ext cx="8778240" cy="8877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in childhood could lead a person to this life? </a:t>
          </a:r>
        </a:p>
      </dsp:txBody>
      <dsp:txXfrm>
        <a:off x="761180" y="1075213"/>
        <a:ext cx="7413990" cy="835787"/>
      </dsp:txXfrm>
    </dsp:sp>
    <dsp:sp modelId="{4570DCE1-826E-4375-A957-7797A83A639D}">
      <dsp:nvSpPr>
        <dsp:cNvPr id="0" name=""/>
        <dsp:cNvSpPr/>
      </dsp:nvSpPr>
      <dsp:spPr>
        <a:xfrm>
          <a:off x="1459382" y="2098421"/>
          <a:ext cx="8778240" cy="8877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Abuse? </a:t>
          </a:r>
        </a:p>
      </dsp:txBody>
      <dsp:txXfrm>
        <a:off x="1485385" y="2124424"/>
        <a:ext cx="7424963" cy="835787"/>
      </dsp:txXfrm>
    </dsp:sp>
    <dsp:sp modelId="{E9421032-42C9-47A7-A9FC-C373F7798DBD}">
      <dsp:nvSpPr>
        <dsp:cNvPr id="0" name=""/>
        <dsp:cNvSpPr/>
      </dsp:nvSpPr>
      <dsp:spPr>
        <a:xfrm>
          <a:off x="2194559" y="3147631"/>
          <a:ext cx="8778240" cy="88779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Trauma?</a:t>
          </a:r>
        </a:p>
      </dsp:txBody>
      <dsp:txXfrm>
        <a:off x="2220562" y="3173634"/>
        <a:ext cx="7413990" cy="835787"/>
      </dsp:txXfrm>
    </dsp:sp>
    <dsp:sp modelId="{3E03ABE0-CEF0-4997-B3CD-1CFD807121A4}">
      <dsp:nvSpPr>
        <dsp:cNvPr id="0" name=""/>
        <dsp:cNvSpPr/>
      </dsp:nvSpPr>
      <dsp:spPr>
        <a:xfrm>
          <a:off x="8201174" y="679969"/>
          <a:ext cx="577065" cy="5770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331014" y="679969"/>
        <a:ext cx="317385" cy="434241"/>
      </dsp:txXfrm>
    </dsp:sp>
    <dsp:sp modelId="{ED6315C6-C7C9-41DA-B46B-03BD07B387C4}">
      <dsp:nvSpPr>
        <dsp:cNvPr id="0" name=""/>
        <dsp:cNvSpPr/>
      </dsp:nvSpPr>
      <dsp:spPr>
        <a:xfrm>
          <a:off x="8936351" y="1729179"/>
          <a:ext cx="577065" cy="5770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066191" y="1729179"/>
        <a:ext cx="317385" cy="434241"/>
      </dsp:txXfrm>
    </dsp:sp>
    <dsp:sp modelId="{81632E94-F346-40B9-B7E1-0076874DAC36}">
      <dsp:nvSpPr>
        <dsp:cNvPr id="0" name=""/>
        <dsp:cNvSpPr/>
      </dsp:nvSpPr>
      <dsp:spPr>
        <a:xfrm>
          <a:off x="9660556" y="2778390"/>
          <a:ext cx="577065" cy="57706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790396" y="2778390"/>
        <a:ext cx="317385" cy="43424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02B88-E96D-4153-BC79-134AFDA0E2D2}">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ACDD5-F22A-4B44-8C64-5435438DA2B8}">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Enuresis</a:t>
          </a:r>
        </a:p>
      </dsp:txBody>
      <dsp:txXfrm>
        <a:off x="400297" y="849581"/>
        <a:ext cx="2971305" cy="1844879"/>
      </dsp:txXfrm>
    </dsp:sp>
    <dsp:sp modelId="{9F1B0639-07FB-4BE5-B52F-62E09A572068}">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200B01-11A0-475D-9EE5-00EE13694527}">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Pyromania</a:t>
          </a:r>
        </a:p>
      </dsp:txBody>
      <dsp:txXfrm>
        <a:off x="4172197" y="849581"/>
        <a:ext cx="2971305" cy="1844879"/>
      </dsp:txXfrm>
    </dsp:sp>
    <dsp:sp modelId="{12AEC033-3B1B-4AB8-9A6D-684BB8AC9070}">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713EA-FB8B-4D15-AD21-F2810DE5D1E7}">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Cruelty to animals</a:t>
          </a:r>
        </a:p>
      </dsp:txBody>
      <dsp:txXfrm>
        <a:off x="7944096" y="849581"/>
        <a:ext cx="2971305" cy="184487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7E7E5-7203-4CE4-9AA6-4A581FFBC5F5}">
      <dsp:nvSpPr>
        <dsp:cNvPr id="0" name=""/>
        <dsp:cNvSpPr/>
      </dsp:nvSpPr>
      <dsp:spPr>
        <a:xfrm>
          <a:off x="0" y="0"/>
          <a:ext cx="9326880" cy="121062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Fire-setting can be a way for children to vent intense feelings of aggression, anger, and helplessness when they feel they lack control over their lives. </a:t>
          </a:r>
          <a:endParaRPr lang="en-US" sz="2300" kern="1200"/>
        </a:p>
      </dsp:txBody>
      <dsp:txXfrm>
        <a:off x="35458" y="35458"/>
        <a:ext cx="8020518" cy="1139711"/>
      </dsp:txXfrm>
    </dsp:sp>
    <dsp:sp modelId="{C6DBFBCD-D4B3-4684-859F-A664A6D6FD33}">
      <dsp:nvSpPr>
        <dsp:cNvPr id="0" name=""/>
        <dsp:cNvSpPr/>
      </dsp:nvSpPr>
      <dsp:spPr>
        <a:xfrm>
          <a:off x="822959" y="1412398"/>
          <a:ext cx="9326880" cy="12106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visual consequence of the fire can provide a visible outlet for unresolved tension.</a:t>
          </a:r>
          <a:endParaRPr lang="en-US" sz="2300" kern="1200"/>
        </a:p>
      </dsp:txBody>
      <dsp:txXfrm>
        <a:off x="858417" y="1447856"/>
        <a:ext cx="7646096" cy="1139711"/>
      </dsp:txXfrm>
    </dsp:sp>
    <dsp:sp modelId="{E50CB3D0-20E2-4632-ABBB-2089ABE0503B}">
      <dsp:nvSpPr>
        <dsp:cNvPr id="0" name=""/>
        <dsp:cNvSpPr/>
      </dsp:nvSpPr>
      <dsp:spPr>
        <a:xfrm>
          <a:off x="1645919" y="2824797"/>
          <a:ext cx="9326880" cy="121062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 children engage in fire-setting out of curiosity or to relieve boredom, seeking the excitement and arousal the fire provides.</a:t>
          </a:r>
          <a:endParaRPr lang="en-US" sz="2300" kern="1200"/>
        </a:p>
      </dsp:txBody>
      <dsp:txXfrm>
        <a:off x="1681377" y="2860255"/>
        <a:ext cx="7646096" cy="1139711"/>
      </dsp:txXfrm>
    </dsp:sp>
    <dsp:sp modelId="{9D4D0F7A-BF08-4EE8-A131-CF4B47F987E1}">
      <dsp:nvSpPr>
        <dsp:cNvPr id="0" name=""/>
        <dsp:cNvSpPr/>
      </dsp:nvSpPr>
      <dsp:spPr>
        <a:xfrm>
          <a:off x="8539972" y="918059"/>
          <a:ext cx="786907" cy="78690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17026" y="918059"/>
        <a:ext cx="432799" cy="592148"/>
      </dsp:txXfrm>
    </dsp:sp>
    <dsp:sp modelId="{9AC12F21-02BF-49E6-A8ED-7B0356DB4174}">
      <dsp:nvSpPr>
        <dsp:cNvPr id="0" name=""/>
        <dsp:cNvSpPr/>
      </dsp:nvSpPr>
      <dsp:spPr>
        <a:xfrm>
          <a:off x="9362932" y="2322387"/>
          <a:ext cx="786907" cy="78690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39986" y="2322387"/>
        <a:ext cx="432799" cy="59214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A18F06-918D-45F1-9F8D-8296303623E8}">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62219D-FB65-4FF4-A911-F9EBF0D90656}">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 lack of parental supervision, access to incendiaries, and a history of physical or emotional abuse in the home are common environmental risk factors.</a:t>
          </a:r>
          <a:endParaRPr lang="en-US" sz="2400" kern="1200"/>
        </a:p>
      </dsp:txBody>
      <dsp:txXfrm>
        <a:off x="981184" y="539822"/>
        <a:ext cx="4183042" cy="2597244"/>
      </dsp:txXfrm>
    </dsp:sp>
    <dsp:sp modelId="{99EAEBF9-90D5-4AB9-8CC4-57F0E7C522A2}">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BB5BF3-5A8C-4ABA-AD72-BB6C6EE4E58C}">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Problematic fire-setting is often associated with other impulse control disorders or conditions like ADHD, which are characterised by poor regulation and impulsivity.</a:t>
          </a:r>
          <a:endParaRPr lang="en-US" sz="2400" kern="1200"/>
        </a:p>
      </dsp:txBody>
      <dsp:txXfrm>
        <a:off x="6291312" y="539822"/>
        <a:ext cx="4183042" cy="25972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AAB44-46EE-46A4-8075-2DFC3285A718}">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93D219-664F-4B33-B2B7-7855C7421A15}">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is often viewed as an outward expression of a child's own experience with abuse, neglect, or powerlessness.</a:t>
          </a:r>
          <a:endParaRPr lang="en-US" sz="1700" kern="1200"/>
        </a:p>
      </dsp:txBody>
      <dsp:txXfrm>
        <a:off x="400297" y="849581"/>
        <a:ext cx="2971305" cy="1844879"/>
      </dsp:txXfrm>
    </dsp:sp>
    <dsp:sp modelId="{CCAE76E9-9468-486B-B1BB-0DBDE0E21CCE}">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532396-3143-4F67-94E9-591C73F1182D}">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child, unable to retaliate against a more powerful adult abuser, may displace their anger and frustration onto a weaker, more vulnerable target—an animal.</a:t>
          </a:r>
          <a:endParaRPr lang="en-US" sz="1700" kern="1200"/>
        </a:p>
      </dsp:txBody>
      <dsp:txXfrm>
        <a:off x="4172197" y="849581"/>
        <a:ext cx="2971305" cy="1844879"/>
      </dsp:txXfrm>
    </dsp:sp>
    <dsp:sp modelId="{8852E8B2-E5F9-4C9D-9B57-AAF643AA168B}">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084554-D6B7-43BD-B412-0B23816A6733}">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Harming an animal can provide a temporary sense of control and dominance for a child who otherwise feels helpless in their environment.</a:t>
          </a:r>
          <a:endParaRPr lang="en-US" sz="1700" kern="1200"/>
        </a:p>
      </dsp:txBody>
      <dsp:txXfrm>
        <a:off x="7944096" y="849581"/>
        <a:ext cx="2971305" cy="184487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52608-FDAF-4F36-B4A2-E2A1C5DB4A00}">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4BD2F-E56A-4807-A79C-743872F63682}">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Repeated cruelty to animals is strongly linked to a developing lack of empathy or the presence of callous-unemotional (CU) traits.</a:t>
          </a:r>
          <a:endParaRPr lang="en-US" sz="2000" kern="1200"/>
        </a:p>
      </dsp:txBody>
      <dsp:txXfrm>
        <a:off x="400297" y="849581"/>
        <a:ext cx="2971305" cy="1844879"/>
      </dsp:txXfrm>
    </dsp:sp>
    <dsp:sp modelId="{BCED99A1-B090-475B-A595-5A238E7F7771}">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B2789-68F0-44AD-8348-8566A026496C}">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While not a direct cause, some research suggests it can act as an emotional rehearsal or a step in the "graduation hypothesis". </a:t>
          </a:r>
          <a:endParaRPr lang="en-US" sz="2000" kern="1200"/>
        </a:p>
      </dsp:txBody>
      <dsp:txXfrm>
        <a:off x="4172197" y="849581"/>
        <a:ext cx="2971305" cy="1844879"/>
      </dsp:txXfrm>
    </dsp:sp>
    <dsp:sp modelId="{82F81521-2A96-4A49-A4EE-309435C19181}">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9FA6E2-5FBF-4DE5-8B3F-B5CEB5D706CC}">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Desensitisation to violence against animals might precede violence against humans, particularly if the abuse is recurrent and severe.</a:t>
          </a:r>
          <a:endParaRPr lang="en-US" sz="2000" kern="1200"/>
        </a:p>
      </dsp:txBody>
      <dsp:txXfrm>
        <a:off x="7944096" y="849581"/>
        <a:ext cx="2971305" cy="1844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6E16A-ABD4-46BC-9744-57F313DD3A49}">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F006E-35FA-42EE-84AC-A3BABB9A8006}">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Regular bedwetting past the age of 5. </a:t>
          </a:r>
          <a:endParaRPr lang="en-US" sz="1700" kern="1200"/>
        </a:p>
      </dsp:txBody>
      <dsp:txXfrm>
        <a:off x="400297" y="849581"/>
        <a:ext cx="2971305" cy="1844879"/>
      </dsp:txXfrm>
    </dsp:sp>
    <dsp:sp modelId="{816706BA-4CAB-457B-8427-C0E8B13565DE}">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F9A6E-2B80-4C81-B8C1-10E7A583C64C}">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original link to violence is considered the most problematic, as bedwetting is largely an involuntary, nonviolent act. </a:t>
          </a:r>
          <a:endParaRPr lang="en-US" sz="1700" kern="1200"/>
        </a:p>
      </dsp:txBody>
      <dsp:txXfrm>
        <a:off x="4172197" y="849581"/>
        <a:ext cx="2971305" cy="1844879"/>
      </dsp:txXfrm>
    </dsp:sp>
    <dsp:sp modelId="{1CE13991-F05A-40A6-AC20-D74ED2ACAFF7}">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C18F2-ED14-47F4-BC94-30163410A121}">
      <dsp:nvSpPr>
        <dsp:cNvPr id="0" name=""/>
        <dsp:cNvSpPr/>
      </dsp:nvSpPr>
      <dsp:spPr>
        <a:xfrm>
          <a:off x="78867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Experts now primarily view persistent enuresis as a potential physical (e.g., genetic, medical) or psychological indicator of significant stress, anxiety, or trauma.</a:t>
          </a:r>
          <a:endParaRPr lang="en-US" sz="1700" kern="1200"/>
        </a:p>
      </dsp:txBody>
      <dsp:txXfrm>
        <a:off x="7944097" y="849581"/>
        <a:ext cx="2971305" cy="1844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19112C-B656-4ACE-98F6-1A4CCD09E910}">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B0FCBB-3BCB-423C-A858-5F02AA94B0A8}">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child who wets the bed frequently may experience increased anxiety, shame, and low self-esteem, which can be worsened by negative parental reactions or peer ridicule.</a:t>
          </a:r>
          <a:endParaRPr lang="en-US" sz="2100" kern="1200"/>
        </a:p>
      </dsp:txBody>
      <dsp:txXfrm>
        <a:off x="981184" y="539822"/>
        <a:ext cx="4183042" cy="2597244"/>
      </dsp:txXfrm>
    </dsp:sp>
    <dsp:sp modelId="{859585AC-4D0F-4E0F-A7B7-C41EE4232626}">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CE0EB0-1365-4AEC-8053-22DB08516755}">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Macdonald originally theorised that the chronic humiliation associated with bedwetting contributed to feelings of helplessness, which could be relieved by the power derived from the other two behaviours (animal cruelty and fire-setting).</a:t>
          </a:r>
          <a:endParaRPr lang="en-US" sz="2100" kern="1200"/>
        </a:p>
      </dsp:txBody>
      <dsp:txXfrm>
        <a:off x="6291312" y="539822"/>
        <a:ext cx="4183042" cy="259724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BEAA3-70DB-4FE4-97FA-1C5A48B88852}">
      <dsp:nvSpPr>
        <dsp:cNvPr id="0" name=""/>
        <dsp:cNvSpPr/>
      </dsp:nvSpPr>
      <dsp:spPr>
        <a:xfrm>
          <a:off x="0" y="0"/>
          <a:ext cx="8778240" cy="70802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Lack of Empirical Support</a:t>
          </a:r>
          <a:endParaRPr lang="en-US" sz="1600" kern="1200"/>
        </a:p>
      </dsp:txBody>
      <dsp:txXfrm>
        <a:off x="20737" y="20737"/>
        <a:ext cx="7954400" cy="666549"/>
      </dsp:txXfrm>
    </dsp:sp>
    <dsp:sp modelId="{941BE45E-8F3D-467F-955E-4A9E9B0FA21C}">
      <dsp:nvSpPr>
        <dsp:cNvPr id="0" name=""/>
        <dsp:cNvSpPr/>
      </dsp:nvSpPr>
      <dsp:spPr>
        <a:xfrm>
          <a:off x="735177" y="836754"/>
          <a:ext cx="8778240" cy="70802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These behaviours are more likely to be indicators of severe childhood distress, abuse, neglect, or underlying mental illness. </a:t>
          </a:r>
          <a:endParaRPr lang="en-US" sz="1600" kern="1200"/>
        </a:p>
      </dsp:txBody>
      <dsp:txXfrm>
        <a:off x="755914" y="857491"/>
        <a:ext cx="7541373" cy="666549"/>
      </dsp:txXfrm>
    </dsp:sp>
    <dsp:sp modelId="{2F6F9EB6-47ED-46D0-9B41-34A8BDC5F83E}">
      <dsp:nvSpPr>
        <dsp:cNvPr id="0" name=""/>
        <dsp:cNvSpPr/>
      </dsp:nvSpPr>
      <dsp:spPr>
        <a:xfrm>
          <a:off x="1459382" y="1673509"/>
          <a:ext cx="8778240" cy="70802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While cruelty to animals is sometimes linked to future aggression, bedwetting is frequently a symptom of developmental or physical issues or trauma.</a:t>
          </a:r>
          <a:endParaRPr lang="en-US" sz="1600" kern="1200"/>
        </a:p>
      </dsp:txBody>
      <dsp:txXfrm>
        <a:off x="1480119" y="1694246"/>
        <a:ext cx="7552346" cy="666549"/>
      </dsp:txXfrm>
    </dsp:sp>
    <dsp:sp modelId="{A7E5C75A-7B32-4E57-B613-FB39DF4B14C2}">
      <dsp:nvSpPr>
        <dsp:cNvPr id="0" name=""/>
        <dsp:cNvSpPr/>
      </dsp:nvSpPr>
      <dsp:spPr>
        <a:xfrm>
          <a:off x="2194559" y="2510264"/>
          <a:ext cx="8778240" cy="70802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Mental health professionals today emphasise a broader approach.</a:t>
          </a:r>
          <a:endParaRPr lang="en-US" sz="1600" kern="1200"/>
        </a:p>
      </dsp:txBody>
      <dsp:txXfrm>
        <a:off x="2215296" y="2531001"/>
        <a:ext cx="7541373" cy="666549"/>
      </dsp:txXfrm>
    </dsp:sp>
    <dsp:sp modelId="{51EF7B82-29BD-4A64-BD15-C7EE7795BEFC}">
      <dsp:nvSpPr>
        <dsp:cNvPr id="0" name=""/>
        <dsp:cNvSpPr/>
      </dsp:nvSpPr>
      <dsp:spPr>
        <a:xfrm>
          <a:off x="8318024" y="542281"/>
          <a:ext cx="460215" cy="460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421572" y="542281"/>
        <a:ext cx="253119" cy="346312"/>
      </dsp:txXfrm>
    </dsp:sp>
    <dsp:sp modelId="{D3926547-F519-456D-9CCB-F6A2C80EAF57}">
      <dsp:nvSpPr>
        <dsp:cNvPr id="0" name=""/>
        <dsp:cNvSpPr/>
      </dsp:nvSpPr>
      <dsp:spPr>
        <a:xfrm>
          <a:off x="9053202" y="1379036"/>
          <a:ext cx="460215" cy="46021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156750" y="1379036"/>
        <a:ext cx="253119" cy="346312"/>
      </dsp:txXfrm>
    </dsp:sp>
    <dsp:sp modelId="{ECFE0618-F1F5-4F7C-AE85-2894BED754DD}">
      <dsp:nvSpPr>
        <dsp:cNvPr id="0" name=""/>
        <dsp:cNvSpPr/>
      </dsp:nvSpPr>
      <dsp:spPr>
        <a:xfrm>
          <a:off x="9777407" y="2215791"/>
          <a:ext cx="460215" cy="46021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880955" y="2215791"/>
        <a:ext cx="253119" cy="34631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7B922-0FF3-476D-9D20-339C30D7B186}">
      <dsp:nvSpPr>
        <dsp:cNvPr id="0" name=""/>
        <dsp:cNvSpPr/>
      </dsp:nvSpPr>
      <dsp:spPr>
        <a:xfrm>
          <a:off x="0" y="384071"/>
          <a:ext cx="5283200" cy="75477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Neglect and attachment. </a:t>
          </a:r>
          <a:endParaRPr lang="en-US" sz="1900" kern="1200"/>
        </a:p>
      </dsp:txBody>
      <dsp:txXfrm>
        <a:off x="36845" y="420916"/>
        <a:ext cx="5209510" cy="681087"/>
      </dsp:txXfrm>
    </dsp:sp>
    <dsp:sp modelId="{8BFB43B8-4D30-4327-902F-D99AA086CD9B}">
      <dsp:nvSpPr>
        <dsp:cNvPr id="0" name=""/>
        <dsp:cNvSpPr/>
      </dsp:nvSpPr>
      <dsp:spPr>
        <a:xfrm>
          <a:off x="0" y="1193569"/>
          <a:ext cx="5283200" cy="754777"/>
        </a:xfrm>
        <a:prstGeom prst="roundRect">
          <a:avLst/>
        </a:prstGeom>
        <a:solidFill>
          <a:schemeClr val="accent5">
            <a:hueOff val="-1383862"/>
            <a:satOff val="4847"/>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Devaluation from attachment figures, teaching the child a lesson in worthlessness. </a:t>
          </a:r>
          <a:endParaRPr lang="en-US" sz="1900" kern="1200"/>
        </a:p>
      </dsp:txBody>
      <dsp:txXfrm>
        <a:off x="36845" y="1230414"/>
        <a:ext cx="5209510" cy="681087"/>
      </dsp:txXfrm>
    </dsp:sp>
    <dsp:sp modelId="{9DCE4AB5-2CC6-4CC0-878A-BA2FBB85F0DC}">
      <dsp:nvSpPr>
        <dsp:cNvPr id="0" name=""/>
        <dsp:cNvSpPr/>
      </dsp:nvSpPr>
      <dsp:spPr>
        <a:xfrm>
          <a:off x="0" y="2003067"/>
          <a:ext cx="5283200" cy="754777"/>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External devaluation becomes internalised.</a:t>
          </a:r>
          <a:endParaRPr lang="en-US" sz="1900" kern="1200"/>
        </a:p>
      </dsp:txBody>
      <dsp:txXfrm>
        <a:off x="36845" y="2039912"/>
        <a:ext cx="5209510" cy="681087"/>
      </dsp:txXfrm>
    </dsp:sp>
    <dsp:sp modelId="{05D3B383-4C4F-4D23-9BA3-20DA9AE9769B}">
      <dsp:nvSpPr>
        <dsp:cNvPr id="0" name=""/>
        <dsp:cNvSpPr/>
      </dsp:nvSpPr>
      <dsp:spPr>
        <a:xfrm>
          <a:off x="0" y="2812564"/>
          <a:ext cx="5283200" cy="754777"/>
        </a:xfrm>
        <a:prstGeom prst="roundRect">
          <a:avLst/>
        </a:prstGeom>
        <a:solidFill>
          <a:schemeClr val="accent5">
            <a:hueOff val="-4151586"/>
            <a:satOff val="14541"/>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This fuels rage and inadequacy. </a:t>
          </a:r>
          <a:endParaRPr lang="en-US" sz="1900" kern="1200"/>
        </a:p>
      </dsp:txBody>
      <dsp:txXfrm>
        <a:off x="36845" y="2849409"/>
        <a:ext cx="5209510" cy="681087"/>
      </dsp:txXfrm>
    </dsp:sp>
    <dsp:sp modelId="{076F7B95-8F20-446C-A43C-C017EC6D1376}">
      <dsp:nvSpPr>
        <dsp:cNvPr id="0" name=""/>
        <dsp:cNvSpPr/>
      </dsp:nvSpPr>
      <dsp:spPr>
        <a:xfrm>
          <a:off x="0" y="3622062"/>
          <a:ext cx="5283200" cy="754777"/>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belief that the world is unpredictable, unreliable and hostile. </a:t>
          </a:r>
          <a:endParaRPr lang="en-US" sz="1900" kern="1200"/>
        </a:p>
      </dsp:txBody>
      <dsp:txXfrm>
        <a:off x="36845" y="3658907"/>
        <a:ext cx="5209510" cy="68108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E9586-4757-4D88-A704-667617200D7B}">
      <dsp:nvSpPr>
        <dsp:cNvPr id="0" name=""/>
        <dsp:cNvSpPr/>
      </dsp:nvSpPr>
      <dsp:spPr>
        <a:xfrm>
          <a:off x="0" y="100613"/>
          <a:ext cx="5283200" cy="14795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To survive chronic trauma, the child learns to dissociate—to mentally 'check out' during abuse.</a:t>
          </a:r>
          <a:endParaRPr lang="en-US" sz="2100" kern="1200"/>
        </a:p>
      </dsp:txBody>
      <dsp:txXfrm>
        <a:off x="72227" y="172840"/>
        <a:ext cx="5138746" cy="1335120"/>
      </dsp:txXfrm>
    </dsp:sp>
    <dsp:sp modelId="{CA5E1A8A-BDAB-4A1D-9DE3-4F96F8A03382}">
      <dsp:nvSpPr>
        <dsp:cNvPr id="0" name=""/>
        <dsp:cNvSpPr/>
      </dsp:nvSpPr>
      <dsp:spPr>
        <a:xfrm>
          <a:off x="0" y="1640668"/>
          <a:ext cx="5283200" cy="1479574"/>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This detachment is an immediate coping mechanism</a:t>
          </a:r>
          <a:endParaRPr lang="en-US" sz="2100" kern="1200"/>
        </a:p>
      </dsp:txBody>
      <dsp:txXfrm>
        <a:off x="72227" y="1712895"/>
        <a:ext cx="5138746" cy="1335120"/>
      </dsp:txXfrm>
    </dsp:sp>
    <dsp:sp modelId="{EA86A7CD-D870-42B7-98F5-EC7DCEA39D0F}">
      <dsp:nvSpPr>
        <dsp:cNvPr id="0" name=""/>
        <dsp:cNvSpPr/>
      </dsp:nvSpPr>
      <dsp:spPr>
        <a:xfrm>
          <a:off x="0" y="3180723"/>
          <a:ext cx="5283200" cy="1479574"/>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later allows the adult killer to commit heinous acts without feeling connected to their own actions or the suffering of the victim."</a:t>
          </a:r>
          <a:endParaRPr lang="en-US" sz="2100" kern="1200"/>
        </a:p>
      </dsp:txBody>
      <dsp:txXfrm>
        <a:off x="72227" y="3252950"/>
        <a:ext cx="5138746" cy="133512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56C2B-D843-47C2-9023-BB0A261DB1B3}">
      <dsp:nvSpPr>
        <dsp:cNvPr id="0" name=""/>
        <dsp:cNvSpPr/>
      </dsp:nvSpPr>
      <dsp:spPr>
        <a:xfrm>
          <a:off x="0" y="0"/>
          <a:ext cx="8778240" cy="88779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Early Loss and Control</a:t>
          </a:r>
          <a:endParaRPr lang="en-US" sz="1800" kern="1200"/>
        </a:p>
      </dsp:txBody>
      <dsp:txXfrm>
        <a:off x="26003" y="26003"/>
        <a:ext cx="7745222" cy="835787"/>
      </dsp:txXfrm>
    </dsp:sp>
    <dsp:sp modelId="{C078E176-31AF-4407-A51C-99384E513B1D}">
      <dsp:nvSpPr>
        <dsp:cNvPr id="0" name=""/>
        <dsp:cNvSpPr/>
      </dsp:nvSpPr>
      <dsp:spPr>
        <a:xfrm>
          <a:off x="735177" y="1049210"/>
          <a:ext cx="8778240" cy="88779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loss of a primary caregiver can also be a massive psychological trauma, driving a need to master death and control fate. </a:t>
          </a:r>
          <a:endParaRPr lang="en-US" sz="1800" kern="1200"/>
        </a:p>
      </dsp:txBody>
      <dsp:txXfrm>
        <a:off x="761180" y="1075213"/>
        <a:ext cx="7413990" cy="835787"/>
      </dsp:txXfrm>
    </dsp:sp>
    <dsp:sp modelId="{5F3A5FE2-6F52-419B-BC24-0D437B46E893}">
      <dsp:nvSpPr>
        <dsp:cNvPr id="0" name=""/>
        <dsp:cNvSpPr/>
      </dsp:nvSpPr>
      <dsp:spPr>
        <a:xfrm>
          <a:off x="1459382" y="2098421"/>
          <a:ext cx="8778240" cy="88779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Harold Shipman, for instance, was deeply affected by the death of his mother from cancer, which he witnessed closely. </a:t>
          </a:r>
          <a:endParaRPr lang="en-US" sz="1800" kern="1200"/>
        </a:p>
      </dsp:txBody>
      <dsp:txXfrm>
        <a:off x="1485385" y="2124424"/>
        <a:ext cx="7424963" cy="835787"/>
      </dsp:txXfrm>
    </dsp:sp>
    <dsp:sp modelId="{0EEC7E05-7AEA-4E94-A909-EF40B254C798}">
      <dsp:nvSpPr>
        <dsp:cNvPr id="0" name=""/>
        <dsp:cNvSpPr/>
      </dsp:nvSpPr>
      <dsp:spPr>
        <a:xfrm>
          <a:off x="2194559" y="3147631"/>
          <a:ext cx="8778240" cy="88779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This experience later fuelled his ability, as a doctor, to assume ultimate control over life and death.</a:t>
          </a:r>
          <a:endParaRPr lang="en-US" sz="1800" kern="1200"/>
        </a:p>
      </dsp:txBody>
      <dsp:txXfrm>
        <a:off x="2220562" y="3173634"/>
        <a:ext cx="7413990" cy="835787"/>
      </dsp:txXfrm>
    </dsp:sp>
    <dsp:sp modelId="{E97634E6-C7DB-4C16-BA60-D91B0C278CDF}">
      <dsp:nvSpPr>
        <dsp:cNvPr id="0" name=""/>
        <dsp:cNvSpPr/>
      </dsp:nvSpPr>
      <dsp:spPr>
        <a:xfrm>
          <a:off x="8201174" y="679969"/>
          <a:ext cx="577065" cy="57706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331014" y="679969"/>
        <a:ext cx="317385" cy="434241"/>
      </dsp:txXfrm>
    </dsp:sp>
    <dsp:sp modelId="{27D12EFE-E033-4AAA-ABEB-DF3C06F16F2B}">
      <dsp:nvSpPr>
        <dsp:cNvPr id="0" name=""/>
        <dsp:cNvSpPr/>
      </dsp:nvSpPr>
      <dsp:spPr>
        <a:xfrm>
          <a:off x="8936351" y="1729179"/>
          <a:ext cx="577065" cy="57706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066191" y="1729179"/>
        <a:ext cx="317385" cy="434241"/>
      </dsp:txXfrm>
    </dsp:sp>
    <dsp:sp modelId="{42349DF5-6A6A-4491-87F9-778FC3357997}">
      <dsp:nvSpPr>
        <dsp:cNvPr id="0" name=""/>
        <dsp:cNvSpPr/>
      </dsp:nvSpPr>
      <dsp:spPr>
        <a:xfrm>
          <a:off x="9660556" y="2778390"/>
          <a:ext cx="577065" cy="57706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9790396" y="2778390"/>
        <a:ext cx="317385" cy="4342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80AA3F-70C0-41ED-918B-A65A45123C18}">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B456EA-1137-4A5D-A8E5-C2E53FD0C6C6}">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John Wayne Gacy endured severe physical abuse from his alcoholic father, teaching him early that power came through violence, and leading to profound emotional repression regarding his sexual identity.</a:t>
          </a:r>
          <a:endParaRPr lang="en-US" sz="2100" kern="1200"/>
        </a:p>
      </dsp:txBody>
      <dsp:txXfrm>
        <a:off x="981184" y="539822"/>
        <a:ext cx="4183042" cy="2597244"/>
      </dsp:txXfrm>
    </dsp:sp>
    <dsp:sp modelId="{425456EC-1A2D-425E-AB40-03BB2DEF55B6}">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FD3B0-04BC-46D4-BE4C-B13D0FB04540}">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Richard Chase suffered from extreme maternal neglect and dysfunctional family dynamics, leading to chronic feelings of disorganisation, hypochondria, and detachment, which preceded his extreme, disorganised violence.</a:t>
          </a:r>
          <a:endParaRPr lang="en-US" sz="2100" kern="1200"/>
        </a:p>
      </dsp:txBody>
      <dsp:txXfrm>
        <a:off x="6291312" y="539822"/>
        <a:ext cx="4183042" cy="259724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EB6F8-7A2D-4361-B32A-2C846F41E700}">
      <dsp:nvSpPr>
        <dsp:cNvPr id="0" name=""/>
        <dsp:cNvSpPr/>
      </dsp:nvSpPr>
      <dsp:spPr>
        <a:xfrm>
          <a:off x="0" y="607"/>
          <a:ext cx="54735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7491C7-9493-48A7-A1B6-8E4B98C88D0D}">
      <dsp:nvSpPr>
        <dsp:cNvPr id="0" name=""/>
        <dsp:cNvSpPr/>
      </dsp:nvSpPr>
      <dsp:spPr>
        <a:xfrm>
          <a:off x="0" y="607"/>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Constant, unprocessed trauma leads to the traits associated with serial killing. </a:t>
          </a:r>
          <a:endParaRPr lang="en-US" sz="2300" kern="1200"/>
        </a:p>
      </dsp:txBody>
      <dsp:txXfrm>
        <a:off x="0" y="607"/>
        <a:ext cx="5473546" cy="995368"/>
      </dsp:txXfrm>
    </dsp:sp>
    <dsp:sp modelId="{E131D7FA-15C0-4F06-9551-C57D8709E713}">
      <dsp:nvSpPr>
        <dsp:cNvPr id="0" name=""/>
        <dsp:cNvSpPr/>
      </dsp:nvSpPr>
      <dsp:spPr>
        <a:xfrm>
          <a:off x="0" y="995975"/>
          <a:ext cx="5473546" cy="0"/>
        </a:xfrm>
        <a:prstGeom prst="line">
          <a:avLst/>
        </a:prstGeom>
        <a:solidFill>
          <a:schemeClr val="accent2">
            <a:hueOff val="2572099"/>
            <a:satOff val="-1572"/>
            <a:lumOff val="-8676"/>
            <a:alphaOff val="0"/>
          </a:schemeClr>
        </a:solidFill>
        <a:ln w="12700" cap="flat" cmpd="sng" algn="ctr">
          <a:solidFill>
            <a:schemeClr val="accent2">
              <a:hueOff val="2572099"/>
              <a:satOff val="-1572"/>
              <a:lumOff val="-8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663F53-DD9C-4E4D-94EE-C1DFAA8611B0}">
      <dsp:nvSpPr>
        <dsp:cNvPr id="0" name=""/>
        <dsp:cNvSpPr/>
      </dsp:nvSpPr>
      <dsp:spPr>
        <a:xfrm>
          <a:off x="0" y="995975"/>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death of empathy.</a:t>
          </a:r>
          <a:endParaRPr lang="en-US" sz="2300" kern="1200"/>
        </a:p>
      </dsp:txBody>
      <dsp:txXfrm>
        <a:off x="0" y="995975"/>
        <a:ext cx="5473546" cy="995368"/>
      </dsp:txXfrm>
    </dsp:sp>
    <dsp:sp modelId="{0EE0E31A-D456-4BA5-9C0B-20C06B1BC874}">
      <dsp:nvSpPr>
        <dsp:cNvPr id="0" name=""/>
        <dsp:cNvSpPr/>
      </dsp:nvSpPr>
      <dsp:spPr>
        <a:xfrm>
          <a:off x="0" y="1991343"/>
          <a:ext cx="5473546" cy="0"/>
        </a:xfrm>
        <a:prstGeom prst="line">
          <a:avLst/>
        </a:prstGeom>
        <a:solidFill>
          <a:schemeClr val="accent2">
            <a:hueOff val="5144199"/>
            <a:satOff val="-3143"/>
            <a:lumOff val="-17351"/>
            <a:alphaOff val="0"/>
          </a:schemeClr>
        </a:solidFill>
        <a:ln w="12700" cap="flat" cmpd="sng" algn="ctr">
          <a:solidFill>
            <a:schemeClr val="accent2">
              <a:hueOff val="5144199"/>
              <a:satOff val="-3143"/>
              <a:lumOff val="-17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AA146-8F6C-4474-AA41-2A2CA003C231}">
      <dsp:nvSpPr>
        <dsp:cNvPr id="0" name=""/>
        <dsp:cNvSpPr/>
      </dsp:nvSpPr>
      <dsp:spPr>
        <a:xfrm>
          <a:off x="0" y="1991343"/>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Focusing solely on survival leads to a lack of empathic development. </a:t>
          </a:r>
          <a:endParaRPr lang="en-US" sz="2300" kern="1200"/>
        </a:p>
      </dsp:txBody>
      <dsp:txXfrm>
        <a:off x="0" y="1991343"/>
        <a:ext cx="5473546" cy="995368"/>
      </dsp:txXfrm>
    </dsp:sp>
    <dsp:sp modelId="{1CCC4295-BE98-42F6-B680-9A2E1807D782}">
      <dsp:nvSpPr>
        <dsp:cNvPr id="0" name=""/>
        <dsp:cNvSpPr/>
      </dsp:nvSpPr>
      <dsp:spPr>
        <a:xfrm>
          <a:off x="0" y="2986712"/>
          <a:ext cx="5473546" cy="0"/>
        </a:xfrm>
        <a:prstGeom prst="line">
          <a:avLst/>
        </a:prstGeom>
        <a:solidFill>
          <a:schemeClr val="accent2">
            <a:hueOff val="7716299"/>
            <a:satOff val="-4715"/>
            <a:lumOff val="-26026"/>
            <a:alphaOff val="0"/>
          </a:schemeClr>
        </a:solidFill>
        <a:ln w="12700" cap="flat" cmpd="sng" algn="ctr">
          <a:solidFill>
            <a:schemeClr val="accent2">
              <a:hueOff val="7716299"/>
              <a:satOff val="-4715"/>
              <a:lumOff val="-260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01D920-121F-49A5-8472-5A604C2004D0}">
      <dsp:nvSpPr>
        <dsp:cNvPr id="0" name=""/>
        <dsp:cNvSpPr/>
      </dsp:nvSpPr>
      <dsp:spPr>
        <a:xfrm>
          <a:off x="0" y="2986712"/>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view of the killer is to use others as objects, instruments. </a:t>
          </a:r>
          <a:endParaRPr lang="en-US" sz="2300" kern="1200"/>
        </a:p>
      </dsp:txBody>
      <dsp:txXfrm>
        <a:off x="0" y="2986712"/>
        <a:ext cx="5473546" cy="995368"/>
      </dsp:txXfrm>
    </dsp:sp>
    <dsp:sp modelId="{4989C97A-56F9-458F-B67E-7F65E53E0F6F}">
      <dsp:nvSpPr>
        <dsp:cNvPr id="0" name=""/>
        <dsp:cNvSpPr/>
      </dsp:nvSpPr>
      <dsp:spPr>
        <a:xfrm>
          <a:off x="0" y="3982080"/>
          <a:ext cx="5473546" cy="0"/>
        </a:xfrm>
        <a:prstGeom prst="line">
          <a:avLst/>
        </a:prstGeom>
        <a:solidFill>
          <a:schemeClr val="accent2">
            <a:hueOff val="10288398"/>
            <a:satOff val="-6286"/>
            <a:lumOff val="-34702"/>
            <a:alphaOff val="0"/>
          </a:schemeClr>
        </a:solidFill>
        <a:ln w="12700" cap="flat" cmpd="sng" algn="ctr">
          <a:solidFill>
            <a:schemeClr val="accent2">
              <a:hueOff val="10288398"/>
              <a:satOff val="-6286"/>
              <a:lumOff val="-347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02101-4268-4C32-884F-281FBE4AE323}">
      <dsp:nvSpPr>
        <dsp:cNvPr id="0" name=""/>
        <dsp:cNvSpPr/>
      </dsp:nvSpPr>
      <dsp:spPr>
        <a:xfrm>
          <a:off x="0" y="3982080"/>
          <a:ext cx="5473546" cy="995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Thus inflicting prolonged suffering without remorse. </a:t>
          </a:r>
          <a:endParaRPr lang="en-US" sz="2300" kern="1200"/>
        </a:p>
      </dsp:txBody>
      <dsp:txXfrm>
        <a:off x="0" y="3982080"/>
        <a:ext cx="5473546" cy="99536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4C414-A534-4381-B872-E93FBBB9AEA0}">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D06C15-8484-417D-B129-2E1E0DAC36C0}">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Fantasy lives and isolation for children allows control. </a:t>
          </a:r>
          <a:endParaRPr lang="en-US" sz="2900" kern="1200"/>
        </a:p>
      </dsp:txBody>
      <dsp:txXfrm>
        <a:off x="400297" y="849581"/>
        <a:ext cx="2971305" cy="1844879"/>
      </dsp:txXfrm>
    </dsp:sp>
    <dsp:sp modelId="{D2870182-695C-4C2C-8A93-1B6E85476EA4}">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E86A3-98D0-417F-B23D-027A9B33CC54}">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The fantasy rarely stays pleasant. </a:t>
          </a:r>
          <a:endParaRPr lang="en-US" sz="2900" kern="1200"/>
        </a:p>
      </dsp:txBody>
      <dsp:txXfrm>
        <a:off x="4172197" y="849581"/>
        <a:ext cx="2971305" cy="1844879"/>
      </dsp:txXfrm>
    </dsp:sp>
    <dsp:sp modelId="{ABA34B93-FBE5-456D-A339-03DBD3F4158B}">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91103C-866A-455D-9485-45A0F6F93154}">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It becomes sadistic and violent, a rehearsal stage.</a:t>
          </a:r>
          <a:endParaRPr lang="en-US" sz="2900" kern="1200"/>
        </a:p>
      </dsp:txBody>
      <dsp:txXfrm>
        <a:off x="7944096" y="849581"/>
        <a:ext cx="2971305" cy="1844879"/>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C6D8F-FBE2-4281-84E7-50DE12B32B30}">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9C77DE-ED78-4522-A4F5-B45653093FFA}">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Ted Bundy's obsessive fantasy life, fuelled by the rejection he felt from his first serious girlfriend, grew into a controlling narrative, rehearsing dominance over women who resembled her.</a:t>
          </a:r>
          <a:endParaRPr lang="en-US" sz="1500" kern="1200"/>
        </a:p>
      </dsp:txBody>
      <dsp:txXfrm>
        <a:off x="400297" y="849581"/>
        <a:ext cx="2971305" cy="1844879"/>
      </dsp:txXfrm>
    </dsp:sp>
    <dsp:sp modelId="{F6FDCDEA-EB90-4B95-8DB8-4AF9185CFCAE}">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D2403-0999-4375-8D2B-4970BF2C1525}">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Jeffrey Dahmer experienced profound social isolation and emotional neglect, leading him to retreat into dark, often cannibalistic, fantasies centered on complete possession and control over his victims' bodies.</a:t>
          </a:r>
          <a:endParaRPr lang="en-US" sz="1500" kern="1200"/>
        </a:p>
      </dsp:txBody>
      <dsp:txXfrm>
        <a:off x="4172197" y="849581"/>
        <a:ext cx="2971305" cy="1844879"/>
      </dsp:txXfrm>
    </dsp:sp>
    <dsp:sp modelId="{542D35A8-6CC2-4705-98F2-B79D655FC00C}">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21635-01D6-4096-AF36-1BB99CC79509}">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Dennis Rader (BTK), dealing with repression and shame, developed complex sexual bondage and dominance fantasies which he meticulously documented and planned, becoming the secret foundation for his criminal life.</a:t>
          </a:r>
          <a:endParaRPr lang="en-US" sz="1500" kern="1200"/>
        </a:p>
      </dsp:txBody>
      <dsp:txXfrm>
        <a:off x="7944096" y="849581"/>
        <a:ext cx="2971305" cy="1844879"/>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D12CB-7132-4FA9-82DA-CD0442C60897}">
      <dsp:nvSpPr>
        <dsp:cNvPr id="0" name=""/>
        <dsp:cNvSpPr/>
      </dsp:nvSpPr>
      <dsp:spPr>
        <a:xfrm>
          <a:off x="0" y="65835"/>
          <a:ext cx="5283200"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Internal rage and the need to restore control becomes a driving motivator. </a:t>
          </a:r>
          <a:endParaRPr lang="en-US" sz="2200" kern="1200"/>
        </a:p>
      </dsp:txBody>
      <dsp:txXfrm>
        <a:off x="42722" y="108557"/>
        <a:ext cx="5197756" cy="789716"/>
      </dsp:txXfrm>
    </dsp:sp>
    <dsp:sp modelId="{1A2157CB-3D0F-4BCB-8370-97914D2B5127}">
      <dsp:nvSpPr>
        <dsp:cNvPr id="0" name=""/>
        <dsp:cNvSpPr/>
      </dsp:nvSpPr>
      <dsp:spPr>
        <a:xfrm>
          <a:off x="0" y="1004355"/>
          <a:ext cx="5283200" cy="875160"/>
        </a:xfrm>
        <a:prstGeom prst="roundRect">
          <a:avLst/>
        </a:prstGeom>
        <a:solidFill>
          <a:schemeClr val="accent5">
            <a:hueOff val="-1383862"/>
            <a:satOff val="4847"/>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Role reversal, undoing victimhood. </a:t>
          </a:r>
          <a:endParaRPr lang="en-US" sz="2200" kern="1200"/>
        </a:p>
      </dsp:txBody>
      <dsp:txXfrm>
        <a:off x="42722" y="1047077"/>
        <a:ext cx="5197756" cy="789716"/>
      </dsp:txXfrm>
    </dsp:sp>
    <dsp:sp modelId="{45AE1563-49D0-4621-AD69-A7DFBA6C4B41}">
      <dsp:nvSpPr>
        <dsp:cNvPr id="0" name=""/>
        <dsp:cNvSpPr/>
      </dsp:nvSpPr>
      <dsp:spPr>
        <a:xfrm>
          <a:off x="0" y="1942875"/>
          <a:ext cx="5283200" cy="875160"/>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killer holds the power. </a:t>
          </a:r>
          <a:endParaRPr lang="en-US" sz="2200" kern="1200"/>
        </a:p>
      </dsp:txBody>
      <dsp:txXfrm>
        <a:off x="42722" y="1985597"/>
        <a:ext cx="5197756" cy="789716"/>
      </dsp:txXfrm>
    </dsp:sp>
    <dsp:sp modelId="{3A875C67-0C8E-4D3F-A40E-2FC89AE644E4}">
      <dsp:nvSpPr>
        <dsp:cNvPr id="0" name=""/>
        <dsp:cNvSpPr/>
      </dsp:nvSpPr>
      <dsp:spPr>
        <a:xfrm>
          <a:off x="0" y="2881396"/>
          <a:ext cx="5283200" cy="875160"/>
        </a:xfrm>
        <a:prstGeom prst="roundRect">
          <a:avLst/>
        </a:prstGeom>
        <a:solidFill>
          <a:schemeClr val="accent5">
            <a:hueOff val="-4151586"/>
            <a:satOff val="14541"/>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compulsion to repeat their actions. </a:t>
          </a:r>
          <a:endParaRPr lang="en-US" sz="2200" kern="1200"/>
        </a:p>
      </dsp:txBody>
      <dsp:txXfrm>
        <a:off x="42722" y="2924118"/>
        <a:ext cx="5197756" cy="789716"/>
      </dsp:txXfrm>
    </dsp:sp>
    <dsp:sp modelId="{E39E0E49-38E8-424F-9CBA-4A70AA167C2C}">
      <dsp:nvSpPr>
        <dsp:cNvPr id="0" name=""/>
        <dsp:cNvSpPr/>
      </dsp:nvSpPr>
      <dsp:spPr>
        <a:xfrm>
          <a:off x="0" y="3819916"/>
          <a:ext cx="5283200" cy="875160"/>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As the victim is not the source of the emotional void, the killing continues. </a:t>
          </a:r>
          <a:endParaRPr lang="en-US" sz="2200" kern="1200"/>
        </a:p>
      </dsp:txBody>
      <dsp:txXfrm>
        <a:off x="42722" y="3862638"/>
        <a:ext cx="5197756" cy="78971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0162B4-6692-4901-9AF2-8BF376033414}">
      <dsp:nvSpPr>
        <dsp:cNvPr id="0" name=""/>
        <dsp:cNvSpPr/>
      </dsp:nvSpPr>
      <dsp:spPr>
        <a:xfrm>
          <a:off x="0" y="123705"/>
          <a:ext cx="5283200" cy="1471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Between 1978 and 1991, Jeffrey Dahmer murdered and dismembered 17 men and boys. His crimes are notorious for their grotesque nature, involving necrophilia, cannibalism, and the preservation of body parts.</a:t>
          </a:r>
        </a:p>
      </dsp:txBody>
      <dsp:txXfrm>
        <a:off x="71850" y="195555"/>
        <a:ext cx="5139500" cy="1328160"/>
      </dsp:txXfrm>
    </dsp:sp>
    <dsp:sp modelId="{0A4577F2-C8CB-4280-9758-C56EAFCBAFCF}">
      <dsp:nvSpPr>
        <dsp:cNvPr id="0" name=""/>
        <dsp:cNvSpPr/>
      </dsp:nvSpPr>
      <dsp:spPr>
        <a:xfrm>
          <a:off x="0" y="1644525"/>
          <a:ext cx="5283200" cy="1471860"/>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majority of his murders occurred at his residence in the Oxford Apartments, which he turned into a "killing factory" while evading police suspicion for years.</a:t>
          </a:r>
        </a:p>
      </dsp:txBody>
      <dsp:txXfrm>
        <a:off x="71850" y="1716375"/>
        <a:ext cx="5139500" cy="1328160"/>
      </dsp:txXfrm>
    </dsp:sp>
    <dsp:sp modelId="{B9201FB6-BBA9-4F54-8DFD-50762409E577}">
      <dsp:nvSpPr>
        <dsp:cNvPr id="0" name=""/>
        <dsp:cNvSpPr/>
      </dsp:nvSpPr>
      <dsp:spPr>
        <a:xfrm>
          <a:off x="0" y="3165346"/>
          <a:ext cx="5283200" cy="1471860"/>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His victims were predominantly young men of colour, lured with promises of money or photography, whom he would drug and strangle.</a:t>
          </a:r>
        </a:p>
      </dsp:txBody>
      <dsp:txXfrm>
        <a:off x="71850" y="3237196"/>
        <a:ext cx="5139500" cy="1328160"/>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6D011-AFB3-4294-BAFE-C167F70AE756}">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B122A6-1539-4B1C-A58C-B9A38D56EE6A}">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Unlike sadists who enjoy inflicting pain, Dahmer's motive was possession. </a:t>
          </a:r>
          <a:endParaRPr lang="en-US" sz="2800" kern="1200"/>
        </a:p>
      </dsp:txBody>
      <dsp:txXfrm>
        <a:off x="981184" y="539822"/>
        <a:ext cx="4183042" cy="2597244"/>
      </dsp:txXfrm>
    </dsp:sp>
    <dsp:sp modelId="{0D3A38A4-26A8-4229-84A4-2CEDB3767D42}">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3834A-FA30-4E2C-AF4B-27F2671E40CF}">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He wanted his victims to be a permanent part of his life, leading to his horrific acts of cannibalism and preservation.</a:t>
          </a:r>
          <a:endParaRPr lang="en-US" sz="2800" kern="1200"/>
        </a:p>
      </dsp:txBody>
      <dsp:txXfrm>
        <a:off x="6291312" y="539822"/>
        <a:ext cx="4183042" cy="2597244"/>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FB9B43-3230-48B9-B3C8-AF2DD2D7CB5C}">
      <dsp:nvSpPr>
        <dsp:cNvPr id="0" name=""/>
        <dsp:cNvSpPr/>
      </dsp:nvSpPr>
      <dsp:spPr>
        <a:xfrm>
          <a:off x="367010" y="1733"/>
          <a:ext cx="4388048" cy="27864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EBC2E-395A-4790-85F9-91D120EE493C}">
      <dsp:nvSpPr>
        <dsp:cNvPr id="0" name=""/>
        <dsp:cNvSpPr/>
      </dsp:nvSpPr>
      <dsp:spPr>
        <a:xfrm>
          <a:off x="854571" y="464916"/>
          <a:ext cx="4388048" cy="27864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He attempted to create living "zombies" by drilling into victims' skulls and injecting acid. </a:t>
          </a:r>
          <a:endParaRPr lang="en-US" sz="3100" kern="1200"/>
        </a:p>
      </dsp:txBody>
      <dsp:txXfrm>
        <a:off x="936182" y="546527"/>
        <a:ext cx="4224826" cy="2623188"/>
      </dsp:txXfrm>
    </dsp:sp>
    <dsp:sp modelId="{05AFE6EA-A78C-468C-B7F6-6E57833690A0}">
      <dsp:nvSpPr>
        <dsp:cNvPr id="0" name=""/>
        <dsp:cNvSpPr/>
      </dsp:nvSpPr>
      <dsp:spPr>
        <a:xfrm>
          <a:off x="5730180" y="1733"/>
          <a:ext cx="4388048" cy="27864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29E34-2058-48FE-9475-C7DEC96FB7A2}">
      <dsp:nvSpPr>
        <dsp:cNvPr id="0" name=""/>
        <dsp:cNvSpPr/>
      </dsp:nvSpPr>
      <dsp:spPr>
        <a:xfrm>
          <a:off x="6217741" y="464916"/>
          <a:ext cx="4388048" cy="27864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His goal was to create a submissive, mindless companion who would never leave. </a:t>
          </a:r>
          <a:endParaRPr lang="en-US" sz="3100" kern="1200"/>
        </a:p>
      </dsp:txBody>
      <dsp:txXfrm>
        <a:off x="6299352" y="546527"/>
        <a:ext cx="4224826" cy="262318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A1E9D-420F-4F53-ABAF-D5F0FFC37FE3}">
      <dsp:nvSpPr>
        <dsp:cNvPr id="0" name=""/>
        <dsp:cNvSpPr/>
      </dsp:nvSpPr>
      <dsp:spPr>
        <a:xfrm>
          <a:off x="0" y="16335"/>
          <a:ext cx="5283200" cy="2316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Paradoxically, his heinous acts were driven by a profound, pathological loneliness. </a:t>
          </a:r>
          <a:endParaRPr lang="en-US" sz="3300" kern="1200"/>
        </a:p>
      </dsp:txBody>
      <dsp:txXfrm>
        <a:off x="113087" y="129422"/>
        <a:ext cx="5057026" cy="2090426"/>
      </dsp:txXfrm>
    </dsp:sp>
    <dsp:sp modelId="{178ED374-EA8F-433E-BF10-A30B3D2B9EF4}">
      <dsp:nvSpPr>
        <dsp:cNvPr id="0" name=""/>
        <dsp:cNvSpPr/>
      </dsp:nvSpPr>
      <dsp:spPr>
        <a:xfrm>
          <a:off x="0" y="2427975"/>
          <a:ext cx="5283200" cy="2316600"/>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He believed that by consuming his victims, they would live on inside him forever.</a:t>
          </a:r>
          <a:endParaRPr lang="en-US" sz="3300" kern="1200"/>
        </a:p>
      </dsp:txBody>
      <dsp:txXfrm>
        <a:off x="113087" y="2541062"/>
        <a:ext cx="5057026" cy="2090426"/>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BC1AF-861F-4CF3-A654-7C8531A24FD8}">
      <dsp:nvSpPr>
        <dsp:cNvPr id="0" name=""/>
        <dsp:cNvSpPr/>
      </dsp:nvSpPr>
      <dsp:spPr>
        <a:xfrm>
          <a:off x="0" y="0"/>
          <a:ext cx="8449056" cy="726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Power</a:t>
          </a:r>
        </a:p>
      </dsp:txBody>
      <dsp:txXfrm>
        <a:off x="21275" y="21275"/>
        <a:ext cx="7580252" cy="683826"/>
      </dsp:txXfrm>
    </dsp:sp>
    <dsp:sp modelId="{451E6FF8-AC4D-4271-BF04-32DAA8944EB9}">
      <dsp:nvSpPr>
        <dsp:cNvPr id="0" name=""/>
        <dsp:cNvSpPr/>
      </dsp:nvSpPr>
      <dsp:spPr>
        <a:xfrm>
          <a:off x="630936" y="827262"/>
          <a:ext cx="8449056" cy="726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Control</a:t>
          </a:r>
        </a:p>
      </dsp:txBody>
      <dsp:txXfrm>
        <a:off x="652211" y="848537"/>
        <a:ext cx="7303425" cy="683826"/>
      </dsp:txXfrm>
    </dsp:sp>
    <dsp:sp modelId="{2A144BF6-F236-4A96-9A8F-7FCA1BE946BC}">
      <dsp:nvSpPr>
        <dsp:cNvPr id="0" name=""/>
        <dsp:cNvSpPr/>
      </dsp:nvSpPr>
      <dsp:spPr>
        <a:xfrm>
          <a:off x="1261871" y="1654524"/>
          <a:ext cx="8449056" cy="726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Sexual Sadism</a:t>
          </a:r>
        </a:p>
      </dsp:txBody>
      <dsp:txXfrm>
        <a:off x="1283146" y="1675799"/>
        <a:ext cx="7303425" cy="683826"/>
      </dsp:txXfrm>
    </dsp:sp>
    <dsp:sp modelId="{E0D1DBD4-C33A-45C1-BFC0-216D36B6AD47}">
      <dsp:nvSpPr>
        <dsp:cNvPr id="0" name=""/>
        <dsp:cNvSpPr/>
      </dsp:nvSpPr>
      <dsp:spPr>
        <a:xfrm>
          <a:off x="1892808" y="2481786"/>
          <a:ext cx="8449056" cy="726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Financial Gain</a:t>
          </a:r>
        </a:p>
      </dsp:txBody>
      <dsp:txXfrm>
        <a:off x="1914083" y="2503061"/>
        <a:ext cx="7303425" cy="683826"/>
      </dsp:txXfrm>
    </dsp:sp>
    <dsp:sp modelId="{4E68F5EA-FADA-41B1-9069-6893ABE5B8A0}">
      <dsp:nvSpPr>
        <dsp:cNvPr id="0" name=""/>
        <dsp:cNvSpPr/>
      </dsp:nvSpPr>
      <dsp:spPr>
        <a:xfrm>
          <a:off x="2523743" y="3309048"/>
          <a:ext cx="8449056" cy="726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Attention-seeking</a:t>
          </a:r>
        </a:p>
      </dsp:txBody>
      <dsp:txXfrm>
        <a:off x="2545018" y="3330323"/>
        <a:ext cx="7303425" cy="683826"/>
      </dsp:txXfrm>
    </dsp:sp>
    <dsp:sp modelId="{CED8D9C6-1E06-4D9A-973A-3B6FE17F9996}">
      <dsp:nvSpPr>
        <dsp:cNvPr id="0" name=""/>
        <dsp:cNvSpPr/>
      </dsp:nvSpPr>
      <dsp:spPr>
        <a:xfrm>
          <a:off x="7976911" y="530658"/>
          <a:ext cx="472144" cy="4721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83143" y="530658"/>
        <a:ext cx="259680" cy="355288"/>
      </dsp:txXfrm>
    </dsp:sp>
    <dsp:sp modelId="{C55CA14A-90BA-44B7-975F-D25A0FB04111}">
      <dsp:nvSpPr>
        <dsp:cNvPr id="0" name=""/>
        <dsp:cNvSpPr/>
      </dsp:nvSpPr>
      <dsp:spPr>
        <a:xfrm>
          <a:off x="8607847" y="1357920"/>
          <a:ext cx="472144" cy="4721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14079" y="1357920"/>
        <a:ext cx="259680" cy="355288"/>
      </dsp:txXfrm>
    </dsp:sp>
    <dsp:sp modelId="{2DC4F869-A43F-4F87-BB4B-7D7A205E7039}">
      <dsp:nvSpPr>
        <dsp:cNvPr id="0" name=""/>
        <dsp:cNvSpPr/>
      </dsp:nvSpPr>
      <dsp:spPr>
        <a:xfrm>
          <a:off x="9238783" y="2173076"/>
          <a:ext cx="472144" cy="4721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45015" y="2173076"/>
        <a:ext cx="259680" cy="355288"/>
      </dsp:txXfrm>
    </dsp:sp>
    <dsp:sp modelId="{8F5EBA49-1881-49AD-A1D2-95D114152258}">
      <dsp:nvSpPr>
        <dsp:cNvPr id="0" name=""/>
        <dsp:cNvSpPr/>
      </dsp:nvSpPr>
      <dsp:spPr>
        <a:xfrm>
          <a:off x="9869719" y="3008409"/>
          <a:ext cx="472144" cy="47214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975951" y="3008409"/>
        <a:ext cx="259680" cy="355288"/>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450F7-F6DB-411E-8B13-FDFFC4182D25}">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32EF70-1443-493F-8BB7-1FA25CBCC281}">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Rader's primary motivation was not simply the murder itself, but the thrill of the hunt and the psychological power gained from controlling the media narrative.</a:t>
          </a:r>
          <a:endParaRPr lang="en-US" sz="1700" kern="1200"/>
        </a:p>
      </dsp:txBody>
      <dsp:txXfrm>
        <a:off x="400297" y="849581"/>
        <a:ext cx="2971305" cy="1844879"/>
      </dsp:txXfrm>
    </dsp:sp>
    <dsp:sp modelId="{32529EDE-1E74-4AEC-BA74-5BB92E8A3EA7}">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6B6E4-C256-4619-8AA5-27643E1ACB74}">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decade-long "cooling off" periods were always broken by new communications, showing his need to be recognised and feared. </a:t>
          </a:r>
          <a:endParaRPr lang="en-US" sz="1700" kern="1200"/>
        </a:p>
      </dsp:txBody>
      <dsp:txXfrm>
        <a:off x="4172197" y="849581"/>
        <a:ext cx="2971305" cy="1844879"/>
      </dsp:txXfrm>
    </dsp:sp>
    <dsp:sp modelId="{98FE5A50-B72E-44BB-9D34-8B740B283068}">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53EC5-F5FB-485D-9752-686FADBF01E0}">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His moniker, BTK, was self-assigned.</a:t>
          </a:r>
          <a:endParaRPr lang="en-US" sz="1700" kern="1200"/>
        </a:p>
      </dsp:txBody>
      <dsp:txXfrm>
        <a:off x="7944096" y="849581"/>
        <a:ext cx="2971305" cy="1844879"/>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E08AC-9A89-4597-BFC5-65829776E400}">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229290-88F7-4FB7-A5B7-FE5CB8CCDFD0}">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elaborate planning and ritual (binding) were necessary components to fulfill his sexual dominance fantasies, cultivated from childhood.</a:t>
          </a:r>
          <a:endParaRPr lang="en-US" sz="2500" kern="1200"/>
        </a:p>
      </dsp:txBody>
      <dsp:txXfrm>
        <a:off x="981184" y="539822"/>
        <a:ext cx="4183042" cy="2597244"/>
      </dsp:txXfrm>
    </dsp:sp>
    <dsp:sp modelId="{3CD93077-2B9B-498F-A1F1-F46E4265B4EB}">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0D5AC-A11D-472A-BB09-D25928B2898D}">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Rader referred to his inner compulsion as the "Ogre," a distinct personality separate from his daily life that demanded expression through violence.</a:t>
          </a:r>
          <a:endParaRPr lang="en-US" sz="2500" kern="1200"/>
        </a:p>
      </dsp:txBody>
      <dsp:txXfrm>
        <a:off x="6291312" y="539822"/>
        <a:ext cx="4183042" cy="2597244"/>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D264B-B854-4392-AEB9-B67C1E87C983}">
      <dsp:nvSpPr>
        <dsp:cNvPr id="0" name=""/>
        <dsp:cNvSpPr/>
      </dsp:nvSpPr>
      <dsp:spPr>
        <a:xfrm>
          <a:off x="2397722" y="587565"/>
          <a:ext cx="453555" cy="91440"/>
        </a:xfrm>
        <a:custGeom>
          <a:avLst/>
          <a:gdLst/>
          <a:ahLst/>
          <a:cxnLst/>
          <a:rect l="0" t="0" r="0" b="0"/>
          <a:pathLst>
            <a:path>
              <a:moveTo>
                <a:pt x="0" y="45720"/>
              </a:moveTo>
              <a:lnTo>
                <a:pt x="45355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630864"/>
        <a:ext cx="24207" cy="4841"/>
      </dsp:txXfrm>
    </dsp:sp>
    <dsp:sp modelId="{92FD7BA1-6385-4220-8BDF-C5F98051E3D9}">
      <dsp:nvSpPr>
        <dsp:cNvPr id="0" name=""/>
        <dsp:cNvSpPr/>
      </dsp:nvSpPr>
      <dsp:spPr>
        <a:xfrm>
          <a:off x="294497" y="1777"/>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533400">
            <a:lnSpc>
              <a:spcPct val="90000"/>
            </a:lnSpc>
            <a:spcBef>
              <a:spcPct val="0"/>
            </a:spcBef>
            <a:spcAft>
              <a:spcPct val="35000"/>
            </a:spcAft>
            <a:buNone/>
          </a:pPr>
          <a:r>
            <a:rPr lang="en-GB" sz="1200" kern="1200"/>
            <a:t>1. Defect of Reason</a:t>
          </a:r>
          <a:endParaRPr lang="en-US" sz="1200" kern="1200"/>
        </a:p>
      </dsp:txBody>
      <dsp:txXfrm>
        <a:off x="294497" y="1777"/>
        <a:ext cx="2105024" cy="1263014"/>
      </dsp:txXfrm>
    </dsp:sp>
    <dsp:sp modelId="{BECDE9CC-451E-46FF-89F1-28D814BF20B6}">
      <dsp:nvSpPr>
        <dsp:cNvPr id="0" name=""/>
        <dsp:cNvSpPr/>
      </dsp:nvSpPr>
      <dsp:spPr>
        <a:xfrm>
          <a:off x="1347009" y="1262992"/>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1487349"/>
        <a:ext cx="131702" cy="4841"/>
      </dsp:txXfrm>
    </dsp:sp>
    <dsp:sp modelId="{872D15C8-938F-4A29-8AC9-DBCE4F42B685}">
      <dsp:nvSpPr>
        <dsp:cNvPr id="0" name=""/>
        <dsp:cNvSpPr/>
      </dsp:nvSpPr>
      <dsp:spPr>
        <a:xfrm>
          <a:off x="2883677" y="1777"/>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533400">
            <a:lnSpc>
              <a:spcPct val="90000"/>
            </a:lnSpc>
            <a:spcBef>
              <a:spcPct val="0"/>
            </a:spcBef>
            <a:spcAft>
              <a:spcPct val="35000"/>
            </a:spcAft>
            <a:buNone/>
          </a:pPr>
          <a:r>
            <a:rPr lang="en-GB" sz="1200" kern="1200"/>
            <a:t>The accused's powers of reasoning must be impaired. Mere confusion or moments of absent-mindedness are insufficient.</a:t>
          </a:r>
          <a:endParaRPr lang="en-US" sz="1200" kern="1200"/>
        </a:p>
      </dsp:txBody>
      <dsp:txXfrm>
        <a:off x="2883677" y="1777"/>
        <a:ext cx="2105024" cy="1263014"/>
      </dsp:txXfrm>
    </dsp:sp>
    <dsp:sp modelId="{67F8E50C-9057-40CE-9DCB-EEDA42262FA7}">
      <dsp:nvSpPr>
        <dsp:cNvPr id="0" name=""/>
        <dsp:cNvSpPr/>
      </dsp:nvSpPr>
      <dsp:spPr>
        <a:xfrm>
          <a:off x="2397722" y="2334736"/>
          <a:ext cx="453555" cy="91440"/>
        </a:xfrm>
        <a:custGeom>
          <a:avLst/>
          <a:gdLst/>
          <a:ahLst/>
          <a:cxnLst/>
          <a:rect l="0" t="0" r="0" b="0"/>
          <a:pathLst>
            <a:path>
              <a:moveTo>
                <a:pt x="0" y="45720"/>
              </a:moveTo>
              <a:lnTo>
                <a:pt x="45355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2378035"/>
        <a:ext cx="24207" cy="4841"/>
      </dsp:txXfrm>
    </dsp:sp>
    <dsp:sp modelId="{5D391827-7936-4EFF-A606-33007BFE5EBC}">
      <dsp:nvSpPr>
        <dsp:cNvPr id="0" name=""/>
        <dsp:cNvSpPr/>
      </dsp:nvSpPr>
      <dsp:spPr>
        <a:xfrm>
          <a:off x="294497" y="1748948"/>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533400">
            <a:lnSpc>
              <a:spcPct val="90000"/>
            </a:lnSpc>
            <a:spcBef>
              <a:spcPct val="0"/>
            </a:spcBef>
            <a:spcAft>
              <a:spcPct val="35000"/>
            </a:spcAft>
            <a:buNone/>
          </a:pPr>
          <a:r>
            <a:rPr lang="en-GB" sz="1200" kern="1200"/>
            <a:t>2. Disease of the Mind</a:t>
          </a:r>
          <a:endParaRPr lang="en-US" sz="1200" kern="1200"/>
        </a:p>
      </dsp:txBody>
      <dsp:txXfrm>
        <a:off x="294497" y="1748948"/>
        <a:ext cx="2105024" cy="1263014"/>
      </dsp:txXfrm>
    </dsp:sp>
    <dsp:sp modelId="{A853C4F6-6497-47F3-A5AF-D4D9ED8F0575}">
      <dsp:nvSpPr>
        <dsp:cNvPr id="0" name=""/>
        <dsp:cNvSpPr/>
      </dsp:nvSpPr>
      <dsp:spPr>
        <a:xfrm>
          <a:off x="1347009" y="3010163"/>
          <a:ext cx="2589180" cy="453555"/>
        </a:xfrm>
        <a:custGeom>
          <a:avLst/>
          <a:gdLst/>
          <a:ahLst/>
          <a:cxnLst/>
          <a:rect l="0" t="0" r="0" b="0"/>
          <a:pathLst>
            <a:path>
              <a:moveTo>
                <a:pt x="2589180" y="0"/>
              </a:moveTo>
              <a:lnTo>
                <a:pt x="2589180" y="243877"/>
              </a:lnTo>
              <a:lnTo>
                <a:pt x="0" y="243877"/>
              </a:lnTo>
              <a:lnTo>
                <a:pt x="0" y="45355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75748" y="3234520"/>
        <a:ext cx="131702" cy="4841"/>
      </dsp:txXfrm>
    </dsp:sp>
    <dsp:sp modelId="{572B61B4-C20F-46D3-9AC6-051CBE26AA73}">
      <dsp:nvSpPr>
        <dsp:cNvPr id="0" name=""/>
        <dsp:cNvSpPr/>
      </dsp:nvSpPr>
      <dsp:spPr>
        <a:xfrm>
          <a:off x="2883677" y="1748948"/>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533400">
            <a:lnSpc>
              <a:spcPct val="90000"/>
            </a:lnSpc>
            <a:spcBef>
              <a:spcPct val="0"/>
            </a:spcBef>
            <a:spcAft>
              <a:spcPct val="35000"/>
            </a:spcAft>
            <a:buNone/>
          </a:pPr>
          <a:r>
            <a:rPr lang="en-GB" sz="1200" kern="1200"/>
            <a:t>This defect must be caused by a disease of the mind (internal factor), which affects memory, reasoning, or understanding.</a:t>
          </a:r>
          <a:endParaRPr lang="en-US" sz="1200" kern="1200"/>
        </a:p>
      </dsp:txBody>
      <dsp:txXfrm>
        <a:off x="2883677" y="1748948"/>
        <a:ext cx="2105024" cy="1263014"/>
      </dsp:txXfrm>
    </dsp:sp>
    <dsp:sp modelId="{C6F869D5-1CAF-48C5-8D43-6CC0C128CA54}">
      <dsp:nvSpPr>
        <dsp:cNvPr id="0" name=""/>
        <dsp:cNvSpPr/>
      </dsp:nvSpPr>
      <dsp:spPr>
        <a:xfrm>
          <a:off x="2397722" y="4081906"/>
          <a:ext cx="453555" cy="91440"/>
        </a:xfrm>
        <a:custGeom>
          <a:avLst/>
          <a:gdLst/>
          <a:ahLst/>
          <a:cxnLst/>
          <a:rect l="0" t="0" r="0" b="0"/>
          <a:pathLst>
            <a:path>
              <a:moveTo>
                <a:pt x="0" y="45720"/>
              </a:moveTo>
              <a:lnTo>
                <a:pt x="45355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396" y="4125205"/>
        <a:ext cx="24207" cy="4841"/>
      </dsp:txXfrm>
    </dsp:sp>
    <dsp:sp modelId="{35B61375-5A4A-42F6-81F5-FA2AA771969D}">
      <dsp:nvSpPr>
        <dsp:cNvPr id="0" name=""/>
        <dsp:cNvSpPr/>
      </dsp:nvSpPr>
      <dsp:spPr>
        <a:xfrm>
          <a:off x="294497" y="3496119"/>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533400">
            <a:lnSpc>
              <a:spcPct val="90000"/>
            </a:lnSpc>
            <a:spcBef>
              <a:spcPct val="0"/>
            </a:spcBef>
            <a:spcAft>
              <a:spcPct val="35000"/>
            </a:spcAft>
            <a:buNone/>
          </a:pPr>
          <a:r>
            <a:rPr lang="en-GB" sz="1200" kern="1200"/>
            <a:t>3. Nature and Quality</a:t>
          </a:r>
          <a:endParaRPr lang="en-US" sz="1200" kern="1200"/>
        </a:p>
      </dsp:txBody>
      <dsp:txXfrm>
        <a:off x="294497" y="3496119"/>
        <a:ext cx="2105024" cy="1263014"/>
      </dsp:txXfrm>
    </dsp:sp>
    <dsp:sp modelId="{F9E8A441-81B3-403D-B5F5-C3E290C35B10}">
      <dsp:nvSpPr>
        <dsp:cNvPr id="0" name=""/>
        <dsp:cNvSpPr/>
      </dsp:nvSpPr>
      <dsp:spPr>
        <a:xfrm>
          <a:off x="2883677" y="3496119"/>
          <a:ext cx="2105024" cy="126301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3148" tIns="108272" rIns="103148" bIns="108272" numCol="1" spcCol="1270" anchor="ctr" anchorCtr="0">
          <a:noAutofit/>
        </a:bodyPr>
        <a:lstStyle/>
        <a:p>
          <a:pPr marL="0" lvl="0" indent="0" algn="ctr" defTabSz="533400">
            <a:lnSpc>
              <a:spcPct val="90000"/>
            </a:lnSpc>
            <a:spcBef>
              <a:spcPct val="0"/>
            </a:spcBef>
            <a:spcAft>
              <a:spcPct val="35000"/>
            </a:spcAft>
            <a:buNone/>
          </a:pPr>
          <a:r>
            <a:rPr lang="en-GB" sz="1200" kern="1200"/>
            <a:t>They did not know the nature/quality of the act, OR if they did, they did not know that what they were doing was wrong.</a:t>
          </a:r>
          <a:endParaRPr lang="en-US" sz="1200" kern="1200"/>
        </a:p>
      </dsp:txBody>
      <dsp:txXfrm>
        <a:off x="2883677" y="3496119"/>
        <a:ext cx="2105024" cy="1263014"/>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6C2FC-423E-4BBE-9CC6-69061BB64138}">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A3D667-E414-4843-AFB2-B319A2F9A378}">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rules arose from the acquittal of </a:t>
          </a:r>
          <a:r>
            <a:rPr lang="en-GB" sz="1700" b="1" kern="1200"/>
            <a:t>Daniel M'Naghten</a:t>
          </a:r>
          <a:r>
            <a:rPr lang="en-GB" sz="1700" kern="1200"/>
            <a:t> in 1843, who attempted to assassinate the British Prime Minister but killed his secretary instead.</a:t>
          </a:r>
          <a:endParaRPr lang="en-US" sz="1700" kern="1200"/>
        </a:p>
      </dsp:txBody>
      <dsp:txXfrm>
        <a:off x="400297" y="849581"/>
        <a:ext cx="2971305" cy="1844879"/>
      </dsp:txXfrm>
    </dsp:sp>
    <dsp:sp modelId="{AB8AC354-DA1F-4B5C-A26A-F40A71985CF6}">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156983-EC86-49A9-839B-1C9AD0BC01DD}">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M'Naghten suffered from paranoid delusions involving the government. </a:t>
          </a:r>
          <a:endParaRPr lang="en-US" sz="1700" kern="1200"/>
        </a:p>
      </dsp:txBody>
      <dsp:txXfrm>
        <a:off x="4172197" y="849581"/>
        <a:ext cx="2971305" cy="1844879"/>
      </dsp:txXfrm>
    </dsp:sp>
    <dsp:sp modelId="{AF2E74A9-5968-4D91-AF0A-638DAE466C09}">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7DE86-057F-49AA-8268-096786AE7E85}">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His acquittal caused public outrage, leading the House of Lords to codify these strict standards which remain the basis for the insanity defence in the UK and US today.</a:t>
          </a:r>
          <a:endParaRPr lang="en-US" sz="1700" kern="1200"/>
        </a:p>
      </dsp:txBody>
      <dsp:txXfrm>
        <a:off x="7944096" y="849581"/>
        <a:ext cx="2971305" cy="1844879"/>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24E65-1A40-42B2-9284-354B9E9C7F72}">
      <dsp:nvSpPr>
        <dsp:cNvPr id="0" name=""/>
        <dsp:cNvSpPr/>
      </dsp:nvSpPr>
      <dsp:spPr>
        <a:xfrm>
          <a:off x="0" y="502425"/>
          <a:ext cx="5283200" cy="12097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Gein was convicted of murdering only two women (Bernice Worden and Mary Hogan)</a:t>
          </a:r>
          <a:endParaRPr lang="en-US" sz="2200" kern="1200"/>
        </a:p>
      </dsp:txBody>
      <dsp:txXfrm>
        <a:off x="59057" y="561482"/>
        <a:ext cx="5165086" cy="1091666"/>
      </dsp:txXfrm>
    </dsp:sp>
    <dsp:sp modelId="{CF02159A-52CB-440F-9D2E-D562B30F4EAC}">
      <dsp:nvSpPr>
        <dsp:cNvPr id="0" name=""/>
        <dsp:cNvSpPr/>
      </dsp:nvSpPr>
      <dsp:spPr>
        <a:xfrm>
          <a:off x="0" y="1775565"/>
          <a:ext cx="5283200" cy="1209780"/>
        </a:xfrm>
        <a:prstGeom prst="roundRect">
          <a:avLst/>
        </a:prstGeom>
        <a:solidFill>
          <a:schemeClr val="accent5">
            <a:hueOff val="-2767724"/>
            <a:satOff val="969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true horror was the discovery of his farmhouse. </a:t>
          </a:r>
          <a:endParaRPr lang="en-US" sz="2200" kern="1200"/>
        </a:p>
      </dsp:txBody>
      <dsp:txXfrm>
        <a:off x="59057" y="1834622"/>
        <a:ext cx="5165086" cy="1091666"/>
      </dsp:txXfrm>
    </dsp:sp>
    <dsp:sp modelId="{F216476A-109D-4916-BC7B-AEE6771F7A41}">
      <dsp:nvSpPr>
        <dsp:cNvPr id="0" name=""/>
        <dsp:cNvSpPr/>
      </dsp:nvSpPr>
      <dsp:spPr>
        <a:xfrm>
          <a:off x="0" y="3048706"/>
          <a:ext cx="5283200" cy="1209780"/>
        </a:xfrm>
        <a:prstGeom prst="roundRect">
          <a:avLst/>
        </a:prstGeom>
        <a:solidFill>
          <a:schemeClr val="accent5">
            <a:hueOff val="-5535448"/>
            <a:satOff val="19388"/>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Gein's motive was less about repeated murder and more about necrophilia and post-mortem fixation.</a:t>
          </a:r>
          <a:endParaRPr lang="en-US" sz="2200" kern="1200"/>
        </a:p>
      </dsp:txBody>
      <dsp:txXfrm>
        <a:off x="59057" y="3107763"/>
        <a:ext cx="5165086" cy="1091666"/>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D810C-25F7-4655-AF56-AE7E998E3BA4}">
      <dsp:nvSpPr>
        <dsp:cNvPr id="0" name=""/>
        <dsp:cNvSpPr/>
      </dsp:nvSpPr>
      <dsp:spPr>
        <a:xfrm>
          <a:off x="417641"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1B8BE3-D1CD-4EBE-B569-906605DB57EA}">
      <dsp:nvSpPr>
        <dsp:cNvPr id="0" name=""/>
        <dsp:cNvSpPr/>
      </dsp:nvSpPr>
      <dsp:spPr>
        <a:xfrm>
          <a:off x="900380"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His initial acts involved grave robbing (up to 40 times) from local cemeteries to obtain bodies that resembled his recently deceased mother.</a:t>
          </a:r>
          <a:endParaRPr lang="en-US" sz="2400" kern="1200"/>
        </a:p>
      </dsp:txBody>
      <dsp:txXfrm>
        <a:off x="981184" y="539822"/>
        <a:ext cx="4183042" cy="2597244"/>
      </dsp:txXfrm>
    </dsp:sp>
    <dsp:sp modelId="{9C1B814D-4F99-42B0-A188-E8F53E7F9250}">
      <dsp:nvSpPr>
        <dsp:cNvPr id="0" name=""/>
        <dsp:cNvSpPr/>
      </dsp:nvSpPr>
      <dsp:spPr>
        <a:xfrm>
          <a:off x="5727769" y="416"/>
          <a:ext cx="4344650" cy="27588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263C37-CC84-48F4-98E5-F28AE3EDC9CF}">
      <dsp:nvSpPr>
        <dsp:cNvPr id="0" name=""/>
        <dsp:cNvSpPr/>
      </dsp:nvSpPr>
      <dsp:spPr>
        <a:xfrm>
          <a:off x="6210508" y="459018"/>
          <a:ext cx="4344650" cy="275885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crime scene was profoundly disorganised, filled with human remains used to create furniture, clothing, and household items, driven by severe psychotic delusion.</a:t>
          </a:r>
          <a:endParaRPr lang="en-US" sz="2400" kern="1200"/>
        </a:p>
      </dsp:txBody>
      <dsp:txXfrm>
        <a:off x="6291312" y="539822"/>
        <a:ext cx="4183042" cy="259724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F8200-E52B-4C6B-9962-8590CA5E7F9B}">
      <dsp:nvSpPr>
        <dsp:cNvPr id="0" name=""/>
        <dsp:cNvSpPr/>
      </dsp:nvSpPr>
      <dsp:spPr>
        <a:xfrm>
          <a:off x="0" y="0"/>
          <a:ext cx="8449056" cy="7263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"God Complex." The desire to have the ultimate final say over who lives and who dies. It is an exercise of absolute power.</a:t>
          </a:r>
          <a:endParaRPr lang="en-US" sz="1900" kern="1200"/>
        </a:p>
      </dsp:txBody>
      <dsp:txXfrm>
        <a:off x="21275" y="21275"/>
        <a:ext cx="7580252" cy="683826"/>
      </dsp:txXfrm>
    </dsp:sp>
    <dsp:sp modelId="{DA49FAF2-E3EB-4E7E-BEF6-58E4C87806E9}">
      <dsp:nvSpPr>
        <dsp:cNvPr id="0" name=""/>
        <dsp:cNvSpPr/>
      </dsp:nvSpPr>
      <dsp:spPr>
        <a:xfrm>
          <a:off x="630936" y="827262"/>
          <a:ext cx="8449056" cy="72637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chaotic environment, killing provides a secret, controlled outcome that only the killer is aware of. </a:t>
          </a:r>
          <a:endParaRPr lang="en-US" sz="1900" kern="1200"/>
        </a:p>
      </dsp:txBody>
      <dsp:txXfrm>
        <a:off x="652211" y="848537"/>
        <a:ext cx="7303425" cy="683826"/>
      </dsp:txXfrm>
    </dsp:sp>
    <dsp:sp modelId="{D6D0086A-640E-40BE-A19E-9661B0FB892B}">
      <dsp:nvSpPr>
        <dsp:cNvPr id="0" name=""/>
        <dsp:cNvSpPr/>
      </dsp:nvSpPr>
      <dsp:spPr>
        <a:xfrm>
          <a:off x="1261871" y="1654524"/>
          <a:ext cx="8449056" cy="7263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establishes order in their mind.</a:t>
          </a:r>
          <a:endParaRPr lang="en-US" sz="1900" kern="1200"/>
        </a:p>
      </dsp:txBody>
      <dsp:txXfrm>
        <a:off x="1283146" y="1675799"/>
        <a:ext cx="7303425" cy="683826"/>
      </dsp:txXfrm>
    </dsp:sp>
    <dsp:sp modelId="{925BE2CC-E352-4347-B192-AB89C6BE9DBF}">
      <dsp:nvSpPr>
        <dsp:cNvPr id="0" name=""/>
        <dsp:cNvSpPr/>
      </dsp:nvSpPr>
      <dsp:spPr>
        <a:xfrm>
          <a:off x="1892808" y="2481786"/>
          <a:ext cx="8449056" cy="7263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induce cardiac arrest only to "save" the patient and be hailed as a hero. </a:t>
          </a:r>
          <a:endParaRPr lang="en-US" sz="1900" kern="1200"/>
        </a:p>
      </dsp:txBody>
      <dsp:txXfrm>
        <a:off x="1914083" y="2503061"/>
        <a:ext cx="7303425" cy="683826"/>
      </dsp:txXfrm>
    </dsp:sp>
    <dsp:sp modelId="{3CE2D60E-BD1B-4577-988D-512E6CC11198}">
      <dsp:nvSpPr>
        <dsp:cNvPr id="0" name=""/>
        <dsp:cNvSpPr/>
      </dsp:nvSpPr>
      <dsp:spPr>
        <a:xfrm>
          <a:off x="2523743" y="3309048"/>
          <a:ext cx="8449056" cy="72637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If the patient dies, it is seen as "unfortunate."</a:t>
          </a:r>
          <a:endParaRPr lang="en-US" sz="1900" kern="1200"/>
        </a:p>
      </dsp:txBody>
      <dsp:txXfrm>
        <a:off x="2545018" y="3330323"/>
        <a:ext cx="7303425" cy="683826"/>
      </dsp:txXfrm>
    </dsp:sp>
    <dsp:sp modelId="{6C5E0133-473B-4875-82BE-EFA0E5E9E866}">
      <dsp:nvSpPr>
        <dsp:cNvPr id="0" name=""/>
        <dsp:cNvSpPr/>
      </dsp:nvSpPr>
      <dsp:spPr>
        <a:xfrm>
          <a:off x="7976911" y="530658"/>
          <a:ext cx="472144" cy="47214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83143" y="530658"/>
        <a:ext cx="259680" cy="355288"/>
      </dsp:txXfrm>
    </dsp:sp>
    <dsp:sp modelId="{4BF99B01-7845-4A2B-AB46-9D059B02A64F}">
      <dsp:nvSpPr>
        <dsp:cNvPr id="0" name=""/>
        <dsp:cNvSpPr/>
      </dsp:nvSpPr>
      <dsp:spPr>
        <a:xfrm>
          <a:off x="8607847" y="1357920"/>
          <a:ext cx="472144" cy="472144"/>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14079" y="1357920"/>
        <a:ext cx="259680" cy="355288"/>
      </dsp:txXfrm>
    </dsp:sp>
    <dsp:sp modelId="{9D2965B1-A060-4166-8FB7-D61782F4342B}">
      <dsp:nvSpPr>
        <dsp:cNvPr id="0" name=""/>
        <dsp:cNvSpPr/>
      </dsp:nvSpPr>
      <dsp:spPr>
        <a:xfrm>
          <a:off x="9238783" y="2173076"/>
          <a:ext cx="472144" cy="472144"/>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45015" y="2173076"/>
        <a:ext cx="259680" cy="355288"/>
      </dsp:txXfrm>
    </dsp:sp>
    <dsp:sp modelId="{B176F4B6-4F40-4A10-AEA5-09BA0FFC1EED}">
      <dsp:nvSpPr>
        <dsp:cNvPr id="0" name=""/>
        <dsp:cNvSpPr/>
      </dsp:nvSpPr>
      <dsp:spPr>
        <a:xfrm>
          <a:off x="9869719" y="3008409"/>
          <a:ext cx="472144" cy="47214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975951" y="3008409"/>
        <a:ext cx="259680" cy="355288"/>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A655E-CFE8-4BB1-A92F-A85F7287DD98}">
      <dsp:nvSpPr>
        <dsp:cNvPr id="0" name=""/>
        <dsp:cNvSpPr/>
      </dsp:nvSpPr>
      <dsp:spPr>
        <a:xfrm>
          <a:off x="0" y="0"/>
          <a:ext cx="9326880" cy="121062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Definition: Harm caused to a patient by the medical professional or the treatment itself.</a:t>
          </a:r>
          <a:endParaRPr lang="en-US" sz="2300" kern="1200"/>
        </a:p>
      </dsp:txBody>
      <dsp:txXfrm>
        <a:off x="35458" y="35458"/>
        <a:ext cx="8020518" cy="1139711"/>
      </dsp:txXfrm>
    </dsp:sp>
    <dsp:sp modelId="{13A78F56-1584-4B0D-9763-EE57E72B695D}">
      <dsp:nvSpPr>
        <dsp:cNvPr id="0" name=""/>
        <dsp:cNvSpPr/>
      </dsp:nvSpPr>
      <dsp:spPr>
        <a:xfrm>
          <a:off x="822959" y="1412398"/>
          <a:ext cx="9326880" cy="12106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In the context of serial murder, this is the deliberate inversion of the Hippocratic Oath ("Do No Harm"). The killer weaponises their medical knowledge.</a:t>
          </a:r>
          <a:endParaRPr lang="en-US" sz="2300" kern="1200"/>
        </a:p>
      </dsp:txBody>
      <dsp:txXfrm>
        <a:off x="858417" y="1447856"/>
        <a:ext cx="7646096" cy="1139711"/>
      </dsp:txXfrm>
    </dsp:sp>
    <dsp:sp modelId="{4677B657-F575-4965-9587-B9346C64A03D}">
      <dsp:nvSpPr>
        <dsp:cNvPr id="0" name=""/>
        <dsp:cNvSpPr/>
      </dsp:nvSpPr>
      <dsp:spPr>
        <a:xfrm>
          <a:off x="1645919" y="2824797"/>
          <a:ext cx="9326880" cy="121062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Because death is a natural occurrence in hospitals, these killers can often operate for years undetected, hiding their crimes behind the veil of "natural causes."</a:t>
          </a:r>
          <a:endParaRPr lang="en-US" sz="2300" kern="1200"/>
        </a:p>
      </dsp:txBody>
      <dsp:txXfrm>
        <a:off x="1681377" y="2860255"/>
        <a:ext cx="7646096" cy="1139711"/>
      </dsp:txXfrm>
    </dsp:sp>
    <dsp:sp modelId="{F4A26A02-29D6-494F-B36F-8FD27612EA8A}">
      <dsp:nvSpPr>
        <dsp:cNvPr id="0" name=""/>
        <dsp:cNvSpPr/>
      </dsp:nvSpPr>
      <dsp:spPr>
        <a:xfrm>
          <a:off x="8539972" y="918059"/>
          <a:ext cx="786907" cy="78690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17026" y="918059"/>
        <a:ext cx="432799" cy="592148"/>
      </dsp:txXfrm>
    </dsp:sp>
    <dsp:sp modelId="{C3AC7243-48B5-4314-BF7C-1FF8E394BFC3}">
      <dsp:nvSpPr>
        <dsp:cNvPr id="0" name=""/>
        <dsp:cNvSpPr/>
      </dsp:nvSpPr>
      <dsp:spPr>
        <a:xfrm>
          <a:off x="9362932" y="2322387"/>
          <a:ext cx="786907" cy="78690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39986" y="2322387"/>
        <a:ext cx="432799" cy="59214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F96A6-F84D-4EB3-A990-61CFAF9FA862}">
      <dsp:nvSpPr>
        <dsp:cNvPr id="0" name=""/>
        <dsp:cNvSpPr/>
      </dsp:nvSpPr>
      <dsp:spPr>
        <a:xfrm>
          <a:off x="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01E90-F76B-4C1A-90A7-4A9DA7CCF707}">
      <dsp:nvSpPr>
        <dsp:cNvPr id="0" name=""/>
        <dsp:cNvSpPr/>
      </dsp:nvSpPr>
      <dsp:spPr>
        <a:xfrm>
          <a:off x="3429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Blind trust</a:t>
          </a:r>
          <a:endParaRPr lang="en-US" sz="4300" kern="1200"/>
        </a:p>
      </dsp:txBody>
      <dsp:txXfrm>
        <a:off x="400297" y="849581"/>
        <a:ext cx="2971305" cy="1844879"/>
      </dsp:txXfrm>
    </dsp:sp>
    <dsp:sp modelId="{4D0F1FD8-35BA-4559-AED8-F8A64407A064}">
      <dsp:nvSpPr>
        <dsp:cNvPr id="0" name=""/>
        <dsp:cNvSpPr/>
      </dsp:nvSpPr>
      <dsp:spPr>
        <a:xfrm>
          <a:off x="37719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9223FC-0CCB-4E11-900A-426C66F7F0C0}">
      <dsp:nvSpPr>
        <dsp:cNvPr id="0" name=""/>
        <dsp:cNvSpPr/>
      </dsp:nvSpPr>
      <dsp:spPr>
        <a:xfrm>
          <a:off x="4114800"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Autonomy</a:t>
          </a:r>
          <a:endParaRPr lang="en-US" sz="4300" kern="1200"/>
        </a:p>
      </dsp:txBody>
      <dsp:txXfrm>
        <a:off x="4172197" y="849581"/>
        <a:ext cx="2971305" cy="1844879"/>
      </dsp:txXfrm>
    </dsp:sp>
    <dsp:sp modelId="{BEF48498-53AF-49DB-A1EE-A7C8B90F4C2E}">
      <dsp:nvSpPr>
        <dsp:cNvPr id="0" name=""/>
        <dsp:cNvSpPr/>
      </dsp:nvSpPr>
      <dsp:spPr>
        <a:xfrm>
          <a:off x="7543800" y="466429"/>
          <a:ext cx="3086099" cy="195967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AAF89-7DBE-4360-966C-9945E99C2CB3}">
      <dsp:nvSpPr>
        <dsp:cNvPr id="0" name=""/>
        <dsp:cNvSpPr/>
      </dsp:nvSpPr>
      <dsp:spPr>
        <a:xfrm>
          <a:off x="7886699" y="792184"/>
          <a:ext cx="3086099" cy="19596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Isolation</a:t>
          </a:r>
          <a:endParaRPr lang="en-US" sz="4300" kern="1200"/>
        </a:p>
      </dsp:txBody>
      <dsp:txXfrm>
        <a:off x="7944096" y="849581"/>
        <a:ext cx="2971305" cy="18448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12/4/2025</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74794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12/4/2025</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8006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12/4/2025</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91652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12/4/2025</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96785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12/4/2025</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425562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12/4/2025</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65764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12/4/2025</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42479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12/4/2025</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39305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12/4/2025</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26597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12/4/2025</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07096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12/4/2025</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92210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12/4/2025</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864669895"/>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6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43.xml"/><Relationship Id="rId2" Type="http://schemas.openxmlformats.org/officeDocument/2006/relationships/diagramData" Target="../diagrams/data43.xml"/><Relationship Id="rId1" Type="http://schemas.openxmlformats.org/officeDocument/2006/relationships/slideLayout" Target="../slideLayouts/slideLayout2.xml"/><Relationship Id="rId6" Type="http://schemas.microsoft.com/office/2007/relationships/diagramDrawing" Target="../diagrams/drawing43.xml"/><Relationship Id="rId5" Type="http://schemas.openxmlformats.org/officeDocument/2006/relationships/diagramColors" Target="../diagrams/colors43.xml"/><Relationship Id="rId4" Type="http://schemas.openxmlformats.org/officeDocument/2006/relationships/diagramQuickStyle" Target="../diagrams/quickStyle4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openxmlformats.org/officeDocument/2006/relationships/diagramLayout" Target="../diagrams/layout44.xml"/><Relationship Id="rId2" Type="http://schemas.openxmlformats.org/officeDocument/2006/relationships/diagramData" Target="../diagrams/data44.xml"/><Relationship Id="rId1" Type="http://schemas.openxmlformats.org/officeDocument/2006/relationships/slideLayout" Target="../slideLayouts/slideLayout2.xml"/><Relationship Id="rId6" Type="http://schemas.microsoft.com/office/2007/relationships/diagramDrawing" Target="../diagrams/drawing44.xml"/><Relationship Id="rId5" Type="http://schemas.openxmlformats.org/officeDocument/2006/relationships/diagramColors" Target="../diagrams/colors44.xml"/><Relationship Id="rId4" Type="http://schemas.openxmlformats.org/officeDocument/2006/relationships/diagramQuickStyle" Target="../diagrams/quickStyle4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pic>
        <p:nvPicPr>
          <p:cNvPr id="10" name="Picture 9">
            <a:extLst>
              <a:ext uri="{FF2B5EF4-FFF2-40B4-BE49-F238E27FC236}">
                <a16:creationId xmlns:a16="http://schemas.microsoft.com/office/drawing/2014/main" id="{9D1BF493-E94F-AF78-692B-E6DD91A77A3E}"/>
              </a:ext>
            </a:extLst>
          </p:cNvPr>
          <p:cNvPicPr>
            <a:picLocks noChangeAspect="1"/>
          </p:cNvPicPr>
          <p:nvPr/>
        </p:nvPicPr>
        <p:blipFill>
          <a:blip r:embed="rId2">
            <a:alphaModFix amt="50000"/>
          </a:blip>
          <a:srcRect t="5436" r="-8" b="8421"/>
          <a:stretch>
            <a:fillRect/>
          </a:stretch>
        </p:blipFill>
        <p:spPr>
          <a:xfrm>
            <a:off x="837986" y="10"/>
            <a:ext cx="10615629" cy="6857990"/>
          </a:xfrm>
          <a:custGeom>
            <a:avLst/>
            <a:gdLst/>
            <a:ahLst/>
            <a:cxnLst/>
            <a:rect l="l" t="t" r="r" b="b"/>
            <a:pathLst>
              <a:path w="10615629" h="6858000">
                <a:moveTo>
                  <a:pt x="7169276" y="5665107"/>
                </a:moveTo>
                <a:cubicBezTo>
                  <a:pt x="7360157" y="5665107"/>
                  <a:pt x="7514897" y="5819847"/>
                  <a:pt x="7514897" y="6010728"/>
                </a:cubicBezTo>
                <a:cubicBezTo>
                  <a:pt x="7514897" y="6201609"/>
                  <a:pt x="7360157" y="6356349"/>
                  <a:pt x="7169276" y="6356349"/>
                </a:cubicBezTo>
                <a:cubicBezTo>
                  <a:pt x="6978395" y="6356349"/>
                  <a:pt x="6823655" y="6201609"/>
                  <a:pt x="6823655" y="6010728"/>
                </a:cubicBezTo>
                <a:cubicBezTo>
                  <a:pt x="6823655" y="5819847"/>
                  <a:pt x="6978395" y="5665107"/>
                  <a:pt x="7169276" y="5665107"/>
                </a:cubicBezTo>
                <a:close/>
                <a:moveTo>
                  <a:pt x="10010446" y="2285546"/>
                </a:moveTo>
                <a:cubicBezTo>
                  <a:pt x="10256938" y="2285546"/>
                  <a:pt x="10456760" y="2485368"/>
                  <a:pt x="10456760" y="2731860"/>
                </a:cubicBezTo>
                <a:cubicBezTo>
                  <a:pt x="10456760" y="2978352"/>
                  <a:pt x="10256938" y="3178174"/>
                  <a:pt x="10010446" y="3178174"/>
                </a:cubicBezTo>
                <a:cubicBezTo>
                  <a:pt x="9763954" y="3178174"/>
                  <a:pt x="9564132" y="2978352"/>
                  <a:pt x="9564132" y="2731860"/>
                </a:cubicBezTo>
                <a:cubicBezTo>
                  <a:pt x="9564132" y="2485368"/>
                  <a:pt x="9763954" y="2285546"/>
                  <a:pt x="10010446" y="2285546"/>
                </a:cubicBezTo>
                <a:close/>
                <a:moveTo>
                  <a:pt x="10354145" y="1626054"/>
                </a:moveTo>
                <a:cubicBezTo>
                  <a:pt x="10498559" y="1626054"/>
                  <a:pt x="10615629" y="1743124"/>
                  <a:pt x="10615629" y="1887538"/>
                </a:cubicBezTo>
                <a:cubicBezTo>
                  <a:pt x="10615629" y="2031953"/>
                  <a:pt x="10498559" y="2149022"/>
                  <a:pt x="10354145" y="2149022"/>
                </a:cubicBezTo>
                <a:cubicBezTo>
                  <a:pt x="10209731" y="2149022"/>
                  <a:pt x="10092661" y="2031953"/>
                  <a:pt x="10092661" y="1887538"/>
                </a:cubicBezTo>
                <a:cubicBezTo>
                  <a:pt x="10092661" y="1743124"/>
                  <a:pt x="10209731" y="1626054"/>
                  <a:pt x="10354145" y="1626054"/>
                </a:cubicBezTo>
                <a:close/>
                <a:moveTo>
                  <a:pt x="1458900" y="620485"/>
                </a:moveTo>
                <a:cubicBezTo>
                  <a:pt x="1705392" y="620485"/>
                  <a:pt x="1905214" y="820307"/>
                  <a:pt x="1905214" y="1066799"/>
                </a:cubicBezTo>
                <a:cubicBezTo>
                  <a:pt x="1905214" y="1313291"/>
                  <a:pt x="1705392" y="1513113"/>
                  <a:pt x="1458900" y="1513113"/>
                </a:cubicBezTo>
                <a:cubicBezTo>
                  <a:pt x="1212408" y="1513113"/>
                  <a:pt x="1012586" y="1313291"/>
                  <a:pt x="1012586" y="1066799"/>
                </a:cubicBezTo>
                <a:cubicBezTo>
                  <a:pt x="1012586" y="820307"/>
                  <a:pt x="1212408" y="620485"/>
                  <a:pt x="1458900" y="620485"/>
                </a:cubicBezTo>
                <a:close/>
                <a:moveTo>
                  <a:pt x="6634576" y="0"/>
                </a:moveTo>
                <a:lnTo>
                  <a:pt x="10141834" y="0"/>
                </a:lnTo>
                <a:lnTo>
                  <a:pt x="10200260" y="112226"/>
                </a:lnTo>
                <a:cubicBezTo>
                  <a:pt x="10410239" y="575266"/>
                  <a:pt x="10394872" y="1153565"/>
                  <a:pt x="9914575" y="1675662"/>
                </a:cubicBezTo>
                <a:cubicBezTo>
                  <a:pt x="9716856" y="1890645"/>
                  <a:pt x="9539638" y="2125049"/>
                  <a:pt x="9361609" y="2357294"/>
                </a:cubicBezTo>
                <a:cubicBezTo>
                  <a:pt x="9193292" y="2576998"/>
                  <a:pt x="9188572" y="2830553"/>
                  <a:pt x="9334635" y="3068327"/>
                </a:cubicBezTo>
                <a:cubicBezTo>
                  <a:pt x="9495670" y="3329571"/>
                  <a:pt x="9683004" y="3577866"/>
                  <a:pt x="9815042" y="3852732"/>
                </a:cubicBezTo>
                <a:cubicBezTo>
                  <a:pt x="10050525" y="4342848"/>
                  <a:pt x="9955575" y="4825682"/>
                  <a:pt x="9376176" y="5163127"/>
                </a:cubicBezTo>
                <a:cubicBezTo>
                  <a:pt x="8901029" y="5439880"/>
                  <a:pt x="8396077" y="5450670"/>
                  <a:pt x="7869813" y="5397801"/>
                </a:cubicBezTo>
                <a:cubicBezTo>
                  <a:pt x="7414763" y="5352214"/>
                  <a:pt x="6924916" y="5316879"/>
                  <a:pt x="6545392" y="5591203"/>
                </a:cubicBezTo>
                <a:cubicBezTo>
                  <a:pt x="6238293" y="5813469"/>
                  <a:pt x="6024794" y="6166019"/>
                  <a:pt x="5772723" y="6463272"/>
                </a:cubicBezTo>
                <a:cubicBezTo>
                  <a:pt x="5693284" y="6557074"/>
                  <a:pt x="5618532" y="6655326"/>
                  <a:pt x="5542128" y="6751893"/>
                </a:cubicBezTo>
                <a:lnTo>
                  <a:pt x="5455473" y="6858000"/>
                </a:lnTo>
                <a:lnTo>
                  <a:pt x="3884322" y="6858000"/>
                </a:lnTo>
                <a:lnTo>
                  <a:pt x="3874161" y="6844414"/>
                </a:lnTo>
                <a:cubicBezTo>
                  <a:pt x="3769502" y="6682570"/>
                  <a:pt x="3725804" y="6471499"/>
                  <a:pt x="3692625" y="6276207"/>
                </a:cubicBezTo>
                <a:cubicBezTo>
                  <a:pt x="3594979" y="5704764"/>
                  <a:pt x="2996562" y="5529973"/>
                  <a:pt x="2561203" y="5655806"/>
                </a:cubicBezTo>
                <a:cubicBezTo>
                  <a:pt x="1295584" y="6024675"/>
                  <a:pt x="405173" y="5378783"/>
                  <a:pt x="69617" y="4277706"/>
                </a:cubicBezTo>
                <a:cubicBezTo>
                  <a:pt x="12163" y="4089022"/>
                  <a:pt x="22818" y="3880245"/>
                  <a:pt x="1643" y="3679828"/>
                </a:cubicBezTo>
                <a:cubicBezTo>
                  <a:pt x="-11845" y="3246491"/>
                  <a:pt x="53163" y="2840533"/>
                  <a:pt x="368893" y="2516306"/>
                </a:cubicBezTo>
                <a:cubicBezTo>
                  <a:pt x="570254" y="2309550"/>
                  <a:pt x="826642" y="2227145"/>
                  <a:pt x="1113509" y="2192618"/>
                </a:cubicBezTo>
                <a:cubicBezTo>
                  <a:pt x="1425464" y="2154854"/>
                  <a:pt x="1739171" y="2099963"/>
                  <a:pt x="2037232" y="2005555"/>
                </a:cubicBezTo>
                <a:cubicBezTo>
                  <a:pt x="2313447" y="1917888"/>
                  <a:pt x="2430109" y="1649902"/>
                  <a:pt x="2547311" y="1405114"/>
                </a:cubicBezTo>
                <a:cubicBezTo>
                  <a:pt x="2839303" y="794962"/>
                  <a:pt x="3300289" y="490426"/>
                  <a:pt x="3900864" y="578766"/>
                </a:cubicBezTo>
                <a:cubicBezTo>
                  <a:pt x="4133785" y="613023"/>
                  <a:pt x="4362119" y="739800"/>
                  <a:pt x="4571571" y="860778"/>
                </a:cubicBezTo>
                <a:cubicBezTo>
                  <a:pt x="5133169" y="1185276"/>
                  <a:pt x="5641898" y="1029501"/>
                  <a:pt x="6039226" y="631499"/>
                </a:cubicBezTo>
                <a:cubicBezTo>
                  <a:pt x="6180165" y="489886"/>
                  <a:pt x="6313484" y="339979"/>
                  <a:pt x="6449433" y="193257"/>
                </a:cubicBezTo>
                <a:close/>
              </a:path>
            </a:pathLst>
          </a:custGeom>
        </p:spPr>
      </p:pic>
      <p:sp>
        <p:nvSpPr>
          <p:cNvPr id="2" name="Title 1"/>
          <p:cNvSpPr>
            <a:spLocks noGrp="1"/>
          </p:cNvSpPr>
          <p:nvPr>
            <p:ph type="ctrTitle"/>
          </p:nvPr>
        </p:nvSpPr>
        <p:spPr>
          <a:xfrm>
            <a:off x="2891743" y="1344594"/>
            <a:ext cx="6458556" cy="2674955"/>
          </a:xfrm>
        </p:spPr>
        <p:txBody>
          <a:bodyPr>
            <a:normAutofit/>
          </a:bodyPr>
          <a:lstStyle/>
          <a:p>
            <a:pPr algn="ctr"/>
            <a:r>
              <a:rPr lang="en-US">
                <a:solidFill>
                  <a:srgbClr val="FFFFFF"/>
                </a:solidFill>
              </a:rPr>
              <a:t>Psychopathology of Serial Killers</a:t>
            </a:r>
          </a:p>
        </p:txBody>
      </p:sp>
      <p:sp>
        <p:nvSpPr>
          <p:cNvPr id="3" name="Subtitle 2"/>
          <p:cNvSpPr>
            <a:spLocks noGrp="1"/>
          </p:cNvSpPr>
          <p:nvPr>
            <p:ph type="subTitle" idx="1"/>
          </p:nvPr>
        </p:nvSpPr>
        <p:spPr>
          <a:xfrm>
            <a:off x="2891743" y="4229100"/>
            <a:ext cx="6458556" cy="1028700"/>
          </a:xfrm>
        </p:spPr>
        <p:txBody>
          <a:bodyPr>
            <a:normAutofit/>
          </a:bodyPr>
          <a:lstStyle/>
          <a:p>
            <a:pPr algn="ctr"/>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5A8E10-3624-3B4D-0B1F-5BC09F1A82E5}"/>
              </a:ext>
            </a:extLst>
          </p:cNvPr>
          <p:cNvSpPr>
            <a:spLocks noGrp="1"/>
          </p:cNvSpPr>
          <p:nvPr>
            <p:ph type="title"/>
          </p:nvPr>
        </p:nvSpPr>
        <p:spPr>
          <a:xfrm>
            <a:off x="609600" y="557784"/>
            <a:ext cx="10972800" cy="1325563"/>
          </a:xfrm>
        </p:spPr>
        <p:txBody>
          <a:bodyPr>
            <a:normAutofit/>
          </a:bodyPr>
          <a:lstStyle/>
          <a:p>
            <a:r>
              <a:rPr lang="en-US">
                <a:cs typeface="Posterama"/>
              </a:rPr>
              <a:t>Ground Rules</a:t>
            </a:r>
            <a:endParaRPr lang="en-US"/>
          </a:p>
        </p:txBody>
      </p:sp>
      <p:graphicFrame>
        <p:nvGraphicFramePr>
          <p:cNvPr id="5" name="Content Placeholder 2">
            <a:extLst>
              <a:ext uri="{FF2B5EF4-FFF2-40B4-BE49-F238E27FC236}">
                <a16:creationId xmlns:a16="http://schemas.microsoft.com/office/drawing/2014/main" id="{34DE4F06-50FD-D879-B8C3-1F70D42625B1}"/>
              </a:ext>
            </a:extLst>
          </p:cNvPr>
          <p:cNvGraphicFramePr>
            <a:graphicFrameLocks noGrp="1"/>
          </p:cNvGraphicFramePr>
          <p:nvPr>
            <p:ph idx="1"/>
            <p:extLst>
              <p:ext uri="{D42A27DB-BD31-4B8C-83A1-F6EECF244321}">
                <p14:modId xmlns:p14="http://schemas.microsoft.com/office/powerpoint/2010/main" val="630738725"/>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8335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C639EC5-D7A0-01D7-E11C-536123E86985}"/>
              </a:ext>
            </a:extLst>
          </p:cNvPr>
          <p:cNvSpPr>
            <a:spLocks noGrp="1"/>
          </p:cNvSpPr>
          <p:nvPr>
            <p:ph type="title"/>
          </p:nvPr>
        </p:nvSpPr>
        <p:spPr>
          <a:xfrm>
            <a:off x="612648" y="557783"/>
            <a:ext cx="6693027" cy="3130807"/>
          </a:xfrm>
        </p:spPr>
        <p:txBody>
          <a:bodyPr vert="horz" lIns="91440" tIns="45720" rIns="91440" bIns="45720" rtlCol="0" anchor="b">
            <a:normAutofit/>
          </a:bodyPr>
          <a:lstStyle/>
          <a:p>
            <a:r>
              <a:rPr lang="en-US" sz="5400"/>
              <a:t>Serial Killers</a:t>
            </a:r>
          </a:p>
        </p:txBody>
      </p:sp>
      <p:sp>
        <p:nvSpPr>
          <p:cNvPr id="3" name="Content Placeholder 2">
            <a:extLst>
              <a:ext uri="{FF2B5EF4-FFF2-40B4-BE49-F238E27FC236}">
                <a16:creationId xmlns:a16="http://schemas.microsoft.com/office/drawing/2014/main" id="{715440AB-F851-95F4-449A-EEC4789354D7}"/>
              </a:ext>
            </a:extLst>
          </p:cNvPr>
          <p:cNvSpPr>
            <a:spLocks noGrp="1"/>
          </p:cNvSpPr>
          <p:nvPr>
            <p:ph idx="1"/>
          </p:nvPr>
        </p:nvSpPr>
        <p:spPr>
          <a:xfrm>
            <a:off x="612648" y="3902206"/>
            <a:ext cx="6693027" cy="2240529"/>
          </a:xfrm>
        </p:spPr>
        <p:txBody>
          <a:bodyPr vert="horz" lIns="91440" tIns="45720" rIns="91440" bIns="45720" rtlCol="0">
            <a:normAutofit/>
          </a:bodyPr>
          <a:lstStyle/>
          <a:p>
            <a:r>
              <a:rPr lang="en-US"/>
              <a:t>What is the biggest misconception about serial killers in popular culture?</a:t>
            </a:r>
          </a:p>
        </p:txBody>
      </p:sp>
    </p:spTree>
    <p:extLst>
      <p:ext uri="{BB962C8B-B14F-4D97-AF65-F5344CB8AC3E}">
        <p14:creationId xmlns:p14="http://schemas.microsoft.com/office/powerpoint/2010/main" val="352627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2001EE-0B2F-A808-455C-6395CD5E6AF9}"/>
              </a:ext>
            </a:extLst>
          </p:cNvPr>
          <p:cNvSpPr>
            <a:spLocks noGrp="1"/>
          </p:cNvSpPr>
          <p:nvPr>
            <p:ph type="title"/>
          </p:nvPr>
        </p:nvSpPr>
        <p:spPr>
          <a:xfrm>
            <a:off x="609600" y="557784"/>
            <a:ext cx="10972800" cy="1325563"/>
          </a:xfrm>
        </p:spPr>
        <p:txBody>
          <a:bodyPr>
            <a:normAutofit/>
          </a:bodyPr>
          <a:lstStyle/>
          <a:p>
            <a:r>
              <a:rPr lang="en-US">
                <a:cs typeface="Posterama"/>
              </a:rPr>
              <a:t>Serial Killers</a:t>
            </a:r>
            <a:endParaRPr lang="en-US"/>
          </a:p>
        </p:txBody>
      </p:sp>
      <p:graphicFrame>
        <p:nvGraphicFramePr>
          <p:cNvPr id="5" name="Content Placeholder 2">
            <a:extLst>
              <a:ext uri="{FF2B5EF4-FFF2-40B4-BE49-F238E27FC236}">
                <a16:creationId xmlns:a16="http://schemas.microsoft.com/office/drawing/2014/main" id="{4311F698-0D5C-D9C5-CB07-5A5C56736478}"/>
              </a:ext>
            </a:extLst>
          </p:cNvPr>
          <p:cNvGraphicFramePr>
            <a:graphicFrameLocks noGrp="1"/>
          </p:cNvGraphicFramePr>
          <p:nvPr>
            <p:ph idx="1"/>
            <p:extLst>
              <p:ext uri="{D42A27DB-BD31-4B8C-83A1-F6EECF244321}">
                <p14:modId xmlns:p14="http://schemas.microsoft.com/office/powerpoint/2010/main" val="2299012777"/>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9096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C5AB6-3B00-2486-0B91-BF496F6B6876}"/>
              </a:ext>
            </a:extLst>
          </p:cNvPr>
          <p:cNvSpPr>
            <a:spLocks noGrp="1"/>
          </p:cNvSpPr>
          <p:nvPr>
            <p:ph type="title"/>
          </p:nvPr>
        </p:nvSpPr>
        <p:spPr>
          <a:xfrm>
            <a:off x="609600" y="557784"/>
            <a:ext cx="10972800" cy="1446390"/>
          </a:xfrm>
        </p:spPr>
        <p:txBody>
          <a:bodyPr>
            <a:normAutofit/>
          </a:bodyPr>
          <a:lstStyle/>
          <a:p>
            <a:r>
              <a:rPr lang="en-US">
                <a:cs typeface="Posterama"/>
              </a:rPr>
              <a:t>Serial Killers</a:t>
            </a:r>
            <a:endParaRPr lang="en-US"/>
          </a:p>
        </p:txBody>
      </p:sp>
      <p:graphicFrame>
        <p:nvGraphicFramePr>
          <p:cNvPr id="5" name="Content Placeholder 2">
            <a:extLst>
              <a:ext uri="{FF2B5EF4-FFF2-40B4-BE49-F238E27FC236}">
                <a16:creationId xmlns:a16="http://schemas.microsoft.com/office/drawing/2014/main" id="{727143D1-2159-1660-CA04-F5B6280E14D1}"/>
              </a:ext>
            </a:extLst>
          </p:cNvPr>
          <p:cNvGraphicFramePr>
            <a:graphicFrameLocks noGrp="1"/>
          </p:cNvGraphicFramePr>
          <p:nvPr>
            <p:ph idx="1"/>
            <p:extLst>
              <p:ext uri="{D42A27DB-BD31-4B8C-83A1-F6EECF244321}">
                <p14:modId xmlns:p14="http://schemas.microsoft.com/office/powerpoint/2010/main" val="3468506969"/>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358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0CD1A-C9EB-24A5-E396-439D9E289A0A}"/>
              </a:ext>
            </a:extLst>
          </p:cNvPr>
          <p:cNvSpPr>
            <a:spLocks noGrp="1"/>
          </p:cNvSpPr>
          <p:nvPr>
            <p:ph type="title"/>
          </p:nvPr>
        </p:nvSpPr>
        <p:spPr>
          <a:xfrm>
            <a:off x="609600" y="557784"/>
            <a:ext cx="10972800" cy="1446390"/>
          </a:xfrm>
        </p:spPr>
        <p:txBody>
          <a:bodyPr>
            <a:normAutofit/>
          </a:bodyPr>
          <a:lstStyle/>
          <a:p>
            <a:r>
              <a:rPr lang="en-US">
                <a:cs typeface="Posterama"/>
              </a:rPr>
              <a:t>Clinical Frameworks</a:t>
            </a:r>
            <a:endParaRPr lang="en-US"/>
          </a:p>
        </p:txBody>
      </p:sp>
      <p:graphicFrame>
        <p:nvGraphicFramePr>
          <p:cNvPr id="5" name="Content Placeholder 2">
            <a:extLst>
              <a:ext uri="{FF2B5EF4-FFF2-40B4-BE49-F238E27FC236}">
                <a16:creationId xmlns:a16="http://schemas.microsoft.com/office/drawing/2014/main" id="{C07DDE30-2063-CBCC-999F-F4F909BA344A}"/>
              </a:ext>
            </a:extLst>
          </p:cNvPr>
          <p:cNvGraphicFramePr>
            <a:graphicFrameLocks noGrp="1"/>
          </p:cNvGraphicFramePr>
          <p:nvPr>
            <p:ph idx="1"/>
            <p:extLst>
              <p:ext uri="{D42A27DB-BD31-4B8C-83A1-F6EECF244321}">
                <p14:modId xmlns:p14="http://schemas.microsoft.com/office/powerpoint/2010/main" val="387773441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3138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FE94ED1-BF2D-7925-0CF9-AC01C863D629}"/>
              </a:ext>
            </a:extLst>
          </p:cNvPr>
          <p:cNvSpPr>
            <a:spLocks noGrp="1"/>
          </p:cNvSpPr>
          <p:nvPr>
            <p:ph type="title"/>
          </p:nvPr>
        </p:nvSpPr>
        <p:spPr>
          <a:xfrm>
            <a:off x="6213231" y="552782"/>
            <a:ext cx="5369169" cy="1154711"/>
          </a:xfrm>
        </p:spPr>
        <p:txBody>
          <a:bodyPr>
            <a:normAutofit/>
          </a:bodyPr>
          <a:lstStyle/>
          <a:p>
            <a:pPr>
              <a:lnSpc>
                <a:spcPct val="90000"/>
              </a:lnSpc>
            </a:pPr>
            <a:r>
              <a:rPr lang="en-US" sz="3700">
                <a:cs typeface="Posterama"/>
              </a:rPr>
              <a:t>Psychopathology vs Evil</a:t>
            </a:r>
            <a:endParaRPr lang="en-US" sz="3700"/>
          </a:p>
        </p:txBody>
      </p:sp>
      <p:pic>
        <p:nvPicPr>
          <p:cNvPr id="5" name="Picture 4" descr="Hands moving forward">
            <a:extLst>
              <a:ext uri="{FF2B5EF4-FFF2-40B4-BE49-F238E27FC236}">
                <a16:creationId xmlns:a16="http://schemas.microsoft.com/office/drawing/2014/main" id="{7CB4150F-643C-59D4-2D41-304141F646BB}"/>
              </a:ext>
            </a:extLst>
          </p:cNvPr>
          <p:cNvPicPr>
            <a:picLocks noChangeAspect="1"/>
          </p:cNvPicPr>
          <p:nvPr/>
        </p:nvPicPr>
        <p:blipFill>
          <a:blip r:embed="rId2"/>
          <a:srcRect l="7173" r="21923" b="61"/>
          <a:stretch>
            <a:fillRect/>
          </a:stretch>
        </p:blipFill>
        <p:spPr>
          <a:xfrm>
            <a:off x="-16745" y="211090"/>
            <a:ext cx="5544176"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E0527C0F-D0EE-921B-FD1A-020E3A7048C0}"/>
              </a:ext>
            </a:extLst>
          </p:cNvPr>
          <p:cNvSpPr>
            <a:spLocks noGrp="1"/>
          </p:cNvSpPr>
          <p:nvPr>
            <p:ph idx="1"/>
          </p:nvPr>
        </p:nvSpPr>
        <p:spPr>
          <a:xfrm>
            <a:off x="6226526" y="2391995"/>
            <a:ext cx="5355276" cy="3174788"/>
          </a:xfrm>
        </p:spPr>
        <p:txBody>
          <a:bodyPr vert="horz" lIns="91440" tIns="45720" rIns="91440" bIns="45720" rtlCol="0" anchor="t">
            <a:normAutofit/>
          </a:bodyPr>
          <a:lstStyle/>
          <a:p>
            <a:r>
              <a:rPr lang="en-US"/>
              <a:t>Serial killing is the outcome of multiple interacting factors. </a:t>
            </a:r>
          </a:p>
          <a:p>
            <a:r>
              <a:rPr lang="en-US"/>
              <a:t>Are people born inherently good/evil? </a:t>
            </a:r>
          </a:p>
        </p:txBody>
      </p:sp>
    </p:spTree>
    <p:extLst>
      <p:ext uri="{BB962C8B-B14F-4D97-AF65-F5344CB8AC3E}">
        <p14:creationId xmlns:p14="http://schemas.microsoft.com/office/powerpoint/2010/main" val="938891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AECCE-AED6-6944-D00F-D6769398F4DB}"/>
              </a:ext>
            </a:extLst>
          </p:cNvPr>
          <p:cNvSpPr>
            <a:spLocks noGrp="1"/>
          </p:cNvSpPr>
          <p:nvPr>
            <p:ph type="title"/>
          </p:nvPr>
        </p:nvSpPr>
        <p:spPr>
          <a:xfrm>
            <a:off x="609600" y="557784"/>
            <a:ext cx="10972800" cy="1446390"/>
          </a:xfrm>
        </p:spPr>
        <p:txBody>
          <a:bodyPr>
            <a:normAutofit/>
          </a:bodyPr>
          <a:lstStyle/>
          <a:p>
            <a:r>
              <a:rPr lang="en-US">
                <a:cs typeface="Posterama"/>
              </a:rPr>
              <a:t>Antisocial Personality Disorder</a:t>
            </a:r>
            <a:endParaRPr lang="en-US"/>
          </a:p>
        </p:txBody>
      </p:sp>
      <p:graphicFrame>
        <p:nvGraphicFramePr>
          <p:cNvPr id="5" name="Content Placeholder 2">
            <a:extLst>
              <a:ext uri="{FF2B5EF4-FFF2-40B4-BE49-F238E27FC236}">
                <a16:creationId xmlns:a16="http://schemas.microsoft.com/office/drawing/2014/main" id="{D253984D-35C3-7327-6AB4-6D085547C8DC}"/>
              </a:ext>
            </a:extLst>
          </p:cNvPr>
          <p:cNvGraphicFramePr>
            <a:graphicFrameLocks noGrp="1"/>
          </p:cNvGraphicFramePr>
          <p:nvPr>
            <p:ph idx="1"/>
            <p:extLst>
              <p:ext uri="{D42A27DB-BD31-4B8C-83A1-F6EECF244321}">
                <p14:modId xmlns:p14="http://schemas.microsoft.com/office/powerpoint/2010/main" val="2453547113"/>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957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39D45D-C367-E37C-ADCA-B2D509E9083F}"/>
              </a:ext>
            </a:extLst>
          </p:cNvPr>
          <p:cNvSpPr>
            <a:spLocks noGrp="1"/>
          </p:cNvSpPr>
          <p:nvPr>
            <p:ph type="title"/>
          </p:nvPr>
        </p:nvSpPr>
        <p:spPr>
          <a:xfrm>
            <a:off x="609600" y="557784"/>
            <a:ext cx="10972800" cy="1325563"/>
          </a:xfrm>
        </p:spPr>
        <p:txBody>
          <a:bodyPr>
            <a:normAutofit/>
          </a:bodyPr>
          <a:lstStyle/>
          <a:p>
            <a:r>
              <a:rPr lang="en-US">
                <a:cs typeface="Posterama"/>
              </a:rPr>
              <a:t>ASPD: DSM 5</a:t>
            </a:r>
            <a:endParaRPr lang="en-US"/>
          </a:p>
        </p:txBody>
      </p:sp>
      <p:graphicFrame>
        <p:nvGraphicFramePr>
          <p:cNvPr id="5" name="Content Placeholder 2">
            <a:extLst>
              <a:ext uri="{FF2B5EF4-FFF2-40B4-BE49-F238E27FC236}">
                <a16:creationId xmlns:a16="http://schemas.microsoft.com/office/drawing/2014/main" id="{BF1C993A-1ED7-0C69-78CF-08CD6CBCC541}"/>
              </a:ext>
            </a:extLst>
          </p:cNvPr>
          <p:cNvGraphicFramePr>
            <a:graphicFrameLocks noGrp="1"/>
          </p:cNvGraphicFramePr>
          <p:nvPr>
            <p:ph idx="1"/>
            <p:extLst>
              <p:ext uri="{D42A27DB-BD31-4B8C-83A1-F6EECF244321}">
                <p14:modId xmlns:p14="http://schemas.microsoft.com/office/powerpoint/2010/main" val="1577020597"/>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5288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5C5BE3-07B2-2396-10FA-47B11AEFE59F}"/>
              </a:ext>
            </a:extLst>
          </p:cNvPr>
          <p:cNvSpPr>
            <a:spLocks noGrp="1"/>
          </p:cNvSpPr>
          <p:nvPr>
            <p:ph type="title"/>
          </p:nvPr>
        </p:nvSpPr>
        <p:spPr>
          <a:xfrm>
            <a:off x="609600" y="557784"/>
            <a:ext cx="10972800" cy="1325563"/>
          </a:xfrm>
        </p:spPr>
        <p:txBody>
          <a:bodyPr>
            <a:normAutofit/>
          </a:bodyPr>
          <a:lstStyle/>
          <a:p>
            <a:r>
              <a:rPr lang="en-US">
                <a:cs typeface="Posterama"/>
              </a:rPr>
              <a:t>Psychopathy</a:t>
            </a:r>
            <a:endParaRPr lang="en-US"/>
          </a:p>
        </p:txBody>
      </p:sp>
      <p:graphicFrame>
        <p:nvGraphicFramePr>
          <p:cNvPr id="17" name="Content Placeholder 2">
            <a:extLst>
              <a:ext uri="{FF2B5EF4-FFF2-40B4-BE49-F238E27FC236}">
                <a16:creationId xmlns:a16="http://schemas.microsoft.com/office/drawing/2014/main" id="{2A742386-2C4F-8C88-CB0D-C52702C379E5}"/>
              </a:ext>
            </a:extLst>
          </p:cNvPr>
          <p:cNvGraphicFramePr>
            <a:graphicFrameLocks noGrp="1"/>
          </p:cNvGraphicFramePr>
          <p:nvPr>
            <p:ph idx="1"/>
            <p:extLst>
              <p:ext uri="{D42A27DB-BD31-4B8C-83A1-F6EECF244321}">
                <p14:modId xmlns:p14="http://schemas.microsoft.com/office/powerpoint/2010/main" val="1028057108"/>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4782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54E7CD-80B4-33A9-B62D-2AF6E59CF8C1}"/>
              </a:ext>
            </a:extLst>
          </p:cNvPr>
          <p:cNvSpPr>
            <a:spLocks noGrp="1"/>
          </p:cNvSpPr>
          <p:nvPr>
            <p:ph type="title"/>
          </p:nvPr>
        </p:nvSpPr>
        <p:spPr>
          <a:xfrm>
            <a:off x="609600" y="557784"/>
            <a:ext cx="10972800" cy="1325563"/>
          </a:xfrm>
        </p:spPr>
        <p:txBody>
          <a:bodyPr>
            <a:normAutofit/>
          </a:bodyPr>
          <a:lstStyle/>
          <a:p>
            <a:r>
              <a:rPr lang="en-US">
                <a:cs typeface="Posterama"/>
              </a:rPr>
              <a:t>PCL-R</a:t>
            </a:r>
            <a:endParaRPr lang="en-US"/>
          </a:p>
        </p:txBody>
      </p:sp>
      <p:graphicFrame>
        <p:nvGraphicFramePr>
          <p:cNvPr id="5" name="Content Placeholder 2">
            <a:extLst>
              <a:ext uri="{FF2B5EF4-FFF2-40B4-BE49-F238E27FC236}">
                <a16:creationId xmlns:a16="http://schemas.microsoft.com/office/drawing/2014/main" id="{ED66D11F-8716-F209-C69B-BB23D23836C7}"/>
              </a:ext>
            </a:extLst>
          </p:cNvPr>
          <p:cNvGraphicFramePr>
            <a:graphicFrameLocks noGrp="1"/>
          </p:cNvGraphicFramePr>
          <p:nvPr>
            <p:ph idx="1"/>
            <p:extLst>
              <p:ext uri="{D42A27DB-BD31-4B8C-83A1-F6EECF244321}">
                <p14:modId xmlns:p14="http://schemas.microsoft.com/office/powerpoint/2010/main" val="3254680887"/>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255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F1B7-2AB0-EA65-0E8F-EBDFC51CCB7F}"/>
              </a:ext>
            </a:extLst>
          </p:cNvPr>
          <p:cNvSpPr>
            <a:spLocks noGrp="1"/>
          </p:cNvSpPr>
          <p:nvPr>
            <p:ph type="title"/>
          </p:nvPr>
        </p:nvSpPr>
        <p:spPr/>
        <p:txBody>
          <a:bodyPr/>
          <a:lstStyle/>
          <a:p>
            <a:r>
              <a:rPr lang="en-US">
                <a:cs typeface="Posterama"/>
              </a:rPr>
              <a:t>PCL-R</a:t>
            </a:r>
            <a:endParaRPr lang="en-US"/>
          </a:p>
        </p:txBody>
      </p:sp>
      <p:pic>
        <p:nvPicPr>
          <p:cNvPr id="4" name="Content Placeholder 3">
            <a:extLst>
              <a:ext uri="{FF2B5EF4-FFF2-40B4-BE49-F238E27FC236}">
                <a16:creationId xmlns:a16="http://schemas.microsoft.com/office/drawing/2014/main" id="{C198B782-7622-009D-DA34-CD2820D56879}"/>
              </a:ext>
            </a:extLst>
          </p:cNvPr>
          <p:cNvPicPr>
            <a:picLocks noGrp="1" noChangeAspect="1"/>
          </p:cNvPicPr>
          <p:nvPr>
            <p:ph idx="1"/>
          </p:nvPr>
        </p:nvPicPr>
        <p:blipFill>
          <a:blip r:embed="rId2"/>
          <a:stretch>
            <a:fillRect/>
          </a:stretch>
        </p:blipFill>
        <p:spPr>
          <a:xfrm>
            <a:off x="3352185" y="-6669"/>
            <a:ext cx="8233306" cy="6897628"/>
          </a:xfrm>
          <a:prstGeom prst="rect">
            <a:avLst/>
          </a:prstGeom>
        </p:spPr>
      </p:pic>
    </p:spTree>
    <p:extLst>
      <p:ext uri="{BB962C8B-B14F-4D97-AF65-F5344CB8AC3E}">
        <p14:creationId xmlns:p14="http://schemas.microsoft.com/office/powerpoint/2010/main" val="3190702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EE0775-FFFB-9C46-3F98-5206636D61E2}"/>
              </a:ext>
            </a:extLst>
          </p:cNvPr>
          <p:cNvSpPr>
            <a:spLocks noGrp="1"/>
          </p:cNvSpPr>
          <p:nvPr>
            <p:ph type="title"/>
          </p:nvPr>
        </p:nvSpPr>
        <p:spPr>
          <a:xfrm>
            <a:off x="609600" y="557784"/>
            <a:ext cx="10972800" cy="1325563"/>
          </a:xfrm>
        </p:spPr>
        <p:txBody>
          <a:bodyPr>
            <a:normAutofit/>
          </a:bodyPr>
          <a:lstStyle/>
          <a:p>
            <a:r>
              <a:rPr lang="en-US">
                <a:cs typeface="Posterama"/>
              </a:rPr>
              <a:t>Common Traits</a:t>
            </a:r>
            <a:endParaRPr lang="en-US"/>
          </a:p>
        </p:txBody>
      </p:sp>
      <p:graphicFrame>
        <p:nvGraphicFramePr>
          <p:cNvPr id="5" name="Content Placeholder 2">
            <a:extLst>
              <a:ext uri="{FF2B5EF4-FFF2-40B4-BE49-F238E27FC236}">
                <a16:creationId xmlns:a16="http://schemas.microsoft.com/office/drawing/2014/main" id="{09DA0B33-B865-D2E0-D9A3-7F9D55E1C6C4}"/>
              </a:ext>
            </a:extLst>
          </p:cNvPr>
          <p:cNvGraphicFramePr>
            <a:graphicFrameLocks noGrp="1"/>
          </p:cNvGraphicFramePr>
          <p:nvPr>
            <p:ph idx="1"/>
            <p:extLst>
              <p:ext uri="{D42A27DB-BD31-4B8C-83A1-F6EECF244321}">
                <p14:modId xmlns:p14="http://schemas.microsoft.com/office/powerpoint/2010/main" val="262946239"/>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241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02290-5E1B-8B78-1A9A-29A6421ABA22}"/>
              </a:ext>
            </a:extLst>
          </p:cNvPr>
          <p:cNvSpPr>
            <a:spLocks noGrp="1"/>
          </p:cNvSpPr>
          <p:nvPr>
            <p:ph type="title"/>
          </p:nvPr>
        </p:nvSpPr>
        <p:spPr/>
        <p:txBody>
          <a:bodyPr/>
          <a:lstStyle/>
          <a:p>
            <a:r>
              <a:rPr lang="en-US">
                <a:cs typeface="Posterama"/>
              </a:rPr>
              <a:t>Paralimbic and other Structures</a:t>
            </a:r>
            <a:endParaRPr lang="en-US"/>
          </a:p>
        </p:txBody>
      </p:sp>
      <p:graphicFrame>
        <p:nvGraphicFramePr>
          <p:cNvPr id="4" name="Content Placeholder 3">
            <a:extLst>
              <a:ext uri="{FF2B5EF4-FFF2-40B4-BE49-F238E27FC236}">
                <a16:creationId xmlns:a16="http://schemas.microsoft.com/office/drawing/2014/main" id="{A08BF98A-8CDE-636C-3A91-A0182DCF5119}"/>
              </a:ext>
            </a:extLst>
          </p:cNvPr>
          <p:cNvGraphicFramePr>
            <a:graphicFrameLocks noGrp="1"/>
          </p:cNvGraphicFramePr>
          <p:nvPr>
            <p:ph idx="1"/>
            <p:extLst>
              <p:ext uri="{D42A27DB-BD31-4B8C-83A1-F6EECF244321}">
                <p14:modId xmlns:p14="http://schemas.microsoft.com/office/powerpoint/2010/main" val="1150665776"/>
              </p:ext>
            </p:extLst>
          </p:nvPr>
        </p:nvGraphicFramePr>
        <p:xfrm>
          <a:off x="609600" y="2106613"/>
          <a:ext cx="10972800" cy="377952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1808362023"/>
                    </a:ext>
                  </a:extLst>
                </a:gridCol>
                <a:gridCol w="5486400">
                  <a:extLst>
                    <a:ext uri="{9D8B030D-6E8A-4147-A177-3AD203B41FA5}">
                      <a16:colId xmlns:a16="http://schemas.microsoft.com/office/drawing/2014/main" val="2458372375"/>
                    </a:ext>
                  </a:extLst>
                </a:gridCol>
              </a:tblGrid>
              <a:tr h="370840">
                <a:tc>
                  <a:txBody>
                    <a:bodyPr/>
                    <a:lstStyle/>
                    <a:p>
                      <a:r>
                        <a:rPr lang="en-US" sz="2800"/>
                        <a:t>Structure</a:t>
                      </a:r>
                    </a:p>
                  </a:txBody>
                  <a:tcPr/>
                </a:tc>
                <a:tc>
                  <a:txBody>
                    <a:bodyPr/>
                    <a:lstStyle/>
                    <a:p>
                      <a:r>
                        <a:rPr lang="en-US" sz="2800"/>
                        <a:t>Impairment</a:t>
                      </a:r>
                    </a:p>
                  </a:txBody>
                  <a:tcPr/>
                </a:tc>
                <a:extLst>
                  <a:ext uri="{0D108BD9-81ED-4DB2-BD59-A6C34878D82A}">
                    <a16:rowId xmlns:a16="http://schemas.microsoft.com/office/drawing/2014/main" val="4215343273"/>
                  </a:ext>
                </a:extLst>
              </a:tr>
              <a:tr h="370840">
                <a:tc>
                  <a:txBody>
                    <a:bodyPr/>
                    <a:lstStyle/>
                    <a:p>
                      <a:r>
                        <a:rPr lang="en-US" sz="2800"/>
                        <a:t>Anterior Cingulate Gyrus</a:t>
                      </a:r>
                    </a:p>
                  </a:txBody>
                  <a:tcPr/>
                </a:tc>
                <a:tc>
                  <a:txBody>
                    <a:bodyPr/>
                    <a:lstStyle/>
                    <a:p>
                      <a:r>
                        <a:rPr lang="en-US" sz="2800"/>
                        <a:t>Disinhibition, hostility, lack of conflict monitoring </a:t>
                      </a:r>
                    </a:p>
                  </a:txBody>
                  <a:tcPr/>
                </a:tc>
                <a:extLst>
                  <a:ext uri="{0D108BD9-81ED-4DB2-BD59-A6C34878D82A}">
                    <a16:rowId xmlns:a16="http://schemas.microsoft.com/office/drawing/2014/main" val="1171244391"/>
                  </a:ext>
                </a:extLst>
              </a:tr>
              <a:tr h="370840">
                <a:tc>
                  <a:txBody>
                    <a:bodyPr/>
                    <a:lstStyle/>
                    <a:p>
                      <a:r>
                        <a:rPr lang="en-US" sz="2800"/>
                        <a:t>Posterior Cingulate</a:t>
                      </a:r>
                    </a:p>
                  </a:txBody>
                  <a:tcPr/>
                </a:tc>
                <a:tc>
                  <a:txBody>
                    <a:bodyPr/>
                    <a:lstStyle/>
                    <a:p>
                      <a:r>
                        <a:rPr lang="en-US" sz="2800"/>
                        <a:t>Evaluation of emotional significance and self-reflection</a:t>
                      </a:r>
                    </a:p>
                  </a:txBody>
                  <a:tcPr/>
                </a:tc>
                <a:extLst>
                  <a:ext uri="{0D108BD9-81ED-4DB2-BD59-A6C34878D82A}">
                    <a16:rowId xmlns:a16="http://schemas.microsoft.com/office/drawing/2014/main" val="2663833925"/>
                  </a:ext>
                </a:extLst>
              </a:tr>
              <a:tr h="644769">
                <a:tc>
                  <a:txBody>
                    <a:bodyPr/>
                    <a:lstStyle/>
                    <a:p>
                      <a:r>
                        <a:rPr lang="en-US" sz="2800"/>
                        <a:t>Anterior Temporal Cortex</a:t>
                      </a:r>
                    </a:p>
                  </a:txBody>
                  <a:tcPr/>
                </a:tc>
                <a:tc>
                  <a:txBody>
                    <a:bodyPr/>
                    <a:lstStyle/>
                    <a:p>
                      <a:r>
                        <a:rPr lang="en-US" sz="2800"/>
                        <a:t>Complex social and emotional processing, theory of mind reasoning and facial recognition</a:t>
                      </a:r>
                    </a:p>
                  </a:txBody>
                  <a:tcPr/>
                </a:tc>
                <a:extLst>
                  <a:ext uri="{0D108BD9-81ED-4DB2-BD59-A6C34878D82A}">
                    <a16:rowId xmlns:a16="http://schemas.microsoft.com/office/drawing/2014/main" val="2882621888"/>
                  </a:ext>
                </a:extLst>
              </a:tr>
            </a:tbl>
          </a:graphicData>
        </a:graphic>
      </p:graphicFrame>
    </p:spTree>
    <p:extLst>
      <p:ext uri="{BB962C8B-B14F-4D97-AF65-F5344CB8AC3E}">
        <p14:creationId xmlns:p14="http://schemas.microsoft.com/office/powerpoint/2010/main" val="11535962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DAA5B17-AEEB-3098-1E76-F6433821A8C9}"/>
              </a:ext>
            </a:extLst>
          </p:cNvPr>
          <p:cNvSpPr>
            <a:spLocks noGrp="1"/>
          </p:cNvSpPr>
          <p:nvPr>
            <p:ph type="title"/>
          </p:nvPr>
        </p:nvSpPr>
        <p:spPr>
          <a:xfrm>
            <a:off x="6433074" y="552782"/>
            <a:ext cx="5149326" cy="1643663"/>
          </a:xfrm>
        </p:spPr>
        <p:txBody>
          <a:bodyPr>
            <a:normAutofit/>
          </a:bodyPr>
          <a:lstStyle/>
          <a:p>
            <a:r>
              <a:rPr lang="en-US">
                <a:cs typeface="Posterama"/>
              </a:rPr>
              <a:t>Ted Bundy</a:t>
            </a:r>
            <a:endParaRPr lang="en-US"/>
          </a:p>
        </p:txBody>
      </p:sp>
      <p:pic>
        <p:nvPicPr>
          <p:cNvPr id="4" name="Picture 3" descr="A person with a beard&#10;&#10;AI-generated content may be incorrect.">
            <a:extLst>
              <a:ext uri="{FF2B5EF4-FFF2-40B4-BE49-F238E27FC236}">
                <a16:creationId xmlns:a16="http://schemas.microsoft.com/office/drawing/2014/main" id="{C8276393-242C-A68B-A62C-166F73C75431}"/>
              </a:ext>
            </a:extLst>
          </p:cNvPr>
          <p:cNvPicPr>
            <a:picLocks noChangeAspect="1"/>
          </p:cNvPicPr>
          <p:nvPr/>
        </p:nvPicPr>
        <p:blipFill>
          <a:blip r:embed="rId2"/>
          <a:srcRect l="5840" r="16250" b="1"/>
          <a:stretch>
            <a:fillRect/>
          </a:stretch>
        </p:blipFill>
        <p:spPr>
          <a:xfrm>
            <a:off x="-63498" y="-3174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Content Placeholder 2">
            <a:extLst>
              <a:ext uri="{FF2B5EF4-FFF2-40B4-BE49-F238E27FC236}">
                <a16:creationId xmlns:a16="http://schemas.microsoft.com/office/drawing/2014/main" id="{A48337D0-6BAE-88BB-865D-22B38D47E2BE}"/>
              </a:ext>
            </a:extLst>
          </p:cNvPr>
          <p:cNvSpPr>
            <a:spLocks noGrp="1"/>
          </p:cNvSpPr>
          <p:nvPr>
            <p:ph idx="1"/>
          </p:nvPr>
        </p:nvSpPr>
        <p:spPr>
          <a:xfrm>
            <a:off x="6433074" y="2735229"/>
            <a:ext cx="5149326" cy="3108354"/>
          </a:xfrm>
        </p:spPr>
        <p:txBody>
          <a:bodyPr vert="horz" lIns="91440" tIns="45720" rIns="91440" bIns="45720" rtlCol="0">
            <a:normAutofit/>
          </a:bodyPr>
          <a:lstStyle/>
          <a:p>
            <a:pPr>
              <a:lnSpc>
                <a:spcPct val="100000"/>
              </a:lnSpc>
            </a:pPr>
            <a:r>
              <a:rPr lang="en-US" sz="1900"/>
              <a:t>Between 1974 and 1978, Bundy brutally murdered at least 30 young women across seven states.</a:t>
            </a:r>
          </a:p>
          <a:p>
            <a:pPr>
              <a:lnSpc>
                <a:spcPct val="100000"/>
              </a:lnSpc>
            </a:pPr>
            <a:r>
              <a:rPr lang="en-US" sz="1900"/>
              <a:t>The true count may be over 100. </a:t>
            </a:r>
          </a:p>
          <a:p>
            <a:pPr>
              <a:lnSpc>
                <a:spcPct val="100000"/>
              </a:lnSpc>
            </a:pPr>
            <a:r>
              <a:rPr lang="en-US" sz="1900"/>
              <a:t>His MO was simple – luring victims to his 1968 VW Beetle feigning injury or impersonating authority. </a:t>
            </a:r>
          </a:p>
          <a:p>
            <a:pPr>
              <a:lnSpc>
                <a:spcPct val="100000"/>
              </a:lnSpc>
            </a:pPr>
            <a:r>
              <a:rPr lang="en-US" sz="1900"/>
              <a:t>He escaped custody twice, committing final frantic attacks on a sorority house in Florida. </a:t>
            </a:r>
          </a:p>
          <a:p>
            <a:pPr>
              <a:lnSpc>
                <a:spcPct val="100000"/>
              </a:lnSpc>
            </a:pPr>
            <a:endParaRPr lang="en-US" sz="1900"/>
          </a:p>
        </p:txBody>
      </p:sp>
    </p:spTree>
    <p:extLst>
      <p:ext uri="{BB962C8B-B14F-4D97-AF65-F5344CB8AC3E}">
        <p14:creationId xmlns:p14="http://schemas.microsoft.com/office/powerpoint/2010/main" val="1409717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7B8C8D-303A-4A32-9B89-7D0C614A9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B2A82-EC22-7CE6-3E87-E51E3D355D45}"/>
              </a:ext>
            </a:extLst>
          </p:cNvPr>
          <p:cNvSpPr>
            <a:spLocks noGrp="1"/>
          </p:cNvSpPr>
          <p:nvPr>
            <p:ph type="title"/>
          </p:nvPr>
        </p:nvSpPr>
        <p:spPr>
          <a:xfrm>
            <a:off x="609600" y="557784"/>
            <a:ext cx="6110177" cy="1325563"/>
          </a:xfrm>
        </p:spPr>
        <p:txBody>
          <a:bodyPr>
            <a:normAutofit/>
          </a:bodyPr>
          <a:lstStyle/>
          <a:p>
            <a:pPr>
              <a:lnSpc>
                <a:spcPct val="90000"/>
              </a:lnSpc>
            </a:pPr>
            <a:r>
              <a:rPr lang="en-US">
                <a:cs typeface="Posterama"/>
              </a:rPr>
              <a:t>Ted Bundy: Inside the Mind</a:t>
            </a:r>
            <a:endParaRPr lang="en-US"/>
          </a:p>
        </p:txBody>
      </p:sp>
      <p:sp>
        <p:nvSpPr>
          <p:cNvPr id="3" name="Content Placeholder 2">
            <a:extLst>
              <a:ext uri="{FF2B5EF4-FFF2-40B4-BE49-F238E27FC236}">
                <a16:creationId xmlns:a16="http://schemas.microsoft.com/office/drawing/2014/main" id="{30EBF4E6-4C8E-E494-1AD5-58272342F1CC}"/>
              </a:ext>
            </a:extLst>
          </p:cNvPr>
          <p:cNvSpPr>
            <a:spLocks noGrp="1"/>
          </p:cNvSpPr>
          <p:nvPr>
            <p:ph idx="1"/>
          </p:nvPr>
        </p:nvSpPr>
        <p:spPr>
          <a:xfrm>
            <a:off x="609600" y="2106204"/>
            <a:ext cx="6110177" cy="4036534"/>
          </a:xfrm>
        </p:spPr>
        <p:txBody>
          <a:bodyPr vert="horz" lIns="91440" tIns="45720" rIns="91440" bIns="45720" rtlCol="0">
            <a:normAutofit/>
          </a:bodyPr>
          <a:lstStyle/>
          <a:p>
            <a:r>
              <a:rPr lang="en-US"/>
              <a:t>Diagnosed as a psychopathy, wearing the Mask of Sanity. </a:t>
            </a:r>
          </a:p>
          <a:p>
            <a:r>
              <a:rPr lang="en-US"/>
              <a:t>Extreme narcissist</a:t>
            </a:r>
          </a:p>
          <a:p>
            <a:r>
              <a:rPr lang="en-US"/>
              <a:t>Primary motive was not just sexual gratification, but possession and control. </a:t>
            </a:r>
          </a:p>
          <a:p>
            <a:r>
              <a:rPr lang="en-US"/>
              <a:t>Extended over to necrophilia. </a:t>
            </a:r>
          </a:p>
          <a:p>
            <a:r>
              <a:rPr lang="en-US"/>
              <a:t>He sought dominance after death. </a:t>
            </a:r>
          </a:p>
        </p:txBody>
      </p:sp>
      <p:pic>
        <p:nvPicPr>
          <p:cNvPr id="4" name="Picture 3" descr="A car parked in a room&#10;&#10;AI-generated content may be incorrect.">
            <a:extLst>
              <a:ext uri="{FF2B5EF4-FFF2-40B4-BE49-F238E27FC236}">
                <a16:creationId xmlns:a16="http://schemas.microsoft.com/office/drawing/2014/main" id="{646B31E1-DE7D-C281-464A-C82C86038721}"/>
              </a:ext>
            </a:extLst>
          </p:cNvPr>
          <p:cNvPicPr>
            <a:picLocks noChangeAspect="1"/>
          </p:cNvPicPr>
          <p:nvPr/>
        </p:nvPicPr>
        <p:blipFill>
          <a:blip r:embed="rId2"/>
          <a:srcRect l="5390" r="3" b="3"/>
          <a:stretch>
            <a:fillRect/>
          </a:stretch>
        </p:blipFill>
        <p:spPr>
          <a:xfrm>
            <a:off x="7331853" y="10"/>
            <a:ext cx="4860147" cy="3428990"/>
          </a:xfrm>
          <a:custGeom>
            <a:avLst/>
            <a:gdLst/>
            <a:ahLst/>
            <a:cxnLst/>
            <a:rect l="l" t="t" r="r" b="b"/>
            <a:pathLst>
              <a:path w="486014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4860147" y="0"/>
                </a:lnTo>
                <a:lnTo>
                  <a:pt x="486014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p:spPr>
      </p:pic>
      <p:pic>
        <p:nvPicPr>
          <p:cNvPr id="5" name="Picture 4" descr="A person in a sweater&#10;&#10;AI-generated content may be incorrect.">
            <a:extLst>
              <a:ext uri="{FF2B5EF4-FFF2-40B4-BE49-F238E27FC236}">
                <a16:creationId xmlns:a16="http://schemas.microsoft.com/office/drawing/2014/main" id="{E25F3B21-FBE8-BC4D-81F4-080F879767A9}"/>
              </a:ext>
            </a:extLst>
          </p:cNvPr>
          <p:cNvPicPr>
            <a:picLocks noChangeAspect="1"/>
          </p:cNvPicPr>
          <p:nvPr/>
        </p:nvPicPr>
        <p:blipFill>
          <a:blip r:embed="rId3"/>
          <a:srcRect l="7475" r="7228" b="3"/>
          <a:stretch>
            <a:fillRect/>
          </a:stretch>
        </p:blipFill>
        <p:spPr>
          <a:xfrm>
            <a:off x="7317115" y="3429000"/>
            <a:ext cx="4874885" cy="3429000"/>
          </a:xfrm>
          <a:custGeom>
            <a:avLst/>
            <a:gdLst/>
            <a:ahLst/>
            <a:cxnLst/>
            <a:rect l="l" t="t" r="r" b="b"/>
            <a:pathLst>
              <a:path w="487488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4874885" y="0"/>
                </a:lnTo>
                <a:lnTo>
                  <a:pt x="487488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p:spPr>
      </p:pic>
    </p:spTree>
    <p:extLst>
      <p:ext uri="{BB962C8B-B14F-4D97-AF65-F5344CB8AC3E}">
        <p14:creationId xmlns:p14="http://schemas.microsoft.com/office/powerpoint/2010/main" val="4060403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915B505-FE40-589F-784B-F983753D40CB}"/>
              </a:ext>
            </a:extLst>
          </p:cNvPr>
          <p:cNvSpPr>
            <a:spLocks noGrp="1"/>
          </p:cNvSpPr>
          <p:nvPr>
            <p:ph type="title"/>
          </p:nvPr>
        </p:nvSpPr>
        <p:spPr>
          <a:xfrm>
            <a:off x="6297494" y="552782"/>
            <a:ext cx="5369169" cy="1619611"/>
          </a:xfrm>
        </p:spPr>
        <p:txBody>
          <a:bodyPr>
            <a:normAutofit/>
          </a:bodyPr>
          <a:lstStyle/>
          <a:p>
            <a:r>
              <a:rPr lang="en-US">
                <a:cs typeface="Posterama"/>
              </a:rPr>
              <a:t>Ted Bundy</a:t>
            </a:r>
            <a:endParaRPr lang="en-US"/>
          </a:p>
        </p:txBody>
      </p:sp>
      <p:pic>
        <p:nvPicPr>
          <p:cNvPr id="4" name="Picture 3" descr="A person with dark hair smiling&#10;&#10;AI-generated content may be incorrect.">
            <a:extLst>
              <a:ext uri="{FF2B5EF4-FFF2-40B4-BE49-F238E27FC236}">
                <a16:creationId xmlns:a16="http://schemas.microsoft.com/office/drawing/2014/main" id="{7A912189-6C16-AEFE-DD67-CACB0C70F116}"/>
              </a:ext>
            </a:extLst>
          </p:cNvPr>
          <p:cNvPicPr>
            <a:picLocks noChangeAspect="1"/>
          </p:cNvPicPr>
          <p:nvPr/>
        </p:nvPicPr>
        <p:blipFill>
          <a:blip r:embed="rId2"/>
          <a:srcRect t="7282" b="8281"/>
          <a:stretch>
            <a:fillRect/>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a:extLst>
              <a:ext uri="{FF2B5EF4-FFF2-40B4-BE49-F238E27FC236}">
                <a16:creationId xmlns:a16="http://schemas.microsoft.com/office/drawing/2014/main" id="{5B0F402E-174A-A9BD-72E2-72480F91236D}"/>
              </a:ext>
            </a:extLst>
          </p:cNvPr>
          <p:cNvSpPr>
            <a:spLocks noGrp="1"/>
          </p:cNvSpPr>
          <p:nvPr>
            <p:ph idx="1"/>
          </p:nvPr>
        </p:nvSpPr>
        <p:spPr>
          <a:xfrm>
            <a:off x="6298092" y="2391995"/>
            <a:ext cx="5355276" cy="3174788"/>
          </a:xfrm>
        </p:spPr>
        <p:txBody>
          <a:bodyPr vert="horz" lIns="91440" tIns="45720" rIns="91440" bIns="45720" rtlCol="0" anchor="t">
            <a:normAutofit/>
          </a:bodyPr>
          <a:lstStyle/>
          <a:p>
            <a:r>
              <a:rPr lang="en-US"/>
              <a:t>The classic psychopath.</a:t>
            </a:r>
          </a:p>
          <a:p>
            <a:r>
              <a:rPr lang="en-US"/>
              <a:t>Met virtually every aspect of Hare's PCL-R.</a:t>
            </a:r>
          </a:p>
          <a:p>
            <a:r>
              <a:rPr lang="en-US"/>
              <a:t>People were his objects. </a:t>
            </a:r>
          </a:p>
          <a:p>
            <a:r>
              <a:rPr lang="en-US"/>
              <a:t>A sheer drive for power, coupled with a superiority complex.</a:t>
            </a:r>
          </a:p>
          <a:p>
            <a:r>
              <a:rPr lang="en-US"/>
              <a:t>Emotional poverty – did not feel fear, anxiety or guilt. </a:t>
            </a:r>
          </a:p>
        </p:txBody>
      </p:sp>
    </p:spTree>
    <p:extLst>
      <p:ext uri="{BB962C8B-B14F-4D97-AF65-F5344CB8AC3E}">
        <p14:creationId xmlns:p14="http://schemas.microsoft.com/office/powerpoint/2010/main" val="2101508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FC519A-C542-BFB3-B6A7-052FC4678760}"/>
              </a:ext>
            </a:extLst>
          </p:cNvPr>
          <p:cNvSpPr>
            <a:spLocks noGrp="1"/>
          </p:cNvSpPr>
          <p:nvPr>
            <p:ph type="title"/>
          </p:nvPr>
        </p:nvSpPr>
        <p:spPr>
          <a:xfrm>
            <a:off x="609600" y="552782"/>
            <a:ext cx="5545870" cy="1658525"/>
          </a:xfrm>
        </p:spPr>
        <p:txBody>
          <a:bodyPr>
            <a:normAutofit/>
          </a:bodyPr>
          <a:lstStyle/>
          <a:p>
            <a:r>
              <a:rPr lang="en-US">
                <a:cs typeface="Posterama"/>
              </a:rPr>
              <a:t>John Wayne Gacy: The Killer Clown</a:t>
            </a:r>
            <a:endParaRPr lang="en-US"/>
          </a:p>
        </p:txBody>
      </p:sp>
      <p:sp>
        <p:nvSpPr>
          <p:cNvPr id="3" name="Content Placeholder 2">
            <a:extLst>
              <a:ext uri="{FF2B5EF4-FFF2-40B4-BE49-F238E27FC236}">
                <a16:creationId xmlns:a16="http://schemas.microsoft.com/office/drawing/2014/main" id="{5FA1D5AA-D803-365C-752E-07879CE67CCA}"/>
              </a:ext>
            </a:extLst>
          </p:cNvPr>
          <p:cNvSpPr>
            <a:spLocks noGrp="1"/>
          </p:cNvSpPr>
          <p:nvPr>
            <p:ph idx="1"/>
          </p:nvPr>
        </p:nvSpPr>
        <p:spPr>
          <a:xfrm>
            <a:off x="609600" y="2548521"/>
            <a:ext cx="5545867" cy="3470616"/>
          </a:xfrm>
        </p:spPr>
        <p:txBody>
          <a:bodyPr vert="horz" lIns="91440" tIns="45720" rIns="91440" bIns="45720" rtlCol="0">
            <a:normAutofit/>
          </a:bodyPr>
          <a:lstStyle/>
          <a:p>
            <a:pPr>
              <a:lnSpc>
                <a:spcPct val="100000"/>
              </a:lnSpc>
            </a:pPr>
            <a:r>
              <a:rPr lang="en-US" sz="1700"/>
              <a:t>John Wayne Gacy murdered 33 young men and boys between 1972 and 1978 in Illinois. </a:t>
            </a:r>
          </a:p>
          <a:p>
            <a:pPr>
              <a:lnSpc>
                <a:spcPct val="100000"/>
              </a:lnSpc>
            </a:pPr>
            <a:r>
              <a:rPr lang="en-US" sz="1700"/>
              <a:t>He lured them in with false pretenses, promising construction work or money at his home. </a:t>
            </a:r>
          </a:p>
          <a:p>
            <a:pPr>
              <a:lnSpc>
                <a:spcPct val="100000"/>
              </a:lnSpc>
            </a:pPr>
            <a:r>
              <a:rPr lang="en-US" sz="1700"/>
              <a:t>Exploitation of vulnerable young males, often runaways or sex workers. </a:t>
            </a:r>
          </a:p>
          <a:p>
            <a:pPr>
              <a:lnSpc>
                <a:spcPct val="100000"/>
              </a:lnSpc>
            </a:pPr>
            <a:r>
              <a:rPr lang="en-US" sz="1700"/>
              <a:t>29 victims were discovered in his cramped crawl space under the house. </a:t>
            </a:r>
          </a:p>
          <a:p>
            <a:pPr>
              <a:lnSpc>
                <a:spcPct val="100000"/>
              </a:lnSpc>
            </a:pPr>
            <a:r>
              <a:rPr lang="en-US" sz="1700"/>
              <a:t>He dressed as Pogo the Clown for children's parties. </a:t>
            </a:r>
          </a:p>
          <a:p>
            <a:pPr>
              <a:lnSpc>
                <a:spcPct val="100000"/>
              </a:lnSpc>
            </a:pPr>
            <a:endParaRPr lang="en-US" sz="1700"/>
          </a:p>
        </p:txBody>
      </p:sp>
      <p:pic>
        <p:nvPicPr>
          <p:cNvPr id="4" name="Picture 3" descr="A framed picture of a clown&#10;&#10;AI-generated content may be incorrect.">
            <a:extLst>
              <a:ext uri="{FF2B5EF4-FFF2-40B4-BE49-F238E27FC236}">
                <a16:creationId xmlns:a16="http://schemas.microsoft.com/office/drawing/2014/main" id="{694A078F-FF79-8A42-5F1F-275EADF39EC6}"/>
              </a:ext>
            </a:extLst>
          </p:cNvPr>
          <p:cNvPicPr>
            <a:picLocks noChangeAspect="1"/>
          </p:cNvPicPr>
          <p:nvPr/>
        </p:nvPicPr>
        <p:blipFill>
          <a:blip r:embed="rId2"/>
          <a:stretch>
            <a:fillRect/>
          </a:stretch>
        </p:blipFill>
        <p:spPr>
          <a:xfrm>
            <a:off x="6819190" y="90914"/>
            <a:ext cx="5376526" cy="6640657"/>
          </a:xfrm>
          <a:prstGeom prst="rect">
            <a:avLst/>
          </a:prstGeom>
        </p:spPr>
      </p:pic>
    </p:spTree>
    <p:extLst>
      <p:ext uri="{BB962C8B-B14F-4D97-AF65-F5344CB8AC3E}">
        <p14:creationId xmlns:p14="http://schemas.microsoft.com/office/powerpoint/2010/main" val="1155906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1DC701C-996F-9120-5657-15C2E2FFC541}"/>
              </a:ext>
            </a:extLst>
          </p:cNvPr>
          <p:cNvSpPr>
            <a:spLocks noGrp="1"/>
          </p:cNvSpPr>
          <p:nvPr>
            <p:ph type="title"/>
          </p:nvPr>
        </p:nvSpPr>
        <p:spPr>
          <a:xfrm>
            <a:off x="609600" y="552782"/>
            <a:ext cx="5545870" cy="1658525"/>
          </a:xfrm>
        </p:spPr>
        <p:txBody>
          <a:bodyPr>
            <a:normAutofit/>
          </a:bodyPr>
          <a:lstStyle/>
          <a:p>
            <a:r>
              <a:rPr lang="en-US">
                <a:cs typeface="Posterama"/>
              </a:rPr>
              <a:t>Psychopathology</a:t>
            </a:r>
            <a:endParaRPr lang="en-US"/>
          </a:p>
        </p:txBody>
      </p:sp>
      <p:sp>
        <p:nvSpPr>
          <p:cNvPr id="3" name="Content Placeholder 2">
            <a:extLst>
              <a:ext uri="{FF2B5EF4-FFF2-40B4-BE49-F238E27FC236}">
                <a16:creationId xmlns:a16="http://schemas.microsoft.com/office/drawing/2014/main" id="{17FA2F7D-0EA0-2DF4-50EB-09252357A8EC}"/>
              </a:ext>
            </a:extLst>
          </p:cNvPr>
          <p:cNvSpPr>
            <a:spLocks noGrp="1"/>
          </p:cNvSpPr>
          <p:nvPr>
            <p:ph idx="1"/>
          </p:nvPr>
        </p:nvSpPr>
        <p:spPr>
          <a:xfrm>
            <a:off x="609600" y="2548521"/>
            <a:ext cx="5545867" cy="3470616"/>
          </a:xfrm>
        </p:spPr>
        <p:txBody>
          <a:bodyPr vert="horz" lIns="91440" tIns="45720" rIns="91440" bIns="45720" rtlCol="0">
            <a:normAutofit/>
          </a:bodyPr>
          <a:lstStyle/>
          <a:p>
            <a:pPr>
              <a:lnSpc>
                <a:spcPct val="100000"/>
              </a:lnSpc>
            </a:pPr>
            <a:r>
              <a:rPr lang="en-US" sz="1700" err="1"/>
              <a:t>Compartmentalisation</a:t>
            </a:r>
            <a:r>
              <a:rPr lang="en-US" sz="1700"/>
              <a:t> - the master of the double life. </a:t>
            </a:r>
          </a:p>
          <a:p>
            <a:pPr>
              <a:lnSpc>
                <a:spcPct val="100000"/>
              </a:lnSpc>
            </a:pPr>
            <a:r>
              <a:rPr lang="en-US" sz="1700"/>
              <a:t>A successful contractor, active in local politics and a friendly </a:t>
            </a:r>
            <a:r>
              <a:rPr lang="en-US" sz="1700" err="1"/>
              <a:t>neighbour</a:t>
            </a:r>
            <a:r>
              <a:rPr lang="en-US" sz="1700"/>
              <a:t>. </a:t>
            </a:r>
          </a:p>
          <a:p>
            <a:pPr>
              <a:lnSpc>
                <a:spcPct val="100000"/>
              </a:lnSpc>
            </a:pPr>
            <a:r>
              <a:rPr lang="en-US" sz="1700"/>
              <a:t>A lack of empathy, saw his victims as objects. </a:t>
            </a:r>
          </a:p>
          <a:p>
            <a:pPr>
              <a:lnSpc>
                <a:spcPct val="100000"/>
              </a:lnSpc>
            </a:pPr>
            <a:r>
              <a:rPr lang="en-US" sz="1700"/>
              <a:t>His confessions were cold and self serving, lacking remorse or guilt. </a:t>
            </a:r>
          </a:p>
          <a:p>
            <a:pPr>
              <a:lnSpc>
                <a:spcPct val="100000"/>
              </a:lnSpc>
            </a:pPr>
            <a:r>
              <a:rPr lang="en-US" sz="1700"/>
              <a:t>Narcissistic, believing he was superior intellectually to law enforcement.</a:t>
            </a:r>
          </a:p>
          <a:p>
            <a:pPr>
              <a:lnSpc>
                <a:spcPct val="100000"/>
              </a:lnSpc>
            </a:pPr>
            <a:r>
              <a:rPr lang="en-US" sz="1700"/>
              <a:t>His clown persona allowed a command of attention and admiration he desperately craved. </a:t>
            </a:r>
          </a:p>
        </p:txBody>
      </p:sp>
      <p:pic>
        <p:nvPicPr>
          <p:cNvPr id="4" name="Picture 3" descr="A person in a white shirt&#10;&#10;AI-generated content may be incorrect.">
            <a:extLst>
              <a:ext uri="{FF2B5EF4-FFF2-40B4-BE49-F238E27FC236}">
                <a16:creationId xmlns:a16="http://schemas.microsoft.com/office/drawing/2014/main" id="{1D182085-632B-36BC-4320-A7708D397272}"/>
              </a:ext>
            </a:extLst>
          </p:cNvPr>
          <p:cNvPicPr>
            <a:picLocks noChangeAspect="1"/>
          </p:cNvPicPr>
          <p:nvPr/>
        </p:nvPicPr>
        <p:blipFill>
          <a:blip r:embed="rId2"/>
          <a:stretch>
            <a:fillRect/>
          </a:stretch>
        </p:blipFill>
        <p:spPr>
          <a:xfrm>
            <a:off x="7422872" y="663959"/>
            <a:ext cx="4029771" cy="5355178"/>
          </a:xfrm>
          <a:prstGeom prst="rect">
            <a:avLst/>
          </a:prstGeom>
        </p:spPr>
      </p:pic>
    </p:spTree>
    <p:extLst>
      <p:ext uri="{BB962C8B-B14F-4D97-AF65-F5344CB8AC3E}">
        <p14:creationId xmlns:p14="http://schemas.microsoft.com/office/powerpoint/2010/main" val="32667105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6B29-0A00-E75F-AC34-A088FC27F5A6}"/>
              </a:ext>
            </a:extLst>
          </p:cNvPr>
          <p:cNvSpPr>
            <a:spLocks noGrp="1"/>
          </p:cNvSpPr>
          <p:nvPr>
            <p:ph type="title"/>
          </p:nvPr>
        </p:nvSpPr>
        <p:spPr/>
        <p:txBody>
          <a:bodyPr/>
          <a:lstStyle/>
          <a:p>
            <a:r>
              <a:rPr lang="en-US">
                <a:cs typeface="Posterama"/>
              </a:rPr>
              <a:t>Motivations and Modus Operandi</a:t>
            </a:r>
            <a:endParaRPr lang="en-US"/>
          </a:p>
        </p:txBody>
      </p:sp>
      <p:sp>
        <p:nvSpPr>
          <p:cNvPr id="3" name="Content Placeholder 2">
            <a:extLst>
              <a:ext uri="{FF2B5EF4-FFF2-40B4-BE49-F238E27FC236}">
                <a16:creationId xmlns:a16="http://schemas.microsoft.com/office/drawing/2014/main" id="{ACA79FC6-35E2-2AC1-0C53-2B40916E99C9}"/>
              </a:ext>
            </a:extLst>
          </p:cNvPr>
          <p:cNvSpPr>
            <a:spLocks noGrp="1"/>
          </p:cNvSpPr>
          <p:nvPr>
            <p:ph idx="1"/>
          </p:nvPr>
        </p:nvSpPr>
        <p:spPr/>
        <p:txBody>
          <a:bodyPr vert="horz" lIns="91440" tIns="45720" rIns="91440" bIns="45720" rtlCol="0" anchor="t">
            <a:normAutofit/>
          </a:bodyPr>
          <a:lstStyle/>
          <a:p>
            <a:r>
              <a:rPr lang="en-US">
                <a:ea typeface="+mn-lt"/>
                <a:cs typeface="+mn-lt"/>
              </a:rPr>
              <a:t>Power and Control: The core driver of his crimes was not just murder, but the absolute domination of another human being. He sought to extinguish their will and possess them completely.</a:t>
            </a:r>
            <a:endParaRPr lang="en-US"/>
          </a:p>
          <a:p>
            <a:r>
              <a:rPr lang="en-US">
                <a:ea typeface="+mn-lt"/>
                <a:cs typeface="+mn-lt"/>
              </a:rPr>
              <a:t>The "Rope Trick": Gacy often lured victims with promises of work. He would then trick them into handcuffs or use a "rope trick" to demonstrate a knot, only to strangle them—a method that became his signature.</a:t>
            </a:r>
            <a:endParaRPr lang="en-US"/>
          </a:p>
          <a:p>
            <a:r>
              <a:rPr lang="en-US">
                <a:ea typeface="+mn-lt"/>
                <a:cs typeface="+mn-lt"/>
              </a:rPr>
              <a:t>Sexual Sadism: His crimes were sexually motivated acts of sadism. He derived gratification from the suffering, humiliation, and ultimate power he held over his victims during their final moments.</a:t>
            </a:r>
            <a:endParaRPr lang="en-US"/>
          </a:p>
        </p:txBody>
      </p:sp>
    </p:spTree>
    <p:extLst>
      <p:ext uri="{BB962C8B-B14F-4D97-AF65-F5344CB8AC3E}">
        <p14:creationId xmlns:p14="http://schemas.microsoft.com/office/powerpoint/2010/main" val="2940480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D0DA90F4-B24A-49DA-9477-972BFC4B1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ADAF001-055A-4E35-BF24-AF70A5FE2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8" cy="6858000"/>
          </a:xfrm>
          <a:custGeom>
            <a:avLst/>
            <a:gdLst>
              <a:gd name="connsiteX0" fmla="*/ 7169275 w 10615628"/>
              <a:gd name="connsiteY0" fmla="*/ 5665108 h 6858000"/>
              <a:gd name="connsiteX1" fmla="*/ 7514896 w 10615628"/>
              <a:gd name="connsiteY1" fmla="*/ 6010729 h 6858000"/>
              <a:gd name="connsiteX2" fmla="*/ 7169275 w 10615628"/>
              <a:gd name="connsiteY2" fmla="*/ 6356350 h 6858000"/>
              <a:gd name="connsiteX3" fmla="*/ 6823654 w 10615628"/>
              <a:gd name="connsiteY3" fmla="*/ 6010729 h 6858000"/>
              <a:gd name="connsiteX4" fmla="*/ 7169275 w 10615628"/>
              <a:gd name="connsiteY4" fmla="*/ 5665108 h 6858000"/>
              <a:gd name="connsiteX5" fmla="*/ 10010445 w 10615628"/>
              <a:gd name="connsiteY5" fmla="*/ 2285547 h 6858000"/>
              <a:gd name="connsiteX6" fmla="*/ 10456759 w 10615628"/>
              <a:gd name="connsiteY6" fmla="*/ 2731861 h 6858000"/>
              <a:gd name="connsiteX7" fmla="*/ 10010445 w 10615628"/>
              <a:gd name="connsiteY7" fmla="*/ 3178175 h 6858000"/>
              <a:gd name="connsiteX8" fmla="*/ 9564131 w 10615628"/>
              <a:gd name="connsiteY8" fmla="*/ 2731861 h 6858000"/>
              <a:gd name="connsiteX9" fmla="*/ 10010445 w 10615628"/>
              <a:gd name="connsiteY9" fmla="*/ 2285547 h 6858000"/>
              <a:gd name="connsiteX10" fmla="*/ 10354144 w 10615628"/>
              <a:gd name="connsiteY10" fmla="*/ 1626055 h 6858000"/>
              <a:gd name="connsiteX11" fmla="*/ 10615628 w 10615628"/>
              <a:gd name="connsiteY11" fmla="*/ 1887539 h 6858000"/>
              <a:gd name="connsiteX12" fmla="*/ 10354144 w 10615628"/>
              <a:gd name="connsiteY12" fmla="*/ 2149023 h 6858000"/>
              <a:gd name="connsiteX13" fmla="*/ 10092660 w 10615628"/>
              <a:gd name="connsiteY13" fmla="*/ 1887539 h 6858000"/>
              <a:gd name="connsiteX14" fmla="*/ 10354144 w 10615628"/>
              <a:gd name="connsiteY14" fmla="*/ 1626055 h 6858000"/>
              <a:gd name="connsiteX15" fmla="*/ 1458900 w 10615628"/>
              <a:gd name="connsiteY15" fmla="*/ 620486 h 6858000"/>
              <a:gd name="connsiteX16" fmla="*/ 1905214 w 10615628"/>
              <a:gd name="connsiteY16" fmla="*/ 1066801 h 6858000"/>
              <a:gd name="connsiteX17" fmla="*/ 1458900 w 10615628"/>
              <a:gd name="connsiteY17" fmla="*/ 1513115 h 6858000"/>
              <a:gd name="connsiteX18" fmla="*/ 1012586 w 10615628"/>
              <a:gd name="connsiteY18" fmla="*/ 1066801 h 6858000"/>
              <a:gd name="connsiteX19" fmla="*/ 1458900 w 10615628"/>
              <a:gd name="connsiteY19" fmla="*/ 620486 h 6858000"/>
              <a:gd name="connsiteX20" fmla="*/ 6634576 w 10615628"/>
              <a:gd name="connsiteY20" fmla="*/ 0 h 6858000"/>
              <a:gd name="connsiteX21" fmla="*/ 10141833 w 10615628"/>
              <a:gd name="connsiteY21" fmla="*/ 0 h 6858000"/>
              <a:gd name="connsiteX22" fmla="*/ 10200259 w 10615628"/>
              <a:gd name="connsiteY22" fmla="*/ 112226 h 6858000"/>
              <a:gd name="connsiteX23" fmla="*/ 9914574 w 10615628"/>
              <a:gd name="connsiteY23" fmla="*/ 1675664 h 6858000"/>
              <a:gd name="connsiteX24" fmla="*/ 9361608 w 10615628"/>
              <a:gd name="connsiteY24" fmla="*/ 2357295 h 6858000"/>
              <a:gd name="connsiteX25" fmla="*/ 9334634 w 10615628"/>
              <a:gd name="connsiteY25" fmla="*/ 3068329 h 6858000"/>
              <a:gd name="connsiteX26" fmla="*/ 9815041 w 10615628"/>
              <a:gd name="connsiteY26" fmla="*/ 3852733 h 6858000"/>
              <a:gd name="connsiteX27" fmla="*/ 9376175 w 10615628"/>
              <a:gd name="connsiteY27" fmla="*/ 5163128 h 6858000"/>
              <a:gd name="connsiteX28" fmla="*/ 7869812 w 10615628"/>
              <a:gd name="connsiteY28" fmla="*/ 5397802 h 6858000"/>
              <a:gd name="connsiteX29" fmla="*/ 6545391 w 10615628"/>
              <a:gd name="connsiteY29" fmla="*/ 5591204 h 6858000"/>
              <a:gd name="connsiteX30" fmla="*/ 5772722 w 10615628"/>
              <a:gd name="connsiteY30" fmla="*/ 6463273 h 6858000"/>
              <a:gd name="connsiteX31" fmla="*/ 5542128 w 10615628"/>
              <a:gd name="connsiteY31" fmla="*/ 6751894 h 6858000"/>
              <a:gd name="connsiteX32" fmla="*/ 5455474 w 10615628"/>
              <a:gd name="connsiteY32" fmla="*/ 6858000 h 6858000"/>
              <a:gd name="connsiteX33" fmla="*/ 3884321 w 10615628"/>
              <a:gd name="connsiteY33" fmla="*/ 6858000 h 6858000"/>
              <a:gd name="connsiteX34" fmla="*/ 3874161 w 10615628"/>
              <a:gd name="connsiteY34" fmla="*/ 6844415 h 6858000"/>
              <a:gd name="connsiteX35" fmla="*/ 3692625 w 10615628"/>
              <a:gd name="connsiteY35" fmla="*/ 6276208 h 6858000"/>
              <a:gd name="connsiteX36" fmla="*/ 2561203 w 10615628"/>
              <a:gd name="connsiteY36" fmla="*/ 5655807 h 6858000"/>
              <a:gd name="connsiteX37" fmla="*/ 69616 w 10615628"/>
              <a:gd name="connsiteY37" fmla="*/ 4277707 h 6858000"/>
              <a:gd name="connsiteX38" fmla="*/ 1642 w 10615628"/>
              <a:gd name="connsiteY38" fmla="*/ 3679829 h 6858000"/>
              <a:gd name="connsiteX39" fmla="*/ 368893 w 10615628"/>
              <a:gd name="connsiteY39" fmla="*/ 2516307 h 6858000"/>
              <a:gd name="connsiteX40" fmla="*/ 1113509 w 10615628"/>
              <a:gd name="connsiteY40" fmla="*/ 2192619 h 6858000"/>
              <a:gd name="connsiteX41" fmla="*/ 2037232 w 10615628"/>
              <a:gd name="connsiteY41" fmla="*/ 2005556 h 6858000"/>
              <a:gd name="connsiteX42" fmla="*/ 2547311 w 10615628"/>
              <a:gd name="connsiteY42" fmla="*/ 1405116 h 6858000"/>
              <a:gd name="connsiteX43" fmla="*/ 3900863 w 10615628"/>
              <a:gd name="connsiteY43" fmla="*/ 578768 h 6858000"/>
              <a:gd name="connsiteX44" fmla="*/ 4571571 w 10615628"/>
              <a:gd name="connsiteY44" fmla="*/ 860779 h 6858000"/>
              <a:gd name="connsiteX45" fmla="*/ 6039225 w 10615628"/>
              <a:gd name="connsiteY45" fmla="*/ 631501 h 6858000"/>
              <a:gd name="connsiteX46" fmla="*/ 6449432 w 10615628"/>
              <a:gd name="connsiteY46" fmla="*/ 1932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8" h="6858000">
                <a:moveTo>
                  <a:pt x="7169275" y="5665108"/>
                </a:moveTo>
                <a:cubicBezTo>
                  <a:pt x="7360156" y="5665108"/>
                  <a:pt x="7514896" y="5819848"/>
                  <a:pt x="7514896" y="6010729"/>
                </a:cubicBezTo>
                <a:cubicBezTo>
                  <a:pt x="7514896" y="6201610"/>
                  <a:pt x="7360156" y="6356350"/>
                  <a:pt x="7169275" y="6356350"/>
                </a:cubicBezTo>
                <a:cubicBezTo>
                  <a:pt x="6978394" y="6356350"/>
                  <a:pt x="6823654" y="6201610"/>
                  <a:pt x="6823654" y="6010729"/>
                </a:cubicBezTo>
                <a:cubicBezTo>
                  <a:pt x="6823654" y="5819848"/>
                  <a:pt x="6978394" y="5665108"/>
                  <a:pt x="7169275" y="5665108"/>
                </a:cubicBezTo>
                <a:close/>
                <a:moveTo>
                  <a:pt x="10010445" y="2285547"/>
                </a:moveTo>
                <a:cubicBezTo>
                  <a:pt x="10256937" y="2285547"/>
                  <a:pt x="10456759" y="2485369"/>
                  <a:pt x="10456759" y="2731861"/>
                </a:cubicBezTo>
                <a:cubicBezTo>
                  <a:pt x="10456759" y="2978353"/>
                  <a:pt x="10256937" y="3178175"/>
                  <a:pt x="10010445" y="3178175"/>
                </a:cubicBezTo>
                <a:cubicBezTo>
                  <a:pt x="9763953" y="3178175"/>
                  <a:pt x="9564131" y="2978353"/>
                  <a:pt x="9564131" y="2731861"/>
                </a:cubicBezTo>
                <a:cubicBezTo>
                  <a:pt x="9564131" y="2485369"/>
                  <a:pt x="9763953" y="2285547"/>
                  <a:pt x="10010445" y="2285547"/>
                </a:cubicBezTo>
                <a:close/>
                <a:moveTo>
                  <a:pt x="10354144" y="1626055"/>
                </a:moveTo>
                <a:cubicBezTo>
                  <a:pt x="10498558" y="1626055"/>
                  <a:pt x="10615628" y="1743125"/>
                  <a:pt x="10615628" y="1887539"/>
                </a:cubicBezTo>
                <a:cubicBezTo>
                  <a:pt x="10615628" y="2031953"/>
                  <a:pt x="10498558" y="2149023"/>
                  <a:pt x="10354144" y="2149023"/>
                </a:cubicBezTo>
                <a:cubicBezTo>
                  <a:pt x="10209730" y="2149023"/>
                  <a:pt x="10092660" y="2031953"/>
                  <a:pt x="10092660" y="1887539"/>
                </a:cubicBezTo>
                <a:cubicBezTo>
                  <a:pt x="10092660" y="1743125"/>
                  <a:pt x="10209730" y="1626055"/>
                  <a:pt x="10354144" y="1626055"/>
                </a:cubicBezTo>
                <a:close/>
                <a:moveTo>
                  <a:pt x="1458900" y="620486"/>
                </a:moveTo>
                <a:cubicBezTo>
                  <a:pt x="1705392" y="620486"/>
                  <a:pt x="1905214" y="820308"/>
                  <a:pt x="1905214" y="1066801"/>
                </a:cubicBezTo>
                <a:cubicBezTo>
                  <a:pt x="1905214" y="1313293"/>
                  <a:pt x="1705392" y="1513115"/>
                  <a:pt x="1458900" y="1513115"/>
                </a:cubicBezTo>
                <a:cubicBezTo>
                  <a:pt x="1212408" y="1513115"/>
                  <a:pt x="1012586" y="1313293"/>
                  <a:pt x="1012586" y="1066801"/>
                </a:cubicBezTo>
                <a:cubicBezTo>
                  <a:pt x="1012586" y="820308"/>
                  <a:pt x="1212408" y="620486"/>
                  <a:pt x="1458900" y="620486"/>
                </a:cubicBezTo>
                <a:close/>
                <a:moveTo>
                  <a:pt x="6634576" y="0"/>
                </a:moveTo>
                <a:lnTo>
                  <a:pt x="10141833" y="0"/>
                </a:lnTo>
                <a:lnTo>
                  <a:pt x="10200259" y="112226"/>
                </a:lnTo>
                <a:cubicBezTo>
                  <a:pt x="10410238" y="575267"/>
                  <a:pt x="10394871" y="1153566"/>
                  <a:pt x="9914574" y="1675664"/>
                </a:cubicBezTo>
                <a:cubicBezTo>
                  <a:pt x="9716855" y="1890647"/>
                  <a:pt x="9539637" y="2125050"/>
                  <a:pt x="9361608" y="2357295"/>
                </a:cubicBezTo>
                <a:cubicBezTo>
                  <a:pt x="9193291" y="2576999"/>
                  <a:pt x="9188571" y="2830555"/>
                  <a:pt x="9334634" y="3068329"/>
                </a:cubicBezTo>
                <a:cubicBezTo>
                  <a:pt x="9495669" y="3329572"/>
                  <a:pt x="9683003" y="3577867"/>
                  <a:pt x="9815041" y="3852733"/>
                </a:cubicBezTo>
                <a:cubicBezTo>
                  <a:pt x="10050524" y="4342849"/>
                  <a:pt x="9955574" y="4825683"/>
                  <a:pt x="9376175" y="5163128"/>
                </a:cubicBezTo>
                <a:cubicBezTo>
                  <a:pt x="8901028" y="5439881"/>
                  <a:pt x="8396076" y="5450671"/>
                  <a:pt x="7869812" y="5397802"/>
                </a:cubicBezTo>
                <a:cubicBezTo>
                  <a:pt x="7414763" y="5352215"/>
                  <a:pt x="6924916" y="5316880"/>
                  <a:pt x="6545391" y="5591204"/>
                </a:cubicBezTo>
                <a:cubicBezTo>
                  <a:pt x="6238293" y="5813470"/>
                  <a:pt x="6024794" y="6166020"/>
                  <a:pt x="5772722" y="6463273"/>
                </a:cubicBezTo>
                <a:cubicBezTo>
                  <a:pt x="5693284" y="6557075"/>
                  <a:pt x="5618532" y="6655327"/>
                  <a:pt x="5542128" y="6751894"/>
                </a:cubicBezTo>
                <a:lnTo>
                  <a:pt x="5455474" y="6858000"/>
                </a:lnTo>
                <a:lnTo>
                  <a:pt x="3884321" y="6858000"/>
                </a:lnTo>
                <a:lnTo>
                  <a:pt x="3874161" y="6844415"/>
                </a:lnTo>
                <a:cubicBezTo>
                  <a:pt x="3769501" y="6682571"/>
                  <a:pt x="3725803" y="6471500"/>
                  <a:pt x="3692625" y="6276208"/>
                </a:cubicBezTo>
                <a:cubicBezTo>
                  <a:pt x="3594979" y="5704765"/>
                  <a:pt x="2996562" y="5529974"/>
                  <a:pt x="2561203" y="5655807"/>
                </a:cubicBezTo>
                <a:cubicBezTo>
                  <a:pt x="1295583" y="6024676"/>
                  <a:pt x="405172" y="5378784"/>
                  <a:pt x="69616" y="4277707"/>
                </a:cubicBezTo>
                <a:cubicBezTo>
                  <a:pt x="12162" y="4089023"/>
                  <a:pt x="22817" y="3880246"/>
                  <a:pt x="1642" y="3679829"/>
                </a:cubicBezTo>
                <a:cubicBezTo>
                  <a:pt x="-11845" y="3246492"/>
                  <a:pt x="53163" y="2840534"/>
                  <a:pt x="368893" y="2516307"/>
                </a:cubicBezTo>
                <a:cubicBezTo>
                  <a:pt x="570253" y="2309552"/>
                  <a:pt x="826642" y="2227146"/>
                  <a:pt x="1113509" y="2192619"/>
                </a:cubicBezTo>
                <a:cubicBezTo>
                  <a:pt x="1425464" y="2154856"/>
                  <a:pt x="1739170" y="2099965"/>
                  <a:pt x="2037232" y="2005556"/>
                </a:cubicBezTo>
                <a:cubicBezTo>
                  <a:pt x="2313447" y="1917890"/>
                  <a:pt x="2430109" y="1649903"/>
                  <a:pt x="2547311" y="1405116"/>
                </a:cubicBezTo>
                <a:cubicBezTo>
                  <a:pt x="2839303" y="794963"/>
                  <a:pt x="3300289" y="490428"/>
                  <a:pt x="3900863" y="578768"/>
                </a:cubicBezTo>
                <a:cubicBezTo>
                  <a:pt x="4133784" y="613024"/>
                  <a:pt x="4362118" y="739802"/>
                  <a:pt x="4571571" y="860779"/>
                </a:cubicBezTo>
                <a:cubicBezTo>
                  <a:pt x="5133169" y="1185277"/>
                  <a:pt x="5641898" y="1029502"/>
                  <a:pt x="6039225" y="631501"/>
                </a:cubicBezTo>
                <a:cubicBezTo>
                  <a:pt x="6180164" y="489888"/>
                  <a:pt x="6313483" y="339980"/>
                  <a:pt x="6449432" y="19325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810EDB-08E5-6F57-4127-8C8FBB147AA2}"/>
              </a:ext>
            </a:extLst>
          </p:cNvPr>
          <p:cNvSpPr>
            <a:spLocks noGrp="1"/>
          </p:cNvSpPr>
          <p:nvPr>
            <p:ph type="ctrTitle"/>
          </p:nvPr>
        </p:nvSpPr>
        <p:spPr>
          <a:xfrm>
            <a:off x="2587214" y="1762125"/>
            <a:ext cx="6798833" cy="1926465"/>
          </a:xfrm>
        </p:spPr>
        <p:txBody>
          <a:bodyPr>
            <a:normAutofit/>
          </a:bodyPr>
          <a:lstStyle/>
          <a:p>
            <a:r>
              <a:rPr lang="en-GB">
                <a:cs typeface="Posterama"/>
              </a:rPr>
              <a:t>Gacy vs Bundy: Two </a:t>
            </a:r>
            <a:r>
              <a:rPr lang="en-GB" i="1">
                <a:cs typeface="Posterama"/>
              </a:rPr>
              <a:t>Faces of Evil</a:t>
            </a:r>
          </a:p>
        </p:txBody>
      </p:sp>
      <p:sp>
        <p:nvSpPr>
          <p:cNvPr id="3" name="Content Placeholder 2">
            <a:extLst>
              <a:ext uri="{FF2B5EF4-FFF2-40B4-BE49-F238E27FC236}">
                <a16:creationId xmlns:a16="http://schemas.microsoft.com/office/drawing/2014/main" id="{297D5C0D-DB3B-EEE4-6102-5961A0AD8CFF}"/>
              </a:ext>
            </a:extLst>
          </p:cNvPr>
          <p:cNvSpPr>
            <a:spLocks noGrp="1"/>
          </p:cNvSpPr>
          <p:nvPr>
            <p:ph type="subTitle" idx="1"/>
          </p:nvPr>
        </p:nvSpPr>
        <p:spPr>
          <a:xfrm>
            <a:off x="2587214" y="3902207"/>
            <a:ext cx="6798833" cy="1385178"/>
          </a:xfrm>
        </p:spPr>
        <p:txBody>
          <a:bodyPr vert="horz" lIns="91440" tIns="45720" rIns="91440" bIns="45720" rtlCol="0">
            <a:normAutofit/>
          </a:bodyPr>
          <a:lstStyle/>
          <a:p>
            <a:r>
              <a:rPr lang="en-GB">
                <a:ea typeface="+mn-lt"/>
                <a:cs typeface="+mn-lt"/>
              </a:rPr>
              <a:t>A Psychopathological Comparison</a:t>
            </a:r>
            <a:endParaRPr lang="en-US"/>
          </a:p>
        </p:txBody>
      </p:sp>
    </p:spTree>
    <p:extLst>
      <p:ext uri="{BB962C8B-B14F-4D97-AF65-F5344CB8AC3E}">
        <p14:creationId xmlns:p14="http://schemas.microsoft.com/office/powerpoint/2010/main" val="2517321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91DEC-7474-A7B8-B026-F8A37387542B}"/>
              </a:ext>
            </a:extLst>
          </p:cNvPr>
          <p:cNvSpPr>
            <a:spLocks noGrp="1"/>
          </p:cNvSpPr>
          <p:nvPr>
            <p:ph type="title"/>
          </p:nvPr>
        </p:nvSpPr>
        <p:spPr/>
        <p:txBody>
          <a:bodyPr>
            <a:normAutofit fontScale="90000"/>
          </a:bodyPr>
          <a:lstStyle/>
          <a:p>
            <a:r>
              <a:rPr lang="en-GB">
                <a:cs typeface="Posterama"/>
              </a:rPr>
              <a:t>Shared Foundation: Malignant Psychopathy</a:t>
            </a:r>
            <a:endParaRPr lang="en-GB"/>
          </a:p>
        </p:txBody>
      </p:sp>
      <p:sp>
        <p:nvSpPr>
          <p:cNvPr id="3" name="Content Placeholder 2">
            <a:extLst>
              <a:ext uri="{FF2B5EF4-FFF2-40B4-BE49-F238E27FC236}">
                <a16:creationId xmlns:a16="http://schemas.microsoft.com/office/drawing/2014/main" id="{384C9A10-6ED7-E1D8-F274-E40E478F661F}"/>
              </a:ext>
            </a:extLst>
          </p:cNvPr>
          <p:cNvSpPr>
            <a:spLocks noGrp="1"/>
          </p:cNvSpPr>
          <p:nvPr>
            <p:ph idx="1"/>
          </p:nvPr>
        </p:nvSpPr>
        <p:spPr/>
        <p:txBody>
          <a:bodyPr vert="horz" lIns="91440" tIns="45720" rIns="91440" bIns="45720" rtlCol="0" anchor="t">
            <a:normAutofit fontScale="92500" lnSpcReduction="20000"/>
          </a:bodyPr>
          <a:lstStyle/>
          <a:p>
            <a:r>
              <a:rPr lang="en-GB">
                <a:ea typeface="+mn-lt"/>
                <a:cs typeface="+mn-lt"/>
              </a:rPr>
              <a:t>Instrumental Manipulation</a:t>
            </a:r>
            <a:endParaRPr lang="en-GB"/>
          </a:p>
          <a:p>
            <a:r>
              <a:rPr lang="en-GB">
                <a:ea typeface="+mn-lt"/>
                <a:cs typeface="+mn-lt"/>
              </a:rPr>
              <a:t>Both used their intelligence and charm to </a:t>
            </a:r>
            <a:r>
              <a:rPr lang="en-GB" b="1">
                <a:ea typeface="+mn-lt"/>
                <a:cs typeface="+mn-lt"/>
              </a:rPr>
              <a:t>lure, deceive, and exploit victims.</a:t>
            </a:r>
            <a:r>
              <a:rPr lang="en-GB">
                <a:ea typeface="+mn-lt"/>
                <a:cs typeface="+mn-lt"/>
              </a:rPr>
              <a:t> Bundy feigned injury; Gacy promised work. People were simply means to an end.</a:t>
            </a:r>
            <a:endParaRPr lang="en-GB"/>
          </a:p>
          <a:p>
            <a:endParaRPr lang="en-GB"/>
          </a:p>
          <a:p>
            <a:r>
              <a:rPr lang="en-GB">
                <a:ea typeface="+mn-lt"/>
                <a:cs typeface="+mn-lt"/>
              </a:rPr>
              <a:t>Lack of Empathy</a:t>
            </a:r>
            <a:endParaRPr lang="en-GB"/>
          </a:p>
          <a:p>
            <a:r>
              <a:rPr lang="en-GB">
                <a:ea typeface="+mn-lt"/>
                <a:cs typeface="+mn-lt"/>
              </a:rPr>
              <a:t>A core element of their pathology. They were both functionally </a:t>
            </a:r>
            <a:r>
              <a:rPr lang="en-GB" b="1">
                <a:ea typeface="+mn-lt"/>
                <a:cs typeface="+mn-lt"/>
              </a:rPr>
              <a:t>incapable of remorse or guilt</a:t>
            </a:r>
            <a:r>
              <a:rPr lang="en-GB">
                <a:ea typeface="+mn-lt"/>
                <a:cs typeface="+mn-lt"/>
              </a:rPr>
              <a:t>, viewing their victims as non-human objects, allowing for repeated, brutal acts.</a:t>
            </a:r>
            <a:endParaRPr lang="en-GB"/>
          </a:p>
          <a:p>
            <a:endParaRPr lang="en-GB"/>
          </a:p>
          <a:p>
            <a:r>
              <a:rPr lang="en-GB">
                <a:ea typeface="+mn-lt"/>
                <a:cs typeface="+mn-lt"/>
              </a:rPr>
              <a:t>Grandiosity and Ego</a:t>
            </a:r>
            <a:endParaRPr lang="en-GB"/>
          </a:p>
          <a:p>
            <a:r>
              <a:rPr lang="en-GB">
                <a:ea typeface="+mn-lt"/>
                <a:cs typeface="+mn-lt"/>
              </a:rPr>
              <a:t>Both harboured an overwhelming </a:t>
            </a:r>
            <a:r>
              <a:rPr lang="en-GB" b="1">
                <a:ea typeface="+mn-lt"/>
                <a:cs typeface="+mn-lt"/>
              </a:rPr>
              <a:t>narcissism</a:t>
            </a:r>
            <a:r>
              <a:rPr lang="en-GB">
                <a:ea typeface="+mn-lt"/>
                <a:cs typeface="+mn-lt"/>
              </a:rPr>
              <a:t>, believing themselves intellectually superior to law enforcement. This confidence fed their risk-taking behaviour and sense of entitlement.</a:t>
            </a:r>
            <a:endParaRPr lang="en-GB"/>
          </a:p>
        </p:txBody>
      </p:sp>
    </p:spTree>
    <p:extLst>
      <p:ext uri="{BB962C8B-B14F-4D97-AF65-F5344CB8AC3E}">
        <p14:creationId xmlns:p14="http://schemas.microsoft.com/office/powerpoint/2010/main" val="4251003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42C36-8393-248D-AD9E-6571B6C7B883}"/>
              </a:ext>
            </a:extLst>
          </p:cNvPr>
          <p:cNvSpPr>
            <a:spLocks noGrp="1"/>
          </p:cNvSpPr>
          <p:nvPr>
            <p:ph type="title"/>
          </p:nvPr>
        </p:nvSpPr>
        <p:spPr/>
        <p:txBody>
          <a:bodyPr>
            <a:normAutofit fontScale="90000"/>
          </a:bodyPr>
          <a:lstStyle/>
          <a:p>
            <a:r>
              <a:rPr lang="en-GB">
                <a:cs typeface="Posterama"/>
              </a:rPr>
              <a:t>Contrasting Facades and Modus Operandi</a:t>
            </a:r>
            <a:endParaRPr lang="en-GB"/>
          </a:p>
        </p:txBody>
      </p:sp>
      <p:sp>
        <p:nvSpPr>
          <p:cNvPr id="4" name="Text Placeholder 3">
            <a:extLst>
              <a:ext uri="{FF2B5EF4-FFF2-40B4-BE49-F238E27FC236}">
                <a16:creationId xmlns:a16="http://schemas.microsoft.com/office/drawing/2014/main" id="{F07C06DE-B3CF-9C00-1242-D421537C686E}"/>
              </a:ext>
            </a:extLst>
          </p:cNvPr>
          <p:cNvSpPr>
            <a:spLocks noGrp="1"/>
          </p:cNvSpPr>
          <p:nvPr>
            <p:ph type="body" idx="1"/>
          </p:nvPr>
        </p:nvSpPr>
        <p:spPr/>
        <p:txBody>
          <a:bodyPr>
            <a:normAutofit lnSpcReduction="10000"/>
          </a:bodyPr>
          <a:lstStyle/>
          <a:p>
            <a:r>
              <a:rPr lang="en-GB"/>
              <a:t>Ted Bundy (Student/Injured Stranger)</a:t>
            </a:r>
          </a:p>
        </p:txBody>
      </p:sp>
      <p:sp>
        <p:nvSpPr>
          <p:cNvPr id="3" name="Content Placeholder 2">
            <a:extLst>
              <a:ext uri="{FF2B5EF4-FFF2-40B4-BE49-F238E27FC236}">
                <a16:creationId xmlns:a16="http://schemas.microsoft.com/office/drawing/2014/main" id="{E25C0EBE-89C0-9B03-8ACC-FB6D77528674}"/>
              </a:ext>
            </a:extLst>
          </p:cNvPr>
          <p:cNvSpPr>
            <a:spLocks noGrp="1"/>
          </p:cNvSpPr>
          <p:nvPr>
            <p:ph sz="half" idx="2"/>
          </p:nvPr>
        </p:nvSpPr>
        <p:spPr/>
        <p:txBody>
          <a:bodyPr vert="horz" lIns="91440" tIns="45720" rIns="91440" bIns="45720" rtlCol="0" anchor="t">
            <a:normAutofit fontScale="85000" lnSpcReduction="10000"/>
          </a:bodyPr>
          <a:lstStyle/>
          <a:p>
            <a:r>
              <a:rPr lang="en-GB">
                <a:ea typeface="+mn-lt"/>
                <a:cs typeface="+mn-lt"/>
              </a:rPr>
              <a:t>Facade: Highly mobile, polished, seen as having a promising future (Law Student).</a:t>
            </a:r>
            <a:endParaRPr lang="en-US"/>
          </a:p>
          <a:p>
            <a:r>
              <a:rPr lang="en-GB">
                <a:ea typeface="+mn-lt"/>
                <a:cs typeface="+mn-lt"/>
              </a:rPr>
              <a:t>Lure Method: Exploitation of Pity and Trust. Feigned vulnerability (arm sling or impersonating an officer) in public spaces (malls, campuses).</a:t>
            </a:r>
            <a:endParaRPr lang="en-GB"/>
          </a:p>
          <a:p>
            <a:r>
              <a:rPr lang="en-GB">
                <a:ea typeface="+mn-lt"/>
                <a:cs typeface="+mn-lt"/>
              </a:rPr>
              <a:t>Geographic Scope: Wide-Ranging and Opportunistic. Committed crimes across at least seven states, often moving after each successful attack.</a:t>
            </a:r>
            <a:endParaRPr lang="en-GB"/>
          </a:p>
          <a:p>
            <a:r>
              <a:rPr lang="en-GB">
                <a:ea typeface="+mn-lt"/>
                <a:cs typeface="+mn-lt"/>
              </a:rPr>
              <a:t>Victimology: Primarily young white women with long dark hair, resembling his ex-girlfriend.</a:t>
            </a:r>
            <a:endParaRPr lang="en-GB"/>
          </a:p>
        </p:txBody>
      </p:sp>
      <p:sp>
        <p:nvSpPr>
          <p:cNvPr id="5" name="Text Placeholder 4">
            <a:extLst>
              <a:ext uri="{FF2B5EF4-FFF2-40B4-BE49-F238E27FC236}">
                <a16:creationId xmlns:a16="http://schemas.microsoft.com/office/drawing/2014/main" id="{A1186ECD-5628-DBF4-5C05-373181E78841}"/>
              </a:ext>
            </a:extLst>
          </p:cNvPr>
          <p:cNvSpPr>
            <a:spLocks noGrp="1"/>
          </p:cNvSpPr>
          <p:nvPr>
            <p:ph type="body" sz="quarter" idx="3"/>
          </p:nvPr>
        </p:nvSpPr>
        <p:spPr/>
        <p:txBody>
          <a:bodyPr>
            <a:normAutofit lnSpcReduction="10000"/>
          </a:bodyPr>
          <a:lstStyle/>
          <a:p>
            <a:r>
              <a:rPr lang="en-GB"/>
              <a:t>John Wayne Gacy (Community Man/Clown)</a:t>
            </a:r>
          </a:p>
        </p:txBody>
      </p:sp>
      <p:sp>
        <p:nvSpPr>
          <p:cNvPr id="6" name="Content Placeholder 5">
            <a:extLst>
              <a:ext uri="{FF2B5EF4-FFF2-40B4-BE49-F238E27FC236}">
                <a16:creationId xmlns:a16="http://schemas.microsoft.com/office/drawing/2014/main" id="{4D4206A8-D3DC-F8C4-77B2-3EEFFD0C99BE}"/>
              </a:ext>
            </a:extLst>
          </p:cNvPr>
          <p:cNvSpPr>
            <a:spLocks noGrp="1"/>
          </p:cNvSpPr>
          <p:nvPr>
            <p:ph sz="quarter" idx="4"/>
          </p:nvPr>
        </p:nvSpPr>
        <p:spPr/>
        <p:txBody>
          <a:bodyPr vert="horz" lIns="91440" tIns="45720" rIns="91440" bIns="45720" rtlCol="0" anchor="t">
            <a:normAutofit fontScale="85000" lnSpcReduction="10000"/>
          </a:bodyPr>
          <a:lstStyle/>
          <a:p>
            <a:r>
              <a:rPr lang="en-GB">
                <a:ea typeface="+mn-lt"/>
                <a:cs typeface="+mn-lt"/>
              </a:rPr>
              <a:t>Facade: Established local business owner, active political and community organiser ("Pogo the Clown").</a:t>
            </a:r>
            <a:endParaRPr lang="en-US"/>
          </a:p>
          <a:p>
            <a:r>
              <a:rPr lang="en-GB">
                <a:ea typeface="+mn-lt"/>
                <a:cs typeface="+mn-lt"/>
              </a:rPr>
              <a:t>Lure Method: Exploitation of Institutional Trust. Offered jobs, shelter, or payment, luring victims to his private home (The "Death House").</a:t>
            </a:r>
            <a:endParaRPr lang="en-GB"/>
          </a:p>
          <a:p>
            <a:r>
              <a:rPr lang="en-GB">
                <a:ea typeface="+mn-lt"/>
                <a:cs typeface="+mn-lt"/>
              </a:rPr>
              <a:t>Geographic Scope: Localised, Habitual. Nearly all victims were picked up within the Chicago area and taken to his residence.</a:t>
            </a:r>
            <a:endParaRPr lang="en-GB"/>
          </a:p>
          <a:p>
            <a:r>
              <a:rPr lang="en-GB">
                <a:ea typeface="+mn-lt"/>
                <a:cs typeface="+mn-lt"/>
              </a:rPr>
              <a:t>Victimology: Young men and boys, often runaways or those in sex work, perceived as low-risk targets.</a:t>
            </a:r>
            <a:endParaRPr lang="en-GB"/>
          </a:p>
        </p:txBody>
      </p:sp>
    </p:spTree>
    <p:extLst>
      <p:ext uri="{BB962C8B-B14F-4D97-AF65-F5344CB8AC3E}">
        <p14:creationId xmlns:p14="http://schemas.microsoft.com/office/powerpoint/2010/main" val="2967491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C8DAD-2A72-814C-E5ED-093655C84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A0F069-3C42-AD96-8515-942F6BED5FBF}"/>
              </a:ext>
            </a:extLst>
          </p:cNvPr>
          <p:cNvSpPr>
            <a:spLocks noGrp="1"/>
          </p:cNvSpPr>
          <p:nvPr>
            <p:ph type="title"/>
          </p:nvPr>
        </p:nvSpPr>
        <p:spPr/>
        <p:txBody>
          <a:bodyPr>
            <a:normAutofit fontScale="90000"/>
          </a:bodyPr>
          <a:lstStyle/>
          <a:p>
            <a:r>
              <a:rPr lang="en-GB">
                <a:cs typeface="Posterama"/>
              </a:rPr>
              <a:t>Contrasting Facades and Modus Operandi</a:t>
            </a:r>
            <a:endParaRPr lang="en-GB"/>
          </a:p>
        </p:txBody>
      </p:sp>
      <p:sp>
        <p:nvSpPr>
          <p:cNvPr id="4" name="Text Placeholder 3">
            <a:extLst>
              <a:ext uri="{FF2B5EF4-FFF2-40B4-BE49-F238E27FC236}">
                <a16:creationId xmlns:a16="http://schemas.microsoft.com/office/drawing/2014/main" id="{EBD6E3B2-A71A-5F4D-9594-146AE5111721}"/>
              </a:ext>
            </a:extLst>
          </p:cNvPr>
          <p:cNvSpPr>
            <a:spLocks noGrp="1"/>
          </p:cNvSpPr>
          <p:nvPr>
            <p:ph type="body" idx="1"/>
          </p:nvPr>
        </p:nvSpPr>
        <p:spPr/>
        <p:txBody>
          <a:bodyPr>
            <a:normAutofit lnSpcReduction="10000"/>
          </a:bodyPr>
          <a:lstStyle/>
          <a:p>
            <a:r>
              <a:rPr lang="en-GB"/>
              <a:t>Ted Bundy (Student/Injured Stranger)</a:t>
            </a:r>
          </a:p>
        </p:txBody>
      </p:sp>
      <p:sp>
        <p:nvSpPr>
          <p:cNvPr id="3" name="Content Placeholder 2">
            <a:extLst>
              <a:ext uri="{FF2B5EF4-FFF2-40B4-BE49-F238E27FC236}">
                <a16:creationId xmlns:a16="http://schemas.microsoft.com/office/drawing/2014/main" id="{B3C991A6-CC5C-C918-8159-F97D798D5BD9}"/>
              </a:ext>
            </a:extLst>
          </p:cNvPr>
          <p:cNvSpPr>
            <a:spLocks noGrp="1"/>
          </p:cNvSpPr>
          <p:nvPr>
            <p:ph sz="half" idx="2"/>
          </p:nvPr>
        </p:nvSpPr>
        <p:spPr/>
        <p:txBody>
          <a:bodyPr vert="horz" lIns="91440" tIns="45720" rIns="91440" bIns="45720" rtlCol="0" anchor="t">
            <a:normAutofit fontScale="92500" lnSpcReduction="10000"/>
          </a:bodyPr>
          <a:lstStyle/>
          <a:p>
            <a:r>
              <a:rPr lang="en-GB">
                <a:ea typeface="+mn-lt"/>
                <a:cs typeface="+mn-lt"/>
              </a:rPr>
              <a:t>Primary Drive: To gain absolute control and possession over life, often motivated by profound rage stemming from perceived slights (narcissistic injury).</a:t>
            </a:r>
            <a:endParaRPr lang="en-US"/>
          </a:p>
          <a:p>
            <a:r>
              <a:rPr lang="en-GB">
                <a:ea typeface="+mn-lt"/>
                <a:cs typeface="+mn-lt"/>
              </a:rPr>
              <a:t>Sexual Component: Tied to dominance and ownership. The act of murder was often followed by necrophilia, symbolising permanent, unquestioning possession.</a:t>
            </a:r>
            <a:endParaRPr lang="en-GB"/>
          </a:p>
          <a:p>
            <a:r>
              <a:rPr lang="en-GB">
                <a:ea typeface="+mn-lt"/>
                <a:cs typeface="+mn-lt"/>
              </a:rPr>
              <a:t>Compulsion Type: Predominantly Power/Control-oriented.</a:t>
            </a:r>
            <a:endParaRPr lang="en-GB"/>
          </a:p>
        </p:txBody>
      </p:sp>
      <p:sp>
        <p:nvSpPr>
          <p:cNvPr id="5" name="Text Placeholder 4">
            <a:extLst>
              <a:ext uri="{FF2B5EF4-FFF2-40B4-BE49-F238E27FC236}">
                <a16:creationId xmlns:a16="http://schemas.microsoft.com/office/drawing/2014/main" id="{5C118F5E-8A9B-3BBC-36AE-1ABCE46C4909}"/>
              </a:ext>
            </a:extLst>
          </p:cNvPr>
          <p:cNvSpPr>
            <a:spLocks noGrp="1"/>
          </p:cNvSpPr>
          <p:nvPr>
            <p:ph type="body" sz="quarter" idx="3"/>
          </p:nvPr>
        </p:nvSpPr>
        <p:spPr/>
        <p:txBody>
          <a:bodyPr>
            <a:normAutofit lnSpcReduction="10000"/>
          </a:bodyPr>
          <a:lstStyle/>
          <a:p>
            <a:r>
              <a:rPr lang="en-GB"/>
              <a:t>John Wayne Gacy (Community Man/Clown)</a:t>
            </a:r>
          </a:p>
        </p:txBody>
      </p:sp>
      <p:sp>
        <p:nvSpPr>
          <p:cNvPr id="6" name="Content Placeholder 5">
            <a:extLst>
              <a:ext uri="{FF2B5EF4-FFF2-40B4-BE49-F238E27FC236}">
                <a16:creationId xmlns:a16="http://schemas.microsoft.com/office/drawing/2014/main" id="{3D04084E-57F9-C9EB-2E7E-50B52BD2DD9A}"/>
              </a:ext>
            </a:extLst>
          </p:cNvPr>
          <p:cNvSpPr>
            <a:spLocks noGrp="1"/>
          </p:cNvSpPr>
          <p:nvPr>
            <p:ph sz="quarter" idx="4"/>
          </p:nvPr>
        </p:nvSpPr>
        <p:spPr/>
        <p:txBody>
          <a:bodyPr vert="horz" lIns="91440" tIns="45720" rIns="91440" bIns="45720" rtlCol="0" anchor="t">
            <a:normAutofit fontScale="92500" lnSpcReduction="10000"/>
          </a:bodyPr>
          <a:lstStyle/>
          <a:p>
            <a:r>
              <a:rPr lang="en-GB">
                <a:ea typeface="+mn-lt"/>
                <a:cs typeface="+mn-lt"/>
              </a:rPr>
              <a:t>Primary Drive:  Driven by highly specific, dark sexual compulsions linked to his repressed identity, where the strangulation was the climax of the sadistic fantasy.</a:t>
            </a:r>
            <a:endParaRPr lang="en-US">
              <a:ea typeface="+mn-lt"/>
              <a:cs typeface="+mn-lt"/>
            </a:endParaRPr>
          </a:p>
          <a:p>
            <a:r>
              <a:rPr lang="en-GB">
                <a:ea typeface="+mn-lt"/>
                <a:cs typeface="+mn-lt"/>
              </a:rPr>
              <a:t>Sexual Component: Central to the ritual of the crime. The act was required to fulfil a pathological, deep-seated sexual sadism.</a:t>
            </a:r>
            <a:endParaRPr lang="en-GB"/>
          </a:p>
          <a:p>
            <a:r>
              <a:rPr lang="en-GB">
                <a:ea typeface="+mn-lt"/>
                <a:cs typeface="+mn-lt"/>
              </a:rPr>
              <a:t>Compulsion Type: Predominantly Visionary/Lust-oriented (highly ritualised sexual violence).</a:t>
            </a:r>
            <a:endParaRPr lang="en-GB"/>
          </a:p>
        </p:txBody>
      </p:sp>
    </p:spTree>
    <p:extLst>
      <p:ext uri="{BB962C8B-B14F-4D97-AF65-F5344CB8AC3E}">
        <p14:creationId xmlns:p14="http://schemas.microsoft.com/office/powerpoint/2010/main" val="14290121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CF52A5B-5810-4130-A3DB-FD2582D05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B8FE145C-BED6-4533-8211-7AC773F7A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916078" cy="6858000"/>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1BB737-9707-5C09-86A1-E0F1A9A6D319}"/>
              </a:ext>
            </a:extLst>
          </p:cNvPr>
          <p:cNvSpPr>
            <a:spLocks noGrp="1"/>
          </p:cNvSpPr>
          <p:nvPr>
            <p:ph type="title"/>
          </p:nvPr>
        </p:nvSpPr>
        <p:spPr>
          <a:xfrm>
            <a:off x="609600" y="557784"/>
            <a:ext cx="6029325" cy="1325563"/>
          </a:xfrm>
        </p:spPr>
        <p:txBody>
          <a:bodyPr>
            <a:normAutofit/>
          </a:bodyPr>
          <a:lstStyle/>
          <a:p>
            <a:r>
              <a:rPr lang="en-GB">
                <a:cs typeface="Posterama"/>
              </a:rPr>
              <a:t>Summary</a:t>
            </a:r>
            <a:endParaRPr lang="en-GB"/>
          </a:p>
        </p:txBody>
      </p:sp>
      <p:sp>
        <p:nvSpPr>
          <p:cNvPr id="4" name="Content Placeholder 3">
            <a:extLst>
              <a:ext uri="{FF2B5EF4-FFF2-40B4-BE49-F238E27FC236}">
                <a16:creationId xmlns:a16="http://schemas.microsoft.com/office/drawing/2014/main" id="{671CEDC4-E32B-DDE8-1C8A-E7EEB271DC13}"/>
              </a:ext>
            </a:extLst>
          </p:cNvPr>
          <p:cNvSpPr>
            <a:spLocks noGrp="1"/>
          </p:cNvSpPr>
          <p:nvPr>
            <p:ph idx="1"/>
          </p:nvPr>
        </p:nvSpPr>
        <p:spPr>
          <a:xfrm>
            <a:off x="609600" y="2106204"/>
            <a:ext cx="6029325" cy="4036534"/>
          </a:xfrm>
        </p:spPr>
        <p:txBody>
          <a:bodyPr vert="horz" lIns="91440" tIns="45720" rIns="91440" bIns="45720" rtlCol="0">
            <a:normAutofit/>
          </a:bodyPr>
          <a:lstStyle/>
          <a:p>
            <a:r>
              <a:rPr lang="en-GB"/>
              <a:t>Two different killers.</a:t>
            </a:r>
          </a:p>
          <a:p>
            <a:r>
              <a:rPr lang="en-GB"/>
              <a:t>One commonality. </a:t>
            </a:r>
          </a:p>
          <a:p>
            <a:r>
              <a:rPr lang="en-GB"/>
              <a:t>Very organised, high functioning psychopaths. </a:t>
            </a:r>
          </a:p>
          <a:p>
            <a:r>
              <a:rPr lang="en-GB"/>
              <a:t>Bundy was a power killer, </a:t>
            </a:r>
            <a:r>
              <a:rPr lang="en-GB" err="1"/>
              <a:t>weaponising</a:t>
            </a:r>
            <a:r>
              <a:rPr lang="en-GB"/>
              <a:t> charm for mobile, opportunistic control. </a:t>
            </a:r>
          </a:p>
          <a:p>
            <a:r>
              <a:rPr lang="en-GB"/>
              <a:t>Gacy was a signature killer, using a social façade to facilitate localised, ritualised sadism.</a:t>
            </a:r>
          </a:p>
          <a:p>
            <a:r>
              <a:rPr lang="en-GB"/>
              <a:t>Bundy was driven by ego, Gacy by compulsion. </a:t>
            </a:r>
          </a:p>
        </p:txBody>
      </p:sp>
    </p:spTree>
    <p:extLst>
      <p:ext uri="{BB962C8B-B14F-4D97-AF65-F5344CB8AC3E}">
        <p14:creationId xmlns:p14="http://schemas.microsoft.com/office/powerpoint/2010/main" val="3799876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65BFC2-BDC8-404D-8A5B-5D18A461B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A8692CD0-B857-410A-881C-A1F31FB7F2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8" cy="6858000"/>
          </a:xfrm>
          <a:custGeom>
            <a:avLst/>
            <a:gdLst>
              <a:gd name="connsiteX0" fmla="*/ 7169275 w 10615628"/>
              <a:gd name="connsiteY0" fmla="*/ 5665108 h 6858000"/>
              <a:gd name="connsiteX1" fmla="*/ 7514896 w 10615628"/>
              <a:gd name="connsiteY1" fmla="*/ 6010729 h 6858000"/>
              <a:gd name="connsiteX2" fmla="*/ 7169275 w 10615628"/>
              <a:gd name="connsiteY2" fmla="*/ 6356350 h 6858000"/>
              <a:gd name="connsiteX3" fmla="*/ 6823654 w 10615628"/>
              <a:gd name="connsiteY3" fmla="*/ 6010729 h 6858000"/>
              <a:gd name="connsiteX4" fmla="*/ 7169275 w 10615628"/>
              <a:gd name="connsiteY4" fmla="*/ 5665108 h 6858000"/>
              <a:gd name="connsiteX5" fmla="*/ 10010445 w 10615628"/>
              <a:gd name="connsiteY5" fmla="*/ 2285547 h 6858000"/>
              <a:gd name="connsiteX6" fmla="*/ 10456759 w 10615628"/>
              <a:gd name="connsiteY6" fmla="*/ 2731861 h 6858000"/>
              <a:gd name="connsiteX7" fmla="*/ 10010445 w 10615628"/>
              <a:gd name="connsiteY7" fmla="*/ 3178175 h 6858000"/>
              <a:gd name="connsiteX8" fmla="*/ 9564131 w 10615628"/>
              <a:gd name="connsiteY8" fmla="*/ 2731861 h 6858000"/>
              <a:gd name="connsiteX9" fmla="*/ 10010445 w 10615628"/>
              <a:gd name="connsiteY9" fmla="*/ 2285547 h 6858000"/>
              <a:gd name="connsiteX10" fmla="*/ 10354144 w 10615628"/>
              <a:gd name="connsiteY10" fmla="*/ 1626055 h 6858000"/>
              <a:gd name="connsiteX11" fmla="*/ 10615628 w 10615628"/>
              <a:gd name="connsiteY11" fmla="*/ 1887539 h 6858000"/>
              <a:gd name="connsiteX12" fmla="*/ 10354144 w 10615628"/>
              <a:gd name="connsiteY12" fmla="*/ 2149023 h 6858000"/>
              <a:gd name="connsiteX13" fmla="*/ 10092660 w 10615628"/>
              <a:gd name="connsiteY13" fmla="*/ 1887539 h 6858000"/>
              <a:gd name="connsiteX14" fmla="*/ 10354144 w 10615628"/>
              <a:gd name="connsiteY14" fmla="*/ 1626055 h 6858000"/>
              <a:gd name="connsiteX15" fmla="*/ 1458900 w 10615628"/>
              <a:gd name="connsiteY15" fmla="*/ 620486 h 6858000"/>
              <a:gd name="connsiteX16" fmla="*/ 1905214 w 10615628"/>
              <a:gd name="connsiteY16" fmla="*/ 1066801 h 6858000"/>
              <a:gd name="connsiteX17" fmla="*/ 1458900 w 10615628"/>
              <a:gd name="connsiteY17" fmla="*/ 1513115 h 6858000"/>
              <a:gd name="connsiteX18" fmla="*/ 1012586 w 10615628"/>
              <a:gd name="connsiteY18" fmla="*/ 1066801 h 6858000"/>
              <a:gd name="connsiteX19" fmla="*/ 1458900 w 10615628"/>
              <a:gd name="connsiteY19" fmla="*/ 620486 h 6858000"/>
              <a:gd name="connsiteX20" fmla="*/ 6634576 w 10615628"/>
              <a:gd name="connsiteY20" fmla="*/ 0 h 6858000"/>
              <a:gd name="connsiteX21" fmla="*/ 10141833 w 10615628"/>
              <a:gd name="connsiteY21" fmla="*/ 0 h 6858000"/>
              <a:gd name="connsiteX22" fmla="*/ 10200259 w 10615628"/>
              <a:gd name="connsiteY22" fmla="*/ 112226 h 6858000"/>
              <a:gd name="connsiteX23" fmla="*/ 9914574 w 10615628"/>
              <a:gd name="connsiteY23" fmla="*/ 1675664 h 6858000"/>
              <a:gd name="connsiteX24" fmla="*/ 9361608 w 10615628"/>
              <a:gd name="connsiteY24" fmla="*/ 2357295 h 6858000"/>
              <a:gd name="connsiteX25" fmla="*/ 9334634 w 10615628"/>
              <a:gd name="connsiteY25" fmla="*/ 3068329 h 6858000"/>
              <a:gd name="connsiteX26" fmla="*/ 9815041 w 10615628"/>
              <a:gd name="connsiteY26" fmla="*/ 3852733 h 6858000"/>
              <a:gd name="connsiteX27" fmla="*/ 9376175 w 10615628"/>
              <a:gd name="connsiteY27" fmla="*/ 5163128 h 6858000"/>
              <a:gd name="connsiteX28" fmla="*/ 7869812 w 10615628"/>
              <a:gd name="connsiteY28" fmla="*/ 5397802 h 6858000"/>
              <a:gd name="connsiteX29" fmla="*/ 6545391 w 10615628"/>
              <a:gd name="connsiteY29" fmla="*/ 5591204 h 6858000"/>
              <a:gd name="connsiteX30" fmla="*/ 5772722 w 10615628"/>
              <a:gd name="connsiteY30" fmla="*/ 6463273 h 6858000"/>
              <a:gd name="connsiteX31" fmla="*/ 5542128 w 10615628"/>
              <a:gd name="connsiteY31" fmla="*/ 6751894 h 6858000"/>
              <a:gd name="connsiteX32" fmla="*/ 5455474 w 10615628"/>
              <a:gd name="connsiteY32" fmla="*/ 6858000 h 6858000"/>
              <a:gd name="connsiteX33" fmla="*/ 3884321 w 10615628"/>
              <a:gd name="connsiteY33" fmla="*/ 6858000 h 6858000"/>
              <a:gd name="connsiteX34" fmla="*/ 3874161 w 10615628"/>
              <a:gd name="connsiteY34" fmla="*/ 6844415 h 6858000"/>
              <a:gd name="connsiteX35" fmla="*/ 3692625 w 10615628"/>
              <a:gd name="connsiteY35" fmla="*/ 6276208 h 6858000"/>
              <a:gd name="connsiteX36" fmla="*/ 2561203 w 10615628"/>
              <a:gd name="connsiteY36" fmla="*/ 5655807 h 6858000"/>
              <a:gd name="connsiteX37" fmla="*/ 69616 w 10615628"/>
              <a:gd name="connsiteY37" fmla="*/ 4277707 h 6858000"/>
              <a:gd name="connsiteX38" fmla="*/ 1642 w 10615628"/>
              <a:gd name="connsiteY38" fmla="*/ 3679829 h 6858000"/>
              <a:gd name="connsiteX39" fmla="*/ 368893 w 10615628"/>
              <a:gd name="connsiteY39" fmla="*/ 2516307 h 6858000"/>
              <a:gd name="connsiteX40" fmla="*/ 1113509 w 10615628"/>
              <a:gd name="connsiteY40" fmla="*/ 2192619 h 6858000"/>
              <a:gd name="connsiteX41" fmla="*/ 2037232 w 10615628"/>
              <a:gd name="connsiteY41" fmla="*/ 2005556 h 6858000"/>
              <a:gd name="connsiteX42" fmla="*/ 2547311 w 10615628"/>
              <a:gd name="connsiteY42" fmla="*/ 1405116 h 6858000"/>
              <a:gd name="connsiteX43" fmla="*/ 3900863 w 10615628"/>
              <a:gd name="connsiteY43" fmla="*/ 578768 h 6858000"/>
              <a:gd name="connsiteX44" fmla="*/ 4571571 w 10615628"/>
              <a:gd name="connsiteY44" fmla="*/ 860779 h 6858000"/>
              <a:gd name="connsiteX45" fmla="*/ 6039225 w 10615628"/>
              <a:gd name="connsiteY45" fmla="*/ 631501 h 6858000"/>
              <a:gd name="connsiteX46" fmla="*/ 6449432 w 10615628"/>
              <a:gd name="connsiteY46" fmla="*/ 1932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8" h="6858000">
                <a:moveTo>
                  <a:pt x="7169275" y="5665108"/>
                </a:moveTo>
                <a:cubicBezTo>
                  <a:pt x="7360156" y="5665108"/>
                  <a:pt x="7514896" y="5819848"/>
                  <a:pt x="7514896" y="6010729"/>
                </a:cubicBezTo>
                <a:cubicBezTo>
                  <a:pt x="7514896" y="6201610"/>
                  <a:pt x="7360156" y="6356350"/>
                  <a:pt x="7169275" y="6356350"/>
                </a:cubicBezTo>
                <a:cubicBezTo>
                  <a:pt x="6978394" y="6356350"/>
                  <a:pt x="6823654" y="6201610"/>
                  <a:pt x="6823654" y="6010729"/>
                </a:cubicBezTo>
                <a:cubicBezTo>
                  <a:pt x="6823654" y="5819848"/>
                  <a:pt x="6978394" y="5665108"/>
                  <a:pt x="7169275" y="5665108"/>
                </a:cubicBezTo>
                <a:close/>
                <a:moveTo>
                  <a:pt x="10010445" y="2285547"/>
                </a:moveTo>
                <a:cubicBezTo>
                  <a:pt x="10256937" y="2285547"/>
                  <a:pt x="10456759" y="2485369"/>
                  <a:pt x="10456759" y="2731861"/>
                </a:cubicBezTo>
                <a:cubicBezTo>
                  <a:pt x="10456759" y="2978353"/>
                  <a:pt x="10256937" y="3178175"/>
                  <a:pt x="10010445" y="3178175"/>
                </a:cubicBezTo>
                <a:cubicBezTo>
                  <a:pt x="9763953" y="3178175"/>
                  <a:pt x="9564131" y="2978353"/>
                  <a:pt x="9564131" y="2731861"/>
                </a:cubicBezTo>
                <a:cubicBezTo>
                  <a:pt x="9564131" y="2485369"/>
                  <a:pt x="9763953" y="2285547"/>
                  <a:pt x="10010445" y="2285547"/>
                </a:cubicBezTo>
                <a:close/>
                <a:moveTo>
                  <a:pt x="10354144" y="1626055"/>
                </a:moveTo>
                <a:cubicBezTo>
                  <a:pt x="10498558" y="1626055"/>
                  <a:pt x="10615628" y="1743125"/>
                  <a:pt x="10615628" y="1887539"/>
                </a:cubicBezTo>
                <a:cubicBezTo>
                  <a:pt x="10615628" y="2031953"/>
                  <a:pt x="10498558" y="2149023"/>
                  <a:pt x="10354144" y="2149023"/>
                </a:cubicBezTo>
                <a:cubicBezTo>
                  <a:pt x="10209730" y="2149023"/>
                  <a:pt x="10092660" y="2031953"/>
                  <a:pt x="10092660" y="1887539"/>
                </a:cubicBezTo>
                <a:cubicBezTo>
                  <a:pt x="10092660" y="1743125"/>
                  <a:pt x="10209730" y="1626055"/>
                  <a:pt x="10354144" y="1626055"/>
                </a:cubicBezTo>
                <a:close/>
                <a:moveTo>
                  <a:pt x="1458900" y="620486"/>
                </a:moveTo>
                <a:cubicBezTo>
                  <a:pt x="1705392" y="620486"/>
                  <a:pt x="1905214" y="820308"/>
                  <a:pt x="1905214" y="1066801"/>
                </a:cubicBezTo>
                <a:cubicBezTo>
                  <a:pt x="1905214" y="1313293"/>
                  <a:pt x="1705392" y="1513115"/>
                  <a:pt x="1458900" y="1513115"/>
                </a:cubicBezTo>
                <a:cubicBezTo>
                  <a:pt x="1212408" y="1513115"/>
                  <a:pt x="1012586" y="1313293"/>
                  <a:pt x="1012586" y="1066801"/>
                </a:cubicBezTo>
                <a:cubicBezTo>
                  <a:pt x="1012586" y="820308"/>
                  <a:pt x="1212408" y="620486"/>
                  <a:pt x="1458900" y="620486"/>
                </a:cubicBezTo>
                <a:close/>
                <a:moveTo>
                  <a:pt x="6634576" y="0"/>
                </a:moveTo>
                <a:lnTo>
                  <a:pt x="10141833" y="0"/>
                </a:lnTo>
                <a:lnTo>
                  <a:pt x="10200259" y="112226"/>
                </a:lnTo>
                <a:cubicBezTo>
                  <a:pt x="10410238" y="575267"/>
                  <a:pt x="10394871" y="1153566"/>
                  <a:pt x="9914574" y="1675664"/>
                </a:cubicBezTo>
                <a:cubicBezTo>
                  <a:pt x="9716855" y="1890647"/>
                  <a:pt x="9539637" y="2125050"/>
                  <a:pt x="9361608" y="2357295"/>
                </a:cubicBezTo>
                <a:cubicBezTo>
                  <a:pt x="9193291" y="2576999"/>
                  <a:pt x="9188571" y="2830555"/>
                  <a:pt x="9334634" y="3068329"/>
                </a:cubicBezTo>
                <a:cubicBezTo>
                  <a:pt x="9495669" y="3329572"/>
                  <a:pt x="9683003" y="3577867"/>
                  <a:pt x="9815041" y="3852733"/>
                </a:cubicBezTo>
                <a:cubicBezTo>
                  <a:pt x="10050524" y="4342849"/>
                  <a:pt x="9955574" y="4825683"/>
                  <a:pt x="9376175" y="5163128"/>
                </a:cubicBezTo>
                <a:cubicBezTo>
                  <a:pt x="8901028" y="5439881"/>
                  <a:pt x="8396076" y="5450671"/>
                  <a:pt x="7869812" y="5397802"/>
                </a:cubicBezTo>
                <a:cubicBezTo>
                  <a:pt x="7414763" y="5352215"/>
                  <a:pt x="6924916" y="5316880"/>
                  <a:pt x="6545391" y="5591204"/>
                </a:cubicBezTo>
                <a:cubicBezTo>
                  <a:pt x="6238293" y="5813470"/>
                  <a:pt x="6024794" y="6166020"/>
                  <a:pt x="5772722" y="6463273"/>
                </a:cubicBezTo>
                <a:cubicBezTo>
                  <a:pt x="5693284" y="6557075"/>
                  <a:pt x="5618532" y="6655327"/>
                  <a:pt x="5542128" y="6751894"/>
                </a:cubicBezTo>
                <a:lnTo>
                  <a:pt x="5455474" y="6858000"/>
                </a:lnTo>
                <a:lnTo>
                  <a:pt x="3884321" y="6858000"/>
                </a:lnTo>
                <a:lnTo>
                  <a:pt x="3874161" y="6844415"/>
                </a:lnTo>
                <a:cubicBezTo>
                  <a:pt x="3769501" y="6682571"/>
                  <a:pt x="3725803" y="6471500"/>
                  <a:pt x="3692625" y="6276208"/>
                </a:cubicBezTo>
                <a:cubicBezTo>
                  <a:pt x="3594979" y="5704765"/>
                  <a:pt x="2996562" y="5529974"/>
                  <a:pt x="2561203" y="5655807"/>
                </a:cubicBezTo>
                <a:cubicBezTo>
                  <a:pt x="1295583" y="6024676"/>
                  <a:pt x="405172" y="5378784"/>
                  <a:pt x="69616" y="4277707"/>
                </a:cubicBezTo>
                <a:cubicBezTo>
                  <a:pt x="12162" y="4089023"/>
                  <a:pt x="22817" y="3880246"/>
                  <a:pt x="1642" y="3679829"/>
                </a:cubicBezTo>
                <a:cubicBezTo>
                  <a:pt x="-11845" y="3246492"/>
                  <a:pt x="53163" y="2840534"/>
                  <a:pt x="368893" y="2516307"/>
                </a:cubicBezTo>
                <a:cubicBezTo>
                  <a:pt x="570253" y="2309552"/>
                  <a:pt x="826642" y="2227146"/>
                  <a:pt x="1113509" y="2192619"/>
                </a:cubicBezTo>
                <a:cubicBezTo>
                  <a:pt x="1425464" y="2154856"/>
                  <a:pt x="1739170" y="2099965"/>
                  <a:pt x="2037232" y="2005556"/>
                </a:cubicBezTo>
                <a:cubicBezTo>
                  <a:pt x="2313447" y="1917890"/>
                  <a:pt x="2430109" y="1649903"/>
                  <a:pt x="2547311" y="1405116"/>
                </a:cubicBezTo>
                <a:cubicBezTo>
                  <a:pt x="2839303" y="794963"/>
                  <a:pt x="3300289" y="490428"/>
                  <a:pt x="3900863" y="578768"/>
                </a:cubicBezTo>
                <a:cubicBezTo>
                  <a:pt x="4133784" y="613024"/>
                  <a:pt x="4362118" y="739802"/>
                  <a:pt x="4571571" y="860779"/>
                </a:cubicBezTo>
                <a:cubicBezTo>
                  <a:pt x="5133169" y="1185277"/>
                  <a:pt x="5641898" y="1029502"/>
                  <a:pt x="6039225" y="631501"/>
                </a:cubicBezTo>
                <a:cubicBezTo>
                  <a:pt x="6180164" y="489888"/>
                  <a:pt x="6313483" y="339980"/>
                  <a:pt x="6449432" y="19325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E2404D-4366-7096-92A1-6CC0E43F8EBA}"/>
              </a:ext>
            </a:extLst>
          </p:cNvPr>
          <p:cNvSpPr>
            <a:spLocks noGrp="1"/>
          </p:cNvSpPr>
          <p:nvPr>
            <p:ph type="ctrTitle"/>
          </p:nvPr>
        </p:nvSpPr>
        <p:spPr>
          <a:xfrm>
            <a:off x="2587214" y="557783"/>
            <a:ext cx="6798833" cy="3130807"/>
          </a:xfrm>
        </p:spPr>
        <p:txBody>
          <a:bodyPr>
            <a:normAutofit/>
          </a:bodyPr>
          <a:lstStyle/>
          <a:p>
            <a:r>
              <a:rPr lang="en-US">
                <a:cs typeface="Posterama"/>
              </a:rPr>
              <a:t>Developmental Trajectories and Neuropathology</a:t>
            </a:r>
            <a:endParaRPr lang="en-US"/>
          </a:p>
        </p:txBody>
      </p:sp>
      <p:sp>
        <p:nvSpPr>
          <p:cNvPr id="3" name="Content Placeholder 2">
            <a:extLst>
              <a:ext uri="{FF2B5EF4-FFF2-40B4-BE49-F238E27FC236}">
                <a16:creationId xmlns:a16="http://schemas.microsoft.com/office/drawing/2014/main" id="{55205278-8325-8765-FD2C-623D2855C5D7}"/>
              </a:ext>
            </a:extLst>
          </p:cNvPr>
          <p:cNvSpPr>
            <a:spLocks noGrp="1"/>
          </p:cNvSpPr>
          <p:nvPr>
            <p:ph type="subTitle" idx="1"/>
          </p:nvPr>
        </p:nvSpPr>
        <p:spPr>
          <a:xfrm>
            <a:off x="2587214" y="3902207"/>
            <a:ext cx="6798833" cy="1385178"/>
          </a:xfrm>
        </p:spPr>
        <p:txBody>
          <a:bodyPr>
            <a:normAutofit/>
          </a:bodyPr>
          <a:lstStyle/>
          <a:p>
            <a:endParaRPr lang="en-US"/>
          </a:p>
        </p:txBody>
      </p:sp>
    </p:spTree>
    <p:extLst>
      <p:ext uri="{BB962C8B-B14F-4D97-AF65-F5344CB8AC3E}">
        <p14:creationId xmlns:p14="http://schemas.microsoft.com/office/powerpoint/2010/main" val="41159046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EEBA7C45-2EA5-81C7-F8A2-5FC776F60AD8}"/>
              </a:ext>
            </a:extLst>
          </p:cNvPr>
          <p:cNvSpPr>
            <a:spLocks noGrp="1"/>
          </p:cNvSpPr>
          <p:nvPr>
            <p:ph type="title"/>
          </p:nvPr>
        </p:nvSpPr>
        <p:spPr>
          <a:xfrm>
            <a:off x="5748752" y="552782"/>
            <a:ext cx="5919373" cy="1611920"/>
          </a:xfrm>
        </p:spPr>
        <p:txBody>
          <a:bodyPr>
            <a:normAutofit/>
          </a:bodyPr>
          <a:lstStyle/>
          <a:p>
            <a:r>
              <a:rPr lang="en-US">
                <a:cs typeface="Posterama"/>
              </a:rPr>
              <a:t>Neuroscientific Explanations</a:t>
            </a:r>
            <a:endParaRPr lang="en-US"/>
          </a:p>
        </p:txBody>
      </p:sp>
      <p:pic>
        <p:nvPicPr>
          <p:cNvPr id="5" name="Picture 4" descr="Hand with red strings">
            <a:extLst>
              <a:ext uri="{FF2B5EF4-FFF2-40B4-BE49-F238E27FC236}">
                <a16:creationId xmlns:a16="http://schemas.microsoft.com/office/drawing/2014/main" id="{65BB9F51-D7E2-155F-FC6C-EC94DCA5A6D0}"/>
              </a:ext>
            </a:extLst>
          </p:cNvPr>
          <p:cNvPicPr>
            <a:picLocks noChangeAspect="1"/>
          </p:cNvPicPr>
          <p:nvPr/>
        </p:nvPicPr>
        <p:blipFill>
          <a:blip r:embed="rId2"/>
          <a:srcRect l="23031" r="21467" b="-3"/>
          <a:stretch>
            <a:fillRect/>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0E3F7E34-AD8E-FF08-1A82-591C203923AC}"/>
              </a:ext>
            </a:extLst>
          </p:cNvPr>
          <p:cNvSpPr>
            <a:spLocks noGrp="1"/>
          </p:cNvSpPr>
          <p:nvPr>
            <p:ph idx="1"/>
          </p:nvPr>
        </p:nvSpPr>
        <p:spPr>
          <a:xfrm>
            <a:off x="5745083" y="2391995"/>
            <a:ext cx="5904056" cy="3174788"/>
          </a:xfrm>
        </p:spPr>
        <p:txBody>
          <a:bodyPr vert="horz" lIns="91440" tIns="45720" rIns="91440" bIns="45720" rtlCol="0" anchor="t">
            <a:normAutofit/>
          </a:bodyPr>
          <a:lstStyle/>
          <a:p>
            <a:r>
              <a:rPr lang="en-US"/>
              <a:t>Many explanations link to psychopathy, but there are a range of explanations.</a:t>
            </a:r>
          </a:p>
          <a:p>
            <a:r>
              <a:rPr lang="en-US"/>
              <a:t>Firstly, we will circle back to links with psychopathy before pressing into other explanations. </a:t>
            </a:r>
          </a:p>
          <a:p>
            <a:endParaRPr lang="en-US"/>
          </a:p>
        </p:txBody>
      </p:sp>
    </p:spTree>
    <p:extLst>
      <p:ext uri="{BB962C8B-B14F-4D97-AF65-F5344CB8AC3E}">
        <p14:creationId xmlns:p14="http://schemas.microsoft.com/office/powerpoint/2010/main" val="36267093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726C02-047B-5648-4030-E04CF4E974AC}"/>
              </a:ext>
            </a:extLst>
          </p:cNvPr>
          <p:cNvSpPr>
            <a:spLocks noGrp="1"/>
          </p:cNvSpPr>
          <p:nvPr>
            <p:ph type="title"/>
          </p:nvPr>
        </p:nvSpPr>
        <p:spPr>
          <a:xfrm>
            <a:off x="609600" y="557784"/>
            <a:ext cx="10972800" cy="1325563"/>
          </a:xfrm>
        </p:spPr>
        <p:txBody>
          <a:bodyPr>
            <a:normAutofit/>
          </a:bodyPr>
          <a:lstStyle/>
          <a:p>
            <a:r>
              <a:rPr lang="en-US">
                <a:cs typeface="Posterama"/>
              </a:rPr>
              <a:t>Psychopathy and Neurobiology</a:t>
            </a:r>
            <a:endParaRPr lang="en-US"/>
          </a:p>
        </p:txBody>
      </p:sp>
      <p:graphicFrame>
        <p:nvGraphicFramePr>
          <p:cNvPr id="5" name="Content Placeholder 2">
            <a:extLst>
              <a:ext uri="{FF2B5EF4-FFF2-40B4-BE49-F238E27FC236}">
                <a16:creationId xmlns:a16="http://schemas.microsoft.com/office/drawing/2014/main" id="{280A8146-F430-2983-4821-B6F9540B93A6}"/>
              </a:ext>
            </a:extLst>
          </p:cNvPr>
          <p:cNvGraphicFramePr>
            <a:graphicFrameLocks noGrp="1"/>
          </p:cNvGraphicFramePr>
          <p:nvPr>
            <p:ph idx="1"/>
            <p:extLst>
              <p:ext uri="{D42A27DB-BD31-4B8C-83A1-F6EECF244321}">
                <p14:modId xmlns:p14="http://schemas.microsoft.com/office/powerpoint/2010/main" val="1629273477"/>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5008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A1F6DF-EC2C-4BE3-0314-ED9CD144965E}"/>
              </a:ext>
            </a:extLst>
          </p:cNvPr>
          <p:cNvSpPr>
            <a:spLocks noGrp="1"/>
          </p:cNvSpPr>
          <p:nvPr>
            <p:ph type="title"/>
          </p:nvPr>
        </p:nvSpPr>
        <p:spPr>
          <a:xfrm>
            <a:off x="562271" y="810563"/>
            <a:ext cx="3705572" cy="5409262"/>
          </a:xfrm>
        </p:spPr>
        <p:txBody>
          <a:bodyPr anchor="t">
            <a:normAutofit/>
          </a:bodyPr>
          <a:lstStyle/>
          <a:p>
            <a:r>
              <a:rPr lang="en-US">
                <a:cs typeface="Posterama"/>
              </a:rPr>
              <a:t>Prefrontal Cortex</a:t>
            </a:r>
            <a:endParaRPr lang="en-US"/>
          </a:p>
        </p:txBody>
      </p:sp>
      <p:graphicFrame>
        <p:nvGraphicFramePr>
          <p:cNvPr id="5" name="Content Placeholder 2">
            <a:extLst>
              <a:ext uri="{FF2B5EF4-FFF2-40B4-BE49-F238E27FC236}">
                <a16:creationId xmlns:a16="http://schemas.microsoft.com/office/drawing/2014/main" id="{F29D36DF-AADA-9426-4EC5-6C1CBCB4DFE3}"/>
              </a:ext>
            </a:extLst>
          </p:cNvPr>
          <p:cNvGraphicFramePr>
            <a:graphicFrameLocks noGrp="1"/>
          </p:cNvGraphicFramePr>
          <p:nvPr>
            <p:ph idx="1"/>
            <p:extLst>
              <p:ext uri="{D42A27DB-BD31-4B8C-83A1-F6EECF244321}">
                <p14:modId xmlns:p14="http://schemas.microsoft.com/office/powerpoint/2010/main" val="262661536"/>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2914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217519EF-F36B-7270-7BD3-A9B0A87F7A0C}"/>
              </a:ext>
            </a:extLst>
          </p:cNvPr>
          <p:cNvSpPr>
            <a:spLocks noGrp="1"/>
          </p:cNvSpPr>
          <p:nvPr>
            <p:ph type="title"/>
          </p:nvPr>
        </p:nvSpPr>
        <p:spPr>
          <a:xfrm>
            <a:off x="609600" y="552782"/>
            <a:ext cx="5369169" cy="1614069"/>
          </a:xfrm>
        </p:spPr>
        <p:txBody>
          <a:bodyPr>
            <a:normAutofit/>
          </a:bodyPr>
          <a:lstStyle/>
          <a:p>
            <a:r>
              <a:rPr lang="en-US">
                <a:cs typeface="Posterama"/>
              </a:rPr>
              <a:t>Amygdala</a:t>
            </a:r>
            <a:endParaRPr lang="en-US"/>
          </a:p>
        </p:txBody>
      </p:sp>
      <p:pic>
        <p:nvPicPr>
          <p:cNvPr id="15" name="Picture 14" descr="What Is The Amygdala: Function &amp; Brain Location">
            <a:extLst>
              <a:ext uri="{FF2B5EF4-FFF2-40B4-BE49-F238E27FC236}">
                <a16:creationId xmlns:a16="http://schemas.microsoft.com/office/drawing/2014/main" id="{5B14C46A-59F6-A59C-453F-E1E0CB5B9C9B}"/>
              </a:ext>
            </a:extLst>
          </p:cNvPr>
          <p:cNvPicPr>
            <a:picLocks noChangeAspect="1"/>
          </p:cNvPicPr>
          <p:nvPr/>
        </p:nvPicPr>
        <p:blipFill>
          <a:blip r:embed="rId2"/>
          <a:srcRect l="413" t="17334" r="3551" b="175"/>
          <a:stretch>
            <a:fillRect/>
          </a:stretch>
        </p:blipFill>
        <p:spPr>
          <a:xfrm>
            <a:off x="5108266" y="-938"/>
            <a:ext cx="7084794" cy="4799224"/>
          </a:xfrm>
          <a:custGeom>
            <a:avLst/>
            <a:gdLst/>
            <a:ahLst/>
            <a:cxnLst/>
            <a:rect l="l" t="t" r="r" b="b"/>
            <a:pathLst>
              <a:path w="5783254" h="5827839">
                <a:moveTo>
                  <a:pt x="4737899" y="4735529"/>
                </a:moveTo>
                <a:cubicBezTo>
                  <a:pt x="5039532" y="4735529"/>
                  <a:pt x="5284054" y="4980051"/>
                  <a:pt x="5284054" y="5281684"/>
                </a:cubicBezTo>
                <a:cubicBezTo>
                  <a:pt x="5284054" y="5583317"/>
                  <a:pt x="5039532" y="5827839"/>
                  <a:pt x="4737899" y="5827839"/>
                </a:cubicBezTo>
                <a:cubicBezTo>
                  <a:pt x="4436266" y="5827839"/>
                  <a:pt x="4191744" y="5583317"/>
                  <a:pt x="4191744" y="5281684"/>
                </a:cubicBezTo>
                <a:cubicBezTo>
                  <a:pt x="4191744" y="4980051"/>
                  <a:pt x="4436266" y="4735529"/>
                  <a:pt x="4737899" y="4735529"/>
                </a:cubicBezTo>
                <a:close/>
                <a:moveTo>
                  <a:pt x="926278" y="4451445"/>
                </a:moveTo>
                <a:cubicBezTo>
                  <a:pt x="1155542" y="4451445"/>
                  <a:pt x="1341398" y="4637301"/>
                  <a:pt x="1341398" y="4866565"/>
                </a:cubicBezTo>
                <a:cubicBezTo>
                  <a:pt x="1341398" y="5095829"/>
                  <a:pt x="1155542" y="5281685"/>
                  <a:pt x="926278" y="5281685"/>
                </a:cubicBezTo>
                <a:cubicBezTo>
                  <a:pt x="697014" y="5281685"/>
                  <a:pt x="511158" y="5095829"/>
                  <a:pt x="511158" y="4866565"/>
                </a:cubicBezTo>
                <a:cubicBezTo>
                  <a:pt x="511158" y="4637301"/>
                  <a:pt x="697014" y="4451445"/>
                  <a:pt x="926278" y="4451445"/>
                </a:cubicBezTo>
                <a:close/>
                <a:moveTo>
                  <a:pt x="1681949" y="4088725"/>
                </a:moveTo>
                <a:cubicBezTo>
                  <a:pt x="1834038" y="4088725"/>
                  <a:pt x="1957331" y="4212018"/>
                  <a:pt x="1957331" y="4364107"/>
                </a:cubicBezTo>
                <a:cubicBezTo>
                  <a:pt x="1957331" y="4516196"/>
                  <a:pt x="1834038" y="4639489"/>
                  <a:pt x="1681949" y="4639489"/>
                </a:cubicBezTo>
                <a:cubicBezTo>
                  <a:pt x="1529860" y="4639489"/>
                  <a:pt x="1406567" y="4516196"/>
                  <a:pt x="1406567" y="4364107"/>
                </a:cubicBezTo>
                <a:cubicBezTo>
                  <a:pt x="1406567" y="4212018"/>
                  <a:pt x="1529860" y="4088725"/>
                  <a:pt x="1681949" y="4088725"/>
                </a:cubicBezTo>
                <a:close/>
                <a:moveTo>
                  <a:pt x="1693411" y="509182"/>
                </a:moveTo>
                <a:cubicBezTo>
                  <a:pt x="1845500" y="509182"/>
                  <a:pt x="1968793" y="632475"/>
                  <a:pt x="1968793" y="784564"/>
                </a:cubicBezTo>
                <a:cubicBezTo>
                  <a:pt x="1968793" y="936653"/>
                  <a:pt x="1845500" y="1059946"/>
                  <a:pt x="1693411" y="1059946"/>
                </a:cubicBezTo>
                <a:cubicBezTo>
                  <a:pt x="1541322" y="1059946"/>
                  <a:pt x="1418029" y="936653"/>
                  <a:pt x="1418029" y="784564"/>
                </a:cubicBezTo>
                <a:cubicBezTo>
                  <a:pt x="1418029" y="632475"/>
                  <a:pt x="1541322" y="509182"/>
                  <a:pt x="1693411" y="509182"/>
                </a:cubicBezTo>
                <a:close/>
                <a:moveTo>
                  <a:pt x="3016437" y="478512"/>
                </a:moveTo>
                <a:cubicBezTo>
                  <a:pt x="3052905" y="476034"/>
                  <a:pt x="3089701" y="476075"/>
                  <a:pt x="3126794" y="478680"/>
                </a:cubicBezTo>
                <a:cubicBezTo>
                  <a:pt x="3225709" y="485628"/>
                  <a:pt x="3326735" y="510816"/>
                  <a:pt x="3429286" y="555125"/>
                </a:cubicBezTo>
                <a:cubicBezTo>
                  <a:pt x="3588377" y="623860"/>
                  <a:pt x="3726579" y="757508"/>
                  <a:pt x="3852460" y="883435"/>
                </a:cubicBezTo>
                <a:cubicBezTo>
                  <a:pt x="4189958" y="1221166"/>
                  <a:pt x="4581366" y="1207328"/>
                  <a:pt x="4939713" y="1000031"/>
                </a:cubicBezTo>
                <a:cubicBezTo>
                  <a:pt x="5194103" y="852348"/>
                  <a:pt x="5433141" y="675268"/>
                  <a:pt x="5697634" y="549718"/>
                </a:cubicBezTo>
                <a:lnTo>
                  <a:pt x="5783254" y="513561"/>
                </a:lnTo>
                <a:lnTo>
                  <a:pt x="5783254" y="4871711"/>
                </a:lnTo>
                <a:lnTo>
                  <a:pt x="5743328" y="4864473"/>
                </a:lnTo>
                <a:cubicBezTo>
                  <a:pt x="5605918" y="4834320"/>
                  <a:pt x="5469797" y="4789559"/>
                  <a:pt x="5333250" y="4737862"/>
                </a:cubicBezTo>
                <a:cubicBezTo>
                  <a:pt x="5018374" y="4618749"/>
                  <a:pt x="4676802" y="4500296"/>
                  <a:pt x="4354677" y="4623045"/>
                </a:cubicBezTo>
                <a:cubicBezTo>
                  <a:pt x="4093969" y="4722577"/>
                  <a:pt x="3874992" y="4932580"/>
                  <a:pt x="3639124" y="5095915"/>
                </a:cubicBezTo>
                <a:cubicBezTo>
                  <a:pt x="3490411" y="5199039"/>
                  <a:pt x="3351637" y="5318395"/>
                  <a:pt x="3196098" y="5409413"/>
                </a:cubicBezTo>
                <a:cubicBezTo>
                  <a:pt x="2798576" y="5642084"/>
                  <a:pt x="2315054" y="5309217"/>
                  <a:pt x="2216541" y="5005202"/>
                </a:cubicBezTo>
                <a:cubicBezTo>
                  <a:pt x="2172959" y="4870183"/>
                  <a:pt x="2182102" y="4711777"/>
                  <a:pt x="2195718" y="4566594"/>
                </a:cubicBezTo>
                <a:cubicBezTo>
                  <a:pt x="2235161" y="4141667"/>
                  <a:pt x="1842961" y="3903370"/>
                  <a:pt x="1509426" y="3909896"/>
                </a:cubicBezTo>
                <a:cubicBezTo>
                  <a:pt x="539234" y="3931048"/>
                  <a:pt x="29168" y="3302144"/>
                  <a:pt x="354" y="2455296"/>
                </a:cubicBezTo>
                <a:cubicBezTo>
                  <a:pt x="-4549" y="2310187"/>
                  <a:pt x="42804" y="2163767"/>
                  <a:pt x="65932" y="2017226"/>
                </a:cubicBezTo>
                <a:cubicBezTo>
                  <a:pt x="138904" y="1706535"/>
                  <a:pt x="262471" y="1430265"/>
                  <a:pt x="548743" y="1259879"/>
                </a:cubicBezTo>
                <a:cubicBezTo>
                  <a:pt x="731311" y="1151231"/>
                  <a:pt x="929316" y="1141485"/>
                  <a:pt x="1139870" y="1171590"/>
                </a:cubicBezTo>
                <a:cubicBezTo>
                  <a:pt x="1368879" y="1204173"/>
                  <a:pt x="1602397" y="1224911"/>
                  <a:pt x="1832320" y="1214571"/>
                </a:cubicBezTo>
                <a:cubicBezTo>
                  <a:pt x="2045424" y="1204861"/>
                  <a:pt x="2179434" y="1036538"/>
                  <a:pt x="2309408" y="884812"/>
                </a:cubicBezTo>
                <a:cubicBezTo>
                  <a:pt x="2521947" y="636609"/>
                  <a:pt x="2761159" y="495859"/>
                  <a:pt x="3016437" y="478512"/>
                </a:cubicBezTo>
                <a:close/>
                <a:moveTo>
                  <a:pt x="4470143" y="0"/>
                </a:moveTo>
                <a:cubicBezTo>
                  <a:pt x="4685857" y="0"/>
                  <a:pt x="4860728" y="174871"/>
                  <a:pt x="4860728" y="390585"/>
                </a:cubicBezTo>
                <a:cubicBezTo>
                  <a:pt x="4860728" y="606299"/>
                  <a:pt x="4685857" y="781170"/>
                  <a:pt x="4470143" y="781170"/>
                </a:cubicBezTo>
                <a:cubicBezTo>
                  <a:pt x="4254429" y="781170"/>
                  <a:pt x="4079558" y="606299"/>
                  <a:pt x="4079558" y="390585"/>
                </a:cubicBezTo>
                <a:cubicBezTo>
                  <a:pt x="4079558" y="174871"/>
                  <a:pt x="4254429" y="0"/>
                  <a:pt x="4470143" y="0"/>
                </a:cubicBezTo>
                <a:close/>
              </a:path>
            </a:pathLst>
          </a:custGeom>
        </p:spPr>
      </p:pic>
      <p:graphicFrame>
        <p:nvGraphicFramePr>
          <p:cNvPr id="5" name="Content Placeholder 2">
            <a:extLst>
              <a:ext uri="{FF2B5EF4-FFF2-40B4-BE49-F238E27FC236}">
                <a16:creationId xmlns:a16="http://schemas.microsoft.com/office/drawing/2014/main" id="{DC968718-090D-A455-7588-9077EDA49C3F}"/>
              </a:ext>
            </a:extLst>
          </p:cNvPr>
          <p:cNvGraphicFramePr>
            <a:graphicFrameLocks noGrp="1"/>
          </p:cNvGraphicFramePr>
          <p:nvPr>
            <p:ph idx="1"/>
            <p:extLst>
              <p:ext uri="{D42A27DB-BD31-4B8C-83A1-F6EECF244321}">
                <p14:modId xmlns:p14="http://schemas.microsoft.com/office/powerpoint/2010/main" val="3609071921"/>
              </p:ext>
            </p:extLst>
          </p:nvPr>
        </p:nvGraphicFramePr>
        <p:xfrm>
          <a:off x="610198" y="2391995"/>
          <a:ext cx="5355276" cy="3174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44975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71ECD-F7E5-56D5-1DD2-03A32675D285}"/>
              </a:ext>
            </a:extLst>
          </p:cNvPr>
          <p:cNvSpPr>
            <a:spLocks noGrp="1"/>
          </p:cNvSpPr>
          <p:nvPr>
            <p:ph type="title"/>
          </p:nvPr>
        </p:nvSpPr>
        <p:spPr>
          <a:xfrm>
            <a:off x="609600" y="557784"/>
            <a:ext cx="10972800" cy="1446390"/>
          </a:xfrm>
        </p:spPr>
        <p:txBody>
          <a:bodyPr>
            <a:normAutofit/>
          </a:bodyPr>
          <a:lstStyle/>
          <a:p>
            <a:r>
              <a:rPr lang="en-GB">
                <a:cs typeface="Posterama"/>
              </a:rPr>
              <a:t>Neurochemistry</a:t>
            </a:r>
            <a:endParaRPr lang="en-GB"/>
          </a:p>
        </p:txBody>
      </p:sp>
      <p:graphicFrame>
        <p:nvGraphicFramePr>
          <p:cNvPr id="5" name="Content Placeholder 2">
            <a:extLst>
              <a:ext uri="{FF2B5EF4-FFF2-40B4-BE49-F238E27FC236}">
                <a16:creationId xmlns:a16="http://schemas.microsoft.com/office/drawing/2014/main" id="{3941EB67-702A-DB07-12D5-B49B5F4B637D}"/>
              </a:ext>
            </a:extLst>
          </p:cNvPr>
          <p:cNvGraphicFramePr>
            <a:graphicFrameLocks noGrp="1"/>
          </p:cNvGraphicFramePr>
          <p:nvPr>
            <p:ph idx="1"/>
            <p:extLst>
              <p:ext uri="{D42A27DB-BD31-4B8C-83A1-F6EECF244321}">
                <p14:modId xmlns:p14="http://schemas.microsoft.com/office/powerpoint/2010/main" val="1496267823"/>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26700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A17F01A-EE3B-7B4B-F6C5-28FECADD8963}"/>
              </a:ext>
            </a:extLst>
          </p:cNvPr>
          <p:cNvSpPr>
            <a:spLocks noGrp="1"/>
          </p:cNvSpPr>
          <p:nvPr>
            <p:ph type="title"/>
          </p:nvPr>
        </p:nvSpPr>
        <p:spPr>
          <a:xfrm>
            <a:off x="609600" y="552782"/>
            <a:ext cx="5369169" cy="1591902"/>
          </a:xfrm>
        </p:spPr>
        <p:txBody>
          <a:bodyPr>
            <a:normAutofit/>
          </a:bodyPr>
          <a:lstStyle/>
          <a:p>
            <a:r>
              <a:rPr lang="en-US">
                <a:cs typeface="Posterama"/>
              </a:rPr>
              <a:t>Cold Empathy</a:t>
            </a:r>
            <a:endParaRPr lang="en-US"/>
          </a:p>
        </p:txBody>
      </p:sp>
      <p:sp>
        <p:nvSpPr>
          <p:cNvPr id="3" name="Content Placeholder 2">
            <a:extLst>
              <a:ext uri="{FF2B5EF4-FFF2-40B4-BE49-F238E27FC236}">
                <a16:creationId xmlns:a16="http://schemas.microsoft.com/office/drawing/2014/main" id="{C44CE2A4-74AD-9458-000A-D4873933BCE3}"/>
              </a:ext>
            </a:extLst>
          </p:cNvPr>
          <p:cNvSpPr>
            <a:spLocks noGrp="1"/>
          </p:cNvSpPr>
          <p:nvPr>
            <p:ph idx="1"/>
          </p:nvPr>
        </p:nvSpPr>
        <p:spPr>
          <a:xfrm>
            <a:off x="610198" y="2391995"/>
            <a:ext cx="5355276" cy="3174788"/>
          </a:xfrm>
        </p:spPr>
        <p:txBody>
          <a:bodyPr vert="horz" lIns="91440" tIns="45720" rIns="91440" bIns="45720" rtlCol="0" anchor="t">
            <a:normAutofit/>
          </a:bodyPr>
          <a:lstStyle/>
          <a:p>
            <a:r>
              <a:rPr lang="en-US"/>
              <a:t>Often associated with narcissism. </a:t>
            </a:r>
          </a:p>
          <a:p>
            <a:r>
              <a:rPr lang="en-US"/>
              <a:t>Detached, cognitive understanding of the emotions of others without any accompanying feeling. </a:t>
            </a:r>
          </a:p>
          <a:p>
            <a:r>
              <a:rPr lang="en-US"/>
              <a:t>Accurate perception of emotions for personal gain, but do not feel a connection. </a:t>
            </a:r>
          </a:p>
          <a:p>
            <a:r>
              <a:rPr lang="en-US"/>
              <a:t>A lack of empathy. </a:t>
            </a:r>
          </a:p>
        </p:txBody>
      </p:sp>
      <p:pic>
        <p:nvPicPr>
          <p:cNvPr id="5" name="Picture 4" descr="A close up image of chess pawns">
            <a:extLst>
              <a:ext uri="{FF2B5EF4-FFF2-40B4-BE49-F238E27FC236}">
                <a16:creationId xmlns:a16="http://schemas.microsoft.com/office/drawing/2014/main" id="{EA7C88ED-CD27-6EEA-D101-E2CC66D86CE3}"/>
              </a:ext>
            </a:extLst>
          </p:cNvPr>
          <p:cNvPicPr>
            <a:picLocks noChangeAspect="1"/>
          </p:cNvPicPr>
          <p:nvPr/>
        </p:nvPicPr>
        <p:blipFill>
          <a:blip r:embed="rId2"/>
          <a:srcRect l="32287" r="11865" b="-2"/>
          <a:stretch>
            <a:fillRect/>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9490802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0E9821-3FA0-A800-45FB-F15031761AC4}"/>
              </a:ext>
            </a:extLst>
          </p:cNvPr>
          <p:cNvSpPr>
            <a:spLocks noGrp="1"/>
          </p:cNvSpPr>
          <p:nvPr>
            <p:ph type="title"/>
          </p:nvPr>
        </p:nvSpPr>
        <p:spPr>
          <a:xfrm>
            <a:off x="609600" y="552782"/>
            <a:ext cx="5545870" cy="1658525"/>
          </a:xfrm>
        </p:spPr>
        <p:txBody>
          <a:bodyPr>
            <a:normAutofit/>
          </a:bodyPr>
          <a:lstStyle/>
          <a:p>
            <a:r>
              <a:rPr lang="en-GB">
                <a:cs typeface="Posterama"/>
              </a:rPr>
              <a:t>Cold Empathy</a:t>
            </a:r>
            <a:endParaRPr lang="en-GB"/>
          </a:p>
        </p:txBody>
      </p:sp>
      <p:sp>
        <p:nvSpPr>
          <p:cNvPr id="3" name="Content Placeholder 2">
            <a:extLst>
              <a:ext uri="{FF2B5EF4-FFF2-40B4-BE49-F238E27FC236}">
                <a16:creationId xmlns:a16="http://schemas.microsoft.com/office/drawing/2014/main" id="{323FD51E-2005-1D07-7ACC-02F7E9CC1E43}"/>
              </a:ext>
            </a:extLst>
          </p:cNvPr>
          <p:cNvSpPr>
            <a:spLocks noGrp="1"/>
          </p:cNvSpPr>
          <p:nvPr>
            <p:ph idx="1"/>
          </p:nvPr>
        </p:nvSpPr>
        <p:spPr>
          <a:xfrm>
            <a:off x="609600" y="2548521"/>
            <a:ext cx="5545867" cy="3470616"/>
          </a:xfrm>
        </p:spPr>
        <p:txBody>
          <a:bodyPr vert="horz" lIns="91440" tIns="45720" rIns="91440" bIns="45720" rtlCol="0">
            <a:normAutofit/>
          </a:bodyPr>
          <a:lstStyle/>
          <a:p>
            <a:r>
              <a:rPr lang="en-GB"/>
              <a:t>The function of this cold empathy is instrumental and goal-directed.</a:t>
            </a:r>
          </a:p>
          <a:p>
            <a:r>
              <a:rPr lang="en-GB"/>
              <a:t>Manipulation, control. </a:t>
            </a:r>
          </a:p>
          <a:p>
            <a:r>
              <a:rPr lang="en-GB"/>
              <a:t>Superficially charming. </a:t>
            </a:r>
          </a:p>
          <a:p>
            <a:r>
              <a:rPr lang="en-GB"/>
              <a:t>Calculated behaviours. </a:t>
            </a:r>
          </a:p>
          <a:p>
            <a:r>
              <a:rPr lang="en-GB"/>
              <a:t>Sound familiar?</a:t>
            </a:r>
          </a:p>
        </p:txBody>
      </p:sp>
      <p:pic>
        <p:nvPicPr>
          <p:cNvPr id="4" name="Picture 3" descr="Inside The Brain Of A Serial Killer | by Victoria Velkova | Medium">
            <a:extLst>
              <a:ext uri="{FF2B5EF4-FFF2-40B4-BE49-F238E27FC236}">
                <a16:creationId xmlns:a16="http://schemas.microsoft.com/office/drawing/2014/main" id="{9D9540F6-5ED1-640F-884A-DFB0419AC808}"/>
              </a:ext>
            </a:extLst>
          </p:cNvPr>
          <p:cNvPicPr>
            <a:picLocks noChangeAspect="1"/>
          </p:cNvPicPr>
          <p:nvPr/>
        </p:nvPicPr>
        <p:blipFill>
          <a:blip r:embed="rId2"/>
          <a:stretch>
            <a:fillRect/>
          </a:stretch>
        </p:blipFill>
        <p:spPr>
          <a:xfrm>
            <a:off x="7293116" y="1196906"/>
            <a:ext cx="4289283" cy="4289283"/>
          </a:xfrm>
          <a:prstGeom prst="rect">
            <a:avLst/>
          </a:prstGeom>
        </p:spPr>
      </p:pic>
    </p:spTree>
    <p:extLst>
      <p:ext uri="{BB962C8B-B14F-4D97-AF65-F5344CB8AC3E}">
        <p14:creationId xmlns:p14="http://schemas.microsoft.com/office/powerpoint/2010/main" val="42651931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F96E0-D9EF-E5ED-2AC1-126167E2BBE3}"/>
              </a:ext>
            </a:extLst>
          </p:cNvPr>
          <p:cNvSpPr>
            <a:spLocks noGrp="1"/>
          </p:cNvSpPr>
          <p:nvPr>
            <p:ph type="title"/>
          </p:nvPr>
        </p:nvSpPr>
        <p:spPr>
          <a:xfrm>
            <a:off x="609600" y="557784"/>
            <a:ext cx="10972800" cy="1325563"/>
          </a:xfrm>
        </p:spPr>
        <p:txBody>
          <a:bodyPr>
            <a:normAutofit/>
          </a:bodyPr>
          <a:lstStyle/>
          <a:p>
            <a:r>
              <a:rPr lang="en-US">
                <a:cs typeface="Posterama"/>
              </a:rPr>
              <a:t>Developmental Pathways</a:t>
            </a:r>
            <a:endParaRPr lang="en-US"/>
          </a:p>
        </p:txBody>
      </p:sp>
      <p:graphicFrame>
        <p:nvGraphicFramePr>
          <p:cNvPr id="5" name="Content Placeholder 2">
            <a:extLst>
              <a:ext uri="{FF2B5EF4-FFF2-40B4-BE49-F238E27FC236}">
                <a16:creationId xmlns:a16="http://schemas.microsoft.com/office/drawing/2014/main" id="{A1CFC4A4-EF64-07B4-2FD0-C46731FC5D80}"/>
              </a:ext>
            </a:extLst>
          </p:cNvPr>
          <p:cNvGraphicFramePr>
            <a:graphicFrameLocks noGrp="1"/>
          </p:cNvGraphicFramePr>
          <p:nvPr>
            <p:ph idx="1"/>
            <p:extLst>
              <p:ext uri="{D42A27DB-BD31-4B8C-83A1-F6EECF244321}">
                <p14:modId xmlns:p14="http://schemas.microsoft.com/office/powerpoint/2010/main" val="183233439"/>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1141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6032B-511A-AF75-1A49-DC842CC2A40F}"/>
              </a:ext>
            </a:extLst>
          </p:cNvPr>
          <p:cNvSpPr>
            <a:spLocks noGrp="1"/>
          </p:cNvSpPr>
          <p:nvPr>
            <p:ph type="title"/>
          </p:nvPr>
        </p:nvSpPr>
        <p:spPr>
          <a:xfrm>
            <a:off x="609600" y="557784"/>
            <a:ext cx="10972800" cy="1446390"/>
          </a:xfrm>
        </p:spPr>
        <p:txBody>
          <a:bodyPr>
            <a:normAutofit/>
          </a:bodyPr>
          <a:lstStyle/>
          <a:p>
            <a:r>
              <a:rPr lang="en-US">
                <a:cs typeface="Posterama"/>
              </a:rPr>
              <a:t>Homicidal Triad/ Macdonald Triad (1963) </a:t>
            </a:r>
            <a:endParaRPr lang="en-US"/>
          </a:p>
        </p:txBody>
      </p:sp>
      <p:graphicFrame>
        <p:nvGraphicFramePr>
          <p:cNvPr id="5" name="Content Placeholder 2">
            <a:extLst>
              <a:ext uri="{FF2B5EF4-FFF2-40B4-BE49-F238E27FC236}">
                <a16:creationId xmlns:a16="http://schemas.microsoft.com/office/drawing/2014/main" id="{A88EBEAF-B27C-BD7C-E162-D23AF8E5A0B3}"/>
              </a:ext>
            </a:extLst>
          </p:cNvPr>
          <p:cNvGraphicFramePr>
            <a:graphicFrameLocks noGrp="1"/>
          </p:cNvGraphicFramePr>
          <p:nvPr>
            <p:ph idx="1"/>
            <p:extLst>
              <p:ext uri="{D42A27DB-BD31-4B8C-83A1-F6EECF244321}">
                <p14:modId xmlns:p14="http://schemas.microsoft.com/office/powerpoint/2010/main" val="335104602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67807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0F06AF-C426-0D9F-4A39-D47EE4D8B91C}"/>
              </a:ext>
            </a:extLst>
          </p:cNvPr>
          <p:cNvSpPr>
            <a:spLocks noGrp="1"/>
          </p:cNvSpPr>
          <p:nvPr>
            <p:ph type="title"/>
          </p:nvPr>
        </p:nvSpPr>
        <p:spPr>
          <a:xfrm>
            <a:off x="609600" y="557784"/>
            <a:ext cx="10972800" cy="1325563"/>
          </a:xfrm>
        </p:spPr>
        <p:txBody>
          <a:bodyPr>
            <a:normAutofit/>
          </a:bodyPr>
          <a:lstStyle/>
          <a:p>
            <a:r>
              <a:rPr lang="en-GB">
                <a:cs typeface="Posterama"/>
              </a:rPr>
              <a:t>Arson/Pyromania</a:t>
            </a:r>
            <a:endParaRPr lang="en-GB"/>
          </a:p>
        </p:txBody>
      </p:sp>
      <p:graphicFrame>
        <p:nvGraphicFramePr>
          <p:cNvPr id="5" name="Content Placeholder 2">
            <a:extLst>
              <a:ext uri="{FF2B5EF4-FFF2-40B4-BE49-F238E27FC236}">
                <a16:creationId xmlns:a16="http://schemas.microsoft.com/office/drawing/2014/main" id="{2CD4DA67-C12B-EC60-57E6-3E02693F5F02}"/>
              </a:ext>
            </a:extLst>
          </p:cNvPr>
          <p:cNvGraphicFramePr>
            <a:graphicFrameLocks noGrp="1"/>
          </p:cNvGraphicFramePr>
          <p:nvPr>
            <p:ph idx="1"/>
            <p:extLst>
              <p:ext uri="{D42A27DB-BD31-4B8C-83A1-F6EECF244321}">
                <p14:modId xmlns:p14="http://schemas.microsoft.com/office/powerpoint/2010/main" val="3128812174"/>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401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9BEED9B-5A07-008C-2DF2-3AB80A989D83}"/>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79CD6-87FD-BA89-D53C-FA961E57EDCD}"/>
              </a:ext>
            </a:extLst>
          </p:cNvPr>
          <p:cNvSpPr>
            <a:spLocks noGrp="1"/>
          </p:cNvSpPr>
          <p:nvPr>
            <p:ph type="title"/>
          </p:nvPr>
        </p:nvSpPr>
        <p:spPr>
          <a:xfrm>
            <a:off x="609600" y="557784"/>
            <a:ext cx="10972800" cy="1446390"/>
          </a:xfrm>
        </p:spPr>
        <p:txBody>
          <a:bodyPr>
            <a:normAutofit/>
          </a:bodyPr>
          <a:lstStyle/>
          <a:p>
            <a:r>
              <a:rPr lang="en-GB">
                <a:cs typeface="Posterama"/>
              </a:rPr>
              <a:t>Arson/Pyromania</a:t>
            </a:r>
            <a:endParaRPr lang="en-GB"/>
          </a:p>
        </p:txBody>
      </p:sp>
      <p:graphicFrame>
        <p:nvGraphicFramePr>
          <p:cNvPr id="5" name="Content Placeholder 2">
            <a:extLst>
              <a:ext uri="{FF2B5EF4-FFF2-40B4-BE49-F238E27FC236}">
                <a16:creationId xmlns:a16="http://schemas.microsoft.com/office/drawing/2014/main" id="{74226548-2512-02F0-94DC-C3A6BE4F5D11}"/>
              </a:ext>
            </a:extLst>
          </p:cNvPr>
          <p:cNvGraphicFramePr>
            <a:graphicFrameLocks noGrp="1"/>
          </p:cNvGraphicFramePr>
          <p:nvPr>
            <p:ph idx="1"/>
            <p:extLst>
              <p:ext uri="{D42A27DB-BD31-4B8C-83A1-F6EECF244321}">
                <p14:modId xmlns:p14="http://schemas.microsoft.com/office/powerpoint/2010/main" val="870524353"/>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5126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07A95-EF1F-9FB0-CFBA-A4381D05839C}"/>
              </a:ext>
            </a:extLst>
          </p:cNvPr>
          <p:cNvSpPr>
            <a:spLocks noGrp="1"/>
          </p:cNvSpPr>
          <p:nvPr>
            <p:ph type="title"/>
          </p:nvPr>
        </p:nvSpPr>
        <p:spPr>
          <a:xfrm>
            <a:off x="609600" y="557784"/>
            <a:ext cx="10972800" cy="1446390"/>
          </a:xfrm>
        </p:spPr>
        <p:txBody>
          <a:bodyPr>
            <a:normAutofit/>
          </a:bodyPr>
          <a:lstStyle/>
          <a:p>
            <a:r>
              <a:rPr lang="en-GB">
                <a:cs typeface="Posterama"/>
              </a:rPr>
              <a:t>Cruelty to Animals</a:t>
            </a:r>
            <a:endParaRPr lang="en-GB"/>
          </a:p>
        </p:txBody>
      </p:sp>
      <p:graphicFrame>
        <p:nvGraphicFramePr>
          <p:cNvPr id="5" name="Content Placeholder 2">
            <a:extLst>
              <a:ext uri="{FF2B5EF4-FFF2-40B4-BE49-F238E27FC236}">
                <a16:creationId xmlns:a16="http://schemas.microsoft.com/office/drawing/2014/main" id="{8944085B-5CDF-167D-C46B-F958F48E143E}"/>
              </a:ext>
            </a:extLst>
          </p:cNvPr>
          <p:cNvGraphicFramePr>
            <a:graphicFrameLocks noGrp="1"/>
          </p:cNvGraphicFramePr>
          <p:nvPr>
            <p:ph idx="1"/>
            <p:extLst>
              <p:ext uri="{D42A27DB-BD31-4B8C-83A1-F6EECF244321}">
                <p14:modId xmlns:p14="http://schemas.microsoft.com/office/powerpoint/2010/main" val="2952646128"/>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77166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A5B1E42-3040-5A7A-5DFA-96924C0B4103}"/>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AEFC04-6272-F2AA-6BD4-FC225A21184C}"/>
              </a:ext>
            </a:extLst>
          </p:cNvPr>
          <p:cNvSpPr>
            <a:spLocks noGrp="1"/>
          </p:cNvSpPr>
          <p:nvPr>
            <p:ph type="title"/>
          </p:nvPr>
        </p:nvSpPr>
        <p:spPr>
          <a:xfrm>
            <a:off x="609600" y="557784"/>
            <a:ext cx="10972800" cy="1446390"/>
          </a:xfrm>
        </p:spPr>
        <p:txBody>
          <a:bodyPr>
            <a:normAutofit/>
          </a:bodyPr>
          <a:lstStyle/>
          <a:p>
            <a:r>
              <a:rPr lang="en-GB">
                <a:cs typeface="Posterama"/>
              </a:rPr>
              <a:t>Cruelty to Animals</a:t>
            </a:r>
            <a:endParaRPr lang="en-GB"/>
          </a:p>
        </p:txBody>
      </p:sp>
      <p:graphicFrame>
        <p:nvGraphicFramePr>
          <p:cNvPr id="5" name="Content Placeholder 2">
            <a:extLst>
              <a:ext uri="{FF2B5EF4-FFF2-40B4-BE49-F238E27FC236}">
                <a16:creationId xmlns:a16="http://schemas.microsoft.com/office/drawing/2014/main" id="{960A54EE-0A58-3917-62E3-39F8346427AF}"/>
              </a:ext>
            </a:extLst>
          </p:cNvPr>
          <p:cNvGraphicFramePr>
            <a:graphicFrameLocks noGrp="1"/>
          </p:cNvGraphicFramePr>
          <p:nvPr>
            <p:ph idx="1"/>
            <p:extLst>
              <p:ext uri="{D42A27DB-BD31-4B8C-83A1-F6EECF244321}">
                <p14:modId xmlns:p14="http://schemas.microsoft.com/office/powerpoint/2010/main" val="3468549175"/>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9029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D311E-AC3A-BA78-99F7-E67BE0D528DB}"/>
              </a:ext>
            </a:extLst>
          </p:cNvPr>
          <p:cNvSpPr>
            <a:spLocks noGrp="1"/>
          </p:cNvSpPr>
          <p:nvPr>
            <p:ph type="title"/>
          </p:nvPr>
        </p:nvSpPr>
        <p:spPr>
          <a:xfrm>
            <a:off x="609600" y="557784"/>
            <a:ext cx="10972800" cy="1446390"/>
          </a:xfrm>
        </p:spPr>
        <p:txBody>
          <a:bodyPr>
            <a:normAutofit/>
          </a:bodyPr>
          <a:lstStyle/>
          <a:p>
            <a:r>
              <a:rPr lang="en-GB">
                <a:cs typeface="Posterama"/>
              </a:rPr>
              <a:t>Enuresis</a:t>
            </a:r>
            <a:endParaRPr lang="en-GB"/>
          </a:p>
        </p:txBody>
      </p:sp>
      <p:graphicFrame>
        <p:nvGraphicFramePr>
          <p:cNvPr id="5" name="Content Placeholder 2">
            <a:extLst>
              <a:ext uri="{FF2B5EF4-FFF2-40B4-BE49-F238E27FC236}">
                <a16:creationId xmlns:a16="http://schemas.microsoft.com/office/drawing/2014/main" id="{0D195F88-C5D5-4704-5D5B-004212ECEDA3}"/>
              </a:ext>
            </a:extLst>
          </p:cNvPr>
          <p:cNvGraphicFramePr>
            <a:graphicFrameLocks noGrp="1"/>
          </p:cNvGraphicFramePr>
          <p:nvPr>
            <p:ph idx="1"/>
            <p:extLst>
              <p:ext uri="{D42A27DB-BD31-4B8C-83A1-F6EECF244321}">
                <p14:modId xmlns:p14="http://schemas.microsoft.com/office/powerpoint/2010/main" val="3293756981"/>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7008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243625-97B1-B7C8-242E-F4D508710017}"/>
              </a:ext>
            </a:extLst>
          </p:cNvPr>
          <p:cNvSpPr>
            <a:spLocks noGrp="1"/>
          </p:cNvSpPr>
          <p:nvPr>
            <p:ph type="title"/>
          </p:nvPr>
        </p:nvSpPr>
        <p:spPr>
          <a:xfrm>
            <a:off x="609600" y="557784"/>
            <a:ext cx="10972800" cy="1446390"/>
          </a:xfrm>
        </p:spPr>
        <p:txBody>
          <a:bodyPr>
            <a:normAutofit/>
          </a:bodyPr>
          <a:lstStyle/>
          <a:p>
            <a:r>
              <a:rPr lang="en-GB">
                <a:cs typeface="Posterama"/>
              </a:rPr>
              <a:t>Enuresis</a:t>
            </a:r>
            <a:endParaRPr lang="en-GB"/>
          </a:p>
        </p:txBody>
      </p:sp>
      <p:graphicFrame>
        <p:nvGraphicFramePr>
          <p:cNvPr id="5" name="Content Placeholder 2">
            <a:extLst>
              <a:ext uri="{FF2B5EF4-FFF2-40B4-BE49-F238E27FC236}">
                <a16:creationId xmlns:a16="http://schemas.microsoft.com/office/drawing/2014/main" id="{653CEA98-748B-0AB3-CEB9-E34E01D0C528}"/>
              </a:ext>
            </a:extLst>
          </p:cNvPr>
          <p:cNvGraphicFramePr>
            <a:graphicFrameLocks noGrp="1"/>
          </p:cNvGraphicFramePr>
          <p:nvPr>
            <p:ph idx="1"/>
            <p:extLst>
              <p:ext uri="{D42A27DB-BD31-4B8C-83A1-F6EECF244321}">
                <p14:modId xmlns:p14="http://schemas.microsoft.com/office/powerpoint/2010/main" val="350732816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180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19F20-DA26-9788-EDB4-F9380AC5D2DC}"/>
              </a:ext>
            </a:extLst>
          </p:cNvPr>
          <p:cNvSpPr>
            <a:spLocks noGrp="1"/>
          </p:cNvSpPr>
          <p:nvPr>
            <p:ph type="title"/>
          </p:nvPr>
        </p:nvSpPr>
        <p:spPr>
          <a:xfrm>
            <a:off x="609600" y="557784"/>
            <a:ext cx="10972800" cy="1446390"/>
          </a:xfrm>
        </p:spPr>
        <p:txBody>
          <a:bodyPr>
            <a:normAutofit/>
          </a:bodyPr>
          <a:lstStyle/>
          <a:p>
            <a:r>
              <a:rPr lang="en-GB">
                <a:cs typeface="Posterama"/>
              </a:rPr>
              <a:t>Critique of the Triad</a:t>
            </a:r>
            <a:endParaRPr lang="en-GB"/>
          </a:p>
        </p:txBody>
      </p:sp>
      <p:graphicFrame>
        <p:nvGraphicFramePr>
          <p:cNvPr id="5" name="Content Placeholder 2">
            <a:extLst>
              <a:ext uri="{FF2B5EF4-FFF2-40B4-BE49-F238E27FC236}">
                <a16:creationId xmlns:a16="http://schemas.microsoft.com/office/drawing/2014/main" id="{EF39DC06-F5B7-DA03-1B25-C87BFE74DB80}"/>
              </a:ext>
            </a:extLst>
          </p:cNvPr>
          <p:cNvGraphicFramePr>
            <a:graphicFrameLocks noGrp="1"/>
          </p:cNvGraphicFramePr>
          <p:nvPr>
            <p:ph idx="1"/>
            <p:extLst>
              <p:ext uri="{D42A27DB-BD31-4B8C-83A1-F6EECF244321}">
                <p14:modId xmlns:p14="http://schemas.microsoft.com/office/powerpoint/2010/main" val="1520662334"/>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86051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A7781B89-073C-BC1E-20AF-2980571D18A9}"/>
              </a:ext>
            </a:extLst>
          </p:cNvPr>
          <p:cNvSpPr>
            <a:spLocks noGrp="1"/>
          </p:cNvSpPr>
          <p:nvPr>
            <p:ph type="title"/>
          </p:nvPr>
        </p:nvSpPr>
        <p:spPr>
          <a:xfrm>
            <a:off x="609600" y="552782"/>
            <a:ext cx="5369169" cy="1591902"/>
          </a:xfrm>
        </p:spPr>
        <p:txBody>
          <a:bodyPr>
            <a:normAutofit/>
          </a:bodyPr>
          <a:lstStyle/>
          <a:p>
            <a:r>
              <a:rPr lang="en-US">
                <a:cs typeface="Posterama"/>
              </a:rPr>
              <a:t>Childhood Trauma</a:t>
            </a:r>
            <a:endParaRPr lang="en-US"/>
          </a:p>
        </p:txBody>
      </p:sp>
      <p:sp>
        <p:nvSpPr>
          <p:cNvPr id="3" name="Content Placeholder 2">
            <a:extLst>
              <a:ext uri="{FF2B5EF4-FFF2-40B4-BE49-F238E27FC236}">
                <a16:creationId xmlns:a16="http://schemas.microsoft.com/office/drawing/2014/main" id="{8B2AF0D9-C351-11F4-B959-CE1DC766E783}"/>
              </a:ext>
            </a:extLst>
          </p:cNvPr>
          <p:cNvSpPr>
            <a:spLocks noGrp="1"/>
          </p:cNvSpPr>
          <p:nvPr>
            <p:ph idx="1"/>
          </p:nvPr>
        </p:nvSpPr>
        <p:spPr>
          <a:xfrm>
            <a:off x="610198" y="2391995"/>
            <a:ext cx="5355276" cy="3174788"/>
          </a:xfrm>
        </p:spPr>
        <p:txBody>
          <a:bodyPr vert="horz" lIns="91440" tIns="45720" rIns="91440" bIns="45720" rtlCol="0" anchor="t">
            <a:normAutofit/>
          </a:bodyPr>
          <a:lstStyle/>
          <a:p>
            <a:pPr>
              <a:lnSpc>
                <a:spcPct val="100000"/>
              </a:lnSpc>
            </a:pPr>
            <a:r>
              <a:rPr lang="en-US" sz="1700">
                <a:ea typeface="+mn-lt"/>
                <a:cs typeface="+mn-lt"/>
              </a:rPr>
              <a:t>While genetics and biological factors play a role, the psychological profiles of almost all known serial murderers reveal a chilling pattern.</a:t>
            </a:r>
            <a:endParaRPr lang="en-US" sz="1700"/>
          </a:p>
          <a:p>
            <a:pPr>
              <a:lnSpc>
                <a:spcPct val="100000"/>
              </a:lnSpc>
            </a:pPr>
            <a:r>
              <a:rPr lang="en-US" sz="1700">
                <a:ea typeface="+mn-lt"/>
                <a:cs typeface="+mn-lt"/>
              </a:rPr>
              <a:t>A history of severe and persistent childhood trauma. </a:t>
            </a:r>
            <a:endParaRPr lang="en-US" sz="1700"/>
          </a:p>
          <a:p>
            <a:pPr>
              <a:lnSpc>
                <a:spcPct val="100000"/>
              </a:lnSpc>
            </a:pPr>
            <a:r>
              <a:rPr lang="en-US" sz="1700">
                <a:ea typeface="+mn-lt"/>
                <a:cs typeface="+mn-lt"/>
              </a:rPr>
              <a:t>This trauma is not just a footnote; it is often the foundational experience that fundamentally warps the individual's emotional and moral development, paving the way for later violence. </a:t>
            </a:r>
          </a:p>
          <a:p>
            <a:pPr>
              <a:lnSpc>
                <a:spcPct val="100000"/>
              </a:lnSpc>
            </a:pPr>
            <a:r>
              <a:rPr lang="en-US" sz="1700">
                <a:ea typeface="+mn-lt"/>
                <a:cs typeface="+mn-lt"/>
              </a:rPr>
              <a:t>We can look at this development through three critical phases</a:t>
            </a:r>
            <a:endParaRPr lang="en-US" sz="1700"/>
          </a:p>
        </p:txBody>
      </p:sp>
      <p:pic>
        <p:nvPicPr>
          <p:cNvPr id="5" name="Picture 4" descr="Geometric shapes on a wooden background">
            <a:extLst>
              <a:ext uri="{FF2B5EF4-FFF2-40B4-BE49-F238E27FC236}">
                <a16:creationId xmlns:a16="http://schemas.microsoft.com/office/drawing/2014/main" id="{E54CAAA7-0188-C872-C5F4-F54AEFAAD223}"/>
              </a:ext>
            </a:extLst>
          </p:cNvPr>
          <p:cNvPicPr>
            <a:picLocks noChangeAspect="1"/>
          </p:cNvPicPr>
          <p:nvPr/>
        </p:nvPicPr>
        <p:blipFill>
          <a:blip r:embed="rId2"/>
          <a:srcRect l="14787" r="28576" b="-3"/>
          <a:stretch>
            <a:fillRect/>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8039988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4C92D5-822C-0C21-E192-CC2C53E90881}"/>
              </a:ext>
            </a:extLst>
          </p:cNvPr>
          <p:cNvSpPr>
            <a:spLocks noGrp="1"/>
          </p:cNvSpPr>
          <p:nvPr>
            <p:ph type="title"/>
          </p:nvPr>
        </p:nvSpPr>
        <p:spPr>
          <a:xfrm>
            <a:off x="562271" y="810563"/>
            <a:ext cx="3705572" cy="5409262"/>
          </a:xfrm>
        </p:spPr>
        <p:txBody>
          <a:bodyPr anchor="t">
            <a:normAutofit/>
          </a:bodyPr>
          <a:lstStyle/>
          <a:p>
            <a:r>
              <a:rPr lang="en-GB">
                <a:cs typeface="Posterama"/>
              </a:rPr>
              <a:t>Phase 1: Shattering the Emotional Core</a:t>
            </a:r>
            <a:endParaRPr lang="en-GB"/>
          </a:p>
        </p:txBody>
      </p:sp>
      <p:graphicFrame>
        <p:nvGraphicFramePr>
          <p:cNvPr id="5" name="Content Placeholder 2">
            <a:extLst>
              <a:ext uri="{FF2B5EF4-FFF2-40B4-BE49-F238E27FC236}">
                <a16:creationId xmlns:a16="http://schemas.microsoft.com/office/drawing/2014/main" id="{89D89647-034F-53F5-7BC4-A431744CA877}"/>
              </a:ext>
            </a:extLst>
          </p:cNvPr>
          <p:cNvGraphicFramePr>
            <a:graphicFrameLocks noGrp="1"/>
          </p:cNvGraphicFramePr>
          <p:nvPr>
            <p:ph idx="1"/>
            <p:extLst>
              <p:ext uri="{D42A27DB-BD31-4B8C-83A1-F6EECF244321}">
                <p14:modId xmlns:p14="http://schemas.microsoft.com/office/powerpoint/2010/main" val="371758099"/>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6541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CC22D792-6FBF-79E2-F33C-AAC0DDFB1D9E}"/>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C27179-46EA-0F8A-32F3-60F6E55EAB65}"/>
              </a:ext>
            </a:extLst>
          </p:cNvPr>
          <p:cNvSpPr>
            <a:spLocks noGrp="1"/>
          </p:cNvSpPr>
          <p:nvPr>
            <p:ph type="title"/>
          </p:nvPr>
        </p:nvSpPr>
        <p:spPr>
          <a:xfrm>
            <a:off x="562271" y="810563"/>
            <a:ext cx="3705572" cy="5409262"/>
          </a:xfrm>
        </p:spPr>
        <p:txBody>
          <a:bodyPr anchor="t">
            <a:normAutofit/>
          </a:bodyPr>
          <a:lstStyle/>
          <a:p>
            <a:r>
              <a:rPr lang="en-GB">
                <a:cs typeface="Posterama"/>
              </a:rPr>
              <a:t>Phase 1: Shattering the Emotional Core</a:t>
            </a:r>
            <a:endParaRPr lang="en-GB"/>
          </a:p>
        </p:txBody>
      </p:sp>
      <p:graphicFrame>
        <p:nvGraphicFramePr>
          <p:cNvPr id="5" name="Content Placeholder 2">
            <a:extLst>
              <a:ext uri="{FF2B5EF4-FFF2-40B4-BE49-F238E27FC236}">
                <a16:creationId xmlns:a16="http://schemas.microsoft.com/office/drawing/2014/main" id="{A806EC3D-991A-8D37-8D78-49C186BDFDD2}"/>
              </a:ext>
            </a:extLst>
          </p:cNvPr>
          <p:cNvGraphicFramePr>
            <a:graphicFrameLocks noGrp="1"/>
          </p:cNvGraphicFramePr>
          <p:nvPr>
            <p:ph idx="1"/>
            <p:extLst>
              <p:ext uri="{D42A27DB-BD31-4B8C-83A1-F6EECF244321}">
                <p14:modId xmlns:p14="http://schemas.microsoft.com/office/powerpoint/2010/main" val="1507295145"/>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1836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ED1054-7E70-0111-C9BE-2E04861BC868}"/>
              </a:ext>
            </a:extLst>
          </p:cNvPr>
          <p:cNvSpPr>
            <a:spLocks noGrp="1"/>
          </p:cNvSpPr>
          <p:nvPr>
            <p:ph type="title"/>
          </p:nvPr>
        </p:nvSpPr>
        <p:spPr>
          <a:xfrm>
            <a:off x="609600" y="557784"/>
            <a:ext cx="10972800" cy="1325563"/>
          </a:xfrm>
        </p:spPr>
        <p:txBody>
          <a:bodyPr>
            <a:normAutofit/>
          </a:bodyPr>
          <a:lstStyle/>
          <a:p>
            <a:r>
              <a:rPr lang="en-GB">
                <a:cs typeface="Posterama"/>
              </a:rPr>
              <a:t>Phase 1: Shattering the Emotional Core</a:t>
            </a:r>
            <a:endParaRPr lang="en-GB"/>
          </a:p>
        </p:txBody>
      </p:sp>
      <p:graphicFrame>
        <p:nvGraphicFramePr>
          <p:cNvPr id="5" name="Content Placeholder 2">
            <a:extLst>
              <a:ext uri="{FF2B5EF4-FFF2-40B4-BE49-F238E27FC236}">
                <a16:creationId xmlns:a16="http://schemas.microsoft.com/office/drawing/2014/main" id="{5ABAB7DB-766D-A328-6118-3BDE146A4FEA}"/>
              </a:ext>
            </a:extLst>
          </p:cNvPr>
          <p:cNvGraphicFramePr>
            <a:graphicFrameLocks noGrp="1"/>
          </p:cNvGraphicFramePr>
          <p:nvPr>
            <p:ph idx="1"/>
            <p:extLst>
              <p:ext uri="{D42A27DB-BD31-4B8C-83A1-F6EECF244321}">
                <p14:modId xmlns:p14="http://schemas.microsoft.com/office/powerpoint/2010/main" val="1539357599"/>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53808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E81A35B-D0FE-BC73-B057-3151CFACE256}"/>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BF81B-572F-EA40-BA45-A11E3CEFC22D}"/>
              </a:ext>
            </a:extLst>
          </p:cNvPr>
          <p:cNvSpPr>
            <a:spLocks noGrp="1"/>
          </p:cNvSpPr>
          <p:nvPr>
            <p:ph type="title"/>
          </p:nvPr>
        </p:nvSpPr>
        <p:spPr>
          <a:xfrm>
            <a:off x="609600" y="557784"/>
            <a:ext cx="10972800" cy="1446390"/>
          </a:xfrm>
        </p:spPr>
        <p:txBody>
          <a:bodyPr>
            <a:normAutofit/>
          </a:bodyPr>
          <a:lstStyle/>
          <a:p>
            <a:r>
              <a:rPr lang="en-GB">
                <a:cs typeface="Posterama"/>
              </a:rPr>
              <a:t>Phase 1: Shattering the Emotional Core</a:t>
            </a:r>
            <a:endParaRPr lang="en-GB"/>
          </a:p>
        </p:txBody>
      </p:sp>
      <p:graphicFrame>
        <p:nvGraphicFramePr>
          <p:cNvPr id="5" name="Content Placeholder 2">
            <a:extLst>
              <a:ext uri="{FF2B5EF4-FFF2-40B4-BE49-F238E27FC236}">
                <a16:creationId xmlns:a16="http://schemas.microsoft.com/office/drawing/2014/main" id="{D1125B9E-5F89-97F6-7025-DDBFED3C0B10}"/>
              </a:ext>
            </a:extLst>
          </p:cNvPr>
          <p:cNvGraphicFramePr>
            <a:graphicFrameLocks noGrp="1"/>
          </p:cNvGraphicFramePr>
          <p:nvPr>
            <p:ph idx="1"/>
            <p:extLst>
              <p:ext uri="{D42A27DB-BD31-4B8C-83A1-F6EECF244321}">
                <p14:modId xmlns:p14="http://schemas.microsoft.com/office/powerpoint/2010/main" val="2718800518"/>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05079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D9E6557-0E93-4B4F-8AD1-1A7E3870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06B84358-2894-45F1-8753-B1EC1E593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8517" y="-2"/>
            <a:ext cx="7742945" cy="6858001"/>
          </a:xfrm>
          <a:custGeom>
            <a:avLst/>
            <a:gdLst>
              <a:gd name="connsiteX0" fmla="*/ 615190 w 7742945"/>
              <a:gd name="connsiteY0" fmla="*/ 3536636 h 6858001"/>
              <a:gd name="connsiteX1" fmla="*/ 1124778 w 7742945"/>
              <a:gd name="connsiteY1" fmla="*/ 4046224 h 6858001"/>
              <a:gd name="connsiteX2" fmla="*/ 615190 w 7742945"/>
              <a:gd name="connsiteY2" fmla="*/ 4555812 h 6858001"/>
              <a:gd name="connsiteX3" fmla="*/ 105602 w 7742945"/>
              <a:gd name="connsiteY3" fmla="*/ 4046224 h 6858001"/>
              <a:gd name="connsiteX4" fmla="*/ 615190 w 7742945"/>
              <a:gd name="connsiteY4" fmla="*/ 3536636 h 6858001"/>
              <a:gd name="connsiteX5" fmla="*/ 14543 w 7742945"/>
              <a:gd name="connsiteY5" fmla="*/ 1 h 6858001"/>
              <a:gd name="connsiteX6" fmla="*/ 879351 w 7742945"/>
              <a:gd name="connsiteY6" fmla="*/ 1 h 6858001"/>
              <a:gd name="connsiteX7" fmla="*/ 892053 w 7742945"/>
              <a:gd name="connsiteY7" fmla="*/ 78053 h 6858001"/>
              <a:gd name="connsiteX8" fmla="*/ 561940 w 7742945"/>
              <a:gd name="connsiteY8" fmla="*/ 535444 h 6858001"/>
              <a:gd name="connsiteX9" fmla="*/ 15319 w 7742945"/>
              <a:gd name="connsiteY9" fmla="*/ 219853 h 6858001"/>
              <a:gd name="connsiteX10" fmla="*/ 4234 w 7742945"/>
              <a:gd name="connsiteY10" fmla="*/ 42970 h 6858001"/>
              <a:gd name="connsiteX11" fmla="*/ 2617781 w 7742945"/>
              <a:gd name="connsiteY11" fmla="*/ 0 h 6858001"/>
              <a:gd name="connsiteX12" fmla="*/ 7742945 w 7742945"/>
              <a:gd name="connsiteY12" fmla="*/ 0 h 6858001"/>
              <a:gd name="connsiteX13" fmla="*/ 7742945 w 7742945"/>
              <a:gd name="connsiteY13" fmla="*/ 6858000 h 6858001"/>
              <a:gd name="connsiteX14" fmla="*/ 5726653 w 7742945"/>
              <a:gd name="connsiteY14" fmla="*/ 6858000 h 6858001"/>
              <a:gd name="connsiteX15" fmla="*/ 5726653 w 7742945"/>
              <a:gd name="connsiteY15" fmla="*/ 6858001 h 6858001"/>
              <a:gd name="connsiteX16" fmla="*/ 311757 w 7742945"/>
              <a:gd name="connsiteY16" fmla="*/ 6858001 h 6858001"/>
              <a:gd name="connsiteX17" fmla="*/ 314130 w 7742945"/>
              <a:gd name="connsiteY17" fmla="*/ 6707671 h 6858001"/>
              <a:gd name="connsiteX18" fmla="*/ 599702 w 7742945"/>
              <a:gd name="connsiteY18" fmla="*/ 5670859 h 6858001"/>
              <a:gd name="connsiteX19" fmla="*/ 1211433 w 7742945"/>
              <a:gd name="connsiteY19" fmla="*/ 4641256 h 6858001"/>
              <a:gd name="connsiteX20" fmla="*/ 1053041 w 7742945"/>
              <a:gd name="connsiteY20" fmla="*/ 3164270 h 6858001"/>
              <a:gd name="connsiteX21" fmla="*/ 607048 w 7742945"/>
              <a:gd name="connsiteY21" fmla="*/ 2589406 h 6858001"/>
              <a:gd name="connsiteX22" fmla="*/ 1054915 w 7742945"/>
              <a:gd name="connsiteY22" fmla="*/ 1068100 h 6858001"/>
              <a:gd name="connsiteX23" fmla="*/ 1502877 w 7742945"/>
              <a:gd name="connsiteY23" fmla="*/ 419996 h 6858001"/>
              <a:gd name="connsiteX24" fmla="*/ 1505904 w 7742945"/>
              <a:gd name="connsiteY24" fmla="*/ 184997 h 6858001"/>
              <a:gd name="connsiteX25" fmla="*/ 1497780 w 7742945"/>
              <a:gd name="connsiteY25" fmla="*/ 1 h 6858001"/>
              <a:gd name="connsiteX26" fmla="*/ 2617781 w 7742945"/>
              <a:gd name="connsiteY26"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742945" h="6858001">
                <a:moveTo>
                  <a:pt x="615190" y="3536636"/>
                </a:moveTo>
                <a:cubicBezTo>
                  <a:pt x="896628" y="3536636"/>
                  <a:pt x="1124778" y="3764786"/>
                  <a:pt x="1124778" y="4046224"/>
                </a:cubicBezTo>
                <a:cubicBezTo>
                  <a:pt x="1124778" y="4327662"/>
                  <a:pt x="896628" y="4555812"/>
                  <a:pt x="615190" y="4555812"/>
                </a:cubicBezTo>
                <a:cubicBezTo>
                  <a:pt x="333752" y="4555812"/>
                  <a:pt x="105602" y="4327662"/>
                  <a:pt x="105602" y="4046224"/>
                </a:cubicBezTo>
                <a:cubicBezTo>
                  <a:pt x="105602" y="3764786"/>
                  <a:pt x="333752" y="3536636"/>
                  <a:pt x="615190" y="3536636"/>
                </a:cubicBezTo>
                <a:close/>
                <a:moveTo>
                  <a:pt x="14543" y="1"/>
                </a:moveTo>
                <a:lnTo>
                  <a:pt x="879351" y="1"/>
                </a:lnTo>
                <a:lnTo>
                  <a:pt x="892053" y="78053"/>
                </a:lnTo>
                <a:cubicBezTo>
                  <a:pt x="904492" y="285272"/>
                  <a:pt x="770271" y="479622"/>
                  <a:pt x="561940" y="535444"/>
                </a:cubicBezTo>
                <a:cubicBezTo>
                  <a:pt x="323846" y="599241"/>
                  <a:pt x="79116" y="457946"/>
                  <a:pt x="15319" y="219853"/>
                </a:cubicBezTo>
                <a:cubicBezTo>
                  <a:pt x="-631" y="160330"/>
                  <a:pt x="-3762" y="100392"/>
                  <a:pt x="4234" y="42970"/>
                </a:cubicBezTo>
                <a:close/>
                <a:moveTo>
                  <a:pt x="2617781" y="0"/>
                </a:moveTo>
                <a:lnTo>
                  <a:pt x="7742945" y="0"/>
                </a:lnTo>
                <a:lnTo>
                  <a:pt x="7742945" y="6858000"/>
                </a:lnTo>
                <a:lnTo>
                  <a:pt x="5726653" y="6858000"/>
                </a:lnTo>
                <a:lnTo>
                  <a:pt x="5726653" y="6858001"/>
                </a:lnTo>
                <a:lnTo>
                  <a:pt x="311757" y="6858001"/>
                </a:lnTo>
                <a:lnTo>
                  <a:pt x="314130" y="6707671"/>
                </a:lnTo>
                <a:cubicBezTo>
                  <a:pt x="335132" y="6366410"/>
                  <a:pt x="433651" y="6019043"/>
                  <a:pt x="599702" y="5670859"/>
                </a:cubicBezTo>
                <a:cubicBezTo>
                  <a:pt x="770257" y="5311557"/>
                  <a:pt x="1010813" y="4986833"/>
                  <a:pt x="1211433" y="4641256"/>
                </a:cubicBezTo>
                <a:cubicBezTo>
                  <a:pt x="1493036" y="4154457"/>
                  <a:pt x="1511835" y="3622745"/>
                  <a:pt x="1053041" y="3164270"/>
                </a:cubicBezTo>
                <a:cubicBezTo>
                  <a:pt x="881977" y="2993265"/>
                  <a:pt x="700422" y="2805524"/>
                  <a:pt x="607048" y="2589406"/>
                </a:cubicBezTo>
                <a:cubicBezTo>
                  <a:pt x="366279" y="2032159"/>
                  <a:pt x="541125" y="1508062"/>
                  <a:pt x="1054915" y="1068100"/>
                </a:cubicBezTo>
                <a:cubicBezTo>
                  <a:pt x="1261027" y="891536"/>
                  <a:pt x="1489688" y="709489"/>
                  <a:pt x="1502877" y="419996"/>
                </a:cubicBezTo>
                <a:cubicBezTo>
                  <a:pt x="1506389" y="341911"/>
                  <a:pt x="1507262" y="263521"/>
                  <a:pt x="1505904" y="184997"/>
                </a:cubicBezTo>
                <a:lnTo>
                  <a:pt x="1497780" y="1"/>
                </a:lnTo>
                <a:lnTo>
                  <a:pt x="2617781"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3F1F680-17A2-2646-2829-B1770B355F42}"/>
              </a:ext>
            </a:extLst>
          </p:cNvPr>
          <p:cNvSpPr>
            <a:spLocks noGrp="1"/>
          </p:cNvSpPr>
          <p:nvPr>
            <p:ph type="title"/>
          </p:nvPr>
        </p:nvSpPr>
        <p:spPr>
          <a:xfrm>
            <a:off x="562271" y="810563"/>
            <a:ext cx="3705572" cy="5409262"/>
          </a:xfrm>
        </p:spPr>
        <p:txBody>
          <a:bodyPr anchor="t">
            <a:normAutofit/>
          </a:bodyPr>
          <a:lstStyle/>
          <a:p>
            <a:r>
              <a:rPr lang="en-GB">
                <a:cs typeface="Posterama"/>
              </a:rPr>
              <a:t>Phase 2: Trait Emergence</a:t>
            </a:r>
            <a:endParaRPr lang="en-GB"/>
          </a:p>
        </p:txBody>
      </p:sp>
      <p:graphicFrame>
        <p:nvGraphicFramePr>
          <p:cNvPr id="5" name="Content Placeholder 2">
            <a:extLst>
              <a:ext uri="{FF2B5EF4-FFF2-40B4-BE49-F238E27FC236}">
                <a16:creationId xmlns:a16="http://schemas.microsoft.com/office/drawing/2014/main" id="{CFED03EB-1D09-B206-62F3-7353F3BB0689}"/>
              </a:ext>
            </a:extLst>
          </p:cNvPr>
          <p:cNvGraphicFramePr>
            <a:graphicFrameLocks noGrp="1"/>
          </p:cNvGraphicFramePr>
          <p:nvPr>
            <p:ph idx="1"/>
            <p:extLst>
              <p:ext uri="{D42A27DB-BD31-4B8C-83A1-F6EECF244321}">
                <p14:modId xmlns:p14="http://schemas.microsoft.com/office/powerpoint/2010/main" val="3177044224"/>
              </p:ext>
            </p:extLst>
          </p:nvPr>
        </p:nvGraphicFramePr>
        <p:xfrm>
          <a:off x="6156183" y="594069"/>
          <a:ext cx="5473546" cy="4978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0466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F9DEDEB-6E1B-C451-753A-C09EC2F801F2}"/>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CB87F-B0B0-2167-BD02-180D661B9DEB}"/>
              </a:ext>
            </a:extLst>
          </p:cNvPr>
          <p:cNvSpPr>
            <a:spLocks noGrp="1"/>
          </p:cNvSpPr>
          <p:nvPr>
            <p:ph type="title"/>
          </p:nvPr>
        </p:nvSpPr>
        <p:spPr>
          <a:xfrm>
            <a:off x="609600" y="557784"/>
            <a:ext cx="10972800" cy="1446390"/>
          </a:xfrm>
        </p:spPr>
        <p:txBody>
          <a:bodyPr>
            <a:normAutofit/>
          </a:bodyPr>
          <a:lstStyle/>
          <a:p>
            <a:r>
              <a:rPr lang="en-GB">
                <a:cs typeface="Posterama"/>
              </a:rPr>
              <a:t>Phase 2: Trait Emergence</a:t>
            </a:r>
            <a:endParaRPr lang="en-GB"/>
          </a:p>
        </p:txBody>
      </p:sp>
      <p:graphicFrame>
        <p:nvGraphicFramePr>
          <p:cNvPr id="5" name="Content Placeholder 2">
            <a:extLst>
              <a:ext uri="{FF2B5EF4-FFF2-40B4-BE49-F238E27FC236}">
                <a16:creationId xmlns:a16="http://schemas.microsoft.com/office/drawing/2014/main" id="{EC36820A-1767-25E0-7E4A-2298A8257B2D}"/>
              </a:ext>
            </a:extLst>
          </p:cNvPr>
          <p:cNvGraphicFramePr>
            <a:graphicFrameLocks noGrp="1"/>
          </p:cNvGraphicFramePr>
          <p:nvPr>
            <p:ph idx="1"/>
            <p:extLst>
              <p:ext uri="{D42A27DB-BD31-4B8C-83A1-F6EECF244321}">
                <p14:modId xmlns:p14="http://schemas.microsoft.com/office/powerpoint/2010/main" val="2594669322"/>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70859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EFC32-ED7D-F0EB-FE91-05944950327C}"/>
              </a:ext>
            </a:extLst>
          </p:cNvPr>
          <p:cNvSpPr>
            <a:spLocks noGrp="1"/>
          </p:cNvSpPr>
          <p:nvPr>
            <p:ph type="title"/>
          </p:nvPr>
        </p:nvSpPr>
        <p:spPr>
          <a:xfrm>
            <a:off x="609600" y="557784"/>
            <a:ext cx="10972800" cy="1446390"/>
          </a:xfrm>
        </p:spPr>
        <p:txBody>
          <a:bodyPr>
            <a:normAutofit/>
          </a:bodyPr>
          <a:lstStyle/>
          <a:p>
            <a:r>
              <a:rPr lang="en-GB">
                <a:cs typeface="Posterama"/>
              </a:rPr>
              <a:t>Phase 2: Trait Emergence</a:t>
            </a:r>
            <a:endParaRPr lang="en-GB"/>
          </a:p>
        </p:txBody>
      </p:sp>
      <p:graphicFrame>
        <p:nvGraphicFramePr>
          <p:cNvPr id="5" name="Content Placeholder 2">
            <a:extLst>
              <a:ext uri="{FF2B5EF4-FFF2-40B4-BE49-F238E27FC236}">
                <a16:creationId xmlns:a16="http://schemas.microsoft.com/office/drawing/2014/main" id="{179FFB80-026A-415B-9B01-9C45CCA8A8C3}"/>
              </a:ext>
            </a:extLst>
          </p:cNvPr>
          <p:cNvGraphicFramePr>
            <a:graphicFrameLocks noGrp="1"/>
          </p:cNvGraphicFramePr>
          <p:nvPr>
            <p:ph idx="1"/>
            <p:extLst>
              <p:ext uri="{D42A27DB-BD31-4B8C-83A1-F6EECF244321}">
                <p14:modId xmlns:p14="http://schemas.microsoft.com/office/powerpoint/2010/main" val="2382695927"/>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47173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CA86CC-D08C-81EE-E1AA-01A7A9DFD042}"/>
              </a:ext>
            </a:extLst>
          </p:cNvPr>
          <p:cNvSpPr>
            <a:spLocks noGrp="1"/>
          </p:cNvSpPr>
          <p:nvPr>
            <p:ph type="title"/>
          </p:nvPr>
        </p:nvSpPr>
        <p:spPr>
          <a:xfrm>
            <a:off x="562271" y="810563"/>
            <a:ext cx="3705572" cy="5409262"/>
          </a:xfrm>
        </p:spPr>
        <p:txBody>
          <a:bodyPr anchor="t">
            <a:normAutofit/>
          </a:bodyPr>
          <a:lstStyle/>
          <a:p>
            <a:r>
              <a:rPr lang="en-GB">
                <a:cs typeface="Posterama"/>
              </a:rPr>
              <a:t>Phase 3: The Offender Transition</a:t>
            </a:r>
            <a:endParaRPr lang="en-GB"/>
          </a:p>
        </p:txBody>
      </p:sp>
      <p:graphicFrame>
        <p:nvGraphicFramePr>
          <p:cNvPr id="5" name="Content Placeholder 2">
            <a:extLst>
              <a:ext uri="{FF2B5EF4-FFF2-40B4-BE49-F238E27FC236}">
                <a16:creationId xmlns:a16="http://schemas.microsoft.com/office/drawing/2014/main" id="{B4FAE996-5FF2-6B8C-CE04-728ECBC8E684}"/>
              </a:ext>
            </a:extLst>
          </p:cNvPr>
          <p:cNvGraphicFramePr>
            <a:graphicFrameLocks noGrp="1"/>
          </p:cNvGraphicFramePr>
          <p:nvPr>
            <p:ph idx="1"/>
            <p:extLst>
              <p:ext uri="{D42A27DB-BD31-4B8C-83A1-F6EECF244321}">
                <p14:modId xmlns:p14="http://schemas.microsoft.com/office/powerpoint/2010/main" val="2089287261"/>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311879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515617-8F07-8149-ABB6-61D06B7C25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F1762B-97DE-6B47-6E6D-166CFE8FDE51}"/>
              </a:ext>
            </a:extLst>
          </p:cNvPr>
          <p:cNvSpPr>
            <a:spLocks noGrp="1"/>
          </p:cNvSpPr>
          <p:nvPr>
            <p:ph type="title"/>
          </p:nvPr>
        </p:nvSpPr>
        <p:spPr/>
        <p:txBody>
          <a:bodyPr/>
          <a:lstStyle/>
          <a:p>
            <a:r>
              <a:rPr lang="en-GB">
                <a:cs typeface="Posterama"/>
              </a:rPr>
              <a:t>Phase 3: The Offender Transition</a:t>
            </a:r>
            <a:endParaRPr lang="en-GB"/>
          </a:p>
        </p:txBody>
      </p:sp>
      <p:sp>
        <p:nvSpPr>
          <p:cNvPr id="3" name="Content Placeholder 2">
            <a:extLst>
              <a:ext uri="{FF2B5EF4-FFF2-40B4-BE49-F238E27FC236}">
                <a16:creationId xmlns:a16="http://schemas.microsoft.com/office/drawing/2014/main" id="{DC1F9874-241D-F0D3-6F74-78259F79222B}"/>
              </a:ext>
            </a:extLst>
          </p:cNvPr>
          <p:cNvSpPr>
            <a:spLocks noGrp="1"/>
          </p:cNvSpPr>
          <p:nvPr>
            <p:ph idx="1"/>
          </p:nvPr>
        </p:nvSpPr>
        <p:spPr/>
        <p:txBody>
          <a:bodyPr vert="horz" lIns="91440" tIns="45720" rIns="91440" bIns="45720" rtlCol="0" anchor="t">
            <a:normAutofit/>
          </a:bodyPr>
          <a:lstStyle/>
          <a:p>
            <a:r>
              <a:rPr lang="en-GB" dirty="0"/>
              <a:t>Ritual and signature build here, as killing becomes more ritualised. </a:t>
            </a:r>
          </a:p>
          <a:p>
            <a:r>
              <a:rPr lang="en-GB" dirty="0">
                <a:ea typeface="+mn-lt"/>
                <a:cs typeface="+mn-lt"/>
              </a:rPr>
              <a:t>In Gacy's case, the ritualistic strangulation and the specific, confined burial of bodies beneath his home provided a final, perverse act of control and mastery.</a:t>
            </a:r>
            <a:endParaRPr lang="en-GB" dirty="0"/>
          </a:p>
          <a:p>
            <a:r>
              <a:rPr lang="en-GB" dirty="0">
                <a:ea typeface="+mn-lt"/>
                <a:cs typeface="+mn-lt"/>
              </a:rPr>
              <a:t>Dahmer's ritualistic attempts to "zombify" his victims, keeping parts of their remains, was the ultimate expression of control, trying to create permanent, compliant companions to overcome his profound isolation.</a:t>
            </a:r>
            <a:endParaRPr lang="en-GB" dirty="0"/>
          </a:p>
          <a:p>
            <a:r>
              <a:rPr lang="en-GB" dirty="0">
                <a:ea typeface="+mn-lt"/>
                <a:cs typeface="+mn-lt"/>
              </a:rPr>
              <a:t>Rader (BTK) derived narcissistic satisfaction from the ritual of binding, torturing, and killing, and then communicating with the police, which provided the sense of superiority and control he craved.</a:t>
            </a:r>
            <a:endParaRPr lang="en-GB" dirty="0"/>
          </a:p>
        </p:txBody>
      </p:sp>
    </p:spTree>
    <p:extLst>
      <p:ext uri="{BB962C8B-B14F-4D97-AF65-F5344CB8AC3E}">
        <p14:creationId xmlns:p14="http://schemas.microsoft.com/office/powerpoint/2010/main" val="17757949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Background Fill">
            <a:extLst>
              <a:ext uri="{FF2B5EF4-FFF2-40B4-BE49-F238E27FC236}">
                <a16:creationId xmlns:a16="http://schemas.microsoft.com/office/drawing/2014/main" id="{18D902C6-08DE-45F8-B54A-41065C31B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B3AFF00-BBA4-4343-8496-80833519A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
            <a:ext cx="8916078" cy="6857999"/>
          </a:xfrm>
          <a:custGeom>
            <a:avLst/>
            <a:gdLst>
              <a:gd name="connsiteX0" fmla="*/ 8183400 w 8916078"/>
              <a:gd name="connsiteY0" fmla="*/ 3865853 h 6820849"/>
              <a:gd name="connsiteX1" fmla="*/ 8259593 w 8916078"/>
              <a:gd name="connsiteY1" fmla="*/ 3878252 h 6820849"/>
              <a:gd name="connsiteX2" fmla="*/ 8529076 w 8916078"/>
              <a:gd name="connsiteY2" fmla="*/ 4345010 h 6820849"/>
              <a:gd name="connsiteX3" fmla="*/ 8062319 w 8916078"/>
              <a:gd name="connsiteY3" fmla="*/ 4614493 h 6820849"/>
              <a:gd name="connsiteX4" fmla="*/ 7792836 w 8916078"/>
              <a:gd name="connsiteY4" fmla="*/ 4147735 h 6820849"/>
              <a:gd name="connsiteX5" fmla="*/ 8183400 w 8916078"/>
              <a:gd name="connsiteY5" fmla="*/ 3865853 h 6820849"/>
              <a:gd name="connsiteX6" fmla="*/ 8734942 w 8916078"/>
              <a:gd name="connsiteY6" fmla="*/ 2667480 h 6820849"/>
              <a:gd name="connsiteX7" fmla="*/ 8773412 w 8916078"/>
              <a:gd name="connsiteY7" fmla="*/ 2673741 h 6820849"/>
              <a:gd name="connsiteX8" fmla="*/ 8909474 w 8916078"/>
              <a:gd name="connsiteY8" fmla="*/ 2909407 h 6820849"/>
              <a:gd name="connsiteX9" fmla="*/ 8673808 w 8916078"/>
              <a:gd name="connsiteY9" fmla="*/ 3045469 h 6820849"/>
              <a:gd name="connsiteX10" fmla="*/ 8537746 w 8916078"/>
              <a:gd name="connsiteY10" fmla="*/ 2809802 h 6820849"/>
              <a:gd name="connsiteX11" fmla="*/ 8697151 w 8916078"/>
              <a:gd name="connsiteY11" fmla="*/ 2668961 h 6820849"/>
              <a:gd name="connsiteX12" fmla="*/ 8734942 w 8916078"/>
              <a:gd name="connsiteY12" fmla="*/ 2667480 h 6820849"/>
              <a:gd name="connsiteX13" fmla="*/ 8776652 w 8916078"/>
              <a:gd name="connsiteY13" fmla="*/ 1 h 6820849"/>
              <a:gd name="connsiteX14" fmla="*/ 8786961 w 8916078"/>
              <a:gd name="connsiteY14" fmla="*/ 42970 h 6820849"/>
              <a:gd name="connsiteX15" fmla="*/ 8775876 w 8916078"/>
              <a:gd name="connsiteY15" fmla="*/ 219853 h 6820849"/>
              <a:gd name="connsiteX16" fmla="*/ 8229255 w 8916078"/>
              <a:gd name="connsiteY16" fmla="*/ 535444 h 6820849"/>
              <a:gd name="connsiteX17" fmla="*/ 7899142 w 8916078"/>
              <a:gd name="connsiteY17" fmla="*/ 78053 h 6820849"/>
              <a:gd name="connsiteX18" fmla="*/ 7911844 w 8916078"/>
              <a:gd name="connsiteY18" fmla="*/ 1 h 6820849"/>
              <a:gd name="connsiteX19" fmla="*/ 0 w 8916078"/>
              <a:gd name="connsiteY19" fmla="*/ 0 h 6820849"/>
              <a:gd name="connsiteX20" fmla="*/ 3064542 w 8916078"/>
              <a:gd name="connsiteY20" fmla="*/ 1 h 6820849"/>
              <a:gd name="connsiteX21" fmla="*/ 3626351 w 8916078"/>
              <a:gd name="connsiteY21" fmla="*/ 1 h 6820849"/>
              <a:gd name="connsiteX22" fmla="*/ 6388767 w 8916078"/>
              <a:gd name="connsiteY22" fmla="*/ 1 h 6820849"/>
              <a:gd name="connsiteX23" fmla="*/ 7293415 w 8916078"/>
              <a:gd name="connsiteY23" fmla="*/ 1 h 6820849"/>
              <a:gd name="connsiteX24" fmla="*/ 7285291 w 8916078"/>
              <a:gd name="connsiteY24" fmla="*/ 184997 h 6820849"/>
              <a:gd name="connsiteX25" fmla="*/ 7288318 w 8916078"/>
              <a:gd name="connsiteY25" fmla="*/ 419996 h 6820849"/>
              <a:gd name="connsiteX26" fmla="*/ 7736280 w 8916078"/>
              <a:gd name="connsiteY26" fmla="*/ 1068100 h 6820849"/>
              <a:gd name="connsiteX27" fmla="*/ 8184147 w 8916078"/>
              <a:gd name="connsiteY27" fmla="*/ 2589406 h 6820849"/>
              <a:gd name="connsiteX28" fmla="*/ 7738154 w 8916078"/>
              <a:gd name="connsiteY28" fmla="*/ 3164270 h 6820849"/>
              <a:gd name="connsiteX29" fmla="*/ 7579762 w 8916078"/>
              <a:gd name="connsiteY29" fmla="*/ 4641256 h 6820849"/>
              <a:gd name="connsiteX30" fmla="*/ 8191492 w 8916078"/>
              <a:gd name="connsiteY30" fmla="*/ 5670858 h 6820849"/>
              <a:gd name="connsiteX31" fmla="*/ 8477065 w 8916078"/>
              <a:gd name="connsiteY31" fmla="*/ 6707671 h 6820849"/>
              <a:gd name="connsiteX32" fmla="*/ 8478852 w 8916078"/>
              <a:gd name="connsiteY32" fmla="*/ 6820849 h 6820849"/>
              <a:gd name="connsiteX33" fmla="*/ 0 w 8916078"/>
              <a:gd name="connsiteY33" fmla="*/ 6820849 h 6820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16078" h="6820849">
                <a:moveTo>
                  <a:pt x="8183400" y="3865853"/>
                </a:moveTo>
                <a:cubicBezTo>
                  <a:pt x="8208679" y="3867370"/>
                  <a:pt x="8234181" y="3871443"/>
                  <a:pt x="8259593" y="3878252"/>
                </a:cubicBezTo>
                <a:cubicBezTo>
                  <a:pt x="8462901" y="3932728"/>
                  <a:pt x="8583552" y="4141703"/>
                  <a:pt x="8529076" y="4345010"/>
                </a:cubicBezTo>
                <a:cubicBezTo>
                  <a:pt x="8474600" y="4548317"/>
                  <a:pt x="8265626" y="4668969"/>
                  <a:pt x="8062319" y="4614493"/>
                </a:cubicBezTo>
                <a:cubicBezTo>
                  <a:pt x="7859012" y="4560017"/>
                  <a:pt x="7738360" y="4351042"/>
                  <a:pt x="7792836" y="4147735"/>
                </a:cubicBezTo>
                <a:cubicBezTo>
                  <a:pt x="7840502" y="3969841"/>
                  <a:pt x="8006457" y="3855230"/>
                  <a:pt x="8183400" y="3865853"/>
                </a:cubicBezTo>
                <a:close/>
                <a:moveTo>
                  <a:pt x="8734942" y="2667480"/>
                </a:moveTo>
                <a:cubicBezTo>
                  <a:pt x="8747705" y="2668246"/>
                  <a:pt x="8760581" y="2670303"/>
                  <a:pt x="8773412" y="2673741"/>
                </a:cubicBezTo>
                <a:cubicBezTo>
                  <a:pt x="8876062" y="2701246"/>
                  <a:pt x="8936980" y="2806757"/>
                  <a:pt x="8909474" y="2909407"/>
                </a:cubicBezTo>
                <a:cubicBezTo>
                  <a:pt x="8881969" y="3012057"/>
                  <a:pt x="8776458" y="3072974"/>
                  <a:pt x="8673808" y="3045469"/>
                </a:cubicBezTo>
                <a:cubicBezTo>
                  <a:pt x="8571158" y="3017965"/>
                  <a:pt x="8510241" y="2912452"/>
                  <a:pt x="8537746" y="2809802"/>
                </a:cubicBezTo>
                <a:cubicBezTo>
                  <a:pt x="8558375" y="2732815"/>
                  <a:pt x="8622882" y="2679302"/>
                  <a:pt x="8697151" y="2668961"/>
                </a:cubicBezTo>
                <a:cubicBezTo>
                  <a:pt x="8709529" y="2667237"/>
                  <a:pt x="8722180" y="2666714"/>
                  <a:pt x="8734942" y="2667480"/>
                </a:cubicBezTo>
                <a:close/>
                <a:moveTo>
                  <a:pt x="8776652" y="1"/>
                </a:moveTo>
                <a:lnTo>
                  <a:pt x="8786961" y="42970"/>
                </a:lnTo>
                <a:cubicBezTo>
                  <a:pt x="8794957" y="100392"/>
                  <a:pt x="8791826" y="160330"/>
                  <a:pt x="8775876" y="219853"/>
                </a:cubicBezTo>
                <a:cubicBezTo>
                  <a:pt x="8712079" y="457946"/>
                  <a:pt x="8467349" y="599241"/>
                  <a:pt x="8229255" y="535444"/>
                </a:cubicBezTo>
                <a:cubicBezTo>
                  <a:pt x="8020924" y="479621"/>
                  <a:pt x="7886703" y="285271"/>
                  <a:pt x="7899142" y="78053"/>
                </a:cubicBezTo>
                <a:lnTo>
                  <a:pt x="7911844" y="1"/>
                </a:lnTo>
                <a:close/>
                <a:moveTo>
                  <a:pt x="0" y="0"/>
                </a:moveTo>
                <a:lnTo>
                  <a:pt x="3064542" y="1"/>
                </a:lnTo>
                <a:lnTo>
                  <a:pt x="3626351" y="1"/>
                </a:lnTo>
                <a:lnTo>
                  <a:pt x="6388767" y="1"/>
                </a:lnTo>
                <a:lnTo>
                  <a:pt x="7293415" y="1"/>
                </a:lnTo>
                <a:lnTo>
                  <a:pt x="7285291" y="184997"/>
                </a:lnTo>
                <a:cubicBezTo>
                  <a:pt x="7283933" y="263521"/>
                  <a:pt x="7284806" y="341911"/>
                  <a:pt x="7288318" y="419996"/>
                </a:cubicBezTo>
                <a:cubicBezTo>
                  <a:pt x="7301507" y="709488"/>
                  <a:pt x="7530168" y="891535"/>
                  <a:pt x="7736280" y="1068100"/>
                </a:cubicBezTo>
                <a:cubicBezTo>
                  <a:pt x="8250069" y="1508062"/>
                  <a:pt x="8424916" y="2032159"/>
                  <a:pt x="8184147" y="2589406"/>
                </a:cubicBezTo>
                <a:cubicBezTo>
                  <a:pt x="8090773" y="2805524"/>
                  <a:pt x="7909218" y="2993264"/>
                  <a:pt x="7738154" y="3164270"/>
                </a:cubicBezTo>
                <a:cubicBezTo>
                  <a:pt x="7279360" y="3622745"/>
                  <a:pt x="7298159" y="4154456"/>
                  <a:pt x="7579762" y="4641256"/>
                </a:cubicBezTo>
                <a:cubicBezTo>
                  <a:pt x="7780382" y="4986833"/>
                  <a:pt x="8020938" y="5311557"/>
                  <a:pt x="8191492" y="5670858"/>
                </a:cubicBezTo>
                <a:cubicBezTo>
                  <a:pt x="8357544" y="6019043"/>
                  <a:pt x="8456063" y="6366409"/>
                  <a:pt x="8477065" y="6707671"/>
                </a:cubicBezTo>
                <a:lnTo>
                  <a:pt x="8478852" y="6820849"/>
                </a:lnTo>
                <a:lnTo>
                  <a:pt x="0" y="682084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6D13DA6-07E1-8CEE-767D-B7C608014DA8}"/>
              </a:ext>
            </a:extLst>
          </p:cNvPr>
          <p:cNvSpPr>
            <a:spLocks noGrp="1"/>
          </p:cNvSpPr>
          <p:nvPr>
            <p:ph type="ctrTitle"/>
          </p:nvPr>
        </p:nvSpPr>
        <p:spPr>
          <a:xfrm>
            <a:off x="612648" y="557783"/>
            <a:ext cx="6693027" cy="3130807"/>
          </a:xfrm>
        </p:spPr>
        <p:txBody>
          <a:bodyPr>
            <a:normAutofit/>
          </a:bodyPr>
          <a:lstStyle/>
          <a:p>
            <a:r>
              <a:rPr lang="en-US">
                <a:cs typeface="Posterama"/>
              </a:rPr>
              <a:t>Is Serial Murder Nature or Nurture?</a:t>
            </a:r>
            <a:endParaRPr lang="en-US"/>
          </a:p>
        </p:txBody>
      </p:sp>
      <p:sp>
        <p:nvSpPr>
          <p:cNvPr id="3" name="Content Placeholder 2">
            <a:extLst>
              <a:ext uri="{FF2B5EF4-FFF2-40B4-BE49-F238E27FC236}">
                <a16:creationId xmlns:a16="http://schemas.microsoft.com/office/drawing/2014/main" id="{E158A9DF-388A-90D4-4FAE-6B3FDA192663}"/>
              </a:ext>
            </a:extLst>
          </p:cNvPr>
          <p:cNvSpPr>
            <a:spLocks noGrp="1"/>
          </p:cNvSpPr>
          <p:nvPr>
            <p:ph type="subTitle" idx="1"/>
          </p:nvPr>
        </p:nvSpPr>
        <p:spPr>
          <a:xfrm>
            <a:off x="612648" y="3902206"/>
            <a:ext cx="6693027" cy="2240529"/>
          </a:xfrm>
        </p:spPr>
        <p:txBody>
          <a:bodyPr>
            <a:normAutofit/>
          </a:bodyPr>
          <a:lstStyle/>
          <a:p>
            <a:endParaRPr lang="en-US"/>
          </a:p>
        </p:txBody>
      </p:sp>
    </p:spTree>
    <p:extLst>
      <p:ext uri="{BB962C8B-B14F-4D97-AF65-F5344CB8AC3E}">
        <p14:creationId xmlns:p14="http://schemas.microsoft.com/office/powerpoint/2010/main" val="31181569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2DBB1B-70C5-DE48-F596-7B5E59A46CDF}"/>
              </a:ext>
            </a:extLst>
          </p:cNvPr>
          <p:cNvSpPr>
            <a:spLocks noGrp="1"/>
          </p:cNvSpPr>
          <p:nvPr>
            <p:ph type="title"/>
          </p:nvPr>
        </p:nvSpPr>
        <p:spPr>
          <a:xfrm>
            <a:off x="562271" y="810563"/>
            <a:ext cx="3705572" cy="5409262"/>
          </a:xfrm>
        </p:spPr>
        <p:txBody>
          <a:bodyPr anchor="t">
            <a:normAutofit/>
          </a:bodyPr>
          <a:lstStyle/>
          <a:p>
            <a:r>
              <a:rPr lang="en-US">
                <a:cs typeface="Posterama"/>
              </a:rPr>
              <a:t>Jeffrey Dahmer: The Milwaukee Cannibal</a:t>
            </a:r>
            <a:endParaRPr lang="en-US"/>
          </a:p>
        </p:txBody>
      </p:sp>
      <p:graphicFrame>
        <p:nvGraphicFramePr>
          <p:cNvPr id="5" name="Content Placeholder 2">
            <a:extLst>
              <a:ext uri="{FF2B5EF4-FFF2-40B4-BE49-F238E27FC236}">
                <a16:creationId xmlns:a16="http://schemas.microsoft.com/office/drawing/2014/main" id="{262C1F7A-2713-5CA2-EC8F-E8064D6B7D05}"/>
              </a:ext>
            </a:extLst>
          </p:cNvPr>
          <p:cNvGraphicFramePr>
            <a:graphicFrameLocks noGrp="1"/>
          </p:cNvGraphicFramePr>
          <p:nvPr>
            <p:ph idx="1"/>
            <p:extLst>
              <p:ext uri="{D42A27DB-BD31-4B8C-83A1-F6EECF244321}">
                <p14:modId xmlns:p14="http://schemas.microsoft.com/office/powerpoint/2010/main" val="1420160467"/>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47738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8988800-4054-4E60-A352-60CF604AB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1FB661E-0D75-43BF-813D-0FBD5093E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317625" cy="6840668"/>
          </a:xfrm>
          <a:custGeom>
            <a:avLst/>
            <a:gdLst>
              <a:gd name="connsiteX0" fmla="*/ 4958378 w 6317625"/>
              <a:gd name="connsiteY0" fmla="*/ 6031137 h 6840668"/>
              <a:gd name="connsiteX1" fmla="*/ 5305315 w 6317625"/>
              <a:gd name="connsiteY1" fmla="*/ 6282257 h 6840668"/>
              <a:gd name="connsiteX2" fmla="*/ 5065129 w 6317625"/>
              <a:gd name="connsiteY2" fmla="*/ 6696958 h 6840668"/>
              <a:gd name="connsiteX3" fmla="*/ 4650427 w 6317625"/>
              <a:gd name="connsiteY3" fmla="*/ 6456771 h 6840668"/>
              <a:gd name="connsiteX4" fmla="*/ 4890615 w 6317625"/>
              <a:gd name="connsiteY4" fmla="*/ 6042071 h 6840668"/>
              <a:gd name="connsiteX5" fmla="*/ 4958378 w 6317625"/>
              <a:gd name="connsiteY5" fmla="*/ 6031137 h 6840668"/>
              <a:gd name="connsiteX6" fmla="*/ 892226 w 6317625"/>
              <a:gd name="connsiteY6" fmla="*/ 3293470 h 6840668"/>
              <a:gd name="connsiteX7" fmla="*/ 1475080 w 6317625"/>
              <a:gd name="connsiteY7" fmla="*/ 3715351 h 6840668"/>
              <a:gd name="connsiteX8" fmla="*/ 1071567 w 6317625"/>
              <a:gd name="connsiteY8" fmla="*/ 4412048 h 6840668"/>
              <a:gd name="connsiteX9" fmla="*/ 374869 w 6317625"/>
              <a:gd name="connsiteY9" fmla="*/ 4008535 h 6840668"/>
              <a:gd name="connsiteX10" fmla="*/ 778382 w 6317625"/>
              <a:gd name="connsiteY10" fmla="*/ 3311837 h 6840668"/>
              <a:gd name="connsiteX11" fmla="*/ 892226 w 6317625"/>
              <a:gd name="connsiteY11" fmla="*/ 3293470 h 6840668"/>
              <a:gd name="connsiteX12" fmla="*/ 1515375 w 6317625"/>
              <a:gd name="connsiteY12" fmla="*/ 663501 h 6840668"/>
              <a:gd name="connsiteX13" fmla="*/ 1862311 w 6317625"/>
              <a:gd name="connsiteY13" fmla="*/ 914620 h 6840668"/>
              <a:gd name="connsiteX14" fmla="*/ 1622124 w 6317625"/>
              <a:gd name="connsiteY14" fmla="*/ 1329322 h 6840668"/>
              <a:gd name="connsiteX15" fmla="*/ 1207424 w 6317625"/>
              <a:gd name="connsiteY15" fmla="*/ 1089135 h 6840668"/>
              <a:gd name="connsiteX16" fmla="*/ 1447610 w 6317625"/>
              <a:gd name="connsiteY16" fmla="*/ 674434 h 6840668"/>
              <a:gd name="connsiteX17" fmla="*/ 1515375 w 6317625"/>
              <a:gd name="connsiteY17" fmla="*/ 663501 h 6840668"/>
              <a:gd name="connsiteX18" fmla="*/ 2542954 w 6317625"/>
              <a:gd name="connsiteY18" fmla="*/ 0 h 6840668"/>
              <a:gd name="connsiteX19" fmla="*/ 6317625 w 6317625"/>
              <a:gd name="connsiteY19" fmla="*/ 0 h 6840668"/>
              <a:gd name="connsiteX20" fmla="*/ 6317625 w 6317625"/>
              <a:gd name="connsiteY20" fmla="*/ 6840668 h 6840668"/>
              <a:gd name="connsiteX21" fmla="*/ 6230037 w 6317625"/>
              <a:gd name="connsiteY21" fmla="*/ 6814791 h 6840668"/>
              <a:gd name="connsiteX22" fmla="*/ 5013461 w 6317625"/>
              <a:gd name="connsiteY22" fmla="*/ 5538903 h 6840668"/>
              <a:gd name="connsiteX23" fmla="*/ 3720873 w 6317625"/>
              <a:gd name="connsiteY23" fmla="*/ 6063409 h 6840668"/>
              <a:gd name="connsiteX24" fmla="*/ 2775987 w 6317625"/>
              <a:gd name="connsiteY24" fmla="*/ 5162980 h 6840668"/>
              <a:gd name="connsiteX25" fmla="*/ 2210002 w 6317625"/>
              <a:gd name="connsiteY25" fmla="*/ 5455137 h 6840668"/>
              <a:gd name="connsiteX26" fmla="*/ 1437015 w 6317625"/>
              <a:gd name="connsiteY26" fmla="*/ 6401298 h 6840668"/>
              <a:gd name="connsiteX27" fmla="*/ 75055 w 6317625"/>
              <a:gd name="connsiteY27" fmla="*/ 6031719 h 6840668"/>
              <a:gd name="connsiteX28" fmla="*/ 406869 w 6317625"/>
              <a:gd name="connsiteY28" fmla="*/ 4883188 h 6840668"/>
              <a:gd name="connsiteX29" fmla="*/ 1425737 w 6317625"/>
              <a:gd name="connsiteY29" fmla="*/ 4614510 h 6840668"/>
              <a:gd name="connsiteX30" fmla="*/ 2401798 w 6317625"/>
              <a:gd name="connsiteY30" fmla="*/ 3834988 h 6840668"/>
              <a:gd name="connsiteX31" fmla="*/ 1823833 w 6317625"/>
              <a:gd name="connsiteY31" fmla="*/ 3299773 h 6840668"/>
              <a:gd name="connsiteX32" fmla="*/ 964802 w 6317625"/>
              <a:gd name="connsiteY32" fmla="*/ 2659918 h 6840668"/>
              <a:gd name="connsiteX33" fmla="*/ 1218949 w 6317625"/>
              <a:gd name="connsiteY33" fmla="*/ 1977364 h 6840668"/>
              <a:gd name="connsiteX34" fmla="*/ 2387241 w 6317625"/>
              <a:gd name="connsiteY34" fmla="*/ 1909455 h 6840668"/>
              <a:gd name="connsiteX35" fmla="*/ 2947668 w 6317625"/>
              <a:gd name="connsiteY35" fmla="*/ 1386658 h 6840668"/>
              <a:gd name="connsiteX36" fmla="*/ 2498714 w 6317625"/>
              <a:gd name="connsiteY36" fmla="*/ 259434 h 6840668"/>
              <a:gd name="connsiteX37" fmla="*/ 2511421 w 6317625"/>
              <a:gd name="connsiteY37" fmla="*/ 121590 h 6840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6317625" h="6840668">
                <a:moveTo>
                  <a:pt x="4958378" y="6031137"/>
                </a:moveTo>
                <a:cubicBezTo>
                  <a:pt x="5115727" y="6021909"/>
                  <a:pt x="5263149" y="6124019"/>
                  <a:pt x="5305315" y="6282257"/>
                </a:cubicBezTo>
                <a:cubicBezTo>
                  <a:pt x="5353507" y="6463099"/>
                  <a:pt x="5245971" y="6648768"/>
                  <a:pt x="5065129" y="6696958"/>
                </a:cubicBezTo>
                <a:cubicBezTo>
                  <a:pt x="4884289" y="6745149"/>
                  <a:pt x="4698617" y="6637614"/>
                  <a:pt x="4650427" y="6456771"/>
                </a:cubicBezTo>
                <a:cubicBezTo>
                  <a:pt x="4602235" y="6275928"/>
                  <a:pt x="4709771" y="6090262"/>
                  <a:pt x="4890615" y="6042071"/>
                </a:cubicBezTo>
                <a:cubicBezTo>
                  <a:pt x="4913219" y="6036047"/>
                  <a:pt x="4935901" y="6032455"/>
                  <a:pt x="4958378" y="6031137"/>
                </a:cubicBezTo>
                <a:close/>
                <a:moveTo>
                  <a:pt x="892226" y="3293470"/>
                </a:moveTo>
                <a:cubicBezTo>
                  <a:pt x="1156570" y="3277966"/>
                  <a:pt x="1404240" y="3449513"/>
                  <a:pt x="1475080" y="3715351"/>
                </a:cubicBezTo>
                <a:cubicBezTo>
                  <a:pt x="1556041" y="4019167"/>
                  <a:pt x="1375383" y="4331088"/>
                  <a:pt x="1071567" y="4412048"/>
                </a:cubicBezTo>
                <a:cubicBezTo>
                  <a:pt x="767753" y="4493009"/>
                  <a:pt x="455831" y="4312351"/>
                  <a:pt x="374869" y="4008535"/>
                </a:cubicBezTo>
                <a:cubicBezTo>
                  <a:pt x="293908" y="3704721"/>
                  <a:pt x="474567" y="3392798"/>
                  <a:pt x="778382" y="3311837"/>
                </a:cubicBezTo>
                <a:cubicBezTo>
                  <a:pt x="816360" y="3301718"/>
                  <a:pt x="854463" y="3295686"/>
                  <a:pt x="892226" y="3293470"/>
                </a:cubicBezTo>
                <a:close/>
                <a:moveTo>
                  <a:pt x="1515375" y="663501"/>
                </a:moveTo>
                <a:cubicBezTo>
                  <a:pt x="1672721" y="654272"/>
                  <a:pt x="1820145" y="756383"/>
                  <a:pt x="1862311" y="914620"/>
                </a:cubicBezTo>
                <a:cubicBezTo>
                  <a:pt x="1910502" y="1095462"/>
                  <a:pt x="1802968" y="1281132"/>
                  <a:pt x="1622124" y="1329322"/>
                </a:cubicBezTo>
                <a:cubicBezTo>
                  <a:pt x="1441283" y="1377513"/>
                  <a:pt x="1255615" y="1269977"/>
                  <a:pt x="1207424" y="1089135"/>
                </a:cubicBezTo>
                <a:cubicBezTo>
                  <a:pt x="1159233" y="908294"/>
                  <a:pt x="1266769" y="722625"/>
                  <a:pt x="1447610" y="674434"/>
                </a:cubicBezTo>
                <a:cubicBezTo>
                  <a:pt x="1470217" y="668411"/>
                  <a:pt x="1492896" y="664821"/>
                  <a:pt x="1515375" y="663501"/>
                </a:cubicBezTo>
                <a:close/>
                <a:moveTo>
                  <a:pt x="2542954" y="0"/>
                </a:moveTo>
                <a:lnTo>
                  <a:pt x="6317625" y="0"/>
                </a:lnTo>
                <a:lnTo>
                  <a:pt x="6317625" y="6840668"/>
                </a:lnTo>
                <a:lnTo>
                  <a:pt x="6230037" y="6814791"/>
                </a:lnTo>
                <a:cubicBezTo>
                  <a:pt x="5511511" y="6546277"/>
                  <a:pt x="5563886" y="5634137"/>
                  <a:pt x="5013461" y="5538903"/>
                </a:cubicBezTo>
                <a:cubicBezTo>
                  <a:pt x="4504461" y="5450825"/>
                  <a:pt x="4212037" y="6187406"/>
                  <a:pt x="3720873" y="6063409"/>
                </a:cubicBezTo>
                <a:cubicBezTo>
                  <a:pt x="3249852" y="5944482"/>
                  <a:pt x="3223909" y="5195131"/>
                  <a:pt x="2775987" y="5162980"/>
                </a:cubicBezTo>
                <a:cubicBezTo>
                  <a:pt x="2577088" y="5148695"/>
                  <a:pt x="2416139" y="5282749"/>
                  <a:pt x="2210002" y="5455137"/>
                </a:cubicBezTo>
                <a:cubicBezTo>
                  <a:pt x="1759503" y="5831872"/>
                  <a:pt x="1735837" y="6203943"/>
                  <a:pt x="1437015" y="6401298"/>
                </a:cubicBezTo>
                <a:cubicBezTo>
                  <a:pt x="1022137" y="6675287"/>
                  <a:pt x="277340" y="6489917"/>
                  <a:pt x="75055" y="6031719"/>
                </a:cubicBezTo>
                <a:cubicBezTo>
                  <a:pt x="-100071" y="5635034"/>
                  <a:pt x="39649" y="5119308"/>
                  <a:pt x="406869" y="4883188"/>
                </a:cubicBezTo>
                <a:cubicBezTo>
                  <a:pt x="668038" y="4715275"/>
                  <a:pt x="978899" y="4781854"/>
                  <a:pt x="1425737" y="4614510"/>
                </a:cubicBezTo>
                <a:cubicBezTo>
                  <a:pt x="1483018" y="4593066"/>
                  <a:pt x="2421509" y="4233274"/>
                  <a:pt x="2401798" y="3834988"/>
                </a:cubicBezTo>
                <a:cubicBezTo>
                  <a:pt x="2389953" y="3595533"/>
                  <a:pt x="2054344" y="3420191"/>
                  <a:pt x="1823833" y="3299773"/>
                </a:cubicBezTo>
                <a:cubicBezTo>
                  <a:pt x="1207509" y="2977771"/>
                  <a:pt x="1033713" y="2885600"/>
                  <a:pt x="964802" y="2659918"/>
                </a:cubicBezTo>
                <a:cubicBezTo>
                  <a:pt x="895511" y="2432959"/>
                  <a:pt x="1010317" y="2120581"/>
                  <a:pt x="1218949" y="1977364"/>
                </a:cubicBezTo>
                <a:cubicBezTo>
                  <a:pt x="1546835" y="1752277"/>
                  <a:pt x="1872903" y="2105427"/>
                  <a:pt x="2387241" y="1909455"/>
                </a:cubicBezTo>
                <a:cubicBezTo>
                  <a:pt x="2455367" y="1883513"/>
                  <a:pt x="2884207" y="1718365"/>
                  <a:pt x="2947668" y="1386658"/>
                </a:cubicBezTo>
                <a:cubicBezTo>
                  <a:pt x="3028995" y="961696"/>
                  <a:pt x="2497170" y="773992"/>
                  <a:pt x="2498714" y="259434"/>
                </a:cubicBezTo>
                <a:cubicBezTo>
                  <a:pt x="2498850" y="213850"/>
                  <a:pt x="2503216" y="167716"/>
                  <a:pt x="2511421" y="1215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98647A-39B1-BADE-6873-474B36A734C1}"/>
              </a:ext>
            </a:extLst>
          </p:cNvPr>
          <p:cNvSpPr>
            <a:spLocks noGrp="1"/>
          </p:cNvSpPr>
          <p:nvPr>
            <p:ph type="title"/>
          </p:nvPr>
        </p:nvSpPr>
        <p:spPr>
          <a:xfrm>
            <a:off x="6096000" y="552782"/>
            <a:ext cx="5486400" cy="1423502"/>
          </a:xfrm>
        </p:spPr>
        <p:txBody>
          <a:bodyPr>
            <a:normAutofit/>
          </a:bodyPr>
          <a:lstStyle/>
          <a:p>
            <a:r>
              <a:rPr lang="en-GB">
                <a:cs typeface="Posterama"/>
              </a:rPr>
              <a:t>Psychopathology</a:t>
            </a:r>
            <a:endParaRPr lang="en-GB"/>
          </a:p>
        </p:txBody>
      </p:sp>
      <p:sp>
        <p:nvSpPr>
          <p:cNvPr id="3" name="Content Placeholder 2">
            <a:extLst>
              <a:ext uri="{FF2B5EF4-FFF2-40B4-BE49-F238E27FC236}">
                <a16:creationId xmlns:a16="http://schemas.microsoft.com/office/drawing/2014/main" id="{CA2020D0-BF7F-56F2-E609-D834528EF87E}"/>
              </a:ext>
            </a:extLst>
          </p:cNvPr>
          <p:cNvSpPr>
            <a:spLocks noGrp="1"/>
          </p:cNvSpPr>
          <p:nvPr>
            <p:ph idx="1"/>
          </p:nvPr>
        </p:nvSpPr>
        <p:spPr>
          <a:xfrm>
            <a:off x="6096001" y="2263662"/>
            <a:ext cx="5486400" cy="3521704"/>
          </a:xfrm>
        </p:spPr>
        <p:txBody>
          <a:bodyPr vert="horz" lIns="91440" tIns="45720" rIns="91440" bIns="45720" rtlCol="0">
            <a:normAutofit/>
          </a:bodyPr>
          <a:lstStyle/>
          <a:p>
            <a:r>
              <a:rPr lang="en-GB">
                <a:ea typeface="+mn-lt"/>
                <a:cs typeface="+mn-lt"/>
              </a:rPr>
              <a:t>Abandonment Issues</a:t>
            </a:r>
            <a:endParaRPr lang="en-US"/>
          </a:p>
          <a:p>
            <a:r>
              <a:rPr lang="en-GB">
                <a:ea typeface="+mn-lt"/>
                <a:cs typeface="+mn-lt"/>
              </a:rPr>
              <a:t>Diagnosed with Borderline Personality Disorder</a:t>
            </a:r>
          </a:p>
          <a:p>
            <a:r>
              <a:rPr lang="en-GB">
                <a:ea typeface="+mn-lt"/>
                <a:cs typeface="+mn-lt"/>
              </a:rPr>
              <a:t>Dahmer suffered from a frantic fear of abandonment. </a:t>
            </a:r>
          </a:p>
          <a:p>
            <a:r>
              <a:rPr lang="en-GB">
                <a:ea typeface="+mn-lt"/>
                <a:cs typeface="+mn-lt"/>
              </a:rPr>
              <a:t>He killed not out of hatred, but out of a twisted desire to prevent his partners from ever leaving him.</a:t>
            </a:r>
            <a:endParaRPr lang="en-GB"/>
          </a:p>
        </p:txBody>
      </p:sp>
      <p:pic>
        <p:nvPicPr>
          <p:cNvPr id="4" name="Picture 3" descr="Jeffrey Dahmer - Wikipedia">
            <a:extLst>
              <a:ext uri="{FF2B5EF4-FFF2-40B4-BE49-F238E27FC236}">
                <a16:creationId xmlns:a16="http://schemas.microsoft.com/office/drawing/2014/main" id="{2AF809C3-49FA-09EE-70FF-35C2FDCD2A90}"/>
              </a:ext>
            </a:extLst>
          </p:cNvPr>
          <p:cNvPicPr>
            <a:picLocks noChangeAspect="1"/>
          </p:cNvPicPr>
          <p:nvPr/>
        </p:nvPicPr>
        <p:blipFill>
          <a:blip r:embed="rId2"/>
          <a:stretch>
            <a:fillRect/>
          </a:stretch>
        </p:blipFill>
        <p:spPr>
          <a:xfrm>
            <a:off x="723879" y="669854"/>
            <a:ext cx="3588270" cy="5039706"/>
          </a:xfrm>
          <a:prstGeom prst="rect">
            <a:avLst/>
          </a:prstGeom>
        </p:spPr>
      </p:pic>
    </p:spTree>
    <p:extLst>
      <p:ext uri="{BB962C8B-B14F-4D97-AF65-F5344CB8AC3E}">
        <p14:creationId xmlns:p14="http://schemas.microsoft.com/office/powerpoint/2010/main" val="37378597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9D81B48-9394-438B-1D87-FA4A7AFBB667}"/>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8A9A44E-F703-0BA0-C0A3-835EE1FBDB44}"/>
              </a:ext>
            </a:extLst>
          </p:cNvPr>
          <p:cNvSpPr>
            <a:spLocks noGrp="1"/>
          </p:cNvSpPr>
          <p:nvPr>
            <p:ph type="title"/>
          </p:nvPr>
        </p:nvSpPr>
        <p:spPr>
          <a:xfrm>
            <a:off x="609600" y="552782"/>
            <a:ext cx="5369169" cy="1591902"/>
          </a:xfrm>
        </p:spPr>
        <p:txBody>
          <a:bodyPr>
            <a:normAutofit/>
          </a:bodyPr>
          <a:lstStyle/>
          <a:p>
            <a:r>
              <a:rPr lang="en-GB">
                <a:cs typeface="Posterama"/>
              </a:rPr>
              <a:t>Psychopathology</a:t>
            </a:r>
            <a:endParaRPr lang="en-GB"/>
          </a:p>
        </p:txBody>
      </p:sp>
      <p:sp>
        <p:nvSpPr>
          <p:cNvPr id="3" name="Content Placeholder 2">
            <a:extLst>
              <a:ext uri="{FF2B5EF4-FFF2-40B4-BE49-F238E27FC236}">
                <a16:creationId xmlns:a16="http://schemas.microsoft.com/office/drawing/2014/main" id="{644BE0A5-621F-CDBF-1DA1-D6290E5C0FBE}"/>
              </a:ext>
            </a:extLst>
          </p:cNvPr>
          <p:cNvSpPr>
            <a:spLocks noGrp="1"/>
          </p:cNvSpPr>
          <p:nvPr>
            <p:ph idx="1"/>
          </p:nvPr>
        </p:nvSpPr>
        <p:spPr>
          <a:xfrm>
            <a:off x="610198" y="2391995"/>
            <a:ext cx="5355276" cy="3174788"/>
          </a:xfrm>
        </p:spPr>
        <p:txBody>
          <a:bodyPr vert="horz" lIns="91440" tIns="45720" rIns="91440" bIns="45720" rtlCol="0" anchor="t">
            <a:normAutofit/>
          </a:bodyPr>
          <a:lstStyle/>
          <a:p>
            <a:pPr>
              <a:lnSpc>
                <a:spcPct val="100000"/>
              </a:lnSpc>
            </a:pPr>
            <a:r>
              <a:rPr lang="en-GB" sz="1700">
                <a:ea typeface="+mn-lt"/>
                <a:cs typeface="+mn-lt"/>
              </a:rPr>
              <a:t>Schizotypal Traits, exhibiting severe social isolation, odd beliefs, and flat affect. </a:t>
            </a:r>
            <a:endParaRPr lang="en-US" sz="1700">
              <a:ea typeface="+mn-lt"/>
              <a:cs typeface="+mn-lt"/>
            </a:endParaRPr>
          </a:p>
          <a:p>
            <a:pPr>
              <a:lnSpc>
                <a:spcPct val="100000"/>
              </a:lnSpc>
            </a:pPr>
            <a:r>
              <a:rPr lang="en-GB" sz="1700">
                <a:ea typeface="+mn-lt"/>
                <a:cs typeface="+mn-lt"/>
              </a:rPr>
              <a:t>His internal world was consumed by bizarre fantasies that detached him from the moral reality of his actions. </a:t>
            </a:r>
          </a:p>
          <a:p>
            <a:pPr>
              <a:lnSpc>
                <a:spcPct val="100000"/>
              </a:lnSpc>
            </a:pPr>
            <a:r>
              <a:rPr lang="en-GB" sz="1700">
                <a:ea typeface="+mn-lt"/>
                <a:cs typeface="+mn-lt"/>
              </a:rPr>
              <a:t>A central paraphilia in his pathology was necrophilia. </a:t>
            </a:r>
          </a:p>
          <a:p>
            <a:pPr>
              <a:lnSpc>
                <a:spcPct val="100000"/>
              </a:lnSpc>
            </a:pPr>
            <a:r>
              <a:rPr lang="en-GB" sz="1700">
                <a:ea typeface="+mn-lt"/>
                <a:cs typeface="+mn-lt"/>
              </a:rPr>
              <a:t>Dahmer was sexually attracted to the complete passivity of the dead, which offered him a "safe" partner who could not reject or judge him.</a:t>
            </a:r>
          </a:p>
        </p:txBody>
      </p:sp>
      <p:pic>
        <p:nvPicPr>
          <p:cNvPr id="4" name="Picture 3" descr="Jeffrey Dahmer - Wikipedia">
            <a:extLst>
              <a:ext uri="{FF2B5EF4-FFF2-40B4-BE49-F238E27FC236}">
                <a16:creationId xmlns:a16="http://schemas.microsoft.com/office/drawing/2014/main" id="{D2F308C1-C011-5772-5C74-D55DA292E8F7}"/>
              </a:ext>
            </a:extLst>
          </p:cNvPr>
          <p:cNvPicPr>
            <a:picLocks noChangeAspect="1"/>
          </p:cNvPicPr>
          <p:nvPr/>
        </p:nvPicPr>
        <p:blipFill>
          <a:blip r:embed="rId2"/>
          <a:srcRect t="1846" r="-1" b="9803"/>
          <a:stretch>
            <a:fillRect/>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33223183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3551A4D-AF4B-B190-BDDC-FE72B50C1883}"/>
              </a:ext>
            </a:extLst>
          </p:cNvPr>
          <p:cNvSpPr>
            <a:spLocks noGrp="1"/>
          </p:cNvSpPr>
          <p:nvPr>
            <p:ph type="title"/>
          </p:nvPr>
        </p:nvSpPr>
        <p:spPr>
          <a:xfrm>
            <a:off x="609601" y="552782"/>
            <a:ext cx="4606456" cy="1154711"/>
          </a:xfrm>
        </p:spPr>
        <p:txBody>
          <a:bodyPr>
            <a:normAutofit/>
          </a:bodyPr>
          <a:lstStyle/>
          <a:p>
            <a:pPr>
              <a:lnSpc>
                <a:spcPct val="90000"/>
              </a:lnSpc>
            </a:pPr>
            <a:r>
              <a:rPr lang="en-GB" sz="3400">
                <a:cs typeface="Posterama"/>
              </a:rPr>
              <a:t>Motives: Permanence and Control</a:t>
            </a:r>
            <a:endParaRPr lang="en-GB" sz="3400"/>
          </a:p>
        </p:txBody>
      </p:sp>
      <p:sp>
        <p:nvSpPr>
          <p:cNvPr id="3" name="Content Placeholder 2">
            <a:extLst>
              <a:ext uri="{FF2B5EF4-FFF2-40B4-BE49-F238E27FC236}">
                <a16:creationId xmlns:a16="http://schemas.microsoft.com/office/drawing/2014/main" id="{0672E672-2E9A-A7CF-00C8-EF0A31D82FC9}"/>
              </a:ext>
            </a:extLst>
          </p:cNvPr>
          <p:cNvSpPr>
            <a:spLocks noGrp="1"/>
          </p:cNvSpPr>
          <p:nvPr>
            <p:ph idx="1"/>
          </p:nvPr>
        </p:nvSpPr>
        <p:spPr>
          <a:xfrm>
            <a:off x="610198" y="2391995"/>
            <a:ext cx="4594537" cy="3174788"/>
          </a:xfrm>
        </p:spPr>
        <p:txBody>
          <a:bodyPr vert="horz" lIns="91440" tIns="45720" rIns="91440" bIns="45720" rtlCol="0" anchor="t">
            <a:normAutofit/>
          </a:bodyPr>
          <a:lstStyle/>
          <a:p>
            <a:r>
              <a:rPr lang="en-GB">
                <a:ea typeface="+mn-lt"/>
                <a:cs typeface="+mn-lt"/>
              </a:rPr>
              <a:t>Total Possession</a:t>
            </a:r>
            <a:endParaRPr lang="en-GB"/>
          </a:p>
          <a:p>
            <a:r>
              <a:rPr lang="en-GB">
                <a:ea typeface="+mn-lt"/>
                <a:cs typeface="+mn-lt"/>
              </a:rPr>
              <a:t>The "Zombie" Fantasy</a:t>
            </a:r>
            <a:endParaRPr lang="en-GB"/>
          </a:p>
          <a:p>
            <a:r>
              <a:rPr lang="en-GB">
                <a:ea typeface="+mn-lt"/>
                <a:cs typeface="+mn-lt"/>
              </a:rPr>
              <a:t>Alleviating Loneliness</a:t>
            </a:r>
            <a:endParaRPr lang="en-GB"/>
          </a:p>
        </p:txBody>
      </p:sp>
      <p:pic>
        <p:nvPicPr>
          <p:cNvPr id="4" name="Picture 3" descr="Cannibal and serial killer Jeffrey Dahmer is caught | July 22, 1991 |  HISTORY">
            <a:extLst>
              <a:ext uri="{FF2B5EF4-FFF2-40B4-BE49-F238E27FC236}">
                <a16:creationId xmlns:a16="http://schemas.microsoft.com/office/drawing/2014/main" id="{A40D71DF-DF69-5DE4-6252-FC03A78671A9}"/>
              </a:ext>
            </a:extLst>
          </p:cNvPr>
          <p:cNvPicPr>
            <a:picLocks noChangeAspect="1"/>
          </p:cNvPicPr>
          <p:nvPr/>
        </p:nvPicPr>
        <p:blipFill>
          <a:blip r:embed="rId2"/>
          <a:srcRect l="13341" r="37091" b="1"/>
          <a:stretch>
            <a:fillRect/>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4941420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E2FF70D-8E9C-88A7-7BDB-0209BB3043B7}"/>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40C243-926F-D586-C99E-93667D0F682A}"/>
              </a:ext>
            </a:extLst>
          </p:cNvPr>
          <p:cNvSpPr>
            <a:spLocks noGrp="1"/>
          </p:cNvSpPr>
          <p:nvPr>
            <p:ph type="title"/>
          </p:nvPr>
        </p:nvSpPr>
        <p:spPr>
          <a:xfrm>
            <a:off x="609600" y="557784"/>
            <a:ext cx="10972800" cy="1446390"/>
          </a:xfrm>
        </p:spPr>
        <p:txBody>
          <a:bodyPr>
            <a:normAutofit/>
          </a:bodyPr>
          <a:lstStyle/>
          <a:p>
            <a:r>
              <a:rPr lang="en-GB">
                <a:cs typeface="Posterama"/>
              </a:rPr>
              <a:t>Motives: Total Possession</a:t>
            </a:r>
            <a:endParaRPr lang="en-GB"/>
          </a:p>
        </p:txBody>
      </p:sp>
      <p:graphicFrame>
        <p:nvGraphicFramePr>
          <p:cNvPr id="5" name="Content Placeholder 2">
            <a:extLst>
              <a:ext uri="{FF2B5EF4-FFF2-40B4-BE49-F238E27FC236}">
                <a16:creationId xmlns:a16="http://schemas.microsoft.com/office/drawing/2014/main" id="{90D52812-D85F-E2C2-4B3B-B3BC3022E766}"/>
              </a:ext>
            </a:extLst>
          </p:cNvPr>
          <p:cNvGraphicFramePr>
            <a:graphicFrameLocks noGrp="1"/>
          </p:cNvGraphicFramePr>
          <p:nvPr>
            <p:ph idx="1"/>
            <p:extLst>
              <p:ext uri="{D42A27DB-BD31-4B8C-83A1-F6EECF244321}">
                <p14:modId xmlns:p14="http://schemas.microsoft.com/office/powerpoint/2010/main" val="1222160848"/>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14464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0D784211-88A3-FDEE-1A46-BA81DBA78909}"/>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358F429-1073-433F-9717-82F8E7302F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FBEA1BDE-165E-4C2F-9EC8-175132C00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3253060"/>
          </a:xfrm>
          <a:custGeom>
            <a:avLst/>
            <a:gdLst>
              <a:gd name="connsiteX0" fmla="*/ 8927594 w 12188952"/>
              <a:gd name="connsiteY0" fmla="*/ 2809493 h 3253060"/>
              <a:gd name="connsiteX1" fmla="*/ 9140086 w 12188952"/>
              <a:gd name="connsiteY1" fmla="*/ 2932121 h 3253060"/>
              <a:gd name="connsiteX2" fmla="*/ 9040501 w 12188952"/>
              <a:gd name="connsiteY2" fmla="*/ 3229737 h 3253060"/>
              <a:gd name="connsiteX3" fmla="*/ 8742936 w 12188952"/>
              <a:gd name="connsiteY3" fmla="*/ 3130008 h 3253060"/>
              <a:gd name="connsiteX4" fmla="*/ 8842520 w 12188952"/>
              <a:gd name="connsiteY4" fmla="*/ 2832393 h 3253060"/>
              <a:gd name="connsiteX5" fmla="*/ 8927594 w 12188952"/>
              <a:gd name="connsiteY5" fmla="*/ 2809493 h 3253060"/>
              <a:gd name="connsiteX6" fmla="*/ 9839594 w 12188952"/>
              <a:gd name="connsiteY6" fmla="*/ 2254502 h 3253060"/>
              <a:gd name="connsiteX7" fmla="*/ 10269162 w 12188952"/>
              <a:gd name="connsiteY7" fmla="*/ 2502404 h 3253060"/>
              <a:gd name="connsiteX8" fmla="*/ 10067848 w 12188952"/>
              <a:gd name="connsiteY8" fmla="*/ 3104051 h 3253060"/>
              <a:gd name="connsiteX9" fmla="*/ 9466298 w 12188952"/>
              <a:gd name="connsiteY9" fmla="*/ 2902445 h 3253060"/>
              <a:gd name="connsiteX10" fmla="*/ 9667612 w 12188952"/>
              <a:gd name="connsiteY10" fmla="*/ 2300797 h 3253060"/>
              <a:gd name="connsiteX11" fmla="*/ 9839594 w 12188952"/>
              <a:gd name="connsiteY11" fmla="*/ 2254502 h 3253060"/>
              <a:gd name="connsiteX12" fmla="*/ 0 w 12188952"/>
              <a:gd name="connsiteY12" fmla="*/ 0 h 3253060"/>
              <a:gd name="connsiteX13" fmla="*/ 12188952 w 12188952"/>
              <a:gd name="connsiteY13" fmla="*/ 0 h 3253060"/>
              <a:gd name="connsiteX14" fmla="*/ 12188952 w 12188952"/>
              <a:gd name="connsiteY14" fmla="*/ 1905650 h 3253060"/>
              <a:gd name="connsiteX15" fmla="*/ 12120967 w 12188952"/>
              <a:gd name="connsiteY15" fmla="*/ 1946472 h 3253060"/>
              <a:gd name="connsiteX16" fmla="*/ 11074409 w 12188952"/>
              <a:gd name="connsiteY16" fmla="*/ 2037484 h 3253060"/>
              <a:gd name="connsiteX17" fmla="*/ 9864198 w 12188952"/>
              <a:gd name="connsiteY17" fmla="*/ 1887351 h 3253060"/>
              <a:gd name="connsiteX18" fmla="*/ 8991754 w 12188952"/>
              <a:gd name="connsiteY18" fmla="*/ 2414137 h 3253060"/>
              <a:gd name="connsiteX19" fmla="*/ 6991607 w 12188952"/>
              <a:gd name="connsiteY19" fmla="*/ 2871396 h 3253060"/>
              <a:gd name="connsiteX20" fmla="*/ 6284486 w 12188952"/>
              <a:gd name="connsiteY20" fmla="*/ 2249958 h 3253060"/>
              <a:gd name="connsiteX21" fmla="*/ 4389548 w 12188952"/>
              <a:gd name="connsiteY21" fmla="*/ 1928103 h 3253060"/>
              <a:gd name="connsiteX22" fmla="*/ 3011452 w 12188952"/>
              <a:gd name="connsiteY22" fmla="*/ 2635981 h 3253060"/>
              <a:gd name="connsiteX23" fmla="*/ 83366 w 12188952"/>
              <a:gd name="connsiteY23" fmla="*/ 2439064 h 3253060"/>
              <a:gd name="connsiteX24" fmla="*/ 0 w 12188952"/>
              <a:gd name="connsiteY24" fmla="*/ 2378538 h 325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88952" h="3253060">
                <a:moveTo>
                  <a:pt x="8927594" y="2809493"/>
                </a:moveTo>
                <a:cubicBezTo>
                  <a:pt x="9013893" y="2804140"/>
                  <a:pt x="9099082" y="2849829"/>
                  <a:pt x="9140086" y="2932121"/>
                </a:cubicBezTo>
                <a:cubicBezTo>
                  <a:pt x="9194758" y="3041846"/>
                  <a:pt x="9150173" y="3175092"/>
                  <a:pt x="9040501" y="3229737"/>
                </a:cubicBezTo>
                <a:cubicBezTo>
                  <a:pt x="8930831" y="3284381"/>
                  <a:pt x="8797607" y="3239732"/>
                  <a:pt x="8742936" y="3130008"/>
                </a:cubicBezTo>
                <a:cubicBezTo>
                  <a:pt x="8688263" y="3020284"/>
                  <a:pt x="8732849" y="2887038"/>
                  <a:pt x="8842520" y="2832393"/>
                </a:cubicBezTo>
                <a:cubicBezTo>
                  <a:pt x="8869938" y="2818732"/>
                  <a:pt x="8898827" y="2811276"/>
                  <a:pt x="8927594" y="2809493"/>
                </a:cubicBezTo>
                <a:close/>
                <a:moveTo>
                  <a:pt x="9839594" y="2254502"/>
                </a:moveTo>
                <a:cubicBezTo>
                  <a:pt x="10014053" y="2243682"/>
                  <a:pt x="10186270" y="2336045"/>
                  <a:pt x="10269162" y="2502404"/>
                </a:cubicBezTo>
                <a:cubicBezTo>
                  <a:pt x="10379684" y="2724217"/>
                  <a:pt x="10289552" y="2993584"/>
                  <a:pt x="10067848" y="3104051"/>
                </a:cubicBezTo>
                <a:cubicBezTo>
                  <a:pt x="9846143" y="3214519"/>
                  <a:pt x="9576819" y="3124257"/>
                  <a:pt x="9466298" y="2902445"/>
                </a:cubicBezTo>
                <a:cubicBezTo>
                  <a:pt x="9355776" y="2680632"/>
                  <a:pt x="9445908" y="2411265"/>
                  <a:pt x="9667612" y="2300797"/>
                </a:cubicBezTo>
                <a:cubicBezTo>
                  <a:pt x="9723039" y="2273180"/>
                  <a:pt x="9781442" y="2258108"/>
                  <a:pt x="9839594" y="2254502"/>
                </a:cubicBezTo>
                <a:close/>
                <a:moveTo>
                  <a:pt x="0" y="0"/>
                </a:moveTo>
                <a:lnTo>
                  <a:pt x="12188952" y="0"/>
                </a:lnTo>
                <a:lnTo>
                  <a:pt x="12188952" y="1905650"/>
                </a:lnTo>
                <a:lnTo>
                  <a:pt x="12120967" y="1946472"/>
                </a:lnTo>
                <a:cubicBezTo>
                  <a:pt x="11788993" y="2117297"/>
                  <a:pt x="11440569" y="2113011"/>
                  <a:pt x="11074409" y="2037484"/>
                </a:cubicBezTo>
                <a:cubicBezTo>
                  <a:pt x="10676141" y="1955619"/>
                  <a:pt x="10268686" y="1894040"/>
                  <a:pt x="9864198" y="1887351"/>
                </a:cubicBezTo>
                <a:cubicBezTo>
                  <a:pt x="9489288" y="1881370"/>
                  <a:pt x="9236088" y="2162088"/>
                  <a:pt x="8991754" y="2414137"/>
                </a:cubicBezTo>
                <a:cubicBezTo>
                  <a:pt x="8382906" y="3042437"/>
                  <a:pt x="7692220" y="3226501"/>
                  <a:pt x="6991607" y="2871396"/>
                </a:cubicBezTo>
                <a:cubicBezTo>
                  <a:pt x="6719890" y="2733681"/>
                  <a:pt x="6491795" y="2484385"/>
                  <a:pt x="6284486" y="2249958"/>
                </a:cubicBezTo>
                <a:cubicBezTo>
                  <a:pt x="5728685" y="1621250"/>
                  <a:pt x="5040511" y="1603258"/>
                  <a:pt x="4389548" y="1928103"/>
                </a:cubicBezTo>
                <a:cubicBezTo>
                  <a:pt x="3927375" y="2159626"/>
                  <a:pt x="3488974" y="2444363"/>
                  <a:pt x="3011452" y="2635981"/>
                </a:cubicBezTo>
                <a:cubicBezTo>
                  <a:pt x="1974772" y="3054168"/>
                  <a:pt x="970194" y="3035245"/>
                  <a:pt x="83366" y="2439064"/>
                </a:cubicBezTo>
                <a:lnTo>
                  <a:pt x="0" y="237853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230287-4674-82C0-42FC-EE5ED77B90EC}"/>
              </a:ext>
            </a:extLst>
          </p:cNvPr>
          <p:cNvSpPr>
            <a:spLocks noGrp="1"/>
          </p:cNvSpPr>
          <p:nvPr>
            <p:ph type="title"/>
          </p:nvPr>
        </p:nvSpPr>
        <p:spPr>
          <a:xfrm>
            <a:off x="609600" y="557784"/>
            <a:ext cx="10972800" cy="1325563"/>
          </a:xfrm>
        </p:spPr>
        <p:txBody>
          <a:bodyPr>
            <a:normAutofit/>
          </a:bodyPr>
          <a:lstStyle/>
          <a:p>
            <a:r>
              <a:rPr lang="en-GB">
                <a:cs typeface="Posterama"/>
              </a:rPr>
              <a:t>Motives: Zombie Fantasy</a:t>
            </a:r>
            <a:endParaRPr lang="en-GB"/>
          </a:p>
        </p:txBody>
      </p:sp>
      <p:graphicFrame>
        <p:nvGraphicFramePr>
          <p:cNvPr id="5" name="Content Placeholder 2">
            <a:extLst>
              <a:ext uri="{FF2B5EF4-FFF2-40B4-BE49-F238E27FC236}">
                <a16:creationId xmlns:a16="http://schemas.microsoft.com/office/drawing/2014/main" id="{7F1FFA00-05BC-8B37-13A7-05E0E6D5A369}"/>
              </a:ext>
            </a:extLst>
          </p:cNvPr>
          <p:cNvGraphicFramePr>
            <a:graphicFrameLocks noGrp="1"/>
          </p:cNvGraphicFramePr>
          <p:nvPr>
            <p:ph idx="1"/>
            <p:extLst>
              <p:ext uri="{D42A27DB-BD31-4B8C-83A1-F6EECF244321}">
                <p14:modId xmlns:p14="http://schemas.microsoft.com/office/powerpoint/2010/main" val="3297654782"/>
              </p:ext>
            </p:extLst>
          </p:nvPr>
        </p:nvGraphicFramePr>
        <p:xfrm>
          <a:off x="609600" y="2888978"/>
          <a:ext cx="10972800" cy="3253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66641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3D848F-9B8A-1F2C-7F38-CDC011722DD6}"/>
              </a:ext>
            </a:extLst>
          </p:cNvPr>
          <p:cNvSpPr>
            <a:spLocks noGrp="1"/>
          </p:cNvSpPr>
          <p:nvPr>
            <p:ph type="title"/>
          </p:nvPr>
        </p:nvSpPr>
        <p:spPr>
          <a:xfrm>
            <a:off x="562271" y="810563"/>
            <a:ext cx="3705572" cy="5409262"/>
          </a:xfrm>
        </p:spPr>
        <p:txBody>
          <a:bodyPr anchor="t">
            <a:normAutofit/>
          </a:bodyPr>
          <a:lstStyle/>
          <a:p>
            <a:r>
              <a:rPr lang="en-GB">
                <a:cs typeface="Posterama"/>
              </a:rPr>
              <a:t>Motives: Alleviating Loneliness</a:t>
            </a:r>
            <a:endParaRPr lang="en-GB"/>
          </a:p>
        </p:txBody>
      </p:sp>
      <p:graphicFrame>
        <p:nvGraphicFramePr>
          <p:cNvPr id="5" name="Content Placeholder 2">
            <a:extLst>
              <a:ext uri="{FF2B5EF4-FFF2-40B4-BE49-F238E27FC236}">
                <a16:creationId xmlns:a16="http://schemas.microsoft.com/office/drawing/2014/main" id="{676D8F66-7647-A9D8-8621-440DE347F7AB}"/>
              </a:ext>
            </a:extLst>
          </p:cNvPr>
          <p:cNvGraphicFramePr>
            <a:graphicFrameLocks noGrp="1"/>
          </p:cNvGraphicFramePr>
          <p:nvPr>
            <p:ph idx="1"/>
            <p:extLst>
              <p:ext uri="{D42A27DB-BD31-4B8C-83A1-F6EECF244321}">
                <p14:modId xmlns:p14="http://schemas.microsoft.com/office/powerpoint/2010/main" val="164124860"/>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72579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50683C6-6216-640C-32D7-9AD9C89B961C}"/>
              </a:ext>
            </a:extLst>
          </p:cNvPr>
          <p:cNvSpPr>
            <a:spLocks noGrp="1"/>
          </p:cNvSpPr>
          <p:nvPr>
            <p:ph type="title"/>
          </p:nvPr>
        </p:nvSpPr>
        <p:spPr>
          <a:xfrm>
            <a:off x="609600" y="557784"/>
            <a:ext cx="10972800" cy="1325563"/>
          </a:xfrm>
        </p:spPr>
        <p:txBody>
          <a:bodyPr>
            <a:normAutofit/>
          </a:bodyPr>
          <a:lstStyle/>
          <a:p>
            <a:r>
              <a:rPr lang="en-US">
                <a:cs typeface="Posterama"/>
              </a:rPr>
              <a:t>Motivations</a:t>
            </a:r>
            <a:endParaRPr lang="en-US"/>
          </a:p>
        </p:txBody>
      </p:sp>
      <p:graphicFrame>
        <p:nvGraphicFramePr>
          <p:cNvPr id="5" name="Content Placeholder 2">
            <a:extLst>
              <a:ext uri="{FF2B5EF4-FFF2-40B4-BE49-F238E27FC236}">
                <a16:creationId xmlns:a16="http://schemas.microsoft.com/office/drawing/2014/main" id="{6CD06498-3274-6D88-8713-A162604C089F}"/>
              </a:ext>
            </a:extLst>
          </p:cNvPr>
          <p:cNvGraphicFramePr>
            <a:graphicFrameLocks noGrp="1"/>
          </p:cNvGraphicFramePr>
          <p:nvPr>
            <p:ph idx="1"/>
            <p:extLst>
              <p:ext uri="{D42A27DB-BD31-4B8C-83A1-F6EECF244321}">
                <p14:modId xmlns:p14="http://schemas.microsoft.com/office/powerpoint/2010/main" val="321485946"/>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75763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26E65-B257-8C21-EA3F-CEE881F6FE1B}"/>
              </a:ext>
            </a:extLst>
          </p:cNvPr>
          <p:cNvSpPr>
            <a:spLocks noGrp="1"/>
          </p:cNvSpPr>
          <p:nvPr>
            <p:ph type="title"/>
          </p:nvPr>
        </p:nvSpPr>
        <p:spPr/>
        <p:txBody>
          <a:bodyPr/>
          <a:lstStyle/>
          <a:p>
            <a:r>
              <a:rPr lang="en-US" err="1">
                <a:cs typeface="Posterama"/>
              </a:rPr>
              <a:t>Organised</a:t>
            </a:r>
            <a:r>
              <a:rPr lang="en-US">
                <a:cs typeface="Posterama"/>
              </a:rPr>
              <a:t> vs </a:t>
            </a:r>
            <a:r>
              <a:rPr lang="en-US" err="1">
                <a:cs typeface="Posterama"/>
              </a:rPr>
              <a:t>Disorganised</a:t>
            </a:r>
            <a:r>
              <a:rPr lang="en-US">
                <a:cs typeface="Posterama"/>
              </a:rPr>
              <a:t> Killers</a:t>
            </a:r>
            <a:endParaRPr lang="en-US"/>
          </a:p>
        </p:txBody>
      </p:sp>
      <p:sp>
        <p:nvSpPr>
          <p:cNvPr id="4" name="Text Placeholder 3">
            <a:extLst>
              <a:ext uri="{FF2B5EF4-FFF2-40B4-BE49-F238E27FC236}">
                <a16:creationId xmlns:a16="http://schemas.microsoft.com/office/drawing/2014/main" id="{8F50C9A6-3FBF-6E58-B43F-87554912977F}"/>
              </a:ext>
            </a:extLst>
          </p:cNvPr>
          <p:cNvSpPr>
            <a:spLocks noGrp="1"/>
          </p:cNvSpPr>
          <p:nvPr>
            <p:ph type="body" idx="1"/>
          </p:nvPr>
        </p:nvSpPr>
        <p:spPr/>
        <p:txBody>
          <a:bodyPr/>
          <a:lstStyle/>
          <a:p>
            <a:r>
              <a:rPr lang="en-GB"/>
              <a:t>Organised Killer</a:t>
            </a:r>
          </a:p>
        </p:txBody>
      </p:sp>
      <p:sp>
        <p:nvSpPr>
          <p:cNvPr id="3" name="Content Placeholder 2">
            <a:extLst>
              <a:ext uri="{FF2B5EF4-FFF2-40B4-BE49-F238E27FC236}">
                <a16:creationId xmlns:a16="http://schemas.microsoft.com/office/drawing/2014/main" id="{4F47C73C-8507-7253-7EA9-053C8D80F7FF}"/>
              </a:ext>
            </a:extLst>
          </p:cNvPr>
          <p:cNvSpPr>
            <a:spLocks noGrp="1"/>
          </p:cNvSpPr>
          <p:nvPr>
            <p:ph sz="half" idx="2"/>
          </p:nvPr>
        </p:nvSpPr>
        <p:spPr/>
        <p:txBody>
          <a:bodyPr vert="horz" lIns="91440" tIns="45720" rIns="91440" bIns="45720" rtlCol="0" anchor="t">
            <a:normAutofit lnSpcReduction="10000"/>
          </a:bodyPr>
          <a:lstStyle/>
          <a:p>
            <a:r>
              <a:rPr lang="en-US">
                <a:ea typeface="+mn-lt"/>
                <a:cs typeface="+mn-lt"/>
              </a:rPr>
              <a:t>Crime Scene: Reflects planning; little or no evidence left behind.</a:t>
            </a:r>
            <a:endParaRPr lang="en-US"/>
          </a:p>
          <a:p>
            <a:r>
              <a:rPr lang="en-US">
                <a:ea typeface="+mn-lt"/>
                <a:cs typeface="+mn-lt"/>
              </a:rPr>
              <a:t>Victim Selection: Targets are specifically chosen and lured from an external location.</a:t>
            </a:r>
            <a:endParaRPr lang="en-US"/>
          </a:p>
          <a:p>
            <a:r>
              <a:rPr lang="en-US">
                <a:ea typeface="+mn-lt"/>
                <a:cs typeface="+mn-lt"/>
              </a:rPr>
              <a:t>Control: Uses restraints and controls the victim during the crime.</a:t>
            </a:r>
            <a:endParaRPr lang="en-US"/>
          </a:p>
          <a:p>
            <a:r>
              <a:rPr lang="en-US">
                <a:ea typeface="+mn-lt"/>
                <a:cs typeface="+mn-lt"/>
              </a:rPr>
              <a:t>Intelligence: Above average intelligence; socially and sexually competent.</a:t>
            </a:r>
            <a:endParaRPr lang="en-US"/>
          </a:p>
        </p:txBody>
      </p:sp>
      <p:sp>
        <p:nvSpPr>
          <p:cNvPr id="5" name="Text Placeholder 4">
            <a:extLst>
              <a:ext uri="{FF2B5EF4-FFF2-40B4-BE49-F238E27FC236}">
                <a16:creationId xmlns:a16="http://schemas.microsoft.com/office/drawing/2014/main" id="{D27936EA-8614-BB8F-C1BF-9F21D596B189}"/>
              </a:ext>
            </a:extLst>
          </p:cNvPr>
          <p:cNvSpPr>
            <a:spLocks noGrp="1"/>
          </p:cNvSpPr>
          <p:nvPr>
            <p:ph type="body" sz="quarter" idx="3"/>
          </p:nvPr>
        </p:nvSpPr>
        <p:spPr/>
        <p:txBody>
          <a:bodyPr/>
          <a:lstStyle/>
          <a:p>
            <a:r>
              <a:rPr lang="en-GB"/>
              <a:t>Disorganised Killer</a:t>
            </a:r>
          </a:p>
        </p:txBody>
      </p:sp>
      <p:sp>
        <p:nvSpPr>
          <p:cNvPr id="6" name="Content Placeholder 5">
            <a:extLst>
              <a:ext uri="{FF2B5EF4-FFF2-40B4-BE49-F238E27FC236}">
                <a16:creationId xmlns:a16="http://schemas.microsoft.com/office/drawing/2014/main" id="{44567538-617B-431B-1C8C-52116BA1FADF}"/>
              </a:ext>
            </a:extLst>
          </p:cNvPr>
          <p:cNvSpPr>
            <a:spLocks noGrp="1"/>
          </p:cNvSpPr>
          <p:nvPr>
            <p:ph sz="quarter" idx="4"/>
          </p:nvPr>
        </p:nvSpPr>
        <p:spPr/>
        <p:txBody>
          <a:bodyPr vert="horz" lIns="91440" tIns="45720" rIns="91440" bIns="45720" rtlCol="0" anchor="t">
            <a:normAutofit lnSpcReduction="10000"/>
          </a:bodyPr>
          <a:lstStyle/>
          <a:p>
            <a:r>
              <a:rPr lang="en-GB">
                <a:ea typeface="+mn-lt"/>
                <a:cs typeface="+mn-lt"/>
              </a:rPr>
              <a:t>Crime Scene: Sloppy, chaotic, spontaneous violence (e.g., weapon left at the scene).</a:t>
            </a:r>
            <a:endParaRPr lang="en-US"/>
          </a:p>
          <a:p>
            <a:r>
              <a:rPr lang="en-GB">
                <a:ea typeface="+mn-lt"/>
                <a:cs typeface="+mn-lt"/>
              </a:rPr>
              <a:t>Victim Selection: Victims are often random, opportunistic, or attacked suddenly near the killer’s residence.</a:t>
            </a:r>
            <a:endParaRPr lang="en-GB"/>
          </a:p>
          <a:p>
            <a:r>
              <a:rPr lang="en-GB">
                <a:ea typeface="+mn-lt"/>
                <a:cs typeface="+mn-lt"/>
              </a:rPr>
              <a:t>Control: Little to no control; crime is unplanned and reflects sudden rage.</a:t>
            </a:r>
            <a:endParaRPr lang="en-GB"/>
          </a:p>
          <a:p>
            <a:r>
              <a:rPr lang="en-GB">
                <a:ea typeface="+mn-lt"/>
                <a:cs typeface="+mn-lt"/>
              </a:rPr>
              <a:t>Intelligence: Average to below-average intelligence; socially and sexually inept.</a:t>
            </a:r>
            <a:endParaRPr lang="en-GB"/>
          </a:p>
        </p:txBody>
      </p:sp>
    </p:spTree>
    <p:extLst>
      <p:ext uri="{BB962C8B-B14F-4D97-AF65-F5344CB8AC3E}">
        <p14:creationId xmlns:p14="http://schemas.microsoft.com/office/powerpoint/2010/main" val="33292330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D315-C6D7-D77A-A80D-7AFBE0D2094D}"/>
              </a:ext>
            </a:extLst>
          </p:cNvPr>
          <p:cNvSpPr>
            <a:spLocks noGrp="1"/>
          </p:cNvSpPr>
          <p:nvPr>
            <p:ph type="title"/>
          </p:nvPr>
        </p:nvSpPr>
        <p:spPr/>
        <p:txBody>
          <a:bodyPr/>
          <a:lstStyle/>
          <a:p>
            <a:r>
              <a:rPr lang="en-GB">
                <a:cs typeface="Posterama"/>
              </a:rPr>
              <a:t>Organised Profile: The Planner</a:t>
            </a:r>
            <a:endParaRPr lang="en-GB"/>
          </a:p>
        </p:txBody>
      </p:sp>
      <p:sp>
        <p:nvSpPr>
          <p:cNvPr id="4" name="Content Placeholder 3">
            <a:extLst>
              <a:ext uri="{FF2B5EF4-FFF2-40B4-BE49-F238E27FC236}">
                <a16:creationId xmlns:a16="http://schemas.microsoft.com/office/drawing/2014/main" id="{0103AEFC-9E17-C2C2-4223-E85402256895}"/>
              </a:ext>
            </a:extLst>
          </p:cNvPr>
          <p:cNvSpPr>
            <a:spLocks noGrp="1"/>
          </p:cNvSpPr>
          <p:nvPr>
            <p:ph sz="half" idx="1"/>
          </p:nvPr>
        </p:nvSpPr>
        <p:spPr/>
        <p:txBody>
          <a:bodyPr vert="horz" lIns="91440" tIns="45720" rIns="91440" bIns="45720" rtlCol="0" anchor="t">
            <a:normAutofit fontScale="92500" lnSpcReduction="10000"/>
          </a:bodyPr>
          <a:lstStyle/>
          <a:p>
            <a:r>
              <a:rPr lang="en-GB">
                <a:ea typeface="+mn-lt"/>
                <a:cs typeface="+mn-lt"/>
              </a:rPr>
              <a:t>Personality: Highly manipulative, charming, and psychopathic. Maintains a stable lifestyle (job, relationships) to hide his pathology.</a:t>
            </a:r>
            <a:endParaRPr lang="en-US"/>
          </a:p>
          <a:p>
            <a:r>
              <a:rPr lang="en-GB">
                <a:ea typeface="+mn-lt"/>
                <a:cs typeface="+mn-lt"/>
              </a:rPr>
              <a:t>Victim Disposal: Body is usually moved from the primary crime scene and hidden or disposed of to avoid detection and delay discovery.</a:t>
            </a:r>
            <a:endParaRPr lang="en-GB"/>
          </a:p>
          <a:p>
            <a:r>
              <a:rPr lang="en-GB">
                <a:ea typeface="+mn-lt"/>
                <a:cs typeface="+mn-lt"/>
              </a:rPr>
              <a:t>Lure: Uses verbal deception or authority to gain victim compliance (e.g., feigning injury, impersonating an officer).</a:t>
            </a:r>
            <a:endParaRPr lang="en-GB"/>
          </a:p>
          <a:p>
            <a:r>
              <a:rPr lang="en-GB">
                <a:ea typeface="+mn-lt"/>
                <a:cs typeface="+mn-lt"/>
              </a:rPr>
              <a:t>Psychological Drive: Power, control, and domination over the victim.</a:t>
            </a:r>
            <a:endParaRPr lang="en-GB"/>
          </a:p>
        </p:txBody>
      </p:sp>
      <p:sp>
        <p:nvSpPr>
          <p:cNvPr id="7" name="Content Placeholder 6">
            <a:extLst>
              <a:ext uri="{FF2B5EF4-FFF2-40B4-BE49-F238E27FC236}">
                <a16:creationId xmlns:a16="http://schemas.microsoft.com/office/drawing/2014/main" id="{A68EE8FF-9AEC-8D1B-F278-606397A07EA3}"/>
              </a:ext>
            </a:extLst>
          </p:cNvPr>
          <p:cNvSpPr>
            <a:spLocks noGrp="1"/>
          </p:cNvSpPr>
          <p:nvPr>
            <p:ph sz="half" idx="2"/>
          </p:nvPr>
        </p:nvSpPr>
        <p:spPr/>
        <p:txBody>
          <a:bodyPr vert="horz" lIns="91440" tIns="45720" rIns="91440" bIns="45720" rtlCol="0" anchor="t">
            <a:normAutofit fontScale="92500" lnSpcReduction="10000"/>
          </a:bodyPr>
          <a:lstStyle/>
          <a:p>
            <a:r>
              <a:rPr lang="en-GB">
                <a:ea typeface="+mn-lt"/>
                <a:cs typeface="+mn-lt"/>
              </a:rPr>
              <a:t>Ted Bundy: Used his charm and feigned injury; highly mobile and planned.</a:t>
            </a:r>
            <a:endParaRPr lang="en-US"/>
          </a:p>
          <a:p>
            <a:endParaRPr lang="en-GB"/>
          </a:p>
          <a:p>
            <a:r>
              <a:rPr lang="en-GB">
                <a:ea typeface="+mn-lt"/>
                <a:cs typeface="+mn-lt"/>
              </a:rPr>
              <a:t>Dennis Rader (BTK): Meticulous planning; used bondage and maintained detailed records of his rituals.</a:t>
            </a:r>
            <a:endParaRPr lang="en-GB"/>
          </a:p>
          <a:p>
            <a:endParaRPr lang="en-GB"/>
          </a:p>
          <a:p>
            <a:r>
              <a:rPr lang="en-GB">
                <a:ea typeface="+mn-lt"/>
                <a:cs typeface="+mn-lt"/>
              </a:rPr>
              <a:t>The Zodiac Killer: Highly organised, taunted police and press with complex ciphers and letters, demonstrating intelligence and control.</a:t>
            </a:r>
            <a:endParaRPr lang="en-GB"/>
          </a:p>
        </p:txBody>
      </p:sp>
    </p:spTree>
    <p:extLst>
      <p:ext uri="{BB962C8B-B14F-4D97-AF65-F5344CB8AC3E}">
        <p14:creationId xmlns:p14="http://schemas.microsoft.com/office/powerpoint/2010/main" val="56459039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81F81-F8A2-6924-1B70-087282E23D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9890D4-E5DB-AD7E-C22E-CBE6A12CFE72}"/>
              </a:ext>
            </a:extLst>
          </p:cNvPr>
          <p:cNvSpPr>
            <a:spLocks noGrp="1"/>
          </p:cNvSpPr>
          <p:nvPr>
            <p:ph type="title"/>
          </p:nvPr>
        </p:nvSpPr>
        <p:spPr/>
        <p:txBody>
          <a:bodyPr/>
          <a:lstStyle/>
          <a:p>
            <a:r>
              <a:rPr lang="en-GB">
                <a:cs typeface="Posterama"/>
              </a:rPr>
              <a:t>Disorganised Profile: The Impulsive</a:t>
            </a:r>
            <a:endParaRPr lang="en-GB"/>
          </a:p>
        </p:txBody>
      </p:sp>
      <p:sp>
        <p:nvSpPr>
          <p:cNvPr id="4" name="Content Placeholder 3">
            <a:extLst>
              <a:ext uri="{FF2B5EF4-FFF2-40B4-BE49-F238E27FC236}">
                <a16:creationId xmlns:a16="http://schemas.microsoft.com/office/drawing/2014/main" id="{28C0C0EA-6D82-1565-7B73-21E95DCA0DF1}"/>
              </a:ext>
            </a:extLst>
          </p:cNvPr>
          <p:cNvSpPr>
            <a:spLocks noGrp="1"/>
          </p:cNvSpPr>
          <p:nvPr>
            <p:ph sz="half" idx="1"/>
          </p:nvPr>
        </p:nvSpPr>
        <p:spPr/>
        <p:txBody>
          <a:bodyPr vert="horz" lIns="91440" tIns="45720" rIns="91440" bIns="45720" rtlCol="0" anchor="t">
            <a:normAutofit fontScale="92500" lnSpcReduction="20000"/>
          </a:bodyPr>
          <a:lstStyle/>
          <a:p>
            <a:pPr>
              <a:lnSpc>
                <a:spcPct val="100000"/>
              </a:lnSpc>
            </a:pPr>
            <a:r>
              <a:rPr lang="en-GB">
                <a:solidFill>
                  <a:srgbClr val="262626"/>
                </a:solidFill>
                <a:latin typeface="Avenir Next LT Pro"/>
                <a:ea typeface="Roboto"/>
                <a:cs typeface="Roboto"/>
              </a:rPr>
              <a:t>Personality: Socially awkward, often unemployed, lives alone, and may suffer from severe psychological disorders (e.g., Schizotypal traits, like Dahmer).</a:t>
            </a:r>
            <a:endParaRPr lang="en-US"/>
          </a:p>
          <a:p>
            <a:pPr>
              <a:lnSpc>
                <a:spcPct val="100000"/>
              </a:lnSpc>
            </a:pPr>
            <a:r>
              <a:rPr lang="en-GB">
                <a:solidFill>
                  <a:srgbClr val="262626"/>
                </a:solidFill>
                <a:latin typeface="Avenir Next LT Pro"/>
                <a:ea typeface="Roboto"/>
                <a:cs typeface="Roboto"/>
              </a:rPr>
              <a:t>Victim Disposal: Body is often left at the scene of the attack (or the killer's residence), showing a lack of forensic awareness and high impulsivity.</a:t>
            </a:r>
            <a:endParaRPr lang="en-GB"/>
          </a:p>
          <a:p>
            <a:pPr>
              <a:lnSpc>
                <a:spcPct val="100000"/>
              </a:lnSpc>
            </a:pPr>
            <a:r>
              <a:rPr lang="en-GB">
                <a:solidFill>
                  <a:srgbClr val="262626"/>
                </a:solidFill>
                <a:latin typeface="Avenir Next LT Pro"/>
                <a:ea typeface="Roboto"/>
                <a:cs typeface="Roboto"/>
              </a:rPr>
              <a:t>Lure: Relies on sudden, explosive violence or incapacitation (e.g., knocking them out, surprise attack) because they lack the social skills to deceive.</a:t>
            </a:r>
            <a:endParaRPr lang="en-GB"/>
          </a:p>
          <a:p>
            <a:pPr>
              <a:lnSpc>
                <a:spcPct val="100000"/>
              </a:lnSpc>
            </a:pPr>
            <a:r>
              <a:rPr lang="en-GB">
                <a:solidFill>
                  <a:srgbClr val="262626"/>
                </a:solidFill>
                <a:latin typeface="Avenir Next LT Pro"/>
                <a:ea typeface="Roboto"/>
                <a:cs typeface="Roboto"/>
              </a:rPr>
              <a:t>Psychological Drive: Driven by raw sexual compulsion, extreme fantasy, or rage, often leading to bizarre post-mortem behaviors.</a:t>
            </a:r>
            <a:endParaRPr lang="en-GB"/>
          </a:p>
          <a:p>
            <a:endParaRPr lang="en-GB">
              <a:solidFill>
                <a:srgbClr val="262626"/>
              </a:solidFill>
              <a:latin typeface="Avenir Next LT Pro"/>
            </a:endParaRPr>
          </a:p>
        </p:txBody>
      </p:sp>
      <p:sp>
        <p:nvSpPr>
          <p:cNvPr id="7" name="Content Placeholder 6">
            <a:extLst>
              <a:ext uri="{FF2B5EF4-FFF2-40B4-BE49-F238E27FC236}">
                <a16:creationId xmlns:a16="http://schemas.microsoft.com/office/drawing/2014/main" id="{083A5203-0AA9-B632-7296-DD81A6203949}"/>
              </a:ext>
            </a:extLst>
          </p:cNvPr>
          <p:cNvSpPr>
            <a:spLocks noGrp="1"/>
          </p:cNvSpPr>
          <p:nvPr>
            <p:ph sz="half" idx="2"/>
          </p:nvPr>
        </p:nvSpPr>
        <p:spPr/>
        <p:txBody>
          <a:bodyPr vert="horz" lIns="91440" tIns="45720" rIns="91440" bIns="45720" rtlCol="0" anchor="t">
            <a:normAutofit fontScale="92500" lnSpcReduction="20000"/>
          </a:bodyPr>
          <a:lstStyle/>
          <a:p>
            <a:r>
              <a:rPr lang="en-GB">
                <a:ea typeface="+mn-lt"/>
                <a:cs typeface="+mn-lt"/>
              </a:rPr>
              <a:t>Jeffrey Dahmer: Used drugs to incapacitate victims; committed most crimes inside his apartment; high degree of disorganised post-mortem acts.</a:t>
            </a:r>
            <a:endParaRPr lang="en-US"/>
          </a:p>
          <a:p>
            <a:endParaRPr lang="en-GB"/>
          </a:p>
          <a:p>
            <a:r>
              <a:rPr lang="en-GB">
                <a:ea typeface="+mn-lt"/>
                <a:cs typeface="+mn-lt"/>
              </a:rPr>
              <a:t>Richard Chase ("The Vampire of Sacramento"): Highly disorganised; left chaotic, bloody scenes and engaged in cannibalism and necrophilia stemming from severe psychoses.</a:t>
            </a:r>
            <a:endParaRPr lang="en-GB"/>
          </a:p>
          <a:p>
            <a:endParaRPr lang="en-GB"/>
          </a:p>
          <a:p>
            <a:r>
              <a:rPr lang="en-GB">
                <a:ea typeface="+mn-lt"/>
                <a:cs typeface="+mn-lt"/>
              </a:rPr>
              <a:t>Ed Gein: The ultimate disorganised, isolated killer whose crimes were motivated by complex necrophilia and grave-robbing, directly linked to his repressed childhood.</a:t>
            </a:r>
            <a:endParaRPr lang="en-GB"/>
          </a:p>
        </p:txBody>
      </p:sp>
    </p:spTree>
    <p:extLst>
      <p:ext uri="{BB962C8B-B14F-4D97-AF65-F5344CB8AC3E}">
        <p14:creationId xmlns:p14="http://schemas.microsoft.com/office/powerpoint/2010/main" val="344886878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E93C60-A086-4EB6-997B-F78044FDF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10957AC0-CA82-4B58-8CFA-47F452660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2299" y="0"/>
            <a:ext cx="5726653" cy="6858000"/>
          </a:xfrm>
          <a:custGeom>
            <a:avLst/>
            <a:gdLst>
              <a:gd name="connsiteX0" fmla="*/ 4847302 w 5726653"/>
              <a:gd name="connsiteY0" fmla="*/ 0 h 6858000"/>
              <a:gd name="connsiteX1" fmla="*/ 5712110 w 5726653"/>
              <a:gd name="connsiteY1" fmla="*/ 0 h 6858000"/>
              <a:gd name="connsiteX2" fmla="*/ 5722419 w 5726653"/>
              <a:gd name="connsiteY2" fmla="*/ 42969 h 6858000"/>
              <a:gd name="connsiteX3" fmla="*/ 5711334 w 5726653"/>
              <a:gd name="connsiteY3" fmla="*/ 219852 h 6858000"/>
              <a:gd name="connsiteX4" fmla="*/ 5164713 w 5726653"/>
              <a:gd name="connsiteY4" fmla="*/ 535443 h 6858000"/>
              <a:gd name="connsiteX5" fmla="*/ 4834600 w 5726653"/>
              <a:gd name="connsiteY5" fmla="*/ 78052 h 6858000"/>
              <a:gd name="connsiteX6" fmla="*/ 0 w 5726653"/>
              <a:gd name="connsiteY6" fmla="*/ 0 h 6858000"/>
              <a:gd name="connsiteX7" fmla="*/ 561809 w 5726653"/>
              <a:gd name="connsiteY7" fmla="*/ 0 h 6858000"/>
              <a:gd name="connsiteX8" fmla="*/ 4228873 w 5726653"/>
              <a:gd name="connsiteY8" fmla="*/ 0 h 6858000"/>
              <a:gd name="connsiteX9" fmla="*/ 4220749 w 5726653"/>
              <a:gd name="connsiteY9" fmla="*/ 184996 h 6858000"/>
              <a:gd name="connsiteX10" fmla="*/ 4223776 w 5726653"/>
              <a:gd name="connsiteY10" fmla="*/ 419995 h 6858000"/>
              <a:gd name="connsiteX11" fmla="*/ 4671738 w 5726653"/>
              <a:gd name="connsiteY11" fmla="*/ 1068099 h 6858000"/>
              <a:gd name="connsiteX12" fmla="*/ 5119605 w 5726653"/>
              <a:gd name="connsiteY12" fmla="*/ 2589405 h 6858000"/>
              <a:gd name="connsiteX13" fmla="*/ 4673612 w 5726653"/>
              <a:gd name="connsiteY13" fmla="*/ 3164269 h 6858000"/>
              <a:gd name="connsiteX14" fmla="*/ 4515220 w 5726653"/>
              <a:gd name="connsiteY14" fmla="*/ 4641255 h 6858000"/>
              <a:gd name="connsiteX15" fmla="*/ 5126951 w 5726653"/>
              <a:gd name="connsiteY15" fmla="*/ 5670858 h 6858000"/>
              <a:gd name="connsiteX16" fmla="*/ 5412523 w 5726653"/>
              <a:gd name="connsiteY16" fmla="*/ 6707670 h 6858000"/>
              <a:gd name="connsiteX17" fmla="*/ 5414896 w 5726653"/>
              <a:gd name="connsiteY17" fmla="*/ 6858000 h 6858000"/>
              <a:gd name="connsiteX18" fmla="*/ 0 w 5726653"/>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26653" h="6858000">
                <a:moveTo>
                  <a:pt x="4847302" y="0"/>
                </a:moveTo>
                <a:lnTo>
                  <a:pt x="5712110" y="0"/>
                </a:lnTo>
                <a:lnTo>
                  <a:pt x="5722419" y="42969"/>
                </a:lnTo>
                <a:cubicBezTo>
                  <a:pt x="5730415" y="100391"/>
                  <a:pt x="5727284" y="160329"/>
                  <a:pt x="5711334" y="219852"/>
                </a:cubicBezTo>
                <a:cubicBezTo>
                  <a:pt x="5647537" y="457945"/>
                  <a:pt x="5402807" y="599240"/>
                  <a:pt x="5164713" y="535443"/>
                </a:cubicBezTo>
                <a:cubicBezTo>
                  <a:pt x="4956382" y="479621"/>
                  <a:pt x="4822161" y="285271"/>
                  <a:pt x="4834600" y="78052"/>
                </a:cubicBezTo>
                <a:close/>
                <a:moveTo>
                  <a:pt x="0" y="0"/>
                </a:moveTo>
                <a:lnTo>
                  <a:pt x="561809" y="0"/>
                </a:lnTo>
                <a:lnTo>
                  <a:pt x="4228873" y="0"/>
                </a:lnTo>
                <a:lnTo>
                  <a:pt x="4220749" y="184996"/>
                </a:lnTo>
                <a:cubicBezTo>
                  <a:pt x="4219391" y="263520"/>
                  <a:pt x="4220264" y="341910"/>
                  <a:pt x="4223776" y="419995"/>
                </a:cubicBezTo>
                <a:cubicBezTo>
                  <a:pt x="4236965" y="709488"/>
                  <a:pt x="4465626" y="891535"/>
                  <a:pt x="4671738" y="1068099"/>
                </a:cubicBezTo>
                <a:cubicBezTo>
                  <a:pt x="5185528" y="1508061"/>
                  <a:pt x="5360374" y="2032158"/>
                  <a:pt x="5119605" y="2589405"/>
                </a:cubicBezTo>
                <a:cubicBezTo>
                  <a:pt x="5026231" y="2805523"/>
                  <a:pt x="4844676" y="2993264"/>
                  <a:pt x="4673612" y="3164269"/>
                </a:cubicBezTo>
                <a:cubicBezTo>
                  <a:pt x="4214818" y="3622744"/>
                  <a:pt x="4233617" y="4154456"/>
                  <a:pt x="4515220" y="4641255"/>
                </a:cubicBezTo>
                <a:cubicBezTo>
                  <a:pt x="4715840" y="4986832"/>
                  <a:pt x="4956396" y="5311556"/>
                  <a:pt x="5126951" y="5670858"/>
                </a:cubicBezTo>
                <a:cubicBezTo>
                  <a:pt x="5293002" y="6019042"/>
                  <a:pt x="5391521" y="6366409"/>
                  <a:pt x="5412523" y="6707670"/>
                </a:cubicBezTo>
                <a:lnTo>
                  <a:pt x="5414896"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6E367-14E3-1C2B-B5B0-26B491BEF90D}"/>
              </a:ext>
            </a:extLst>
          </p:cNvPr>
          <p:cNvSpPr>
            <a:spLocks noGrp="1"/>
          </p:cNvSpPr>
          <p:nvPr>
            <p:ph type="title"/>
          </p:nvPr>
        </p:nvSpPr>
        <p:spPr>
          <a:xfrm>
            <a:off x="7620000" y="881785"/>
            <a:ext cx="3962400" cy="4684996"/>
          </a:xfrm>
        </p:spPr>
        <p:txBody>
          <a:bodyPr anchor="t">
            <a:normAutofit/>
          </a:bodyPr>
          <a:lstStyle/>
          <a:p>
            <a:pPr algn="r"/>
            <a:r>
              <a:rPr lang="en-US">
                <a:cs typeface="Posterama"/>
              </a:rPr>
              <a:t>Dennis Rader (BTK)</a:t>
            </a:r>
            <a:endParaRPr lang="en-US"/>
          </a:p>
        </p:txBody>
      </p:sp>
      <p:sp>
        <p:nvSpPr>
          <p:cNvPr id="3" name="Content Placeholder 2">
            <a:extLst>
              <a:ext uri="{FF2B5EF4-FFF2-40B4-BE49-F238E27FC236}">
                <a16:creationId xmlns:a16="http://schemas.microsoft.com/office/drawing/2014/main" id="{3053DC09-BC31-B378-3A54-91C5BA97FDCD}"/>
              </a:ext>
            </a:extLst>
          </p:cNvPr>
          <p:cNvSpPr>
            <a:spLocks noGrp="1"/>
          </p:cNvSpPr>
          <p:nvPr>
            <p:ph idx="1"/>
          </p:nvPr>
        </p:nvSpPr>
        <p:spPr>
          <a:xfrm>
            <a:off x="841248" y="837486"/>
            <a:ext cx="5239304" cy="4729295"/>
          </a:xfrm>
        </p:spPr>
        <p:txBody>
          <a:bodyPr vert="horz" lIns="91440" tIns="45720" rIns="91440" bIns="45720" rtlCol="0" anchor="b">
            <a:normAutofit/>
          </a:bodyPr>
          <a:lstStyle/>
          <a:p>
            <a:pPr>
              <a:lnSpc>
                <a:spcPct val="100000"/>
              </a:lnSpc>
            </a:pPr>
            <a:r>
              <a:rPr lang="en-US" sz="1900">
                <a:ea typeface="+mn-lt"/>
                <a:cs typeface="+mn-lt"/>
              </a:rPr>
              <a:t>The name BTK—Bind, Torture, Kill defines Rader's ritualistic approach to murder. </a:t>
            </a:r>
          </a:p>
          <a:p>
            <a:pPr>
              <a:lnSpc>
                <a:spcPct val="100000"/>
              </a:lnSpc>
            </a:pPr>
            <a:r>
              <a:rPr lang="en-US" sz="1900">
                <a:ea typeface="+mn-lt"/>
                <a:cs typeface="+mn-lt"/>
              </a:rPr>
              <a:t>He murdered 10 victims in the Wichita, Kansas area between 1974 and 1991.</a:t>
            </a:r>
            <a:endParaRPr lang="en-US" sz="1900"/>
          </a:p>
          <a:p>
            <a:pPr>
              <a:lnSpc>
                <a:spcPct val="100000"/>
              </a:lnSpc>
            </a:pPr>
            <a:r>
              <a:rPr lang="en-US" sz="1900">
                <a:ea typeface="+mn-lt"/>
                <a:cs typeface="+mn-lt"/>
              </a:rPr>
              <a:t>Rader was a classic organized offender. </a:t>
            </a:r>
          </a:p>
          <a:p>
            <a:pPr>
              <a:lnSpc>
                <a:spcPct val="100000"/>
              </a:lnSpc>
            </a:pPr>
            <a:r>
              <a:rPr lang="en-US" sz="1900">
                <a:ea typeface="+mn-lt"/>
                <a:cs typeface="+mn-lt"/>
              </a:rPr>
              <a:t>He stalked victims, planned his entry (often by cutting phone lines), carried his "murder kit" (restraints, weapons), and often wore disguises.</a:t>
            </a:r>
            <a:endParaRPr lang="en-US" sz="1900"/>
          </a:p>
          <a:p>
            <a:pPr>
              <a:lnSpc>
                <a:spcPct val="100000"/>
              </a:lnSpc>
            </a:pPr>
            <a:r>
              <a:rPr lang="en-US" sz="1900">
                <a:ea typeface="+mn-lt"/>
                <a:cs typeface="+mn-lt"/>
              </a:rPr>
              <a:t>He frequently used domestic settings, breaking into homes where he knew families or couples resided, </a:t>
            </a:r>
            <a:r>
              <a:rPr lang="en-US" sz="1900" err="1">
                <a:ea typeface="+mn-lt"/>
                <a:cs typeface="+mn-lt"/>
              </a:rPr>
              <a:t>emphasising</a:t>
            </a:r>
            <a:r>
              <a:rPr lang="en-US" sz="1900">
                <a:ea typeface="+mn-lt"/>
                <a:cs typeface="+mn-lt"/>
              </a:rPr>
              <a:t> the element of surprise and control over multiple victims at once.</a:t>
            </a:r>
            <a:endParaRPr lang="en-US" sz="1900"/>
          </a:p>
        </p:txBody>
      </p:sp>
    </p:spTree>
    <p:extLst>
      <p:ext uri="{BB962C8B-B14F-4D97-AF65-F5344CB8AC3E}">
        <p14:creationId xmlns:p14="http://schemas.microsoft.com/office/powerpoint/2010/main" val="378216593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F67A-4654-46C0-B0D8-BD6DE599B5AD}"/>
              </a:ext>
            </a:extLst>
          </p:cNvPr>
          <p:cNvSpPr>
            <a:spLocks noGrp="1"/>
          </p:cNvSpPr>
          <p:nvPr>
            <p:ph type="title"/>
          </p:nvPr>
        </p:nvSpPr>
        <p:spPr/>
        <p:txBody>
          <a:bodyPr/>
          <a:lstStyle/>
          <a:p>
            <a:r>
              <a:rPr lang="en-GB">
                <a:cs typeface="Posterama"/>
              </a:rPr>
              <a:t>Psychopathology</a:t>
            </a:r>
            <a:endParaRPr lang="en-GB"/>
          </a:p>
        </p:txBody>
      </p:sp>
      <p:sp>
        <p:nvSpPr>
          <p:cNvPr id="3" name="Content Placeholder 2">
            <a:extLst>
              <a:ext uri="{FF2B5EF4-FFF2-40B4-BE49-F238E27FC236}">
                <a16:creationId xmlns:a16="http://schemas.microsoft.com/office/drawing/2014/main" id="{737C31BD-5F41-D827-D5F0-B4FC90022530}"/>
              </a:ext>
            </a:extLst>
          </p:cNvPr>
          <p:cNvSpPr>
            <a:spLocks noGrp="1"/>
          </p:cNvSpPr>
          <p:nvPr>
            <p:ph idx="1"/>
          </p:nvPr>
        </p:nvSpPr>
        <p:spPr/>
        <p:txBody>
          <a:bodyPr vert="horz" lIns="91440" tIns="45720" rIns="91440" bIns="45720" rtlCol="0" anchor="t">
            <a:normAutofit/>
          </a:bodyPr>
          <a:lstStyle/>
          <a:p>
            <a:r>
              <a:rPr lang="en-GB">
                <a:ea typeface="+mn-lt"/>
                <a:cs typeface="+mn-lt"/>
              </a:rPr>
              <a:t>Rader had an extreme need for admiration and recognition, consistent with NPD. </a:t>
            </a:r>
          </a:p>
          <a:p>
            <a:r>
              <a:rPr lang="en-GB">
                <a:ea typeface="+mn-lt"/>
                <a:cs typeface="+mn-lt"/>
              </a:rPr>
              <a:t>This was his driving force for public communication, where he sought to be viewed as a brilliant, terrifying mastermind.</a:t>
            </a:r>
            <a:endParaRPr lang="en-GB"/>
          </a:p>
          <a:p>
            <a:r>
              <a:rPr lang="en-GB">
                <a:ea typeface="+mn-lt"/>
                <a:cs typeface="+mn-lt"/>
              </a:rPr>
              <a:t>He maintained a perfect "mask" as a church president, family man, and compliance officer. </a:t>
            </a:r>
          </a:p>
          <a:p>
            <a:r>
              <a:rPr lang="en-GB">
                <a:ea typeface="+mn-lt"/>
                <a:cs typeface="+mn-lt"/>
              </a:rPr>
              <a:t>His BTK persona was a secret, powerful self that existed in direct opposition to his meek public life.</a:t>
            </a:r>
            <a:endParaRPr lang="en-GB"/>
          </a:p>
          <a:p>
            <a:r>
              <a:rPr lang="en-GB">
                <a:ea typeface="+mn-lt"/>
                <a:cs typeface="+mn-lt"/>
              </a:rPr>
              <a:t>His primary paraphilia was the achievement of sexual gratification through the non-consensual binding and torture of his victims. </a:t>
            </a:r>
          </a:p>
          <a:p>
            <a:r>
              <a:rPr lang="en-GB">
                <a:ea typeface="+mn-lt"/>
                <a:cs typeface="+mn-lt"/>
              </a:rPr>
              <a:t>The killing was the climax of the ritual.</a:t>
            </a:r>
            <a:endParaRPr lang="en-GB"/>
          </a:p>
        </p:txBody>
      </p:sp>
    </p:spTree>
    <p:extLst>
      <p:ext uri="{BB962C8B-B14F-4D97-AF65-F5344CB8AC3E}">
        <p14:creationId xmlns:p14="http://schemas.microsoft.com/office/powerpoint/2010/main" val="19438342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75C1B-C99E-84E5-69D5-971D88EAF49A}"/>
              </a:ext>
            </a:extLst>
          </p:cNvPr>
          <p:cNvSpPr>
            <a:spLocks noGrp="1"/>
          </p:cNvSpPr>
          <p:nvPr>
            <p:ph type="title"/>
          </p:nvPr>
        </p:nvSpPr>
        <p:spPr>
          <a:xfrm>
            <a:off x="609600" y="557784"/>
            <a:ext cx="10972800" cy="1446390"/>
          </a:xfrm>
        </p:spPr>
        <p:txBody>
          <a:bodyPr>
            <a:normAutofit/>
          </a:bodyPr>
          <a:lstStyle/>
          <a:p>
            <a:r>
              <a:rPr lang="en-GB">
                <a:cs typeface="Posterama"/>
              </a:rPr>
              <a:t>Motives: Control and Fame</a:t>
            </a:r>
            <a:endParaRPr lang="en-GB"/>
          </a:p>
        </p:txBody>
      </p:sp>
      <p:graphicFrame>
        <p:nvGraphicFramePr>
          <p:cNvPr id="5" name="Content Placeholder 2">
            <a:extLst>
              <a:ext uri="{FF2B5EF4-FFF2-40B4-BE49-F238E27FC236}">
                <a16:creationId xmlns:a16="http://schemas.microsoft.com/office/drawing/2014/main" id="{17C27035-77E9-22A5-C018-DA4A16931F4D}"/>
              </a:ext>
            </a:extLst>
          </p:cNvPr>
          <p:cNvGraphicFramePr>
            <a:graphicFrameLocks noGrp="1"/>
          </p:cNvGraphicFramePr>
          <p:nvPr>
            <p:ph idx="1"/>
            <p:extLst>
              <p:ext uri="{D42A27DB-BD31-4B8C-83A1-F6EECF244321}">
                <p14:modId xmlns:p14="http://schemas.microsoft.com/office/powerpoint/2010/main" val="2369283299"/>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274130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0964DE5-C055-D91D-1023-E9FBDC128230}"/>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E08A4-686F-693B-9AEC-A6B7DD0F386C}"/>
              </a:ext>
            </a:extLst>
          </p:cNvPr>
          <p:cNvSpPr>
            <a:spLocks noGrp="1"/>
          </p:cNvSpPr>
          <p:nvPr>
            <p:ph type="title"/>
          </p:nvPr>
        </p:nvSpPr>
        <p:spPr>
          <a:xfrm>
            <a:off x="609600" y="557784"/>
            <a:ext cx="10972800" cy="1446390"/>
          </a:xfrm>
        </p:spPr>
        <p:txBody>
          <a:bodyPr>
            <a:normAutofit/>
          </a:bodyPr>
          <a:lstStyle/>
          <a:p>
            <a:r>
              <a:rPr lang="en-GB">
                <a:cs typeface="Posterama"/>
              </a:rPr>
              <a:t>Motives: Control and Fame</a:t>
            </a:r>
            <a:endParaRPr lang="en-GB"/>
          </a:p>
        </p:txBody>
      </p:sp>
      <p:graphicFrame>
        <p:nvGraphicFramePr>
          <p:cNvPr id="5" name="Content Placeholder 2">
            <a:extLst>
              <a:ext uri="{FF2B5EF4-FFF2-40B4-BE49-F238E27FC236}">
                <a16:creationId xmlns:a16="http://schemas.microsoft.com/office/drawing/2014/main" id="{B1EB8175-58C8-8555-76C2-0E19A2838F65}"/>
              </a:ext>
            </a:extLst>
          </p:cNvPr>
          <p:cNvGraphicFramePr>
            <a:graphicFrameLocks noGrp="1"/>
          </p:cNvGraphicFramePr>
          <p:nvPr>
            <p:ph idx="1"/>
            <p:extLst>
              <p:ext uri="{D42A27DB-BD31-4B8C-83A1-F6EECF244321}">
                <p14:modId xmlns:p14="http://schemas.microsoft.com/office/powerpoint/2010/main" val="2316040095"/>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0810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8AF250B-55A7-5BDE-CD63-801239413F36}"/>
              </a:ext>
            </a:extLst>
          </p:cNvPr>
          <p:cNvSpPr>
            <a:spLocks noGrp="1"/>
          </p:cNvSpPr>
          <p:nvPr>
            <p:ph type="title"/>
          </p:nvPr>
        </p:nvSpPr>
        <p:spPr>
          <a:xfrm>
            <a:off x="6297494" y="552782"/>
            <a:ext cx="5369169" cy="1619611"/>
          </a:xfrm>
        </p:spPr>
        <p:txBody>
          <a:bodyPr>
            <a:normAutofit/>
          </a:bodyPr>
          <a:lstStyle/>
          <a:p>
            <a:r>
              <a:rPr lang="en-US">
                <a:cs typeface="Posterama"/>
              </a:rPr>
              <a:t>Psychosis and the Law</a:t>
            </a:r>
            <a:endParaRPr lang="en-US"/>
          </a:p>
        </p:txBody>
      </p:sp>
      <p:pic>
        <p:nvPicPr>
          <p:cNvPr id="5" name="Picture 4" descr="Domino effect white cut-outs and one blue cutout">
            <a:extLst>
              <a:ext uri="{FF2B5EF4-FFF2-40B4-BE49-F238E27FC236}">
                <a16:creationId xmlns:a16="http://schemas.microsoft.com/office/drawing/2014/main" id="{EE7B7F88-683C-9FE6-A4AB-FC760D7C69C3}"/>
              </a:ext>
            </a:extLst>
          </p:cNvPr>
          <p:cNvPicPr>
            <a:picLocks noChangeAspect="1"/>
          </p:cNvPicPr>
          <p:nvPr/>
        </p:nvPicPr>
        <p:blipFill>
          <a:blip r:embed="rId2"/>
          <a:srcRect l="40484" r="2833" b="-10"/>
          <a:stretch>
            <a:fillRect/>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a:extLst>
              <a:ext uri="{FF2B5EF4-FFF2-40B4-BE49-F238E27FC236}">
                <a16:creationId xmlns:a16="http://schemas.microsoft.com/office/drawing/2014/main" id="{973F302D-4F1D-DCEE-2D3D-914774AD7054}"/>
              </a:ext>
            </a:extLst>
          </p:cNvPr>
          <p:cNvSpPr>
            <a:spLocks noGrp="1"/>
          </p:cNvSpPr>
          <p:nvPr>
            <p:ph idx="1"/>
          </p:nvPr>
        </p:nvSpPr>
        <p:spPr>
          <a:xfrm>
            <a:off x="6298092" y="2391995"/>
            <a:ext cx="5355276" cy="3174788"/>
          </a:xfrm>
        </p:spPr>
        <p:txBody>
          <a:bodyPr vert="horz" lIns="91440" tIns="45720" rIns="91440" bIns="45720" rtlCol="0" anchor="t">
            <a:normAutofit/>
          </a:bodyPr>
          <a:lstStyle/>
          <a:p>
            <a:r>
              <a:rPr lang="en-US"/>
              <a:t>The vast majority of serial killers are NOT psychotic. </a:t>
            </a:r>
          </a:p>
          <a:p>
            <a:r>
              <a:rPr lang="en-US"/>
              <a:t>Psychosis is a loss of connection to reality, often involving delusions and hallucinations. </a:t>
            </a:r>
          </a:p>
          <a:p>
            <a:r>
              <a:rPr lang="en-US"/>
              <a:t>Not a mental illness alone but can be connected.</a:t>
            </a:r>
          </a:p>
          <a:p>
            <a:endParaRPr lang="en-US"/>
          </a:p>
        </p:txBody>
      </p:sp>
    </p:spTree>
    <p:extLst>
      <p:ext uri="{BB962C8B-B14F-4D97-AF65-F5344CB8AC3E}">
        <p14:creationId xmlns:p14="http://schemas.microsoft.com/office/powerpoint/2010/main" val="241734873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237D0-5F9A-A725-B0AF-0754B1B952CD}"/>
              </a:ext>
            </a:extLst>
          </p:cNvPr>
          <p:cNvSpPr>
            <a:spLocks noGrp="1"/>
          </p:cNvSpPr>
          <p:nvPr>
            <p:ph type="title"/>
          </p:nvPr>
        </p:nvSpPr>
        <p:spPr/>
        <p:txBody>
          <a:bodyPr/>
          <a:lstStyle/>
          <a:p>
            <a:r>
              <a:rPr lang="en-GB">
                <a:cs typeface="Posterama"/>
              </a:rPr>
              <a:t>The Distinction</a:t>
            </a:r>
            <a:endParaRPr lang="en-GB"/>
          </a:p>
        </p:txBody>
      </p:sp>
      <p:sp>
        <p:nvSpPr>
          <p:cNvPr id="3" name="Content Placeholder 2">
            <a:extLst>
              <a:ext uri="{FF2B5EF4-FFF2-40B4-BE49-F238E27FC236}">
                <a16:creationId xmlns:a16="http://schemas.microsoft.com/office/drawing/2014/main" id="{D3EAFF46-0622-2864-8432-56963C0446C0}"/>
              </a:ext>
            </a:extLst>
          </p:cNvPr>
          <p:cNvSpPr>
            <a:spLocks noGrp="1"/>
          </p:cNvSpPr>
          <p:nvPr>
            <p:ph idx="1"/>
          </p:nvPr>
        </p:nvSpPr>
        <p:spPr/>
        <p:txBody>
          <a:bodyPr vert="horz" lIns="91440" tIns="45720" rIns="91440" bIns="45720" rtlCol="0" anchor="t">
            <a:normAutofit/>
          </a:bodyPr>
          <a:lstStyle/>
          <a:p>
            <a:r>
              <a:rPr lang="en-GB">
                <a:ea typeface="+mn-lt"/>
                <a:cs typeface="+mn-lt"/>
              </a:rPr>
              <a:t>The "Mad or Bad" Debate</a:t>
            </a:r>
            <a:endParaRPr lang="en-US"/>
          </a:p>
          <a:p>
            <a:r>
              <a:rPr lang="en-GB">
                <a:ea typeface="+mn-lt"/>
                <a:cs typeface="+mn-lt"/>
              </a:rPr>
              <a:t>In forensic psychology, a critical distinction determines the trajectory of an offender's life: are they driven by a medical pathology (Mad) or a moral failure (Bad)? </a:t>
            </a:r>
          </a:p>
          <a:p>
            <a:r>
              <a:rPr lang="en-GB">
                <a:ea typeface="+mn-lt"/>
                <a:cs typeface="+mn-lt"/>
              </a:rPr>
              <a:t>This determines whether they receive treatment or punishment.</a:t>
            </a:r>
            <a:endParaRPr lang="en-GB"/>
          </a:p>
          <a:p>
            <a:r>
              <a:rPr lang="en-GB">
                <a:ea typeface="+mn-lt"/>
                <a:cs typeface="+mn-lt"/>
              </a:rPr>
              <a:t>Most serial killers are not legally insane. </a:t>
            </a:r>
          </a:p>
          <a:p>
            <a:r>
              <a:rPr lang="en-GB">
                <a:ea typeface="+mn-lt"/>
                <a:cs typeface="+mn-lt"/>
              </a:rPr>
              <a:t>They may suffer from personality disorders (ASPD, Psychopathy), but they typically retain a grasp on reality. </a:t>
            </a:r>
          </a:p>
          <a:p>
            <a:r>
              <a:rPr lang="en-GB">
                <a:ea typeface="+mn-lt"/>
                <a:cs typeface="+mn-lt"/>
              </a:rPr>
              <a:t>Understanding the legal threshold for "insanity" is vital for accurate case analysis.</a:t>
            </a:r>
            <a:endParaRPr lang="en-GB"/>
          </a:p>
        </p:txBody>
      </p:sp>
    </p:spTree>
    <p:extLst>
      <p:ext uri="{BB962C8B-B14F-4D97-AF65-F5344CB8AC3E}">
        <p14:creationId xmlns:p14="http://schemas.microsoft.com/office/powerpoint/2010/main" val="658851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3876C98-806A-04EA-6981-3DC0E9DA994F}"/>
              </a:ext>
            </a:extLst>
          </p:cNvPr>
          <p:cNvSpPr>
            <a:spLocks noGrp="1"/>
          </p:cNvSpPr>
          <p:nvPr>
            <p:ph type="title"/>
          </p:nvPr>
        </p:nvSpPr>
        <p:spPr>
          <a:xfrm>
            <a:off x="5748752" y="552782"/>
            <a:ext cx="5919373" cy="1611920"/>
          </a:xfrm>
        </p:spPr>
        <p:txBody>
          <a:bodyPr>
            <a:normAutofit/>
          </a:bodyPr>
          <a:lstStyle/>
          <a:p>
            <a:r>
              <a:rPr lang="en-GB">
                <a:cs typeface="Posterama"/>
              </a:rPr>
              <a:t>Medical vs Legal</a:t>
            </a:r>
            <a:endParaRPr lang="en-GB"/>
          </a:p>
        </p:txBody>
      </p:sp>
      <p:pic>
        <p:nvPicPr>
          <p:cNvPr id="5" name="Picture 4" descr="Person using microscope">
            <a:extLst>
              <a:ext uri="{FF2B5EF4-FFF2-40B4-BE49-F238E27FC236}">
                <a16:creationId xmlns:a16="http://schemas.microsoft.com/office/drawing/2014/main" id="{9FEF2DAC-FDC3-A500-2455-6109E1226375}"/>
              </a:ext>
            </a:extLst>
          </p:cNvPr>
          <p:cNvPicPr>
            <a:picLocks noChangeAspect="1"/>
          </p:cNvPicPr>
          <p:nvPr/>
        </p:nvPicPr>
        <p:blipFill>
          <a:blip r:embed="rId2"/>
          <a:srcRect l="20798" r="38382" b="5"/>
          <a:stretch>
            <a:fillRect/>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AD29DE1A-F45B-4158-26CB-8EF029D48009}"/>
              </a:ext>
            </a:extLst>
          </p:cNvPr>
          <p:cNvSpPr>
            <a:spLocks noGrp="1"/>
          </p:cNvSpPr>
          <p:nvPr>
            <p:ph idx="1"/>
          </p:nvPr>
        </p:nvSpPr>
        <p:spPr>
          <a:xfrm>
            <a:off x="5745083" y="2391995"/>
            <a:ext cx="5904056" cy="3174788"/>
          </a:xfrm>
        </p:spPr>
        <p:txBody>
          <a:bodyPr vert="horz" lIns="91440" tIns="45720" rIns="91440" bIns="45720" rtlCol="0" anchor="t">
            <a:normAutofit/>
          </a:bodyPr>
          <a:lstStyle/>
          <a:p>
            <a:pPr>
              <a:lnSpc>
                <a:spcPct val="100000"/>
              </a:lnSpc>
            </a:pPr>
            <a:r>
              <a:rPr lang="en-GB">
                <a:ea typeface="+mn-lt"/>
                <a:cs typeface="+mn-lt"/>
              </a:rPr>
              <a:t>Clinical Diagnosis: Based on medical criteria (DSM-5/ICD-11). It is descriptive and focuses on treatment needs (e.g., Schizophrenia, Bipolar Disorder).</a:t>
            </a:r>
            <a:endParaRPr lang="en-US"/>
          </a:p>
          <a:p>
            <a:pPr>
              <a:lnSpc>
                <a:spcPct val="100000"/>
              </a:lnSpc>
            </a:pPr>
            <a:r>
              <a:rPr lang="en-GB">
                <a:ea typeface="+mn-lt"/>
                <a:cs typeface="+mn-lt"/>
              </a:rPr>
              <a:t>Legal Insanity: A legal finding, not a medical one. It focuses on responsibility and culpability.</a:t>
            </a:r>
            <a:endParaRPr lang="en-GB"/>
          </a:p>
          <a:p>
            <a:pPr>
              <a:lnSpc>
                <a:spcPct val="100000"/>
              </a:lnSpc>
            </a:pPr>
            <a:r>
              <a:rPr lang="en-GB">
                <a:ea typeface="+mn-lt"/>
                <a:cs typeface="+mn-lt"/>
              </a:rPr>
              <a:t>The Gap: One can be severely mentally ill (clinically) yet still be found "sane" in a court of law if they understood their actions were wrong.</a:t>
            </a:r>
            <a:endParaRPr lang="en-GB"/>
          </a:p>
        </p:txBody>
      </p:sp>
    </p:spTree>
    <p:extLst>
      <p:ext uri="{BB962C8B-B14F-4D97-AF65-F5344CB8AC3E}">
        <p14:creationId xmlns:p14="http://schemas.microsoft.com/office/powerpoint/2010/main" val="371815435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FE479B-A117-4AB2-83D6-65FFB84AE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F69EB222-8605-4C92-BE6A-B57B12EAE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759370" y="4009518"/>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3EA837-6DAF-4CAA-27D1-67CDBC4FCCCB}"/>
              </a:ext>
            </a:extLst>
          </p:cNvPr>
          <p:cNvSpPr>
            <a:spLocks noGrp="1"/>
          </p:cNvSpPr>
          <p:nvPr>
            <p:ph type="title"/>
          </p:nvPr>
        </p:nvSpPr>
        <p:spPr>
          <a:xfrm>
            <a:off x="609600" y="810563"/>
            <a:ext cx="3658249" cy="4761237"/>
          </a:xfrm>
        </p:spPr>
        <p:txBody>
          <a:bodyPr anchor="b">
            <a:normAutofit/>
          </a:bodyPr>
          <a:lstStyle/>
          <a:p>
            <a:r>
              <a:rPr lang="en-GB" err="1">
                <a:cs typeface="Posterama"/>
              </a:rPr>
              <a:t>M'Naughten</a:t>
            </a:r>
            <a:r>
              <a:rPr lang="en-GB">
                <a:cs typeface="Posterama"/>
              </a:rPr>
              <a:t> Rules (1843)</a:t>
            </a:r>
            <a:endParaRPr lang="en-GB"/>
          </a:p>
        </p:txBody>
      </p:sp>
      <p:graphicFrame>
        <p:nvGraphicFramePr>
          <p:cNvPr id="5" name="Content Placeholder 2">
            <a:extLst>
              <a:ext uri="{FF2B5EF4-FFF2-40B4-BE49-F238E27FC236}">
                <a16:creationId xmlns:a16="http://schemas.microsoft.com/office/drawing/2014/main" id="{BB208B0F-AC6F-4DAD-CA79-9BA26357E429}"/>
              </a:ext>
            </a:extLst>
          </p:cNvPr>
          <p:cNvGraphicFramePr>
            <a:graphicFrameLocks noGrp="1"/>
          </p:cNvGraphicFramePr>
          <p:nvPr>
            <p:ph idx="1"/>
            <p:extLst>
              <p:ext uri="{D42A27DB-BD31-4B8C-83A1-F6EECF244321}">
                <p14:modId xmlns:p14="http://schemas.microsoft.com/office/powerpoint/2010/main" val="79725392"/>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40049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C05BEF9-E47F-98A0-9C2F-8A90BD7F0472}"/>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056C4-E8F2-868C-645D-9CD51917AF65}"/>
              </a:ext>
            </a:extLst>
          </p:cNvPr>
          <p:cNvSpPr>
            <a:spLocks noGrp="1"/>
          </p:cNvSpPr>
          <p:nvPr>
            <p:ph type="title"/>
          </p:nvPr>
        </p:nvSpPr>
        <p:spPr>
          <a:xfrm>
            <a:off x="609600" y="557784"/>
            <a:ext cx="10972800" cy="1446390"/>
          </a:xfrm>
        </p:spPr>
        <p:txBody>
          <a:bodyPr>
            <a:normAutofit/>
          </a:bodyPr>
          <a:lstStyle/>
          <a:p>
            <a:r>
              <a:rPr lang="en-GB" err="1">
                <a:cs typeface="Posterama"/>
              </a:rPr>
              <a:t>M'Naughten</a:t>
            </a:r>
            <a:r>
              <a:rPr lang="en-GB">
                <a:cs typeface="Posterama"/>
              </a:rPr>
              <a:t> Rules (1843)</a:t>
            </a:r>
            <a:endParaRPr lang="en-GB"/>
          </a:p>
        </p:txBody>
      </p:sp>
      <p:graphicFrame>
        <p:nvGraphicFramePr>
          <p:cNvPr id="5" name="Content Placeholder 2">
            <a:extLst>
              <a:ext uri="{FF2B5EF4-FFF2-40B4-BE49-F238E27FC236}">
                <a16:creationId xmlns:a16="http://schemas.microsoft.com/office/drawing/2014/main" id="{92D75205-77DD-796F-85D7-2C5396292030}"/>
              </a:ext>
            </a:extLst>
          </p:cNvPr>
          <p:cNvGraphicFramePr>
            <a:graphicFrameLocks noGrp="1"/>
          </p:cNvGraphicFramePr>
          <p:nvPr>
            <p:ph idx="1"/>
            <p:extLst>
              <p:ext uri="{D42A27DB-BD31-4B8C-83A1-F6EECF244321}">
                <p14:modId xmlns:p14="http://schemas.microsoft.com/office/powerpoint/2010/main" val="3155496227"/>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226132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899AE-1421-4B00-953C-AD3FA6AB4344}"/>
              </a:ext>
            </a:extLst>
          </p:cNvPr>
          <p:cNvSpPr>
            <a:spLocks noGrp="1"/>
          </p:cNvSpPr>
          <p:nvPr>
            <p:ph type="title"/>
          </p:nvPr>
        </p:nvSpPr>
        <p:spPr/>
        <p:txBody>
          <a:bodyPr/>
          <a:lstStyle/>
          <a:p>
            <a:r>
              <a:rPr lang="en-GB">
                <a:cs typeface="Posterama"/>
              </a:rPr>
              <a:t>Diminished Responsibility</a:t>
            </a:r>
            <a:endParaRPr lang="en-GB"/>
          </a:p>
        </p:txBody>
      </p:sp>
      <p:sp>
        <p:nvSpPr>
          <p:cNvPr id="3" name="Content Placeholder 2">
            <a:extLst>
              <a:ext uri="{FF2B5EF4-FFF2-40B4-BE49-F238E27FC236}">
                <a16:creationId xmlns:a16="http://schemas.microsoft.com/office/drawing/2014/main" id="{59472908-EA01-9BC6-F17E-C8AB9C1E1CAF}"/>
              </a:ext>
            </a:extLst>
          </p:cNvPr>
          <p:cNvSpPr>
            <a:spLocks noGrp="1"/>
          </p:cNvSpPr>
          <p:nvPr>
            <p:ph idx="1"/>
          </p:nvPr>
        </p:nvSpPr>
        <p:spPr/>
        <p:txBody>
          <a:bodyPr vert="horz" lIns="91440" tIns="45720" rIns="91440" bIns="45720" rtlCol="0" anchor="t">
            <a:normAutofit/>
          </a:bodyPr>
          <a:lstStyle/>
          <a:p>
            <a:r>
              <a:rPr lang="en-GB">
                <a:ea typeface="+mn-lt"/>
                <a:cs typeface="+mn-lt"/>
              </a:rPr>
              <a:t>A partial </a:t>
            </a:r>
            <a:r>
              <a:rPr lang="en-GB" err="1">
                <a:ea typeface="+mn-lt"/>
                <a:cs typeface="+mn-lt"/>
              </a:rPr>
              <a:t>defense</a:t>
            </a:r>
            <a:r>
              <a:rPr lang="en-GB">
                <a:ea typeface="+mn-lt"/>
                <a:cs typeface="+mn-lt"/>
              </a:rPr>
              <a:t> (for murder only) introduced by the Homicide Act 1957 and updated by the Coroners and Justice Act 2009.</a:t>
            </a:r>
            <a:endParaRPr lang="en-US"/>
          </a:p>
          <a:p>
            <a:r>
              <a:rPr lang="en-GB">
                <a:ea typeface="+mn-lt"/>
                <a:cs typeface="+mn-lt"/>
              </a:rPr>
              <a:t>Abnormality of Mental Functioning: Arising from a recognised medical condition (e.g., Depression, PTSD, Schizophrenia).</a:t>
            </a:r>
            <a:endParaRPr lang="en-GB"/>
          </a:p>
          <a:p>
            <a:r>
              <a:rPr lang="en-GB">
                <a:ea typeface="+mn-lt"/>
                <a:cs typeface="+mn-lt"/>
              </a:rPr>
              <a:t>Substantial Impairment: The abnormality must substantially impair the defendant's ability to understand their conduct, form rational judgments, or exercise self-control.</a:t>
            </a:r>
            <a:endParaRPr lang="en-GB"/>
          </a:p>
          <a:p>
            <a:r>
              <a:rPr lang="en-GB">
                <a:ea typeface="+mn-lt"/>
                <a:cs typeface="+mn-lt"/>
              </a:rPr>
              <a:t>Causal Link: The abnormality provides an explanation for the defendant's involvement in the killing.</a:t>
            </a:r>
            <a:endParaRPr lang="en-GB"/>
          </a:p>
          <a:p>
            <a:r>
              <a:rPr lang="en-GB">
                <a:ea typeface="+mn-lt"/>
                <a:cs typeface="+mn-lt"/>
              </a:rPr>
              <a:t>Outcome: Reduces the conviction from Murder (mandatory life) to Manslaughter (judicial discretion).</a:t>
            </a:r>
            <a:endParaRPr lang="en-GB"/>
          </a:p>
        </p:txBody>
      </p:sp>
    </p:spTree>
    <p:extLst>
      <p:ext uri="{BB962C8B-B14F-4D97-AF65-F5344CB8AC3E}">
        <p14:creationId xmlns:p14="http://schemas.microsoft.com/office/powerpoint/2010/main" val="26595892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7E746-A354-5917-4942-779BCAF717CE}"/>
              </a:ext>
            </a:extLst>
          </p:cNvPr>
          <p:cNvSpPr>
            <a:spLocks noGrp="1"/>
          </p:cNvSpPr>
          <p:nvPr>
            <p:ph type="title"/>
          </p:nvPr>
        </p:nvSpPr>
        <p:spPr/>
        <p:txBody>
          <a:bodyPr/>
          <a:lstStyle/>
          <a:p>
            <a:r>
              <a:rPr lang="en-GB">
                <a:cs typeface="Posterama"/>
              </a:rPr>
              <a:t>Insanity vs Diminished Responsibility</a:t>
            </a:r>
            <a:endParaRPr lang="en-GB"/>
          </a:p>
        </p:txBody>
      </p:sp>
      <p:graphicFrame>
        <p:nvGraphicFramePr>
          <p:cNvPr id="5" name="Content Placeholder 4">
            <a:extLst>
              <a:ext uri="{FF2B5EF4-FFF2-40B4-BE49-F238E27FC236}">
                <a16:creationId xmlns:a16="http://schemas.microsoft.com/office/drawing/2014/main" id="{AE16F253-5A01-CF54-3672-6A6D71BB33F9}"/>
              </a:ext>
            </a:extLst>
          </p:cNvPr>
          <p:cNvGraphicFramePr>
            <a:graphicFrameLocks noGrp="1"/>
          </p:cNvGraphicFramePr>
          <p:nvPr>
            <p:ph idx="1"/>
          </p:nvPr>
        </p:nvGraphicFramePr>
        <p:xfrm>
          <a:off x="609600" y="2106613"/>
          <a:ext cx="10972800" cy="4099560"/>
        </p:xfrm>
        <a:graphic>
          <a:graphicData uri="http://schemas.openxmlformats.org/drawingml/2006/table">
            <a:tbl>
              <a:tblPr bandRow="1">
                <a:tableStyleId>{5C22544A-7EE6-4342-B048-85BDC9FD1C3A}</a:tableStyleId>
              </a:tblPr>
              <a:tblGrid>
                <a:gridCol w="3657600">
                  <a:extLst>
                    <a:ext uri="{9D8B030D-6E8A-4147-A177-3AD203B41FA5}">
                      <a16:colId xmlns:a16="http://schemas.microsoft.com/office/drawing/2014/main" val="1698310831"/>
                    </a:ext>
                  </a:extLst>
                </a:gridCol>
                <a:gridCol w="3657600">
                  <a:extLst>
                    <a:ext uri="{9D8B030D-6E8A-4147-A177-3AD203B41FA5}">
                      <a16:colId xmlns:a16="http://schemas.microsoft.com/office/drawing/2014/main" val="1234323873"/>
                    </a:ext>
                  </a:extLst>
                </a:gridCol>
                <a:gridCol w="3657600">
                  <a:extLst>
                    <a:ext uri="{9D8B030D-6E8A-4147-A177-3AD203B41FA5}">
                      <a16:colId xmlns:a16="http://schemas.microsoft.com/office/drawing/2014/main" val="3906795802"/>
                    </a:ext>
                  </a:extLst>
                </a:gridCol>
              </a:tblGrid>
              <a:tr h="0">
                <a:tc>
                  <a:txBody>
                    <a:bodyPr/>
                    <a:lstStyle/>
                    <a:p>
                      <a:pPr algn="l">
                        <a:buNone/>
                      </a:pPr>
                      <a:r>
                        <a:rPr lang="en-GB" b="1">
                          <a:solidFill>
                            <a:srgbClr val="4FACFE"/>
                          </a:solidFill>
                          <a:effectLst/>
                        </a:rPr>
                        <a:t>Feature</a:t>
                      </a:r>
                    </a:p>
                  </a:txBody>
                  <a:tcPr marL="190500" marR="190500" marT="190500" marB="190500" anchor="ctr">
                    <a:lnL>
                      <a:noFill/>
                    </a:lnL>
                    <a:lnR>
                      <a:noFill/>
                    </a:lnR>
                    <a:lnT>
                      <a:noFill/>
                    </a:lnT>
                    <a:lnB w="9525" cap="flat" cmpd="sng" algn="ctr">
                      <a:solidFill>
                        <a:srgbClr val="333333"/>
                      </a:solidFill>
                      <a:prstDash val="solid"/>
                      <a:round/>
                      <a:headEnd type="none" w="med" len="med"/>
                      <a:tailEnd type="none" w="med" len="med"/>
                    </a:lnB>
                    <a:solidFill>
                      <a:srgbClr val="1F1F1F"/>
                    </a:solidFill>
                  </a:tcPr>
                </a:tc>
                <a:tc>
                  <a:txBody>
                    <a:bodyPr/>
                    <a:lstStyle/>
                    <a:p>
                      <a:pPr algn="l">
                        <a:buNone/>
                      </a:pPr>
                      <a:r>
                        <a:rPr lang="en-GB" b="1">
                          <a:solidFill>
                            <a:srgbClr val="4FACFE"/>
                          </a:solidFill>
                          <a:effectLst/>
                        </a:rPr>
                        <a:t>Insanity (NGRI)</a:t>
                      </a:r>
                    </a:p>
                  </a:txBody>
                  <a:tcPr marL="190500" marR="190500" marT="190500" marB="190500" anchor="ctr">
                    <a:lnL>
                      <a:noFill/>
                    </a:lnL>
                    <a:lnR>
                      <a:noFill/>
                    </a:lnR>
                    <a:lnT>
                      <a:noFill/>
                    </a:lnT>
                    <a:lnB w="9525" cap="flat" cmpd="sng" algn="ctr">
                      <a:solidFill>
                        <a:srgbClr val="333333"/>
                      </a:solidFill>
                      <a:prstDash val="solid"/>
                      <a:round/>
                      <a:headEnd type="none" w="med" len="med"/>
                      <a:tailEnd type="none" w="med" len="med"/>
                    </a:lnB>
                    <a:solidFill>
                      <a:srgbClr val="1F1F1F"/>
                    </a:solidFill>
                  </a:tcPr>
                </a:tc>
                <a:tc>
                  <a:txBody>
                    <a:bodyPr/>
                    <a:lstStyle/>
                    <a:p>
                      <a:pPr algn="l">
                        <a:buNone/>
                      </a:pPr>
                      <a:r>
                        <a:rPr lang="en-GB" b="1">
                          <a:solidFill>
                            <a:srgbClr val="4FACFE"/>
                          </a:solidFill>
                          <a:effectLst/>
                        </a:rPr>
                        <a:t>Diminished Responsibility</a:t>
                      </a:r>
                    </a:p>
                  </a:txBody>
                  <a:tcPr marL="190500" marR="190500" marT="190500" marB="190500" anchor="ctr">
                    <a:lnL>
                      <a:noFill/>
                    </a:lnL>
                    <a:lnR>
                      <a:noFill/>
                    </a:lnR>
                    <a:lnT>
                      <a:noFill/>
                    </a:lnT>
                    <a:lnB w="9525" cap="flat" cmpd="sng" algn="ctr">
                      <a:solidFill>
                        <a:srgbClr val="333333"/>
                      </a:solidFill>
                      <a:prstDash val="solid"/>
                      <a:round/>
                      <a:headEnd type="none" w="med" len="med"/>
                      <a:tailEnd type="none" w="med" len="med"/>
                    </a:lnB>
                    <a:solidFill>
                      <a:srgbClr val="1F1F1F"/>
                    </a:solidFill>
                  </a:tcPr>
                </a:tc>
                <a:extLst>
                  <a:ext uri="{0D108BD9-81ED-4DB2-BD59-A6C34878D82A}">
                    <a16:rowId xmlns:a16="http://schemas.microsoft.com/office/drawing/2014/main" val="2773726565"/>
                  </a:ext>
                </a:extLst>
              </a:tr>
              <a:tr h="0">
                <a:tc>
                  <a:txBody>
                    <a:bodyPr/>
                    <a:lstStyle/>
                    <a:p>
                      <a:pPr algn="l">
                        <a:buNone/>
                      </a:pPr>
                      <a:r>
                        <a:rPr lang="en-GB" b="1">
                          <a:solidFill>
                            <a:srgbClr val="E0E0E0"/>
                          </a:solidFill>
                          <a:effectLst/>
                        </a:rPr>
                        <a:t>Type of Defense</a:t>
                      </a:r>
                      <a:endParaRPr lang="en-GB" b="0">
                        <a:solidFill>
                          <a:srgbClr val="E0E0E0"/>
                        </a:solidFill>
                        <a:effectLst/>
                      </a:endParaRP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tc>
                  <a:txBody>
                    <a:bodyPr/>
                    <a:lstStyle/>
                    <a:p>
                      <a:pPr algn="l">
                        <a:buNone/>
                      </a:pPr>
                      <a:r>
                        <a:rPr lang="en-GB" b="0">
                          <a:solidFill>
                            <a:srgbClr val="E0E0E0"/>
                          </a:solidFill>
                          <a:effectLst/>
                        </a:rPr>
                        <a:t>General Defense (all crimes)</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tc>
                  <a:txBody>
                    <a:bodyPr/>
                    <a:lstStyle/>
                    <a:p>
                      <a:pPr algn="l">
                        <a:buNone/>
                      </a:pPr>
                      <a:r>
                        <a:rPr lang="en-GB" b="0">
                          <a:solidFill>
                            <a:srgbClr val="E0E0E0"/>
                          </a:solidFill>
                          <a:effectLst/>
                        </a:rPr>
                        <a:t>Partial Defense (Murder only)</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extLst>
                  <a:ext uri="{0D108BD9-81ED-4DB2-BD59-A6C34878D82A}">
                    <a16:rowId xmlns:a16="http://schemas.microsoft.com/office/drawing/2014/main" val="1356066863"/>
                  </a:ext>
                </a:extLst>
              </a:tr>
              <a:tr h="0">
                <a:tc>
                  <a:txBody>
                    <a:bodyPr/>
                    <a:lstStyle/>
                    <a:p>
                      <a:pPr algn="l">
                        <a:buNone/>
                      </a:pPr>
                      <a:r>
                        <a:rPr lang="en-GB" b="1">
                          <a:solidFill>
                            <a:srgbClr val="E0E0E0"/>
                          </a:solidFill>
                          <a:effectLst/>
                        </a:rPr>
                        <a:t>Standard</a:t>
                      </a:r>
                      <a:endParaRPr lang="en-GB" b="0">
                        <a:solidFill>
                          <a:srgbClr val="E0E0E0"/>
                        </a:solidFill>
                        <a:effectLst/>
                      </a:endParaRP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tc>
                  <a:txBody>
                    <a:bodyPr/>
                    <a:lstStyle/>
                    <a:p>
                      <a:pPr algn="l">
                        <a:buNone/>
                      </a:pPr>
                      <a:r>
                        <a:rPr lang="en-GB" b="0">
                          <a:solidFill>
                            <a:srgbClr val="E0E0E0"/>
                          </a:solidFill>
                          <a:effectLst/>
                        </a:rPr>
                        <a:t>M'Naghten Rules (Defect of Reason)</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tc>
                  <a:txBody>
                    <a:bodyPr/>
                    <a:lstStyle/>
                    <a:p>
                      <a:pPr algn="l">
                        <a:buNone/>
                      </a:pPr>
                      <a:r>
                        <a:rPr lang="en-GB" b="0">
                          <a:solidFill>
                            <a:srgbClr val="E0E0E0"/>
                          </a:solidFill>
                          <a:effectLst/>
                        </a:rPr>
                        <a:t>Abnormality of Mental Functioning</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extLst>
                  <a:ext uri="{0D108BD9-81ED-4DB2-BD59-A6C34878D82A}">
                    <a16:rowId xmlns:a16="http://schemas.microsoft.com/office/drawing/2014/main" val="1018458541"/>
                  </a:ext>
                </a:extLst>
              </a:tr>
              <a:tr h="0">
                <a:tc>
                  <a:txBody>
                    <a:bodyPr/>
                    <a:lstStyle/>
                    <a:p>
                      <a:pPr algn="l">
                        <a:buNone/>
                      </a:pPr>
                      <a:r>
                        <a:rPr lang="en-GB" b="1">
                          <a:solidFill>
                            <a:srgbClr val="E0E0E0"/>
                          </a:solidFill>
                          <a:effectLst/>
                        </a:rPr>
                        <a:t>Verdict</a:t>
                      </a:r>
                      <a:endParaRPr lang="en-GB" b="0">
                        <a:solidFill>
                          <a:srgbClr val="E0E0E0"/>
                        </a:solidFill>
                        <a:effectLst/>
                      </a:endParaRP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tc>
                  <a:txBody>
                    <a:bodyPr/>
                    <a:lstStyle/>
                    <a:p>
                      <a:pPr algn="l">
                        <a:buNone/>
                      </a:pPr>
                      <a:r>
                        <a:rPr lang="en-GB" b="0">
                          <a:solidFill>
                            <a:srgbClr val="E0E0E0"/>
                          </a:solidFill>
                          <a:effectLst/>
                        </a:rPr>
                        <a:t>Not Guilty by Reason of Insanity</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tc>
                  <a:txBody>
                    <a:bodyPr/>
                    <a:lstStyle/>
                    <a:p>
                      <a:pPr algn="l">
                        <a:buNone/>
                      </a:pPr>
                      <a:r>
                        <a:rPr lang="en-GB" b="0">
                          <a:solidFill>
                            <a:srgbClr val="E0E0E0"/>
                          </a:solidFill>
                          <a:effectLst/>
                        </a:rPr>
                        <a:t>Guilty of Manslaughter</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0D0D0D"/>
                    </a:solidFill>
                  </a:tcPr>
                </a:tc>
                <a:extLst>
                  <a:ext uri="{0D108BD9-81ED-4DB2-BD59-A6C34878D82A}">
                    <a16:rowId xmlns:a16="http://schemas.microsoft.com/office/drawing/2014/main" val="495818428"/>
                  </a:ext>
                </a:extLst>
              </a:tr>
              <a:tr h="0">
                <a:tc>
                  <a:txBody>
                    <a:bodyPr/>
                    <a:lstStyle/>
                    <a:p>
                      <a:pPr algn="l">
                        <a:buNone/>
                      </a:pPr>
                      <a:r>
                        <a:rPr lang="en-GB" b="1">
                          <a:solidFill>
                            <a:srgbClr val="E0E0E0"/>
                          </a:solidFill>
                          <a:effectLst/>
                        </a:rPr>
                        <a:t>Outcome</a:t>
                      </a:r>
                      <a:endParaRPr lang="en-GB" b="0">
                        <a:solidFill>
                          <a:srgbClr val="E0E0E0"/>
                        </a:solidFill>
                        <a:effectLst/>
                      </a:endParaRP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a:noFill/>
                    </a:lnB>
                    <a:solidFill>
                      <a:srgbClr val="0D0D0D"/>
                    </a:solidFill>
                  </a:tcPr>
                </a:tc>
                <a:tc>
                  <a:txBody>
                    <a:bodyPr/>
                    <a:lstStyle/>
                    <a:p>
                      <a:pPr algn="l">
                        <a:buNone/>
                      </a:pPr>
                      <a:r>
                        <a:rPr lang="en-GB" b="0">
                          <a:solidFill>
                            <a:srgbClr val="E0E0E0"/>
                          </a:solidFill>
                          <a:effectLst/>
                        </a:rPr>
                        <a:t>Indefinite Hospital Order (usually)</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a:noFill/>
                    </a:lnB>
                    <a:solidFill>
                      <a:srgbClr val="0D0D0D"/>
                    </a:solidFill>
                  </a:tcPr>
                </a:tc>
                <a:tc>
                  <a:txBody>
                    <a:bodyPr/>
                    <a:lstStyle/>
                    <a:p>
                      <a:pPr algn="l">
                        <a:buNone/>
                      </a:pPr>
                      <a:r>
                        <a:rPr lang="en-GB" b="0">
                          <a:solidFill>
                            <a:srgbClr val="E0E0E0"/>
                          </a:solidFill>
                          <a:effectLst/>
                        </a:rPr>
                        <a:t>Prison, Hospital Order, or Suspended</a:t>
                      </a:r>
                    </a:p>
                  </a:txBody>
                  <a:tcPr marL="190500" marR="190500" marT="190500" marB="190500" anchor="ctr">
                    <a:lnL>
                      <a:noFill/>
                    </a:lnL>
                    <a:lnR>
                      <a:noFill/>
                    </a:lnR>
                    <a:lnT w="9525" cap="flat" cmpd="sng" algn="ctr">
                      <a:solidFill>
                        <a:srgbClr val="333333"/>
                      </a:solidFill>
                      <a:prstDash val="solid"/>
                      <a:round/>
                      <a:headEnd type="none" w="med" len="med"/>
                      <a:tailEnd type="none" w="med" len="med"/>
                    </a:lnT>
                    <a:lnB>
                      <a:noFill/>
                    </a:lnB>
                    <a:solidFill>
                      <a:srgbClr val="0D0D0D"/>
                    </a:solidFill>
                  </a:tcPr>
                </a:tc>
                <a:extLst>
                  <a:ext uri="{0D108BD9-81ED-4DB2-BD59-A6C34878D82A}">
                    <a16:rowId xmlns:a16="http://schemas.microsoft.com/office/drawing/2014/main" val="2994495092"/>
                  </a:ext>
                </a:extLst>
              </a:tr>
            </a:tbl>
          </a:graphicData>
        </a:graphic>
      </p:graphicFrame>
    </p:spTree>
    <p:extLst>
      <p:ext uri="{BB962C8B-B14F-4D97-AF65-F5344CB8AC3E}">
        <p14:creationId xmlns:p14="http://schemas.microsoft.com/office/powerpoint/2010/main" val="13638501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F54382A-1A6E-A776-6DE3-0BF893EE7083}"/>
              </a:ext>
            </a:extLst>
          </p:cNvPr>
          <p:cNvSpPr>
            <a:spLocks noGrp="1"/>
          </p:cNvSpPr>
          <p:nvPr>
            <p:ph type="title"/>
          </p:nvPr>
        </p:nvSpPr>
        <p:spPr>
          <a:xfrm>
            <a:off x="5748752" y="552782"/>
            <a:ext cx="5919373" cy="1611920"/>
          </a:xfrm>
        </p:spPr>
        <p:txBody>
          <a:bodyPr>
            <a:normAutofit/>
          </a:bodyPr>
          <a:lstStyle/>
          <a:p>
            <a:r>
              <a:rPr lang="en-GB">
                <a:cs typeface="Posterama"/>
              </a:rPr>
              <a:t>Case in Point</a:t>
            </a:r>
            <a:endParaRPr lang="en-GB"/>
          </a:p>
        </p:txBody>
      </p:sp>
      <p:pic>
        <p:nvPicPr>
          <p:cNvPr id="5" name="Picture 4">
            <a:extLst>
              <a:ext uri="{FF2B5EF4-FFF2-40B4-BE49-F238E27FC236}">
                <a16:creationId xmlns:a16="http://schemas.microsoft.com/office/drawing/2014/main" id="{067AD9D2-2E7D-CCBD-3DDF-ED3AAD90C7F2}"/>
              </a:ext>
            </a:extLst>
          </p:cNvPr>
          <p:cNvPicPr>
            <a:picLocks noChangeAspect="1"/>
          </p:cNvPicPr>
          <p:nvPr/>
        </p:nvPicPr>
        <p:blipFill>
          <a:blip r:embed="rId2"/>
          <a:srcRect l="44007" r="12081" b="6250"/>
          <a:stretch>
            <a:fillRect/>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480639E9-C60F-0F1C-2582-31A56A56C060}"/>
              </a:ext>
            </a:extLst>
          </p:cNvPr>
          <p:cNvSpPr>
            <a:spLocks noGrp="1"/>
          </p:cNvSpPr>
          <p:nvPr>
            <p:ph idx="1"/>
          </p:nvPr>
        </p:nvSpPr>
        <p:spPr>
          <a:xfrm>
            <a:off x="5745083" y="2391995"/>
            <a:ext cx="5904056" cy="3174788"/>
          </a:xfrm>
        </p:spPr>
        <p:txBody>
          <a:bodyPr vert="horz" lIns="91440" tIns="45720" rIns="91440" bIns="45720" rtlCol="0" anchor="t">
            <a:normAutofit/>
          </a:bodyPr>
          <a:lstStyle/>
          <a:p>
            <a:r>
              <a:rPr lang="en-GB">
                <a:ea typeface="+mn-lt"/>
                <a:cs typeface="+mn-lt"/>
              </a:rPr>
              <a:t>Ed Gein is a classic example of the Insanity Defence in action.</a:t>
            </a:r>
            <a:endParaRPr lang="en-US"/>
          </a:p>
          <a:p>
            <a:r>
              <a:rPr lang="en-GB">
                <a:ea typeface="+mn-lt"/>
                <a:cs typeface="+mn-lt"/>
              </a:rPr>
              <a:t>Diagnosis: Schizophrenia.</a:t>
            </a:r>
            <a:endParaRPr lang="en-GB"/>
          </a:p>
          <a:p>
            <a:r>
              <a:rPr lang="en-GB">
                <a:ea typeface="+mn-lt"/>
                <a:cs typeface="+mn-lt"/>
              </a:rPr>
              <a:t>Rationale: The court found that due to his severe psychosis and delusions regarding his mother, he lacked the capacity to appreciate the wrongfulness of his acts. He was committed to a mental health facility for life, rather than prison.</a:t>
            </a:r>
            <a:endParaRPr lang="en-GB"/>
          </a:p>
        </p:txBody>
      </p:sp>
    </p:spTree>
    <p:extLst>
      <p:ext uri="{BB962C8B-B14F-4D97-AF65-F5344CB8AC3E}">
        <p14:creationId xmlns:p14="http://schemas.microsoft.com/office/powerpoint/2010/main" val="150751324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46CCC8-AA39-4037-B3E2-70602B93F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9D2AA7-B6AC-3AC8-89ED-A14BA358D0A0}"/>
              </a:ext>
            </a:extLst>
          </p:cNvPr>
          <p:cNvSpPr>
            <a:spLocks noGrp="1"/>
          </p:cNvSpPr>
          <p:nvPr>
            <p:ph type="title"/>
          </p:nvPr>
        </p:nvSpPr>
        <p:spPr>
          <a:xfrm>
            <a:off x="562271" y="810563"/>
            <a:ext cx="3705572" cy="5409262"/>
          </a:xfrm>
        </p:spPr>
        <p:txBody>
          <a:bodyPr anchor="t">
            <a:normAutofit/>
          </a:bodyPr>
          <a:lstStyle/>
          <a:p>
            <a:r>
              <a:rPr lang="en-GB">
                <a:cs typeface="Posterama"/>
              </a:rPr>
              <a:t>Ed Gein: The Plainfield Ghoul</a:t>
            </a:r>
          </a:p>
        </p:txBody>
      </p:sp>
      <p:graphicFrame>
        <p:nvGraphicFramePr>
          <p:cNvPr id="5" name="Content Placeholder 2">
            <a:extLst>
              <a:ext uri="{FF2B5EF4-FFF2-40B4-BE49-F238E27FC236}">
                <a16:creationId xmlns:a16="http://schemas.microsoft.com/office/drawing/2014/main" id="{1863F057-893C-0492-D047-359C082512EF}"/>
              </a:ext>
            </a:extLst>
          </p:cNvPr>
          <p:cNvGraphicFramePr>
            <a:graphicFrameLocks noGrp="1"/>
          </p:cNvGraphicFramePr>
          <p:nvPr>
            <p:ph idx="1"/>
            <p:extLst>
              <p:ext uri="{D42A27DB-BD31-4B8C-83A1-F6EECF244321}">
                <p14:modId xmlns:p14="http://schemas.microsoft.com/office/powerpoint/2010/main" val="4117253801"/>
              </p:ext>
            </p:extLst>
          </p:nvPr>
        </p:nvGraphicFramePr>
        <p:xfrm>
          <a:off x="5046663" y="811213"/>
          <a:ext cx="5283200" cy="476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38970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B1021BD-09E8-EEAA-5F17-E32005629480}"/>
            </a:ext>
          </a:extLst>
        </p:cNvPr>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EF303-D5F4-E2B7-F67E-CD315EAF7129}"/>
              </a:ext>
            </a:extLst>
          </p:cNvPr>
          <p:cNvSpPr>
            <a:spLocks noGrp="1"/>
          </p:cNvSpPr>
          <p:nvPr>
            <p:ph type="title"/>
          </p:nvPr>
        </p:nvSpPr>
        <p:spPr>
          <a:xfrm>
            <a:off x="609600" y="557784"/>
            <a:ext cx="10972800" cy="1446390"/>
          </a:xfrm>
        </p:spPr>
        <p:txBody>
          <a:bodyPr>
            <a:normAutofit/>
          </a:bodyPr>
          <a:lstStyle/>
          <a:p>
            <a:r>
              <a:rPr lang="en-GB">
                <a:cs typeface="Posterama"/>
              </a:rPr>
              <a:t>Ed Gein: The Plainfield Ghoul</a:t>
            </a:r>
          </a:p>
        </p:txBody>
      </p:sp>
      <p:graphicFrame>
        <p:nvGraphicFramePr>
          <p:cNvPr id="5" name="Content Placeholder 2">
            <a:extLst>
              <a:ext uri="{FF2B5EF4-FFF2-40B4-BE49-F238E27FC236}">
                <a16:creationId xmlns:a16="http://schemas.microsoft.com/office/drawing/2014/main" id="{B8877371-0FA6-7F07-BD50-F207A170483A}"/>
              </a:ext>
            </a:extLst>
          </p:cNvPr>
          <p:cNvGraphicFramePr>
            <a:graphicFrameLocks noGrp="1"/>
          </p:cNvGraphicFramePr>
          <p:nvPr>
            <p:ph idx="1"/>
            <p:extLst>
              <p:ext uri="{D42A27DB-BD31-4B8C-83A1-F6EECF244321}">
                <p14:modId xmlns:p14="http://schemas.microsoft.com/office/powerpoint/2010/main" val="3203514231"/>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655895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193C3-4072-2891-AF69-43FDA202FF17}"/>
              </a:ext>
            </a:extLst>
          </p:cNvPr>
          <p:cNvSpPr>
            <a:spLocks noGrp="1"/>
          </p:cNvSpPr>
          <p:nvPr>
            <p:ph type="title"/>
          </p:nvPr>
        </p:nvSpPr>
        <p:spPr/>
        <p:txBody>
          <a:bodyPr/>
          <a:lstStyle/>
          <a:p>
            <a:r>
              <a:rPr lang="en-GB">
                <a:cs typeface="Posterama"/>
              </a:rPr>
              <a:t>Psychopathology</a:t>
            </a:r>
            <a:endParaRPr lang="en-GB"/>
          </a:p>
        </p:txBody>
      </p:sp>
      <p:sp>
        <p:nvSpPr>
          <p:cNvPr id="3" name="Content Placeholder 2">
            <a:extLst>
              <a:ext uri="{FF2B5EF4-FFF2-40B4-BE49-F238E27FC236}">
                <a16:creationId xmlns:a16="http://schemas.microsoft.com/office/drawing/2014/main" id="{020CD881-CD0C-9E20-C9A6-A1252CC6DAD9}"/>
              </a:ext>
            </a:extLst>
          </p:cNvPr>
          <p:cNvSpPr>
            <a:spLocks noGrp="1"/>
          </p:cNvSpPr>
          <p:nvPr>
            <p:ph idx="1"/>
          </p:nvPr>
        </p:nvSpPr>
        <p:spPr/>
        <p:txBody>
          <a:bodyPr vert="horz" lIns="91440" tIns="45720" rIns="91440" bIns="45720" rtlCol="0" anchor="t">
            <a:normAutofit/>
          </a:bodyPr>
          <a:lstStyle/>
          <a:p>
            <a:r>
              <a:rPr lang="en-GB">
                <a:ea typeface="+mn-lt"/>
                <a:cs typeface="+mn-lt"/>
              </a:rPr>
              <a:t>Gein's entire life was dictated by his pathologically dominant and religiously fanatical mother, Augusta. </a:t>
            </a:r>
          </a:p>
          <a:p>
            <a:r>
              <a:rPr lang="en-GB">
                <a:ea typeface="+mn-lt"/>
                <a:cs typeface="+mn-lt"/>
              </a:rPr>
              <a:t>Her death in 1945 triggered his mental collapse and the subsequent crimes.</a:t>
            </a:r>
            <a:endParaRPr lang="en-GB"/>
          </a:p>
          <a:p>
            <a:r>
              <a:rPr lang="en-GB">
                <a:ea typeface="+mn-lt"/>
                <a:cs typeface="+mn-lt"/>
              </a:rPr>
              <a:t>He was extremely socially isolated and emotionally distant. </a:t>
            </a:r>
          </a:p>
          <a:p>
            <a:r>
              <a:rPr lang="en-GB">
                <a:ea typeface="+mn-lt"/>
                <a:cs typeface="+mn-lt"/>
              </a:rPr>
              <a:t>This lack of connection, coupled with his mother's influence, left him completely unable to form normal adult relationships.</a:t>
            </a:r>
            <a:endParaRPr lang="en-GB"/>
          </a:p>
          <a:p>
            <a:r>
              <a:rPr lang="en-GB">
                <a:ea typeface="+mn-lt"/>
                <a:cs typeface="+mn-lt"/>
              </a:rPr>
              <a:t>His primary motivation </a:t>
            </a:r>
            <a:r>
              <a:rPr lang="en-GB" err="1">
                <a:ea typeface="+mn-lt"/>
                <a:cs typeface="+mn-lt"/>
              </a:rPr>
              <a:t>centered</a:t>
            </a:r>
            <a:r>
              <a:rPr lang="en-GB">
                <a:ea typeface="+mn-lt"/>
                <a:cs typeface="+mn-lt"/>
              </a:rPr>
              <a:t> on a perverse desire to physically assume his mother's identity and create a permanent female companion, realised through grave robbery and creating "skin suits."</a:t>
            </a:r>
            <a:endParaRPr lang="en-GB"/>
          </a:p>
        </p:txBody>
      </p:sp>
    </p:spTree>
    <p:extLst>
      <p:ext uri="{BB962C8B-B14F-4D97-AF65-F5344CB8AC3E}">
        <p14:creationId xmlns:p14="http://schemas.microsoft.com/office/powerpoint/2010/main" val="95322993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16A6-5154-EC15-CF87-1FB44623E406}"/>
              </a:ext>
            </a:extLst>
          </p:cNvPr>
          <p:cNvSpPr>
            <a:spLocks noGrp="1"/>
          </p:cNvSpPr>
          <p:nvPr>
            <p:ph type="title"/>
          </p:nvPr>
        </p:nvSpPr>
        <p:spPr/>
        <p:txBody>
          <a:bodyPr/>
          <a:lstStyle/>
          <a:p>
            <a:r>
              <a:rPr lang="en-GB">
                <a:cs typeface="Posterama"/>
              </a:rPr>
              <a:t>Motives: Replacing the Void</a:t>
            </a:r>
            <a:endParaRPr lang="en-GB"/>
          </a:p>
        </p:txBody>
      </p:sp>
      <p:sp>
        <p:nvSpPr>
          <p:cNvPr id="3" name="Content Placeholder 2">
            <a:extLst>
              <a:ext uri="{FF2B5EF4-FFF2-40B4-BE49-F238E27FC236}">
                <a16:creationId xmlns:a16="http://schemas.microsoft.com/office/drawing/2014/main" id="{3B8F1DB9-EE27-AC02-3450-57F877A3651A}"/>
              </a:ext>
            </a:extLst>
          </p:cNvPr>
          <p:cNvSpPr>
            <a:spLocks noGrp="1"/>
          </p:cNvSpPr>
          <p:nvPr>
            <p:ph idx="1"/>
          </p:nvPr>
        </p:nvSpPr>
        <p:spPr/>
        <p:txBody>
          <a:bodyPr vert="horz" lIns="91440" tIns="45720" rIns="91440" bIns="45720" rtlCol="0" anchor="t">
            <a:normAutofit/>
          </a:bodyPr>
          <a:lstStyle/>
          <a:p>
            <a:r>
              <a:rPr lang="en-GB">
                <a:ea typeface="+mn-lt"/>
                <a:cs typeface="+mn-lt"/>
              </a:rPr>
              <a:t>Following Augusta’s death, Gein sealed off her room, turning his focus to grave robbing to construct a "replacement" woman who could serve as a companion and mother figure.</a:t>
            </a:r>
            <a:endParaRPr lang="en-US"/>
          </a:p>
          <a:p>
            <a:r>
              <a:rPr lang="en-GB">
                <a:ea typeface="+mn-lt"/>
                <a:cs typeface="+mn-lt"/>
              </a:rPr>
              <a:t>The creation of artifacts like the "woman suit" and masks suggests a deep-seated wish to physically embody the feminine, perhaps as a means of controlling the mother figure who had dominated him.</a:t>
            </a:r>
            <a:endParaRPr lang="en-GB"/>
          </a:p>
          <a:p>
            <a:r>
              <a:rPr lang="en-GB">
                <a:ea typeface="+mn-lt"/>
                <a:cs typeface="+mn-lt"/>
              </a:rPr>
              <a:t>Gein's impulse was driven by severe, unchecked mental illness and an inability to cope with the utter isolation caused by his mother's absence.</a:t>
            </a:r>
            <a:endParaRPr lang="en-GB"/>
          </a:p>
          <a:p>
            <a:r>
              <a:rPr lang="en-GB">
                <a:ea typeface="+mn-lt"/>
                <a:cs typeface="+mn-lt"/>
              </a:rPr>
              <a:t>Unlike Rader or Bundy, Gein’s violence was usually quick and opportunistic.</a:t>
            </a:r>
          </a:p>
          <a:p>
            <a:r>
              <a:rPr lang="en-GB">
                <a:ea typeface="+mn-lt"/>
                <a:cs typeface="+mn-lt"/>
              </a:rPr>
              <a:t>His compulsion lay in the post-mortem phase of manipulating the bodies.</a:t>
            </a:r>
            <a:endParaRPr lang="en-GB"/>
          </a:p>
        </p:txBody>
      </p:sp>
    </p:spTree>
    <p:extLst>
      <p:ext uri="{BB962C8B-B14F-4D97-AF65-F5344CB8AC3E}">
        <p14:creationId xmlns:p14="http://schemas.microsoft.com/office/powerpoint/2010/main" val="223908162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A285F-FC62-4F53-CD5D-67ECD5F8A8FF}"/>
              </a:ext>
            </a:extLst>
          </p:cNvPr>
          <p:cNvSpPr>
            <a:spLocks noGrp="1"/>
          </p:cNvSpPr>
          <p:nvPr>
            <p:ph type="title"/>
          </p:nvPr>
        </p:nvSpPr>
        <p:spPr/>
        <p:txBody>
          <a:bodyPr>
            <a:normAutofit fontScale="90000"/>
          </a:bodyPr>
          <a:lstStyle/>
          <a:p>
            <a:r>
              <a:rPr lang="en-US">
                <a:cs typeface="Posterama"/>
              </a:rPr>
              <a:t>Richard Chase: The Vampire of Sacramento</a:t>
            </a:r>
            <a:endParaRPr lang="en-US"/>
          </a:p>
        </p:txBody>
      </p:sp>
      <p:sp>
        <p:nvSpPr>
          <p:cNvPr id="3" name="Content Placeholder 2">
            <a:extLst>
              <a:ext uri="{FF2B5EF4-FFF2-40B4-BE49-F238E27FC236}">
                <a16:creationId xmlns:a16="http://schemas.microsoft.com/office/drawing/2014/main" id="{30EC1C08-8DF5-958E-BF08-FD4F1EBB29AB}"/>
              </a:ext>
            </a:extLst>
          </p:cNvPr>
          <p:cNvSpPr>
            <a:spLocks noGrp="1"/>
          </p:cNvSpPr>
          <p:nvPr>
            <p:ph idx="1"/>
          </p:nvPr>
        </p:nvSpPr>
        <p:spPr/>
        <p:txBody>
          <a:bodyPr vert="horz" lIns="91440" tIns="45720" rIns="91440" bIns="45720" rtlCol="0" anchor="t">
            <a:normAutofit/>
          </a:bodyPr>
          <a:lstStyle/>
          <a:p>
            <a:r>
              <a:rPr lang="en-US">
                <a:ea typeface="+mn-lt"/>
                <a:cs typeface="+mn-lt"/>
              </a:rPr>
              <a:t>In the span of just one month in 1978, Richard Chase killed six people in Sacramento, California. </a:t>
            </a:r>
          </a:p>
          <a:p>
            <a:r>
              <a:rPr lang="en-US">
                <a:ea typeface="+mn-lt"/>
                <a:cs typeface="+mn-lt"/>
              </a:rPr>
              <a:t>His crimes were marked by extreme frenzied violence, necrophilia, and cannibalism.</a:t>
            </a:r>
            <a:endParaRPr lang="en-US"/>
          </a:p>
          <a:p>
            <a:r>
              <a:rPr lang="en-US">
                <a:ea typeface="+mn-lt"/>
                <a:cs typeface="+mn-lt"/>
              </a:rPr>
              <a:t>Chase is a textbook example of a disorganized killer. </a:t>
            </a:r>
          </a:p>
          <a:p>
            <a:r>
              <a:rPr lang="en-US">
                <a:ea typeface="+mn-lt"/>
                <a:cs typeface="+mn-lt"/>
              </a:rPr>
              <a:t>He selected victims randomly based on a delusion: if a door was unlocked, he took it as an "invitation" to enter.</a:t>
            </a:r>
            <a:endParaRPr lang="en-US"/>
          </a:p>
          <a:p>
            <a:r>
              <a:rPr lang="en-US">
                <a:ea typeface="+mn-lt"/>
                <a:cs typeface="+mn-lt"/>
              </a:rPr>
              <a:t>His moniker, "The Vampire," stemmed from his compulsion to drink the blood of his victims.</a:t>
            </a:r>
          </a:p>
          <a:p>
            <a:r>
              <a:rPr lang="en-US">
                <a:ea typeface="+mn-lt"/>
                <a:cs typeface="+mn-lt"/>
              </a:rPr>
              <a:t>A </a:t>
            </a:r>
            <a:r>
              <a:rPr lang="en-US" err="1">
                <a:ea typeface="+mn-lt"/>
                <a:cs typeface="+mn-lt"/>
              </a:rPr>
              <a:t>behaviour</a:t>
            </a:r>
            <a:r>
              <a:rPr lang="en-US">
                <a:ea typeface="+mn-lt"/>
                <a:cs typeface="+mn-lt"/>
              </a:rPr>
              <a:t> driven by the belief that his own blood was turning to powder.</a:t>
            </a:r>
            <a:endParaRPr lang="en-US"/>
          </a:p>
        </p:txBody>
      </p:sp>
    </p:spTree>
    <p:extLst>
      <p:ext uri="{BB962C8B-B14F-4D97-AF65-F5344CB8AC3E}">
        <p14:creationId xmlns:p14="http://schemas.microsoft.com/office/powerpoint/2010/main" val="371296326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D3385-6D01-1ABD-5711-C9359B951AC3}"/>
              </a:ext>
            </a:extLst>
          </p:cNvPr>
          <p:cNvSpPr>
            <a:spLocks noGrp="1"/>
          </p:cNvSpPr>
          <p:nvPr>
            <p:ph type="title"/>
          </p:nvPr>
        </p:nvSpPr>
        <p:spPr/>
        <p:txBody>
          <a:bodyPr/>
          <a:lstStyle/>
          <a:p>
            <a:r>
              <a:rPr lang="en-GB">
                <a:cs typeface="Posterama"/>
              </a:rPr>
              <a:t>Psychopathology</a:t>
            </a:r>
            <a:endParaRPr lang="en-GB"/>
          </a:p>
        </p:txBody>
      </p:sp>
      <p:sp>
        <p:nvSpPr>
          <p:cNvPr id="3" name="Content Placeholder 2">
            <a:extLst>
              <a:ext uri="{FF2B5EF4-FFF2-40B4-BE49-F238E27FC236}">
                <a16:creationId xmlns:a16="http://schemas.microsoft.com/office/drawing/2014/main" id="{E78D9C57-A139-A360-24EE-997006DE48BC}"/>
              </a:ext>
            </a:extLst>
          </p:cNvPr>
          <p:cNvSpPr>
            <a:spLocks noGrp="1"/>
          </p:cNvSpPr>
          <p:nvPr>
            <p:ph idx="1"/>
          </p:nvPr>
        </p:nvSpPr>
        <p:spPr/>
        <p:txBody>
          <a:bodyPr vert="horz" lIns="91440" tIns="45720" rIns="91440" bIns="45720" rtlCol="0" anchor="t">
            <a:normAutofit/>
          </a:bodyPr>
          <a:lstStyle/>
          <a:p>
            <a:r>
              <a:rPr lang="en-GB">
                <a:ea typeface="+mn-lt"/>
                <a:cs typeface="+mn-lt"/>
              </a:rPr>
              <a:t>Chase suffered from severe, unmedicated paranoid schizophrenia. </a:t>
            </a:r>
          </a:p>
          <a:p>
            <a:r>
              <a:rPr lang="en-GB">
                <a:ea typeface="+mn-lt"/>
                <a:cs typeface="+mn-lt"/>
              </a:rPr>
              <a:t>Unlike psychopaths (Bundy/Gacy), he was not masking sanity; he was completely detached from reality and incapable of normal functioning.</a:t>
            </a:r>
            <a:endParaRPr lang="en-GB"/>
          </a:p>
          <a:p>
            <a:r>
              <a:rPr lang="en-GB">
                <a:ea typeface="+mn-lt"/>
                <a:cs typeface="+mn-lt"/>
              </a:rPr>
              <a:t>He held bizarre beliefs about his body, including that his pulmonary artery was stolen, his stomach was backward, and his blood was disappearing.</a:t>
            </a:r>
            <a:endParaRPr lang="en-GB"/>
          </a:p>
          <a:p>
            <a:r>
              <a:rPr lang="en-GB">
                <a:ea typeface="+mn-lt"/>
                <a:cs typeface="+mn-lt"/>
              </a:rPr>
              <a:t>Chase exhibited all three warning signs of the Macdonald triad in extreme forms.</a:t>
            </a:r>
          </a:p>
          <a:p>
            <a:r>
              <a:rPr lang="en-GB"/>
              <a:t>Bedwetting into teenage years, obsessive arson and horrific animal cruelty.</a:t>
            </a:r>
          </a:p>
        </p:txBody>
      </p:sp>
    </p:spTree>
    <p:extLst>
      <p:ext uri="{BB962C8B-B14F-4D97-AF65-F5344CB8AC3E}">
        <p14:creationId xmlns:p14="http://schemas.microsoft.com/office/powerpoint/2010/main" val="280807527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DC9B5-A5AB-1AFF-9C6F-8F7D48B218C7}"/>
              </a:ext>
            </a:extLst>
          </p:cNvPr>
          <p:cNvSpPr>
            <a:spLocks noGrp="1"/>
          </p:cNvSpPr>
          <p:nvPr>
            <p:ph type="title"/>
          </p:nvPr>
        </p:nvSpPr>
        <p:spPr/>
        <p:txBody>
          <a:bodyPr/>
          <a:lstStyle/>
          <a:p>
            <a:r>
              <a:rPr lang="en-GB">
                <a:cs typeface="Posterama"/>
              </a:rPr>
              <a:t>Motives: Delusion and Survival</a:t>
            </a:r>
            <a:endParaRPr lang="en-GB"/>
          </a:p>
        </p:txBody>
      </p:sp>
      <p:sp>
        <p:nvSpPr>
          <p:cNvPr id="3" name="Content Placeholder 2">
            <a:extLst>
              <a:ext uri="{FF2B5EF4-FFF2-40B4-BE49-F238E27FC236}">
                <a16:creationId xmlns:a16="http://schemas.microsoft.com/office/drawing/2014/main" id="{9728DE93-FF35-015F-A8A7-771835219D11}"/>
              </a:ext>
            </a:extLst>
          </p:cNvPr>
          <p:cNvSpPr>
            <a:spLocks noGrp="1"/>
          </p:cNvSpPr>
          <p:nvPr>
            <p:ph idx="1"/>
          </p:nvPr>
        </p:nvSpPr>
        <p:spPr/>
        <p:txBody>
          <a:bodyPr vert="horz" lIns="91440" tIns="45720" rIns="91440" bIns="45720" rtlCol="0" anchor="t">
            <a:normAutofit/>
          </a:bodyPr>
          <a:lstStyle/>
          <a:p>
            <a:r>
              <a:rPr lang="en-GB">
                <a:ea typeface="+mn-lt"/>
                <a:cs typeface="+mn-lt"/>
              </a:rPr>
              <a:t> Chase did not kill for sexual gratification or power in the traditional sense. </a:t>
            </a:r>
            <a:endParaRPr lang="en-US">
              <a:ea typeface="+mn-lt"/>
              <a:cs typeface="+mn-lt"/>
            </a:endParaRPr>
          </a:p>
          <a:p>
            <a:r>
              <a:rPr lang="en-GB">
                <a:ea typeface="+mn-lt"/>
                <a:cs typeface="+mn-lt"/>
              </a:rPr>
              <a:t>In his mind, he was killing for survival, he believed he would die without replenishing his blood.</a:t>
            </a:r>
            <a:endParaRPr lang="en-US"/>
          </a:p>
          <a:p>
            <a:r>
              <a:rPr lang="en-GB">
                <a:ea typeface="+mn-lt"/>
                <a:cs typeface="+mn-lt"/>
              </a:rPr>
              <a:t>He believed he was being poisoned by his mother and a syndicate of Nazis involved with UFOs. </a:t>
            </a:r>
          </a:p>
          <a:p>
            <a:r>
              <a:rPr lang="en-GB">
                <a:ea typeface="+mn-lt"/>
                <a:cs typeface="+mn-lt"/>
              </a:rPr>
              <a:t>His violence was a frantic reaction to these imagined threats.</a:t>
            </a:r>
            <a:endParaRPr lang="en-GB"/>
          </a:p>
          <a:p>
            <a:r>
              <a:rPr lang="en-GB">
                <a:ea typeface="+mn-lt"/>
                <a:cs typeface="+mn-lt"/>
              </a:rPr>
              <a:t>His crimes were crimes of opportunity. </a:t>
            </a:r>
          </a:p>
          <a:p>
            <a:r>
              <a:rPr lang="en-GB">
                <a:ea typeface="+mn-lt"/>
                <a:cs typeface="+mn-lt"/>
              </a:rPr>
              <a:t>He was often dishevelled, covered in blood, and left massive amounts of evidence, showing zero forensic awareness.</a:t>
            </a:r>
            <a:endParaRPr lang="en-GB"/>
          </a:p>
        </p:txBody>
      </p:sp>
    </p:spTree>
    <p:extLst>
      <p:ext uri="{BB962C8B-B14F-4D97-AF65-F5344CB8AC3E}">
        <p14:creationId xmlns:p14="http://schemas.microsoft.com/office/powerpoint/2010/main" val="394674677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75709A37-E076-384B-1E10-E66C75CF2B93}"/>
              </a:ext>
            </a:extLst>
          </p:cNvPr>
          <p:cNvSpPr>
            <a:spLocks noGrp="1"/>
          </p:cNvSpPr>
          <p:nvPr>
            <p:ph type="title"/>
          </p:nvPr>
        </p:nvSpPr>
        <p:spPr>
          <a:xfrm>
            <a:off x="6297494" y="552782"/>
            <a:ext cx="5369169" cy="1619611"/>
          </a:xfrm>
        </p:spPr>
        <p:txBody>
          <a:bodyPr>
            <a:normAutofit/>
          </a:bodyPr>
          <a:lstStyle/>
          <a:p>
            <a:r>
              <a:rPr lang="en-US">
                <a:cs typeface="Posterama"/>
              </a:rPr>
              <a:t>Angels of Death</a:t>
            </a:r>
            <a:endParaRPr lang="en-US"/>
          </a:p>
        </p:txBody>
      </p:sp>
      <p:pic>
        <p:nvPicPr>
          <p:cNvPr id="5" name="Picture 4" descr="The radiologic figure of a skeleton">
            <a:extLst>
              <a:ext uri="{FF2B5EF4-FFF2-40B4-BE49-F238E27FC236}">
                <a16:creationId xmlns:a16="http://schemas.microsoft.com/office/drawing/2014/main" id="{65211992-147A-98F1-8F32-96E0DD8AFA08}"/>
              </a:ext>
            </a:extLst>
          </p:cNvPr>
          <p:cNvPicPr>
            <a:picLocks noChangeAspect="1"/>
          </p:cNvPicPr>
          <p:nvPr/>
        </p:nvPicPr>
        <p:blipFill>
          <a:blip r:embed="rId2"/>
          <a:srcRect l="43694" r="4" b="4"/>
          <a:stretch>
            <a:fillRect/>
          </a:stretch>
        </p:blipFill>
        <p:spPr>
          <a:xfrm>
            <a:off x="-52346" y="10"/>
            <a:ext cx="5827552" cy="6857990"/>
          </a:xfrm>
          <a:custGeom>
            <a:avLst/>
            <a:gdLst/>
            <a:ahLst/>
            <a:cxnLst/>
            <a:rect l="l" t="t" r="r" b="b"/>
            <a:pathLst>
              <a:path w="5827552" h="6858000">
                <a:moveTo>
                  <a:pt x="5436113" y="4232571"/>
                </a:moveTo>
                <a:cubicBezTo>
                  <a:pt x="5625722" y="4232571"/>
                  <a:pt x="5779430" y="4386279"/>
                  <a:pt x="5779430" y="4575888"/>
                </a:cubicBezTo>
                <a:cubicBezTo>
                  <a:pt x="5779430" y="4765497"/>
                  <a:pt x="5625722" y="4919205"/>
                  <a:pt x="5436113" y="4919205"/>
                </a:cubicBezTo>
                <a:cubicBezTo>
                  <a:pt x="5246504" y="4919205"/>
                  <a:pt x="5092796" y="4765497"/>
                  <a:pt x="5092796" y="4575888"/>
                </a:cubicBezTo>
                <a:cubicBezTo>
                  <a:pt x="5092796" y="4386279"/>
                  <a:pt x="5246504" y="4232571"/>
                  <a:pt x="5436113" y="4232571"/>
                </a:cubicBezTo>
                <a:close/>
                <a:moveTo>
                  <a:pt x="5580185" y="1806694"/>
                </a:moveTo>
                <a:cubicBezTo>
                  <a:pt x="5699726" y="1806694"/>
                  <a:pt x="5799461" y="1891487"/>
                  <a:pt x="5822527" y="2004209"/>
                </a:cubicBezTo>
                <a:lnTo>
                  <a:pt x="5827552" y="2054052"/>
                </a:lnTo>
                <a:lnTo>
                  <a:pt x="5827552" y="2054073"/>
                </a:lnTo>
                <a:lnTo>
                  <a:pt x="5822527" y="2103916"/>
                </a:lnTo>
                <a:cubicBezTo>
                  <a:pt x="5799461" y="2216637"/>
                  <a:pt x="5699726" y="2301430"/>
                  <a:pt x="5580185" y="2301430"/>
                </a:cubicBezTo>
                <a:cubicBezTo>
                  <a:pt x="5443567" y="2301430"/>
                  <a:pt x="5332817" y="2190680"/>
                  <a:pt x="5332817" y="2054062"/>
                </a:cubicBezTo>
                <a:cubicBezTo>
                  <a:pt x="5332817" y="1917444"/>
                  <a:pt x="5443567" y="1806694"/>
                  <a:pt x="5580185" y="1806694"/>
                </a:cubicBezTo>
                <a:close/>
                <a:moveTo>
                  <a:pt x="5580184" y="1294715"/>
                </a:moveTo>
                <a:cubicBezTo>
                  <a:pt x="5659753" y="1294715"/>
                  <a:pt x="5724256" y="1359218"/>
                  <a:pt x="5724256" y="1438787"/>
                </a:cubicBezTo>
                <a:cubicBezTo>
                  <a:pt x="5724256" y="1518356"/>
                  <a:pt x="5659753" y="1582859"/>
                  <a:pt x="5580184" y="1582859"/>
                </a:cubicBezTo>
                <a:cubicBezTo>
                  <a:pt x="5500615" y="1582859"/>
                  <a:pt x="5436112" y="1518356"/>
                  <a:pt x="5436112" y="1438787"/>
                </a:cubicBezTo>
                <a:cubicBezTo>
                  <a:pt x="5436112" y="1359218"/>
                  <a:pt x="5500615" y="1294715"/>
                  <a:pt x="5580184" y="1294715"/>
                </a:cubicBezTo>
                <a:close/>
                <a:moveTo>
                  <a:pt x="0" y="0"/>
                </a:moveTo>
                <a:lnTo>
                  <a:pt x="5346882" y="0"/>
                </a:lnTo>
                <a:lnTo>
                  <a:pt x="5396357" y="64140"/>
                </a:lnTo>
                <a:cubicBezTo>
                  <a:pt x="5509528" y="228632"/>
                  <a:pt x="5577723" y="424885"/>
                  <a:pt x="5582550" y="646882"/>
                </a:cubicBezTo>
                <a:cubicBezTo>
                  <a:pt x="5608062" y="1102027"/>
                  <a:pt x="5203194" y="1301070"/>
                  <a:pt x="5151872" y="1809180"/>
                </a:cubicBezTo>
                <a:cubicBezTo>
                  <a:pt x="5104686" y="2276432"/>
                  <a:pt x="5496947" y="2514465"/>
                  <a:pt x="5323965" y="3464278"/>
                </a:cubicBezTo>
                <a:cubicBezTo>
                  <a:pt x="5211960" y="4079388"/>
                  <a:pt x="4297510" y="4259025"/>
                  <a:pt x="5513003" y="5720066"/>
                </a:cubicBezTo>
                <a:cubicBezTo>
                  <a:pt x="5768583" y="6027176"/>
                  <a:pt x="5791560" y="6490332"/>
                  <a:pt x="5601722" y="6841105"/>
                </a:cubicBezTo>
                <a:lnTo>
                  <a:pt x="5590822" y="6858000"/>
                </a:lnTo>
                <a:lnTo>
                  <a:pt x="1735" y="6858000"/>
                </a:lnTo>
                <a:lnTo>
                  <a:pt x="0" y="6858000"/>
                </a:lnTo>
                <a:lnTo>
                  <a:pt x="0" y="6849812"/>
                </a:lnTo>
                <a:lnTo>
                  <a:pt x="0" y="6483067"/>
                </a:lnTo>
                <a:lnTo>
                  <a:pt x="0" y="1250146"/>
                </a:lnTo>
                <a:close/>
              </a:path>
            </a:pathLst>
          </a:custGeom>
        </p:spPr>
      </p:pic>
      <p:sp>
        <p:nvSpPr>
          <p:cNvPr id="3" name="Content Placeholder 2">
            <a:extLst>
              <a:ext uri="{FF2B5EF4-FFF2-40B4-BE49-F238E27FC236}">
                <a16:creationId xmlns:a16="http://schemas.microsoft.com/office/drawing/2014/main" id="{FA4C4F27-45EA-F020-A00C-5357A8877128}"/>
              </a:ext>
            </a:extLst>
          </p:cNvPr>
          <p:cNvSpPr>
            <a:spLocks noGrp="1"/>
          </p:cNvSpPr>
          <p:nvPr>
            <p:ph idx="1"/>
          </p:nvPr>
        </p:nvSpPr>
        <p:spPr>
          <a:xfrm>
            <a:off x="6298092" y="2391995"/>
            <a:ext cx="5355276" cy="3174788"/>
          </a:xfrm>
        </p:spPr>
        <p:txBody>
          <a:bodyPr vert="horz" lIns="91440" tIns="45720" rIns="91440" bIns="45720" rtlCol="0" anchor="t">
            <a:normAutofit/>
          </a:bodyPr>
          <a:lstStyle/>
          <a:p>
            <a:r>
              <a:rPr lang="en-US"/>
              <a:t>Has anyone heard this phrase? </a:t>
            </a:r>
          </a:p>
          <a:p>
            <a:r>
              <a:rPr lang="en-US"/>
              <a:t>Often attributed to medical professionals.</a:t>
            </a:r>
          </a:p>
        </p:txBody>
      </p:sp>
    </p:spTree>
    <p:extLst>
      <p:ext uri="{BB962C8B-B14F-4D97-AF65-F5344CB8AC3E}">
        <p14:creationId xmlns:p14="http://schemas.microsoft.com/office/powerpoint/2010/main" val="204759594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72B6D96-D9A2-4E4A-8064-FCA9A1D3F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C26A4A-8928-B14F-7C2B-495294A76256}"/>
              </a:ext>
            </a:extLst>
          </p:cNvPr>
          <p:cNvSpPr>
            <a:spLocks noGrp="1"/>
          </p:cNvSpPr>
          <p:nvPr>
            <p:ph type="title"/>
          </p:nvPr>
        </p:nvSpPr>
        <p:spPr>
          <a:xfrm>
            <a:off x="841248" y="810562"/>
            <a:ext cx="8197977" cy="1349314"/>
          </a:xfrm>
        </p:spPr>
        <p:txBody>
          <a:bodyPr>
            <a:normAutofit/>
          </a:bodyPr>
          <a:lstStyle/>
          <a:p>
            <a:r>
              <a:rPr lang="en-GB">
                <a:cs typeface="Posterama"/>
              </a:rPr>
              <a:t>Paradox of the Healer</a:t>
            </a:r>
            <a:endParaRPr lang="en-GB"/>
          </a:p>
        </p:txBody>
      </p:sp>
      <p:sp>
        <p:nvSpPr>
          <p:cNvPr id="3" name="Content Placeholder 2">
            <a:extLst>
              <a:ext uri="{FF2B5EF4-FFF2-40B4-BE49-F238E27FC236}">
                <a16:creationId xmlns:a16="http://schemas.microsoft.com/office/drawing/2014/main" id="{93EE9AD2-76AB-9AC9-3D0C-1A3CC2C3FB7A}"/>
              </a:ext>
            </a:extLst>
          </p:cNvPr>
          <p:cNvSpPr>
            <a:spLocks noGrp="1"/>
          </p:cNvSpPr>
          <p:nvPr>
            <p:ph idx="1"/>
          </p:nvPr>
        </p:nvSpPr>
        <p:spPr>
          <a:xfrm>
            <a:off x="841248" y="2391995"/>
            <a:ext cx="8197977" cy="3174788"/>
          </a:xfrm>
        </p:spPr>
        <p:txBody>
          <a:bodyPr vert="horz" lIns="91440" tIns="45720" rIns="91440" bIns="45720" rtlCol="0" anchor="b">
            <a:normAutofit/>
          </a:bodyPr>
          <a:lstStyle/>
          <a:p>
            <a:r>
              <a:rPr lang="en-GB">
                <a:ea typeface="+mn-lt"/>
                <a:cs typeface="+mn-lt"/>
              </a:rPr>
              <a:t>An "Angel of Death" is a specific typology of serial killer who works within the healthcare system—typically as a nurse, doctor, or caregiver.</a:t>
            </a:r>
            <a:endParaRPr lang="en-US"/>
          </a:p>
          <a:p>
            <a:r>
              <a:rPr lang="en-GB">
                <a:ea typeface="+mn-lt"/>
                <a:cs typeface="+mn-lt"/>
              </a:rPr>
              <a:t>They operate within a sphere of absolute trust. </a:t>
            </a:r>
          </a:p>
          <a:p>
            <a:r>
              <a:rPr lang="en-GB">
                <a:ea typeface="+mn-lt"/>
                <a:cs typeface="+mn-lt"/>
              </a:rPr>
              <a:t>While the public views them as healers, they view patients as objects to be controlled. </a:t>
            </a:r>
          </a:p>
          <a:p>
            <a:r>
              <a:rPr lang="en-GB">
                <a:ea typeface="+mn-lt"/>
                <a:cs typeface="+mn-lt"/>
              </a:rPr>
              <a:t>This typology is unique because the means of murder (medication, injection) are often identical to the means of care.</a:t>
            </a:r>
            <a:endParaRPr lang="en-GB"/>
          </a:p>
        </p:txBody>
      </p:sp>
      <p:sp>
        <p:nvSpPr>
          <p:cNvPr id="12" name="Freeform: Shape 11">
            <a:extLst>
              <a:ext uri="{FF2B5EF4-FFF2-40B4-BE49-F238E27FC236}">
                <a16:creationId xmlns:a16="http://schemas.microsoft.com/office/drawing/2014/main" id="{64ADF8E3-1B35-4C33-95FB-BAAD781AF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58188" y="0"/>
            <a:ext cx="2933812" cy="2750153"/>
          </a:xfrm>
          <a:custGeom>
            <a:avLst/>
            <a:gdLst>
              <a:gd name="connsiteX0" fmla="*/ 1067830 w 2933812"/>
              <a:gd name="connsiteY0" fmla="*/ 776732 h 2750153"/>
              <a:gd name="connsiteX1" fmla="*/ 1305537 w 2933812"/>
              <a:gd name="connsiteY1" fmla="*/ 842083 h 2750153"/>
              <a:gd name="connsiteX2" fmla="*/ 1421053 w 2933812"/>
              <a:gd name="connsiteY2" fmla="*/ 1397856 h 2750153"/>
              <a:gd name="connsiteX3" fmla="*/ 865267 w 2933812"/>
              <a:gd name="connsiteY3" fmla="*/ 1513301 h 2750153"/>
              <a:gd name="connsiteX4" fmla="*/ 749819 w 2933812"/>
              <a:gd name="connsiteY4" fmla="*/ 957568 h 2750153"/>
              <a:gd name="connsiteX5" fmla="*/ 836727 w 2933812"/>
              <a:gd name="connsiteY5" fmla="*/ 862679 h 2750153"/>
              <a:gd name="connsiteX6" fmla="*/ 1067830 w 2933812"/>
              <a:gd name="connsiteY6" fmla="*/ 776732 h 2750153"/>
              <a:gd name="connsiteX7" fmla="*/ 209205 w 2933812"/>
              <a:gd name="connsiteY7" fmla="*/ 551704 h 2750153"/>
              <a:gd name="connsiteX8" fmla="*/ 328901 w 2933812"/>
              <a:gd name="connsiteY8" fmla="*/ 567267 h 2750153"/>
              <a:gd name="connsiteX9" fmla="*/ 460887 w 2933812"/>
              <a:gd name="connsiteY9" fmla="*/ 878648 h 2750153"/>
              <a:gd name="connsiteX10" fmla="*/ 149506 w 2933812"/>
              <a:gd name="connsiteY10" fmla="*/ 1010633 h 2750153"/>
              <a:gd name="connsiteX11" fmla="*/ 17517 w 2933812"/>
              <a:gd name="connsiteY11" fmla="*/ 699260 h 2750153"/>
              <a:gd name="connsiteX12" fmla="*/ 97142 w 2933812"/>
              <a:gd name="connsiteY12" fmla="*/ 596577 h 2750153"/>
              <a:gd name="connsiteX13" fmla="*/ 209205 w 2933812"/>
              <a:gd name="connsiteY13" fmla="*/ 551704 h 2750153"/>
              <a:gd name="connsiteX14" fmla="*/ 603014 w 2933812"/>
              <a:gd name="connsiteY14" fmla="*/ 0 h 2750153"/>
              <a:gd name="connsiteX15" fmla="*/ 2933812 w 2933812"/>
              <a:gd name="connsiteY15" fmla="*/ 0 h 2750153"/>
              <a:gd name="connsiteX16" fmla="*/ 2933812 w 2933812"/>
              <a:gd name="connsiteY16" fmla="*/ 2748233 h 2750153"/>
              <a:gd name="connsiteX17" fmla="*/ 2877044 w 2933812"/>
              <a:gd name="connsiteY17" fmla="*/ 2704219 h 2750153"/>
              <a:gd name="connsiteX18" fmla="*/ 1987800 w 2933812"/>
              <a:gd name="connsiteY18" fmla="*/ 2707378 h 2750153"/>
              <a:gd name="connsiteX19" fmla="*/ 1571775 w 2933812"/>
              <a:gd name="connsiteY19" fmla="*/ 2085562 h 2750153"/>
              <a:gd name="connsiteX20" fmla="*/ 2085622 w 2933812"/>
              <a:gd name="connsiteY20" fmla="*/ 1038354 h 2750153"/>
              <a:gd name="connsiteX21" fmla="*/ 1614635 w 2933812"/>
              <a:gd name="connsiteY21" fmla="*/ 560521 h 2750153"/>
              <a:gd name="connsiteX22" fmla="*/ 825009 w 2933812"/>
              <a:gd name="connsiteY22" fmla="*/ 518839 h 2750153"/>
              <a:gd name="connsiteX23" fmla="*/ 599925 w 2933812"/>
              <a:gd name="connsiteY23" fmla="*/ 14372 h 2750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33812" h="2750153">
                <a:moveTo>
                  <a:pt x="1067830" y="776732"/>
                </a:moveTo>
                <a:cubicBezTo>
                  <a:pt x="1150031" y="773119"/>
                  <a:pt x="1233332" y="794722"/>
                  <a:pt x="1305537" y="842083"/>
                </a:cubicBezTo>
                <a:cubicBezTo>
                  <a:pt x="1490941" y="963689"/>
                  <a:pt x="1542616" y="1212493"/>
                  <a:pt x="1421053" y="1397856"/>
                </a:cubicBezTo>
                <a:cubicBezTo>
                  <a:pt x="1299424" y="1583173"/>
                  <a:pt x="1050671" y="1634906"/>
                  <a:pt x="865267" y="1513301"/>
                </a:cubicBezTo>
                <a:cubicBezTo>
                  <a:pt x="679936" y="1391729"/>
                  <a:pt x="628260" y="1142925"/>
                  <a:pt x="749819" y="957568"/>
                </a:cubicBezTo>
                <a:cubicBezTo>
                  <a:pt x="773570" y="921529"/>
                  <a:pt x="802922" y="889506"/>
                  <a:pt x="836727" y="862679"/>
                </a:cubicBezTo>
                <a:cubicBezTo>
                  <a:pt x="904529" y="809175"/>
                  <a:pt x="985629" y="780345"/>
                  <a:pt x="1067830" y="776732"/>
                </a:cubicBezTo>
                <a:close/>
                <a:moveTo>
                  <a:pt x="209205" y="551704"/>
                </a:moveTo>
                <a:cubicBezTo>
                  <a:pt x="249147" y="546653"/>
                  <a:pt x="290360" y="551675"/>
                  <a:pt x="328901" y="567267"/>
                </a:cubicBezTo>
                <a:cubicBezTo>
                  <a:pt x="451346" y="616809"/>
                  <a:pt x="510410" y="756201"/>
                  <a:pt x="460887" y="878648"/>
                </a:cubicBezTo>
                <a:cubicBezTo>
                  <a:pt x="411366" y="1001087"/>
                  <a:pt x="271948" y="1060182"/>
                  <a:pt x="149506" y="1010633"/>
                </a:cubicBezTo>
                <a:cubicBezTo>
                  <a:pt x="27060" y="961092"/>
                  <a:pt x="-32003" y="821699"/>
                  <a:pt x="17517" y="699260"/>
                </a:cubicBezTo>
                <a:cubicBezTo>
                  <a:pt x="34058" y="658332"/>
                  <a:pt x="61655" y="622811"/>
                  <a:pt x="97142" y="596577"/>
                </a:cubicBezTo>
                <a:cubicBezTo>
                  <a:pt x="130594" y="571878"/>
                  <a:pt x="169264" y="556754"/>
                  <a:pt x="209205" y="551704"/>
                </a:cubicBezTo>
                <a:close/>
                <a:moveTo>
                  <a:pt x="603014" y="0"/>
                </a:moveTo>
                <a:lnTo>
                  <a:pt x="2933812" y="0"/>
                </a:lnTo>
                <a:lnTo>
                  <a:pt x="2933812" y="2748233"/>
                </a:lnTo>
                <a:lnTo>
                  <a:pt x="2877044" y="2704219"/>
                </a:lnTo>
                <a:cubicBezTo>
                  <a:pt x="2590402" y="2543052"/>
                  <a:pt x="2331640" y="2859871"/>
                  <a:pt x="1987800" y="2707378"/>
                </a:cubicBezTo>
                <a:cubicBezTo>
                  <a:pt x="1763640" y="2607782"/>
                  <a:pt x="1580044" y="2342268"/>
                  <a:pt x="1571775" y="2085562"/>
                </a:cubicBezTo>
                <a:cubicBezTo>
                  <a:pt x="1556983" y="1612648"/>
                  <a:pt x="2147977" y="1430482"/>
                  <a:pt x="2085622" y="1038354"/>
                </a:cubicBezTo>
                <a:cubicBezTo>
                  <a:pt x="2048252" y="804151"/>
                  <a:pt x="1799013" y="625551"/>
                  <a:pt x="1614635" y="560521"/>
                </a:cubicBezTo>
                <a:cubicBezTo>
                  <a:pt x="1263737" y="436354"/>
                  <a:pt x="1061091" y="667936"/>
                  <a:pt x="825009" y="518839"/>
                </a:cubicBezTo>
                <a:cubicBezTo>
                  <a:pt x="671642" y="421917"/>
                  <a:pt x="576178" y="209445"/>
                  <a:pt x="599925" y="1437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Tree>
    <p:extLst>
      <p:ext uri="{BB962C8B-B14F-4D97-AF65-F5344CB8AC3E}">
        <p14:creationId xmlns:p14="http://schemas.microsoft.com/office/powerpoint/2010/main" val="82664673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55B20E-8E4D-9870-9E48-0712D4EC0A55}"/>
              </a:ext>
            </a:extLst>
          </p:cNvPr>
          <p:cNvSpPr>
            <a:spLocks noGrp="1"/>
          </p:cNvSpPr>
          <p:nvPr>
            <p:ph type="title"/>
          </p:nvPr>
        </p:nvSpPr>
        <p:spPr>
          <a:xfrm>
            <a:off x="609600" y="557784"/>
            <a:ext cx="10972800" cy="1325563"/>
          </a:xfrm>
        </p:spPr>
        <p:txBody>
          <a:bodyPr>
            <a:normAutofit/>
          </a:bodyPr>
          <a:lstStyle/>
          <a:p>
            <a:r>
              <a:rPr lang="en-GB">
                <a:cs typeface="Posterama"/>
              </a:rPr>
              <a:t>Motives</a:t>
            </a:r>
            <a:endParaRPr lang="en-GB"/>
          </a:p>
        </p:txBody>
      </p:sp>
      <p:graphicFrame>
        <p:nvGraphicFramePr>
          <p:cNvPr id="5" name="Content Placeholder 2">
            <a:extLst>
              <a:ext uri="{FF2B5EF4-FFF2-40B4-BE49-F238E27FC236}">
                <a16:creationId xmlns:a16="http://schemas.microsoft.com/office/drawing/2014/main" id="{99C7C838-3213-AAF9-2516-29B6D5A59F4B}"/>
              </a:ext>
            </a:extLst>
          </p:cNvPr>
          <p:cNvGraphicFramePr>
            <a:graphicFrameLocks noGrp="1"/>
          </p:cNvGraphicFramePr>
          <p:nvPr>
            <p:ph idx="1"/>
            <p:extLst>
              <p:ext uri="{D42A27DB-BD31-4B8C-83A1-F6EECF244321}">
                <p14:modId xmlns:p14="http://schemas.microsoft.com/office/powerpoint/2010/main" val="2306683288"/>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740271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D1CC03-D541-4192-A3CC-F4B4AF914450}"/>
              </a:ext>
            </a:extLst>
          </p:cNvPr>
          <p:cNvSpPr>
            <a:spLocks noGrp="1"/>
          </p:cNvSpPr>
          <p:nvPr>
            <p:ph type="title"/>
          </p:nvPr>
        </p:nvSpPr>
        <p:spPr>
          <a:xfrm>
            <a:off x="609600" y="557784"/>
            <a:ext cx="10972800" cy="1325563"/>
          </a:xfrm>
        </p:spPr>
        <p:txBody>
          <a:bodyPr>
            <a:normAutofit/>
          </a:bodyPr>
          <a:lstStyle/>
          <a:p>
            <a:r>
              <a:rPr lang="en-GB">
                <a:cs typeface="Posterama"/>
              </a:rPr>
              <a:t>Iatrogenic Harm</a:t>
            </a:r>
            <a:endParaRPr lang="en-GB"/>
          </a:p>
        </p:txBody>
      </p:sp>
      <p:graphicFrame>
        <p:nvGraphicFramePr>
          <p:cNvPr id="5" name="Content Placeholder 2">
            <a:extLst>
              <a:ext uri="{FF2B5EF4-FFF2-40B4-BE49-F238E27FC236}">
                <a16:creationId xmlns:a16="http://schemas.microsoft.com/office/drawing/2014/main" id="{E118F93C-9405-9DA3-BD5E-1E025133D917}"/>
              </a:ext>
            </a:extLst>
          </p:cNvPr>
          <p:cNvGraphicFramePr>
            <a:graphicFrameLocks noGrp="1"/>
          </p:cNvGraphicFramePr>
          <p:nvPr>
            <p:ph idx="1"/>
            <p:extLst>
              <p:ext uri="{D42A27DB-BD31-4B8C-83A1-F6EECF244321}">
                <p14:modId xmlns:p14="http://schemas.microsoft.com/office/powerpoint/2010/main" val="1942299936"/>
              </p:ext>
            </p:extLst>
          </p:nvPr>
        </p:nvGraphicFramePr>
        <p:xfrm>
          <a:off x="609600" y="210661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079996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3965A-6226-678F-DB12-C9856D0416C5}"/>
              </a:ext>
            </a:extLst>
          </p:cNvPr>
          <p:cNvSpPr>
            <a:spLocks noGrp="1"/>
          </p:cNvSpPr>
          <p:nvPr>
            <p:ph type="title"/>
          </p:nvPr>
        </p:nvSpPr>
        <p:spPr/>
        <p:txBody>
          <a:bodyPr/>
          <a:lstStyle/>
          <a:p>
            <a:r>
              <a:rPr lang="en-GB">
                <a:cs typeface="Posterama"/>
              </a:rPr>
              <a:t>Sub-types</a:t>
            </a:r>
            <a:endParaRPr lang="en-GB"/>
          </a:p>
        </p:txBody>
      </p:sp>
      <p:sp>
        <p:nvSpPr>
          <p:cNvPr id="4" name="Text Placeholder 3">
            <a:extLst>
              <a:ext uri="{FF2B5EF4-FFF2-40B4-BE49-F238E27FC236}">
                <a16:creationId xmlns:a16="http://schemas.microsoft.com/office/drawing/2014/main" id="{1F8036AF-5995-3F32-D83C-20E413F8342B}"/>
              </a:ext>
            </a:extLst>
          </p:cNvPr>
          <p:cNvSpPr>
            <a:spLocks noGrp="1"/>
          </p:cNvSpPr>
          <p:nvPr>
            <p:ph type="body" idx="1"/>
          </p:nvPr>
        </p:nvSpPr>
        <p:spPr/>
        <p:txBody>
          <a:bodyPr/>
          <a:lstStyle/>
          <a:p>
            <a:r>
              <a:rPr lang="en-GB"/>
              <a:t>The Mercy Killer</a:t>
            </a:r>
          </a:p>
        </p:txBody>
      </p:sp>
      <p:sp>
        <p:nvSpPr>
          <p:cNvPr id="3" name="Content Placeholder 2">
            <a:extLst>
              <a:ext uri="{FF2B5EF4-FFF2-40B4-BE49-F238E27FC236}">
                <a16:creationId xmlns:a16="http://schemas.microsoft.com/office/drawing/2014/main" id="{64159B90-4212-4977-C3DB-4032541AFB2C}"/>
              </a:ext>
            </a:extLst>
          </p:cNvPr>
          <p:cNvSpPr>
            <a:spLocks noGrp="1"/>
          </p:cNvSpPr>
          <p:nvPr>
            <p:ph sz="half" idx="2"/>
          </p:nvPr>
        </p:nvSpPr>
        <p:spPr/>
        <p:txBody>
          <a:bodyPr vert="horz" lIns="91440" tIns="45720" rIns="91440" bIns="45720" rtlCol="0" anchor="t">
            <a:normAutofit/>
          </a:bodyPr>
          <a:lstStyle/>
          <a:p>
            <a:r>
              <a:rPr lang="en-GB">
                <a:ea typeface="+mn-lt"/>
                <a:cs typeface="+mn-lt"/>
              </a:rPr>
              <a:t>Driven by a delusional belief that they are "ending suffering."</a:t>
            </a:r>
            <a:endParaRPr lang="en-US"/>
          </a:p>
          <a:p>
            <a:endParaRPr lang="en-GB"/>
          </a:p>
          <a:p>
            <a:r>
              <a:rPr lang="en-GB">
                <a:ea typeface="+mn-lt"/>
                <a:cs typeface="+mn-lt"/>
              </a:rPr>
              <a:t>They often target the elderly or terminally ill, convinced they are doing the patient a </a:t>
            </a:r>
            <a:r>
              <a:rPr lang="en-GB" err="1">
                <a:ea typeface="+mn-lt"/>
                <a:cs typeface="+mn-lt"/>
              </a:rPr>
              <a:t>favor</a:t>
            </a:r>
            <a:r>
              <a:rPr lang="en-GB">
                <a:ea typeface="+mn-lt"/>
                <a:cs typeface="+mn-lt"/>
              </a:rPr>
              <a:t>. However, this is still a non-consensual act of murder driven by the killer's need to decide the outcome.</a:t>
            </a:r>
            <a:endParaRPr lang="en-GB"/>
          </a:p>
        </p:txBody>
      </p:sp>
      <p:sp>
        <p:nvSpPr>
          <p:cNvPr id="5" name="Text Placeholder 4">
            <a:extLst>
              <a:ext uri="{FF2B5EF4-FFF2-40B4-BE49-F238E27FC236}">
                <a16:creationId xmlns:a16="http://schemas.microsoft.com/office/drawing/2014/main" id="{ED0B44AF-7C3E-CE06-A572-670332AC5A52}"/>
              </a:ext>
            </a:extLst>
          </p:cNvPr>
          <p:cNvSpPr>
            <a:spLocks noGrp="1"/>
          </p:cNvSpPr>
          <p:nvPr>
            <p:ph type="body" sz="quarter" idx="3"/>
          </p:nvPr>
        </p:nvSpPr>
        <p:spPr/>
        <p:txBody>
          <a:bodyPr/>
          <a:lstStyle/>
          <a:p>
            <a:r>
              <a:rPr lang="en-GB"/>
              <a:t>The Sadistic/Power Killer</a:t>
            </a:r>
          </a:p>
        </p:txBody>
      </p:sp>
      <p:sp>
        <p:nvSpPr>
          <p:cNvPr id="6" name="Content Placeholder 5">
            <a:extLst>
              <a:ext uri="{FF2B5EF4-FFF2-40B4-BE49-F238E27FC236}">
                <a16:creationId xmlns:a16="http://schemas.microsoft.com/office/drawing/2014/main" id="{3CC2A6E2-8F44-D421-0513-5ED8E583B1DD}"/>
              </a:ext>
            </a:extLst>
          </p:cNvPr>
          <p:cNvSpPr>
            <a:spLocks noGrp="1"/>
          </p:cNvSpPr>
          <p:nvPr>
            <p:ph sz="quarter" idx="4"/>
          </p:nvPr>
        </p:nvSpPr>
        <p:spPr/>
        <p:txBody>
          <a:bodyPr vert="horz" lIns="91440" tIns="45720" rIns="91440" bIns="45720" rtlCol="0" anchor="t">
            <a:normAutofit/>
          </a:bodyPr>
          <a:lstStyle/>
          <a:p>
            <a:r>
              <a:rPr lang="en-GB">
                <a:solidFill>
                  <a:srgbClr val="262626"/>
                </a:solidFill>
                <a:ea typeface="+mn-lt"/>
                <a:cs typeface="+mn-lt"/>
              </a:rPr>
              <a:t>Driven by the pleasure of the act itself.</a:t>
            </a:r>
            <a:endParaRPr lang="en-US"/>
          </a:p>
          <a:p>
            <a:endParaRPr lang="en-GB"/>
          </a:p>
          <a:p>
            <a:r>
              <a:rPr lang="en-GB">
                <a:solidFill>
                  <a:srgbClr val="262626"/>
                </a:solidFill>
                <a:ea typeface="+mn-lt"/>
                <a:cs typeface="+mn-lt"/>
              </a:rPr>
              <a:t>They may enjoy the "high" of a code blue (resuscitation effort) or simply the knowledge that they ended a life. They often target vulnerable patients who cannot fight back.</a:t>
            </a:r>
            <a:endParaRPr lang="en-GB"/>
          </a:p>
        </p:txBody>
      </p:sp>
    </p:spTree>
    <p:extLst>
      <p:ext uri="{BB962C8B-B14F-4D97-AF65-F5344CB8AC3E}">
        <p14:creationId xmlns:p14="http://schemas.microsoft.com/office/powerpoint/2010/main" val="382910948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912D3-602D-EBC7-0E1C-BACAD68295D6}"/>
              </a:ext>
            </a:extLst>
          </p:cNvPr>
          <p:cNvSpPr>
            <a:spLocks noGrp="1"/>
          </p:cNvSpPr>
          <p:nvPr>
            <p:ph type="title"/>
          </p:nvPr>
        </p:nvSpPr>
        <p:spPr/>
        <p:txBody>
          <a:bodyPr/>
          <a:lstStyle/>
          <a:p>
            <a:r>
              <a:rPr lang="en-GB">
                <a:cs typeface="Posterama"/>
              </a:rPr>
              <a:t>Red Flags in Healthcare</a:t>
            </a:r>
            <a:endParaRPr lang="en-GB"/>
          </a:p>
        </p:txBody>
      </p:sp>
      <p:sp>
        <p:nvSpPr>
          <p:cNvPr id="3" name="Content Placeholder 2">
            <a:extLst>
              <a:ext uri="{FF2B5EF4-FFF2-40B4-BE49-F238E27FC236}">
                <a16:creationId xmlns:a16="http://schemas.microsoft.com/office/drawing/2014/main" id="{5BC0C972-E79D-6714-F27D-DEE5F0C5AB8B}"/>
              </a:ext>
            </a:extLst>
          </p:cNvPr>
          <p:cNvSpPr>
            <a:spLocks noGrp="1"/>
          </p:cNvSpPr>
          <p:nvPr>
            <p:ph idx="1"/>
          </p:nvPr>
        </p:nvSpPr>
        <p:spPr/>
        <p:txBody>
          <a:bodyPr vert="horz" lIns="91440" tIns="45720" rIns="91440" bIns="45720" rtlCol="0" anchor="t">
            <a:normAutofit/>
          </a:bodyPr>
          <a:lstStyle/>
          <a:p>
            <a:r>
              <a:rPr lang="en-GB">
                <a:ea typeface="+mn-lt"/>
                <a:cs typeface="+mn-lt"/>
              </a:rPr>
              <a:t>Statistical Anomalies: A significantly higher death rate during their specific shifts compared to colleagues.</a:t>
            </a:r>
            <a:endParaRPr lang="en-US"/>
          </a:p>
          <a:p>
            <a:r>
              <a:rPr lang="en-GB">
                <a:ea typeface="+mn-lt"/>
                <a:cs typeface="+mn-lt"/>
              </a:rPr>
              <a:t>"Hovering": Frequently found in rooms of patients who are not assigned to them.</a:t>
            </a:r>
            <a:endParaRPr lang="en-GB"/>
          </a:p>
          <a:p>
            <a:r>
              <a:rPr lang="en-GB">
                <a:ea typeface="+mn-lt"/>
                <a:cs typeface="+mn-lt"/>
              </a:rPr>
              <a:t>The "Angel" Persona: Often described as exceptionally hardworking, willing to take extra shifts, or being the first to arrive at a "Code Blue."</a:t>
            </a:r>
            <a:endParaRPr lang="en-GB"/>
          </a:p>
          <a:p>
            <a:r>
              <a:rPr lang="en-GB">
                <a:ea typeface="+mn-lt"/>
                <a:cs typeface="+mn-lt"/>
              </a:rPr>
              <a:t>Possessiveness: Becoming territorial over specific patients or "predicting" when a patient will die.</a:t>
            </a:r>
            <a:endParaRPr lang="en-GB"/>
          </a:p>
        </p:txBody>
      </p:sp>
    </p:spTree>
    <p:extLst>
      <p:ext uri="{BB962C8B-B14F-4D97-AF65-F5344CB8AC3E}">
        <p14:creationId xmlns:p14="http://schemas.microsoft.com/office/powerpoint/2010/main" val="34873944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41A81-CA22-277E-E807-6C5DB4944753}"/>
              </a:ext>
            </a:extLst>
          </p:cNvPr>
          <p:cNvSpPr>
            <a:spLocks noGrp="1"/>
          </p:cNvSpPr>
          <p:nvPr>
            <p:ph type="title"/>
          </p:nvPr>
        </p:nvSpPr>
        <p:spPr/>
        <p:txBody>
          <a:bodyPr/>
          <a:lstStyle/>
          <a:p>
            <a:r>
              <a:rPr lang="en-US">
                <a:cs typeface="Posterama"/>
              </a:rPr>
              <a:t>Harold Shipman: Dr Death</a:t>
            </a:r>
            <a:endParaRPr lang="en-US"/>
          </a:p>
        </p:txBody>
      </p:sp>
      <p:sp>
        <p:nvSpPr>
          <p:cNvPr id="3" name="Content Placeholder 2">
            <a:extLst>
              <a:ext uri="{FF2B5EF4-FFF2-40B4-BE49-F238E27FC236}">
                <a16:creationId xmlns:a16="http://schemas.microsoft.com/office/drawing/2014/main" id="{5D4BAC10-0D5D-2361-DAFD-2B4EA366C022}"/>
              </a:ext>
            </a:extLst>
          </p:cNvPr>
          <p:cNvSpPr>
            <a:spLocks noGrp="1"/>
          </p:cNvSpPr>
          <p:nvPr>
            <p:ph idx="1"/>
          </p:nvPr>
        </p:nvSpPr>
        <p:spPr/>
        <p:txBody>
          <a:bodyPr vert="horz" lIns="91440" tIns="45720" rIns="91440" bIns="45720" rtlCol="0" anchor="t">
            <a:normAutofit/>
          </a:bodyPr>
          <a:lstStyle/>
          <a:p>
            <a:r>
              <a:rPr lang="en-US">
                <a:ea typeface="+mn-lt"/>
                <a:cs typeface="+mn-lt"/>
              </a:rPr>
              <a:t>Shipman was convicted of murdering 15 patients in 2000, but a public inquiry estimated he was responsible for the deaths of up to 250 people between 1975 and 1998, primarily elderly women.</a:t>
            </a:r>
            <a:endParaRPr lang="en-US"/>
          </a:p>
          <a:p>
            <a:r>
              <a:rPr lang="en-US">
                <a:ea typeface="+mn-lt"/>
                <a:cs typeface="+mn-lt"/>
              </a:rPr>
              <a:t>His crimes were committed under the guise of medical authority, using lethal doses of opiates (usually diamorphine) administered during house calls. </a:t>
            </a:r>
          </a:p>
          <a:p>
            <a:r>
              <a:rPr lang="en-US">
                <a:ea typeface="+mn-lt"/>
                <a:cs typeface="+mn-lt"/>
              </a:rPr>
              <a:t>His signature method made the deaths appear natural.</a:t>
            </a:r>
            <a:endParaRPr lang="en-US"/>
          </a:p>
          <a:p>
            <a:r>
              <a:rPr lang="en-US">
                <a:ea typeface="+mn-lt"/>
                <a:cs typeface="+mn-lt"/>
              </a:rPr>
              <a:t>Shipman leveraged his professional standing to gain access, trust, and to sign death certificates, effectively controlling the entire crime scene and covering his tracks for decades. </a:t>
            </a:r>
          </a:p>
          <a:p>
            <a:r>
              <a:rPr lang="en-US">
                <a:ea typeface="+mn-lt"/>
                <a:cs typeface="+mn-lt"/>
              </a:rPr>
              <a:t>This level of planning classifies him as highly </a:t>
            </a:r>
            <a:r>
              <a:rPr lang="en-US" err="1">
                <a:ea typeface="+mn-lt"/>
                <a:cs typeface="+mn-lt"/>
              </a:rPr>
              <a:t>organised</a:t>
            </a:r>
            <a:r>
              <a:rPr lang="en-US">
                <a:ea typeface="+mn-lt"/>
                <a:cs typeface="+mn-lt"/>
              </a:rPr>
              <a:t>.</a:t>
            </a:r>
            <a:endParaRPr lang="en-US"/>
          </a:p>
        </p:txBody>
      </p:sp>
    </p:spTree>
    <p:extLst>
      <p:ext uri="{BB962C8B-B14F-4D97-AF65-F5344CB8AC3E}">
        <p14:creationId xmlns:p14="http://schemas.microsoft.com/office/powerpoint/2010/main" val="307399956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2E0C-1AE1-9146-8E05-56A24F8A489B}"/>
              </a:ext>
            </a:extLst>
          </p:cNvPr>
          <p:cNvSpPr>
            <a:spLocks noGrp="1"/>
          </p:cNvSpPr>
          <p:nvPr>
            <p:ph type="title"/>
          </p:nvPr>
        </p:nvSpPr>
        <p:spPr/>
        <p:txBody>
          <a:bodyPr/>
          <a:lstStyle/>
          <a:p>
            <a:r>
              <a:rPr lang="en-GB">
                <a:cs typeface="Posterama"/>
              </a:rPr>
              <a:t>Psychopathology</a:t>
            </a:r>
            <a:endParaRPr lang="en-GB"/>
          </a:p>
        </p:txBody>
      </p:sp>
      <p:sp>
        <p:nvSpPr>
          <p:cNvPr id="3" name="Content Placeholder 2">
            <a:extLst>
              <a:ext uri="{FF2B5EF4-FFF2-40B4-BE49-F238E27FC236}">
                <a16:creationId xmlns:a16="http://schemas.microsoft.com/office/drawing/2014/main" id="{7A03D0B1-D44E-E68B-A70D-8400F1A05DAA}"/>
              </a:ext>
            </a:extLst>
          </p:cNvPr>
          <p:cNvSpPr>
            <a:spLocks noGrp="1"/>
          </p:cNvSpPr>
          <p:nvPr>
            <p:ph idx="1"/>
          </p:nvPr>
        </p:nvSpPr>
        <p:spPr/>
        <p:txBody>
          <a:bodyPr vert="horz" lIns="91440" tIns="45720" rIns="91440" bIns="45720" rtlCol="0" anchor="t">
            <a:normAutofit/>
          </a:bodyPr>
          <a:lstStyle/>
          <a:p>
            <a:r>
              <a:rPr lang="en-GB">
                <a:ea typeface="+mn-lt"/>
                <a:cs typeface="+mn-lt"/>
              </a:rPr>
              <a:t>Shipman derived profound satisfaction from controlling life and death within his sphere of professional authority. </a:t>
            </a:r>
          </a:p>
          <a:p>
            <a:r>
              <a:rPr lang="en-GB">
                <a:ea typeface="+mn-lt"/>
                <a:cs typeface="+mn-lt"/>
              </a:rPr>
              <a:t>This role gave him a sense of omnipotence over his patients.</a:t>
            </a:r>
            <a:endParaRPr lang="en-GB"/>
          </a:p>
          <a:p>
            <a:r>
              <a:rPr lang="en-GB">
                <a:ea typeface="+mn-lt"/>
                <a:cs typeface="+mn-lt"/>
              </a:rPr>
              <a:t>He meticulously altered patient records and fabricated symptoms post-mortem to match his forged cause of death, ensuring the medical record supported the 'natural' death.</a:t>
            </a:r>
            <a:endParaRPr lang="en-GB"/>
          </a:p>
          <a:p>
            <a:r>
              <a:rPr lang="en-GB">
                <a:ea typeface="+mn-lt"/>
                <a:cs typeface="+mn-lt"/>
              </a:rPr>
              <a:t>The killings were fundamentally linked to a deep-seated need for control and the excitement of playing God, which he successfully concealed behind a respected, professional facade.</a:t>
            </a:r>
            <a:endParaRPr lang="en-GB"/>
          </a:p>
        </p:txBody>
      </p:sp>
    </p:spTree>
    <p:extLst>
      <p:ext uri="{BB962C8B-B14F-4D97-AF65-F5344CB8AC3E}">
        <p14:creationId xmlns:p14="http://schemas.microsoft.com/office/powerpoint/2010/main" val="342662345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C5C3E-9E79-5B82-B2B9-DAACEFCE22F6}"/>
              </a:ext>
            </a:extLst>
          </p:cNvPr>
          <p:cNvSpPr>
            <a:spLocks noGrp="1"/>
          </p:cNvSpPr>
          <p:nvPr>
            <p:ph type="title"/>
          </p:nvPr>
        </p:nvSpPr>
        <p:spPr/>
        <p:txBody>
          <a:bodyPr/>
          <a:lstStyle/>
          <a:p>
            <a:r>
              <a:rPr lang="en-GB">
                <a:cs typeface="Posterama"/>
              </a:rPr>
              <a:t>Motives: Control and Ritual</a:t>
            </a:r>
            <a:endParaRPr lang="en-GB"/>
          </a:p>
        </p:txBody>
      </p:sp>
      <p:sp>
        <p:nvSpPr>
          <p:cNvPr id="3" name="Content Placeholder 2">
            <a:extLst>
              <a:ext uri="{FF2B5EF4-FFF2-40B4-BE49-F238E27FC236}">
                <a16:creationId xmlns:a16="http://schemas.microsoft.com/office/drawing/2014/main" id="{566EB6AF-B72C-66A1-AF09-45A41A1F38BE}"/>
              </a:ext>
            </a:extLst>
          </p:cNvPr>
          <p:cNvSpPr>
            <a:spLocks noGrp="1"/>
          </p:cNvSpPr>
          <p:nvPr>
            <p:ph idx="1"/>
          </p:nvPr>
        </p:nvSpPr>
        <p:spPr/>
        <p:txBody>
          <a:bodyPr vert="horz" lIns="91440" tIns="45720" rIns="91440" bIns="45720" rtlCol="0" anchor="t">
            <a:normAutofit/>
          </a:bodyPr>
          <a:lstStyle/>
          <a:p>
            <a:r>
              <a:rPr lang="en-GB">
                <a:ea typeface="+mn-lt"/>
                <a:cs typeface="+mn-lt"/>
              </a:rPr>
              <a:t>The lack of a clear financial or sexual motive points toward an internal drive for ultimate control and manipulation over his trusting victims.</a:t>
            </a:r>
            <a:endParaRPr lang="en-US"/>
          </a:p>
          <a:p>
            <a:r>
              <a:rPr lang="en-GB">
                <a:ea typeface="+mn-lt"/>
                <a:cs typeface="+mn-lt"/>
              </a:rPr>
              <a:t>Some profilers speculate his crimes were linked to the trauma of witnessing his mother's death from cancer (she was treated with morphine), which he could not prevent. </a:t>
            </a:r>
          </a:p>
          <a:p>
            <a:r>
              <a:rPr lang="en-GB">
                <a:ea typeface="+mn-lt"/>
                <a:cs typeface="+mn-lt"/>
              </a:rPr>
              <a:t>As an adult, he had the power to administer the fatal dose.</a:t>
            </a:r>
            <a:endParaRPr lang="en-GB"/>
          </a:p>
          <a:p>
            <a:r>
              <a:rPr lang="en-GB">
                <a:ea typeface="+mn-lt"/>
                <a:cs typeface="+mn-lt"/>
              </a:rPr>
              <a:t>Shipman's victims were overwhelmingly elderly, isolated women, suggesting he developed a routine, nearly industrial pattern of selection and execution that was woven into his daily work life.</a:t>
            </a:r>
            <a:endParaRPr lang="en-GB"/>
          </a:p>
        </p:txBody>
      </p:sp>
    </p:spTree>
    <p:extLst>
      <p:ext uri="{BB962C8B-B14F-4D97-AF65-F5344CB8AC3E}">
        <p14:creationId xmlns:p14="http://schemas.microsoft.com/office/powerpoint/2010/main" val="196893423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F52A5B-5810-4130-A3DB-FD2582D05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B77B4CB6-64B7-4C1D-B623-F1EC02FCC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937866"/>
          </a:xfrm>
          <a:custGeom>
            <a:avLst/>
            <a:gdLst>
              <a:gd name="connsiteX0" fmla="*/ 8930642 w 12192000"/>
              <a:gd name="connsiteY0" fmla="*/ 5494299 h 5937866"/>
              <a:gd name="connsiteX1" fmla="*/ 9143134 w 12192000"/>
              <a:gd name="connsiteY1" fmla="*/ 5616927 h 5937866"/>
              <a:gd name="connsiteX2" fmla="*/ 9043549 w 12192000"/>
              <a:gd name="connsiteY2" fmla="*/ 5914543 h 5937866"/>
              <a:gd name="connsiteX3" fmla="*/ 8745984 w 12192000"/>
              <a:gd name="connsiteY3" fmla="*/ 5814814 h 5937866"/>
              <a:gd name="connsiteX4" fmla="*/ 8845568 w 12192000"/>
              <a:gd name="connsiteY4" fmla="*/ 5517199 h 5937866"/>
              <a:gd name="connsiteX5" fmla="*/ 8930642 w 12192000"/>
              <a:gd name="connsiteY5" fmla="*/ 5494299 h 5937866"/>
              <a:gd name="connsiteX6" fmla="*/ 9842642 w 12192000"/>
              <a:gd name="connsiteY6" fmla="*/ 4939308 h 5937866"/>
              <a:gd name="connsiteX7" fmla="*/ 10272210 w 12192000"/>
              <a:gd name="connsiteY7" fmla="*/ 5187210 h 5937866"/>
              <a:gd name="connsiteX8" fmla="*/ 10070896 w 12192000"/>
              <a:gd name="connsiteY8" fmla="*/ 5788857 h 5937866"/>
              <a:gd name="connsiteX9" fmla="*/ 9469346 w 12192000"/>
              <a:gd name="connsiteY9" fmla="*/ 5587251 h 5937866"/>
              <a:gd name="connsiteX10" fmla="*/ 9670660 w 12192000"/>
              <a:gd name="connsiteY10" fmla="*/ 4985603 h 5937866"/>
              <a:gd name="connsiteX11" fmla="*/ 9842642 w 12192000"/>
              <a:gd name="connsiteY11" fmla="*/ 4939308 h 5937866"/>
              <a:gd name="connsiteX12" fmla="*/ 0 w 12192000"/>
              <a:gd name="connsiteY12" fmla="*/ 0 h 5937866"/>
              <a:gd name="connsiteX13" fmla="*/ 12188952 w 12192000"/>
              <a:gd name="connsiteY13" fmla="*/ 0 h 5937866"/>
              <a:gd name="connsiteX14" fmla="*/ 12188952 w 12192000"/>
              <a:gd name="connsiteY14" fmla="*/ 1220565 h 5937866"/>
              <a:gd name="connsiteX15" fmla="*/ 12192000 w 12192000"/>
              <a:gd name="connsiteY15" fmla="*/ 1220565 h 5937866"/>
              <a:gd name="connsiteX16" fmla="*/ 12192000 w 12192000"/>
              <a:gd name="connsiteY16" fmla="*/ 4590456 h 5937866"/>
              <a:gd name="connsiteX17" fmla="*/ 12124015 w 12192000"/>
              <a:gd name="connsiteY17" fmla="*/ 4631278 h 5937866"/>
              <a:gd name="connsiteX18" fmla="*/ 11077457 w 12192000"/>
              <a:gd name="connsiteY18" fmla="*/ 4722290 h 5937866"/>
              <a:gd name="connsiteX19" fmla="*/ 9867246 w 12192000"/>
              <a:gd name="connsiteY19" fmla="*/ 4572157 h 5937866"/>
              <a:gd name="connsiteX20" fmla="*/ 8994802 w 12192000"/>
              <a:gd name="connsiteY20" fmla="*/ 5098943 h 5937866"/>
              <a:gd name="connsiteX21" fmla="*/ 6994655 w 12192000"/>
              <a:gd name="connsiteY21" fmla="*/ 5556202 h 5937866"/>
              <a:gd name="connsiteX22" fmla="*/ 6287534 w 12192000"/>
              <a:gd name="connsiteY22" fmla="*/ 4934764 h 5937866"/>
              <a:gd name="connsiteX23" fmla="*/ 4392596 w 12192000"/>
              <a:gd name="connsiteY23" fmla="*/ 4612909 h 5937866"/>
              <a:gd name="connsiteX24" fmla="*/ 3014500 w 12192000"/>
              <a:gd name="connsiteY24" fmla="*/ 5320787 h 5937866"/>
              <a:gd name="connsiteX25" fmla="*/ 86414 w 12192000"/>
              <a:gd name="connsiteY25" fmla="*/ 5123870 h 5937866"/>
              <a:gd name="connsiteX26" fmla="*/ 0 w 12192000"/>
              <a:gd name="connsiteY26" fmla="*/ 5061131 h 5937866"/>
              <a:gd name="connsiteX27" fmla="*/ 0 w 12192000"/>
              <a:gd name="connsiteY27" fmla="*/ 3267075 h 5937866"/>
              <a:gd name="connsiteX28" fmla="*/ 0 w 12192000"/>
              <a:gd name="connsiteY28" fmla="*/ 1220565 h 593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2192000" h="5937866">
                <a:moveTo>
                  <a:pt x="8930642" y="5494299"/>
                </a:moveTo>
                <a:cubicBezTo>
                  <a:pt x="9016941" y="5488946"/>
                  <a:pt x="9102130" y="5534635"/>
                  <a:pt x="9143134" y="5616927"/>
                </a:cubicBezTo>
                <a:cubicBezTo>
                  <a:pt x="9197806" y="5726652"/>
                  <a:pt x="9153221" y="5859898"/>
                  <a:pt x="9043549" y="5914543"/>
                </a:cubicBezTo>
                <a:cubicBezTo>
                  <a:pt x="8933879" y="5969187"/>
                  <a:pt x="8800655" y="5924538"/>
                  <a:pt x="8745984" y="5814814"/>
                </a:cubicBezTo>
                <a:cubicBezTo>
                  <a:pt x="8691311" y="5705090"/>
                  <a:pt x="8735897" y="5571844"/>
                  <a:pt x="8845568" y="5517199"/>
                </a:cubicBezTo>
                <a:cubicBezTo>
                  <a:pt x="8872986" y="5503538"/>
                  <a:pt x="8901875" y="5496082"/>
                  <a:pt x="8930642" y="5494299"/>
                </a:cubicBezTo>
                <a:close/>
                <a:moveTo>
                  <a:pt x="9842642" y="4939308"/>
                </a:moveTo>
                <a:cubicBezTo>
                  <a:pt x="10017101" y="4928488"/>
                  <a:pt x="10189318" y="5020851"/>
                  <a:pt x="10272210" y="5187210"/>
                </a:cubicBezTo>
                <a:cubicBezTo>
                  <a:pt x="10382732" y="5409023"/>
                  <a:pt x="10292600" y="5678390"/>
                  <a:pt x="10070896" y="5788857"/>
                </a:cubicBezTo>
                <a:cubicBezTo>
                  <a:pt x="9849191" y="5899325"/>
                  <a:pt x="9579867" y="5809063"/>
                  <a:pt x="9469346" y="5587251"/>
                </a:cubicBezTo>
                <a:cubicBezTo>
                  <a:pt x="9358824" y="5365438"/>
                  <a:pt x="9448956" y="5096071"/>
                  <a:pt x="9670660" y="4985603"/>
                </a:cubicBezTo>
                <a:cubicBezTo>
                  <a:pt x="9726087" y="4957986"/>
                  <a:pt x="9784490" y="4942914"/>
                  <a:pt x="9842642" y="4939308"/>
                </a:cubicBezTo>
                <a:close/>
                <a:moveTo>
                  <a:pt x="0" y="0"/>
                </a:moveTo>
                <a:lnTo>
                  <a:pt x="12188952" y="0"/>
                </a:lnTo>
                <a:lnTo>
                  <a:pt x="12188952" y="1220565"/>
                </a:lnTo>
                <a:lnTo>
                  <a:pt x="12192000" y="1220565"/>
                </a:lnTo>
                <a:lnTo>
                  <a:pt x="12192000" y="4590456"/>
                </a:lnTo>
                <a:lnTo>
                  <a:pt x="12124015" y="4631278"/>
                </a:lnTo>
                <a:cubicBezTo>
                  <a:pt x="11792041" y="4802103"/>
                  <a:pt x="11443617" y="4797817"/>
                  <a:pt x="11077457" y="4722290"/>
                </a:cubicBezTo>
                <a:cubicBezTo>
                  <a:pt x="10679189" y="4640425"/>
                  <a:pt x="10271734" y="4578846"/>
                  <a:pt x="9867246" y="4572157"/>
                </a:cubicBezTo>
                <a:cubicBezTo>
                  <a:pt x="9492336" y="4566176"/>
                  <a:pt x="9239136" y="4846894"/>
                  <a:pt x="8994802" y="5098943"/>
                </a:cubicBezTo>
                <a:cubicBezTo>
                  <a:pt x="8385954" y="5727243"/>
                  <a:pt x="7695268" y="5911307"/>
                  <a:pt x="6994655" y="5556202"/>
                </a:cubicBezTo>
                <a:cubicBezTo>
                  <a:pt x="6722938" y="5418487"/>
                  <a:pt x="6494843" y="5169191"/>
                  <a:pt x="6287534" y="4934764"/>
                </a:cubicBezTo>
                <a:cubicBezTo>
                  <a:pt x="5731733" y="4306056"/>
                  <a:pt x="5043559" y="4288064"/>
                  <a:pt x="4392596" y="4612909"/>
                </a:cubicBezTo>
                <a:cubicBezTo>
                  <a:pt x="3930423" y="4844432"/>
                  <a:pt x="3492022" y="5129169"/>
                  <a:pt x="3014500" y="5320787"/>
                </a:cubicBezTo>
                <a:cubicBezTo>
                  <a:pt x="1977820" y="5738974"/>
                  <a:pt x="973242" y="5720051"/>
                  <a:pt x="86414" y="5123870"/>
                </a:cubicBezTo>
                <a:lnTo>
                  <a:pt x="0" y="5061131"/>
                </a:lnTo>
                <a:lnTo>
                  <a:pt x="0" y="3267075"/>
                </a:lnTo>
                <a:lnTo>
                  <a:pt x="0" y="122056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0C0187-09B1-CE12-378A-31312470D8EA}"/>
              </a:ext>
            </a:extLst>
          </p:cNvPr>
          <p:cNvSpPr>
            <a:spLocks noGrp="1"/>
          </p:cNvSpPr>
          <p:nvPr>
            <p:ph type="title"/>
          </p:nvPr>
        </p:nvSpPr>
        <p:spPr>
          <a:xfrm>
            <a:off x="609600" y="557784"/>
            <a:ext cx="10972800" cy="1325563"/>
          </a:xfrm>
        </p:spPr>
        <p:txBody>
          <a:bodyPr>
            <a:normAutofit/>
          </a:bodyPr>
          <a:lstStyle/>
          <a:p>
            <a:r>
              <a:rPr lang="en-US">
                <a:cs typeface="Posterama"/>
              </a:rPr>
              <a:t>Shipman</a:t>
            </a:r>
            <a:endParaRPr lang="en-US"/>
          </a:p>
        </p:txBody>
      </p:sp>
      <p:sp>
        <p:nvSpPr>
          <p:cNvPr id="3" name="Content Placeholder 2">
            <a:extLst>
              <a:ext uri="{FF2B5EF4-FFF2-40B4-BE49-F238E27FC236}">
                <a16:creationId xmlns:a16="http://schemas.microsoft.com/office/drawing/2014/main" id="{245D52A4-EB3D-B8DE-FE30-7922D2F7E62C}"/>
              </a:ext>
            </a:extLst>
          </p:cNvPr>
          <p:cNvSpPr>
            <a:spLocks noGrp="1"/>
          </p:cNvSpPr>
          <p:nvPr>
            <p:ph idx="1"/>
          </p:nvPr>
        </p:nvSpPr>
        <p:spPr>
          <a:xfrm>
            <a:off x="609600" y="2106204"/>
            <a:ext cx="7077075" cy="2189571"/>
          </a:xfrm>
        </p:spPr>
        <p:txBody>
          <a:bodyPr vert="horz" lIns="91440" tIns="45720" rIns="91440" bIns="45720" rtlCol="0">
            <a:normAutofit/>
          </a:bodyPr>
          <a:lstStyle/>
          <a:p>
            <a:r>
              <a:rPr lang="en-US">
                <a:ea typeface="+mn-lt"/>
                <a:cs typeface="+mn-lt"/>
              </a:rPr>
              <a:t>"The ultimate betrayal of trust is when the hand that is pledged to heal becomes the hand that kills."</a:t>
            </a:r>
          </a:p>
          <a:p>
            <a:endParaRPr lang="en-US"/>
          </a:p>
        </p:txBody>
      </p:sp>
    </p:spTree>
    <p:extLst>
      <p:ext uri="{BB962C8B-B14F-4D97-AF65-F5344CB8AC3E}">
        <p14:creationId xmlns:p14="http://schemas.microsoft.com/office/powerpoint/2010/main" val="200907304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F196B-5564-5B95-9ABD-87E8DF9D9BC2}"/>
              </a:ext>
            </a:extLst>
          </p:cNvPr>
          <p:cNvSpPr>
            <a:spLocks noGrp="1"/>
          </p:cNvSpPr>
          <p:nvPr>
            <p:ph type="title"/>
          </p:nvPr>
        </p:nvSpPr>
        <p:spPr>
          <a:xfrm>
            <a:off x="609600" y="557784"/>
            <a:ext cx="10972800" cy="1446390"/>
          </a:xfrm>
        </p:spPr>
        <p:txBody>
          <a:bodyPr>
            <a:normAutofit/>
          </a:bodyPr>
          <a:lstStyle/>
          <a:p>
            <a:r>
              <a:rPr lang="en-GB">
                <a:cs typeface="Posterama"/>
              </a:rPr>
              <a:t>Shipman</a:t>
            </a:r>
            <a:endParaRPr lang="en-GB"/>
          </a:p>
        </p:txBody>
      </p:sp>
      <p:graphicFrame>
        <p:nvGraphicFramePr>
          <p:cNvPr id="5" name="Content Placeholder 2">
            <a:extLst>
              <a:ext uri="{FF2B5EF4-FFF2-40B4-BE49-F238E27FC236}">
                <a16:creationId xmlns:a16="http://schemas.microsoft.com/office/drawing/2014/main" id="{8F1B4989-0FA7-EC34-9797-4F36A9C16DAC}"/>
              </a:ext>
            </a:extLst>
          </p:cNvPr>
          <p:cNvGraphicFramePr>
            <a:graphicFrameLocks noGrp="1"/>
          </p:cNvGraphicFramePr>
          <p:nvPr>
            <p:ph idx="1"/>
            <p:extLst>
              <p:ext uri="{D42A27DB-BD31-4B8C-83A1-F6EECF244321}">
                <p14:modId xmlns:p14="http://schemas.microsoft.com/office/powerpoint/2010/main" val="4214881339"/>
              </p:ext>
            </p:extLst>
          </p:nvPr>
        </p:nvGraphicFramePr>
        <p:xfrm>
          <a:off x="609600" y="2923750"/>
          <a:ext cx="10972800" cy="3218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37658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59778-5D03-45DF-B6FB-06CF16A3DC38}"/>
              </a:ext>
            </a:extLst>
          </p:cNvPr>
          <p:cNvSpPr>
            <a:spLocks noGrp="1"/>
          </p:cNvSpPr>
          <p:nvPr>
            <p:ph type="title"/>
          </p:nvPr>
        </p:nvSpPr>
        <p:spPr/>
        <p:txBody>
          <a:bodyPr/>
          <a:lstStyle/>
          <a:p>
            <a:r>
              <a:rPr lang="en-US">
                <a:cs typeface="Posterama"/>
              </a:rPr>
              <a:t>References</a:t>
            </a:r>
            <a:endParaRPr lang="en-US"/>
          </a:p>
        </p:txBody>
      </p:sp>
      <p:sp>
        <p:nvSpPr>
          <p:cNvPr id="3" name="Content Placeholder 2">
            <a:extLst>
              <a:ext uri="{FF2B5EF4-FFF2-40B4-BE49-F238E27FC236}">
                <a16:creationId xmlns:a16="http://schemas.microsoft.com/office/drawing/2014/main" id="{ED116C93-F462-0FC3-CA85-6C49E850604E}"/>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Cleckley, H.M., (1951). The mask of sanity. </a:t>
            </a:r>
            <a:r>
              <a:rPr lang="en-US" i="1">
                <a:ea typeface="+mn-lt"/>
                <a:cs typeface="+mn-lt"/>
              </a:rPr>
              <a:t>Postgraduate medicine</a:t>
            </a:r>
            <a:r>
              <a:rPr lang="en-US">
                <a:ea typeface="+mn-lt"/>
                <a:cs typeface="+mn-lt"/>
              </a:rPr>
              <a:t>, </a:t>
            </a:r>
            <a:r>
              <a:rPr lang="en-US" i="1">
                <a:ea typeface="+mn-lt"/>
                <a:cs typeface="+mn-lt"/>
              </a:rPr>
              <a:t>9</a:t>
            </a:r>
            <a:r>
              <a:rPr lang="en-US">
                <a:ea typeface="+mn-lt"/>
                <a:cs typeface="+mn-lt"/>
              </a:rPr>
              <a:t>(3), pp.193-197.</a:t>
            </a:r>
            <a:endParaRPr lang="en-US"/>
          </a:p>
          <a:p>
            <a:r>
              <a:rPr lang="en-US">
                <a:ea typeface="+mn-lt"/>
                <a:cs typeface="+mn-lt"/>
              </a:rPr>
              <a:t>Hare, R.D., (1996). Psychopathy: A clinical construct whose time has come. </a:t>
            </a:r>
            <a:r>
              <a:rPr lang="en-US" i="1">
                <a:ea typeface="+mn-lt"/>
                <a:cs typeface="+mn-lt"/>
              </a:rPr>
              <a:t>Criminal justice and behavior</a:t>
            </a:r>
            <a:r>
              <a:rPr lang="en-US">
                <a:ea typeface="+mn-lt"/>
                <a:cs typeface="+mn-lt"/>
              </a:rPr>
              <a:t>, </a:t>
            </a:r>
            <a:r>
              <a:rPr lang="en-US" i="1">
                <a:ea typeface="+mn-lt"/>
                <a:cs typeface="+mn-lt"/>
              </a:rPr>
              <a:t>23</a:t>
            </a:r>
            <a:r>
              <a:rPr lang="en-US">
                <a:ea typeface="+mn-lt"/>
                <a:cs typeface="+mn-lt"/>
              </a:rPr>
              <a:t>(1), pp.25-54.</a:t>
            </a:r>
            <a:endParaRPr lang="en-US"/>
          </a:p>
          <a:p>
            <a:r>
              <a:rPr lang="en-US">
                <a:ea typeface="+mn-lt"/>
                <a:cs typeface="+mn-lt"/>
              </a:rPr>
              <a:t>Karalis, D. and </a:t>
            </a:r>
            <a:r>
              <a:rPr lang="en-US" err="1">
                <a:ea typeface="+mn-lt"/>
                <a:cs typeface="+mn-lt"/>
              </a:rPr>
              <a:t>Kleisiari</a:t>
            </a:r>
            <a:r>
              <a:rPr lang="en-US">
                <a:ea typeface="+mn-lt"/>
                <a:cs typeface="+mn-lt"/>
              </a:rPr>
              <a:t>-Karalis, A., (2019). Biology and criminal behavior: Neurotransmitters, neurohormones and brain damages. </a:t>
            </a:r>
            <a:r>
              <a:rPr lang="en-US" i="1" err="1">
                <a:ea typeface="+mn-lt"/>
                <a:cs typeface="+mn-lt"/>
              </a:rPr>
              <a:t>Encephalos</a:t>
            </a:r>
            <a:r>
              <a:rPr lang="en-US">
                <a:ea typeface="+mn-lt"/>
                <a:cs typeface="+mn-lt"/>
              </a:rPr>
              <a:t>, 56, pp.60-66.</a:t>
            </a:r>
            <a:endParaRPr lang="en-US"/>
          </a:p>
          <a:p>
            <a:r>
              <a:rPr lang="en-US">
                <a:ea typeface="+mn-lt"/>
                <a:cs typeface="+mn-lt"/>
              </a:rPr>
              <a:t>Kiehl, K.A. and Hoffman, M.B., (2011). The criminal psychopath: History, neuroscience, treatment, and economics. </a:t>
            </a:r>
            <a:r>
              <a:rPr lang="en-US" i="1">
                <a:ea typeface="+mn-lt"/>
                <a:cs typeface="+mn-lt"/>
              </a:rPr>
              <a:t>Jurimetrics</a:t>
            </a:r>
            <a:r>
              <a:rPr lang="en-US">
                <a:ea typeface="+mn-lt"/>
                <a:cs typeface="+mn-lt"/>
              </a:rPr>
              <a:t>, </a:t>
            </a:r>
            <a:r>
              <a:rPr lang="en-US" i="1">
                <a:ea typeface="+mn-lt"/>
                <a:cs typeface="+mn-lt"/>
              </a:rPr>
              <a:t>51</a:t>
            </a:r>
            <a:r>
              <a:rPr lang="en-US">
                <a:ea typeface="+mn-lt"/>
                <a:cs typeface="+mn-lt"/>
              </a:rPr>
              <a:t>, p.355.</a:t>
            </a:r>
            <a:endParaRPr lang="en-US"/>
          </a:p>
          <a:p>
            <a:r>
              <a:rPr lang="en-US">
                <a:ea typeface="+mn-lt"/>
                <a:cs typeface="+mn-lt"/>
              </a:rPr>
              <a:t>Macdonald, J.M. (1963). "The threat to kill". </a:t>
            </a:r>
            <a:r>
              <a:rPr lang="en-US" i="1">
                <a:ea typeface="+mn-lt"/>
                <a:cs typeface="+mn-lt"/>
              </a:rPr>
              <a:t>American Journal of Psychiatry</a:t>
            </a:r>
            <a:r>
              <a:rPr lang="en-US">
                <a:ea typeface="+mn-lt"/>
                <a:cs typeface="+mn-lt"/>
              </a:rPr>
              <a:t>. 120 (2), pp.125–130.</a:t>
            </a:r>
            <a:endParaRPr lang="en-US"/>
          </a:p>
          <a:p>
            <a:r>
              <a:rPr lang="en-US">
                <a:ea typeface="+mn-lt"/>
                <a:cs typeface="+mn-lt"/>
              </a:rPr>
              <a:t>Nascimento, J.O. and Silva Leandro, M.K.N., (2023). Serial killers: a review about the genetic influence on violent behavior. </a:t>
            </a:r>
            <a:r>
              <a:rPr lang="en-US" i="1">
                <a:ea typeface="+mn-lt"/>
                <a:cs typeface="+mn-lt"/>
              </a:rPr>
              <a:t>J. Psychol. Clin. Psychiatry</a:t>
            </a:r>
            <a:r>
              <a:rPr lang="en-US">
                <a:ea typeface="+mn-lt"/>
                <a:cs typeface="+mn-lt"/>
              </a:rPr>
              <a:t>, </a:t>
            </a:r>
            <a:r>
              <a:rPr lang="en-US" i="1">
                <a:ea typeface="+mn-lt"/>
                <a:cs typeface="+mn-lt"/>
              </a:rPr>
              <a:t>14</a:t>
            </a:r>
            <a:r>
              <a:rPr lang="en-US">
                <a:ea typeface="+mn-lt"/>
                <a:cs typeface="+mn-lt"/>
              </a:rPr>
              <a:t>, pp.148-150.</a:t>
            </a:r>
            <a:endParaRPr lang="en-US"/>
          </a:p>
          <a:p>
            <a:r>
              <a:rPr lang="en-US">
                <a:ea typeface="+mn-lt"/>
                <a:cs typeface="+mn-lt"/>
              </a:rPr>
              <a:t>Shamay-</a:t>
            </a:r>
            <a:r>
              <a:rPr lang="en-US" err="1">
                <a:ea typeface="+mn-lt"/>
                <a:cs typeface="+mn-lt"/>
              </a:rPr>
              <a:t>Tsoory</a:t>
            </a:r>
            <a:r>
              <a:rPr lang="en-US">
                <a:ea typeface="+mn-lt"/>
                <a:cs typeface="+mn-lt"/>
              </a:rPr>
              <a:t>, S.G., Harari, H., Aharon-Peretz, J. and </a:t>
            </a:r>
            <a:r>
              <a:rPr lang="en-US" err="1">
                <a:ea typeface="+mn-lt"/>
                <a:cs typeface="+mn-lt"/>
              </a:rPr>
              <a:t>Levkovitz</a:t>
            </a:r>
            <a:r>
              <a:rPr lang="en-US">
                <a:ea typeface="+mn-lt"/>
                <a:cs typeface="+mn-lt"/>
              </a:rPr>
              <a:t>, Y., (2010). The role of the orbitofrontal cortex in affective theory of mind deficits in criminal offenders with psychopathic tendencies. </a:t>
            </a:r>
            <a:r>
              <a:rPr lang="en-US" i="1">
                <a:ea typeface="+mn-lt"/>
                <a:cs typeface="+mn-lt"/>
              </a:rPr>
              <a:t>Cortex</a:t>
            </a:r>
            <a:r>
              <a:rPr lang="en-US">
                <a:ea typeface="+mn-lt"/>
                <a:cs typeface="+mn-lt"/>
              </a:rPr>
              <a:t>, </a:t>
            </a:r>
            <a:r>
              <a:rPr lang="en-US" i="1">
                <a:ea typeface="+mn-lt"/>
                <a:cs typeface="+mn-lt"/>
              </a:rPr>
              <a:t>46</a:t>
            </a:r>
            <a:r>
              <a:rPr lang="en-US">
                <a:ea typeface="+mn-lt"/>
                <a:cs typeface="+mn-lt"/>
              </a:rPr>
              <a:t>(5), pp.668-677.</a:t>
            </a:r>
            <a:endParaRPr lang="en-US"/>
          </a:p>
          <a:p>
            <a:r>
              <a:rPr lang="en-US">
                <a:ea typeface="+mn-lt"/>
                <a:cs typeface="+mn-lt"/>
              </a:rPr>
              <a:t>Subramanian, A. (2020). Born to Kill? The Story of “Serial Killer” Genes. </a:t>
            </a:r>
            <a:r>
              <a:rPr lang="en-US" i="1">
                <a:ea typeface="+mn-lt"/>
                <a:cs typeface="+mn-lt"/>
              </a:rPr>
              <a:t>Berkeley Scientific Journal,</a:t>
            </a:r>
            <a:r>
              <a:rPr lang="en-US">
                <a:ea typeface="+mn-lt"/>
                <a:cs typeface="+mn-lt"/>
              </a:rPr>
              <a:t> 21.</a:t>
            </a:r>
            <a:endParaRPr lang="en-US"/>
          </a:p>
        </p:txBody>
      </p:sp>
    </p:spTree>
    <p:extLst>
      <p:ext uri="{BB962C8B-B14F-4D97-AF65-F5344CB8AC3E}">
        <p14:creationId xmlns:p14="http://schemas.microsoft.com/office/powerpoint/2010/main" val="3838517530"/>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95</Slides>
  <Notes>0</Notes>
  <HiddenSlides>0</HiddenSlides>
  <ScaleCrop>false</ScaleCrop>
  <HeadingPairs>
    <vt:vector size="4" baseType="variant">
      <vt:variant>
        <vt:lpstr>Theme</vt:lpstr>
      </vt:variant>
      <vt:variant>
        <vt:i4>1</vt:i4>
      </vt:variant>
      <vt:variant>
        <vt:lpstr>Slide Titles</vt:lpstr>
      </vt:variant>
      <vt:variant>
        <vt:i4>95</vt:i4>
      </vt:variant>
    </vt:vector>
  </HeadingPairs>
  <TitlesOfParts>
    <vt:vector size="96" baseType="lpstr">
      <vt:lpstr>SplashVTI</vt:lpstr>
      <vt:lpstr>Psychopathology of Serial Killers</vt:lpstr>
      <vt:lpstr>Ground Rules</vt:lpstr>
      <vt:lpstr>Serial Killers</vt:lpstr>
      <vt:lpstr>Serial Killers</vt:lpstr>
      <vt:lpstr>Serial Killers</vt:lpstr>
      <vt:lpstr>Clinical Frameworks</vt:lpstr>
      <vt:lpstr>Psychopathology vs Evil</vt:lpstr>
      <vt:lpstr>Antisocial Personality Disorder</vt:lpstr>
      <vt:lpstr>ASPD: DSM 5</vt:lpstr>
      <vt:lpstr>Psychopathy</vt:lpstr>
      <vt:lpstr>PCL-R</vt:lpstr>
      <vt:lpstr>PCL-R</vt:lpstr>
      <vt:lpstr>Common Traits</vt:lpstr>
      <vt:lpstr>Paralimbic and other Structures</vt:lpstr>
      <vt:lpstr>Ted Bundy</vt:lpstr>
      <vt:lpstr>Ted Bundy: Inside the Mind</vt:lpstr>
      <vt:lpstr>Ted Bundy</vt:lpstr>
      <vt:lpstr>John Wayne Gacy: The Killer Clown</vt:lpstr>
      <vt:lpstr>Psychopathology</vt:lpstr>
      <vt:lpstr>Motivations and Modus Operandi</vt:lpstr>
      <vt:lpstr>Gacy vs Bundy: Two Faces of Evil</vt:lpstr>
      <vt:lpstr>Shared Foundation: Malignant Psychopathy</vt:lpstr>
      <vt:lpstr>Contrasting Facades and Modus Operandi</vt:lpstr>
      <vt:lpstr>Contrasting Facades and Modus Operandi</vt:lpstr>
      <vt:lpstr>Summary</vt:lpstr>
      <vt:lpstr>Developmental Trajectories and Neuropathology</vt:lpstr>
      <vt:lpstr>Neuroscientific Explanations</vt:lpstr>
      <vt:lpstr>Psychopathy and Neurobiology</vt:lpstr>
      <vt:lpstr>Prefrontal Cortex</vt:lpstr>
      <vt:lpstr>Amygdala</vt:lpstr>
      <vt:lpstr>Neurochemistry</vt:lpstr>
      <vt:lpstr>Cold Empathy</vt:lpstr>
      <vt:lpstr>Cold Empathy</vt:lpstr>
      <vt:lpstr>Developmental Pathways</vt:lpstr>
      <vt:lpstr>Homicidal Triad/ Macdonald Triad (1963) </vt:lpstr>
      <vt:lpstr>Arson/Pyromania</vt:lpstr>
      <vt:lpstr>Arson/Pyromania</vt:lpstr>
      <vt:lpstr>Cruelty to Animals</vt:lpstr>
      <vt:lpstr>Cruelty to Animals</vt:lpstr>
      <vt:lpstr>Enuresis</vt:lpstr>
      <vt:lpstr>Enuresis</vt:lpstr>
      <vt:lpstr>Critique of the Triad</vt:lpstr>
      <vt:lpstr>Childhood Trauma</vt:lpstr>
      <vt:lpstr>Phase 1: Shattering the Emotional Core</vt:lpstr>
      <vt:lpstr>Phase 1: Shattering the Emotional Core</vt:lpstr>
      <vt:lpstr>Phase 1: Shattering the Emotional Core</vt:lpstr>
      <vt:lpstr>Phase 1: Shattering the Emotional Core</vt:lpstr>
      <vt:lpstr>Phase 2: Trait Emergence</vt:lpstr>
      <vt:lpstr>Phase 2: Trait Emergence</vt:lpstr>
      <vt:lpstr>Phase 2: Trait Emergence</vt:lpstr>
      <vt:lpstr>Phase 3: The Offender Transition</vt:lpstr>
      <vt:lpstr>Phase 3: The Offender Transition</vt:lpstr>
      <vt:lpstr>Is Serial Murder Nature or Nurture?</vt:lpstr>
      <vt:lpstr>Jeffrey Dahmer: The Milwaukee Cannibal</vt:lpstr>
      <vt:lpstr>Psychopathology</vt:lpstr>
      <vt:lpstr>Psychopathology</vt:lpstr>
      <vt:lpstr>Motives: Permanence and Control</vt:lpstr>
      <vt:lpstr>Motives: Total Possession</vt:lpstr>
      <vt:lpstr>Motives: Zombie Fantasy</vt:lpstr>
      <vt:lpstr>Motives: Alleviating Loneliness</vt:lpstr>
      <vt:lpstr>Motivations</vt:lpstr>
      <vt:lpstr>Organised vs Disorganised Killers</vt:lpstr>
      <vt:lpstr>Organised Profile: The Planner</vt:lpstr>
      <vt:lpstr>Disorganised Profile: The Impulsive</vt:lpstr>
      <vt:lpstr>Dennis Rader (BTK)</vt:lpstr>
      <vt:lpstr>Psychopathology</vt:lpstr>
      <vt:lpstr>Motives: Control and Fame</vt:lpstr>
      <vt:lpstr>Motives: Control and Fame</vt:lpstr>
      <vt:lpstr>Psychosis and the Law</vt:lpstr>
      <vt:lpstr>The Distinction</vt:lpstr>
      <vt:lpstr>Medical vs Legal</vt:lpstr>
      <vt:lpstr>M'Naughten Rules (1843)</vt:lpstr>
      <vt:lpstr>M'Naughten Rules (1843)</vt:lpstr>
      <vt:lpstr>Diminished Responsibility</vt:lpstr>
      <vt:lpstr>Insanity vs Diminished Responsibility</vt:lpstr>
      <vt:lpstr>Case in Point</vt:lpstr>
      <vt:lpstr>Ed Gein: The Plainfield Ghoul</vt:lpstr>
      <vt:lpstr>Ed Gein: The Plainfield Ghoul</vt:lpstr>
      <vt:lpstr>Psychopathology</vt:lpstr>
      <vt:lpstr>Motives: Replacing the Void</vt:lpstr>
      <vt:lpstr>Richard Chase: The Vampire of Sacramento</vt:lpstr>
      <vt:lpstr>Psychopathology</vt:lpstr>
      <vt:lpstr>Motives: Delusion and Survival</vt:lpstr>
      <vt:lpstr>Angels of Death</vt:lpstr>
      <vt:lpstr>Paradox of the Healer</vt:lpstr>
      <vt:lpstr>Motives</vt:lpstr>
      <vt:lpstr>Iatrogenic Harm</vt:lpstr>
      <vt:lpstr>Sub-types</vt:lpstr>
      <vt:lpstr>Red Flags in Healthcare</vt:lpstr>
      <vt:lpstr>Harold Shipman: Dr Death</vt:lpstr>
      <vt:lpstr>Psychopathology</vt:lpstr>
      <vt:lpstr>Motives: Control and Ritual</vt:lpstr>
      <vt:lpstr>Shipman</vt:lpstr>
      <vt:lpstr>Shipman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60</cp:revision>
  <dcterms:created xsi:type="dcterms:W3CDTF">2025-12-03T15:52:41Z</dcterms:created>
  <dcterms:modified xsi:type="dcterms:W3CDTF">2025-12-04T09:42:25Z</dcterms:modified>
</cp:coreProperties>
</file>