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41"/>
  </p:notesMasterIdLst>
  <p:sldIdLst>
    <p:sldId id="257" r:id="rId5"/>
    <p:sldId id="258" r:id="rId6"/>
    <p:sldId id="259" r:id="rId7"/>
    <p:sldId id="260" r:id="rId8"/>
    <p:sldId id="319" r:id="rId9"/>
    <p:sldId id="271" r:id="rId10"/>
    <p:sldId id="272" r:id="rId11"/>
    <p:sldId id="273" r:id="rId12"/>
    <p:sldId id="275" r:id="rId13"/>
    <p:sldId id="283" r:id="rId14"/>
    <p:sldId id="261" r:id="rId15"/>
    <p:sldId id="262" r:id="rId16"/>
    <p:sldId id="264" r:id="rId17"/>
    <p:sldId id="320" r:id="rId18"/>
    <p:sldId id="321" r:id="rId19"/>
    <p:sldId id="322" r:id="rId20"/>
    <p:sldId id="323" r:id="rId21"/>
    <p:sldId id="266" r:id="rId22"/>
    <p:sldId id="325" r:id="rId23"/>
    <p:sldId id="267" r:id="rId24"/>
    <p:sldId id="326" r:id="rId25"/>
    <p:sldId id="268" r:id="rId26"/>
    <p:sldId id="269" r:id="rId27"/>
    <p:sldId id="270" r:id="rId28"/>
    <p:sldId id="285" r:id="rId29"/>
    <p:sldId id="284" r:id="rId30"/>
    <p:sldId id="286" r:id="rId31"/>
    <p:sldId id="287" r:id="rId32"/>
    <p:sldId id="288" r:id="rId33"/>
    <p:sldId id="290" r:id="rId34"/>
    <p:sldId id="289" r:id="rId35"/>
    <p:sldId id="324" r:id="rId36"/>
    <p:sldId id="294" r:id="rId37"/>
    <p:sldId id="295" r:id="rId38"/>
    <p:sldId id="317" r:id="rId39"/>
    <p:sldId id="318" r:id="rId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FC8BAE3-B20E-4D05-8B0B-37D4DB925CCC}" v="4" dt="2025-12-02T09:41:08.38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4173" autoAdjust="0"/>
  </p:normalViewPr>
  <p:slideViewPr>
    <p:cSldViewPr snapToGrid="0">
      <p:cViewPr varScale="1">
        <p:scale>
          <a:sx n="94" d="100"/>
          <a:sy n="94" d="100"/>
        </p:scale>
        <p:origin x="312" y="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presProps" Target="presProps.xml"/><Relationship Id="rId47" Type="http://schemas.microsoft.com/office/2015/10/relationships/revisionInfo" Target="revisionInfo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microsoft.com/office/2016/11/relationships/changesInfo" Target="changesInfos/changesInfo1.xml"/><Relationship Id="rId20" Type="http://schemas.openxmlformats.org/officeDocument/2006/relationships/slide" Target="slides/slide16.xml"/><Relationship Id="rId41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EF0E77A1-30A0-420A-8B5C-1D4447251AB8}"/>
    <pc:docChg chg="undo custSel addSld delSld modSld">
      <pc:chgData name="Zita Draper" userId="b063123c-f51f-481b-b99c-f574606c9ace" providerId="ADAL" clId="{EF0E77A1-30A0-420A-8B5C-1D4447251AB8}" dt="2025-12-02T09:44:05.634" v="950" actId="14100"/>
      <pc:docMkLst>
        <pc:docMk/>
      </pc:docMkLst>
      <pc:sldChg chg="delSp mod delAnim">
        <pc:chgData name="Zita Draper" userId="b063123c-f51f-481b-b99c-f574606c9ace" providerId="ADAL" clId="{EF0E77A1-30A0-420A-8B5C-1D4447251AB8}" dt="2025-12-02T09:14:24.921" v="0" actId="478"/>
        <pc:sldMkLst>
          <pc:docMk/>
          <pc:sldMk cId="4075606908" sldId="257"/>
        </pc:sldMkLst>
        <pc:picChg chg="del">
          <ac:chgData name="Zita Draper" userId="b063123c-f51f-481b-b99c-f574606c9ace" providerId="ADAL" clId="{EF0E77A1-30A0-420A-8B5C-1D4447251AB8}" dt="2025-12-02T09:14:24.921" v="0" actId="478"/>
          <ac:picMkLst>
            <pc:docMk/>
            <pc:sldMk cId="4075606908" sldId="257"/>
            <ac:picMk id="2" creationId="{EA39F213-6EF6-CE07-A4F3-EE68093DD240}"/>
          </ac:picMkLst>
        </pc:picChg>
      </pc:sldChg>
      <pc:sldChg chg="delSp mod delAnim">
        <pc:chgData name="Zita Draper" userId="b063123c-f51f-481b-b99c-f574606c9ace" providerId="ADAL" clId="{EF0E77A1-30A0-420A-8B5C-1D4447251AB8}" dt="2025-12-02T09:14:26.671" v="1" actId="478"/>
        <pc:sldMkLst>
          <pc:docMk/>
          <pc:sldMk cId="2662555001" sldId="258"/>
        </pc:sldMkLst>
        <pc:picChg chg="del">
          <ac:chgData name="Zita Draper" userId="b063123c-f51f-481b-b99c-f574606c9ace" providerId="ADAL" clId="{EF0E77A1-30A0-420A-8B5C-1D4447251AB8}" dt="2025-12-02T09:14:26.671" v="1" actId="478"/>
          <ac:picMkLst>
            <pc:docMk/>
            <pc:sldMk cId="2662555001" sldId="258"/>
            <ac:picMk id="2" creationId="{02D3F9D4-63E3-C97E-15AD-455A19800139}"/>
          </ac:picMkLst>
        </pc:picChg>
      </pc:sldChg>
      <pc:sldChg chg="delSp modSp add del mod delAnim">
        <pc:chgData name="Zita Draper" userId="b063123c-f51f-481b-b99c-f574606c9ace" providerId="ADAL" clId="{EF0E77A1-30A0-420A-8B5C-1D4447251AB8}" dt="2025-12-02T09:19:36.713" v="49" actId="33524"/>
        <pc:sldMkLst>
          <pc:docMk/>
          <pc:sldMk cId="1181190815" sldId="259"/>
        </pc:sldMkLst>
        <pc:spChg chg="mod">
          <ac:chgData name="Zita Draper" userId="b063123c-f51f-481b-b99c-f574606c9ace" providerId="ADAL" clId="{EF0E77A1-30A0-420A-8B5C-1D4447251AB8}" dt="2025-12-02T09:19:36.713" v="49" actId="33524"/>
          <ac:spMkLst>
            <pc:docMk/>
            <pc:sldMk cId="1181190815" sldId="259"/>
            <ac:spMk id="3" creationId="{C3F7C96A-5C30-C7F7-BFE8-BCEAC8586942}"/>
          </ac:spMkLst>
        </pc:spChg>
        <pc:picChg chg="del">
          <ac:chgData name="Zita Draper" userId="b063123c-f51f-481b-b99c-f574606c9ace" providerId="ADAL" clId="{EF0E77A1-30A0-420A-8B5C-1D4447251AB8}" dt="2025-12-02T09:14:32.233" v="4" actId="478"/>
          <ac:picMkLst>
            <pc:docMk/>
            <pc:sldMk cId="1181190815" sldId="259"/>
            <ac:picMk id="4" creationId="{CC4D6894-D892-BC5A-4449-33E1DB8562C3}"/>
          </ac:picMkLst>
        </pc:picChg>
      </pc:sldChg>
      <pc:sldChg chg="delSp modSp mod delAnim">
        <pc:chgData name="Zita Draper" userId="b063123c-f51f-481b-b99c-f574606c9ace" providerId="ADAL" clId="{EF0E77A1-30A0-420A-8B5C-1D4447251AB8}" dt="2025-12-02T09:19:57.261" v="58" actId="20577"/>
        <pc:sldMkLst>
          <pc:docMk/>
          <pc:sldMk cId="2938191903" sldId="260"/>
        </pc:sldMkLst>
        <pc:spChg chg="mod">
          <ac:chgData name="Zita Draper" userId="b063123c-f51f-481b-b99c-f574606c9ace" providerId="ADAL" clId="{EF0E77A1-30A0-420A-8B5C-1D4447251AB8}" dt="2025-12-02T09:19:57.261" v="58" actId="20577"/>
          <ac:spMkLst>
            <pc:docMk/>
            <pc:sldMk cId="2938191903" sldId="260"/>
            <ac:spMk id="3" creationId="{ED0856B9-40B3-03CB-545E-B57B31DA1F65}"/>
          </ac:spMkLst>
        </pc:spChg>
        <pc:picChg chg="del">
          <ac:chgData name="Zita Draper" userId="b063123c-f51f-481b-b99c-f574606c9ace" providerId="ADAL" clId="{EF0E77A1-30A0-420A-8B5C-1D4447251AB8}" dt="2025-12-02T09:14:34.391" v="5" actId="478"/>
          <ac:picMkLst>
            <pc:docMk/>
            <pc:sldMk cId="2938191903" sldId="260"/>
            <ac:picMk id="4" creationId="{77E83E10-534F-C037-D117-97AF4C73C831}"/>
          </ac:picMkLst>
        </pc:picChg>
      </pc:sldChg>
      <pc:sldChg chg="delSp modSp mod modClrScheme delAnim chgLayout">
        <pc:chgData name="Zita Draper" userId="b063123c-f51f-481b-b99c-f574606c9ace" providerId="ADAL" clId="{EF0E77A1-30A0-420A-8B5C-1D4447251AB8}" dt="2025-12-02T09:24:07.769" v="372" actId="20577"/>
        <pc:sldMkLst>
          <pc:docMk/>
          <pc:sldMk cId="2729991300" sldId="261"/>
        </pc:sldMkLst>
        <pc:spChg chg="mod">
          <ac:chgData name="Zita Draper" userId="b063123c-f51f-481b-b99c-f574606c9ace" providerId="ADAL" clId="{EF0E77A1-30A0-420A-8B5C-1D4447251AB8}" dt="2025-12-02T09:23:50.833" v="365" actId="26606"/>
          <ac:spMkLst>
            <pc:docMk/>
            <pc:sldMk cId="2729991300" sldId="261"/>
            <ac:spMk id="2" creationId="{2D64D110-DEA9-215C-2820-CAAA6AF68CCD}"/>
          </ac:spMkLst>
        </pc:spChg>
        <pc:spChg chg="mod ord">
          <ac:chgData name="Zita Draper" userId="b063123c-f51f-481b-b99c-f574606c9ace" providerId="ADAL" clId="{EF0E77A1-30A0-420A-8B5C-1D4447251AB8}" dt="2025-12-02T09:24:07.769" v="372" actId="20577"/>
          <ac:spMkLst>
            <pc:docMk/>
            <pc:sldMk cId="2729991300" sldId="261"/>
            <ac:spMk id="3" creationId="{0D21A4A6-8F2F-613F-2D2D-1C91FFB35263}"/>
          </ac:spMkLst>
        </pc:spChg>
        <pc:picChg chg="mod">
          <ac:chgData name="Zita Draper" userId="b063123c-f51f-481b-b99c-f574606c9ace" providerId="ADAL" clId="{EF0E77A1-30A0-420A-8B5C-1D4447251AB8}" dt="2025-12-02T09:23:50.833" v="365" actId="26606"/>
          <ac:picMkLst>
            <pc:docMk/>
            <pc:sldMk cId="2729991300" sldId="261"/>
            <ac:picMk id="4" creationId="{5BACC728-4D7B-3AA1-C419-0433488B06F6}"/>
          </ac:picMkLst>
        </pc:picChg>
        <pc:picChg chg="del">
          <ac:chgData name="Zita Draper" userId="b063123c-f51f-481b-b99c-f574606c9ace" providerId="ADAL" clId="{EF0E77A1-30A0-420A-8B5C-1D4447251AB8}" dt="2025-12-02T09:16:53.554" v="14" actId="478"/>
          <ac:picMkLst>
            <pc:docMk/>
            <pc:sldMk cId="2729991300" sldId="261"/>
            <ac:picMk id="5" creationId="{250D74D6-5640-2684-725A-00172E1501F7}"/>
          </ac:picMkLst>
        </pc:picChg>
        <pc:picChg chg="del">
          <ac:chgData name="Zita Draper" userId="b063123c-f51f-481b-b99c-f574606c9ace" providerId="ADAL" clId="{EF0E77A1-30A0-420A-8B5C-1D4447251AB8}" dt="2025-12-02T09:16:54.429" v="15" actId="478"/>
          <ac:picMkLst>
            <pc:docMk/>
            <pc:sldMk cId="2729991300" sldId="261"/>
            <ac:picMk id="6" creationId="{081DC2C8-17DD-3744-FFA5-3C066955A6B7}"/>
          </ac:picMkLst>
        </pc:picChg>
      </pc:sldChg>
      <pc:sldChg chg="delSp modSp mod modClrScheme delAnim chgLayout">
        <pc:chgData name="Zita Draper" userId="b063123c-f51f-481b-b99c-f574606c9ace" providerId="ADAL" clId="{EF0E77A1-30A0-420A-8B5C-1D4447251AB8}" dt="2025-12-02T09:24:56.631" v="434" actId="26606"/>
        <pc:sldMkLst>
          <pc:docMk/>
          <pc:sldMk cId="1461691719" sldId="262"/>
        </pc:sldMkLst>
        <pc:spChg chg="mod">
          <ac:chgData name="Zita Draper" userId="b063123c-f51f-481b-b99c-f574606c9ace" providerId="ADAL" clId="{EF0E77A1-30A0-420A-8B5C-1D4447251AB8}" dt="2025-12-02T09:24:56.631" v="434" actId="26606"/>
          <ac:spMkLst>
            <pc:docMk/>
            <pc:sldMk cId="1461691719" sldId="262"/>
            <ac:spMk id="2" creationId="{87783541-1DDB-E7D8-556F-964C46136E76}"/>
          </ac:spMkLst>
        </pc:spChg>
        <pc:spChg chg="mod">
          <ac:chgData name="Zita Draper" userId="b063123c-f51f-481b-b99c-f574606c9ace" providerId="ADAL" clId="{EF0E77A1-30A0-420A-8B5C-1D4447251AB8}" dt="2025-12-02T09:24:56.631" v="434" actId="26606"/>
          <ac:spMkLst>
            <pc:docMk/>
            <pc:sldMk cId="1461691719" sldId="262"/>
            <ac:spMk id="3" creationId="{604E2BD8-BB8F-A6BA-9A5F-EA8250CD2815}"/>
          </ac:spMkLst>
        </pc:spChg>
        <pc:picChg chg="mod">
          <ac:chgData name="Zita Draper" userId="b063123c-f51f-481b-b99c-f574606c9ace" providerId="ADAL" clId="{EF0E77A1-30A0-420A-8B5C-1D4447251AB8}" dt="2025-12-02T09:24:56.631" v="434" actId="26606"/>
          <ac:picMkLst>
            <pc:docMk/>
            <pc:sldMk cId="1461691719" sldId="262"/>
            <ac:picMk id="4" creationId="{D49F2C5F-58DD-506D-A302-1A9FF59C074D}"/>
          </ac:picMkLst>
        </pc:picChg>
        <pc:picChg chg="del">
          <ac:chgData name="Zita Draper" userId="b063123c-f51f-481b-b99c-f574606c9ace" providerId="ADAL" clId="{EF0E77A1-30A0-420A-8B5C-1D4447251AB8}" dt="2025-12-02T09:16:56.684" v="16" actId="478"/>
          <ac:picMkLst>
            <pc:docMk/>
            <pc:sldMk cId="1461691719" sldId="262"/>
            <ac:picMk id="5" creationId="{DFAE4A86-81CE-3C3D-EC74-132A110368DA}"/>
          </ac:picMkLst>
        </pc:picChg>
      </pc:sldChg>
      <pc:sldChg chg="delSp modSp mod modClrScheme delAnim chgLayout">
        <pc:chgData name="Zita Draper" userId="b063123c-f51f-481b-b99c-f574606c9ace" providerId="ADAL" clId="{EF0E77A1-30A0-420A-8B5C-1D4447251AB8}" dt="2025-12-02T09:25:38.941" v="451" actId="20577"/>
        <pc:sldMkLst>
          <pc:docMk/>
          <pc:sldMk cId="1927505970" sldId="264"/>
        </pc:sldMkLst>
        <pc:spChg chg="mod">
          <ac:chgData name="Zita Draper" userId="b063123c-f51f-481b-b99c-f574606c9ace" providerId="ADAL" clId="{EF0E77A1-30A0-420A-8B5C-1D4447251AB8}" dt="2025-12-02T09:25:10.131" v="438" actId="403"/>
          <ac:spMkLst>
            <pc:docMk/>
            <pc:sldMk cId="1927505970" sldId="264"/>
            <ac:spMk id="2" creationId="{3B846F5D-F20C-7C7B-1728-8480C1BB29D4}"/>
          </ac:spMkLst>
        </pc:spChg>
        <pc:spChg chg="mod ord">
          <ac:chgData name="Zita Draper" userId="b063123c-f51f-481b-b99c-f574606c9ace" providerId="ADAL" clId="{EF0E77A1-30A0-420A-8B5C-1D4447251AB8}" dt="2025-12-02T09:25:38.941" v="451" actId="20577"/>
          <ac:spMkLst>
            <pc:docMk/>
            <pc:sldMk cId="1927505970" sldId="264"/>
            <ac:spMk id="3" creationId="{9FE87FD0-A877-1CBD-B57D-90411EF41806}"/>
          </ac:spMkLst>
        </pc:spChg>
        <pc:picChg chg="mod">
          <ac:chgData name="Zita Draper" userId="b063123c-f51f-481b-b99c-f574606c9ace" providerId="ADAL" clId="{EF0E77A1-30A0-420A-8B5C-1D4447251AB8}" dt="2025-12-02T09:25:02.853" v="435" actId="26606"/>
          <ac:picMkLst>
            <pc:docMk/>
            <pc:sldMk cId="1927505970" sldId="264"/>
            <ac:picMk id="4" creationId="{5B4ACDC3-76A2-B4D3-94A5-E7FEA2407C8E}"/>
          </ac:picMkLst>
        </pc:picChg>
        <pc:picChg chg="del">
          <ac:chgData name="Zita Draper" userId="b063123c-f51f-481b-b99c-f574606c9ace" providerId="ADAL" clId="{EF0E77A1-30A0-420A-8B5C-1D4447251AB8}" dt="2025-12-02T09:16:58.868" v="17" actId="478"/>
          <ac:picMkLst>
            <pc:docMk/>
            <pc:sldMk cId="1927505970" sldId="264"/>
            <ac:picMk id="5" creationId="{CC15B0BE-FEB7-BEF7-89F2-9C003E5CC647}"/>
          </ac:picMkLst>
        </pc:picChg>
        <pc:picChg chg="del">
          <ac:chgData name="Zita Draper" userId="b063123c-f51f-481b-b99c-f574606c9ace" providerId="ADAL" clId="{EF0E77A1-30A0-420A-8B5C-1D4447251AB8}" dt="2025-12-02T09:16:59.925" v="18" actId="478"/>
          <ac:picMkLst>
            <pc:docMk/>
            <pc:sldMk cId="1927505970" sldId="264"/>
            <ac:picMk id="6" creationId="{FE9C3254-7005-E1EA-60AE-19282B55C5C7}"/>
          </ac:picMkLst>
        </pc:picChg>
      </pc:sldChg>
      <pc:sldChg chg="delSp modSp mod delAnim modNotesTx">
        <pc:chgData name="Zita Draper" userId="b063123c-f51f-481b-b99c-f574606c9ace" providerId="ADAL" clId="{EF0E77A1-30A0-420A-8B5C-1D4447251AB8}" dt="2025-12-02T09:25:52.182" v="452" actId="20577"/>
        <pc:sldMkLst>
          <pc:docMk/>
          <pc:sldMk cId="3590851438" sldId="266"/>
        </pc:sldMkLst>
        <pc:picChg chg="del mod">
          <ac:chgData name="Zita Draper" userId="b063123c-f51f-481b-b99c-f574606c9ace" providerId="ADAL" clId="{EF0E77A1-30A0-420A-8B5C-1D4447251AB8}" dt="2025-12-02T09:17:10.333" v="25" actId="478"/>
          <ac:picMkLst>
            <pc:docMk/>
            <pc:sldMk cId="3590851438" sldId="266"/>
            <ac:picMk id="5" creationId="{0E8D13A3-5BB2-FECF-32F7-FAD1C1EC23AB}"/>
          </ac:picMkLst>
        </pc:picChg>
        <pc:picChg chg="del">
          <ac:chgData name="Zita Draper" userId="b063123c-f51f-481b-b99c-f574606c9ace" providerId="ADAL" clId="{EF0E77A1-30A0-420A-8B5C-1D4447251AB8}" dt="2025-12-02T09:17:09.553" v="23" actId="478"/>
          <ac:picMkLst>
            <pc:docMk/>
            <pc:sldMk cId="3590851438" sldId="266"/>
            <ac:picMk id="6" creationId="{C9E59B86-763A-5849-9C09-EDDDDD9ECBD5}"/>
          </ac:picMkLst>
        </pc:picChg>
      </pc:sldChg>
      <pc:sldChg chg="delSp modSp mod modClrScheme delAnim chgLayout">
        <pc:chgData name="Zita Draper" userId="b063123c-f51f-481b-b99c-f574606c9ace" providerId="ADAL" clId="{EF0E77A1-30A0-420A-8B5C-1D4447251AB8}" dt="2025-12-02T09:28:14.698" v="548" actId="1076"/>
        <pc:sldMkLst>
          <pc:docMk/>
          <pc:sldMk cId="3467463936" sldId="267"/>
        </pc:sldMkLst>
        <pc:spChg chg="mod">
          <ac:chgData name="Zita Draper" userId="b063123c-f51f-481b-b99c-f574606c9ace" providerId="ADAL" clId="{EF0E77A1-30A0-420A-8B5C-1D4447251AB8}" dt="2025-12-02T09:28:14.698" v="548" actId="1076"/>
          <ac:spMkLst>
            <pc:docMk/>
            <pc:sldMk cId="3467463936" sldId="267"/>
            <ac:spMk id="2" creationId="{66892842-31BC-8535-59C5-C207E946F153}"/>
          </ac:spMkLst>
        </pc:spChg>
        <pc:spChg chg="mod">
          <ac:chgData name="Zita Draper" userId="b063123c-f51f-481b-b99c-f574606c9ace" providerId="ADAL" clId="{EF0E77A1-30A0-420A-8B5C-1D4447251AB8}" dt="2025-12-02T09:27:41.908" v="541" actId="1076"/>
          <ac:spMkLst>
            <pc:docMk/>
            <pc:sldMk cId="3467463936" sldId="267"/>
            <ac:spMk id="3" creationId="{61B1AA12-C291-FA0B-E8F1-7DD46F3967E5}"/>
          </ac:spMkLst>
        </pc:spChg>
        <pc:spChg chg="mod">
          <ac:chgData name="Zita Draper" userId="b063123c-f51f-481b-b99c-f574606c9ace" providerId="ADAL" clId="{EF0E77A1-30A0-420A-8B5C-1D4447251AB8}" dt="2025-12-02T09:27:36.976" v="540" actId="1076"/>
          <ac:spMkLst>
            <pc:docMk/>
            <pc:sldMk cId="3467463936" sldId="267"/>
            <ac:spMk id="4" creationId="{3EE4EFC2-EB68-F12F-6C79-9E19D7C0F5C5}"/>
          </ac:spMkLst>
        </pc:spChg>
        <pc:spChg chg="mod ord">
          <ac:chgData name="Zita Draper" userId="b063123c-f51f-481b-b99c-f574606c9ace" providerId="ADAL" clId="{EF0E77A1-30A0-420A-8B5C-1D4447251AB8}" dt="2025-12-02T09:28:11.272" v="547" actId="1076"/>
          <ac:spMkLst>
            <pc:docMk/>
            <pc:sldMk cId="3467463936" sldId="267"/>
            <ac:spMk id="7" creationId="{F56DE0D2-52C5-8F3C-57DB-33BE3D1268D3}"/>
          </ac:spMkLst>
        </pc:spChg>
        <pc:picChg chg="mod ord">
          <ac:chgData name="Zita Draper" userId="b063123c-f51f-481b-b99c-f574606c9ace" providerId="ADAL" clId="{EF0E77A1-30A0-420A-8B5C-1D4447251AB8}" dt="2025-12-02T09:27:10.447" v="533" actId="26606"/>
          <ac:picMkLst>
            <pc:docMk/>
            <pc:sldMk cId="3467463936" sldId="267"/>
            <ac:picMk id="6" creationId="{FBA99E87-DCDF-D4E4-63B6-F63FD94AC7EC}"/>
          </ac:picMkLst>
        </pc:picChg>
        <pc:picChg chg="del">
          <ac:chgData name="Zita Draper" userId="b063123c-f51f-481b-b99c-f574606c9ace" providerId="ADAL" clId="{EF0E77A1-30A0-420A-8B5C-1D4447251AB8}" dt="2025-12-02T09:17:12.623" v="26" actId="478"/>
          <ac:picMkLst>
            <pc:docMk/>
            <pc:sldMk cId="3467463936" sldId="267"/>
            <ac:picMk id="8" creationId="{B5630518-F456-C0DD-3F73-59F3D5BF3B7C}"/>
          </ac:picMkLst>
        </pc:picChg>
      </pc:sldChg>
      <pc:sldChg chg="delSp modSp mod modClrScheme delAnim chgLayout">
        <pc:chgData name="Zita Draper" userId="b063123c-f51f-481b-b99c-f574606c9ace" providerId="ADAL" clId="{EF0E77A1-30A0-420A-8B5C-1D4447251AB8}" dt="2025-12-02T09:31:57.356" v="654" actId="27636"/>
        <pc:sldMkLst>
          <pc:docMk/>
          <pc:sldMk cId="3336669337" sldId="268"/>
        </pc:sldMkLst>
        <pc:spChg chg="mod">
          <ac:chgData name="Zita Draper" userId="b063123c-f51f-481b-b99c-f574606c9ace" providerId="ADAL" clId="{EF0E77A1-30A0-420A-8B5C-1D4447251AB8}" dt="2025-12-02T09:30:48.682" v="635" actId="26606"/>
          <ac:spMkLst>
            <pc:docMk/>
            <pc:sldMk cId="3336669337" sldId="268"/>
            <ac:spMk id="2" creationId="{26BABAD7-A95B-3B88-85F4-77B4ADBCD623}"/>
          </ac:spMkLst>
        </pc:spChg>
        <pc:spChg chg="mod ord">
          <ac:chgData name="Zita Draper" userId="b063123c-f51f-481b-b99c-f574606c9ace" providerId="ADAL" clId="{EF0E77A1-30A0-420A-8B5C-1D4447251AB8}" dt="2025-12-02T09:31:57.356" v="654" actId="27636"/>
          <ac:spMkLst>
            <pc:docMk/>
            <pc:sldMk cId="3336669337" sldId="268"/>
            <ac:spMk id="3" creationId="{77FAEA5E-DA96-3EF3-6305-D6F8AF83F69B}"/>
          </ac:spMkLst>
        </pc:spChg>
        <pc:picChg chg="mod">
          <ac:chgData name="Zita Draper" userId="b063123c-f51f-481b-b99c-f574606c9ace" providerId="ADAL" clId="{EF0E77A1-30A0-420A-8B5C-1D4447251AB8}" dt="2025-12-02T09:30:48.682" v="635" actId="26606"/>
          <ac:picMkLst>
            <pc:docMk/>
            <pc:sldMk cId="3336669337" sldId="268"/>
            <ac:picMk id="4" creationId="{5759B8D9-7C10-0A03-17FB-8B0014E41581}"/>
          </ac:picMkLst>
        </pc:picChg>
        <pc:picChg chg="del">
          <ac:chgData name="Zita Draper" userId="b063123c-f51f-481b-b99c-f574606c9ace" providerId="ADAL" clId="{EF0E77A1-30A0-420A-8B5C-1D4447251AB8}" dt="2025-12-02T09:17:16.751" v="28" actId="478"/>
          <ac:picMkLst>
            <pc:docMk/>
            <pc:sldMk cId="3336669337" sldId="268"/>
            <ac:picMk id="5" creationId="{719E119F-0734-0DE2-A7F6-3384ED69FC11}"/>
          </ac:picMkLst>
        </pc:picChg>
      </pc:sldChg>
      <pc:sldChg chg="delSp modSp mod modClrScheme delAnim chgLayout">
        <pc:chgData name="Zita Draper" userId="b063123c-f51f-481b-b99c-f574606c9ace" providerId="ADAL" clId="{EF0E77A1-30A0-420A-8B5C-1D4447251AB8}" dt="2025-12-02T09:40:01.054" v="848" actId="20577"/>
        <pc:sldMkLst>
          <pc:docMk/>
          <pc:sldMk cId="820654565" sldId="269"/>
        </pc:sldMkLst>
        <pc:spChg chg="mod">
          <ac:chgData name="Zita Draper" userId="b063123c-f51f-481b-b99c-f574606c9ace" providerId="ADAL" clId="{EF0E77A1-30A0-420A-8B5C-1D4447251AB8}" dt="2025-12-02T09:39:55.155" v="846" actId="122"/>
          <ac:spMkLst>
            <pc:docMk/>
            <pc:sldMk cId="820654565" sldId="269"/>
            <ac:spMk id="2" creationId="{9D4F5A7B-7CC5-FB51-81D2-95C042DB7EE3}"/>
          </ac:spMkLst>
        </pc:spChg>
        <pc:spChg chg="mod ord">
          <ac:chgData name="Zita Draper" userId="b063123c-f51f-481b-b99c-f574606c9ace" providerId="ADAL" clId="{EF0E77A1-30A0-420A-8B5C-1D4447251AB8}" dt="2025-12-02T09:40:01.054" v="848" actId="20577"/>
          <ac:spMkLst>
            <pc:docMk/>
            <pc:sldMk cId="820654565" sldId="269"/>
            <ac:spMk id="3" creationId="{732C16E2-E791-3478-E82D-CE9CEC46DF3B}"/>
          </ac:spMkLst>
        </pc:spChg>
        <pc:picChg chg="mod">
          <ac:chgData name="Zita Draper" userId="b063123c-f51f-481b-b99c-f574606c9ace" providerId="ADAL" clId="{EF0E77A1-30A0-420A-8B5C-1D4447251AB8}" dt="2025-12-02T09:39:49.658" v="844" actId="26606"/>
          <ac:picMkLst>
            <pc:docMk/>
            <pc:sldMk cId="820654565" sldId="269"/>
            <ac:picMk id="4" creationId="{EE0B5166-239B-74E4-8042-F5494354505D}"/>
          </ac:picMkLst>
        </pc:picChg>
        <pc:picChg chg="del">
          <ac:chgData name="Zita Draper" userId="b063123c-f51f-481b-b99c-f574606c9ace" providerId="ADAL" clId="{EF0E77A1-30A0-420A-8B5C-1D4447251AB8}" dt="2025-12-02T09:17:21.472" v="29" actId="478"/>
          <ac:picMkLst>
            <pc:docMk/>
            <pc:sldMk cId="820654565" sldId="269"/>
            <ac:picMk id="5" creationId="{24500A41-FDB4-A88A-988A-E1C68E508D8D}"/>
          </ac:picMkLst>
        </pc:picChg>
      </pc:sldChg>
      <pc:sldChg chg="delSp mod delAnim modNotesTx">
        <pc:chgData name="Zita Draper" userId="b063123c-f51f-481b-b99c-f574606c9ace" providerId="ADAL" clId="{EF0E77A1-30A0-420A-8B5C-1D4447251AB8}" dt="2025-12-02T09:37:54.574" v="701" actId="20577"/>
        <pc:sldMkLst>
          <pc:docMk/>
          <pc:sldMk cId="3452162317" sldId="270"/>
        </pc:sldMkLst>
        <pc:picChg chg="del">
          <ac:chgData name="Zita Draper" userId="b063123c-f51f-481b-b99c-f574606c9ace" providerId="ADAL" clId="{EF0E77A1-30A0-420A-8B5C-1D4447251AB8}" dt="2025-12-02T09:17:22.936" v="30" actId="478"/>
          <ac:picMkLst>
            <pc:docMk/>
            <pc:sldMk cId="3452162317" sldId="270"/>
            <ac:picMk id="2" creationId="{B98F4FB6-23CB-F73B-3EB4-143E64F58B06}"/>
          </ac:picMkLst>
        </pc:picChg>
      </pc:sldChg>
      <pc:sldChg chg="delSp mod delAnim">
        <pc:chgData name="Zita Draper" userId="b063123c-f51f-481b-b99c-f574606c9ace" providerId="ADAL" clId="{EF0E77A1-30A0-420A-8B5C-1D4447251AB8}" dt="2025-12-02T09:14:40.293" v="7" actId="478"/>
        <pc:sldMkLst>
          <pc:docMk/>
          <pc:sldMk cId="972961867" sldId="271"/>
        </pc:sldMkLst>
        <pc:picChg chg="del">
          <ac:chgData name="Zita Draper" userId="b063123c-f51f-481b-b99c-f574606c9ace" providerId="ADAL" clId="{EF0E77A1-30A0-420A-8B5C-1D4447251AB8}" dt="2025-12-02T09:14:40.293" v="7" actId="478"/>
          <ac:picMkLst>
            <pc:docMk/>
            <pc:sldMk cId="972961867" sldId="271"/>
            <ac:picMk id="5" creationId="{C1EB5FD1-6A4F-4CD7-69FB-9F8389191AF1}"/>
          </ac:picMkLst>
        </pc:picChg>
      </pc:sldChg>
      <pc:sldChg chg="addSp delSp modSp mod modClrScheme delAnim chgLayout">
        <pc:chgData name="Zita Draper" userId="b063123c-f51f-481b-b99c-f574606c9ace" providerId="ADAL" clId="{EF0E77A1-30A0-420A-8B5C-1D4447251AB8}" dt="2025-12-02T09:21:53.979" v="127" actId="20577"/>
        <pc:sldMkLst>
          <pc:docMk/>
          <pc:sldMk cId="3939337609" sldId="272"/>
        </pc:sldMkLst>
        <pc:spChg chg="mod">
          <ac:chgData name="Zita Draper" userId="b063123c-f51f-481b-b99c-f574606c9ace" providerId="ADAL" clId="{EF0E77A1-30A0-420A-8B5C-1D4447251AB8}" dt="2025-12-02T09:21:42.288" v="120" actId="1076"/>
          <ac:spMkLst>
            <pc:docMk/>
            <pc:sldMk cId="3939337609" sldId="272"/>
            <ac:spMk id="2" creationId="{63DDF850-FB0D-5389-8BEC-E1B8483A8DD5}"/>
          </ac:spMkLst>
        </pc:spChg>
        <pc:spChg chg="mod">
          <ac:chgData name="Zita Draper" userId="b063123c-f51f-481b-b99c-f574606c9ace" providerId="ADAL" clId="{EF0E77A1-30A0-420A-8B5C-1D4447251AB8}" dt="2025-12-02T09:21:53.979" v="127" actId="20577"/>
          <ac:spMkLst>
            <pc:docMk/>
            <pc:sldMk cId="3939337609" sldId="272"/>
            <ac:spMk id="3" creationId="{B8FC5D6C-FEA4-C6C3-1E3D-E046A95B8A20}"/>
          </ac:spMkLst>
        </pc:spChg>
        <pc:spChg chg="add del mod">
          <ac:chgData name="Zita Draper" userId="b063123c-f51f-481b-b99c-f574606c9ace" providerId="ADAL" clId="{EF0E77A1-30A0-420A-8B5C-1D4447251AB8}" dt="2025-12-02T09:21:14.287" v="113" actId="26606"/>
          <ac:spMkLst>
            <pc:docMk/>
            <pc:sldMk cId="3939337609" sldId="272"/>
            <ac:spMk id="8" creationId="{A061B888-65CC-6387-3C98-589557F9A10E}"/>
          </ac:spMkLst>
        </pc:spChg>
        <pc:spChg chg="add del mod">
          <ac:chgData name="Zita Draper" userId="b063123c-f51f-481b-b99c-f574606c9ace" providerId="ADAL" clId="{EF0E77A1-30A0-420A-8B5C-1D4447251AB8}" dt="2025-12-02T09:21:27.289" v="115" actId="931"/>
          <ac:spMkLst>
            <pc:docMk/>
            <pc:sldMk cId="3939337609" sldId="272"/>
            <ac:spMk id="10" creationId="{22AD569B-7FD7-3E13-68E7-F03DCFEF3E7F}"/>
          </ac:spMkLst>
        </pc:spChg>
        <pc:picChg chg="del">
          <ac:chgData name="Zita Draper" userId="b063123c-f51f-481b-b99c-f574606c9ace" providerId="ADAL" clId="{EF0E77A1-30A0-420A-8B5C-1D4447251AB8}" dt="2025-12-02T09:14:42.138" v="8" actId="478"/>
          <ac:picMkLst>
            <pc:docMk/>
            <pc:sldMk cId="3939337609" sldId="272"/>
            <ac:picMk id="4" creationId="{0176A4DC-6735-39ED-5073-D4E6135E2781}"/>
          </ac:picMkLst>
        </pc:picChg>
        <pc:picChg chg="add mod">
          <ac:chgData name="Zita Draper" userId="b063123c-f51f-481b-b99c-f574606c9ace" providerId="ADAL" clId="{EF0E77A1-30A0-420A-8B5C-1D4447251AB8}" dt="2025-12-02T09:21:27.289" v="115" actId="931"/>
          <ac:picMkLst>
            <pc:docMk/>
            <pc:sldMk cId="3939337609" sldId="272"/>
            <ac:picMk id="6" creationId="{BEFD494B-58C5-FBED-1CA3-67E63E9F5C9C}"/>
          </ac:picMkLst>
        </pc:picChg>
      </pc:sldChg>
      <pc:sldChg chg="delSp modSp mod modClrScheme delAnim chgLayout">
        <pc:chgData name="Zita Draper" userId="b063123c-f51f-481b-b99c-f574606c9ace" providerId="ADAL" clId="{EF0E77A1-30A0-420A-8B5C-1D4447251AB8}" dt="2025-12-02T09:22:37.380" v="185" actId="26606"/>
        <pc:sldMkLst>
          <pc:docMk/>
          <pc:sldMk cId="2606328154" sldId="273"/>
        </pc:sldMkLst>
        <pc:spChg chg="mod">
          <ac:chgData name="Zita Draper" userId="b063123c-f51f-481b-b99c-f574606c9ace" providerId="ADAL" clId="{EF0E77A1-30A0-420A-8B5C-1D4447251AB8}" dt="2025-12-02T09:22:37.380" v="185" actId="26606"/>
          <ac:spMkLst>
            <pc:docMk/>
            <pc:sldMk cId="2606328154" sldId="273"/>
            <ac:spMk id="2" creationId="{69458E8F-137A-C9CC-5B63-3CF9897ED1AD}"/>
          </ac:spMkLst>
        </pc:spChg>
        <pc:spChg chg="mod ord">
          <ac:chgData name="Zita Draper" userId="b063123c-f51f-481b-b99c-f574606c9ace" providerId="ADAL" clId="{EF0E77A1-30A0-420A-8B5C-1D4447251AB8}" dt="2025-12-02T09:22:37.380" v="185" actId="26606"/>
          <ac:spMkLst>
            <pc:docMk/>
            <pc:sldMk cId="2606328154" sldId="273"/>
            <ac:spMk id="3" creationId="{9688EA7E-E9D8-646D-0247-3ADAE8724C85}"/>
          </ac:spMkLst>
        </pc:spChg>
        <pc:picChg chg="mod">
          <ac:chgData name="Zita Draper" userId="b063123c-f51f-481b-b99c-f574606c9ace" providerId="ADAL" clId="{EF0E77A1-30A0-420A-8B5C-1D4447251AB8}" dt="2025-12-02T09:22:37.380" v="185" actId="26606"/>
          <ac:picMkLst>
            <pc:docMk/>
            <pc:sldMk cId="2606328154" sldId="273"/>
            <ac:picMk id="4" creationId="{2FB3DB03-F656-2B1A-B36D-F4FCB0191A43}"/>
          </ac:picMkLst>
        </pc:picChg>
        <pc:picChg chg="del">
          <ac:chgData name="Zita Draper" userId="b063123c-f51f-481b-b99c-f574606c9ace" providerId="ADAL" clId="{EF0E77A1-30A0-420A-8B5C-1D4447251AB8}" dt="2025-12-02T09:14:45.561" v="9" actId="478"/>
          <ac:picMkLst>
            <pc:docMk/>
            <pc:sldMk cId="2606328154" sldId="273"/>
            <ac:picMk id="5" creationId="{B944BA94-EC61-98D7-29FF-70F29A980E52}"/>
          </ac:picMkLst>
        </pc:picChg>
      </pc:sldChg>
      <pc:sldChg chg="addSp delSp modSp mod modClrScheme addAnim delAnim chgLayout">
        <pc:chgData name="Zita Draper" userId="b063123c-f51f-481b-b99c-f574606c9ace" providerId="ADAL" clId="{EF0E77A1-30A0-420A-8B5C-1D4447251AB8}" dt="2025-12-02T09:23:28.863" v="362" actId="26606"/>
        <pc:sldMkLst>
          <pc:docMk/>
          <pc:sldMk cId="2232879538" sldId="275"/>
        </pc:sldMkLst>
        <pc:spChg chg="mod">
          <ac:chgData name="Zita Draper" userId="b063123c-f51f-481b-b99c-f574606c9ace" providerId="ADAL" clId="{EF0E77A1-30A0-420A-8B5C-1D4447251AB8}" dt="2025-12-02T09:23:28.863" v="362" actId="26606"/>
          <ac:spMkLst>
            <pc:docMk/>
            <pc:sldMk cId="2232879538" sldId="275"/>
            <ac:spMk id="2" creationId="{59F6EA3D-1B67-F075-5ABD-269D2F0EF94D}"/>
          </ac:spMkLst>
        </pc:spChg>
        <pc:spChg chg="mod ord">
          <ac:chgData name="Zita Draper" userId="b063123c-f51f-481b-b99c-f574606c9ace" providerId="ADAL" clId="{EF0E77A1-30A0-420A-8B5C-1D4447251AB8}" dt="2025-12-02T09:23:28.863" v="362" actId="26606"/>
          <ac:spMkLst>
            <pc:docMk/>
            <pc:sldMk cId="2232879538" sldId="275"/>
            <ac:spMk id="3" creationId="{41DABAD1-B6A6-50D3-BE3C-AF197D2049EC}"/>
          </ac:spMkLst>
        </pc:spChg>
        <pc:picChg chg="mod">
          <ac:chgData name="Zita Draper" userId="b063123c-f51f-481b-b99c-f574606c9ace" providerId="ADAL" clId="{EF0E77A1-30A0-420A-8B5C-1D4447251AB8}" dt="2025-12-02T09:23:28.863" v="362" actId="26606"/>
          <ac:picMkLst>
            <pc:docMk/>
            <pc:sldMk cId="2232879538" sldId="275"/>
            <ac:picMk id="4" creationId="{C12897FE-C4CA-06C4-1BB6-ED3CA88F6D65}"/>
          </ac:picMkLst>
        </pc:picChg>
        <pc:picChg chg="add del">
          <ac:chgData name="Zita Draper" userId="b063123c-f51f-481b-b99c-f574606c9ace" providerId="ADAL" clId="{EF0E77A1-30A0-420A-8B5C-1D4447251AB8}" dt="2025-12-02T09:16:48.739" v="12" actId="478"/>
          <ac:picMkLst>
            <pc:docMk/>
            <pc:sldMk cId="2232879538" sldId="275"/>
            <ac:picMk id="5" creationId="{A8678809-BC8D-09B8-5528-716521D74CCC}"/>
          </ac:picMkLst>
        </pc:picChg>
      </pc:sldChg>
      <pc:sldChg chg="delSp mod delAnim">
        <pc:chgData name="Zita Draper" userId="b063123c-f51f-481b-b99c-f574606c9ace" providerId="ADAL" clId="{EF0E77A1-30A0-420A-8B5C-1D4447251AB8}" dt="2025-12-02T09:16:51.413" v="13" actId="478"/>
        <pc:sldMkLst>
          <pc:docMk/>
          <pc:sldMk cId="3170849516" sldId="283"/>
        </pc:sldMkLst>
        <pc:picChg chg="del">
          <ac:chgData name="Zita Draper" userId="b063123c-f51f-481b-b99c-f574606c9ace" providerId="ADAL" clId="{EF0E77A1-30A0-420A-8B5C-1D4447251AB8}" dt="2025-12-02T09:16:51.413" v="13" actId="478"/>
          <ac:picMkLst>
            <pc:docMk/>
            <pc:sldMk cId="3170849516" sldId="283"/>
            <ac:picMk id="2" creationId="{C502EAC6-419C-7909-A9D2-EDFC13098C2D}"/>
          </ac:picMkLst>
        </pc:picChg>
      </pc:sldChg>
      <pc:sldChg chg="addSp delSp modSp mod modClrScheme delAnim chgLayout">
        <pc:chgData name="Zita Draper" userId="b063123c-f51f-481b-b99c-f574606c9ace" providerId="ADAL" clId="{EF0E77A1-30A0-420A-8B5C-1D4447251AB8}" dt="2025-12-02T09:41:08.388" v="849" actId="931"/>
        <pc:sldMkLst>
          <pc:docMk/>
          <pc:sldMk cId="3164660234" sldId="284"/>
        </pc:sldMkLst>
        <pc:spChg chg="mod">
          <ac:chgData name="Zita Draper" userId="b063123c-f51f-481b-b99c-f574606c9ace" providerId="ADAL" clId="{EF0E77A1-30A0-420A-8B5C-1D4447251AB8}" dt="2025-12-02T09:39:31.401" v="843" actId="122"/>
          <ac:spMkLst>
            <pc:docMk/>
            <pc:sldMk cId="3164660234" sldId="284"/>
            <ac:spMk id="2" creationId="{04992825-1B9E-E33C-219D-66CAC65B75EE}"/>
          </ac:spMkLst>
        </pc:spChg>
        <pc:spChg chg="mod">
          <ac:chgData name="Zita Draper" userId="b063123c-f51f-481b-b99c-f574606c9ace" providerId="ADAL" clId="{EF0E77A1-30A0-420A-8B5C-1D4447251AB8}" dt="2025-12-02T09:39:26.734" v="840" actId="26606"/>
          <ac:spMkLst>
            <pc:docMk/>
            <pc:sldMk cId="3164660234" sldId="284"/>
            <ac:spMk id="3" creationId="{13EA61C5-7E07-EA42-2B23-C99DCE5986D3}"/>
          </ac:spMkLst>
        </pc:spChg>
        <pc:spChg chg="add del mod">
          <ac:chgData name="Zita Draper" userId="b063123c-f51f-481b-b99c-f574606c9ace" providerId="ADAL" clId="{EF0E77A1-30A0-420A-8B5C-1D4447251AB8}" dt="2025-12-02T09:41:08.388" v="849" actId="931"/>
          <ac:spMkLst>
            <pc:docMk/>
            <pc:sldMk cId="3164660234" sldId="284"/>
            <ac:spMk id="8" creationId="{C1CF26CF-33F9-3484-DCD6-016C009E0322}"/>
          </ac:spMkLst>
        </pc:spChg>
        <pc:picChg chg="del">
          <ac:chgData name="Zita Draper" userId="b063123c-f51f-481b-b99c-f574606c9ace" providerId="ADAL" clId="{EF0E77A1-30A0-420A-8B5C-1D4447251AB8}" dt="2025-12-02T09:17:26.248" v="32" actId="478"/>
          <ac:picMkLst>
            <pc:docMk/>
            <pc:sldMk cId="3164660234" sldId="284"/>
            <ac:picMk id="4" creationId="{AAA9CBD7-8CFC-3035-9C0A-EF60B72B9B27}"/>
          </ac:picMkLst>
        </pc:picChg>
        <pc:picChg chg="add mod">
          <ac:chgData name="Zita Draper" userId="b063123c-f51f-481b-b99c-f574606c9ace" providerId="ADAL" clId="{EF0E77A1-30A0-420A-8B5C-1D4447251AB8}" dt="2025-12-02T09:41:08.388" v="849" actId="931"/>
          <ac:picMkLst>
            <pc:docMk/>
            <pc:sldMk cId="3164660234" sldId="284"/>
            <ac:picMk id="6" creationId="{C091AD49-72B0-6641-3514-DCBA55D89ED9}"/>
          </ac:picMkLst>
        </pc:picChg>
      </pc:sldChg>
      <pc:sldChg chg="delSp modSp mod delAnim">
        <pc:chgData name="Zita Draper" userId="b063123c-f51f-481b-b99c-f574606c9ace" providerId="ADAL" clId="{EF0E77A1-30A0-420A-8B5C-1D4447251AB8}" dt="2025-12-02T09:38:24.591" v="716" actId="20577"/>
        <pc:sldMkLst>
          <pc:docMk/>
          <pc:sldMk cId="1170722651" sldId="285"/>
        </pc:sldMkLst>
        <pc:spChg chg="mod">
          <ac:chgData name="Zita Draper" userId="b063123c-f51f-481b-b99c-f574606c9ace" providerId="ADAL" clId="{EF0E77A1-30A0-420A-8B5C-1D4447251AB8}" dt="2025-12-02T09:38:24.591" v="716" actId="20577"/>
          <ac:spMkLst>
            <pc:docMk/>
            <pc:sldMk cId="1170722651" sldId="285"/>
            <ac:spMk id="3" creationId="{B1E93A9A-035C-7D26-6C75-6B519D31F35E}"/>
          </ac:spMkLst>
        </pc:spChg>
        <pc:picChg chg="del">
          <ac:chgData name="Zita Draper" userId="b063123c-f51f-481b-b99c-f574606c9ace" providerId="ADAL" clId="{EF0E77A1-30A0-420A-8B5C-1D4447251AB8}" dt="2025-12-02T09:17:24.821" v="31" actId="478"/>
          <ac:picMkLst>
            <pc:docMk/>
            <pc:sldMk cId="1170722651" sldId="285"/>
            <ac:picMk id="4" creationId="{740A2986-4D53-1C09-6516-11E2BC3BA42C}"/>
          </ac:picMkLst>
        </pc:picChg>
      </pc:sldChg>
      <pc:sldChg chg="delSp modSp mod modClrScheme delAnim chgLayout">
        <pc:chgData name="Zita Draper" userId="b063123c-f51f-481b-b99c-f574606c9ace" providerId="ADAL" clId="{EF0E77A1-30A0-420A-8B5C-1D4447251AB8}" dt="2025-12-02T09:42:40.364" v="933" actId="20577"/>
        <pc:sldMkLst>
          <pc:docMk/>
          <pc:sldMk cId="560779521" sldId="286"/>
        </pc:sldMkLst>
        <pc:spChg chg="mod">
          <ac:chgData name="Zita Draper" userId="b063123c-f51f-481b-b99c-f574606c9ace" providerId="ADAL" clId="{EF0E77A1-30A0-420A-8B5C-1D4447251AB8}" dt="2025-12-02T09:41:35.712" v="853" actId="122"/>
          <ac:spMkLst>
            <pc:docMk/>
            <pc:sldMk cId="560779521" sldId="286"/>
            <ac:spMk id="2" creationId="{963A284B-EF7F-50D6-8B58-81B747FE0B83}"/>
          </ac:spMkLst>
        </pc:spChg>
        <pc:spChg chg="mod ord">
          <ac:chgData name="Zita Draper" userId="b063123c-f51f-481b-b99c-f574606c9ace" providerId="ADAL" clId="{EF0E77A1-30A0-420A-8B5C-1D4447251AB8}" dt="2025-12-02T09:42:40.364" v="933" actId="20577"/>
          <ac:spMkLst>
            <pc:docMk/>
            <pc:sldMk cId="560779521" sldId="286"/>
            <ac:spMk id="3" creationId="{95C5773F-356E-DAD8-3559-64756C25699A}"/>
          </ac:spMkLst>
        </pc:spChg>
        <pc:picChg chg="mod">
          <ac:chgData name="Zita Draper" userId="b063123c-f51f-481b-b99c-f574606c9ace" providerId="ADAL" clId="{EF0E77A1-30A0-420A-8B5C-1D4447251AB8}" dt="2025-12-02T09:41:26.525" v="850" actId="26606"/>
          <ac:picMkLst>
            <pc:docMk/>
            <pc:sldMk cId="560779521" sldId="286"/>
            <ac:picMk id="4" creationId="{F6FB062F-526B-8C5C-AFCE-13733FC8F5E6}"/>
          </ac:picMkLst>
        </pc:picChg>
        <pc:picChg chg="del">
          <ac:chgData name="Zita Draper" userId="b063123c-f51f-481b-b99c-f574606c9ace" providerId="ADAL" clId="{EF0E77A1-30A0-420A-8B5C-1D4447251AB8}" dt="2025-12-02T09:17:28.320" v="33" actId="478"/>
          <ac:picMkLst>
            <pc:docMk/>
            <pc:sldMk cId="560779521" sldId="286"/>
            <ac:picMk id="5" creationId="{E9AB8FAF-B31D-E8B4-B768-0BE8BFF4044B}"/>
          </ac:picMkLst>
        </pc:picChg>
      </pc:sldChg>
      <pc:sldChg chg="delSp modSp mod modClrScheme delAnim chgLayout">
        <pc:chgData name="Zita Draper" userId="b063123c-f51f-481b-b99c-f574606c9ace" providerId="ADAL" clId="{EF0E77A1-30A0-420A-8B5C-1D4447251AB8}" dt="2025-12-02T09:43:02.573" v="935" actId="26606"/>
        <pc:sldMkLst>
          <pc:docMk/>
          <pc:sldMk cId="3603895703" sldId="287"/>
        </pc:sldMkLst>
        <pc:spChg chg="mod">
          <ac:chgData name="Zita Draper" userId="b063123c-f51f-481b-b99c-f574606c9ace" providerId="ADAL" clId="{EF0E77A1-30A0-420A-8B5C-1D4447251AB8}" dt="2025-12-02T09:43:02.573" v="935" actId="26606"/>
          <ac:spMkLst>
            <pc:docMk/>
            <pc:sldMk cId="3603895703" sldId="287"/>
            <ac:spMk id="2" creationId="{E823664D-0158-5C8C-D6A3-97FBDF8F8C06}"/>
          </ac:spMkLst>
        </pc:spChg>
        <pc:spChg chg="mod ord">
          <ac:chgData name="Zita Draper" userId="b063123c-f51f-481b-b99c-f574606c9ace" providerId="ADAL" clId="{EF0E77A1-30A0-420A-8B5C-1D4447251AB8}" dt="2025-12-02T09:43:02.573" v="935" actId="26606"/>
          <ac:spMkLst>
            <pc:docMk/>
            <pc:sldMk cId="3603895703" sldId="287"/>
            <ac:spMk id="3" creationId="{7CB57AA9-5572-7044-6D66-830B85135ADF}"/>
          </ac:spMkLst>
        </pc:spChg>
        <pc:picChg chg="mod">
          <ac:chgData name="Zita Draper" userId="b063123c-f51f-481b-b99c-f574606c9ace" providerId="ADAL" clId="{EF0E77A1-30A0-420A-8B5C-1D4447251AB8}" dt="2025-12-02T09:43:02.573" v="935" actId="26606"/>
          <ac:picMkLst>
            <pc:docMk/>
            <pc:sldMk cId="3603895703" sldId="287"/>
            <ac:picMk id="4" creationId="{A5CCE4B1-3FC4-FB6A-A56C-AC389FB8770A}"/>
          </ac:picMkLst>
        </pc:picChg>
        <pc:picChg chg="del">
          <ac:chgData name="Zita Draper" userId="b063123c-f51f-481b-b99c-f574606c9ace" providerId="ADAL" clId="{EF0E77A1-30A0-420A-8B5C-1D4447251AB8}" dt="2025-12-02T09:17:29.955" v="34" actId="478"/>
          <ac:picMkLst>
            <pc:docMk/>
            <pc:sldMk cId="3603895703" sldId="287"/>
            <ac:picMk id="5" creationId="{28113D42-CC52-012F-C05A-9513199C5639}"/>
          </ac:picMkLst>
        </pc:picChg>
      </pc:sldChg>
      <pc:sldChg chg="delSp modSp mod modClrScheme delAnim chgLayout">
        <pc:chgData name="Zita Draper" userId="b063123c-f51f-481b-b99c-f574606c9ace" providerId="ADAL" clId="{EF0E77A1-30A0-420A-8B5C-1D4447251AB8}" dt="2025-12-02T09:43:31.206" v="945" actId="1076"/>
        <pc:sldMkLst>
          <pc:docMk/>
          <pc:sldMk cId="2240718678" sldId="288"/>
        </pc:sldMkLst>
        <pc:spChg chg="mod">
          <ac:chgData name="Zita Draper" userId="b063123c-f51f-481b-b99c-f574606c9ace" providerId="ADAL" clId="{EF0E77A1-30A0-420A-8B5C-1D4447251AB8}" dt="2025-12-02T09:43:31.206" v="945" actId="1076"/>
          <ac:spMkLst>
            <pc:docMk/>
            <pc:sldMk cId="2240718678" sldId="288"/>
            <ac:spMk id="2" creationId="{FFABBD4E-1199-DC7E-6A7C-0D1A2AF4F49A}"/>
          </ac:spMkLst>
        </pc:spChg>
        <pc:spChg chg="mod ord">
          <ac:chgData name="Zita Draper" userId="b063123c-f51f-481b-b99c-f574606c9ace" providerId="ADAL" clId="{EF0E77A1-30A0-420A-8B5C-1D4447251AB8}" dt="2025-12-02T09:43:18.405" v="941" actId="26606"/>
          <ac:spMkLst>
            <pc:docMk/>
            <pc:sldMk cId="2240718678" sldId="288"/>
            <ac:spMk id="3" creationId="{3E0FC226-B4C3-CD7F-89DF-41FE90B1DDCE}"/>
          </ac:spMkLst>
        </pc:spChg>
        <pc:picChg chg="mod">
          <ac:chgData name="Zita Draper" userId="b063123c-f51f-481b-b99c-f574606c9ace" providerId="ADAL" clId="{EF0E77A1-30A0-420A-8B5C-1D4447251AB8}" dt="2025-12-02T09:43:18.405" v="941" actId="26606"/>
          <ac:picMkLst>
            <pc:docMk/>
            <pc:sldMk cId="2240718678" sldId="288"/>
            <ac:picMk id="4" creationId="{88B773DE-F4A6-52A7-F5DB-46BD9FD043FD}"/>
          </ac:picMkLst>
        </pc:picChg>
        <pc:picChg chg="del">
          <ac:chgData name="Zita Draper" userId="b063123c-f51f-481b-b99c-f574606c9ace" providerId="ADAL" clId="{EF0E77A1-30A0-420A-8B5C-1D4447251AB8}" dt="2025-12-02T09:17:50.052" v="42" actId="478"/>
          <ac:picMkLst>
            <pc:docMk/>
            <pc:sldMk cId="2240718678" sldId="288"/>
            <ac:picMk id="5" creationId="{463B761A-DC9C-54A1-4ED3-E0E7BEEBE34E}"/>
          </ac:picMkLst>
        </pc:picChg>
      </pc:sldChg>
      <pc:sldChg chg="delSp modSp mod modClrScheme delAnim chgLayout modNotesTx">
        <pc:chgData name="Zita Draper" userId="b063123c-f51f-481b-b99c-f574606c9ace" providerId="ADAL" clId="{EF0E77A1-30A0-420A-8B5C-1D4447251AB8}" dt="2025-12-02T09:43:36.250" v="946" actId="26606"/>
        <pc:sldMkLst>
          <pc:docMk/>
          <pc:sldMk cId="2160907614" sldId="289"/>
        </pc:sldMkLst>
        <pc:spChg chg="mod">
          <ac:chgData name="Zita Draper" userId="b063123c-f51f-481b-b99c-f574606c9ace" providerId="ADAL" clId="{EF0E77A1-30A0-420A-8B5C-1D4447251AB8}" dt="2025-12-02T09:43:36.250" v="946" actId="26606"/>
          <ac:spMkLst>
            <pc:docMk/>
            <pc:sldMk cId="2160907614" sldId="289"/>
            <ac:spMk id="2" creationId="{26016839-7C4F-3ECF-1FA7-9DE9D124AF95}"/>
          </ac:spMkLst>
        </pc:spChg>
        <pc:spChg chg="mod ord">
          <ac:chgData name="Zita Draper" userId="b063123c-f51f-481b-b99c-f574606c9ace" providerId="ADAL" clId="{EF0E77A1-30A0-420A-8B5C-1D4447251AB8}" dt="2025-12-02T09:43:36.250" v="946" actId="26606"/>
          <ac:spMkLst>
            <pc:docMk/>
            <pc:sldMk cId="2160907614" sldId="289"/>
            <ac:spMk id="3" creationId="{4C3782C0-7D80-1BA0-4B89-CE7F7995009D}"/>
          </ac:spMkLst>
        </pc:spChg>
        <pc:picChg chg="mod">
          <ac:chgData name="Zita Draper" userId="b063123c-f51f-481b-b99c-f574606c9ace" providerId="ADAL" clId="{EF0E77A1-30A0-420A-8B5C-1D4447251AB8}" dt="2025-12-02T09:43:36.250" v="946" actId="26606"/>
          <ac:picMkLst>
            <pc:docMk/>
            <pc:sldMk cId="2160907614" sldId="289"/>
            <ac:picMk id="4" creationId="{507F34E8-7796-4777-8592-A45D806B030B}"/>
          </ac:picMkLst>
        </pc:picChg>
        <pc:picChg chg="del">
          <ac:chgData name="Zita Draper" userId="b063123c-f51f-481b-b99c-f574606c9ace" providerId="ADAL" clId="{EF0E77A1-30A0-420A-8B5C-1D4447251AB8}" dt="2025-12-02T09:17:44.765" v="40" actId="478"/>
          <ac:picMkLst>
            <pc:docMk/>
            <pc:sldMk cId="2160907614" sldId="289"/>
            <ac:picMk id="5" creationId="{2AF11D02-E114-8082-7885-14C4CC313961}"/>
          </ac:picMkLst>
        </pc:picChg>
      </pc:sldChg>
      <pc:sldChg chg="delSp mod delAnim modNotesTx">
        <pc:chgData name="Zita Draper" userId="b063123c-f51f-481b-b99c-f574606c9ace" providerId="ADAL" clId="{EF0E77A1-30A0-420A-8B5C-1D4447251AB8}" dt="2025-12-02T09:18:14.995" v="46" actId="20577"/>
        <pc:sldMkLst>
          <pc:docMk/>
          <pc:sldMk cId="1661981606" sldId="290"/>
        </pc:sldMkLst>
        <pc:picChg chg="del">
          <ac:chgData name="Zita Draper" userId="b063123c-f51f-481b-b99c-f574606c9ace" providerId="ADAL" clId="{EF0E77A1-30A0-420A-8B5C-1D4447251AB8}" dt="2025-12-02T09:17:46.689" v="41" actId="478"/>
          <ac:picMkLst>
            <pc:docMk/>
            <pc:sldMk cId="1661981606" sldId="290"/>
            <ac:picMk id="3" creationId="{96961A8A-2664-2C3A-02D7-F3CEA9BF1DB2}"/>
          </ac:picMkLst>
        </pc:picChg>
      </pc:sldChg>
      <pc:sldChg chg="delSp mod delAnim">
        <pc:chgData name="Zita Draper" userId="b063123c-f51f-481b-b99c-f574606c9ace" providerId="ADAL" clId="{EF0E77A1-30A0-420A-8B5C-1D4447251AB8}" dt="2025-12-02T09:17:40.328" v="38" actId="478"/>
        <pc:sldMkLst>
          <pc:docMk/>
          <pc:sldMk cId="1886384592" sldId="294"/>
        </pc:sldMkLst>
        <pc:picChg chg="del">
          <ac:chgData name="Zita Draper" userId="b063123c-f51f-481b-b99c-f574606c9ace" providerId="ADAL" clId="{EF0E77A1-30A0-420A-8B5C-1D4447251AB8}" dt="2025-12-02T09:17:40.328" v="38" actId="478"/>
          <ac:picMkLst>
            <pc:docMk/>
            <pc:sldMk cId="1886384592" sldId="294"/>
            <ac:picMk id="3" creationId="{B7C41FF1-3398-EB4A-B8EC-47DD1682D97F}"/>
          </ac:picMkLst>
        </pc:picChg>
      </pc:sldChg>
      <pc:sldChg chg="delSp modSp mod delAnim">
        <pc:chgData name="Zita Draper" userId="b063123c-f51f-481b-b99c-f574606c9ace" providerId="ADAL" clId="{EF0E77A1-30A0-420A-8B5C-1D4447251AB8}" dt="2025-12-02T09:17:58.584" v="44" actId="20577"/>
        <pc:sldMkLst>
          <pc:docMk/>
          <pc:sldMk cId="4255951267" sldId="295"/>
        </pc:sldMkLst>
        <pc:spChg chg="mod">
          <ac:chgData name="Zita Draper" userId="b063123c-f51f-481b-b99c-f574606c9ace" providerId="ADAL" clId="{EF0E77A1-30A0-420A-8B5C-1D4447251AB8}" dt="2025-12-02T09:17:58.584" v="44" actId="20577"/>
          <ac:spMkLst>
            <pc:docMk/>
            <pc:sldMk cId="4255951267" sldId="295"/>
            <ac:spMk id="3" creationId="{6F987BE8-0E98-0842-C9FC-5B171343E09C}"/>
          </ac:spMkLst>
        </pc:spChg>
        <pc:picChg chg="del">
          <ac:chgData name="Zita Draper" userId="b063123c-f51f-481b-b99c-f574606c9ace" providerId="ADAL" clId="{EF0E77A1-30A0-420A-8B5C-1D4447251AB8}" dt="2025-12-02T09:17:38.475" v="37" actId="478"/>
          <ac:picMkLst>
            <pc:docMk/>
            <pc:sldMk cId="4255951267" sldId="295"/>
            <ac:picMk id="5" creationId="{96F5DB2B-C3DA-6122-2264-40EF3C829DC4}"/>
          </ac:picMkLst>
        </pc:picChg>
      </pc:sldChg>
      <pc:sldChg chg="delSp modSp mod modClrScheme delAnim chgLayout">
        <pc:chgData name="Zita Draper" userId="b063123c-f51f-481b-b99c-f574606c9ace" providerId="ADAL" clId="{EF0E77A1-30A0-420A-8B5C-1D4447251AB8}" dt="2025-12-02T09:44:05.634" v="950" actId="14100"/>
        <pc:sldMkLst>
          <pc:docMk/>
          <pc:sldMk cId="2540379807" sldId="317"/>
        </pc:sldMkLst>
        <pc:spChg chg="mod">
          <ac:chgData name="Zita Draper" userId="b063123c-f51f-481b-b99c-f574606c9ace" providerId="ADAL" clId="{EF0E77A1-30A0-420A-8B5C-1D4447251AB8}" dt="2025-12-02T09:44:05.634" v="950" actId="14100"/>
          <ac:spMkLst>
            <pc:docMk/>
            <pc:sldMk cId="2540379807" sldId="317"/>
            <ac:spMk id="2" creationId="{BC020F95-E519-A8C8-E89F-5E151CB400A5}"/>
          </ac:spMkLst>
        </pc:spChg>
        <pc:spChg chg="mod ord">
          <ac:chgData name="Zita Draper" userId="b063123c-f51f-481b-b99c-f574606c9ace" providerId="ADAL" clId="{EF0E77A1-30A0-420A-8B5C-1D4447251AB8}" dt="2025-12-02T09:43:58.890" v="947" actId="26606"/>
          <ac:spMkLst>
            <pc:docMk/>
            <pc:sldMk cId="2540379807" sldId="317"/>
            <ac:spMk id="3" creationId="{EA997FFF-BE1A-543D-F706-441A7FFE42F3}"/>
          </ac:spMkLst>
        </pc:spChg>
        <pc:picChg chg="mod">
          <ac:chgData name="Zita Draper" userId="b063123c-f51f-481b-b99c-f574606c9ace" providerId="ADAL" clId="{EF0E77A1-30A0-420A-8B5C-1D4447251AB8}" dt="2025-12-02T09:43:58.890" v="947" actId="26606"/>
          <ac:picMkLst>
            <pc:docMk/>
            <pc:sldMk cId="2540379807" sldId="317"/>
            <ac:picMk id="4" creationId="{22363377-B4E7-2AEF-7E2F-0757CEB0D91C}"/>
          </ac:picMkLst>
        </pc:picChg>
        <pc:picChg chg="del">
          <ac:chgData name="Zita Draper" userId="b063123c-f51f-481b-b99c-f574606c9ace" providerId="ADAL" clId="{EF0E77A1-30A0-420A-8B5C-1D4447251AB8}" dt="2025-12-02T09:17:36.648" v="36" actId="478"/>
          <ac:picMkLst>
            <pc:docMk/>
            <pc:sldMk cId="2540379807" sldId="317"/>
            <ac:picMk id="5" creationId="{EA284801-86A0-6B28-89DC-8284BEECA07E}"/>
          </ac:picMkLst>
        </pc:picChg>
      </pc:sldChg>
      <pc:sldChg chg="delSp mod delAnim">
        <pc:chgData name="Zita Draper" userId="b063123c-f51f-481b-b99c-f574606c9ace" providerId="ADAL" clId="{EF0E77A1-30A0-420A-8B5C-1D4447251AB8}" dt="2025-12-02T09:17:34.929" v="35" actId="478"/>
        <pc:sldMkLst>
          <pc:docMk/>
          <pc:sldMk cId="1294405262" sldId="318"/>
        </pc:sldMkLst>
        <pc:picChg chg="del">
          <ac:chgData name="Zita Draper" userId="b063123c-f51f-481b-b99c-f574606c9ace" providerId="ADAL" clId="{EF0E77A1-30A0-420A-8B5C-1D4447251AB8}" dt="2025-12-02T09:17:34.929" v="35" actId="478"/>
          <ac:picMkLst>
            <pc:docMk/>
            <pc:sldMk cId="1294405262" sldId="318"/>
            <ac:picMk id="2" creationId="{3DF75627-0E09-6BFD-422D-003EFDF11459}"/>
          </ac:picMkLst>
        </pc:picChg>
      </pc:sldChg>
      <pc:sldChg chg="delSp mod delAnim">
        <pc:chgData name="Zita Draper" userId="b063123c-f51f-481b-b99c-f574606c9ace" providerId="ADAL" clId="{EF0E77A1-30A0-420A-8B5C-1D4447251AB8}" dt="2025-12-02T09:14:37.274" v="6" actId="478"/>
        <pc:sldMkLst>
          <pc:docMk/>
          <pc:sldMk cId="2710880796" sldId="319"/>
        </pc:sldMkLst>
        <pc:picChg chg="del">
          <ac:chgData name="Zita Draper" userId="b063123c-f51f-481b-b99c-f574606c9ace" providerId="ADAL" clId="{EF0E77A1-30A0-420A-8B5C-1D4447251AB8}" dt="2025-12-02T09:14:37.274" v="6" actId="478"/>
          <ac:picMkLst>
            <pc:docMk/>
            <pc:sldMk cId="2710880796" sldId="319"/>
            <ac:picMk id="3" creationId="{A4404F37-84BD-9E42-D0DD-CAA927D0213D}"/>
          </ac:picMkLst>
        </pc:picChg>
      </pc:sldChg>
      <pc:sldChg chg="delSp mod delAnim">
        <pc:chgData name="Zita Draper" userId="b063123c-f51f-481b-b99c-f574606c9ace" providerId="ADAL" clId="{EF0E77A1-30A0-420A-8B5C-1D4447251AB8}" dt="2025-12-02T09:17:02.298" v="19" actId="478"/>
        <pc:sldMkLst>
          <pc:docMk/>
          <pc:sldMk cId="3569286221" sldId="320"/>
        </pc:sldMkLst>
        <pc:picChg chg="del">
          <ac:chgData name="Zita Draper" userId="b063123c-f51f-481b-b99c-f574606c9ace" providerId="ADAL" clId="{EF0E77A1-30A0-420A-8B5C-1D4447251AB8}" dt="2025-12-02T09:17:02.298" v="19" actId="478"/>
          <ac:picMkLst>
            <pc:docMk/>
            <pc:sldMk cId="3569286221" sldId="320"/>
            <ac:picMk id="7" creationId="{38684845-2000-6FBE-7343-65826CB9D94E}"/>
          </ac:picMkLst>
        </pc:picChg>
      </pc:sldChg>
      <pc:sldChg chg="delSp mod delAnim">
        <pc:chgData name="Zita Draper" userId="b063123c-f51f-481b-b99c-f574606c9ace" providerId="ADAL" clId="{EF0E77A1-30A0-420A-8B5C-1D4447251AB8}" dt="2025-12-02T09:17:04.109" v="20" actId="478"/>
        <pc:sldMkLst>
          <pc:docMk/>
          <pc:sldMk cId="2936130286" sldId="321"/>
        </pc:sldMkLst>
        <pc:picChg chg="del">
          <ac:chgData name="Zita Draper" userId="b063123c-f51f-481b-b99c-f574606c9ace" providerId="ADAL" clId="{EF0E77A1-30A0-420A-8B5C-1D4447251AB8}" dt="2025-12-02T09:17:04.109" v="20" actId="478"/>
          <ac:picMkLst>
            <pc:docMk/>
            <pc:sldMk cId="2936130286" sldId="321"/>
            <ac:picMk id="2" creationId="{C3321A76-5C03-8374-76ED-D973415B0543}"/>
          </ac:picMkLst>
        </pc:picChg>
      </pc:sldChg>
      <pc:sldChg chg="delSp mod delAnim">
        <pc:chgData name="Zita Draper" userId="b063123c-f51f-481b-b99c-f574606c9ace" providerId="ADAL" clId="{EF0E77A1-30A0-420A-8B5C-1D4447251AB8}" dt="2025-12-02T09:17:05.632" v="21" actId="478"/>
        <pc:sldMkLst>
          <pc:docMk/>
          <pc:sldMk cId="3571069979" sldId="322"/>
        </pc:sldMkLst>
        <pc:picChg chg="del">
          <ac:chgData name="Zita Draper" userId="b063123c-f51f-481b-b99c-f574606c9ace" providerId="ADAL" clId="{EF0E77A1-30A0-420A-8B5C-1D4447251AB8}" dt="2025-12-02T09:17:05.632" v="21" actId="478"/>
          <ac:picMkLst>
            <pc:docMk/>
            <pc:sldMk cId="3571069979" sldId="322"/>
            <ac:picMk id="2" creationId="{1EFE9CF5-26A5-D1C1-88F8-8464747BDF34}"/>
          </ac:picMkLst>
        </pc:picChg>
      </pc:sldChg>
      <pc:sldChg chg="delSp mod delAnim">
        <pc:chgData name="Zita Draper" userId="b063123c-f51f-481b-b99c-f574606c9ace" providerId="ADAL" clId="{EF0E77A1-30A0-420A-8B5C-1D4447251AB8}" dt="2025-12-02T09:17:07.280" v="22" actId="478"/>
        <pc:sldMkLst>
          <pc:docMk/>
          <pc:sldMk cId="1546373987" sldId="323"/>
        </pc:sldMkLst>
        <pc:picChg chg="del">
          <ac:chgData name="Zita Draper" userId="b063123c-f51f-481b-b99c-f574606c9ace" providerId="ADAL" clId="{EF0E77A1-30A0-420A-8B5C-1D4447251AB8}" dt="2025-12-02T09:17:07.280" v="22" actId="478"/>
          <ac:picMkLst>
            <pc:docMk/>
            <pc:sldMk cId="1546373987" sldId="323"/>
            <ac:picMk id="2" creationId="{4EEC60B9-1319-B423-B320-8E00BEB30D82}"/>
          </ac:picMkLst>
        </pc:picChg>
      </pc:sldChg>
      <pc:sldChg chg="delSp mod delAnim">
        <pc:chgData name="Zita Draper" userId="b063123c-f51f-481b-b99c-f574606c9ace" providerId="ADAL" clId="{EF0E77A1-30A0-420A-8B5C-1D4447251AB8}" dt="2025-12-02T09:17:42.399" v="39" actId="478"/>
        <pc:sldMkLst>
          <pc:docMk/>
          <pc:sldMk cId="3235808435" sldId="324"/>
        </pc:sldMkLst>
        <pc:picChg chg="del">
          <ac:chgData name="Zita Draper" userId="b063123c-f51f-481b-b99c-f574606c9ace" providerId="ADAL" clId="{EF0E77A1-30A0-420A-8B5C-1D4447251AB8}" dt="2025-12-02T09:17:42.399" v="39" actId="478"/>
          <ac:picMkLst>
            <pc:docMk/>
            <pc:sldMk cId="3235808435" sldId="324"/>
            <ac:picMk id="2" creationId="{27AA6C2C-1883-4016-B7F2-98A42DAC0DEC}"/>
          </ac:picMkLst>
        </pc:picChg>
      </pc:sldChg>
      <pc:sldChg chg="addSp delSp modSp mod modClrScheme delAnim chgLayout">
        <pc:chgData name="Zita Draper" userId="b063123c-f51f-481b-b99c-f574606c9ace" providerId="ADAL" clId="{EF0E77A1-30A0-420A-8B5C-1D4447251AB8}" dt="2025-12-02T09:30:38.875" v="634" actId="12"/>
        <pc:sldMkLst>
          <pc:docMk/>
          <pc:sldMk cId="435901871" sldId="326"/>
        </pc:sldMkLst>
        <pc:spChg chg="mod">
          <ac:chgData name="Zita Draper" userId="b063123c-f51f-481b-b99c-f574606c9ace" providerId="ADAL" clId="{EF0E77A1-30A0-420A-8B5C-1D4447251AB8}" dt="2025-12-02T09:30:31.321" v="632" actId="122"/>
          <ac:spMkLst>
            <pc:docMk/>
            <pc:sldMk cId="435901871" sldId="326"/>
            <ac:spMk id="2" creationId="{BE4F69DC-2DEB-BE61-12DB-DA87066CC277}"/>
          </ac:spMkLst>
        </pc:spChg>
        <pc:spChg chg="mod">
          <ac:chgData name="Zita Draper" userId="b063123c-f51f-481b-b99c-f574606c9ace" providerId="ADAL" clId="{EF0E77A1-30A0-420A-8B5C-1D4447251AB8}" dt="2025-12-02T09:30:38.875" v="634" actId="12"/>
          <ac:spMkLst>
            <pc:docMk/>
            <pc:sldMk cId="435901871" sldId="326"/>
            <ac:spMk id="3" creationId="{48E76AB2-2996-6744-665D-A4F94D55A976}"/>
          </ac:spMkLst>
        </pc:spChg>
        <pc:spChg chg="add del mod">
          <ac:chgData name="Zita Draper" userId="b063123c-f51f-481b-b99c-f574606c9ace" providerId="ADAL" clId="{EF0E77A1-30A0-420A-8B5C-1D4447251AB8}" dt="2025-12-02T09:30:10.489" v="627" actId="931"/>
          <ac:spMkLst>
            <pc:docMk/>
            <pc:sldMk cId="435901871" sldId="326"/>
            <ac:spMk id="8" creationId="{84AE6FB6-3087-F1E3-CF4A-DCF3839656BF}"/>
          </ac:spMkLst>
        </pc:spChg>
        <pc:picChg chg="del">
          <ac:chgData name="Zita Draper" userId="b063123c-f51f-481b-b99c-f574606c9ace" providerId="ADAL" clId="{EF0E77A1-30A0-420A-8B5C-1D4447251AB8}" dt="2025-12-02T09:17:15.160" v="27" actId="478"/>
          <ac:picMkLst>
            <pc:docMk/>
            <pc:sldMk cId="435901871" sldId="326"/>
            <ac:picMk id="4" creationId="{6B8A96A0-050D-7896-0CA8-1D234B297629}"/>
          </ac:picMkLst>
        </pc:picChg>
        <pc:picChg chg="add mod">
          <ac:chgData name="Zita Draper" userId="b063123c-f51f-481b-b99c-f574606c9ace" providerId="ADAL" clId="{EF0E77A1-30A0-420A-8B5C-1D4447251AB8}" dt="2025-12-02T09:30:24.082" v="631" actId="14100"/>
          <ac:picMkLst>
            <pc:docMk/>
            <pc:sldMk cId="435901871" sldId="326"/>
            <ac:picMk id="6" creationId="{4BBF50CA-DF93-EE64-EB0C-A811369569C2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20C8F65-5D2D-4E1E-AB20-96F7A35C9998}" type="doc">
      <dgm:prSet loTypeId="urn:microsoft.com/office/officeart/2005/8/layout/chevron1" loCatId="process" qsTypeId="urn:microsoft.com/office/officeart/2005/8/quickstyle/simple1" qsCatId="simple" csTypeId="urn:microsoft.com/office/officeart/2005/8/colors/colorful3" csCatId="colorful" phldr="1"/>
      <dgm:spPr/>
    </dgm:pt>
    <dgm:pt modelId="{0E5883F6-2FBB-4EA2-81C6-85A8CA4F1710}">
      <dgm:prSet phldrT="[Text]" phldr="0"/>
      <dgm:spPr/>
      <dgm:t>
        <a:bodyPr/>
        <a:lstStyle/>
        <a:p>
          <a:pPr rtl="0"/>
          <a:r>
            <a:rPr lang="en-GB" dirty="0">
              <a:latin typeface="Century Schoolbook" panose="02040604050505020304"/>
            </a:rPr>
            <a:t>Control Test </a:t>
          </a:r>
          <a:endParaRPr lang="en-GB" dirty="0"/>
        </a:p>
      </dgm:t>
    </dgm:pt>
    <dgm:pt modelId="{9D607224-C64B-42EB-9F59-D40CD3131DF2}" type="parTrans" cxnId="{5891CF5C-A964-4A3D-917E-6ED360C4A7DA}">
      <dgm:prSet/>
      <dgm:spPr/>
    </dgm:pt>
    <dgm:pt modelId="{9F67F9B2-579F-4F3B-86F5-3CEB4A2E4885}" type="sibTrans" cxnId="{5891CF5C-A964-4A3D-917E-6ED360C4A7DA}">
      <dgm:prSet/>
      <dgm:spPr/>
    </dgm:pt>
    <dgm:pt modelId="{80023145-D6C6-4F38-9B46-41FA2275709C}">
      <dgm:prSet phldrT="[Text]" phldr="0"/>
      <dgm:spPr/>
      <dgm:t>
        <a:bodyPr/>
        <a:lstStyle/>
        <a:p>
          <a:pPr rtl="0"/>
          <a:r>
            <a:rPr lang="en-GB" dirty="0">
              <a:latin typeface="Century Schoolbook" panose="02040604050505020304"/>
            </a:rPr>
            <a:t>Organisation test </a:t>
          </a:r>
          <a:endParaRPr lang="en-GB" dirty="0"/>
        </a:p>
      </dgm:t>
    </dgm:pt>
    <dgm:pt modelId="{4ECFC786-7C9E-4ED0-A5E2-075804A8F6AB}" type="parTrans" cxnId="{4F4C78FE-740D-4BEB-B4FB-1FC594DDB63F}">
      <dgm:prSet/>
      <dgm:spPr/>
    </dgm:pt>
    <dgm:pt modelId="{AD16EA28-CC18-4893-B3B9-7BC851902DC4}" type="sibTrans" cxnId="{4F4C78FE-740D-4BEB-B4FB-1FC594DDB63F}">
      <dgm:prSet/>
      <dgm:spPr/>
    </dgm:pt>
    <dgm:pt modelId="{047E32C9-3475-4E62-ABC4-F42D5D4A62F4}">
      <dgm:prSet phldrT="[Text]" phldr="0"/>
      <dgm:spPr/>
      <dgm:t>
        <a:bodyPr/>
        <a:lstStyle/>
        <a:p>
          <a:pPr rtl="0"/>
          <a:r>
            <a:rPr lang="en-GB" dirty="0">
              <a:latin typeface="Century Schoolbook" panose="02040604050505020304"/>
            </a:rPr>
            <a:t>Multiple test </a:t>
          </a:r>
          <a:endParaRPr lang="en-GB" dirty="0"/>
        </a:p>
      </dgm:t>
    </dgm:pt>
    <dgm:pt modelId="{BA23F50A-1EEC-4DDB-BF6C-D8FDA3566A9A}" type="parTrans" cxnId="{275E1E52-703D-476E-B780-2516EF7FECEA}">
      <dgm:prSet/>
      <dgm:spPr/>
    </dgm:pt>
    <dgm:pt modelId="{7A567831-0158-4E39-8914-CD1779FEDE94}" type="sibTrans" cxnId="{275E1E52-703D-476E-B780-2516EF7FECEA}">
      <dgm:prSet/>
      <dgm:spPr/>
    </dgm:pt>
    <dgm:pt modelId="{CAF2F7B7-4EFC-4CA0-AB1A-04EDA37B1245}" type="pres">
      <dgm:prSet presAssocID="{C20C8F65-5D2D-4E1E-AB20-96F7A35C9998}" presName="Name0" presStyleCnt="0">
        <dgm:presLayoutVars>
          <dgm:dir/>
          <dgm:animLvl val="lvl"/>
          <dgm:resizeHandles val="exact"/>
        </dgm:presLayoutVars>
      </dgm:prSet>
      <dgm:spPr/>
    </dgm:pt>
    <dgm:pt modelId="{CF4CB046-6707-45A5-96C8-8FB27C61FEE4}" type="pres">
      <dgm:prSet presAssocID="{0E5883F6-2FBB-4EA2-81C6-85A8CA4F1710}" presName="parTxOnly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5C6F5A78-D366-4A37-BBC7-0E09A3B2621C}" type="pres">
      <dgm:prSet presAssocID="{9F67F9B2-579F-4F3B-86F5-3CEB4A2E4885}" presName="parTxOnlySpace" presStyleCnt="0"/>
      <dgm:spPr/>
    </dgm:pt>
    <dgm:pt modelId="{BEEBFF0F-729A-40B2-9828-A837FDDEFAA2}" type="pres">
      <dgm:prSet presAssocID="{80023145-D6C6-4F38-9B46-41FA2275709C}" presName="parTxOnly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8F18CF1C-74FA-44A1-91E7-116A25A5671D}" type="pres">
      <dgm:prSet presAssocID="{AD16EA28-CC18-4893-B3B9-7BC851902DC4}" presName="parTxOnlySpace" presStyleCnt="0"/>
      <dgm:spPr/>
    </dgm:pt>
    <dgm:pt modelId="{777472D8-A09C-49AE-BDB1-4BD9E142E300}" type="pres">
      <dgm:prSet presAssocID="{047E32C9-3475-4E62-ABC4-F42D5D4A62F4}" presName="parTxOnly" presStyleLbl="node1" presStyleIdx="2" presStyleCnt="3">
        <dgm:presLayoutVars>
          <dgm:chMax val="0"/>
          <dgm:chPref val="0"/>
          <dgm:bulletEnabled val="1"/>
        </dgm:presLayoutVars>
      </dgm:prSet>
      <dgm:spPr/>
    </dgm:pt>
  </dgm:ptLst>
  <dgm:cxnLst>
    <dgm:cxn modelId="{5891CF5C-A964-4A3D-917E-6ED360C4A7DA}" srcId="{C20C8F65-5D2D-4E1E-AB20-96F7A35C9998}" destId="{0E5883F6-2FBB-4EA2-81C6-85A8CA4F1710}" srcOrd="0" destOrd="0" parTransId="{9D607224-C64B-42EB-9F59-D40CD3131DF2}" sibTransId="{9F67F9B2-579F-4F3B-86F5-3CEB4A2E4885}"/>
    <dgm:cxn modelId="{CD21A06C-5153-45F2-97AD-0A83C8B1306A}" type="presOf" srcId="{80023145-D6C6-4F38-9B46-41FA2275709C}" destId="{BEEBFF0F-729A-40B2-9828-A837FDDEFAA2}" srcOrd="0" destOrd="0" presId="urn:microsoft.com/office/officeart/2005/8/layout/chevron1"/>
    <dgm:cxn modelId="{275E1E52-703D-476E-B780-2516EF7FECEA}" srcId="{C20C8F65-5D2D-4E1E-AB20-96F7A35C9998}" destId="{047E32C9-3475-4E62-ABC4-F42D5D4A62F4}" srcOrd="2" destOrd="0" parTransId="{BA23F50A-1EEC-4DDB-BF6C-D8FDA3566A9A}" sibTransId="{7A567831-0158-4E39-8914-CD1779FEDE94}"/>
    <dgm:cxn modelId="{8D2FC975-E665-41D3-BEB9-DFFA380B9DFF}" type="presOf" srcId="{0E5883F6-2FBB-4EA2-81C6-85A8CA4F1710}" destId="{CF4CB046-6707-45A5-96C8-8FB27C61FEE4}" srcOrd="0" destOrd="0" presId="urn:microsoft.com/office/officeart/2005/8/layout/chevron1"/>
    <dgm:cxn modelId="{50AECB81-75DC-4D2C-8526-EDAF35D748C3}" type="presOf" srcId="{C20C8F65-5D2D-4E1E-AB20-96F7A35C9998}" destId="{CAF2F7B7-4EFC-4CA0-AB1A-04EDA37B1245}" srcOrd="0" destOrd="0" presId="urn:microsoft.com/office/officeart/2005/8/layout/chevron1"/>
    <dgm:cxn modelId="{8A8BA6DF-9F48-4357-AD4E-54BA208E5625}" type="presOf" srcId="{047E32C9-3475-4E62-ABC4-F42D5D4A62F4}" destId="{777472D8-A09C-49AE-BDB1-4BD9E142E300}" srcOrd="0" destOrd="0" presId="urn:microsoft.com/office/officeart/2005/8/layout/chevron1"/>
    <dgm:cxn modelId="{4F4C78FE-740D-4BEB-B4FB-1FC594DDB63F}" srcId="{C20C8F65-5D2D-4E1E-AB20-96F7A35C9998}" destId="{80023145-D6C6-4F38-9B46-41FA2275709C}" srcOrd="1" destOrd="0" parTransId="{4ECFC786-7C9E-4ED0-A5E2-075804A8F6AB}" sibTransId="{AD16EA28-CC18-4893-B3B9-7BC851902DC4}"/>
    <dgm:cxn modelId="{D1AB009B-56F4-4328-911B-75DCF4D82FEA}" type="presParOf" srcId="{CAF2F7B7-4EFC-4CA0-AB1A-04EDA37B1245}" destId="{CF4CB046-6707-45A5-96C8-8FB27C61FEE4}" srcOrd="0" destOrd="0" presId="urn:microsoft.com/office/officeart/2005/8/layout/chevron1"/>
    <dgm:cxn modelId="{C6A58DE8-1C0C-423D-AC94-1571FC772B46}" type="presParOf" srcId="{CAF2F7B7-4EFC-4CA0-AB1A-04EDA37B1245}" destId="{5C6F5A78-D366-4A37-BBC7-0E09A3B2621C}" srcOrd="1" destOrd="0" presId="urn:microsoft.com/office/officeart/2005/8/layout/chevron1"/>
    <dgm:cxn modelId="{E2ECC4F2-ED55-4DE9-8788-F7334B9AA90B}" type="presParOf" srcId="{CAF2F7B7-4EFC-4CA0-AB1A-04EDA37B1245}" destId="{BEEBFF0F-729A-40B2-9828-A837FDDEFAA2}" srcOrd="2" destOrd="0" presId="urn:microsoft.com/office/officeart/2005/8/layout/chevron1"/>
    <dgm:cxn modelId="{F9B8E7C9-2BD8-407D-AA15-BDC2F8E5E3C0}" type="presParOf" srcId="{CAF2F7B7-4EFC-4CA0-AB1A-04EDA37B1245}" destId="{8F18CF1C-74FA-44A1-91E7-116A25A5671D}" srcOrd="3" destOrd="0" presId="urn:microsoft.com/office/officeart/2005/8/layout/chevron1"/>
    <dgm:cxn modelId="{02A25403-B35B-4DD0-B414-B2BC415E218E}" type="presParOf" srcId="{CAF2F7B7-4EFC-4CA0-AB1A-04EDA37B1245}" destId="{777472D8-A09C-49AE-BDB1-4BD9E142E300}" srcOrd="4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DDAA88D-EE34-4D3F-BD82-BD61D5D7F761}" type="doc">
      <dgm:prSet loTypeId="urn:microsoft.com/office/officeart/2005/8/layout/process5" loCatId="process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A767D0E6-6D7D-4C10-A9C7-DAA915B9304C}">
      <dgm:prSet phldrT="[Text]" phldr="0"/>
      <dgm:spPr/>
      <dgm:t>
        <a:bodyPr/>
        <a:lstStyle/>
        <a:p>
          <a:pPr rtl="0"/>
          <a:r>
            <a:rPr lang="en-GB">
              <a:latin typeface="Century Schoolbook" panose="02040604050505020304"/>
            </a:rPr>
            <a:t>Has a tort been committed?</a:t>
          </a:r>
          <a:endParaRPr lang="en-GB"/>
        </a:p>
      </dgm:t>
    </dgm:pt>
    <dgm:pt modelId="{411338FD-D85B-4409-B2E1-26D65092F59C}" type="parTrans" cxnId="{8EF68042-5967-4215-86E2-8B63DE2B4CC2}">
      <dgm:prSet/>
      <dgm:spPr/>
      <dgm:t>
        <a:bodyPr/>
        <a:lstStyle/>
        <a:p>
          <a:endParaRPr lang="en-GB"/>
        </a:p>
      </dgm:t>
    </dgm:pt>
    <dgm:pt modelId="{E5975305-9C03-45AB-9466-138F0345BF06}" type="sibTrans" cxnId="{8EF68042-5967-4215-86E2-8B63DE2B4CC2}">
      <dgm:prSet/>
      <dgm:spPr/>
      <dgm:t>
        <a:bodyPr/>
        <a:lstStyle/>
        <a:p>
          <a:endParaRPr lang="en-GB"/>
        </a:p>
      </dgm:t>
    </dgm:pt>
    <dgm:pt modelId="{7D495817-B088-429C-AED3-E9EB90D6B14F}">
      <dgm:prSet phldrT="[Text]" phldr="0"/>
      <dgm:spPr/>
      <dgm:t>
        <a:bodyPr/>
        <a:lstStyle/>
        <a:p>
          <a:pPr rtl="0"/>
          <a:r>
            <a:rPr lang="en-GB" dirty="0">
              <a:latin typeface="Century Schoolbook" panose="02040604050505020304"/>
            </a:rPr>
            <a:t>Employee committed a tort and there is a relationship between the employee and employer. </a:t>
          </a:r>
          <a:endParaRPr lang="en-GB" dirty="0"/>
        </a:p>
      </dgm:t>
    </dgm:pt>
    <dgm:pt modelId="{260D2007-AF8C-4EF7-A3E9-B26A494FF9C7}" type="parTrans" cxnId="{C0DAEDA4-C3D3-4EAE-9591-728BF81CD62B}">
      <dgm:prSet/>
      <dgm:spPr/>
      <dgm:t>
        <a:bodyPr/>
        <a:lstStyle/>
        <a:p>
          <a:endParaRPr lang="en-GB"/>
        </a:p>
      </dgm:t>
    </dgm:pt>
    <dgm:pt modelId="{212EFD25-DE5F-40CA-BF22-89BDD14B3E79}" type="sibTrans" cxnId="{C0DAEDA4-C3D3-4EAE-9591-728BF81CD62B}">
      <dgm:prSet/>
      <dgm:spPr/>
      <dgm:t>
        <a:bodyPr/>
        <a:lstStyle/>
        <a:p>
          <a:endParaRPr lang="en-GB"/>
        </a:p>
      </dgm:t>
    </dgm:pt>
    <dgm:pt modelId="{69759BDE-CA5F-405B-8C88-DA891E87A454}">
      <dgm:prSet phldrT="[Text]" phldr="0"/>
      <dgm:spPr/>
      <dgm:t>
        <a:bodyPr/>
        <a:lstStyle/>
        <a:p>
          <a:pPr rtl="0"/>
          <a:r>
            <a:rPr lang="en-GB" dirty="0">
              <a:latin typeface="Century Schoolbook" panose="02040604050505020304"/>
            </a:rPr>
            <a:t>Was the individual employed and the activity related to their work within the work place. </a:t>
          </a:r>
          <a:endParaRPr lang="en-GB" dirty="0"/>
        </a:p>
      </dgm:t>
    </dgm:pt>
    <dgm:pt modelId="{70E82B4E-794C-4D07-8F97-E2ABC511CB3D}" type="parTrans" cxnId="{C846A26F-8CAD-44B5-A865-B1EB3A7AD20B}">
      <dgm:prSet/>
      <dgm:spPr/>
      <dgm:t>
        <a:bodyPr/>
        <a:lstStyle/>
        <a:p>
          <a:endParaRPr lang="en-GB"/>
        </a:p>
      </dgm:t>
    </dgm:pt>
    <dgm:pt modelId="{10FC9FFE-4676-44A2-B68E-AC7DA996D319}" type="sibTrans" cxnId="{C846A26F-8CAD-44B5-A865-B1EB3A7AD20B}">
      <dgm:prSet/>
      <dgm:spPr/>
      <dgm:t>
        <a:bodyPr/>
        <a:lstStyle/>
        <a:p>
          <a:endParaRPr lang="en-GB"/>
        </a:p>
      </dgm:t>
    </dgm:pt>
    <dgm:pt modelId="{50249F6D-6424-4CBB-B8F3-6795CCEBCD53}" type="pres">
      <dgm:prSet presAssocID="{EDDAA88D-EE34-4D3F-BD82-BD61D5D7F761}" presName="diagram" presStyleCnt="0">
        <dgm:presLayoutVars>
          <dgm:dir/>
          <dgm:resizeHandles val="exact"/>
        </dgm:presLayoutVars>
      </dgm:prSet>
      <dgm:spPr/>
    </dgm:pt>
    <dgm:pt modelId="{467D66C3-1ACB-4A87-99EB-EA1A4353B332}" type="pres">
      <dgm:prSet presAssocID="{A767D0E6-6D7D-4C10-A9C7-DAA915B9304C}" presName="node" presStyleLbl="node1" presStyleIdx="0" presStyleCnt="3">
        <dgm:presLayoutVars>
          <dgm:bulletEnabled val="1"/>
        </dgm:presLayoutVars>
      </dgm:prSet>
      <dgm:spPr/>
    </dgm:pt>
    <dgm:pt modelId="{3A9D9E7F-77EF-4225-9EEC-C61C4FBF683D}" type="pres">
      <dgm:prSet presAssocID="{E5975305-9C03-45AB-9466-138F0345BF06}" presName="sibTrans" presStyleLbl="sibTrans2D1" presStyleIdx="0" presStyleCnt="2"/>
      <dgm:spPr/>
    </dgm:pt>
    <dgm:pt modelId="{AE773E36-C498-4D70-B0B6-CD10CAF8E85D}" type="pres">
      <dgm:prSet presAssocID="{E5975305-9C03-45AB-9466-138F0345BF06}" presName="connectorText" presStyleLbl="sibTrans2D1" presStyleIdx="0" presStyleCnt="2"/>
      <dgm:spPr/>
    </dgm:pt>
    <dgm:pt modelId="{5F810586-59D4-4CCC-9E0F-C7CEA2417566}" type="pres">
      <dgm:prSet presAssocID="{7D495817-B088-429C-AED3-E9EB90D6B14F}" presName="node" presStyleLbl="node1" presStyleIdx="1" presStyleCnt="3">
        <dgm:presLayoutVars>
          <dgm:bulletEnabled val="1"/>
        </dgm:presLayoutVars>
      </dgm:prSet>
      <dgm:spPr/>
    </dgm:pt>
    <dgm:pt modelId="{F59C3C73-C8D7-4870-BEC6-11AEBBA937F0}" type="pres">
      <dgm:prSet presAssocID="{212EFD25-DE5F-40CA-BF22-89BDD14B3E79}" presName="sibTrans" presStyleLbl="sibTrans2D1" presStyleIdx="1" presStyleCnt="2"/>
      <dgm:spPr/>
    </dgm:pt>
    <dgm:pt modelId="{15FE80F5-5FF0-4D8C-8BFA-E5D8202B5915}" type="pres">
      <dgm:prSet presAssocID="{212EFD25-DE5F-40CA-BF22-89BDD14B3E79}" presName="connectorText" presStyleLbl="sibTrans2D1" presStyleIdx="1" presStyleCnt="2"/>
      <dgm:spPr/>
    </dgm:pt>
    <dgm:pt modelId="{C5C4E6AB-7791-44E6-9A13-65CA76E77FDD}" type="pres">
      <dgm:prSet presAssocID="{69759BDE-CA5F-405B-8C88-DA891E87A454}" presName="node" presStyleLbl="node1" presStyleIdx="2" presStyleCnt="3">
        <dgm:presLayoutVars>
          <dgm:bulletEnabled val="1"/>
        </dgm:presLayoutVars>
      </dgm:prSet>
      <dgm:spPr/>
    </dgm:pt>
  </dgm:ptLst>
  <dgm:cxnLst>
    <dgm:cxn modelId="{D30C4E5B-1973-4BC0-AACD-60DF8DA5A81D}" type="presOf" srcId="{212EFD25-DE5F-40CA-BF22-89BDD14B3E79}" destId="{F59C3C73-C8D7-4870-BEC6-11AEBBA937F0}" srcOrd="0" destOrd="0" presId="urn:microsoft.com/office/officeart/2005/8/layout/process5"/>
    <dgm:cxn modelId="{0358BB5E-C5CE-4D30-A8B3-69DE03BDBC99}" type="presOf" srcId="{212EFD25-DE5F-40CA-BF22-89BDD14B3E79}" destId="{15FE80F5-5FF0-4D8C-8BFA-E5D8202B5915}" srcOrd="1" destOrd="0" presId="urn:microsoft.com/office/officeart/2005/8/layout/process5"/>
    <dgm:cxn modelId="{8EF68042-5967-4215-86E2-8B63DE2B4CC2}" srcId="{EDDAA88D-EE34-4D3F-BD82-BD61D5D7F761}" destId="{A767D0E6-6D7D-4C10-A9C7-DAA915B9304C}" srcOrd="0" destOrd="0" parTransId="{411338FD-D85B-4409-B2E1-26D65092F59C}" sibTransId="{E5975305-9C03-45AB-9466-138F0345BF06}"/>
    <dgm:cxn modelId="{C846A26F-8CAD-44B5-A865-B1EB3A7AD20B}" srcId="{EDDAA88D-EE34-4D3F-BD82-BD61D5D7F761}" destId="{69759BDE-CA5F-405B-8C88-DA891E87A454}" srcOrd="2" destOrd="0" parTransId="{70E82B4E-794C-4D07-8F97-E2ABC511CB3D}" sibTransId="{10FC9FFE-4676-44A2-B68E-AC7DA996D319}"/>
    <dgm:cxn modelId="{D722DF55-0F34-490B-A5F4-FB27397BE362}" type="presOf" srcId="{69759BDE-CA5F-405B-8C88-DA891E87A454}" destId="{C5C4E6AB-7791-44E6-9A13-65CA76E77FDD}" srcOrd="0" destOrd="0" presId="urn:microsoft.com/office/officeart/2005/8/layout/process5"/>
    <dgm:cxn modelId="{E0574958-5D9A-4108-BF82-ECFF205F2169}" type="presOf" srcId="{E5975305-9C03-45AB-9466-138F0345BF06}" destId="{3A9D9E7F-77EF-4225-9EEC-C61C4FBF683D}" srcOrd="0" destOrd="0" presId="urn:microsoft.com/office/officeart/2005/8/layout/process5"/>
    <dgm:cxn modelId="{BE4C849B-EFA6-42AC-8740-C1F5A7E8F69A}" type="presOf" srcId="{A767D0E6-6D7D-4C10-A9C7-DAA915B9304C}" destId="{467D66C3-1ACB-4A87-99EB-EA1A4353B332}" srcOrd="0" destOrd="0" presId="urn:microsoft.com/office/officeart/2005/8/layout/process5"/>
    <dgm:cxn modelId="{C0DAEDA4-C3D3-4EAE-9591-728BF81CD62B}" srcId="{EDDAA88D-EE34-4D3F-BD82-BD61D5D7F761}" destId="{7D495817-B088-429C-AED3-E9EB90D6B14F}" srcOrd="1" destOrd="0" parTransId="{260D2007-AF8C-4EF7-A3E9-B26A494FF9C7}" sibTransId="{212EFD25-DE5F-40CA-BF22-89BDD14B3E79}"/>
    <dgm:cxn modelId="{F4124DB6-F95D-4AF9-B80B-B05E6FC02997}" type="presOf" srcId="{E5975305-9C03-45AB-9466-138F0345BF06}" destId="{AE773E36-C498-4D70-B0B6-CD10CAF8E85D}" srcOrd="1" destOrd="0" presId="urn:microsoft.com/office/officeart/2005/8/layout/process5"/>
    <dgm:cxn modelId="{0F748BC6-A331-46D6-AB0E-93693F285AA8}" type="presOf" srcId="{EDDAA88D-EE34-4D3F-BD82-BD61D5D7F761}" destId="{50249F6D-6424-4CBB-B8F3-6795CCEBCD53}" srcOrd="0" destOrd="0" presId="urn:microsoft.com/office/officeart/2005/8/layout/process5"/>
    <dgm:cxn modelId="{70D74ACA-2ACF-4200-AA38-E0CE628C6F56}" type="presOf" srcId="{7D495817-B088-429C-AED3-E9EB90D6B14F}" destId="{5F810586-59D4-4CCC-9E0F-C7CEA2417566}" srcOrd="0" destOrd="0" presId="urn:microsoft.com/office/officeart/2005/8/layout/process5"/>
    <dgm:cxn modelId="{55DC5A3F-5584-4054-AB8E-B836BD66642F}" type="presParOf" srcId="{50249F6D-6424-4CBB-B8F3-6795CCEBCD53}" destId="{467D66C3-1ACB-4A87-99EB-EA1A4353B332}" srcOrd="0" destOrd="0" presId="urn:microsoft.com/office/officeart/2005/8/layout/process5"/>
    <dgm:cxn modelId="{FBB597FD-5D96-45AF-9C2F-38400ACD45A5}" type="presParOf" srcId="{50249F6D-6424-4CBB-B8F3-6795CCEBCD53}" destId="{3A9D9E7F-77EF-4225-9EEC-C61C4FBF683D}" srcOrd="1" destOrd="0" presId="urn:microsoft.com/office/officeart/2005/8/layout/process5"/>
    <dgm:cxn modelId="{38147E1E-46F0-415A-8862-4DC79D784891}" type="presParOf" srcId="{3A9D9E7F-77EF-4225-9EEC-C61C4FBF683D}" destId="{AE773E36-C498-4D70-B0B6-CD10CAF8E85D}" srcOrd="0" destOrd="0" presId="urn:microsoft.com/office/officeart/2005/8/layout/process5"/>
    <dgm:cxn modelId="{4B71F13A-9A9D-4B4E-96D3-C72E19225597}" type="presParOf" srcId="{50249F6D-6424-4CBB-B8F3-6795CCEBCD53}" destId="{5F810586-59D4-4CCC-9E0F-C7CEA2417566}" srcOrd="2" destOrd="0" presId="urn:microsoft.com/office/officeart/2005/8/layout/process5"/>
    <dgm:cxn modelId="{51F513C6-95BA-4AD7-9D20-8F332D2FD762}" type="presParOf" srcId="{50249F6D-6424-4CBB-B8F3-6795CCEBCD53}" destId="{F59C3C73-C8D7-4870-BEC6-11AEBBA937F0}" srcOrd="3" destOrd="0" presId="urn:microsoft.com/office/officeart/2005/8/layout/process5"/>
    <dgm:cxn modelId="{1A1A1871-8FD7-465F-906D-1ADCCFFE76B6}" type="presParOf" srcId="{F59C3C73-C8D7-4870-BEC6-11AEBBA937F0}" destId="{15FE80F5-5FF0-4D8C-8BFA-E5D8202B5915}" srcOrd="0" destOrd="0" presId="urn:microsoft.com/office/officeart/2005/8/layout/process5"/>
    <dgm:cxn modelId="{16006AA0-EBD9-445D-829A-E66ADFDFBDE4}" type="presParOf" srcId="{50249F6D-6424-4CBB-B8F3-6795CCEBCD53}" destId="{C5C4E6AB-7791-44E6-9A13-65CA76E77FDD}" srcOrd="4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4CB046-6707-45A5-96C8-8FB27C61FEE4}">
      <dsp:nvSpPr>
        <dsp:cNvPr id="0" name=""/>
        <dsp:cNvSpPr/>
      </dsp:nvSpPr>
      <dsp:spPr>
        <a:xfrm>
          <a:off x="3131" y="3078036"/>
          <a:ext cx="3815428" cy="1526171"/>
        </a:xfrm>
        <a:prstGeom prst="chevron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8014" tIns="36005" rIns="36005" bIns="36005" numCol="1" spcCol="1270" anchor="ctr" anchorCtr="0">
          <a:noAutofit/>
        </a:bodyPr>
        <a:lstStyle/>
        <a:p>
          <a:pPr marL="0" lvl="0" indent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latin typeface="Century Schoolbook" panose="02040604050505020304"/>
            </a:rPr>
            <a:t>Control Test </a:t>
          </a:r>
          <a:endParaRPr lang="en-GB" sz="2700" kern="1200" dirty="0"/>
        </a:p>
      </dsp:txBody>
      <dsp:txXfrm>
        <a:off x="766217" y="3078036"/>
        <a:ext cx="2289257" cy="1526171"/>
      </dsp:txXfrm>
    </dsp:sp>
    <dsp:sp modelId="{BEEBFF0F-729A-40B2-9828-A837FDDEFAA2}">
      <dsp:nvSpPr>
        <dsp:cNvPr id="0" name=""/>
        <dsp:cNvSpPr/>
      </dsp:nvSpPr>
      <dsp:spPr>
        <a:xfrm>
          <a:off x="3437017" y="3078036"/>
          <a:ext cx="3815428" cy="1526171"/>
        </a:xfrm>
        <a:prstGeom prst="chevron">
          <a:avLst/>
        </a:prstGeom>
        <a:solidFill>
          <a:schemeClr val="accent3">
            <a:hueOff val="8797671"/>
            <a:satOff val="-20044"/>
            <a:lumOff val="804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8014" tIns="36005" rIns="36005" bIns="36005" numCol="1" spcCol="1270" anchor="ctr" anchorCtr="0">
          <a:noAutofit/>
        </a:bodyPr>
        <a:lstStyle/>
        <a:p>
          <a:pPr marL="0" lvl="0" indent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latin typeface="Century Schoolbook" panose="02040604050505020304"/>
            </a:rPr>
            <a:t>Organisation test </a:t>
          </a:r>
          <a:endParaRPr lang="en-GB" sz="2700" kern="1200" dirty="0"/>
        </a:p>
      </dsp:txBody>
      <dsp:txXfrm>
        <a:off x="4200103" y="3078036"/>
        <a:ext cx="2289257" cy="1526171"/>
      </dsp:txXfrm>
    </dsp:sp>
    <dsp:sp modelId="{777472D8-A09C-49AE-BDB1-4BD9E142E300}">
      <dsp:nvSpPr>
        <dsp:cNvPr id="0" name=""/>
        <dsp:cNvSpPr/>
      </dsp:nvSpPr>
      <dsp:spPr>
        <a:xfrm>
          <a:off x="6870903" y="3078036"/>
          <a:ext cx="3815428" cy="1526171"/>
        </a:xfrm>
        <a:prstGeom prst="chevron">
          <a:avLst/>
        </a:prstGeom>
        <a:solidFill>
          <a:schemeClr val="accent3">
            <a:hueOff val="17595342"/>
            <a:satOff val="-40088"/>
            <a:lumOff val="1608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8014" tIns="36005" rIns="36005" bIns="36005" numCol="1" spcCol="1270" anchor="ctr" anchorCtr="0">
          <a:noAutofit/>
        </a:bodyPr>
        <a:lstStyle/>
        <a:p>
          <a:pPr marL="0" lvl="0" indent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latin typeface="Century Schoolbook" panose="02040604050505020304"/>
            </a:rPr>
            <a:t>Multiple test </a:t>
          </a:r>
          <a:endParaRPr lang="en-GB" sz="2700" kern="1200" dirty="0"/>
        </a:p>
      </dsp:txBody>
      <dsp:txXfrm>
        <a:off x="7633989" y="3078036"/>
        <a:ext cx="2289257" cy="152617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7D66C3-1ACB-4A87-99EB-EA1A4353B332}">
      <dsp:nvSpPr>
        <dsp:cNvPr id="0" name=""/>
        <dsp:cNvSpPr/>
      </dsp:nvSpPr>
      <dsp:spPr>
        <a:xfrm>
          <a:off x="1488" y="795932"/>
          <a:ext cx="3173758" cy="190425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>
              <a:latin typeface="Century Schoolbook" panose="02040604050505020304"/>
            </a:rPr>
            <a:t>Has a tort been committed?</a:t>
          </a:r>
          <a:endParaRPr lang="en-GB" sz="2300" kern="1200"/>
        </a:p>
      </dsp:txBody>
      <dsp:txXfrm>
        <a:off x="57262" y="851706"/>
        <a:ext cx="3062210" cy="1792707"/>
      </dsp:txXfrm>
    </dsp:sp>
    <dsp:sp modelId="{3A9D9E7F-77EF-4225-9EEC-C61C4FBF683D}">
      <dsp:nvSpPr>
        <dsp:cNvPr id="0" name=""/>
        <dsp:cNvSpPr/>
      </dsp:nvSpPr>
      <dsp:spPr>
        <a:xfrm>
          <a:off x="3454537" y="1354513"/>
          <a:ext cx="672836" cy="787092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>
        <a:off x="3454537" y="1511931"/>
        <a:ext cx="470985" cy="472256"/>
      </dsp:txXfrm>
    </dsp:sp>
    <dsp:sp modelId="{5F810586-59D4-4CCC-9E0F-C7CEA2417566}">
      <dsp:nvSpPr>
        <dsp:cNvPr id="0" name=""/>
        <dsp:cNvSpPr/>
      </dsp:nvSpPr>
      <dsp:spPr>
        <a:xfrm>
          <a:off x="4444750" y="795932"/>
          <a:ext cx="3173758" cy="1904255"/>
        </a:xfrm>
        <a:prstGeom prst="roundRect">
          <a:avLst>
            <a:gd name="adj" fmla="val 10000"/>
          </a:avLst>
        </a:prstGeom>
        <a:solidFill>
          <a:schemeClr val="accent3">
            <a:hueOff val="8797671"/>
            <a:satOff val="-20044"/>
            <a:lumOff val="804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>
              <a:latin typeface="Century Schoolbook" panose="02040604050505020304"/>
            </a:rPr>
            <a:t>Employee committed a tort and there is a relationship between the employee and employer. </a:t>
          </a:r>
          <a:endParaRPr lang="en-GB" sz="2300" kern="1200" dirty="0"/>
        </a:p>
      </dsp:txBody>
      <dsp:txXfrm>
        <a:off x="4500524" y="851706"/>
        <a:ext cx="3062210" cy="1792707"/>
      </dsp:txXfrm>
    </dsp:sp>
    <dsp:sp modelId="{F59C3C73-C8D7-4870-BEC6-11AEBBA937F0}">
      <dsp:nvSpPr>
        <dsp:cNvPr id="0" name=""/>
        <dsp:cNvSpPr/>
      </dsp:nvSpPr>
      <dsp:spPr>
        <a:xfrm rot="5400000">
          <a:off x="5695211" y="2922350"/>
          <a:ext cx="672836" cy="787092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17595342"/>
            <a:satOff val="-40088"/>
            <a:lumOff val="1608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 rot="-5400000">
        <a:off x="5795502" y="2979478"/>
        <a:ext cx="472256" cy="470985"/>
      </dsp:txXfrm>
    </dsp:sp>
    <dsp:sp modelId="{C5C4E6AB-7791-44E6-9A13-65CA76E77FDD}">
      <dsp:nvSpPr>
        <dsp:cNvPr id="0" name=""/>
        <dsp:cNvSpPr/>
      </dsp:nvSpPr>
      <dsp:spPr>
        <a:xfrm>
          <a:off x="4444750" y="3969691"/>
          <a:ext cx="3173758" cy="1904255"/>
        </a:xfrm>
        <a:prstGeom prst="roundRect">
          <a:avLst>
            <a:gd name="adj" fmla="val 10000"/>
          </a:avLst>
        </a:prstGeom>
        <a:solidFill>
          <a:schemeClr val="accent3">
            <a:hueOff val="17595342"/>
            <a:satOff val="-40088"/>
            <a:lumOff val="1608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>
              <a:latin typeface="Century Schoolbook" panose="02040604050505020304"/>
            </a:rPr>
            <a:t>Was the individual employed and the activity related to their work within the work place. </a:t>
          </a:r>
          <a:endParaRPr lang="en-GB" sz="2300" kern="1200" dirty="0"/>
        </a:p>
      </dsp:txBody>
      <dsp:txXfrm>
        <a:off x="4500524" y="4025465"/>
        <a:ext cx="3062210" cy="17927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65A6C9-D9A2-A841-A6B6-ACB92C16F8D1}" type="datetimeFigureOut">
              <a:rPr lang="en-US" smtClean="0"/>
              <a:t>12/2/2025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80A5A0-1BFA-034A-80D9-64EEB02F234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24307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hpxXcAq7iAE" TargetMode="External"/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04423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39284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40298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84533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08203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137545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Uber drivers were employees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658675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778025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390910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207490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645019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271791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013708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772473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764705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693980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637230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130784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851470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620666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424243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375937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732880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235871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489283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641526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042702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6696299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639972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THE LAW IN 60 SECONDS | HEALTH AND SAFETY AT WORK - YouTube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0307154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8421114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1363323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882743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30891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A6A23F-6484-4847-81B1-D8403A57520B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248507" y="534389"/>
            <a:ext cx="7362092" cy="2387600"/>
          </a:xfrm>
        </p:spPr>
        <p:txBody>
          <a:bodyPr anchor="b"/>
          <a:lstStyle>
            <a:lvl1pPr algn="l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Place Title Here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7B3EE44-FD61-A048-A349-8C05BD64C3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48507" y="3322292"/>
            <a:ext cx="7362092" cy="1655762"/>
          </a:xfrm>
        </p:spPr>
        <p:txBody>
          <a:bodyPr/>
          <a:lstStyle>
            <a:lvl1pPr marL="0" indent="0" algn="l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9CA1AA-1A83-C944-9F7C-4CF22263D9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38380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39E2D0-D75A-5E46-91FB-1719012E8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9" name="Graphic 7">
            <a:extLst>
              <a:ext uri="{FF2B5EF4-FFF2-40B4-BE49-F238E27FC236}">
                <a16:creationId xmlns:a16="http://schemas.microsoft.com/office/drawing/2014/main" id="{B75B6029-EB46-0140-B18D-6AC10AF9308E}"/>
              </a:ext>
            </a:extLst>
          </p:cNvPr>
          <p:cNvGrpSpPr/>
          <p:nvPr/>
        </p:nvGrpSpPr>
        <p:grpSpPr>
          <a:xfrm flipH="1">
            <a:off x="836409" y="1085239"/>
            <a:ext cx="8547890" cy="4927122"/>
            <a:chOff x="739536" y="-236417"/>
            <a:chExt cx="8547890" cy="4927122"/>
          </a:xfrm>
          <a:gradFill flip="none" rotWithShape="1">
            <a:gsLst>
              <a:gs pos="49000">
                <a:schemeClr val="accent3">
                  <a:lumMod val="40000"/>
                  <a:lumOff val="60000"/>
                </a:schemeClr>
              </a:gs>
              <a:gs pos="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100000" b="100000"/>
            </a:path>
            <a:tileRect t="-100000" r="-100000"/>
          </a:gradFill>
        </p:grpSpPr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566FE64B-E7BF-CD48-8509-1650702138A4}"/>
                </a:ext>
              </a:extLst>
            </p:cNvPr>
            <p:cNvSpPr/>
            <p:nvPr/>
          </p:nvSpPr>
          <p:spPr>
            <a:xfrm>
              <a:off x="1056037" y="-236417"/>
              <a:ext cx="8231389" cy="3547803"/>
            </a:xfrm>
            <a:custGeom>
              <a:avLst/>
              <a:gdLst>
                <a:gd name="connsiteX0" fmla="*/ 4033822 w 4093143"/>
                <a:gd name="connsiteY0" fmla="*/ 617172 h 3547802"/>
                <a:gd name="connsiteX1" fmla="*/ 3723479 w 4093143"/>
                <a:gd name="connsiteY1" fmla="*/ 222371 h 3547802"/>
                <a:gd name="connsiteX2" fmla="*/ 3256774 w 4093143"/>
                <a:gd name="connsiteY2" fmla="*/ 5825 h 3547802"/>
                <a:gd name="connsiteX3" fmla="*/ 2532136 w 4093143"/>
                <a:gd name="connsiteY3" fmla="*/ 7989 h 3547802"/>
                <a:gd name="connsiteX4" fmla="*/ 1579235 w 4093143"/>
                <a:gd name="connsiteY4" fmla="*/ 9287 h 3547802"/>
                <a:gd name="connsiteX5" fmla="*/ 856763 w 4093143"/>
                <a:gd name="connsiteY5" fmla="*/ 74185 h 3547802"/>
                <a:gd name="connsiteX6" fmla="*/ 617238 w 4093143"/>
                <a:gd name="connsiteY6" fmla="*/ 136488 h 3547802"/>
                <a:gd name="connsiteX7" fmla="*/ 341114 w 4093143"/>
                <a:gd name="connsiteY7" fmla="*/ 309552 h 3547802"/>
                <a:gd name="connsiteX8" fmla="*/ 178471 w 4093143"/>
                <a:gd name="connsiteY8" fmla="*/ 535400 h 3547802"/>
                <a:gd name="connsiteX9" fmla="*/ 37485 w 4093143"/>
                <a:gd name="connsiteY9" fmla="*/ 1079685 h 3547802"/>
                <a:gd name="connsiteX10" fmla="*/ 1534 w 4093143"/>
                <a:gd name="connsiteY10" fmla="*/ 1925100 h 3547802"/>
                <a:gd name="connsiteX11" fmla="*/ 16911 w 4093143"/>
                <a:gd name="connsiteY11" fmla="*/ 2447319 h 3547802"/>
                <a:gd name="connsiteX12" fmla="*/ 137756 w 4093143"/>
                <a:gd name="connsiteY12" fmla="*/ 2974298 h 3547802"/>
                <a:gd name="connsiteX13" fmla="*/ 313609 w 4093143"/>
                <a:gd name="connsiteY13" fmla="*/ 3183056 h 3547802"/>
                <a:gd name="connsiteX14" fmla="*/ 879503 w 4093143"/>
                <a:gd name="connsiteY14" fmla="*/ 3502358 h 3547802"/>
                <a:gd name="connsiteX15" fmla="*/ 1828289 w 4093143"/>
                <a:gd name="connsiteY15" fmla="*/ 3558604 h 3547802"/>
                <a:gd name="connsiteX16" fmla="*/ 2552494 w 4093143"/>
                <a:gd name="connsiteY16" fmla="*/ 3553628 h 3547802"/>
                <a:gd name="connsiteX17" fmla="*/ 3143292 w 4093143"/>
                <a:gd name="connsiteY17" fmla="*/ 3505603 h 3547802"/>
                <a:gd name="connsiteX18" fmla="*/ 3680165 w 4093143"/>
                <a:gd name="connsiteY18" fmla="*/ 3327997 h 3547802"/>
                <a:gd name="connsiteX19" fmla="*/ 4029057 w 4093143"/>
                <a:gd name="connsiteY19" fmla="*/ 2773328 h 3547802"/>
                <a:gd name="connsiteX20" fmla="*/ 4108105 w 4093143"/>
                <a:gd name="connsiteY20" fmla="*/ 2138834 h 3547802"/>
                <a:gd name="connsiteX21" fmla="*/ 4076486 w 4093143"/>
                <a:gd name="connsiteY21" fmla="*/ 1018896 h 3547802"/>
                <a:gd name="connsiteX22" fmla="*/ 4033822 w 4093143"/>
                <a:gd name="connsiteY22" fmla="*/ 617172 h 3547802"/>
                <a:gd name="connsiteX23" fmla="*/ 3966469 w 4093143"/>
                <a:gd name="connsiteY23" fmla="*/ 2703886 h 3547802"/>
                <a:gd name="connsiteX24" fmla="*/ 3760512 w 4093143"/>
                <a:gd name="connsiteY24" fmla="*/ 3156664 h 3547802"/>
                <a:gd name="connsiteX25" fmla="*/ 3639667 w 4093143"/>
                <a:gd name="connsiteY25" fmla="*/ 3264828 h 3547802"/>
                <a:gd name="connsiteX26" fmla="*/ 3277998 w 4093143"/>
                <a:gd name="connsiteY26" fmla="*/ 3411067 h 3547802"/>
                <a:gd name="connsiteX27" fmla="*/ 2513295 w 4093143"/>
                <a:gd name="connsiteY27" fmla="*/ 3484403 h 3547802"/>
                <a:gd name="connsiteX28" fmla="*/ 1786275 w 4093143"/>
                <a:gd name="connsiteY28" fmla="*/ 3490676 h 3547802"/>
                <a:gd name="connsiteX29" fmla="*/ 981073 w 4093143"/>
                <a:gd name="connsiteY29" fmla="*/ 3451953 h 3547802"/>
                <a:gd name="connsiteX30" fmla="*/ 602945 w 4093143"/>
                <a:gd name="connsiteY30" fmla="*/ 3342058 h 3547802"/>
                <a:gd name="connsiteX31" fmla="*/ 396122 w 4093143"/>
                <a:gd name="connsiteY31" fmla="*/ 3189546 h 3547802"/>
                <a:gd name="connsiteX32" fmla="*/ 201210 w 4093143"/>
                <a:gd name="connsiteY32" fmla="*/ 2956992 h 3547802"/>
                <a:gd name="connsiteX33" fmla="*/ 91194 w 4093143"/>
                <a:gd name="connsiteY33" fmla="*/ 2500753 h 3547802"/>
                <a:gd name="connsiteX34" fmla="*/ 111768 w 4093143"/>
                <a:gd name="connsiteY34" fmla="*/ 1103048 h 3547802"/>
                <a:gd name="connsiteX35" fmla="*/ 228498 w 4093143"/>
                <a:gd name="connsiteY35" fmla="*/ 599433 h 3547802"/>
                <a:gd name="connsiteX36" fmla="*/ 371000 w 4093143"/>
                <a:gd name="connsiteY36" fmla="*/ 385267 h 3547802"/>
                <a:gd name="connsiteX37" fmla="*/ 736351 w 4093143"/>
                <a:gd name="connsiteY37" fmla="*/ 184297 h 3547802"/>
                <a:gd name="connsiteX38" fmla="*/ 1099969 w 4093143"/>
                <a:gd name="connsiteY38" fmla="*/ 104255 h 3547802"/>
                <a:gd name="connsiteX39" fmla="*/ 1435001 w 4093143"/>
                <a:gd name="connsiteY39" fmla="*/ 92357 h 3547802"/>
                <a:gd name="connsiteX40" fmla="*/ 2171333 w 4093143"/>
                <a:gd name="connsiteY40" fmla="*/ 90410 h 3547802"/>
                <a:gd name="connsiteX41" fmla="*/ 3002523 w 4093143"/>
                <a:gd name="connsiteY41" fmla="*/ 72455 h 3547802"/>
                <a:gd name="connsiteX42" fmla="*/ 3439991 w 4093143"/>
                <a:gd name="connsiteY42" fmla="*/ 129998 h 3547802"/>
                <a:gd name="connsiteX43" fmla="*/ 3719148 w 4093143"/>
                <a:gd name="connsiteY43" fmla="*/ 315176 h 3547802"/>
                <a:gd name="connsiteX44" fmla="*/ 3935716 w 4093143"/>
                <a:gd name="connsiteY44" fmla="*/ 584290 h 3547802"/>
                <a:gd name="connsiteX45" fmla="*/ 4005668 w 4093143"/>
                <a:gd name="connsiteY45" fmla="*/ 1135498 h 3547802"/>
                <a:gd name="connsiteX46" fmla="*/ 4031223 w 4093143"/>
                <a:gd name="connsiteY46" fmla="*/ 2031751 h 3547802"/>
                <a:gd name="connsiteX47" fmla="*/ 3966469 w 4093143"/>
                <a:gd name="connsiteY47" fmla="*/ 2703886 h 3547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</a:cxnLst>
              <a:rect l="l" t="t" r="r" b="b"/>
              <a:pathLst>
                <a:path w="4093143" h="3547802">
                  <a:moveTo>
                    <a:pt x="4033822" y="617172"/>
                  </a:moveTo>
                  <a:cubicBezTo>
                    <a:pt x="3968851" y="460550"/>
                    <a:pt x="3868580" y="314311"/>
                    <a:pt x="3723479" y="222371"/>
                  </a:cubicBezTo>
                  <a:cubicBezTo>
                    <a:pt x="3593105" y="107933"/>
                    <a:pt x="3432411" y="21401"/>
                    <a:pt x="3256774" y="5825"/>
                  </a:cubicBezTo>
                  <a:cubicBezTo>
                    <a:pt x="3015300" y="-3910"/>
                    <a:pt x="2773610" y="-232"/>
                    <a:pt x="2532136" y="7989"/>
                  </a:cubicBezTo>
                  <a:cubicBezTo>
                    <a:pt x="2214431" y="15993"/>
                    <a:pt x="1896291" y="-3693"/>
                    <a:pt x="1579235" y="9287"/>
                  </a:cubicBezTo>
                  <a:cubicBezTo>
                    <a:pt x="1338411" y="27891"/>
                    <a:pt x="1089141" y="-4991"/>
                    <a:pt x="856763" y="74185"/>
                  </a:cubicBezTo>
                  <a:cubicBezTo>
                    <a:pt x="777066" y="95818"/>
                    <a:pt x="694553" y="107716"/>
                    <a:pt x="617238" y="136488"/>
                  </a:cubicBezTo>
                  <a:cubicBezTo>
                    <a:pt x="513935" y="174995"/>
                    <a:pt x="429690" y="247898"/>
                    <a:pt x="341114" y="309552"/>
                  </a:cubicBezTo>
                  <a:cubicBezTo>
                    <a:pt x="261633" y="364283"/>
                    <a:pt x="222434" y="454060"/>
                    <a:pt x="178471" y="535400"/>
                  </a:cubicBezTo>
                  <a:cubicBezTo>
                    <a:pt x="77983" y="698512"/>
                    <a:pt x="70186" y="895805"/>
                    <a:pt x="37485" y="1079685"/>
                  </a:cubicBezTo>
                  <a:cubicBezTo>
                    <a:pt x="31421" y="1361562"/>
                    <a:pt x="-8211" y="1642574"/>
                    <a:pt x="1534" y="1925100"/>
                  </a:cubicBezTo>
                  <a:cubicBezTo>
                    <a:pt x="6732" y="2098164"/>
                    <a:pt x="-8861" y="2274256"/>
                    <a:pt x="16911" y="2447319"/>
                  </a:cubicBezTo>
                  <a:cubicBezTo>
                    <a:pt x="40733" y="2625359"/>
                    <a:pt x="42033" y="2815080"/>
                    <a:pt x="137756" y="2974298"/>
                  </a:cubicBezTo>
                  <a:cubicBezTo>
                    <a:pt x="179337" y="3056936"/>
                    <a:pt x="249505" y="3118590"/>
                    <a:pt x="313609" y="3183056"/>
                  </a:cubicBezTo>
                  <a:cubicBezTo>
                    <a:pt x="457411" y="3349846"/>
                    <a:pt x="658603" y="3474452"/>
                    <a:pt x="879503" y="3502358"/>
                  </a:cubicBezTo>
                  <a:cubicBezTo>
                    <a:pt x="1192228" y="3560983"/>
                    <a:pt x="1511882" y="3551681"/>
                    <a:pt x="1828289" y="3558604"/>
                  </a:cubicBezTo>
                  <a:cubicBezTo>
                    <a:pt x="2069763" y="3546489"/>
                    <a:pt x="2311670" y="3584131"/>
                    <a:pt x="2552494" y="3553628"/>
                  </a:cubicBezTo>
                  <a:cubicBezTo>
                    <a:pt x="2750004" y="3544542"/>
                    <a:pt x="2947948" y="3538918"/>
                    <a:pt x="3143292" y="3505603"/>
                  </a:cubicBezTo>
                  <a:cubicBezTo>
                    <a:pt x="3333440" y="3489162"/>
                    <a:pt x="3513625" y="3417557"/>
                    <a:pt x="3680165" y="3327997"/>
                  </a:cubicBezTo>
                  <a:cubicBezTo>
                    <a:pt x="3875077" y="3206419"/>
                    <a:pt x="3957806" y="2979706"/>
                    <a:pt x="4029057" y="2773328"/>
                  </a:cubicBezTo>
                  <a:cubicBezTo>
                    <a:pt x="4075017" y="2564731"/>
                    <a:pt x="4101480" y="2352321"/>
                    <a:pt x="4108105" y="2138834"/>
                  </a:cubicBezTo>
                  <a:cubicBezTo>
                    <a:pt x="4086448" y="1765882"/>
                    <a:pt x="4100092" y="1391632"/>
                    <a:pt x="4076486" y="1018896"/>
                  </a:cubicBezTo>
                  <a:cubicBezTo>
                    <a:pt x="4069122" y="884556"/>
                    <a:pt x="4073021" y="746970"/>
                    <a:pt x="4033822" y="617172"/>
                  </a:cubicBezTo>
                  <a:close/>
                  <a:moveTo>
                    <a:pt x="3966469" y="2703886"/>
                  </a:moveTo>
                  <a:cubicBezTo>
                    <a:pt x="3930735" y="2867431"/>
                    <a:pt x="3848006" y="3015617"/>
                    <a:pt x="3760512" y="3156664"/>
                  </a:cubicBezTo>
                  <a:cubicBezTo>
                    <a:pt x="3729174" y="3201592"/>
                    <a:pt x="3687802" y="3238623"/>
                    <a:pt x="3639667" y="3264828"/>
                  </a:cubicBezTo>
                  <a:cubicBezTo>
                    <a:pt x="3525990" y="3329076"/>
                    <a:pt x="3404408" y="3378237"/>
                    <a:pt x="3277998" y="3411067"/>
                  </a:cubicBezTo>
                  <a:cubicBezTo>
                    <a:pt x="3026129" y="3461688"/>
                    <a:pt x="2769062" y="3473586"/>
                    <a:pt x="2513295" y="3484403"/>
                  </a:cubicBezTo>
                  <a:cubicBezTo>
                    <a:pt x="2271388" y="3513607"/>
                    <a:pt x="2028615" y="3477048"/>
                    <a:pt x="1786275" y="3490676"/>
                  </a:cubicBezTo>
                  <a:cubicBezTo>
                    <a:pt x="1517946" y="3483754"/>
                    <a:pt x="1247019" y="3493921"/>
                    <a:pt x="981073" y="3451953"/>
                  </a:cubicBezTo>
                  <a:cubicBezTo>
                    <a:pt x="855247" y="3415610"/>
                    <a:pt x="715127" y="3416692"/>
                    <a:pt x="602945" y="3342058"/>
                  </a:cubicBezTo>
                  <a:cubicBezTo>
                    <a:pt x="531044" y="3295547"/>
                    <a:pt x="455029" y="3252282"/>
                    <a:pt x="396122" y="3189546"/>
                  </a:cubicBezTo>
                  <a:cubicBezTo>
                    <a:pt x="327903" y="3114912"/>
                    <a:pt x="248422" y="3048066"/>
                    <a:pt x="201210" y="2956992"/>
                  </a:cubicBezTo>
                  <a:cubicBezTo>
                    <a:pt x="119564" y="2818974"/>
                    <a:pt x="110685" y="2655645"/>
                    <a:pt x="91194" y="2500753"/>
                  </a:cubicBezTo>
                  <a:cubicBezTo>
                    <a:pt x="43332" y="2034347"/>
                    <a:pt x="71053" y="1566642"/>
                    <a:pt x="111768" y="1103048"/>
                  </a:cubicBezTo>
                  <a:cubicBezTo>
                    <a:pt x="153132" y="935826"/>
                    <a:pt x="133424" y="750215"/>
                    <a:pt x="228498" y="599433"/>
                  </a:cubicBezTo>
                  <a:cubicBezTo>
                    <a:pt x="271812" y="525449"/>
                    <a:pt x="300832" y="438917"/>
                    <a:pt x="371000" y="385267"/>
                  </a:cubicBezTo>
                  <a:cubicBezTo>
                    <a:pt x="482533" y="302629"/>
                    <a:pt x="598180" y="216097"/>
                    <a:pt x="736351" y="184297"/>
                  </a:cubicBezTo>
                  <a:cubicBezTo>
                    <a:pt x="857413" y="157905"/>
                    <a:pt x="974576" y="113125"/>
                    <a:pt x="1099969" y="104255"/>
                  </a:cubicBezTo>
                  <a:cubicBezTo>
                    <a:pt x="1212802" y="92790"/>
                    <a:pt x="1323685" y="98631"/>
                    <a:pt x="1435001" y="92357"/>
                  </a:cubicBezTo>
                  <a:cubicBezTo>
                    <a:pt x="1680156" y="80675"/>
                    <a:pt x="1925961" y="63585"/>
                    <a:pt x="2171333" y="90410"/>
                  </a:cubicBezTo>
                  <a:cubicBezTo>
                    <a:pt x="2448541" y="94520"/>
                    <a:pt x="2725315" y="57961"/>
                    <a:pt x="3002523" y="72455"/>
                  </a:cubicBezTo>
                  <a:cubicBezTo>
                    <a:pt x="3149140" y="83055"/>
                    <a:pt x="3301821" y="72455"/>
                    <a:pt x="3439991" y="129998"/>
                  </a:cubicBezTo>
                  <a:cubicBezTo>
                    <a:pt x="3546543" y="168938"/>
                    <a:pt x="3627323" y="251575"/>
                    <a:pt x="3719148" y="315176"/>
                  </a:cubicBezTo>
                  <a:cubicBezTo>
                    <a:pt x="3815088" y="381589"/>
                    <a:pt x="3882007" y="481966"/>
                    <a:pt x="3935716" y="584290"/>
                  </a:cubicBezTo>
                  <a:cubicBezTo>
                    <a:pt x="4000687" y="760166"/>
                    <a:pt x="4000687" y="950320"/>
                    <a:pt x="4005668" y="1135498"/>
                  </a:cubicBezTo>
                  <a:cubicBezTo>
                    <a:pt x="4027325" y="1433816"/>
                    <a:pt x="4018879" y="1733000"/>
                    <a:pt x="4031223" y="2031751"/>
                  </a:cubicBezTo>
                  <a:cubicBezTo>
                    <a:pt x="4040319" y="2257382"/>
                    <a:pt x="4006534" y="2481932"/>
                    <a:pt x="3966469" y="2703886"/>
                  </a:cubicBezTo>
                  <a:close/>
                </a:path>
              </a:pathLst>
            </a:custGeom>
            <a:grpFill/>
            <a:ln w="2165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7336A273-B22F-9C48-8EC1-48ACC3DA906A}"/>
                </a:ext>
              </a:extLst>
            </p:cNvPr>
            <p:cNvSpPr/>
            <p:nvPr/>
          </p:nvSpPr>
          <p:spPr>
            <a:xfrm>
              <a:off x="1167536" y="3222208"/>
              <a:ext cx="628048" cy="584090"/>
            </a:xfrm>
            <a:custGeom>
              <a:avLst/>
              <a:gdLst>
                <a:gd name="connsiteX0" fmla="*/ 224632 w 628048"/>
                <a:gd name="connsiteY0" fmla="*/ 10023 h 584089"/>
                <a:gd name="connsiteX1" fmla="*/ 33835 w 628048"/>
                <a:gd name="connsiteY1" fmla="*/ 145662 h 584089"/>
                <a:gd name="connsiteX2" fmla="*/ 11095 w 628048"/>
                <a:gd name="connsiteY2" fmla="*/ 401364 h 584089"/>
                <a:gd name="connsiteX3" fmla="*/ 263614 w 628048"/>
                <a:gd name="connsiteY3" fmla="*/ 586541 h 584089"/>
                <a:gd name="connsiteX4" fmla="*/ 622251 w 628048"/>
                <a:gd name="connsiteY4" fmla="*/ 183952 h 584089"/>
                <a:gd name="connsiteX5" fmla="*/ 224632 w 628048"/>
                <a:gd name="connsiteY5" fmla="*/ 10023 h 584089"/>
                <a:gd name="connsiteX6" fmla="*/ 561829 w 628048"/>
                <a:gd name="connsiteY6" fmla="*/ 301203 h 584089"/>
                <a:gd name="connsiteX7" fmla="*/ 179152 w 628048"/>
                <a:gd name="connsiteY7" fmla="*/ 488544 h 584089"/>
                <a:gd name="connsiteX8" fmla="*/ 228313 w 628048"/>
                <a:gd name="connsiteY8" fmla="*/ 82710 h 584089"/>
                <a:gd name="connsiteX9" fmla="*/ 561829 w 628048"/>
                <a:gd name="connsiteY9" fmla="*/ 302284 h 584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28048" h="584089">
                  <a:moveTo>
                    <a:pt x="224632" y="10023"/>
                  </a:moveTo>
                  <a:cubicBezTo>
                    <a:pt x="147100" y="26248"/>
                    <a:pt x="65021" y="68649"/>
                    <a:pt x="33835" y="145662"/>
                  </a:cubicBezTo>
                  <a:cubicBezTo>
                    <a:pt x="-1382" y="226157"/>
                    <a:pt x="-9365" y="315927"/>
                    <a:pt x="11095" y="401364"/>
                  </a:cubicBezTo>
                  <a:cubicBezTo>
                    <a:pt x="44663" y="510826"/>
                    <a:pt x="162693" y="557986"/>
                    <a:pt x="263614" y="586541"/>
                  </a:cubicBezTo>
                  <a:cubicBezTo>
                    <a:pt x="483431" y="642354"/>
                    <a:pt x="706063" y="396172"/>
                    <a:pt x="622251" y="183952"/>
                  </a:cubicBezTo>
                  <a:cubicBezTo>
                    <a:pt x="556631" y="38146"/>
                    <a:pt x="375580" y="-26536"/>
                    <a:pt x="224632" y="10023"/>
                  </a:cubicBezTo>
                  <a:close/>
                  <a:moveTo>
                    <a:pt x="561829" y="301203"/>
                  </a:moveTo>
                  <a:cubicBezTo>
                    <a:pt x="552083" y="480540"/>
                    <a:pt x="326852" y="586541"/>
                    <a:pt x="179152" y="488544"/>
                  </a:cubicBezTo>
                  <a:cubicBezTo>
                    <a:pt x="1999" y="416074"/>
                    <a:pt x="57008" y="127274"/>
                    <a:pt x="228313" y="82710"/>
                  </a:cubicBezTo>
                  <a:cubicBezTo>
                    <a:pt x="368650" y="34252"/>
                    <a:pt x="590199" y="128356"/>
                    <a:pt x="561829" y="302284"/>
                  </a:cubicBezTo>
                  <a:close/>
                </a:path>
              </a:pathLst>
            </a:custGeom>
            <a:grpFill/>
            <a:ln w="2165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3AB1E0EB-78AC-6647-AAEA-070394434595}"/>
                </a:ext>
              </a:extLst>
            </p:cNvPr>
            <p:cNvSpPr/>
            <p:nvPr/>
          </p:nvSpPr>
          <p:spPr>
            <a:xfrm>
              <a:off x="1055606" y="3862236"/>
              <a:ext cx="411480" cy="411026"/>
            </a:xfrm>
            <a:custGeom>
              <a:avLst/>
              <a:gdLst>
                <a:gd name="connsiteX0" fmla="*/ 145765 w 411480"/>
                <a:gd name="connsiteY0" fmla="*/ 7735 h 411025"/>
                <a:gd name="connsiteX1" fmla="*/ 2830 w 411480"/>
                <a:gd name="connsiteY1" fmla="*/ 174525 h 411025"/>
                <a:gd name="connsiteX2" fmla="*/ 181932 w 411480"/>
                <a:gd name="connsiteY2" fmla="*/ 412488 h 411025"/>
                <a:gd name="connsiteX3" fmla="*/ 414310 w 411480"/>
                <a:gd name="connsiteY3" fmla="*/ 196158 h 411025"/>
                <a:gd name="connsiteX4" fmla="*/ 145765 w 411480"/>
                <a:gd name="connsiteY4" fmla="*/ 7735 h 411025"/>
                <a:gd name="connsiteX5" fmla="*/ 346524 w 411480"/>
                <a:gd name="connsiteY5" fmla="*/ 236828 h 411025"/>
                <a:gd name="connsiteX6" fmla="*/ 123459 w 411480"/>
                <a:gd name="connsiteY6" fmla="*/ 316005 h 411025"/>
                <a:gd name="connsiteX7" fmla="*/ 169371 w 411480"/>
                <a:gd name="connsiteY7" fmla="*/ 76095 h 411025"/>
                <a:gd name="connsiteX8" fmla="*/ 346524 w 411480"/>
                <a:gd name="connsiteY8" fmla="*/ 236828 h 411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1480" h="411025">
                  <a:moveTo>
                    <a:pt x="145765" y="7735"/>
                  </a:moveTo>
                  <a:cubicBezTo>
                    <a:pt x="74297" y="33911"/>
                    <a:pt x="7594" y="94267"/>
                    <a:pt x="2830" y="174525"/>
                  </a:cubicBezTo>
                  <a:cubicBezTo>
                    <a:pt x="-17744" y="285286"/>
                    <a:pt x="77113" y="390855"/>
                    <a:pt x="181932" y="412488"/>
                  </a:cubicBezTo>
                  <a:cubicBezTo>
                    <a:pt x="305809" y="437365"/>
                    <a:pt x="417775" y="313842"/>
                    <a:pt x="414310" y="196158"/>
                  </a:cubicBezTo>
                  <a:cubicBezTo>
                    <a:pt x="383990" y="83883"/>
                    <a:pt x="269426" y="-31204"/>
                    <a:pt x="145765" y="7735"/>
                  </a:cubicBezTo>
                  <a:close/>
                  <a:moveTo>
                    <a:pt x="346524" y="236828"/>
                  </a:moveTo>
                  <a:cubicBezTo>
                    <a:pt x="332664" y="334393"/>
                    <a:pt x="194926" y="388259"/>
                    <a:pt x="123459" y="316005"/>
                  </a:cubicBezTo>
                  <a:cubicBezTo>
                    <a:pt x="42462" y="253053"/>
                    <a:pt x="70832" y="104434"/>
                    <a:pt x="169371" y="76095"/>
                  </a:cubicBezTo>
                  <a:cubicBezTo>
                    <a:pt x="261629" y="55111"/>
                    <a:pt x="355403" y="144888"/>
                    <a:pt x="346524" y="236828"/>
                  </a:cubicBezTo>
                  <a:close/>
                </a:path>
              </a:pathLst>
            </a:custGeom>
            <a:grpFill/>
            <a:ln w="2165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ACAFDBBF-5B49-894A-9ED0-85DA2969C74F}"/>
                </a:ext>
              </a:extLst>
            </p:cNvPr>
            <p:cNvSpPr/>
            <p:nvPr userDrawn="1"/>
          </p:nvSpPr>
          <p:spPr>
            <a:xfrm>
              <a:off x="739536" y="4321372"/>
              <a:ext cx="369741" cy="369333"/>
            </a:xfrm>
            <a:custGeom>
              <a:avLst/>
              <a:gdLst>
                <a:gd name="connsiteX0" fmla="*/ 145765 w 411480"/>
                <a:gd name="connsiteY0" fmla="*/ 7735 h 411025"/>
                <a:gd name="connsiteX1" fmla="*/ 2830 w 411480"/>
                <a:gd name="connsiteY1" fmla="*/ 174525 h 411025"/>
                <a:gd name="connsiteX2" fmla="*/ 181932 w 411480"/>
                <a:gd name="connsiteY2" fmla="*/ 412488 h 411025"/>
                <a:gd name="connsiteX3" fmla="*/ 414310 w 411480"/>
                <a:gd name="connsiteY3" fmla="*/ 196158 h 411025"/>
                <a:gd name="connsiteX4" fmla="*/ 145765 w 411480"/>
                <a:gd name="connsiteY4" fmla="*/ 7735 h 411025"/>
                <a:gd name="connsiteX5" fmla="*/ 346524 w 411480"/>
                <a:gd name="connsiteY5" fmla="*/ 236828 h 411025"/>
                <a:gd name="connsiteX6" fmla="*/ 123459 w 411480"/>
                <a:gd name="connsiteY6" fmla="*/ 316005 h 411025"/>
                <a:gd name="connsiteX7" fmla="*/ 169371 w 411480"/>
                <a:gd name="connsiteY7" fmla="*/ 76095 h 411025"/>
                <a:gd name="connsiteX8" fmla="*/ 346524 w 411480"/>
                <a:gd name="connsiteY8" fmla="*/ 236828 h 411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1480" h="411025">
                  <a:moveTo>
                    <a:pt x="145765" y="7735"/>
                  </a:moveTo>
                  <a:cubicBezTo>
                    <a:pt x="74297" y="33911"/>
                    <a:pt x="7594" y="94267"/>
                    <a:pt x="2830" y="174525"/>
                  </a:cubicBezTo>
                  <a:cubicBezTo>
                    <a:pt x="-17744" y="285286"/>
                    <a:pt x="77113" y="390855"/>
                    <a:pt x="181932" y="412488"/>
                  </a:cubicBezTo>
                  <a:cubicBezTo>
                    <a:pt x="305809" y="437365"/>
                    <a:pt x="417775" y="313842"/>
                    <a:pt x="414310" y="196158"/>
                  </a:cubicBezTo>
                  <a:cubicBezTo>
                    <a:pt x="383990" y="83883"/>
                    <a:pt x="269426" y="-31204"/>
                    <a:pt x="145765" y="7735"/>
                  </a:cubicBezTo>
                  <a:close/>
                  <a:moveTo>
                    <a:pt x="346524" y="236828"/>
                  </a:moveTo>
                  <a:cubicBezTo>
                    <a:pt x="332664" y="334393"/>
                    <a:pt x="194926" y="388259"/>
                    <a:pt x="123459" y="316005"/>
                  </a:cubicBezTo>
                  <a:cubicBezTo>
                    <a:pt x="42462" y="253053"/>
                    <a:pt x="70832" y="104434"/>
                    <a:pt x="169371" y="76095"/>
                  </a:cubicBezTo>
                  <a:cubicBezTo>
                    <a:pt x="261629" y="55111"/>
                    <a:pt x="355403" y="144888"/>
                    <a:pt x="346524" y="236828"/>
                  </a:cubicBezTo>
                  <a:close/>
                </a:path>
              </a:pathLst>
            </a:custGeom>
            <a:grpFill/>
            <a:ln w="2165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CCC9B5D3-027D-954A-A88A-BF2C809F6625}"/>
              </a:ext>
            </a:extLst>
          </p:cNvPr>
          <p:cNvCxnSpPr>
            <a:cxnSpLocks/>
          </p:cNvCxnSpPr>
          <p:nvPr userDrawn="1"/>
        </p:nvCxnSpPr>
        <p:spPr>
          <a:xfrm>
            <a:off x="1248507" y="3108596"/>
            <a:ext cx="651326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36275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AEAE85EC-311C-404F-96B0-95136A438602}"/>
              </a:ext>
            </a:extLst>
          </p:cNvPr>
          <p:cNvSpPr/>
          <p:nvPr userDrawn="1"/>
        </p:nvSpPr>
        <p:spPr>
          <a:xfrm rot="153042">
            <a:off x="553452" y="340414"/>
            <a:ext cx="11093116" cy="5991225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28000">
                <a:schemeClr val="bg1">
                  <a:lumMod val="95000"/>
                </a:schemeClr>
              </a:gs>
              <a:gs pos="100000">
                <a:schemeClr val="bg1"/>
              </a:gs>
            </a:gsLst>
            <a:lin ang="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148388D-E990-6F4E-9AF4-08F485B14A18}"/>
              </a:ext>
            </a:extLst>
          </p:cNvPr>
          <p:cNvSpPr/>
          <p:nvPr userDrawn="1"/>
        </p:nvSpPr>
        <p:spPr>
          <a:xfrm rot="21436045">
            <a:off x="553452" y="436665"/>
            <a:ext cx="11093116" cy="5991225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28000">
                <a:schemeClr val="bg1">
                  <a:lumMod val="95000"/>
                </a:schemeClr>
              </a:gs>
              <a:gs pos="100000">
                <a:schemeClr val="bg1"/>
              </a:gs>
            </a:gsLst>
            <a:lin ang="162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957E0C-BB67-0948-8B33-55A2B47C1B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4644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ABC885-D257-B845-90FB-F5A9DC566A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23609"/>
            <a:ext cx="10515600" cy="39998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EBDC54-8F1E-FF43-84AE-4E01955711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C21B82-2270-4D45-AFC8-74B0CBEB71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75D45-ECC0-BE49-BEE9-DCEB92F451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97603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D7A125-3631-A243-9289-55FED48DBE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437117"/>
            <a:ext cx="73215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4A7482-3397-8841-80F5-6E4676DC9A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3316842"/>
            <a:ext cx="73215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87376F-4305-BA41-9E84-8DED9CCADE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D0DD94-47A6-204F-ADC8-4686F8FB9D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3" name="Graphic 7">
            <a:extLst>
              <a:ext uri="{FF2B5EF4-FFF2-40B4-BE49-F238E27FC236}">
                <a16:creationId xmlns:a16="http://schemas.microsoft.com/office/drawing/2014/main" id="{572615C8-DE34-204E-B65E-59E3282C3009}"/>
              </a:ext>
            </a:extLst>
          </p:cNvPr>
          <p:cNvGrpSpPr/>
          <p:nvPr userDrawn="1"/>
        </p:nvGrpSpPr>
        <p:grpSpPr>
          <a:xfrm flipH="1">
            <a:off x="379210" y="1085239"/>
            <a:ext cx="8547890" cy="4927122"/>
            <a:chOff x="739536" y="-236417"/>
            <a:chExt cx="8547890" cy="4927122"/>
          </a:xfrm>
          <a:gradFill>
            <a:gsLst>
              <a:gs pos="47000">
                <a:schemeClr val="accent3">
                  <a:lumMod val="39000"/>
                  <a:lumOff val="61000"/>
                </a:schemeClr>
              </a:gs>
              <a:gs pos="0">
                <a:schemeClr val="accent3">
                  <a:lumMod val="95000"/>
                  <a:lumOff val="5000"/>
                </a:schemeClr>
              </a:gs>
              <a:gs pos="100000">
                <a:schemeClr val="accent3">
                  <a:lumMod val="75000"/>
                </a:schemeClr>
              </a:gs>
            </a:gsLst>
            <a:path path="circle">
              <a:fillToRect l="50000" t="130000" r="50000" b="-30000"/>
            </a:path>
          </a:gradFill>
        </p:grpSpPr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E55CB464-9E85-5240-B631-6E5C86D95C52}"/>
                </a:ext>
              </a:extLst>
            </p:cNvPr>
            <p:cNvSpPr/>
            <p:nvPr/>
          </p:nvSpPr>
          <p:spPr>
            <a:xfrm>
              <a:off x="1056037" y="-236417"/>
              <a:ext cx="8231389" cy="3547803"/>
            </a:xfrm>
            <a:custGeom>
              <a:avLst/>
              <a:gdLst>
                <a:gd name="connsiteX0" fmla="*/ 4033822 w 4093143"/>
                <a:gd name="connsiteY0" fmla="*/ 617172 h 3547802"/>
                <a:gd name="connsiteX1" fmla="*/ 3723479 w 4093143"/>
                <a:gd name="connsiteY1" fmla="*/ 222371 h 3547802"/>
                <a:gd name="connsiteX2" fmla="*/ 3256774 w 4093143"/>
                <a:gd name="connsiteY2" fmla="*/ 5825 h 3547802"/>
                <a:gd name="connsiteX3" fmla="*/ 2532136 w 4093143"/>
                <a:gd name="connsiteY3" fmla="*/ 7989 h 3547802"/>
                <a:gd name="connsiteX4" fmla="*/ 1579235 w 4093143"/>
                <a:gd name="connsiteY4" fmla="*/ 9287 h 3547802"/>
                <a:gd name="connsiteX5" fmla="*/ 856763 w 4093143"/>
                <a:gd name="connsiteY5" fmla="*/ 74185 h 3547802"/>
                <a:gd name="connsiteX6" fmla="*/ 617238 w 4093143"/>
                <a:gd name="connsiteY6" fmla="*/ 136488 h 3547802"/>
                <a:gd name="connsiteX7" fmla="*/ 341114 w 4093143"/>
                <a:gd name="connsiteY7" fmla="*/ 309552 h 3547802"/>
                <a:gd name="connsiteX8" fmla="*/ 178471 w 4093143"/>
                <a:gd name="connsiteY8" fmla="*/ 535400 h 3547802"/>
                <a:gd name="connsiteX9" fmla="*/ 37485 w 4093143"/>
                <a:gd name="connsiteY9" fmla="*/ 1079685 h 3547802"/>
                <a:gd name="connsiteX10" fmla="*/ 1534 w 4093143"/>
                <a:gd name="connsiteY10" fmla="*/ 1925100 h 3547802"/>
                <a:gd name="connsiteX11" fmla="*/ 16911 w 4093143"/>
                <a:gd name="connsiteY11" fmla="*/ 2447319 h 3547802"/>
                <a:gd name="connsiteX12" fmla="*/ 137756 w 4093143"/>
                <a:gd name="connsiteY12" fmla="*/ 2974298 h 3547802"/>
                <a:gd name="connsiteX13" fmla="*/ 313609 w 4093143"/>
                <a:gd name="connsiteY13" fmla="*/ 3183056 h 3547802"/>
                <a:gd name="connsiteX14" fmla="*/ 879503 w 4093143"/>
                <a:gd name="connsiteY14" fmla="*/ 3502358 h 3547802"/>
                <a:gd name="connsiteX15" fmla="*/ 1828289 w 4093143"/>
                <a:gd name="connsiteY15" fmla="*/ 3558604 h 3547802"/>
                <a:gd name="connsiteX16" fmla="*/ 2552494 w 4093143"/>
                <a:gd name="connsiteY16" fmla="*/ 3553628 h 3547802"/>
                <a:gd name="connsiteX17" fmla="*/ 3143292 w 4093143"/>
                <a:gd name="connsiteY17" fmla="*/ 3505603 h 3547802"/>
                <a:gd name="connsiteX18" fmla="*/ 3680165 w 4093143"/>
                <a:gd name="connsiteY18" fmla="*/ 3327997 h 3547802"/>
                <a:gd name="connsiteX19" fmla="*/ 4029057 w 4093143"/>
                <a:gd name="connsiteY19" fmla="*/ 2773328 h 3547802"/>
                <a:gd name="connsiteX20" fmla="*/ 4108105 w 4093143"/>
                <a:gd name="connsiteY20" fmla="*/ 2138834 h 3547802"/>
                <a:gd name="connsiteX21" fmla="*/ 4076486 w 4093143"/>
                <a:gd name="connsiteY21" fmla="*/ 1018896 h 3547802"/>
                <a:gd name="connsiteX22" fmla="*/ 4033822 w 4093143"/>
                <a:gd name="connsiteY22" fmla="*/ 617172 h 3547802"/>
                <a:gd name="connsiteX23" fmla="*/ 3966469 w 4093143"/>
                <a:gd name="connsiteY23" fmla="*/ 2703886 h 3547802"/>
                <a:gd name="connsiteX24" fmla="*/ 3760512 w 4093143"/>
                <a:gd name="connsiteY24" fmla="*/ 3156664 h 3547802"/>
                <a:gd name="connsiteX25" fmla="*/ 3639667 w 4093143"/>
                <a:gd name="connsiteY25" fmla="*/ 3264828 h 3547802"/>
                <a:gd name="connsiteX26" fmla="*/ 3277998 w 4093143"/>
                <a:gd name="connsiteY26" fmla="*/ 3411067 h 3547802"/>
                <a:gd name="connsiteX27" fmla="*/ 2513295 w 4093143"/>
                <a:gd name="connsiteY27" fmla="*/ 3484403 h 3547802"/>
                <a:gd name="connsiteX28" fmla="*/ 1786275 w 4093143"/>
                <a:gd name="connsiteY28" fmla="*/ 3490676 h 3547802"/>
                <a:gd name="connsiteX29" fmla="*/ 981073 w 4093143"/>
                <a:gd name="connsiteY29" fmla="*/ 3451953 h 3547802"/>
                <a:gd name="connsiteX30" fmla="*/ 602945 w 4093143"/>
                <a:gd name="connsiteY30" fmla="*/ 3342058 h 3547802"/>
                <a:gd name="connsiteX31" fmla="*/ 396122 w 4093143"/>
                <a:gd name="connsiteY31" fmla="*/ 3189546 h 3547802"/>
                <a:gd name="connsiteX32" fmla="*/ 201210 w 4093143"/>
                <a:gd name="connsiteY32" fmla="*/ 2956992 h 3547802"/>
                <a:gd name="connsiteX33" fmla="*/ 91194 w 4093143"/>
                <a:gd name="connsiteY33" fmla="*/ 2500753 h 3547802"/>
                <a:gd name="connsiteX34" fmla="*/ 111768 w 4093143"/>
                <a:gd name="connsiteY34" fmla="*/ 1103048 h 3547802"/>
                <a:gd name="connsiteX35" fmla="*/ 228498 w 4093143"/>
                <a:gd name="connsiteY35" fmla="*/ 599433 h 3547802"/>
                <a:gd name="connsiteX36" fmla="*/ 371000 w 4093143"/>
                <a:gd name="connsiteY36" fmla="*/ 385267 h 3547802"/>
                <a:gd name="connsiteX37" fmla="*/ 736351 w 4093143"/>
                <a:gd name="connsiteY37" fmla="*/ 184297 h 3547802"/>
                <a:gd name="connsiteX38" fmla="*/ 1099969 w 4093143"/>
                <a:gd name="connsiteY38" fmla="*/ 104255 h 3547802"/>
                <a:gd name="connsiteX39" fmla="*/ 1435001 w 4093143"/>
                <a:gd name="connsiteY39" fmla="*/ 92357 h 3547802"/>
                <a:gd name="connsiteX40" fmla="*/ 2171333 w 4093143"/>
                <a:gd name="connsiteY40" fmla="*/ 90410 h 3547802"/>
                <a:gd name="connsiteX41" fmla="*/ 3002523 w 4093143"/>
                <a:gd name="connsiteY41" fmla="*/ 72455 h 3547802"/>
                <a:gd name="connsiteX42" fmla="*/ 3439991 w 4093143"/>
                <a:gd name="connsiteY42" fmla="*/ 129998 h 3547802"/>
                <a:gd name="connsiteX43" fmla="*/ 3719148 w 4093143"/>
                <a:gd name="connsiteY43" fmla="*/ 315176 h 3547802"/>
                <a:gd name="connsiteX44" fmla="*/ 3935716 w 4093143"/>
                <a:gd name="connsiteY44" fmla="*/ 584290 h 3547802"/>
                <a:gd name="connsiteX45" fmla="*/ 4005668 w 4093143"/>
                <a:gd name="connsiteY45" fmla="*/ 1135498 h 3547802"/>
                <a:gd name="connsiteX46" fmla="*/ 4031223 w 4093143"/>
                <a:gd name="connsiteY46" fmla="*/ 2031751 h 3547802"/>
                <a:gd name="connsiteX47" fmla="*/ 3966469 w 4093143"/>
                <a:gd name="connsiteY47" fmla="*/ 2703886 h 3547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</a:cxnLst>
              <a:rect l="l" t="t" r="r" b="b"/>
              <a:pathLst>
                <a:path w="4093143" h="3547802">
                  <a:moveTo>
                    <a:pt x="4033822" y="617172"/>
                  </a:moveTo>
                  <a:cubicBezTo>
                    <a:pt x="3968851" y="460550"/>
                    <a:pt x="3868580" y="314311"/>
                    <a:pt x="3723479" y="222371"/>
                  </a:cubicBezTo>
                  <a:cubicBezTo>
                    <a:pt x="3593105" y="107933"/>
                    <a:pt x="3432411" y="21401"/>
                    <a:pt x="3256774" y="5825"/>
                  </a:cubicBezTo>
                  <a:cubicBezTo>
                    <a:pt x="3015300" y="-3910"/>
                    <a:pt x="2773610" y="-232"/>
                    <a:pt x="2532136" y="7989"/>
                  </a:cubicBezTo>
                  <a:cubicBezTo>
                    <a:pt x="2214431" y="15993"/>
                    <a:pt x="1896291" y="-3693"/>
                    <a:pt x="1579235" y="9287"/>
                  </a:cubicBezTo>
                  <a:cubicBezTo>
                    <a:pt x="1338411" y="27891"/>
                    <a:pt x="1089141" y="-4991"/>
                    <a:pt x="856763" y="74185"/>
                  </a:cubicBezTo>
                  <a:cubicBezTo>
                    <a:pt x="777066" y="95818"/>
                    <a:pt x="694553" y="107716"/>
                    <a:pt x="617238" y="136488"/>
                  </a:cubicBezTo>
                  <a:cubicBezTo>
                    <a:pt x="513935" y="174995"/>
                    <a:pt x="429690" y="247898"/>
                    <a:pt x="341114" y="309552"/>
                  </a:cubicBezTo>
                  <a:cubicBezTo>
                    <a:pt x="261633" y="364283"/>
                    <a:pt x="222434" y="454060"/>
                    <a:pt x="178471" y="535400"/>
                  </a:cubicBezTo>
                  <a:cubicBezTo>
                    <a:pt x="77983" y="698512"/>
                    <a:pt x="70186" y="895805"/>
                    <a:pt x="37485" y="1079685"/>
                  </a:cubicBezTo>
                  <a:cubicBezTo>
                    <a:pt x="31421" y="1361562"/>
                    <a:pt x="-8211" y="1642574"/>
                    <a:pt x="1534" y="1925100"/>
                  </a:cubicBezTo>
                  <a:cubicBezTo>
                    <a:pt x="6732" y="2098164"/>
                    <a:pt x="-8861" y="2274256"/>
                    <a:pt x="16911" y="2447319"/>
                  </a:cubicBezTo>
                  <a:cubicBezTo>
                    <a:pt x="40733" y="2625359"/>
                    <a:pt x="42033" y="2815080"/>
                    <a:pt x="137756" y="2974298"/>
                  </a:cubicBezTo>
                  <a:cubicBezTo>
                    <a:pt x="179337" y="3056936"/>
                    <a:pt x="249505" y="3118590"/>
                    <a:pt x="313609" y="3183056"/>
                  </a:cubicBezTo>
                  <a:cubicBezTo>
                    <a:pt x="457411" y="3349846"/>
                    <a:pt x="658603" y="3474452"/>
                    <a:pt x="879503" y="3502358"/>
                  </a:cubicBezTo>
                  <a:cubicBezTo>
                    <a:pt x="1192228" y="3560983"/>
                    <a:pt x="1511882" y="3551681"/>
                    <a:pt x="1828289" y="3558604"/>
                  </a:cubicBezTo>
                  <a:cubicBezTo>
                    <a:pt x="2069763" y="3546489"/>
                    <a:pt x="2311670" y="3584131"/>
                    <a:pt x="2552494" y="3553628"/>
                  </a:cubicBezTo>
                  <a:cubicBezTo>
                    <a:pt x="2750004" y="3544542"/>
                    <a:pt x="2947948" y="3538918"/>
                    <a:pt x="3143292" y="3505603"/>
                  </a:cubicBezTo>
                  <a:cubicBezTo>
                    <a:pt x="3333440" y="3489162"/>
                    <a:pt x="3513625" y="3417557"/>
                    <a:pt x="3680165" y="3327997"/>
                  </a:cubicBezTo>
                  <a:cubicBezTo>
                    <a:pt x="3875077" y="3206419"/>
                    <a:pt x="3957806" y="2979706"/>
                    <a:pt x="4029057" y="2773328"/>
                  </a:cubicBezTo>
                  <a:cubicBezTo>
                    <a:pt x="4075017" y="2564731"/>
                    <a:pt x="4101480" y="2352321"/>
                    <a:pt x="4108105" y="2138834"/>
                  </a:cubicBezTo>
                  <a:cubicBezTo>
                    <a:pt x="4086448" y="1765882"/>
                    <a:pt x="4100092" y="1391632"/>
                    <a:pt x="4076486" y="1018896"/>
                  </a:cubicBezTo>
                  <a:cubicBezTo>
                    <a:pt x="4069122" y="884556"/>
                    <a:pt x="4073021" y="746970"/>
                    <a:pt x="4033822" y="617172"/>
                  </a:cubicBezTo>
                  <a:close/>
                  <a:moveTo>
                    <a:pt x="3966469" y="2703886"/>
                  </a:moveTo>
                  <a:cubicBezTo>
                    <a:pt x="3930735" y="2867431"/>
                    <a:pt x="3848006" y="3015617"/>
                    <a:pt x="3760512" y="3156664"/>
                  </a:cubicBezTo>
                  <a:cubicBezTo>
                    <a:pt x="3729174" y="3201592"/>
                    <a:pt x="3687802" y="3238623"/>
                    <a:pt x="3639667" y="3264828"/>
                  </a:cubicBezTo>
                  <a:cubicBezTo>
                    <a:pt x="3525990" y="3329076"/>
                    <a:pt x="3404408" y="3378237"/>
                    <a:pt x="3277998" y="3411067"/>
                  </a:cubicBezTo>
                  <a:cubicBezTo>
                    <a:pt x="3026129" y="3461688"/>
                    <a:pt x="2769062" y="3473586"/>
                    <a:pt x="2513295" y="3484403"/>
                  </a:cubicBezTo>
                  <a:cubicBezTo>
                    <a:pt x="2271388" y="3513607"/>
                    <a:pt x="2028615" y="3477048"/>
                    <a:pt x="1786275" y="3490676"/>
                  </a:cubicBezTo>
                  <a:cubicBezTo>
                    <a:pt x="1517946" y="3483754"/>
                    <a:pt x="1247019" y="3493921"/>
                    <a:pt x="981073" y="3451953"/>
                  </a:cubicBezTo>
                  <a:cubicBezTo>
                    <a:pt x="855247" y="3415610"/>
                    <a:pt x="715127" y="3416692"/>
                    <a:pt x="602945" y="3342058"/>
                  </a:cubicBezTo>
                  <a:cubicBezTo>
                    <a:pt x="531044" y="3295547"/>
                    <a:pt x="455029" y="3252282"/>
                    <a:pt x="396122" y="3189546"/>
                  </a:cubicBezTo>
                  <a:cubicBezTo>
                    <a:pt x="327903" y="3114912"/>
                    <a:pt x="248422" y="3048066"/>
                    <a:pt x="201210" y="2956992"/>
                  </a:cubicBezTo>
                  <a:cubicBezTo>
                    <a:pt x="119564" y="2818974"/>
                    <a:pt x="110685" y="2655645"/>
                    <a:pt x="91194" y="2500753"/>
                  </a:cubicBezTo>
                  <a:cubicBezTo>
                    <a:pt x="43332" y="2034347"/>
                    <a:pt x="71053" y="1566642"/>
                    <a:pt x="111768" y="1103048"/>
                  </a:cubicBezTo>
                  <a:cubicBezTo>
                    <a:pt x="153132" y="935826"/>
                    <a:pt x="133424" y="750215"/>
                    <a:pt x="228498" y="599433"/>
                  </a:cubicBezTo>
                  <a:cubicBezTo>
                    <a:pt x="271812" y="525449"/>
                    <a:pt x="300832" y="438917"/>
                    <a:pt x="371000" y="385267"/>
                  </a:cubicBezTo>
                  <a:cubicBezTo>
                    <a:pt x="482533" y="302629"/>
                    <a:pt x="598180" y="216097"/>
                    <a:pt x="736351" y="184297"/>
                  </a:cubicBezTo>
                  <a:cubicBezTo>
                    <a:pt x="857413" y="157905"/>
                    <a:pt x="974576" y="113125"/>
                    <a:pt x="1099969" y="104255"/>
                  </a:cubicBezTo>
                  <a:cubicBezTo>
                    <a:pt x="1212802" y="92790"/>
                    <a:pt x="1323685" y="98631"/>
                    <a:pt x="1435001" y="92357"/>
                  </a:cubicBezTo>
                  <a:cubicBezTo>
                    <a:pt x="1680156" y="80675"/>
                    <a:pt x="1925961" y="63585"/>
                    <a:pt x="2171333" y="90410"/>
                  </a:cubicBezTo>
                  <a:cubicBezTo>
                    <a:pt x="2448541" y="94520"/>
                    <a:pt x="2725315" y="57961"/>
                    <a:pt x="3002523" y="72455"/>
                  </a:cubicBezTo>
                  <a:cubicBezTo>
                    <a:pt x="3149140" y="83055"/>
                    <a:pt x="3301821" y="72455"/>
                    <a:pt x="3439991" y="129998"/>
                  </a:cubicBezTo>
                  <a:cubicBezTo>
                    <a:pt x="3546543" y="168938"/>
                    <a:pt x="3627323" y="251575"/>
                    <a:pt x="3719148" y="315176"/>
                  </a:cubicBezTo>
                  <a:cubicBezTo>
                    <a:pt x="3815088" y="381589"/>
                    <a:pt x="3882007" y="481966"/>
                    <a:pt x="3935716" y="584290"/>
                  </a:cubicBezTo>
                  <a:cubicBezTo>
                    <a:pt x="4000687" y="760166"/>
                    <a:pt x="4000687" y="950320"/>
                    <a:pt x="4005668" y="1135498"/>
                  </a:cubicBezTo>
                  <a:cubicBezTo>
                    <a:pt x="4027325" y="1433816"/>
                    <a:pt x="4018879" y="1733000"/>
                    <a:pt x="4031223" y="2031751"/>
                  </a:cubicBezTo>
                  <a:cubicBezTo>
                    <a:pt x="4040319" y="2257382"/>
                    <a:pt x="4006534" y="2481932"/>
                    <a:pt x="3966469" y="2703886"/>
                  </a:cubicBezTo>
                  <a:close/>
                </a:path>
              </a:pathLst>
            </a:custGeom>
            <a:grpFill/>
            <a:ln w="2165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425496CF-6B65-794E-AB23-C881C5B30B90}"/>
                </a:ext>
              </a:extLst>
            </p:cNvPr>
            <p:cNvSpPr/>
            <p:nvPr/>
          </p:nvSpPr>
          <p:spPr>
            <a:xfrm>
              <a:off x="1167536" y="3222208"/>
              <a:ext cx="628048" cy="584090"/>
            </a:xfrm>
            <a:custGeom>
              <a:avLst/>
              <a:gdLst>
                <a:gd name="connsiteX0" fmla="*/ 224632 w 628048"/>
                <a:gd name="connsiteY0" fmla="*/ 10023 h 584089"/>
                <a:gd name="connsiteX1" fmla="*/ 33835 w 628048"/>
                <a:gd name="connsiteY1" fmla="*/ 145662 h 584089"/>
                <a:gd name="connsiteX2" fmla="*/ 11095 w 628048"/>
                <a:gd name="connsiteY2" fmla="*/ 401364 h 584089"/>
                <a:gd name="connsiteX3" fmla="*/ 263614 w 628048"/>
                <a:gd name="connsiteY3" fmla="*/ 586541 h 584089"/>
                <a:gd name="connsiteX4" fmla="*/ 622251 w 628048"/>
                <a:gd name="connsiteY4" fmla="*/ 183952 h 584089"/>
                <a:gd name="connsiteX5" fmla="*/ 224632 w 628048"/>
                <a:gd name="connsiteY5" fmla="*/ 10023 h 584089"/>
                <a:gd name="connsiteX6" fmla="*/ 561829 w 628048"/>
                <a:gd name="connsiteY6" fmla="*/ 301203 h 584089"/>
                <a:gd name="connsiteX7" fmla="*/ 179152 w 628048"/>
                <a:gd name="connsiteY7" fmla="*/ 488544 h 584089"/>
                <a:gd name="connsiteX8" fmla="*/ 228313 w 628048"/>
                <a:gd name="connsiteY8" fmla="*/ 82710 h 584089"/>
                <a:gd name="connsiteX9" fmla="*/ 561829 w 628048"/>
                <a:gd name="connsiteY9" fmla="*/ 302284 h 584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28048" h="584089">
                  <a:moveTo>
                    <a:pt x="224632" y="10023"/>
                  </a:moveTo>
                  <a:cubicBezTo>
                    <a:pt x="147100" y="26248"/>
                    <a:pt x="65021" y="68649"/>
                    <a:pt x="33835" y="145662"/>
                  </a:cubicBezTo>
                  <a:cubicBezTo>
                    <a:pt x="-1382" y="226157"/>
                    <a:pt x="-9365" y="315927"/>
                    <a:pt x="11095" y="401364"/>
                  </a:cubicBezTo>
                  <a:cubicBezTo>
                    <a:pt x="44663" y="510826"/>
                    <a:pt x="162693" y="557986"/>
                    <a:pt x="263614" y="586541"/>
                  </a:cubicBezTo>
                  <a:cubicBezTo>
                    <a:pt x="483431" y="642354"/>
                    <a:pt x="706063" y="396172"/>
                    <a:pt x="622251" y="183952"/>
                  </a:cubicBezTo>
                  <a:cubicBezTo>
                    <a:pt x="556631" y="38146"/>
                    <a:pt x="375580" y="-26536"/>
                    <a:pt x="224632" y="10023"/>
                  </a:cubicBezTo>
                  <a:close/>
                  <a:moveTo>
                    <a:pt x="561829" y="301203"/>
                  </a:moveTo>
                  <a:cubicBezTo>
                    <a:pt x="552083" y="480540"/>
                    <a:pt x="326852" y="586541"/>
                    <a:pt x="179152" y="488544"/>
                  </a:cubicBezTo>
                  <a:cubicBezTo>
                    <a:pt x="1999" y="416074"/>
                    <a:pt x="57008" y="127274"/>
                    <a:pt x="228313" y="82710"/>
                  </a:cubicBezTo>
                  <a:cubicBezTo>
                    <a:pt x="368650" y="34252"/>
                    <a:pt x="590199" y="128356"/>
                    <a:pt x="561829" y="302284"/>
                  </a:cubicBezTo>
                  <a:close/>
                </a:path>
              </a:pathLst>
            </a:custGeom>
            <a:grpFill/>
            <a:ln w="2165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E11C2708-96E0-6A43-ABC9-CE03B6443D5D}"/>
                </a:ext>
              </a:extLst>
            </p:cNvPr>
            <p:cNvSpPr/>
            <p:nvPr/>
          </p:nvSpPr>
          <p:spPr>
            <a:xfrm>
              <a:off x="1055606" y="3862236"/>
              <a:ext cx="411480" cy="411026"/>
            </a:xfrm>
            <a:custGeom>
              <a:avLst/>
              <a:gdLst>
                <a:gd name="connsiteX0" fmla="*/ 145765 w 411480"/>
                <a:gd name="connsiteY0" fmla="*/ 7735 h 411025"/>
                <a:gd name="connsiteX1" fmla="*/ 2830 w 411480"/>
                <a:gd name="connsiteY1" fmla="*/ 174525 h 411025"/>
                <a:gd name="connsiteX2" fmla="*/ 181932 w 411480"/>
                <a:gd name="connsiteY2" fmla="*/ 412488 h 411025"/>
                <a:gd name="connsiteX3" fmla="*/ 414310 w 411480"/>
                <a:gd name="connsiteY3" fmla="*/ 196158 h 411025"/>
                <a:gd name="connsiteX4" fmla="*/ 145765 w 411480"/>
                <a:gd name="connsiteY4" fmla="*/ 7735 h 411025"/>
                <a:gd name="connsiteX5" fmla="*/ 346524 w 411480"/>
                <a:gd name="connsiteY5" fmla="*/ 236828 h 411025"/>
                <a:gd name="connsiteX6" fmla="*/ 123459 w 411480"/>
                <a:gd name="connsiteY6" fmla="*/ 316005 h 411025"/>
                <a:gd name="connsiteX7" fmla="*/ 169371 w 411480"/>
                <a:gd name="connsiteY7" fmla="*/ 76095 h 411025"/>
                <a:gd name="connsiteX8" fmla="*/ 346524 w 411480"/>
                <a:gd name="connsiteY8" fmla="*/ 236828 h 411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1480" h="411025">
                  <a:moveTo>
                    <a:pt x="145765" y="7735"/>
                  </a:moveTo>
                  <a:cubicBezTo>
                    <a:pt x="74297" y="33911"/>
                    <a:pt x="7594" y="94267"/>
                    <a:pt x="2830" y="174525"/>
                  </a:cubicBezTo>
                  <a:cubicBezTo>
                    <a:pt x="-17744" y="285286"/>
                    <a:pt x="77113" y="390855"/>
                    <a:pt x="181932" y="412488"/>
                  </a:cubicBezTo>
                  <a:cubicBezTo>
                    <a:pt x="305809" y="437365"/>
                    <a:pt x="417775" y="313842"/>
                    <a:pt x="414310" y="196158"/>
                  </a:cubicBezTo>
                  <a:cubicBezTo>
                    <a:pt x="383990" y="83883"/>
                    <a:pt x="269426" y="-31204"/>
                    <a:pt x="145765" y="7735"/>
                  </a:cubicBezTo>
                  <a:close/>
                  <a:moveTo>
                    <a:pt x="346524" y="236828"/>
                  </a:moveTo>
                  <a:cubicBezTo>
                    <a:pt x="332664" y="334393"/>
                    <a:pt x="194926" y="388259"/>
                    <a:pt x="123459" y="316005"/>
                  </a:cubicBezTo>
                  <a:cubicBezTo>
                    <a:pt x="42462" y="253053"/>
                    <a:pt x="70832" y="104434"/>
                    <a:pt x="169371" y="76095"/>
                  </a:cubicBezTo>
                  <a:cubicBezTo>
                    <a:pt x="261629" y="55111"/>
                    <a:pt x="355403" y="144888"/>
                    <a:pt x="346524" y="236828"/>
                  </a:cubicBezTo>
                  <a:close/>
                </a:path>
              </a:pathLst>
            </a:custGeom>
            <a:grpFill/>
            <a:ln w="2165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41FFBAED-D75C-7649-B3D4-6479AF7FDF31}"/>
                </a:ext>
              </a:extLst>
            </p:cNvPr>
            <p:cNvSpPr/>
            <p:nvPr userDrawn="1"/>
          </p:nvSpPr>
          <p:spPr>
            <a:xfrm>
              <a:off x="739536" y="4321372"/>
              <a:ext cx="369741" cy="369333"/>
            </a:xfrm>
            <a:custGeom>
              <a:avLst/>
              <a:gdLst>
                <a:gd name="connsiteX0" fmla="*/ 145765 w 411480"/>
                <a:gd name="connsiteY0" fmla="*/ 7735 h 411025"/>
                <a:gd name="connsiteX1" fmla="*/ 2830 w 411480"/>
                <a:gd name="connsiteY1" fmla="*/ 174525 h 411025"/>
                <a:gd name="connsiteX2" fmla="*/ 181932 w 411480"/>
                <a:gd name="connsiteY2" fmla="*/ 412488 h 411025"/>
                <a:gd name="connsiteX3" fmla="*/ 414310 w 411480"/>
                <a:gd name="connsiteY3" fmla="*/ 196158 h 411025"/>
                <a:gd name="connsiteX4" fmla="*/ 145765 w 411480"/>
                <a:gd name="connsiteY4" fmla="*/ 7735 h 411025"/>
                <a:gd name="connsiteX5" fmla="*/ 346524 w 411480"/>
                <a:gd name="connsiteY5" fmla="*/ 236828 h 411025"/>
                <a:gd name="connsiteX6" fmla="*/ 123459 w 411480"/>
                <a:gd name="connsiteY6" fmla="*/ 316005 h 411025"/>
                <a:gd name="connsiteX7" fmla="*/ 169371 w 411480"/>
                <a:gd name="connsiteY7" fmla="*/ 76095 h 411025"/>
                <a:gd name="connsiteX8" fmla="*/ 346524 w 411480"/>
                <a:gd name="connsiteY8" fmla="*/ 236828 h 411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1480" h="411025">
                  <a:moveTo>
                    <a:pt x="145765" y="7735"/>
                  </a:moveTo>
                  <a:cubicBezTo>
                    <a:pt x="74297" y="33911"/>
                    <a:pt x="7594" y="94267"/>
                    <a:pt x="2830" y="174525"/>
                  </a:cubicBezTo>
                  <a:cubicBezTo>
                    <a:pt x="-17744" y="285286"/>
                    <a:pt x="77113" y="390855"/>
                    <a:pt x="181932" y="412488"/>
                  </a:cubicBezTo>
                  <a:cubicBezTo>
                    <a:pt x="305809" y="437365"/>
                    <a:pt x="417775" y="313842"/>
                    <a:pt x="414310" y="196158"/>
                  </a:cubicBezTo>
                  <a:cubicBezTo>
                    <a:pt x="383990" y="83883"/>
                    <a:pt x="269426" y="-31204"/>
                    <a:pt x="145765" y="7735"/>
                  </a:cubicBezTo>
                  <a:close/>
                  <a:moveTo>
                    <a:pt x="346524" y="236828"/>
                  </a:moveTo>
                  <a:cubicBezTo>
                    <a:pt x="332664" y="334393"/>
                    <a:pt x="194926" y="388259"/>
                    <a:pt x="123459" y="316005"/>
                  </a:cubicBezTo>
                  <a:cubicBezTo>
                    <a:pt x="42462" y="253053"/>
                    <a:pt x="70832" y="104434"/>
                    <a:pt x="169371" y="76095"/>
                  </a:cubicBezTo>
                  <a:cubicBezTo>
                    <a:pt x="261629" y="55111"/>
                    <a:pt x="355403" y="144888"/>
                    <a:pt x="346524" y="236828"/>
                  </a:cubicBezTo>
                  <a:close/>
                </a:path>
              </a:pathLst>
            </a:custGeom>
            <a:grpFill/>
            <a:ln w="2165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30966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8703E0A-A358-FE40-8749-41479324A95C}"/>
              </a:ext>
            </a:extLst>
          </p:cNvPr>
          <p:cNvSpPr/>
          <p:nvPr userDrawn="1"/>
        </p:nvSpPr>
        <p:spPr>
          <a:xfrm>
            <a:off x="549442" y="365125"/>
            <a:ext cx="11093116" cy="5991225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28000">
                <a:schemeClr val="bg1">
                  <a:lumMod val="95000"/>
                </a:schemeClr>
              </a:gs>
              <a:gs pos="100000">
                <a:schemeClr val="bg1"/>
              </a:gs>
            </a:gsLst>
            <a:lin ang="162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F399E7-5587-F947-9A82-ABEFDE4977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F47DED-E9C4-F744-AF6C-22BAE371C5C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F2D4DA-33F6-9A4F-A216-2D6EE0ECD5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2DF863-5D13-6C42-A3F9-B316F3568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3785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4B95CD-7456-D649-9A61-623E22050D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35731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77F6861-90CC-DA4C-A81D-3CBAC6363B8B}"/>
              </a:ext>
            </a:extLst>
          </p:cNvPr>
          <p:cNvSpPr/>
          <p:nvPr userDrawn="1"/>
        </p:nvSpPr>
        <p:spPr>
          <a:xfrm>
            <a:off x="549442" y="365125"/>
            <a:ext cx="11093116" cy="5991225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28000">
                <a:schemeClr val="bg1">
                  <a:lumMod val="95000"/>
                </a:schemeClr>
              </a:gs>
              <a:gs pos="100000">
                <a:schemeClr val="bg1"/>
              </a:gs>
            </a:gsLst>
            <a:lin ang="162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2C271C-1EA3-FD48-8D7C-B772C09CEB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F36F95-7AE0-3D49-81C9-C3A90D5202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B9B2AA-2D16-1E42-9933-CD52CF6E1A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9261DD3-7294-AE49-A829-6445AE8955D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205D568-4E5D-5C4D-AF4D-C5A1DC4C22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225A1BF-0EF4-AF46-8E15-15D02E48A4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E9C5260-AF62-E441-8783-764B81528D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24403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F5A9FD0-1C3C-974A-97B4-807C7CD45990}"/>
              </a:ext>
            </a:extLst>
          </p:cNvPr>
          <p:cNvSpPr/>
          <p:nvPr userDrawn="1"/>
        </p:nvSpPr>
        <p:spPr>
          <a:xfrm>
            <a:off x="549442" y="365125"/>
            <a:ext cx="11093116" cy="5991225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28000">
                <a:schemeClr val="bg1">
                  <a:lumMod val="95000"/>
                </a:schemeClr>
              </a:gs>
              <a:gs pos="100000">
                <a:schemeClr val="bg1"/>
              </a:gs>
            </a:gsLst>
            <a:lin ang="162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03C526-9214-5142-8E1C-A241DB735C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E99213E-D85A-B146-9B6B-60E4151C0A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49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A41A8C-2096-284E-A47B-AD46485CB8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16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8AB81CB-5209-5F43-AF88-525DD1050B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8AF69E-3A75-D147-8620-615983436B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9578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8D4838EB-E7A3-4140-B50D-27D8F9D65FEA}"/>
              </a:ext>
            </a:extLst>
          </p:cNvPr>
          <p:cNvSpPr/>
          <p:nvPr userDrawn="1"/>
        </p:nvSpPr>
        <p:spPr>
          <a:xfrm>
            <a:off x="5110246" y="0"/>
            <a:ext cx="7081753" cy="6901543"/>
          </a:xfrm>
          <a:custGeom>
            <a:avLst/>
            <a:gdLst>
              <a:gd name="connsiteX0" fmla="*/ 0 w 6994670"/>
              <a:gd name="connsiteY0" fmla="*/ 0 h 6858000"/>
              <a:gd name="connsiteX1" fmla="*/ 6994670 w 6994670"/>
              <a:gd name="connsiteY1" fmla="*/ 0 h 6858000"/>
              <a:gd name="connsiteX2" fmla="*/ 6994670 w 6994670"/>
              <a:gd name="connsiteY2" fmla="*/ 6858000 h 6858000"/>
              <a:gd name="connsiteX3" fmla="*/ 0 w 6994670"/>
              <a:gd name="connsiteY3" fmla="*/ 6858000 h 6858000"/>
              <a:gd name="connsiteX4" fmla="*/ 0 w 6994670"/>
              <a:gd name="connsiteY4" fmla="*/ 0 h 6858000"/>
              <a:gd name="connsiteX0" fmla="*/ 0 w 6994670"/>
              <a:gd name="connsiteY0" fmla="*/ 0 h 6879772"/>
              <a:gd name="connsiteX1" fmla="*/ 6994670 w 6994670"/>
              <a:gd name="connsiteY1" fmla="*/ 0 h 6879772"/>
              <a:gd name="connsiteX2" fmla="*/ 6994670 w 6994670"/>
              <a:gd name="connsiteY2" fmla="*/ 6858000 h 6879772"/>
              <a:gd name="connsiteX3" fmla="*/ 674915 w 6994670"/>
              <a:gd name="connsiteY3" fmla="*/ 6879772 h 6879772"/>
              <a:gd name="connsiteX4" fmla="*/ 0 w 6994670"/>
              <a:gd name="connsiteY4" fmla="*/ 0 h 6879772"/>
              <a:gd name="connsiteX0" fmla="*/ 0 w 6994670"/>
              <a:gd name="connsiteY0" fmla="*/ 0 h 6901543"/>
              <a:gd name="connsiteX1" fmla="*/ 6994670 w 6994670"/>
              <a:gd name="connsiteY1" fmla="*/ 0 h 6901543"/>
              <a:gd name="connsiteX2" fmla="*/ 6994670 w 6994670"/>
              <a:gd name="connsiteY2" fmla="*/ 6858000 h 6901543"/>
              <a:gd name="connsiteX3" fmla="*/ 326572 w 6994670"/>
              <a:gd name="connsiteY3" fmla="*/ 6901543 h 6901543"/>
              <a:gd name="connsiteX4" fmla="*/ 0 w 6994670"/>
              <a:gd name="connsiteY4" fmla="*/ 0 h 6901543"/>
              <a:gd name="connsiteX0" fmla="*/ 0 w 6885813"/>
              <a:gd name="connsiteY0" fmla="*/ 21771 h 6901543"/>
              <a:gd name="connsiteX1" fmla="*/ 6885813 w 6885813"/>
              <a:gd name="connsiteY1" fmla="*/ 0 h 6901543"/>
              <a:gd name="connsiteX2" fmla="*/ 6885813 w 6885813"/>
              <a:gd name="connsiteY2" fmla="*/ 6858000 h 6901543"/>
              <a:gd name="connsiteX3" fmla="*/ 217715 w 6885813"/>
              <a:gd name="connsiteY3" fmla="*/ 6901543 h 6901543"/>
              <a:gd name="connsiteX4" fmla="*/ 0 w 6885813"/>
              <a:gd name="connsiteY4" fmla="*/ 21771 h 69015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85813" h="6901543">
                <a:moveTo>
                  <a:pt x="0" y="21771"/>
                </a:moveTo>
                <a:lnTo>
                  <a:pt x="6885813" y="0"/>
                </a:lnTo>
                <a:lnTo>
                  <a:pt x="6885813" y="6858000"/>
                </a:lnTo>
                <a:lnTo>
                  <a:pt x="217715" y="6901543"/>
                </a:lnTo>
                <a:lnTo>
                  <a:pt x="0" y="21771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2FA740D-4443-6E47-8E5C-3F1B021F4E92}"/>
              </a:ext>
            </a:extLst>
          </p:cNvPr>
          <p:cNvSpPr/>
          <p:nvPr userDrawn="1"/>
        </p:nvSpPr>
        <p:spPr>
          <a:xfrm rot="21444626">
            <a:off x="5396424" y="452213"/>
            <a:ext cx="6294657" cy="5632371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28000">
                <a:schemeClr val="bg1">
                  <a:lumMod val="95000"/>
                </a:schemeClr>
              </a:gs>
              <a:gs pos="100000">
                <a:schemeClr val="bg1"/>
              </a:gs>
            </a:gsLst>
            <a:lin ang="162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3818A1-65B0-AF47-B7F8-B1120F4A63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9948" y="457200"/>
            <a:ext cx="325555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84180A-B8EA-EA4B-BCB0-8BB8883593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6212" y="987425"/>
            <a:ext cx="5849175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8C1508-EC78-7149-B50F-14656A50FE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39948" y="2057400"/>
            <a:ext cx="325555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8BB377-CB87-1641-BB32-464DCE27F9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37918"/>
            <a:ext cx="7315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F0E178-5027-3044-9D3E-DFBC57E70C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75D45-ECC0-BE49-BEE9-DCEB92F451F1}" type="slidenum">
              <a:rPr lang="en-US" smtClean="0"/>
              <a:t>‹#›</a:t>
            </a:fld>
            <a:endParaRPr lang="en-US"/>
          </a:p>
        </p:txBody>
      </p:sp>
      <p:grpSp>
        <p:nvGrpSpPr>
          <p:cNvPr id="11" name="Graphic 9">
            <a:extLst>
              <a:ext uri="{FF2B5EF4-FFF2-40B4-BE49-F238E27FC236}">
                <a16:creationId xmlns:a16="http://schemas.microsoft.com/office/drawing/2014/main" id="{781D3938-01F8-FB4F-9450-8D750CECB01D}"/>
              </a:ext>
            </a:extLst>
          </p:cNvPr>
          <p:cNvGrpSpPr/>
          <p:nvPr/>
        </p:nvGrpSpPr>
        <p:grpSpPr>
          <a:xfrm rot="5400000">
            <a:off x="-253455" y="658630"/>
            <a:ext cx="5774753" cy="5083272"/>
            <a:chOff x="-461085" y="450268"/>
            <a:chExt cx="5774753" cy="5083272"/>
          </a:xfrm>
          <a:gradFill flip="none" rotWithShape="1">
            <a:gsLst>
              <a:gs pos="0">
                <a:schemeClr val="accent3">
                  <a:lumMod val="40000"/>
                  <a:lumOff val="60000"/>
                </a:schemeClr>
              </a:gs>
              <a:gs pos="46000">
                <a:schemeClr val="accent3">
                  <a:lumMod val="95000"/>
                  <a:lumOff val="5000"/>
                </a:schemeClr>
              </a:gs>
              <a:gs pos="100000">
                <a:schemeClr val="accent3">
                  <a:lumMod val="60000"/>
                </a:schemeClr>
              </a:gs>
            </a:gsLst>
            <a:path path="circle">
              <a:fillToRect l="50000" t="130000" r="50000" b="-30000"/>
            </a:path>
            <a:tileRect/>
          </a:gradFill>
        </p:grpSpPr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A0B11413-9F75-AD48-966E-45111B60E4CB}"/>
                </a:ext>
              </a:extLst>
            </p:cNvPr>
            <p:cNvSpPr/>
            <p:nvPr/>
          </p:nvSpPr>
          <p:spPr>
            <a:xfrm>
              <a:off x="-461085" y="450268"/>
              <a:ext cx="5774753" cy="3707824"/>
            </a:xfrm>
            <a:custGeom>
              <a:avLst/>
              <a:gdLst>
                <a:gd name="connsiteX0" fmla="*/ 4943931 w 5774753"/>
                <a:gd name="connsiteY0" fmla="*/ 3166557 h 3260882"/>
                <a:gd name="connsiteX1" fmla="*/ 5359755 w 5774753"/>
                <a:gd name="connsiteY1" fmla="*/ 3149937 h 3260882"/>
                <a:gd name="connsiteX2" fmla="*/ 5729634 w 5774753"/>
                <a:gd name="connsiteY2" fmla="*/ 3125954 h 3260882"/>
                <a:gd name="connsiteX3" fmla="*/ 5759141 w 5774753"/>
                <a:gd name="connsiteY3" fmla="*/ 2777355 h 3260882"/>
                <a:gd name="connsiteX4" fmla="*/ 5777688 w 5774753"/>
                <a:gd name="connsiteY4" fmla="*/ 2029666 h 3260882"/>
                <a:gd name="connsiteX5" fmla="*/ 5780849 w 5774753"/>
                <a:gd name="connsiteY5" fmla="*/ 1450070 h 3260882"/>
                <a:gd name="connsiteX6" fmla="*/ 5783799 w 5774753"/>
                <a:gd name="connsiteY6" fmla="*/ 247751 h 3260882"/>
                <a:gd name="connsiteX7" fmla="*/ 5746074 w 5774753"/>
                <a:gd name="connsiteY7" fmla="*/ 5184 h 3260882"/>
                <a:gd name="connsiteX8" fmla="*/ 5152792 w 5774753"/>
                <a:gd name="connsiteY8" fmla="*/ 18648 h 3260882"/>
                <a:gd name="connsiteX9" fmla="*/ 4345169 w 5774753"/>
                <a:gd name="connsiteY9" fmla="*/ 36110 h 3260882"/>
                <a:gd name="connsiteX10" fmla="*/ 3493709 w 5774753"/>
                <a:gd name="connsiteY10" fmla="*/ 73557 h 3260882"/>
                <a:gd name="connsiteX11" fmla="*/ 2849424 w 5774753"/>
                <a:gd name="connsiteY11" fmla="*/ 76923 h 3260882"/>
                <a:gd name="connsiteX12" fmla="*/ 2175000 w 5774753"/>
                <a:gd name="connsiteY12" fmla="*/ 92281 h 3260882"/>
                <a:gd name="connsiteX13" fmla="*/ 1821560 w 5774753"/>
                <a:gd name="connsiteY13" fmla="*/ 111846 h 3260882"/>
                <a:gd name="connsiteX14" fmla="*/ 1064098 w 5774753"/>
                <a:gd name="connsiteY14" fmla="*/ 119210 h 3260882"/>
                <a:gd name="connsiteX15" fmla="*/ 585467 w 5774753"/>
                <a:gd name="connsiteY15" fmla="*/ 130149 h 3260882"/>
                <a:gd name="connsiteX16" fmla="*/ 4620 w 5774753"/>
                <a:gd name="connsiteY16" fmla="*/ 163600 h 3260882"/>
                <a:gd name="connsiteX17" fmla="*/ 25696 w 5774753"/>
                <a:gd name="connsiteY17" fmla="*/ 1056661 h 3260882"/>
                <a:gd name="connsiteX18" fmla="*/ 8203 w 5774753"/>
                <a:gd name="connsiteY18" fmla="*/ 1844322 h 3260882"/>
                <a:gd name="connsiteX19" fmla="*/ 9467 w 5774753"/>
                <a:gd name="connsiteY19" fmla="*/ 2508069 h 3260882"/>
                <a:gd name="connsiteX20" fmla="*/ 15369 w 5774753"/>
                <a:gd name="connsiteY20" fmla="*/ 2941661 h 3260882"/>
                <a:gd name="connsiteX21" fmla="*/ 27803 w 5774753"/>
                <a:gd name="connsiteY21" fmla="*/ 3262069 h 3260882"/>
                <a:gd name="connsiteX22" fmla="*/ 1123742 w 5774753"/>
                <a:gd name="connsiteY22" fmla="*/ 3259544 h 3260882"/>
                <a:gd name="connsiteX23" fmla="*/ 1894482 w 5774753"/>
                <a:gd name="connsiteY23" fmla="*/ 3248394 h 3260882"/>
                <a:gd name="connsiteX24" fmla="*/ 2951219 w 5774753"/>
                <a:gd name="connsiteY24" fmla="*/ 3227356 h 3260882"/>
                <a:gd name="connsiteX25" fmla="*/ 3884664 w 5774753"/>
                <a:gd name="connsiteY25" fmla="*/ 3207581 h 3260882"/>
                <a:gd name="connsiteX26" fmla="*/ 4943931 w 5774753"/>
                <a:gd name="connsiteY26" fmla="*/ 3166557 h 3260882"/>
                <a:gd name="connsiteX27" fmla="*/ 2870499 w 5774753"/>
                <a:gd name="connsiteY27" fmla="*/ 3158563 h 3260882"/>
                <a:gd name="connsiteX28" fmla="*/ 1999017 w 5774753"/>
                <a:gd name="connsiteY28" fmla="*/ 3172027 h 3260882"/>
                <a:gd name="connsiteX29" fmla="*/ 959983 w 5774753"/>
                <a:gd name="connsiteY29" fmla="*/ 3201270 h 3260882"/>
                <a:gd name="connsiteX30" fmla="*/ 104097 w 5774753"/>
                <a:gd name="connsiteY30" fmla="*/ 3196010 h 3260882"/>
                <a:gd name="connsiteX31" fmla="*/ 79860 w 5774753"/>
                <a:gd name="connsiteY31" fmla="*/ 2751899 h 3260882"/>
                <a:gd name="connsiteX32" fmla="*/ 85551 w 5774753"/>
                <a:gd name="connsiteY32" fmla="*/ 2279386 h 3260882"/>
                <a:gd name="connsiteX33" fmla="*/ 80071 w 5774753"/>
                <a:gd name="connsiteY33" fmla="*/ 1407994 h 3260882"/>
                <a:gd name="connsiteX34" fmla="*/ 78807 w 5774753"/>
                <a:gd name="connsiteY34" fmla="*/ 580151 h 3260882"/>
                <a:gd name="connsiteX35" fmla="*/ 75434 w 5774753"/>
                <a:gd name="connsiteY35" fmla="*/ 237022 h 3260882"/>
                <a:gd name="connsiteX36" fmla="*/ 586521 w 5774753"/>
                <a:gd name="connsiteY36" fmla="*/ 188424 h 3260882"/>
                <a:gd name="connsiteX37" fmla="*/ 1166947 w 5774753"/>
                <a:gd name="connsiteY37" fmla="*/ 178537 h 3260882"/>
                <a:gd name="connsiteX38" fmla="*/ 1685410 w 5774753"/>
                <a:gd name="connsiteY38" fmla="*/ 178537 h 3260882"/>
                <a:gd name="connsiteX39" fmla="*/ 2474908 w 5774753"/>
                <a:gd name="connsiteY39" fmla="*/ 146138 h 3260882"/>
                <a:gd name="connsiteX40" fmla="*/ 2826873 w 5774753"/>
                <a:gd name="connsiteY40" fmla="*/ 136461 h 3260882"/>
                <a:gd name="connsiteX41" fmla="*/ 3284427 w 5774753"/>
                <a:gd name="connsiteY41" fmla="*/ 136461 h 3260882"/>
                <a:gd name="connsiteX42" fmla="*/ 4302175 w 5774753"/>
                <a:gd name="connsiteY42" fmla="*/ 101958 h 3260882"/>
                <a:gd name="connsiteX43" fmla="*/ 4985872 w 5774753"/>
                <a:gd name="connsiteY43" fmla="*/ 88073 h 3260882"/>
                <a:gd name="connsiteX44" fmla="*/ 5568827 w 5774753"/>
                <a:gd name="connsiteY44" fmla="*/ 73136 h 3260882"/>
                <a:gd name="connsiteX45" fmla="*/ 5704766 w 5774753"/>
                <a:gd name="connsiteY45" fmla="*/ 81131 h 3260882"/>
                <a:gd name="connsiteX46" fmla="*/ 5716357 w 5774753"/>
                <a:gd name="connsiteY46" fmla="*/ 661358 h 3260882"/>
                <a:gd name="connsiteX47" fmla="*/ 5718675 w 5774753"/>
                <a:gd name="connsiteY47" fmla="*/ 1573984 h 3260882"/>
                <a:gd name="connsiteX48" fmla="*/ 5711931 w 5774753"/>
                <a:gd name="connsiteY48" fmla="*/ 2278966 h 3260882"/>
                <a:gd name="connsiteX49" fmla="*/ 5686429 w 5774753"/>
                <a:gd name="connsiteY49" fmla="*/ 2904213 h 3260882"/>
                <a:gd name="connsiteX50" fmla="*/ 5666407 w 5774753"/>
                <a:gd name="connsiteY50" fmla="*/ 3042853 h 3260882"/>
                <a:gd name="connsiteX51" fmla="*/ 5546065 w 5774753"/>
                <a:gd name="connsiteY51" fmla="*/ 3072097 h 3260882"/>
                <a:gd name="connsiteX52" fmla="*/ 4965428 w 5774753"/>
                <a:gd name="connsiteY52" fmla="*/ 3102391 h 3260882"/>
                <a:gd name="connsiteX53" fmla="*/ 4073503 w 5774753"/>
                <a:gd name="connsiteY53" fmla="*/ 3143205 h 3260882"/>
                <a:gd name="connsiteX54" fmla="*/ 3159659 w 5774753"/>
                <a:gd name="connsiteY54" fmla="*/ 3154355 h 3260882"/>
                <a:gd name="connsiteX55" fmla="*/ 2870289 w 5774753"/>
                <a:gd name="connsiteY55" fmla="*/ 3158562 h 3260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</a:cxnLst>
              <a:rect l="l" t="t" r="r" b="b"/>
              <a:pathLst>
                <a:path w="5774753" h="3260882">
                  <a:moveTo>
                    <a:pt x="4943931" y="3166557"/>
                  </a:moveTo>
                  <a:cubicBezTo>
                    <a:pt x="5083031" y="3178128"/>
                    <a:pt x="5220656" y="3148254"/>
                    <a:pt x="5359755" y="3149937"/>
                  </a:cubicBezTo>
                  <a:cubicBezTo>
                    <a:pt x="5483049" y="3146781"/>
                    <a:pt x="5609714" y="3162980"/>
                    <a:pt x="5729634" y="3125954"/>
                  </a:cubicBezTo>
                  <a:cubicBezTo>
                    <a:pt x="5755769" y="3011297"/>
                    <a:pt x="5757876" y="2894536"/>
                    <a:pt x="5759141" y="2777355"/>
                  </a:cubicBezTo>
                  <a:cubicBezTo>
                    <a:pt x="5774948" y="2528476"/>
                    <a:pt x="5773051" y="2279176"/>
                    <a:pt x="5777688" y="2029666"/>
                  </a:cubicBezTo>
                  <a:cubicBezTo>
                    <a:pt x="5789700" y="1836748"/>
                    <a:pt x="5783589" y="1643199"/>
                    <a:pt x="5780849" y="1450070"/>
                  </a:cubicBezTo>
                  <a:cubicBezTo>
                    <a:pt x="5809934" y="1050349"/>
                    <a:pt x="5780849" y="648524"/>
                    <a:pt x="5783799" y="247751"/>
                  </a:cubicBezTo>
                  <a:cubicBezTo>
                    <a:pt x="5791176" y="163600"/>
                    <a:pt x="5809723" y="72505"/>
                    <a:pt x="5746074" y="5184"/>
                  </a:cubicBezTo>
                  <a:cubicBezTo>
                    <a:pt x="5548383" y="-13540"/>
                    <a:pt x="5350693" y="24960"/>
                    <a:pt x="5152792" y="18648"/>
                  </a:cubicBezTo>
                  <a:cubicBezTo>
                    <a:pt x="4883654" y="32533"/>
                    <a:pt x="4613463" y="6446"/>
                    <a:pt x="4345169" y="36110"/>
                  </a:cubicBezTo>
                  <a:cubicBezTo>
                    <a:pt x="4061279" y="46629"/>
                    <a:pt x="3776124" y="52940"/>
                    <a:pt x="3493709" y="73557"/>
                  </a:cubicBezTo>
                  <a:cubicBezTo>
                    <a:pt x="3278947" y="82183"/>
                    <a:pt x="3063764" y="57148"/>
                    <a:pt x="2849424" y="76923"/>
                  </a:cubicBezTo>
                  <a:cubicBezTo>
                    <a:pt x="2624756" y="91439"/>
                    <a:pt x="2399246" y="70612"/>
                    <a:pt x="2175000" y="92281"/>
                  </a:cubicBezTo>
                  <a:cubicBezTo>
                    <a:pt x="2057397" y="103010"/>
                    <a:pt x="1938952" y="97751"/>
                    <a:pt x="1821560" y="111846"/>
                  </a:cubicBezTo>
                  <a:cubicBezTo>
                    <a:pt x="1568651" y="132884"/>
                    <a:pt x="1315742" y="108901"/>
                    <a:pt x="1064098" y="119210"/>
                  </a:cubicBezTo>
                  <a:cubicBezTo>
                    <a:pt x="904765" y="123417"/>
                    <a:pt x="745011" y="119210"/>
                    <a:pt x="585467" y="130149"/>
                  </a:cubicBezTo>
                  <a:cubicBezTo>
                    <a:pt x="391781" y="143403"/>
                    <a:pt x="196831" y="134567"/>
                    <a:pt x="4620" y="163600"/>
                  </a:cubicBezTo>
                  <a:cubicBezTo>
                    <a:pt x="-13716" y="461497"/>
                    <a:pt x="28646" y="758763"/>
                    <a:pt x="25696" y="1056661"/>
                  </a:cubicBezTo>
                  <a:cubicBezTo>
                    <a:pt x="29068" y="1319425"/>
                    <a:pt x="-1492" y="1581347"/>
                    <a:pt x="8203" y="1844322"/>
                  </a:cubicBezTo>
                  <a:cubicBezTo>
                    <a:pt x="-6761" y="2065851"/>
                    <a:pt x="38552" y="2287170"/>
                    <a:pt x="9467" y="2508069"/>
                  </a:cubicBezTo>
                  <a:cubicBezTo>
                    <a:pt x="-471" y="2652517"/>
                    <a:pt x="1502" y="2797536"/>
                    <a:pt x="15369" y="2941661"/>
                  </a:cubicBezTo>
                  <a:cubicBezTo>
                    <a:pt x="22956" y="3048324"/>
                    <a:pt x="194" y="3157300"/>
                    <a:pt x="27803" y="3262069"/>
                  </a:cubicBezTo>
                  <a:cubicBezTo>
                    <a:pt x="392414" y="3292574"/>
                    <a:pt x="759553" y="3271536"/>
                    <a:pt x="1123742" y="3259544"/>
                  </a:cubicBezTo>
                  <a:cubicBezTo>
                    <a:pt x="1380655" y="3259544"/>
                    <a:pt x="1637568" y="3259544"/>
                    <a:pt x="1894482" y="3248394"/>
                  </a:cubicBezTo>
                  <a:cubicBezTo>
                    <a:pt x="2245604" y="3210316"/>
                    <a:pt x="2599044" y="3244608"/>
                    <a:pt x="2951219" y="3227356"/>
                  </a:cubicBezTo>
                  <a:cubicBezTo>
                    <a:pt x="3262087" y="3212630"/>
                    <a:pt x="3573375" y="3214944"/>
                    <a:pt x="3884664" y="3207581"/>
                  </a:cubicBezTo>
                  <a:cubicBezTo>
                    <a:pt x="4238737" y="3212420"/>
                    <a:pt x="4590912" y="3176865"/>
                    <a:pt x="4943931" y="3166557"/>
                  </a:cubicBezTo>
                  <a:close/>
                  <a:moveTo>
                    <a:pt x="2870499" y="3158563"/>
                  </a:moveTo>
                  <a:cubicBezTo>
                    <a:pt x="2580286" y="3179600"/>
                    <a:pt x="2289020" y="3146360"/>
                    <a:pt x="1999017" y="3172027"/>
                  </a:cubicBezTo>
                  <a:cubicBezTo>
                    <a:pt x="1653586" y="3206739"/>
                    <a:pt x="1306258" y="3185912"/>
                    <a:pt x="959983" y="3201270"/>
                  </a:cubicBezTo>
                  <a:cubicBezTo>
                    <a:pt x="674407" y="3199797"/>
                    <a:pt x="388409" y="3236613"/>
                    <a:pt x="104097" y="3196010"/>
                  </a:cubicBezTo>
                  <a:cubicBezTo>
                    <a:pt x="79228" y="3048744"/>
                    <a:pt x="96932" y="2899796"/>
                    <a:pt x="79860" y="2751899"/>
                  </a:cubicBezTo>
                  <a:cubicBezTo>
                    <a:pt x="60892" y="2594325"/>
                    <a:pt x="99461" y="2436330"/>
                    <a:pt x="85551" y="2279386"/>
                  </a:cubicBezTo>
                  <a:cubicBezTo>
                    <a:pt x="57520" y="1989694"/>
                    <a:pt x="81336" y="1698529"/>
                    <a:pt x="80071" y="1407994"/>
                  </a:cubicBezTo>
                  <a:cubicBezTo>
                    <a:pt x="95246" y="1132187"/>
                    <a:pt x="89134" y="855959"/>
                    <a:pt x="78807" y="580151"/>
                  </a:cubicBezTo>
                  <a:cubicBezTo>
                    <a:pt x="78807" y="465705"/>
                    <a:pt x="62367" y="351469"/>
                    <a:pt x="75434" y="237022"/>
                  </a:cubicBezTo>
                  <a:cubicBezTo>
                    <a:pt x="246148" y="223768"/>
                    <a:pt x="414754" y="190528"/>
                    <a:pt x="586521" y="188424"/>
                  </a:cubicBezTo>
                  <a:cubicBezTo>
                    <a:pt x="780207" y="190528"/>
                    <a:pt x="973261" y="175171"/>
                    <a:pt x="1166947" y="178537"/>
                  </a:cubicBezTo>
                  <a:cubicBezTo>
                    <a:pt x="1339768" y="164441"/>
                    <a:pt x="1512800" y="192211"/>
                    <a:pt x="1685410" y="178537"/>
                  </a:cubicBezTo>
                  <a:cubicBezTo>
                    <a:pt x="1948857" y="169701"/>
                    <a:pt x="2212304" y="144034"/>
                    <a:pt x="2474908" y="146138"/>
                  </a:cubicBezTo>
                  <a:cubicBezTo>
                    <a:pt x="2592300" y="144876"/>
                    <a:pt x="2709902" y="147611"/>
                    <a:pt x="2826873" y="136461"/>
                  </a:cubicBezTo>
                  <a:cubicBezTo>
                    <a:pt x="2979250" y="122996"/>
                    <a:pt x="3131839" y="136461"/>
                    <a:pt x="3284427" y="136461"/>
                  </a:cubicBezTo>
                  <a:cubicBezTo>
                    <a:pt x="3623746" y="129939"/>
                    <a:pt x="3962223" y="105325"/>
                    <a:pt x="4302175" y="101958"/>
                  </a:cubicBezTo>
                  <a:cubicBezTo>
                    <a:pt x="4528950" y="71453"/>
                    <a:pt x="4758043" y="91860"/>
                    <a:pt x="4985872" y="88073"/>
                  </a:cubicBezTo>
                  <a:cubicBezTo>
                    <a:pt x="5180190" y="80289"/>
                    <a:pt x="5375351" y="93543"/>
                    <a:pt x="5568827" y="73136"/>
                  </a:cubicBezTo>
                  <a:cubicBezTo>
                    <a:pt x="5614293" y="69576"/>
                    <a:pt x="5660033" y="72266"/>
                    <a:pt x="5704766" y="81131"/>
                  </a:cubicBezTo>
                  <a:cubicBezTo>
                    <a:pt x="5702236" y="274890"/>
                    <a:pt x="5720783" y="467808"/>
                    <a:pt x="5716357" y="661358"/>
                  </a:cubicBezTo>
                  <a:cubicBezTo>
                    <a:pt x="5735746" y="965356"/>
                    <a:pt x="5725209" y="1269986"/>
                    <a:pt x="5718675" y="1573984"/>
                  </a:cubicBezTo>
                  <a:cubicBezTo>
                    <a:pt x="5739751" y="1808557"/>
                    <a:pt x="5728792" y="2044603"/>
                    <a:pt x="5711931" y="2278966"/>
                  </a:cubicBezTo>
                  <a:cubicBezTo>
                    <a:pt x="5708137" y="2487662"/>
                    <a:pt x="5695914" y="2695728"/>
                    <a:pt x="5686429" y="2904213"/>
                  </a:cubicBezTo>
                  <a:cubicBezTo>
                    <a:pt x="5685380" y="2951064"/>
                    <a:pt x="5678658" y="2997615"/>
                    <a:pt x="5666407" y="3042853"/>
                  </a:cubicBezTo>
                  <a:cubicBezTo>
                    <a:pt x="5634583" y="3070203"/>
                    <a:pt x="5585476" y="3065575"/>
                    <a:pt x="5546065" y="3072097"/>
                  </a:cubicBezTo>
                  <a:cubicBezTo>
                    <a:pt x="5352168" y="3072097"/>
                    <a:pt x="5158482" y="3084930"/>
                    <a:pt x="4965428" y="3102391"/>
                  </a:cubicBezTo>
                  <a:cubicBezTo>
                    <a:pt x="4667839" y="3111017"/>
                    <a:pt x="4370882" y="3133317"/>
                    <a:pt x="4073503" y="3143205"/>
                  </a:cubicBezTo>
                  <a:cubicBezTo>
                    <a:pt x="3768748" y="3145940"/>
                    <a:pt x="3464203" y="3150568"/>
                    <a:pt x="3159659" y="3154355"/>
                  </a:cubicBezTo>
                  <a:cubicBezTo>
                    <a:pt x="3063228" y="3148734"/>
                    <a:pt x="2966515" y="3150141"/>
                    <a:pt x="2870289" y="3158562"/>
                  </a:cubicBezTo>
                  <a:close/>
                </a:path>
              </a:pathLst>
            </a:custGeom>
            <a:grpFill/>
            <a:ln w="2105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DDFF321A-81F1-3947-BA45-B38E895BB624}"/>
                </a:ext>
              </a:extLst>
            </p:cNvPr>
            <p:cNvSpPr/>
            <p:nvPr/>
          </p:nvSpPr>
          <p:spPr>
            <a:xfrm>
              <a:off x="373481" y="4252804"/>
              <a:ext cx="569045" cy="504911"/>
            </a:xfrm>
            <a:custGeom>
              <a:avLst/>
              <a:gdLst>
                <a:gd name="connsiteX0" fmla="*/ 249130 w 569045"/>
                <a:gd name="connsiteY0" fmla="*/ 511423 h 504910"/>
                <a:gd name="connsiteX1" fmla="*/ 508573 w 569045"/>
                <a:gd name="connsiteY1" fmla="*/ 403709 h 504910"/>
                <a:gd name="connsiteX2" fmla="*/ 490237 w 569045"/>
                <a:gd name="connsiteY2" fmla="*/ 48168 h 504910"/>
                <a:gd name="connsiteX3" fmla="*/ 235431 w 569045"/>
                <a:gd name="connsiteY3" fmla="*/ 8406 h 504910"/>
                <a:gd name="connsiteX4" fmla="*/ 10764 w 569045"/>
                <a:gd name="connsiteY4" fmla="*/ 199220 h 504910"/>
                <a:gd name="connsiteX5" fmla="*/ 249130 w 569045"/>
                <a:gd name="connsiteY5" fmla="*/ 511423 h 504910"/>
                <a:gd name="connsiteX6" fmla="*/ 242175 w 569045"/>
                <a:gd name="connsiteY6" fmla="*/ 81197 h 504910"/>
                <a:gd name="connsiteX7" fmla="*/ 485389 w 569045"/>
                <a:gd name="connsiteY7" fmla="*/ 156093 h 504910"/>
                <a:gd name="connsiteX8" fmla="*/ 311093 w 569045"/>
                <a:gd name="connsiteY8" fmla="*/ 435266 h 504910"/>
                <a:gd name="connsiteX9" fmla="*/ 190961 w 569045"/>
                <a:gd name="connsiteY9" fmla="*/ 428955 h 504910"/>
                <a:gd name="connsiteX10" fmla="*/ 76309 w 569045"/>
                <a:gd name="connsiteY10" fmla="*/ 255392 h 504910"/>
                <a:gd name="connsiteX11" fmla="*/ 242175 w 569045"/>
                <a:gd name="connsiteY11" fmla="*/ 81197 h 504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69045" h="504910">
                  <a:moveTo>
                    <a:pt x="249130" y="511423"/>
                  </a:moveTo>
                  <a:cubicBezTo>
                    <a:pt x="345025" y="512896"/>
                    <a:pt x="447664" y="481970"/>
                    <a:pt x="508573" y="403709"/>
                  </a:cubicBezTo>
                  <a:cubicBezTo>
                    <a:pt x="606364" y="310722"/>
                    <a:pt x="605732" y="126429"/>
                    <a:pt x="490237" y="48168"/>
                  </a:cubicBezTo>
                  <a:cubicBezTo>
                    <a:pt x="418790" y="-11790"/>
                    <a:pt x="321631" y="-3375"/>
                    <a:pt x="235431" y="8406"/>
                  </a:cubicBezTo>
                  <a:cubicBezTo>
                    <a:pt x="134900" y="30917"/>
                    <a:pt x="55233" y="109178"/>
                    <a:pt x="10764" y="199220"/>
                  </a:cubicBezTo>
                  <a:cubicBezTo>
                    <a:pt x="-40450" y="343751"/>
                    <a:pt x="99703" y="508899"/>
                    <a:pt x="249130" y="511423"/>
                  </a:cubicBezTo>
                  <a:close/>
                  <a:moveTo>
                    <a:pt x="242175" y="81197"/>
                  </a:moveTo>
                  <a:cubicBezTo>
                    <a:pt x="326478" y="53848"/>
                    <a:pt x="442184" y="71099"/>
                    <a:pt x="485389" y="156093"/>
                  </a:cubicBezTo>
                  <a:cubicBezTo>
                    <a:pt x="538500" y="276009"/>
                    <a:pt x="437547" y="423906"/>
                    <a:pt x="311093" y="435266"/>
                  </a:cubicBezTo>
                  <a:cubicBezTo>
                    <a:pt x="270969" y="439590"/>
                    <a:pt x="230409" y="437459"/>
                    <a:pt x="190961" y="428955"/>
                  </a:cubicBezTo>
                  <a:cubicBezTo>
                    <a:pt x="116985" y="407917"/>
                    <a:pt x="76731" y="327552"/>
                    <a:pt x="76309" y="255392"/>
                  </a:cubicBezTo>
                  <a:cubicBezTo>
                    <a:pt x="104526" y="176583"/>
                    <a:pt x="164759" y="113326"/>
                    <a:pt x="242175" y="81197"/>
                  </a:cubicBezTo>
                  <a:close/>
                </a:path>
              </a:pathLst>
            </a:custGeom>
            <a:grpFill/>
            <a:ln w="2105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B32AB6FD-CA1E-7D48-8EA8-F82A02A408F3}"/>
                </a:ext>
              </a:extLst>
            </p:cNvPr>
            <p:cNvSpPr/>
            <p:nvPr/>
          </p:nvSpPr>
          <p:spPr>
            <a:xfrm>
              <a:off x="259646" y="4809764"/>
              <a:ext cx="379363" cy="357645"/>
            </a:xfrm>
            <a:custGeom>
              <a:avLst/>
              <a:gdLst>
                <a:gd name="connsiteX0" fmla="*/ 4678 w 379363"/>
                <a:gd name="connsiteY0" fmla="*/ 150327 h 357645"/>
                <a:gd name="connsiteX1" fmla="*/ 50623 w 379363"/>
                <a:gd name="connsiteY1" fmla="*/ 317158 h 357645"/>
                <a:gd name="connsiteX2" fmla="*/ 377930 w 379363"/>
                <a:gd name="connsiteY2" fmla="*/ 236583 h 357645"/>
                <a:gd name="connsiteX3" fmla="*/ 163800 w 379363"/>
                <a:gd name="connsiteY3" fmla="*/ 5165 h 357645"/>
                <a:gd name="connsiteX4" fmla="*/ 4678 w 379363"/>
                <a:gd name="connsiteY4" fmla="*/ 150327 h 357645"/>
                <a:gd name="connsiteX5" fmla="*/ 147150 w 379363"/>
                <a:gd name="connsiteY5" fmla="*/ 100257 h 357645"/>
                <a:gd name="connsiteX6" fmla="*/ 288568 w 379363"/>
                <a:gd name="connsiteY6" fmla="*/ 96470 h 357645"/>
                <a:gd name="connsiteX7" fmla="*/ 290255 w 379363"/>
                <a:gd name="connsiteY7" fmla="*/ 219332 h 357645"/>
                <a:gd name="connsiteX8" fmla="*/ 100573 w 379363"/>
                <a:gd name="connsiteY8" fmla="*/ 267088 h 357645"/>
                <a:gd name="connsiteX9" fmla="*/ 146939 w 379363"/>
                <a:gd name="connsiteY9" fmla="*/ 100047 h 357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9363" h="357645">
                  <a:moveTo>
                    <a:pt x="4678" y="150327"/>
                  </a:moveTo>
                  <a:cubicBezTo>
                    <a:pt x="-7124" y="208392"/>
                    <a:pt x="1728" y="277607"/>
                    <a:pt x="50623" y="317158"/>
                  </a:cubicBezTo>
                  <a:cubicBezTo>
                    <a:pt x="156002" y="395630"/>
                    <a:pt x="321868" y="355447"/>
                    <a:pt x="377930" y="236583"/>
                  </a:cubicBezTo>
                  <a:cubicBezTo>
                    <a:pt x="428090" y="110355"/>
                    <a:pt x="287725" y="-28706"/>
                    <a:pt x="163800" y="5165"/>
                  </a:cubicBezTo>
                  <a:cubicBezTo>
                    <a:pt x="95093" y="30201"/>
                    <a:pt x="23225" y="74380"/>
                    <a:pt x="4678" y="150327"/>
                  </a:cubicBezTo>
                  <a:close/>
                  <a:moveTo>
                    <a:pt x="147150" y="100257"/>
                  </a:moveTo>
                  <a:cubicBezTo>
                    <a:pt x="193825" y="91844"/>
                    <a:pt x="241509" y="90567"/>
                    <a:pt x="288568" y="96470"/>
                  </a:cubicBezTo>
                  <a:cubicBezTo>
                    <a:pt x="297210" y="136442"/>
                    <a:pt x="309644" y="180622"/>
                    <a:pt x="290255" y="219332"/>
                  </a:cubicBezTo>
                  <a:cubicBezTo>
                    <a:pt x="250421" y="276976"/>
                    <a:pt x="161271" y="311478"/>
                    <a:pt x="100573" y="267088"/>
                  </a:cubicBezTo>
                  <a:cubicBezTo>
                    <a:pt x="53574" y="214914"/>
                    <a:pt x="86241" y="124871"/>
                    <a:pt x="146939" y="100047"/>
                  </a:cubicBezTo>
                  <a:close/>
                </a:path>
              </a:pathLst>
            </a:custGeom>
            <a:grpFill/>
            <a:ln w="2105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07D98692-FD15-6748-A115-B02CD522F474}"/>
                </a:ext>
              </a:extLst>
            </p:cNvPr>
            <p:cNvSpPr/>
            <p:nvPr/>
          </p:nvSpPr>
          <p:spPr>
            <a:xfrm>
              <a:off x="316484" y="5260047"/>
              <a:ext cx="295060" cy="273493"/>
            </a:xfrm>
            <a:custGeom>
              <a:avLst/>
              <a:gdLst>
                <a:gd name="connsiteX0" fmla="*/ 66496 w 295060"/>
                <a:gd name="connsiteY0" fmla="*/ 15613 h 273493"/>
                <a:gd name="connsiteX1" fmla="*/ 76191 w 295060"/>
                <a:gd name="connsiteY1" fmla="*/ 260706 h 273493"/>
                <a:gd name="connsiteX2" fmla="*/ 306760 w 295060"/>
                <a:gd name="connsiteY2" fmla="*/ 98082 h 273493"/>
                <a:gd name="connsiteX3" fmla="*/ 66496 w 295060"/>
                <a:gd name="connsiteY3" fmla="*/ 15613 h 273493"/>
                <a:gd name="connsiteX4" fmla="*/ 125087 w 295060"/>
                <a:gd name="connsiteY4" fmla="*/ 212739 h 273493"/>
                <a:gd name="connsiteX5" fmla="*/ 97056 w 295060"/>
                <a:gd name="connsiteY5" fmla="*/ 86511 h 273493"/>
                <a:gd name="connsiteX6" fmla="*/ 229833 w 295060"/>
                <a:gd name="connsiteY6" fmla="*/ 86511 h 273493"/>
                <a:gd name="connsiteX7" fmla="*/ 151734 w 295060"/>
                <a:gd name="connsiteY7" fmla="*/ 210053 h 273493"/>
                <a:gd name="connsiteX8" fmla="*/ 125087 w 295060"/>
                <a:gd name="connsiteY8" fmla="*/ 212528 h 273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5060" h="273493">
                  <a:moveTo>
                    <a:pt x="66496" y="15613"/>
                  </a:moveTo>
                  <a:cubicBezTo>
                    <a:pt x="-24130" y="64211"/>
                    <a:pt x="-23287" y="220523"/>
                    <a:pt x="76191" y="260706"/>
                  </a:cubicBezTo>
                  <a:cubicBezTo>
                    <a:pt x="178408" y="328868"/>
                    <a:pt x="340481" y="218630"/>
                    <a:pt x="306760" y="98082"/>
                  </a:cubicBezTo>
                  <a:cubicBezTo>
                    <a:pt x="267348" y="7408"/>
                    <a:pt x="152485" y="-21203"/>
                    <a:pt x="66496" y="15613"/>
                  </a:cubicBezTo>
                  <a:close/>
                  <a:moveTo>
                    <a:pt x="125087" y="212739"/>
                  </a:moveTo>
                  <a:cubicBezTo>
                    <a:pt x="65653" y="200958"/>
                    <a:pt x="69868" y="126483"/>
                    <a:pt x="97056" y="86511"/>
                  </a:cubicBezTo>
                  <a:cubicBezTo>
                    <a:pt x="137943" y="63580"/>
                    <a:pt x="186417" y="78727"/>
                    <a:pt x="229833" y="86511"/>
                  </a:cubicBezTo>
                  <a:cubicBezTo>
                    <a:pt x="242443" y="142154"/>
                    <a:pt x="207477" y="197466"/>
                    <a:pt x="151734" y="210053"/>
                  </a:cubicBezTo>
                  <a:cubicBezTo>
                    <a:pt x="142996" y="212026"/>
                    <a:pt x="134039" y="212858"/>
                    <a:pt x="125087" y="212528"/>
                  </a:cubicBezTo>
                  <a:close/>
                </a:path>
              </a:pathLst>
            </a:custGeom>
            <a:grpFill/>
            <a:ln w="2105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2169937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410B3D2-D14F-5A49-BAD6-B24B472C409D}"/>
              </a:ext>
            </a:extLst>
          </p:cNvPr>
          <p:cNvSpPr/>
          <p:nvPr userDrawn="1"/>
        </p:nvSpPr>
        <p:spPr>
          <a:xfrm>
            <a:off x="5057555" y="457200"/>
            <a:ext cx="6397223" cy="5632371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28000">
                <a:schemeClr val="bg1">
                  <a:lumMod val="95000"/>
                </a:schemeClr>
              </a:gs>
              <a:gs pos="100000">
                <a:schemeClr val="bg1"/>
              </a:gs>
            </a:gsLst>
            <a:lin ang="162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6AAC3E-3431-7C4A-B4E7-1826171C0D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B86F02D-2A85-1440-93FE-974A43268DC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768429"/>
            <a:ext cx="6172200" cy="509262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4BA2AC-FCD7-9948-89CF-3C40B64618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A23CF7-6B82-204F-895E-C9EA3E3BA6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CF7318-C108-5941-B39C-47A5CD6F7D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75D45-ECC0-BE49-BEE9-DCEB92F451F1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58A82EA-67F5-EE45-BC1D-8690372E3C35}"/>
              </a:ext>
            </a:extLst>
          </p:cNvPr>
          <p:cNvSpPr/>
          <p:nvPr userDrawn="1"/>
        </p:nvSpPr>
        <p:spPr>
          <a:xfrm>
            <a:off x="737222" y="437322"/>
            <a:ext cx="4172571" cy="5632371"/>
          </a:xfrm>
          <a:prstGeom prst="rect">
            <a:avLst/>
          </a:prstGeom>
          <a:noFill/>
          <a:ln w="104775" cmpd="tri">
            <a:gradFill>
              <a:gsLst>
                <a:gs pos="0">
                  <a:schemeClr val="accent3"/>
                </a:gs>
                <a:gs pos="30000">
                  <a:schemeClr val="accent3">
                    <a:lumMod val="88000"/>
                  </a:schemeClr>
                </a:gs>
                <a:gs pos="67000">
                  <a:schemeClr val="accent3">
                    <a:lumMod val="40000"/>
                    <a:lumOff val="60000"/>
                  </a:schemeClr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76104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AC7F0EA-60A5-9543-BAE5-49C3F7948E3B}"/>
              </a:ext>
            </a:extLst>
          </p:cNvPr>
          <p:cNvSpPr/>
          <p:nvPr userDrawn="1"/>
        </p:nvSpPr>
        <p:spPr>
          <a:xfrm>
            <a:off x="549442" y="365125"/>
            <a:ext cx="11093116" cy="5991225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28000">
                <a:schemeClr val="bg1">
                  <a:lumMod val="95000"/>
                </a:schemeClr>
              </a:gs>
              <a:gs pos="100000">
                <a:schemeClr val="bg1"/>
              </a:gs>
            </a:gsLst>
            <a:lin ang="162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2E7FA1-71FD-8041-9767-3833714721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32D0401-B132-9743-A1BB-814C74A7499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45BE9A-D68F-9C40-9786-ABB468D80E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301FED-CE62-0B47-A672-30D7EDCE6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75D45-ECC0-BE49-BEE9-DCEB92F451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19384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5D4563F-17FD-264B-8E2D-523C57F7D6A8}"/>
              </a:ext>
            </a:extLst>
          </p:cNvPr>
          <p:cNvSpPr/>
          <p:nvPr userDrawn="1"/>
        </p:nvSpPr>
        <p:spPr>
          <a:xfrm>
            <a:off x="549442" y="365125"/>
            <a:ext cx="11093116" cy="5991225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28000">
                <a:schemeClr val="bg1">
                  <a:lumMod val="95000"/>
                </a:schemeClr>
              </a:gs>
              <a:gs pos="100000">
                <a:schemeClr val="bg1"/>
              </a:gs>
            </a:gsLst>
            <a:lin ang="162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1191A2-AAFB-A641-B10E-6002C7EEBF2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C03347-4C37-A241-AD22-0C2BA7829D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9531DB-82B7-F945-A89E-5CF64B21C6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507D7D-8815-D347-ABD2-988D9B0D90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75D45-ECC0-BE49-BEE9-DCEB92F451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86116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Yearbook Layout"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E8C8C753-ADBD-804D-9E20-4DB07924B009}"/>
              </a:ext>
            </a:extLst>
          </p:cNvPr>
          <p:cNvGrpSpPr/>
          <p:nvPr userDrawn="1"/>
        </p:nvGrpSpPr>
        <p:grpSpPr>
          <a:xfrm>
            <a:off x="238876" y="92384"/>
            <a:ext cx="11714247" cy="6673231"/>
            <a:chOff x="76700" y="-2"/>
            <a:chExt cx="12038600" cy="6858005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1F1A8E06-ED3E-E140-ACD9-DBC82FEAFAE2}"/>
                </a:ext>
              </a:extLst>
            </p:cNvPr>
            <p:cNvSpPr/>
            <p:nvPr userDrawn="1"/>
          </p:nvSpPr>
          <p:spPr>
            <a:xfrm rot="16200000">
              <a:off x="-342650" y="419348"/>
              <a:ext cx="6858000" cy="6019300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85000"/>
                  </a:schemeClr>
                </a:gs>
                <a:gs pos="28000">
                  <a:schemeClr val="bg1">
                    <a:lumMod val="95000"/>
                  </a:schemeClr>
                </a:gs>
                <a:gs pos="100000">
                  <a:schemeClr val="bg1"/>
                </a:gs>
              </a:gsLst>
              <a:lin ang="16200000" scaled="1"/>
              <a:tileRect/>
            </a:gradFill>
            <a:ln>
              <a:noFill/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360FA4CC-D5BD-594A-A727-1F2E6A53EA60}"/>
                </a:ext>
              </a:extLst>
            </p:cNvPr>
            <p:cNvSpPr/>
            <p:nvPr userDrawn="1"/>
          </p:nvSpPr>
          <p:spPr>
            <a:xfrm rot="5400000">
              <a:off x="5676650" y="419352"/>
              <a:ext cx="6858000" cy="6019301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85000"/>
                  </a:schemeClr>
                </a:gs>
                <a:gs pos="28000">
                  <a:schemeClr val="bg1">
                    <a:lumMod val="95000"/>
                  </a:schemeClr>
                </a:gs>
                <a:gs pos="100000">
                  <a:schemeClr val="bg1"/>
                </a:gs>
              </a:gsLst>
              <a:lin ang="16200000" scaled="1"/>
              <a:tileRect/>
            </a:gra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BBD7BC1-DD69-2743-A691-FAC010576B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38538" y="365125"/>
            <a:ext cx="5257798" cy="717717"/>
          </a:xfrm>
        </p:spPr>
        <p:txBody>
          <a:bodyPr>
            <a:normAutofit/>
          </a:bodyPr>
          <a:lstStyle>
            <a:lvl1pPr>
              <a:defRPr sz="2800" b="1" i="1"/>
            </a:lvl1pPr>
          </a:lstStyle>
          <a:p>
            <a:r>
              <a:rPr lang="en-US"/>
              <a:t>Add Title Here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CBD904BE-5BEF-3C40-AE5F-DF5ADE2DF96A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538538" y="1360488"/>
            <a:ext cx="1160318" cy="1595437"/>
          </a:xfrm>
          <a:prstGeom prst="roundRect">
            <a:avLst>
              <a:gd name="adj" fmla="val 21665"/>
            </a:avLst>
          </a:prstGeom>
          <a:pattFill prst="ltUpDiag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0" name="Picture Placeholder 8">
            <a:extLst>
              <a:ext uri="{FF2B5EF4-FFF2-40B4-BE49-F238E27FC236}">
                <a16:creationId xmlns:a16="http://schemas.microsoft.com/office/drawing/2014/main" id="{F19A0B52-0F10-BF4E-AF45-C408648123B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895739" y="1360488"/>
            <a:ext cx="1160318" cy="1595437"/>
          </a:xfrm>
          <a:prstGeom prst="roundRect">
            <a:avLst>
              <a:gd name="adj" fmla="val 21665"/>
            </a:avLst>
          </a:prstGeom>
          <a:pattFill prst="ltUpDiag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1" name="Picture Placeholder 8">
            <a:extLst>
              <a:ext uri="{FF2B5EF4-FFF2-40B4-BE49-F238E27FC236}">
                <a16:creationId xmlns:a16="http://schemas.microsoft.com/office/drawing/2014/main" id="{BCA3A66B-BDCB-A745-8053-0C77C2FE02B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252940" y="1360488"/>
            <a:ext cx="1160318" cy="1595437"/>
          </a:xfrm>
          <a:prstGeom prst="roundRect">
            <a:avLst>
              <a:gd name="adj" fmla="val 21665"/>
            </a:avLst>
          </a:prstGeom>
          <a:pattFill prst="ltUpDiag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2" name="Picture Placeholder 8">
            <a:extLst>
              <a:ext uri="{FF2B5EF4-FFF2-40B4-BE49-F238E27FC236}">
                <a16:creationId xmlns:a16="http://schemas.microsoft.com/office/drawing/2014/main" id="{058016F2-60AF-8B49-ADE8-5D3C51F43B2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610141" y="1360488"/>
            <a:ext cx="1160318" cy="1595437"/>
          </a:xfrm>
          <a:prstGeom prst="roundRect">
            <a:avLst>
              <a:gd name="adj" fmla="val 21665"/>
            </a:avLst>
          </a:prstGeom>
          <a:pattFill prst="ltUpDiag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5" name="Text Placeholder 24">
            <a:extLst>
              <a:ext uri="{FF2B5EF4-FFF2-40B4-BE49-F238E27FC236}">
                <a16:creationId xmlns:a16="http://schemas.microsoft.com/office/drawing/2014/main" id="{43363685-F905-4944-AA4B-5106055F9C8B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38163" y="3089275"/>
            <a:ext cx="1160462" cy="568325"/>
          </a:xfrm>
        </p:spPr>
        <p:txBody>
          <a:bodyPr/>
          <a:lstStyle>
            <a:lvl1pPr marL="0" indent="0" algn="ctr">
              <a:buNone/>
              <a:defRPr sz="1400" i="1"/>
            </a:lvl1pPr>
            <a:lvl2pPr marL="457200" indent="0">
              <a:buNone/>
              <a:defRPr sz="1400" i="1"/>
            </a:lvl2pPr>
            <a:lvl3pPr marL="914400" indent="0">
              <a:buNone/>
              <a:defRPr sz="1400" i="1"/>
            </a:lvl3pPr>
            <a:lvl4pPr marL="1371600" indent="0">
              <a:buNone/>
              <a:defRPr sz="1400" i="1"/>
            </a:lvl4pPr>
            <a:lvl5pPr marL="1828800" indent="0">
              <a:buNone/>
              <a:defRPr sz="1400" i="1"/>
            </a:lvl5pPr>
          </a:lstStyle>
          <a:p>
            <a:pPr lvl="0"/>
            <a:r>
              <a:rPr lang="en-US"/>
              <a:t>Caption, Name</a:t>
            </a:r>
          </a:p>
        </p:txBody>
      </p:sp>
      <p:sp>
        <p:nvSpPr>
          <p:cNvPr id="26" name="Text Placeholder 24">
            <a:extLst>
              <a:ext uri="{FF2B5EF4-FFF2-40B4-BE49-F238E27FC236}">
                <a16:creationId xmlns:a16="http://schemas.microsoft.com/office/drawing/2014/main" id="{5969D5F5-7817-9145-9876-63C2075DDFD6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1895595" y="3089275"/>
            <a:ext cx="1160462" cy="568325"/>
          </a:xfrm>
        </p:spPr>
        <p:txBody>
          <a:bodyPr/>
          <a:lstStyle>
            <a:lvl1pPr marL="0" indent="0" algn="ctr">
              <a:buNone/>
              <a:defRPr sz="1400" i="1"/>
            </a:lvl1pPr>
            <a:lvl2pPr marL="457200" indent="0">
              <a:buNone/>
              <a:defRPr sz="1400" i="1"/>
            </a:lvl2pPr>
            <a:lvl3pPr marL="914400" indent="0">
              <a:buNone/>
              <a:defRPr sz="1400" i="1"/>
            </a:lvl3pPr>
            <a:lvl4pPr marL="1371600" indent="0">
              <a:buNone/>
              <a:defRPr sz="1400" i="1"/>
            </a:lvl4pPr>
            <a:lvl5pPr marL="1828800" indent="0">
              <a:buNone/>
              <a:defRPr sz="1400" i="1"/>
            </a:lvl5pPr>
          </a:lstStyle>
          <a:p>
            <a:pPr lvl="0"/>
            <a:r>
              <a:rPr lang="en-US"/>
              <a:t>Caption, Name</a:t>
            </a:r>
          </a:p>
        </p:txBody>
      </p:sp>
      <p:sp>
        <p:nvSpPr>
          <p:cNvPr id="27" name="Text Placeholder 24">
            <a:extLst>
              <a:ext uri="{FF2B5EF4-FFF2-40B4-BE49-F238E27FC236}">
                <a16:creationId xmlns:a16="http://schemas.microsoft.com/office/drawing/2014/main" id="{2383A6F4-B41E-AC44-8F69-4218E6CCD32B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3252796" y="3089275"/>
            <a:ext cx="1160462" cy="568325"/>
          </a:xfrm>
        </p:spPr>
        <p:txBody>
          <a:bodyPr/>
          <a:lstStyle>
            <a:lvl1pPr marL="0" indent="0" algn="ctr">
              <a:buNone/>
              <a:defRPr sz="1400" i="1"/>
            </a:lvl1pPr>
            <a:lvl2pPr marL="457200" indent="0">
              <a:buNone/>
              <a:defRPr sz="1400" i="1"/>
            </a:lvl2pPr>
            <a:lvl3pPr marL="914400" indent="0">
              <a:buNone/>
              <a:defRPr sz="1400" i="1"/>
            </a:lvl3pPr>
            <a:lvl4pPr marL="1371600" indent="0">
              <a:buNone/>
              <a:defRPr sz="1400" i="1"/>
            </a:lvl4pPr>
            <a:lvl5pPr marL="1828800" indent="0">
              <a:buNone/>
              <a:defRPr sz="1400" i="1"/>
            </a:lvl5pPr>
          </a:lstStyle>
          <a:p>
            <a:pPr lvl="0"/>
            <a:r>
              <a:rPr lang="en-US"/>
              <a:t>Caption, Name</a:t>
            </a:r>
          </a:p>
        </p:txBody>
      </p:sp>
      <p:sp>
        <p:nvSpPr>
          <p:cNvPr id="28" name="Text Placeholder 24">
            <a:extLst>
              <a:ext uri="{FF2B5EF4-FFF2-40B4-BE49-F238E27FC236}">
                <a16:creationId xmlns:a16="http://schemas.microsoft.com/office/drawing/2014/main" id="{D94CB23E-F2EC-C347-B018-3BAFDBC62A9C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4609997" y="3089275"/>
            <a:ext cx="1160462" cy="568325"/>
          </a:xfrm>
        </p:spPr>
        <p:txBody>
          <a:bodyPr/>
          <a:lstStyle>
            <a:lvl1pPr marL="0" indent="0" algn="ctr">
              <a:buNone/>
              <a:defRPr sz="1400" i="1"/>
            </a:lvl1pPr>
            <a:lvl2pPr marL="457200" indent="0">
              <a:buNone/>
              <a:defRPr sz="1400" i="1"/>
            </a:lvl2pPr>
            <a:lvl3pPr marL="914400" indent="0">
              <a:buNone/>
              <a:defRPr sz="1400" i="1"/>
            </a:lvl3pPr>
            <a:lvl4pPr marL="1371600" indent="0">
              <a:buNone/>
              <a:defRPr sz="1400" i="1"/>
            </a:lvl4pPr>
            <a:lvl5pPr marL="1828800" indent="0">
              <a:buNone/>
              <a:defRPr sz="1400" i="1"/>
            </a:lvl5pPr>
          </a:lstStyle>
          <a:p>
            <a:pPr lvl="0"/>
            <a:r>
              <a:rPr lang="en-US"/>
              <a:t>Caption, Name</a:t>
            </a:r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CAF4016E-7A47-F840-9869-398CFD1B4693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538163" y="3897313"/>
            <a:ext cx="5257800" cy="2247900"/>
          </a:xfrm>
          <a:pattFill prst="ltUpDiag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1" name="Picture Placeholder 19">
            <a:extLst>
              <a:ext uri="{FF2B5EF4-FFF2-40B4-BE49-F238E27FC236}">
                <a16:creationId xmlns:a16="http://schemas.microsoft.com/office/drawing/2014/main" id="{0B881EC6-0858-9B4D-9FAD-9563B66325B8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405563" y="365124"/>
            <a:ext cx="5257800" cy="5026025"/>
          </a:xfrm>
          <a:pattFill prst="ltUpDiag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6FE32121-CFE6-1245-A133-5E09F00BF67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400800" y="5524500"/>
            <a:ext cx="5253038" cy="620713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US"/>
              <a:t>Caption here…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1B683A-0176-FB4C-BCB8-5CD00A26B8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76772B5-172C-1C4B-ACCC-6F359A0E4B1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D75D45-ECC0-BE49-BEE9-DCEB92F451F1}" type="slidenum">
              <a:rPr lang="en-US" smtClean="0"/>
              <a:t>‹#›</a:t>
            </a:fld>
            <a:endParaRPr lang="en-US"/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8486E466-B2D0-B643-8031-EC19951E3EA3}"/>
              </a:ext>
            </a:extLst>
          </p:cNvPr>
          <p:cNvCxnSpPr/>
          <p:nvPr userDrawn="1"/>
        </p:nvCxnSpPr>
        <p:spPr>
          <a:xfrm>
            <a:off x="512659" y="1082842"/>
            <a:ext cx="5257800" cy="0"/>
          </a:xfrm>
          <a:prstGeom prst="line">
            <a:avLst/>
          </a:prstGeom>
          <a:ln w="127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197132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Yearbook Layout 2"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E8C8C753-ADBD-804D-9E20-4DB07924B009}"/>
              </a:ext>
            </a:extLst>
          </p:cNvPr>
          <p:cNvGrpSpPr/>
          <p:nvPr userDrawn="1"/>
        </p:nvGrpSpPr>
        <p:grpSpPr>
          <a:xfrm>
            <a:off x="238876" y="92384"/>
            <a:ext cx="11714247" cy="6673231"/>
            <a:chOff x="76700" y="-2"/>
            <a:chExt cx="12038600" cy="6858005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1F1A8E06-ED3E-E140-ACD9-DBC82FEAFAE2}"/>
                </a:ext>
              </a:extLst>
            </p:cNvPr>
            <p:cNvSpPr/>
            <p:nvPr userDrawn="1"/>
          </p:nvSpPr>
          <p:spPr>
            <a:xfrm rot="16200000">
              <a:off x="-342650" y="419348"/>
              <a:ext cx="6858000" cy="6019300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85000"/>
                  </a:schemeClr>
                </a:gs>
                <a:gs pos="28000">
                  <a:schemeClr val="bg1">
                    <a:lumMod val="95000"/>
                  </a:schemeClr>
                </a:gs>
                <a:gs pos="100000">
                  <a:schemeClr val="bg1"/>
                </a:gs>
              </a:gsLst>
              <a:lin ang="16200000" scaled="1"/>
              <a:tileRect/>
            </a:gradFill>
            <a:ln>
              <a:noFill/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360FA4CC-D5BD-594A-A727-1F2E6A53EA60}"/>
                </a:ext>
              </a:extLst>
            </p:cNvPr>
            <p:cNvSpPr/>
            <p:nvPr userDrawn="1"/>
          </p:nvSpPr>
          <p:spPr>
            <a:xfrm rot="5400000">
              <a:off x="5676650" y="419352"/>
              <a:ext cx="6858000" cy="6019301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85000"/>
                  </a:schemeClr>
                </a:gs>
                <a:gs pos="28000">
                  <a:schemeClr val="bg1">
                    <a:lumMod val="95000"/>
                  </a:schemeClr>
                </a:gs>
                <a:gs pos="100000">
                  <a:schemeClr val="bg1"/>
                </a:gs>
              </a:gsLst>
              <a:lin ang="16200000" scaled="1"/>
              <a:tileRect/>
            </a:gra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BBD7BC1-DD69-2743-A691-FAC010576B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38538" y="365125"/>
            <a:ext cx="5257798" cy="717717"/>
          </a:xfrm>
        </p:spPr>
        <p:txBody>
          <a:bodyPr>
            <a:normAutofit/>
          </a:bodyPr>
          <a:lstStyle>
            <a:lvl1pPr>
              <a:defRPr sz="2800" b="1" i="1"/>
            </a:lvl1pPr>
          </a:lstStyle>
          <a:p>
            <a:r>
              <a:rPr lang="en-US"/>
              <a:t>Add Title Here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CBD904BE-5BEF-3C40-AE5F-DF5ADE2DF96A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538538" y="1360488"/>
            <a:ext cx="1160318" cy="1595437"/>
          </a:xfrm>
          <a:prstGeom prst="roundRect">
            <a:avLst>
              <a:gd name="adj" fmla="val 21665"/>
            </a:avLst>
          </a:prstGeom>
          <a:pattFill prst="ltUpDiag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0" name="Picture Placeholder 8">
            <a:extLst>
              <a:ext uri="{FF2B5EF4-FFF2-40B4-BE49-F238E27FC236}">
                <a16:creationId xmlns:a16="http://schemas.microsoft.com/office/drawing/2014/main" id="{F19A0B52-0F10-BF4E-AF45-C408648123B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895739" y="1360488"/>
            <a:ext cx="1160318" cy="1595437"/>
          </a:xfrm>
          <a:prstGeom prst="roundRect">
            <a:avLst>
              <a:gd name="adj" fmla="val 21665"/>
            </a:avLst>
          </a:prstGeom>
          <a:pattFill prst="ltUpDiag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1" name="Picture Placeholder 8">
            <a:extLst>
              <a:ext uri="{FF2B5EF4-FFF2-40B4-BE49-F238E27FC236}">
                <a16:creationId xmlns:a16="http://schemas.microsoft.com/office/drawing/2014/main" id="{BCA3A66B-BDCB-A745-8053-0C77C2FE02B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252940" y="1360488"/>
            <a:ext cx="1160318" cy="1595437"/>
          </a:xfrm>
          <a:prstGeom prst="roundRect">
            <a:avLst>
              <a:gd name="adj" fmla="val 21665"/>
            </a:avLst>
          </a:prstGeom>
          <a:pattFill prst="ltUpDiag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2" name="Picture Placeholder 8">
            <a:extLst>
              <a:ext uri="{FF2B5EF4-FFF2-40B4-BE49-F238E27FC236}">
                <a16:creationId xmlns:a16="http://schemas.microsoft.com/office/drawing/2014/main" id="{058016F2-60AF-8B49-ADE8-5D3C51F43B2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610141" y="1360488"/>
            <a:ext cx="1160318" cy="1595437"/>
          </a:xfrm>
          <a:prstGeom prst="roundRect">
            <a:avLst>
              <a:gd name="adj" fmla="val 21665"/>
            </a:avLst>
          </a:prstGeom>
          <a:pattFill prst="ltUpDiag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5" name="Text Placeholder 24">
            <a:extLst>
              <a:ext uri="{FF2B5EF4-FFF2-40B4-BE49-F238E27FC236}">
                <a16:creationId xmlns:a16="http://schemas.microsoft.com/office/drawing/2014/main" id="{43363685-F905-4944-AA4B-5106055F9C8B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38163" y="3089275"/>
            <a:ext cx="1160462" cy="568325"/>
          </a:xfrm>
        </p:spPr>
        <p:txBody>
          <a:bodyPr/>
          <a:lstStyle>
            <a:lvl1pPr marL="0" indent="0" algn="ctr">
              <a:buNone/>
              <a:defRPr sz="1400" i="1"/>
            </a:lvl1pPr>
            <a:lvl2pPr marL="457200" indent="0">
              <a:buNone/>
              <a:defRPr sz="1400" i="1"/>
            </a:lvl2pPr>
            <a:lvl3pPr marL="914400" indent="0">
              <a:buNone/>
              <a:defRPr sz="1400" i="1"/>
            </a:lvl3pPr>
            <a:lvl4pPr marL="1371600" indent="0">
              <a:buNone/>
              <a:defRPr sz="1400" i="1"/>
            </a:lvl4pPr>
            <a:lvl5pPr marL="1828800" indent="0">
              <a:buNone/>
              <a:defRPr sz="1400" i="1"/>
            </a:lvl5pPr>
          </a:lstStyle>
          <a:p>
            <a:pPr lvl="0"/>
            <a:r>
              <a:rPr lang="en-US"/>
              <a:t>Caption, Name</a:t>
            </a:r>
          </a:p>
        </p:txBody>
      </p:sp>
      <p:sp>
        <p:nvSpPr>
          <p:cNvPr id="26" name="Text Placeholder 24">
            <a:extLst>
              <a:ext uri="{FF2B5EF4-FFF2-40B4-BE49-F238E27FC236}">
                <a16:creationId xmlns:a16="http://schemas.microsoft.com/office/drawing/2014/main" id="{5969D5F5-7817-9145-9876-63C2075DDFD6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1895595" y="3089275"/>
            <a:ext cx="1160462" cy="568325"/>
          </a:xfrm>
        </p:spPr>
        <p:txBody>
          <a:bodyPr/>
          <a:lstStyle>
            <a:lvl1pPr marL="0" indent="0" algn="ctr">
              <a:buNone/>
              <a:defRPr sz="1400" i="1"/>
            </a:lvl1pPr>
            <a:lvl2pPr marL="457200" indent="0">
              <a:buNone/>
              <a:defRPr sz="1400" i="1"/>
            </a:lvl2pPr>
            <a:lvl3pPr marL="914400" indent="0">
              <a:buNone/>
              <a:defRPr sz="1400" i="1"/>
            </a:lvl3pPr>
            <a:lvl4pPr marL="1371600" indent="0">
              <a:buNone/>
              <a:defRPr sz="1400" i="1"/>
            </a:lvl4pPr>
            <a:lvl5pPr marL="1828800" indent="0">
              <a:buNone/>
              <a:defRPr sz="1400" i="1"/>
            </a:lvl5pPr>
          </a:lstStyle>
          <a:p>
            <a:pPr lvl="0"/>
            <a:r>
              <a:rPr lang="en-US"/>
              <a:t>Caption, Name</a:t>
            </a:r>
          </a:p>
        </p:txBody>
      </p:sp>
      <p:sp>
        <p:nvSpPr>
          <p:cNvPr id="27" name="Text Placeholder 24">
            <a:extLst>
              <a:ext uri="{FF2B5EF4-FFF2-40B4-BE49-F238E27FC236}">
                <a16:creationId xmlns:a16="http://schemas.microsoft.com/office/drawing/2014/main" id="{2383A6F4-B41E-AC44-8F69-4218E6CCD32B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3252796" y="3089275"/>
            <a:ext cx="1160462" cy="568325"/>
          </a:xfrm>
        </p:spPr>
        <p:txBody>
          <a:bodyPr/>
          <a:lstStyle>
            <a:lvl1pPr marL="0" indent="0" algn="ctr">
              <a:buNone/>
              <a:defRPr sz="1400" i="1"/>
            </a:lvl1pPr>
            <a:lvl2pPr marL="457200" indent="0">
              <a:buNone/>
              <a:defRPr sz="1400" i="1"/>
            </a:lvl2pPr>
            <a:lvl3pPr marL="914400" indent="0">
              <a:buNone/>
              <a:defRPr sz="1400" i="1"/>
            </a:lvl3pPr>
            <a:lvl4pPr marL="1371600" indent="0">
              <a:buNone/>
              <a:defRPr sz="1400" i="1"/>
            </a:lvl4pPr>
            <a:lvl5pPr marL="1828800" indent="0">
              <a:buNone/>
              <a:defRPr sz="1400" i="1"/>
            </a:lvl5pPr>
          </a:lstStyle>
          <a:p>
            <a:pPr lvl="0"/>
            <a:r>
              <a:rPr lang="en-US"/>
              <a:t>Caption, Name</a:t>
            </a:r>
          </a:p>
        </p:txBody>
      </p:sp>
      <p:sp>
        <p:nvSpPr>
          <p:cNvPr id="28" name="Text Placeholder 24">
            <a:extLst>
              <a:ext uri="{FF2B5EF4-FFF2-40B4-BE49-F238E27FC236}">
                <a16:creationId xmlns:a16="http://schemas.microsoft.com/office/drawing/2014/main" id="{D94CB23E-F2EC-C347-B018-3BAFDBC62A9C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4609997" y="3089275"/>
            <a:ext cx="1160462" cy="568325"/>
          </a:xfrm>
        </p:spPr>
        <p:txBody>
          <a:bodyPr/>
          <a:lstStyle>
            <a:lvl1pPr marL="0" indent="0" algn="ctr">
              <a:buNone/>
              <a:defRPr sz="1400" i="1"/>
            </a:lvl1pPr>
            <a:lvl2pPr marL="457200" indent="0">
              <a:buNone/>
              <a:defRPr sz="1400" i="1"/>
            </a:lvl2pPr>
            <a:lvl3pPr marL="914400" indent="0">
              <a:buNone/>
              <a:defRPr sz="1400" i="1"/>
            </a:lvl3pPr>
            <a:lvl4pPr marL="1371600" indent="0">
              <a:buNone/>
              <a:defRPr sz="1400" i="1"/>
            </a:lvl4pPr>
            <a:lvl5pPr marL="1828800" indent="0">
              <a:buNone/>
              <a:defRPr sz="1400" i="1"/>
            </a:lvl5pPr>
          </a:lstStyle>
          <a:p>
            <a:pPr lvl="0"/>
            <a:r>
              <a:rPr lang="en-US"/>
              <a:t>Caption, Name</a:t>
            </a:r>
          </a:p>
        </p:txBody>
      </p:sp>
      <p:sp>
        <p:nvSpPr>
          <p:cNvPr id="36" name="Picture Placeholder 8">
            <a:extLst>
              <a:ext uri="{FF2B5EF4-FFF2-40B4-BE49-F238E27FC236}">
                <a16:creationId xmlns:a16="http://schemas.microsoft.com/office/drawing/2014/main" id="{086D63F8-886A-D342-9D10-22B521ED5669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549320" y="3902076"/>
            <a:ext cx="1160318" cy="1595437"/>
          </a:xfrm>
          <a:prstGeom prst="roundRect">
            <a:avLst>
              <a:gd name="adj" fmla="val 21665"/>
            </a:avLst>
          </a:prstGeom>
          <a:pattFill prst="ltUpDiag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7" name="Picture Placeholder 8">
            <a:extLst>
              <a:ext uri="{FF2B5EF4-FFF2-40B4-BE49-F238E27FC236}">
                <a16:creationId xmlns:a16="http://schemas.microsoft.com/office/drawing/2014/main" id="{301C3479-8B49-A445-9A29-CF3C712D39F6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1906521" y="3902076"/>
            <a:ext cx="1160318" cy="1595437"/>
          </a:xfrm>
          <a:prstGeom prst="roundRect">
            <a:avLst>
              <a:gd name="adj" fmla="val 21665"/>
            </a:avLst>
          </a:prstGeom>
          <a:pattFill prst="ltUpDiag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8" name="Picture Placeholder 8">
            <a:extLst>
              <a:ext uri="{FF2B5EF4-FFF2-40B4-BE49-F238E27FC236}">
                <a16:creationId xmlns:a16="http://schemas.microsoft.com/office/drawing/2014/main" id="{E5890CAF-71F1-9840-87C1-1313250B6561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3263722" y="3902076"/>
            <a:ext cx="1160318" cy="1595437"/>
          </a:xfrm>
          <a:prstGeom prst="roundRect">
            <a:avLst>
              <a:gd name="adj" fmla="val 21665"/>
            </a:avLst>
          </a:prstGeom>
          <a:pattFill prst="ltUpDiag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9" name="Picture Placeholder 8">
            <a:extLst>
              <a:ext uri="{FF2B5EF4-FFF2-40B4-BE49-F238E27FC236}">
                <a16:creationId xmlns:a16="http://schemas.microsoft.com/office/drawing/2014/main" id="{D9FEC596-FD7E-9345-A49D-4A03FA399009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4620923" y="3902076"/>
            <a:ext cx="1160318" cy="1595437"/>
          </a:xfrm>
          <a:prstGeom prst="roundRect">
            <a:avLst>
              <a:gd name="adj" fmla="val 21665"/>
            </a:avLst>
          </a:prstGeom>
          <a:pattFill prst="ltUpDiag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40" name="Text Placeholder 24">
            <a:extLst>
              <a:ext uri="{FF2B5EF4-FFF2-40B4-BE49-F238E27FC236}">
                <a16:creationId xmlns:a16="http://schemas.microsoft.com/office/drawing/2014/main" id="{389F30A9-EB20-844A-A3A5-0E9A8CF4C690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548945" y="5630863"/>
            <a:ext cx="1160462" cy="568325"/>
          </a:xfrm>
        </p:spPr>
        <p:txBody>
          <a:bodyPr/>
          <a:lstStyle>
            <a:lvl1pPr marL="0" indent="0" algn="ctr">
              <a:buNone/>
              <a:defRPr sz="1400" i="1"/>
            </a:lvl1pPr>
            <a:lvl2pPr marL="457200" indent="0">
              <a:buNone/>
              <a:defRPr sz="1400" i="1"/>
            </a:lvl2pPr>
            <a:lvl3pPr marL="914400" indent="0">
              <a:buNone/>
              <a:defRPr sz="1400" i="1"/>
            </a:lvl3pPr>
            <a:lvl4pPr marL="1371600" indent="0">
              <a:buNone/>
              <a:defRPr sz="1400" i="1"/>
            </a:lvl4pPr>
            <a:lvl5pPr marL="1828800" indent="0">
              <a:buNone/>
              <a:defRPr sz="1400" i="1"/>
            </a:lvl5pPr>
          </a:lstStyle>
          <a:p>
            <a:pPr lvl="0"/>
            <a:r>
              <a:rPr lang="en-US"/>
              <a:t>Caption, Name</a:t>
            </a:r>
          </a:p>
        </p:txBody>
      </p:sp>
      <p:sp>
        <p:nvSpPr>
          <p:cNvPr id="41" name="Text Placeholder 24">
            <a:extLst>
              <a:ext uri="{FF2B5EF4-FFF2-40B4-BE49-F238E27FC236}">
                <a16:creationId xmlns:a16="http://schemas.microsoft.com/office/drawing/2014/main" id="{AC94CA56-76BE-B447-BF11-8E6B051D763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1906377" y="5630863"/>
            <a:ext cx="1160462" cy="568325"/>
          </a:xfrm>
        </p:spPr>
        <p:txBody>
          <a:bodyPr/>
          <a:lstStyle>
            <a:lvl1pPr marL="0" indent="0" algn="ctr">
              <a:buNone/>
              <a:defRPr sz="1400" i="1"/>
            </a:lvl1pPr>
            <a:lvl2pPr marL="457200" indent="0">
              <a:buNone/>
              <a:defRPr sz="1400" i="1"/>
            </a:lvl2pPr>
            <a:lvl3pPr marL="914400" indent="0">
              <a:buNone/>
              <a:defRPr sz="1400" i="1"/>
            </a:lvl3pPr>
            <a:lvl4pPr marL="1371600" indent="0">
              <a:buNone/>
              <a:defRPr sz="1400" i="1"/>
            </a:lvl4pPr>
            <a:lvl5pPr marL="1828800" indent="0">
              <a:buNone/>
              <a:defRPr sz="1400" i="1"/>
            </a:lvl5pPr>
          </a:lstStyle>
          <a:p>
            <a:pPr lvl="0"/>
            <a:r>
              <a:rPr lang="en-US"/>
              <a:t>Caption, Name</a:t>
            </a:r>
          </a:p>
        </p:txBody>
      </p:sp>
      <p:sp>
        <p:nvSpPr>
          <p:cNvPr id="42" name="Text Placeholder 24">
            <a:extLst>
              <a:ext uri="{FF2B5EF4-FFF2-40B4-BE49-F238E27FC236}">
                <a16:creationId xmlns:a16="http://schemas.microsoft.com/office/drawing/2014/main" id="{A9E62813-BCF0-704F-898D-EDF850FE6558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3263578" y="5630863"/>
            <a:ext cx="1160462" cy="568325"/>
          </a:xfrm>
        </p:spPr>
        <p:txBody>
          <a:bodyPr/>
          <a:lstStyle>
            <a:lvl1pPr marL="0" indent="0" algn="ctr">
              <a:buNone/>
              <a:defRPr sz="1400" i="1"/>
            </a:lvl1pPr>
            <a:lvl2pPr marL="457200" indent="0">
              <a:buNone/>
              <a:defRPr sz="1400" i="1"/>
            </a:lvl2pPr>
            <a:lvl3pPr marL="914400" indent="0">
              <a:buNone/>
              <a:defRPr sz="1400" i="1"/>
            </a:lvl3pPr>
            <a:lvl4pPr marL="1371600" indent="0">
              <a:buNone/>
              <a:defRPr sz="1400" i="1"/>
            </a:lvl4pPr>
            <a:lvl5pPr marL="1828800" indent="0">
              <a:buNone/>
              <a:defRPr sz="1400" i="1"/>
            </a:lvl5pPr>
          </a:lstStyle>
          <a:p>
            <a:pPr lvl="0"/>
            <a:r>
              <a:rPr lang="en-US"/>
              <a:t>Caption, Name</a:t>
            </a:r>
          </a:p>
        </p:txBody>
      </p:sp>
      <p:sp>
        <p:nvSpPr>
          <p:cNvPr id="43" name="Text Placeholder 24">
            <a:extLst>
              <a:ext uri="{FF2B5EF4-FFF2-40B4-BE49-F238E27FC236}">
                <a16:creationId xmlns:a16="http://schemas.microsoft.com/office/drawing/2014/main" id="{C497F8B7-3914-2642-800B-B479D70310EB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4620779" y="5630863"/>
            <a:ext cx="1160462" cy="568325"/>
          </a:xfrm>
        </p:spPr>
        <p:txBody>
          <a:bodyPr/>
          <a:lstStyle>
            <a:lvl1pPr marL="0" indent="0" algn="ctr">
              <a:buNone/>
              <a:defRPr sz="1400" i="1"/>
            </a:lvl1pPr>
            <a:lvl2pPr marL="457200" indent="0">
              <a:buNone/>
              <a:defRPr sz="1400" i="1"/>
            </a:lvl2pPr>
            <a:lvl3pPr marL="914400" indent="0">
              <a:buNone/>
              <a:defRPr sz="1400" i="1"/>
            </a:lvl3pPr>
            <a:lvl4pPr marL="1371600" indent="0">
              <a:buNone/>
              <a:defRPr sz="1400" i="1"/>
            </a:lvl4pPr>
            <a:lvl5pPr marL="1828800" indent="0">
              <a:buNone/>
              <a:defRPr sz="1400" i="1"/>
            </a:lvl5pPr>
          </a:lstStyle>
          <a:p>
            <a:pPr lvl="0"/>
            <a:r>
              <a:rPr lang="en-US"/>
              <a:t>Caption, Name</a:t>
            </a:r>
          </a:p>
        </p:txBody>
      </p:sp>
      <p:sp>
        <p:nvSpPr>
          <p:cNvPr id="21" name="Picture Placeholder 19">
            <a:extLst>
              <a:ext uri="{FF2B5EF4-FFF2-40B4-BE49-F238E27FC236}">
                <a16:creationId xmlns:a16="http://schemas.microsoft.com/office/drawing/2014/main" id="{0B881EC6-0858-9B4D-9FAD-9563B66325B8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405563" y="365124"/>
            <a:ext cx="5257800" cy="5026025"/>
          </a:xfrm>
          <a:prstGeom prst="ellipse">
            <a:avLst/>
          </a:prstGeom>
          <a:pattFill prst="ltUpDiag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6FE32121-CFE6-1245-A133-5E09F00BF67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400800" y="5524500"/>
            <a:ext cx="5253038" cy="620713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US"/>
              <a:t>Caption here…</a:t>
            </a: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8486E466-B2D0-B643-8031-EC19951E3EA3}"/>
              </a:ext>
            </a:extLst>
          </p:cNvPr>
          <p:cNvCxnSpPr/>
          <p:nvPr userDrawn="1"/>
        </p:nvCxnSpPr>
        <p:spPr>
          <a:xfrm>
            <a:off x="512659" y="1082842"/>
            <a:ext cx="5257800" cy="0"/>
          </a:xfrm>
          <a:prstGeom prst="line">
            <a:avLst/>
          </a:prstGeom>
          <a:ln w="127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1B683A-0176-FB4C-BCB8-5CD00A26B8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76772B5-172C-1C4B-ACCC-6F359A0E4B1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D75D45-ECC0-BE49-BEE9-DCEB92F451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11584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v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6ADAC7D6-F8D8-B540-97A4-F04833B392D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6DF4704-C42B-1E43-90A6-2764A7E9D5A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265710" y="1090619"/>
            <a:ext cx="5584371" cy="1325563"/>
          </a:xfrm>
        </p:spPr>
        <p:txBody>
          <a:bodyPr>
            <a:normAutofit/>
          </a:bodyPr>
          <a:lstStyle>
            <a:lvl1pPr algn="ctr">
              <a:defRPr sz="7200">
                <a:solidFill>
                  <a:schemeClr val="bg1"/>
                </a:solidFill>
              </a:defRPr>
            </a:lvl1pPr>
          </a:lstStyle>
          <a:p>
            <a:r>
              <a:rPr lang="en-US"/>
              <a:t>CLASS OF</a:t>
            </a:r>
          </a:p>
        </p:txBody>
      </p:sp>
      <p:sp>
        <p:nvSpPr>
          <p:cNvPr id="14" name="Picture Placeholder 19">
            <a:extLst>
              <a:ext uri="{FF2B5EF4-FFF2-40B4-BE49-F238E27FC236}">
                <a16:creationId xmlns:a16="http://schemas.microsoft.com/office/drawing/2014/main" id="{D940CADE-73A7-50AC-BC91-1CFEEE9A0433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 rot="1075910">
            <a:off x="438042" y="468578"/>
            <a:ext cx="1633274" cy="1959841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4D9DC2B3-3B5D-2678-CA56-CFEFC17A2993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 rot="21092179">
            <a:off x="391364" y="2110667"/>
            <a:ext cx="1633274" cy="1959841"/>
          </a:xfrm>
          <a:custGeom>
            <a:avLst/>
            <a:gdLst>
              <a:gd name="connsiteX0" fmla="*/ 1633274 w 1633274"/>
              <a:gd name="connsiteY0" fmla="*/ 134089 h 1959841"/>
              <a:gd name="connsiteX1" fmla="*/ 1633274 w 1633274"/>
              <a:gd name="connsiteY1" fmla="*/ 1959841 h 1959841"/>
              <a:gd name="connsiteX2" fmla="*/ 0 w 1633274"/>
              <a:gd name="connsiteY2" fmla="*/ 1959841 h 1959841"/>
              <a:gd name="connsiteX3" fmla="*/ 0 w 1633274"/>
              <a:gd name="connsiteY3" fmla="*/ 0 h 1959841"/>
              <a:gd name="connsiteX4" fmla="*/ 184587 w 1633274"/>
              <a:gd name="connsiteY4" fmla="*/ 0 h 1959841"/>
              <a:gd name="connsiteX5" fmla="*/ 1400355 w 1633274"/>
              <a:gd name="connsiteY5" fmla="*/ 603394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33274" h="1959841">
                <a:moveTo>
                  <a:pt x="1633274" y="134089"/>
                </a:moveTo>
                <a:lnTo>
                  <a:pt x="1633274" y="1959841"/>
                </a:lnTo>
                <a:lnTo>
                  <a:pt x="0" y="1959841"/>
                </a:lnTo>
                <a:lnTo>
                  <a:pt x="0" y="0"/>
                </a:lnTo>
                <a:lnTo>
                  <a:pt x="184587" y="0"/>
                </a:lnTo>
                <a:lnTo>
                  <a:pt x="1400355" y="603394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D2756B9E-248E-5CB3-2E6F-1772D6850D6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 rot="316905">
            <a:off x="433868" y="4049279"/>
            <a:ext cx="1548267" cy="1959841"/>
          </a:xfrm>
          <a:custGeom>
            <a:avLst/>
            <a:gdLst>
              <a:gd name="connsiteX0" fmla="*/ 0 w 1548267"/>
              <a:gd name="connsiteY0" fmla="*/ 51269 h 1959841"/>
              <a:gd name="connsiteX1" fmla="*/ 35265 w 1548267"/>
              <a:gd name="connsiteY1" fmla="*/ 195436 h 1959841"/>
              <a:gd name="connsiteX2" fmla="*/ 834223 w 1548267"/>
              <a:gd name="connsiteY2" fmla="*/ 0 h 1959841"/>
              <a:gd name="connsiteX3" fmla="*/ 1548267 w 1548267"/>
              <a:gd name="connsiteY3" fmla="*/ 0 h 1959841"/>
              <a:gd name="connsiteX4" fmla="*/ 1548267 w 1548267"/>
              <a:gd name="connsiteY4" fmla="*/ 1959841 h 1959841"/>
              <a:gd name="connsiteX5" fmla="*/ 0 w 1548267"/>
              <a:gd name="connsiteY5" fmla="*/ 1959841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48267" h="1959841">
                <a:moveTo>
                  <a:pt x="0" y="51269"/>
                </a:moveTo>
                <a:lnTo>
                  <a:pt x="35265" y="195436"/>
                </a:lnTo>
                <a:lnTo>
                  <a:pt x="834223" y="0"/>
                </a:lnTo>
                <a:lnTo>
                  <a:pt x="1548267" y="0"/>
                </a:lnTo>
                <a:lnTo>
                  <a:pt x="1548267" y="1959841"/>
                </a:lnTo>
                <a:lnTo>
                  <a:pt x="0" y="1959841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324F3BD-A773-234A-AC0A-C01EBFCA0BA8}"/>
              </a:ext>
            </a:extLst>
          </p:cNvPr>
          <p:cNvSpPr/>
          <p:nvPr userDrawn="1"/>
        </p:nvSpPr>
        <p:spPr>
          <a:xfrm>
            <a:off x="2939143" y="718457"/>
            <a:ext cx="6204858" cy="5290457"/>
          </a:xfrm>
          <a:prstGeom prst="rect">
            <a:avLst/>
          </a:prstGeom>
          <a:noFill/>
          <a:ln w="104775" cmpd="tri">
            <a:gradFill>
              <a:gsLst>
                <a:gs pos="0">
                  <a:schemeClr val="accent3"/>
                </a:gs>
                <a:gs pos="30000">
                  <a:schemeClr val="accent3">
                    <a:lumMod val="88000"/>
                  </a:schemeClr>
                </a:gs>
                <a:gs pos="67000">
                  <a:schemeClr val="accent3">
                    <a:lumMod val="40000"/>
                    <a:lumOff val="60000"/>
                  </a:schemeClr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F0C2829C-2ACB-3647-9AE7-3AAB827CE66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265488" y="4452484"/>
            <a:ext cx="5584825" cy="1153432"/>
          </a:xfrm>
        </p:spPr>
        <p:txBody>
          <a:bodyPr>
            <a:normAutofit/>
          </a:bodyPr>
          <a:lstStyle>
            <a:lvl1pPr marL="0" indent="0" algn="ctr">
              <a:buNone/>
              <a:defRPr sz="72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REUNION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F33FE9B6-6490-594F-BB58-358E866E69D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265488" y="2610985"/>
            <a:ext cx="5584825" cy="1830834"/>
          </a:xfrm>
          <a:ln>
            <a:noFill/>
          </a:ln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4400" b="1">
                <a:gradFill flip="none" rotWithShape="1">
                  <a:gsLst>
                    <a:gs pos="0">
                      <a:schemeClr val="accent3">
                        <a:lumMod val="40000"/>
                        <a:lumOff val="60000"/>
                      </a:schemeClr>
                    </a:gs>
                    <a:gs pos="43000">
                      <a:schemeClr val="accent3"/>
                    </a:gs>
                    <a:gs pos="100000">
                      <a:schemeClr val="accent3">
                        <a:lumMod val="75000"/>
                      </a:schemeClr>
                    </a:gs>
                  </a:gsLst>
                  <a:lin ang="13500000" scaled="1"/>
                  <a:tileRect/>
                </a:gradFill>
                <a:latin typeface="Lucida Handwriting" panose="03010101010101010101" pitchFamily="66" charset="77"/>
              </a:defRPr>
            </a:lvl1pPr>
          </a:lstStyle>
          <a:p>
            <a:pPr lvl="0"/>
            <a:r>
              <a:rPr lang="en-US"/>
              <a:t>2000</a:t>
            </a:r>
          </a:p>
        </p:txBody>
      </p:sp>
      <p:sp>
        <p:nvSpPr>
          <p:cNvPr id="24" name="Picture Placeholder 19">
            <a:extLst>
              <a:ext uri="{FF2B5EF4-FFF2-40B4-BE49-F238E27FC236}">
                <a16:creationId xmlns:a16="http://schemas.microsoft.com/office/drawing/2014/main" id="{03977DDA-278B-BD4F-8E8D-286260DC59F0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 rot="289153">
            <a:off x="10335207" y="4280265"/>
            <a:ext cx="1633274" cy="1959841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7DFC937-0319-374C-9149-4806EF00A5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6949" y="6356350"/>
            <a:ext cx="7315200" cy="365125"/>
          </a:xfrm>
          <a:prstGeom prst="rect">
            <a:avLst/>
          </a:prstGeo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537BC7-B241-D243-BD2C-ADBA5136BC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685817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Pictures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22D3C9-9E99-D94B-AD0B-3B8C536D51B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D4D575-E3A5-4E40-944A-40F05C0738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CFF82F90-F22A-0C42-A7A8-84B2707B79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4008"/>
            <a:ext cx="10515600" cy="619613"/>
          </a:xfrm>
        </p:spPr>
        <p:txBody>
          <a:bodyPr>
            <a:normAutofit/>
          </a:bodyPr>
          <a:lstStyle>
            <a:lvl1pPr algn="ctr"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Picture Placeholder 19">
            <a:extLst>
              <a:ext uri="{FF2B5EF4-FFF2-40B4-BE49-F238E27FC236}">
                <a16:creationId xmlns:a16="http://schemas.microsoft.com/office/drawing/2014/main" id="{B1D0784C-8D97-DD49-9255-A848055F699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 rot="316905">
            <a:off x="1556345" y="1636964"/>
            <a:ext cx="2945392" cy="3941004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7" name="Picture Placeholder 19">
            <a:extLst>
              <a:ext uri="{FF2B5EF4-FFF2-40B4-BE49-F238E27FC236}">
                <a16:creationId xmlns:a16="http://schemas.microsoft.com/office/drawing/2014/main" id="{FADAA6C0-5C53-2A47-99E0-BE92CFC09B4C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 rot="21375353">
            <a:off x="4629083" y="1717623"/>
            <a:ext cx="2945392" cy="3941004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8" name="Picture Placeholder 19">
            <a:extLst>
              <a:ext uri="{FF2B5EF4-FFF2-40B4-BE49-F238E27FC236}">
                <a16:creationId xmlns:a16="http://schemas.microsoft.com/office/drawing/2014/main" id="{7732D9AA-C1C1-124A-9B37-D6EE251065EE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 rot="238081">
            <a:off x="7744133" y="1666980"/>
            <a:ext cx="2945392" cy="3941004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0208477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ive Pictures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E396D-FF02-234E-BD81-59CECD18DE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4008"/>
            <a:ext cx="10515600" cy="619613"/>
          </a:xfrm>
        </p:spPr>
        <p:txBody>
          <a:bodyPr>
            <a:normAutofit/>
          </a:bodyPr>
          <a:lstStyle>
            <a:lvl1pPr algn="ctr"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Picture Placeholder 19">
            <a:extLst>
              <a:ext uri="{FF2B5EF4-FFF2-40B4-BE49-F238E27FC236}">
                <a16:creationId xmlns:a16="http://schemas.microsoft.com/office/drawing/2014/main" id="{B1D0784C-8D97-DD49-9255-A848055F699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 rot="316905">
            <a:off x="744459" y="1625059"/>
            <a:ext cx="2210727" cy="2958005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7" name="Picture Placeholder 19">
            <a:extLst>
              <a:ext uri="{FF2B5EF4-FFF2-40B4-BE49-F238E27FC236}">
                <a16:creationId xmlns:a16="http://schemas.microsoft.com/office/drawing/2014/main" id="{A7274CB2-439C-E0B1-A729-612F7A626D2F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 rot="21375353">
            <a:off x="2265441" y="2896338"/>
            <a:ext cx="2283253" cy="3055047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CC909E27-DE72-F03A-A7F2-45F5EA01CCDC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 rot="160824">
            <a:off x="3992999" y="1643516"/>
            <a:ext cx="2283253" cy="3055047"/>
          </a:xfrm>
          <a:custGeom>
            <a:avLst/>
            <a:gdLst>
              <a:gd name="connsiteX0" fmla="*/ 0 w 2283253"/>
              <a:gd name="connsiteY0" fmla="*/ 0 h 3055047"/>
              <a:gd name="connsiteX1" fmla="*/ 2283253 w 2283253"/>
              <a:gd name="connsiteY1" fmla="*/ 0 h 3055047"/>
              <a:gd name="connsiteX2" fmla="*/ 2283253 w 2283253"/>
              <a:gd name="connsiteY2" fmla="*/ 1107615 h 3055047"/>
              <a:gd name="connsiteX3" fmla="*/ 1808059 w 2283253"/>
              <a:gd name="connsiteY3" fmla="*/ 1098626 h 3055047"/>
              <a:gd name="connsiteX4" fmla="*/ 1771051 w 2283253"/>
              <a:gd name="connsiteY4" fmla="*/ 3055047 h 3055047"/>
              <a:gd name="connsiteX5" fmla="*/ 645377 w 2283253"/>
              <a:gd name="connsiteY5" fmla="*/ 3055047 h 3055047"/>
              <a:gd name="connsiteX6" fmla="*/ 438083 w 2283253"/>
              <a:gd name="connsiteY6" fmla="*/ 1214091 h 3055047"/>
              <a:gd name="connsiteX7" fmla="*/ 0 w 2283253"/>
              <a:gd name="connsiteY7" fmla="*/ 1263420 h 30550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283253" h="3055047">
                <a:moveTo>
                  <a:pt x="0" y="0"/>
                </a:moveTo>
                <a:lnTo>
                  <a:pt x="2283253" y="0"/>
                </a:lnTo>
                <a:lnTo>
                  <a:pt x="2283253" y="1107615"/>
                </a:lnTo>
                <a:lnTo>
                  <a:pt x="1808059" y="1098626"/>
                </a:lnTo>
                <a:lnTo>
                  <a:pt x="1771051" y="3055047"/>
                </a:lnTo>
                <a:lnTo>
                  <a:pt x="645377" y="3055047"/>
                </a:lnTo>
                <a:lnTo>
                  <a:pt x="438083" y="1214091"/>
                </a:lnTo>
                <a:lnTo>
                  <a:pt x="0" y="1263420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8" name="Picture Placeholder 19">
            <a:extLst>
              <a:ext uri="{FF2B5EF4-FFF2-40B4-BE49-F238E27FC236}">
                <a16:creationId xmlns:a16="http://schemas.microsoft.com/office/drawing/2014/main" id="{85332D24-0CC4-A1FF-03FD-720E54C2A40A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 rot="225846">
            <a:off x="5717644" y="2845428"/>
            <a:ext cx="2283253" cy="3055047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1" name="Right Triangle 10">
            <a:extLst>
              <a:ext uri="{FF2B5EF4-FFF2-40B4-BE49-F238E27FC236}">
                <a16:creationId xmlns:a16="http://schemas.microsoft.com/office/drawing/2014/main" id="{981E960F-D78C-B54D-8123-5FFFEE931D66}"/>
              </a:ext>
            </a:extLst>
          </p:cNvPr>
          <p:cNvSpPr/>
          <p:nvPr userDrawn="1"/>
        </p:nvSpPr>
        <p:spPr>
          <a:xfrm rot="5400000">
            <a:off x="8418637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47135EDB-9CC3-684F-9F0F-53154BE78F6B}"/>
              </a:ext>
            </a:extLst>
          </p:cNvPr>
          <p:cNvSpPr/>
          <p:nvPr userDrawn="1"/>
        </p:nvSpPr>
        <p:spPr>
          <a:xfrm rot="16200000">
            <a:off x="10942380" y="5125265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4A470C9A-DA36-6348-85D5-831C62ABD3D5}"/>
              </a:ext>
            </a:extLst>
          </p:cNvPr>
          <p:cNvSpPr/>
          <p:nvPr userDrawn="1"/>
        </p:nvSpPr>
        <p:spPr>
          <a:xfrm>
            <a:off x="8418637" y="5125264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ight Triangle 13">
            <a:extLst>
              <a:ext uri="{FF2B5EF4-FFF2-40B4-BE49-F238E27FC236}">
                <a16:creationId xmlns:a16="http://schemas.microsoft.com/office/drawing/2014/main" id="{73EAAB1C-F5CA-144E-A13F-ED501A9107BE}"/>
              </a:ext>
            </a:extLst>
          </p:cNvPr>
          <p:cNvSpPr/>
          <p:nvPr userDrawn="1"/>
        </p:nvSpPr>
        <p:spPr>
          <a:xfrm rot="10800000">
            <a:off x="10942379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Picture Placeholder 19">
            <a:extLst>
              <a:ext uri="{FF2B5EF4-FFF2-40B4-BE49-F238E27FC236}">
                <a16:creationId xmlns:a16="http://schemas.microsoft.com/office/drawing/2014/main" id="{BD5E0A73-DAB8-0440-9702-5FF4ACFB83F5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8551175" y="1700286"/>
            <a:ext cx="2945392" cy="3941004"/>
          </a:xfrm>
          <a:prstGeom prst="snip2DiagRect">
            <a:avLst>
              <a:gd name="adj1" fmla="val 15468"/>
              <a:gd name="adj2" fmla="val 15317"/>
            </a:avLst>
          </a:pr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/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22D3C9-9E99-D94B-AD0B-3B8C536D51B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D4D575-E3A5-4E40-944A-40F05C0738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3571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Picture Album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E396D-FF02-234E-BD81-59CECD18DE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4008"/>
            <a:ext cx="10515600" cy="619613"/>
          </a:xfrm>
        </p:spPr>
        <p:txBody>
          <a:bodyPr>
            <a:normAutofit/>
          </a:bodyPr>
          <a:lstStyle>
            <a:lvl1pPr algn="ctr"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BA44E62B-C69F-144A-AE38-D1357071C642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1268896" y="1700286"/>
            <a:ext cx="2945392" cy="3941004"/>
          </a:xfrm>
          <a:prstGeom prst="snip2DiagRect">
            <a:avLst>
              <a:gd name="adj1" fmla="val 15468"/>
              <a:gd name="adj2" fmla="val 15317"/>
            </a:avLst>
          </a:pr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/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1" name="Right Triangle 10">
            <a:extLst>
              <a:ext uri="{FF2B5EF4-FFF2-40B4-BE49-F238E27FC236}">
                <a16:creationId xmlns:a16="http://schemas.microsoft.com/office/drawing/2014/main" id="{981E960F-D78C-B54D-8123-5FFFEE931D66}"/>
              </a:ext>
            </a:extLst>
          </p:cNvPr>
          <p:cNvSpPr/>
          <p:nvPr userDrawn="1"/>
        </p:nvSpPr>
        <p:spPr>
          <a:xfrm rot="5400000">
            <a:off x="8020862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47135EDB-9CC3-684F-9F0F-53154BE78F6B}"/>
              </a:ext>
            </a:extLst>
          </p:cNvPr>
          <p:cNvSpPr/>
          <p:nvPr userDrawn="1"/>
        </p:nvSpPr>
        <p:spPr>
          <a:xfrm rot="16200000">
            <a:off x="10544605" y="5125265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4A470C9A-DA36-6348-85D5-831C62ABD3D5}"/>
              </a:ext>
            </a:extLst>
          </p:cNvPr>
          <p:cNvSpPr/>
          <p:nvPr userDrawn="1"/>
        </p:nvSpPr>
        <p:spPr>
          <a:xfrm>
            <a:off x="8020862" y="5125264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ight Triangle 13">
            <a:extLst>
              <a:ext uri="{FF2B5EF4-FFF2-40B4-BE49-F238E27FC236}">
                <a16:creationId xmlns:a16="http://schemas.microsoft.com/office/drawing/2014/main" id="{73EAAB1C-F5CA-144E-A13F-ED501A9107BE}"/>
              </a:ext>
            </a:extLst>
          </p:cNvPr>
          <p:cNvSpPr/>
          <p:nvPr userDrawn="1"/>
        </p:nvSpPr>
        <p:spPr>
          <a:xfrm rot="10800000">
            <a:off x="10544604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ight Triangle 15">
            <a:extLst>
              <a:ext uri="{FF2B5EF4-FFF2-40B4-BE49-F238E27FC236}">
                <a16:creationId xmlns:a16="http://schemas.microsoft.com/office/drawing/2014/main" id="{0C53BE7A-A0EF-4947-950B-662AD41508AA}"/>
              </a:ext>
            </a:extLst>
          </p:cNvPr>
          <p:cNvSpPr/>
          <p:nvPr userDrawn="1"/>
        </p:nvSpPr>
        <p:spPr>
          <a:xfrm rot="5400000">
            <a:off x="4578610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ight Triangle 16">
            <a:extLst>
              <a:ext uri="{FF2B5EF4-FFF2-40B4-BE49-F238E27FC236}">
                <a16:creationId xmlns:a16="http://schemas.microsoft.com/office/drawing/2014/main" id="{8312B17B-3762-7347-B600-E118C1F7F93D}"/>
              </a:ext>
            </a:extLst>
          </p:cNvPr>
          <p:cNvSpPr/>
          <p:nvPr userDrawn="1"/>
        </p:nvSpPr>
        <p:spPr>
          <a:xfrm rot="16200000">
            <a:off x="7102353" y="5125265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>
            <a:extLst>
              <a:ext uri="{FF2B5EF4-FFF2-40B4-BE49-F238E27FC236}">
                <a16:creationId xmlns:a16="http://schemas.microsoft.com/office/drawing/2014/main" id="{0C5BE456-3804-9B4A-BFCE-D5BD21B1DCA8}"/>
              </a:ext>
            </a:extLst>
          </p:cNvPr>
          <p:cNvSpPr/>
          <p:nvPr userDrawn="1"/>
        </p:nvSpPr>
        <p:spPr>
          <a:xfrm>
            <a:off x="4578610" y="5125264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ight Triangle 18">
            <a:extLst>
              <a:ext uri="{FF2B5EF4-FFF2-40B4-BE49-F238E27FC236}">
                <a16:creationId xmlns:a16="http://schemas.microsoft.com/office/drawing/2014/main" id="{FE115935-5A9C-D249-9D68-246DCC1EDEF7}"/>
              </a:ext>
            </a:extLst>
          </p:cNvPr>
          <p:cNvSpPr/>
          <p:nvPr userDrawn="1"/>
        </p:nvSpPr>
        <p:spPr>
          <a:xfrm rot="10800000">
            <a:off x="7102352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ight Triangle 20">
            <a:extLst>
              <a:ext uri="{FF2B5EF4-FFF2-40B4-BE49-F238E27FC236}">
                <a16:creationId xmlns:a16="http://schemas.microsoft.com/office/drawing/2014/main" id="{ABEA8ECF-290B-1B46-9F67-AD63A3163FBD}"/>
              </a:ext>
            </a:extLst>
          </p:cNvPr>
          <p:cNvSpPr/>
          <p:nvPr userDrawn="1"/>
        </p:nvSpPr>
        <p:spPr>
          <a:xfrm rot="5400000">
            <a:off x="1136358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ight Triangle 21">
            <a:extLst>
              <a:ext uri="{FF2B5EF4-FFF2-40B4-BE49-F238E27FC236}">
                <a16:creationId xmlns:a16="http://schemas.microsoft.com/office/drawing/2014/main" id="{5135E4F3-9AB0-DD42-BE62-233B923A3E79}"/>
              </a:ext>
            </a:extLst>
          </p:cNvPr>
          <p:cNvSpPr/>
          <p:nvPr userDrawn="1"/>
        </p:nvSpPr>
        <p:spPr>
          <a:xfrm rot="16200000">
            <a:off x="3660101" y="5125265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ight Triangle 22">
            <a:extLst>
              <a:ext uri="{FF2B5EF4-FFF2-40B4-BE49-F238E27FC236}">
                <a16:creationId xmlns:a16="http://schemas.microsoft.com/office/drawing/2014/main" id="{9FA50D01-863F-F949-9FDE-94DC2AD079A5}"/>
              </a:ext>
            </a:extLst>
          </p:cNvPr>
          <p:cNvSpPr/>
          <p:nvPr userDrawn="1"/>
        </p:nvSpPr>
        <p:spPr>
          <a:xfrm>
            <a:off x="1136358" y="5125264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ight Triangle 23">
            <a:extLst>
              <a:ext uri="{FF2B5EF4-FFF2-40B4-BE49-F238E27FC236}">
                <a16:creationId xmlns:a16="http://schemas.microsoft.com/office/drawing/2014/main" id="{21A330CB-07AF-E24E-BB77-D057DF664563}"/>
              </a:ext>
            </a:extLst>
          </p:cNvPr>
          <p:cNvSpPr/>
          <p:nvPr userDrawn="1"/>
        </p:nvSpPr>
        <p:spPr>
          <a:xfrm rot="10800000">
            <a:off x="3660100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Picture Placeholder 19">
            <a:extLst>
              <a:ext uri="{FF2B5EF4-FFF2-40B4-BE49-F238E27FC236}">
                <a16:creationId xmlns:a16="http://schemas.microsoft.com/office/drawing/2014/main" id="{E90F4C32-CF71-5D41-B2D2-74D2D248DFD0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4711146" y="1700286"/>
            <a:ext cx="2945392" cy="3941004"/>
          </a:xfrm>
          <a:prstGeom prst="snip2DiagRect">
            <a:avLst>
              <a:gd name="adj1" fmla="val 15468"/>
              <a:gd name="adj2" fmla="val 15317"/>
            </a:avLst>
          </a:pr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/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6" name="Picture Placeholder 19">
            <a:extLst>
              <a:ext uri="{FF2B5EF4-FFF2-40B4-BE49-F238E27FC236}">
                <a16:creationId xmlns:a16="http://schemas.microsoft.com/office/drawing/2014/main" id="{B9C46B23-23AC-7D42-B762-D437F20E2CB4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8153396" y="1700286"/>
            <a:ext cx="2945392" cy="3941004"/>
          </a:xfrm>
          <a:prstGeom prst="snip2DiagRect">
            <a:avLst>
              <a:gd name="adj1" fmla="val 15468"/>
              <a:gd name="adj2" fmla="val 15317"/>
            </a:avLst>
          </a:pr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/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22D3C9-9E99-D94B-AD0B-3B8C536D51B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D4D575-E3A5-4E40-944A-40F05C0738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635333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with Badg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E396D-FF02-234E-BD81-59CECD18DE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4008"/>
            <a:ext cx="10515600" cy="619613"/>
          </a:xfrm>
        </p:spPr>
        <p:txBody>
          <a:bodyPr>
            <a:normAutofit/>
          </a:bodyPr>
          <a:lstStyle>
            <a:lvl1pPr algn="ctr"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2" name="Picture Placeholder 19">
            <a:extLst>
              <a:ext uri="{FF2B5EF4-FFF2-40B4-BE49-F238E27FC236}">
                <a16:creationId xmlns:a16="http://schemas.microsoft.com/office/drawing/2014/main" id="{3D53D72A-ADD9-7149-9FE2-2CD78C432E28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1089994" y="1700286"/>
            <a:ext cx="2945392" cy="3941004"/>
          </a:xfrm>
          <a:prstGeom prst="snip2DiagRect">
            <a:avLst>
              <a:gd name="adj1" fmla="val 15468"/>
              <a:gd name="adj2" fmla="val 15317"/>
            </a:avLst>
          </a:pr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/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BD1F961-BDAE-884D-A296-E79D64531A6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 rot="19936970">
            <a:off x="2556972" y="3712091"/>
            <a:ext cx="2562143" cy="2476032"/>
          </a:xfrm>
          <a:prstGeom prst="star12">
            <a:avLst/>
          </a:prstGeom>
          <a:gradFill flip="none" rotWithShape="1">
            <a:gsLst>
              <a:gs pos="0">
                <a:schemeClr val="accent3">
                  <a:lumMod val="40000"/>
                  <a:lumOff val="60000"/>
                </a:schemeClr>
              </a:gs>
              <a:gs pos="46000">
                <a:schemeClr val="accent3">
                  <a:lumMod val="95000"/>
                  <a:lumOff val="5000"/>
                </a:schemeClr>
              </a:gs>
              <a:gs pos="100000">
                <a:schemeClr val="accent3">
                  <a:lumMod val="60000"/>
                </a:schemeClr>
              </a:gs>
            </a:gsLst>
            <a:path path="circle">
              <a:fillToRect l="50000" t="130000" r="50000" b="-30000"/>
            </a:path>
            <a:tileRect/>
          </a:gradFill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 anchor="ctr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US"/>
              <a:t>Badge Text</a:t>
            </a:r>
          </a:p>
        </p:txBody>
      </p:sp>
      <p:sp>
        <p:nvSpPr>
          <p:cNvPr id="11" name="Right Triangle 10">
            <a:extLst>
              <a:ext uri="{FF2B5EF4-FFF2-40B4-BE49-F238E27FC236}">
                <a16:creationId xmlns:a16="http://schemas.microsoft.com/office/drawing/2014/main" id="{981E960F-D78C-B54D-8123-5FFFEE931D66}"/>
              </a:ext>
            </a:extLst>
          </p:cNvPr>
          <p:cNvSpPr/>
          <p:nvPr userDrawn="1"/>
        </p:nvSpPr>
        <p:spPr>
          <a:xfrm rot="5400000">
            <a:off x="8020862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47135EDB-9CC3-684F-9F0F-53154BE78F6B}"/>
              </a:ext>
            </a:extLst>
          </p:cNvPr>
          <p:cNvSpPr/>
          <p:nvPr userDrawn="1"/>
        </p:nvSpPr>
        <p:spPr>
          <a:xfrm rot="16200000">
            <a:off x="10544605" y="5125265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4A470C9A-DA36-6348-85D5-831C62ABD3D5}"/>
              </a:ext>
            </a:extLst>
          </p:cNvPr>
          <p:cNvSpPr/>
          <p:nvPr userDrawn="1"/>
        </p:nvSpPr>
        <p:spPr>
          <a:xfrm>
            <a:off x="8020862" y="5125264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ight Triangle 13">
            <a:extLst>
              <a:ext uri="{FF2B5EF4-FFF2-40B4-BE49-F238E27FC236}">
                <a16:creationId xmlns:a16="http://schemas.microsoft.com/office/drawing/2014/main" id="{73EAAB1C-F5CA-144E-A13F-ED501A9107BE}"/>
              </a:ext>
            </a:extLst>
          </p:cNvPr>
          <p:cNvSpPr/>
          <p:nvPr userDrawn="1"/>
        </p:nvSpPr>
        <p:spPr>
          <a:xfrm rot="10800000">
            <a:off x="10544604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ight Triangle 20">
            <a:extLst>
              <a:ext uri="{FF2B5EF4-FFF2-40B4-BE49-F238E27FC236}">
                <a16:creationId xmlns:a16="http://schemas.microsoft.com/office/drawing/2014/main" id="{ABEA8ECF-290B-1B46-9F67-AD63A3163FBD}"/>
              </a:ext>
            </a:extLst>
          </p:cNvPr>
          <p:cNvSpPr/>
          <p:nvPr userDrawn="1"/>
        </p:nvSpPr>
        <p:spPr>
          <a:xfrm rot="5400000">
            <a:off x="960670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ight Triangle 22">
            <a:extLst>
              <a:ext uri="{FF2B5EF4-FFF2-40B4-BE49-F238E27FC236}">
                <a16:creationId xmlns:a16="http://schemas.microsoft.com/office/drawing/2014/main" id="{9FA50D01-863F-F949-9FDE-94DC2AD079A5}"/>
              </a:ext>
            </a:extLst>
          </p:cNvPr>
          <p:cNvSpPr/>
          <p:nvPr userDrawn="1"/>
        </p:nvSpPr>
        <p:spPr>
          <a:xfrm>
            <a:off x="960670" y="5125264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ight Triangle 23">
            <a:extLst>
              <a:ext uri="{FF2B5EF4-FFF2-40B4-BE49-F238E27FC236}">
                <a16:creationId xmlns:a16="http://schemas.microsoft.com/office/drawing/2014/main" id="{21A330CB-07AF-E24E-BB77-D057DF664563}"/>
              </a:ext>
            </a:extLst>
          </p:cNvPr>
          <p:cNvSpPr/>
          <p:nvPr userDrawn="1"/>
        </p:nvSpPr>
        <p:spPr>
          <a:xfrm rot="10800000">
            <a:off x="3484412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0D69352-97F4-5243-ABCC-81B536E2D031}"/>
              </a:ext>
            </a:extLst>
          </p:cNvPr>
          <p:cNvSpPr/>
          <p:nvPr userDrawn="1"/>
        </p:nvSpPr>
        <p:spPr>
          <a:xfrm>
            <a:off x="4384175" y="1555024"/>
            <a:ext cx="3423651" cy="2185454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28000">
                <a:schemeClr val="bg1">
                  <a:lumMod val="95000"/>
                </a:schemeClr>
              </a:gs>
              <a:gs pos="100000">
                <a:schemeClr val="bg1"/>
              </a:gs>
            </a:gsLst>
            <a:lin ang="162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68504DDA-A42A-6842-9679-DFD8C3D4DAE1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483536" y="1743035"/>
            <a:ext cx="3224927" cy="1791497"/>
          </a:xfrm>
        </p:spPr>
        <p:txBody>
          <a:bodyPr>
            <a:no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 i="1"/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</a:t>
            </a:r>
            <a:r>
              <a:rPr lang="en-US" err="1"/>
              <a:t>sed</a:t>
            </a:r>
            <a:r>
              <a:rPr lang="en-US"/>
              <a:t> do </a:t>
            </a:r>
            <a:r>
              <a:rPr lang="en-US" err="1"/>
              <a:t>eiusod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. 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</a:t>
            </a:r>
            <a:r>
              <a:rPr lang="en-US" err="1"/>
              <a:t>sed</a:t>
            </a:r>
            <a:r>
              <a:rPr lang="en-US"/>
              <a:t> do </a:t>
            </a:r>
            <a:r>
              <a:rPr lang="en-US" err="1"/>
              <a:t>eiusod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. 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581A34AF-C436-D14B-B6D0-3C513F29500C}"/>
              </a:ext>
            </a:extLst>
          </p:cNvPr>
          <p:cNvSpPr/>
          <p:nvPr userDrawn="1"/>
        </p:nvSpPr>
        <p:spPr>
          <a:xfrm>
            <a:off x="5285327" y="4171197"/>
            <a:ext cx="2572456" cy="1640792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28000">
                <a:schemeClr val="bg1">
                  <a:lumMod val="95000"/>
                </a:schemeClr>
              </a:gs>
              <a:gs pos="100000">
                <a:schemeClr val="bg1"/>
              </a:gs>
            </a:gsLst>
            <a:lin ang="162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 Placeholder 26">
            <a:extLst>
              <a:ext uri="{FF2B5EF4-FFF2-40B4-BE49-F238E27FC236}">
                <a16:creationId xmlns:a16="http://schemas.microsoft.com/office/drawing/2014/main" id="{FB7F00DA-0E43-A540-8E5B-BE0B4D14E796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384688" y="4359208"/>
            <a:ext cx="2323776" cy="1282082"/>
          </a:xfrm>
        </p:spPr>
        <p:txBody>
          <a:bodyPr>
            <a:no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 i="1"/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</a:t>
            </a:r>
            <a:r>
              <a:rPr lang="en-US" err="1"/>
              <a:t>sed</a:t>
            </a:r>
            <a:r>
              <a:rPr lang="en-US"/>
              <a:t> do </a:t>
            </a:r>
            <a:r>
              <a:rPr lang="en-US" err="1"/>
              <a:t>eiusod</a:t>
            </a:r>
            <a:r>
              <a:rPr lang="en-US"/>
              <a:t>.</a:t>
            </a:r>
          </a:p>
        </p:txBody>
      </p:sp>
      <p:sp>
        <p:nvSpPr>
          <p:cNvPr id="33" name="Picture Placeholder 19">
            <a:extLst>
              <a:ext uri="{FF2B5EF4-FFF2-40B4-BE49-F238E27FC236}">
                <a16:creationId xmlns:a16="http://schemas.microsoft.com/office/drawing/2014/main" id="{65A83157-0EB6-A64A-8EFF-CF63830C65B2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8147844" y="1700286"/>
            <a:ext cx="2945392" cy="3941004"/>
          </a:xfrm>
          <a:prstGeom prst="snip2DiagRect">
            <a:avLst>
              <a:gd name="adj1" fmla="val 15468"/>
              <a:gd name="adj2" fmla="val 15317"/>
            </a:avLst>
          </a:pr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/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22D3C9-9E99-D94B-AD0B-3B8C536D51B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D4D575-E3A5-4E40-944A-40F05C0738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790877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s with Captions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E396D-FF02-234E-BD81-59CECD18DE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4008"/>
            <a:ext cx="10515600" cy="619613"/>
          </a:xfrm>
        </p:spPr>
        <p:txBody>
          <a:bodyPr>
            <a:normAutofit/>
          </a:bodyPr>
          <a:lstStyle>
            <a:lvl1pPr algn="ctr"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6" name="Picture Placeholder 19">
            <a:extLst>
              <a:ext uri="{FF2B5EF4-FFF2-40B4-BE49-F238E27FC236}">
                <a16:creationId xmlns:a16="http://schemas.microsoft.com/office/drawing/2014/main" id="{6FEA26AA-7374-2148-A084-7F7734CDF12D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1089993" y="1700286"/>
            <a:ext cx="2945392" cy="3941004"/>
          </a:xfrm>
          <a:prstGeom prst="snip2DiagRect">
            <a:avLst>
              <a:gd name="adj1" fmla="val 15468"/>
              <a:gd name="adj2" fmla="val 15317"/>
            </a:avLst>
          </a:pr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/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1" name="Right Triangle 10">
            <a:extLst>
              <a:ext uri="{FF2B5EF4-FFF2-40B4-BE49-F238E27FC236}">
                <a16:creationId xmlns:a16="http://schemas.microsoft.com/office/drawing/2014/main" id="{981E960F-D78C-B54D-8123-5FFFEE931D66}"/>
              </a:ext>
            </a:extLst>
          </p:cNvPr>
          <p:cNvSpPr/>
          <p:nvPr userDrawn="1"/>
        </p:nvSpPr>
        <p:spPr>
          <a:xfrm rot="5400000">
            <a:off x="8020862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47135EDB-9CC3-684F-9F0F-53154BE78F6B}"/>
              </a:ext>
            </a:extLst>
          </p:cNvPr>
          <p:cNvSpPr/>
          <p:nvPr userDrawn="1"/>
        </p:nvSpPr>
        <p:spPr>
          <a:xfrm rot="16200000">
            <a:off x="10544605" y="5125265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4A470C9A-DA36-6348-85D5-831C62ABD3D5}"/>
              </a:ext>
            </a:extLst>
          </p:cNvPr>
          <p:cNvSpPr/>
          <p:nvPr userDrawn="1"/>
        </p:nvSpPr>
        <p:spPr>
          <a:xfrm>
            <a:off x="8020862" y="5125264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ight Triangle 13">
            <a:extLst>
              <a:ext uri="{FF2B5EF4-FFF2-40B4-BE49-F238E27FC236}">
                <a16:creationId xmlns:a16="http://schemas.microsoft.com/office/drawing/2014/main" id="{73EAAB1C-F5CA-144E-A13F-ED501A9107BE}"/>
              </a:ext>
            </a:extLst>
          </p:cNvPr>
          <p:cNvSpPr/>
          <p:nvPr userDrawn="1"/>
        </p:nvSpPr>
        <p:spPr>
          <a:xfrm rot="10800000">
            <a:off x="10544604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ight Triangle 20">
            <a:extLst>
              <a:ext uri="{FF2B5EF4-FFF2-40B4-BE49-F238E27FC236}">
                <a16:creationId xmlns:a16="http://schemas.microsoft.com/office/drawing/2014/main" id="{ABEA8ECF-290B-1B46-9F67-AD63A3163FBD}"/>
              </a:ext>
            </a:extLst>
          </p:cNvPr>
          <p:cNvSpPr/>
          <p:nvPr userDrawn="1"/>
        </p:nvSpPr>
        <p:spPr>
          <a:xfrm rot="5400000">
            <a:off x="960670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ight Triangle 22">
            <a:extLst>
              <a:ext uri="{FF2B5EF4-FFF2-40B4-BE49-F238E27FC236}">
                <a16:creationId xmlns:a16="http://schemas.microsoft.com/office/drawing/2014/main" id="{9FA50D01-863F-F949-9FDE-94DC2AD079A5}"/>
              </a:ext>
            </a:extLst>
          </p:cNvPr>
          <p:cNvSpPr/>
          <p:nvPr userDrawn="1"/>
        </p:nvSpPr>
        <p:spPr>
          <a:xfrm>
            <a:off x="960670" y="5125264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ight Triangle 23">
            <a:extLst>
              <a:ext uri="{FF2B5EF4-FFF2-40B4-BE49-F238E27FC236}">
                <a16:creationId xmlns:a16="http://schemas.microsoft.com/office/drawing/2014/main" id="{21A330CB-07AF-E24E-BB77-D057DF664563}"/>
              </a:ext>
            </a:extLst>
          </p:cNvPr>
          <p:cNvSpPr/>
          <p:nvPr userDrawn="1"/>
        </p:nvSpPr>
        <p:spPr>
          <a:xfrm rot="10800000">
            <a:off x="3484412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0D69352-97F4-5243-ABCC-81B536E2D031}"/>
              </a:ext>
            </a:extLst>
          </p:cNvPr>
          <p:cNvSpPr/>
          <p:nvPr userDrawn="1"/>
        </p:nvSpPr>
        <p:spPr>
          <a:xfrm>
            <a:off x="4171137" y="2332729"/>
            <a:ext cx="3423651" cy="1191298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28000">
                <a:schemeClr val="bg1">
                  <a:lumMod val="95000"/>
                </a:schemeClr>
              </a:gs>
              <a:gs pos="100000">
                <a:schemeClr val="bg1"/>
              </a:gs>
            </a:gsLst>
            <a:lin ang="162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68504DDA-A42A-6842-9679-DFD8C3D4DAE1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270498" y="2520740"/>
            <a:ext cx="3224927" cy="821261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 i="1"/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</a:t>
            </a:r>
            <a:r>
              <a:rPr lang="en-US" err="1"/>
              <a:t>sed</a:t>
            </a:r>
            <a:r>
              <a:rPr lang="en-US"/>
              <a:t> do </a:t>
            </a:r>
            <a:r>
              <a:rPr lang="en-US" err="1"/>
              <a:t>eiusod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.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581A34AF-C436-D14B-B6D0-3C513F29500C}"/>
              </a:ext>
            </a:extLst>
          </p:cNvPr>
          <p:cNvSpPr/>
          <p:nvPr userDrawn="1"/>
        </p:nvSpPr>
        <p:spPr>
          <a:xfrm>
            <a:off x="4591947" y="3776172"/>
            <a:ext cx="3423651" cy="1191298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28000">
                <a:schemeClr val="bg1">
                  <a:lumMod val="95000"/>
                </a:schemeClr>
              </a:gs>
              <a:gs pos="100000">
                <a:schemeClr val="bg1"/>
              </a:gs>
            </a:gsLst>
            <a:lin ang="162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 Placeholder 26">
            <a:extLst>
              <a:ext uri="{FF2B5EF4-FFF2-40B4-BE49-F238E27FC236}">
                <a16:creationId xmlns:a16="http://schemas.microsoft.com/office/drawing/2014/main" id="{FB7F00DA-0E43-A540-8E5B-BE0B4D14E796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4691308" y="3964183"/>
            <a:ext cx="3224927" cy="760711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 i="1"/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</a:t>
            </a:r>
            <a:r>
              <a:rPr lang="en-US" err="1"/>
              <a:t>sed</a:t>
            </a:r>
            <a:r>
              <a:rPr lang="en-US"/>
              <a:t> do </a:t>
            </a:r>
            <a:r>
              <a:rPr lang="en-US" err="1"/>
              <a:t>eiusod</a:t>
            </a:r>
            <a:r>
              <a:rPr lang="en-US"/>
              <a:t>.</a:t>
            </a:r>
          </a:p>
        </p:txBody>
      </p:sp>
      <p:sp>
        <p:nvSpPr>
          <p:cNvPr id="22" name="Right Triangle 21">
            <a:extLst>
              <a:ext uri="{FF2B5EF4-FFF2-40B4-BE49-F238E27FC236}">
                <a16:creationId xmlns:a16="http://schemas.microsoft.com/office/drawing/2014/main" id="{EE45FA69-9316-CE40-845A-B3958BA8DB22}"/>
              </a:ext>
            </a:extLst>
          </p:cNvPr>
          <p:cNvSpPr/>
          <p:nvPr userDrawn="1"/>
        </p:nvSpPr>
        <p:spPr>
          <a:xfrm rot="16200000">
            <a:off x="3484412" y="5125264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Picture Placeholder 19">
            <a:extLst>
              <a:ext uri="{FF2B5EF4-FFF2-40B4-BE49-F238E27FC236}">
                <a16:creationId xmlns:a16="http://schemas.microsoft.com/office/drawing/2014/main" id="{E8F7D895-2D3C-2143-A98A-1281B06EF0E6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8153399" y="1700286"/>
            <a:ext cx="2945392" cy="3941004"/>
          </a:xfrm>
          <a:prstGeom prst="snip2DiagRect">
            <a:avLst>
              <a:gd name="adj1" fmla="val 15468"/>
              <a:gd name="adj2" fmla="val 15317"/>
            </a:avLst>
          </a:pr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/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22D3C9-9E99-D94B-AD0B-3B8C536D51B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D4D575-E3A5-4E40-944A-40F05C0738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968883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ictures with Captions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E396D-FF02-234E-BD81-59CECD18DE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4008"/>
            <a:ext cx="10515600" cy="619613"/>
          </a:xfrm>
        </p:spPr>
        <p:txBody>
          <a:bodyPr>
            <a:normAutofit/>
          </a:bodyPr>
          <a:lstStyle>
            <a:lvl1pPr algn="ctr"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Right Triangle 20">
            <a:extLst>
              <a:ext uri="{FF2B5EF4-FFF2-40B4-BE49-F238E27FC236}">
                <a16:creationId xmlns:a16="http://schemas.microsoft.com/office/drawing/2014/main" id="{ABEA8ECF-290B-1B46-9F67-AD63A3163FBD}"/>
              </a:ext>
            </a:extLst>
          </p:cNvPr>
          <p:cNvSpPr/>
          <p:nvPr userDrawn="1"/>
        </p:nvSpPr>
        <p:spPr>
          <a:xfrm rot="5400000">
            <a:off x="960670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ight Triangle 22">
            <a:extLst>
              <a:ext uri="{FF2B5EF4-FFF2-40B4-BE49-F238E27FC236}">
                <a16:creationId xmlns:a16="http://schemas.microsoft.com/office/drawing/2014/main" id="{9FA50D01-863F-F949-9FDE-94DC2AD079A5}"/>
              </a:ext>
            </a:extLst>
          </p:cNvPr>
          <p:cNvSpPr/>
          <p:nvPr userDrawn="1"/>
        </p:nvSpPr>
        <p:spPr>
          <a:xfrm>
            <a:off x="960670" y="5125264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ight Triangle 23">
            <a:extLst>
              <a:ext uri="{FF2B5EF4-FFF2-40B4-BE49-F238E27FC236}">
                <a16:creationId xmlns:a16="http://schemas.microsoft.com/office/drawing/2014/main" id="{21A330CB-07AF-E24E-BB77-D057DF664563}"/>
              </a:ext>
            </a:extLst>
          </p:cNvPr>
          <p:cNvSpPr/>
          <p:nvPr userDrawn="1"/>
        </p:nvSpPr>
        <p:spPr>
          <a:xfrm rot="10800000">
            <a:off x="3484412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ight Triangle 21">
            <a:extLst>
              <a:ext uri="{FF2B5EF4-FFF2-40B4-BE49-F238E27FC236}">
                <a16:creationId xmlns:a16="http://schemas.microsoft.com/office/drawing/2014/main" id="{EE45FA69-9316-CE40-845A-B3958BA8DB22}"/>
              </a:ext>
            </a:extLst>
          </p:cNvPr>
          <p:cNvSpPr/>
          <p:nvPr userDrawn="1"/>
        </p:nvSpPr>
        <p:spPr>
          <a:xfrm rot="16200000">
            <a:off x="3484412" y="5125264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ight Triangle 27">
            <a:extLst>
              <a:ext uri="{FF2B5EF4-FFF2-40B4-BE49-F238E27FC236}">
                <a16:creationId xmlns:a16="http://schemas.microsoft.com/office/drawing/2014/main" id="{EE154151-6D82-8C4E-9A90-2555A5477210}"/>
              </a:ext>
            </a:extLst>
          </p:cNvPr>
          <p:cNvSpPr/>
          <p:nvPr userDrawn="1"/>
        </p:nvSpPr>
        <p:spPr>
          <a:xfrm rot="5400000">
            <a:off x="8020862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ight Triangle 28">
            <a:extLst>
              <a:ext uri="{FF2B5EF4-FFF2-40B4-BE49-F238E27FC236}">
                <a16:creationId xmlns:a16="http://schemas.microsoft.com/office/drawing/2014/main" id="{B8E16D52-3E0B-7641-9442-49EE82D78A19}"/>
              </a:ext>
            </a:extLst>
          </p:cNvPr>
          <p:cNvSpPr/>
          <p:nvPr userDrawn="1"/>
        </p:nvSpPr>
        <p:spPr>
          <a:xfrm>
            <a:off x="8020862" y="5125264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ight Triangle 31">
            <a:extLst>
              <a:ext uri="{FF2B5EF4-FFF2-40B4-BE49-F238E27FC236}">
                <a16:creationId xmlns:a16="http://schemas.microsoft.com/office/drawing/2014/main" id="{775DCCAA-5A0D-454B-B59A-452EAF23C233}"/>
              </a:ext>
            </a:extLst>
          </p:cNvPr>
          <p:cNvSpPr/>
          <p:nvPr userDrawn="1"/>
        </p:nvSpPr>
        <p:spPr>
          <a:xfrm rot="10800000">
            <a:off x="10544604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ight Triangle 32">
            <a:extLst>
              <a:ext uri="{FF2B5EF4-FFF2-40B4-BE49-F238E27FC236}">
                <a16:creationId xmlns:a16="http://schemas.microsoft.com/office/drawing/2014/main" id="{E2E62FD6-7345-D847-9579-32E5DB629FBF}"/>
              </a:ext>
            </a:extLst>
          </p:cNvPr>
          <p:cNvSpPr/>
          <p:nvPr userDrawn="1"/>
        </p:nvSpPr>
        <p:spPr>
          <a:xfrm rot="16200000">
            <a:off x="10544604" y="5125264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Picture Placeholder 19">
            <a:extLst>
              <a:ext uri="{FF2B5EF4-FFF2-40B4-BE49-F238E27FC236}">
                <a16:creationId xmlns:a16="http://schemas.microsoft.com/office/drawing/2014/main" id="{A295112E-917E-2146-9FC6-21EE051E8692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1093207" y="1700286"/>
            <a:ext cx="2945392" cy="3941004"/>
          </a:xfrm>
          <a:prstGeom prst="snip2DiagRect">
            <a:avLst>
              <a:gd name="adj1" fmla="val 15468"/>
              <a:gd name="adj2" fmla="val 15317"/>
            </a:avLst>
          </a:pr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/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8" name="Picture Placeholder 19">
            <a:extLst>
              <a:ext uri="{FF2B5EF4-FFF2-40B4-BE49-F238E27FC236}">
                <a16:creationId xmlns:a16="http://schemas.microsoft.com/office/drawing/2014/main" id="{7732D9AA-C1C1-124A-9B37-D6EE251065EE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623304" y="1700286"/>
            <a:ext cx="2945392" cy="3941004"/>
          </a:xfrm>
          <a:prstGeom prst="ellipse">
            <a:avLst/>
          </a:pr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5" name="Picture Placeholder 19">
            <a:extLst>
              <a:ext uri="{FF2B5EF4-FFF2-40B4-BE49-F238E27FC236}">
                <a16:creationId xmlns:a16="http://schemas.microsoft.com/office/drawing/2014/main" id="{C2C0BCCA-9BCF-074E-A996-D07AB48BFF67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8149990" y="1700286"/>
            <a:ext cx="2945392" cy="3941004"/>
          </a:xfrm>
          <a:prstGeom prst="snip2DiagRect">
            <a:avLst>
              <a:gd name="adj1" fmla="val 15468"/>
              <a:gd name="adj2" fmla="val 15317"/>
            </a:avLst>
          </a:pr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/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22D3C9-9E99-D94B-AD0B-3B8C536D51B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D4D575-E3A5-4E40-944A-40F05C0738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451369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hree Picture Album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E396D-FF02-234E-BD81-59CECD18DE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4008"/>
            <a:ext cx="10515600" cy="1177963"/>
          </a:xfrm>
        </p:spPr>
        <p:txBody>
          <a:bodyPr>
            <a:normAutofit/>
          </a:bodyPr>
          <a:lstStyle>
            <a:lvl1pPr algn="ctr"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Right Triangle 20">
            <a:extLst>
              <a:ext uri="{FF2B5EF4-FFF2-40B4-BE49-F238E27FC236}">
                <a16:creationId xmlns:a16="http://schemas.microsoft.com/office/drawing/2014/main" id="{ABEA8ECF-290B-1B46-9F67-AD63A3163FBD}"/>
              </a:ext>
            </a:extLst>
          </p:cNvPr>
          <p:cNvSpPr/>
          <p:nvPr userDrawn="1"/>
        </p:nvSpPr>
        <p:spPr>
          <a:xfrm rot="5400000">
            <a:off x="1136357" y="2363021"/>
            <a:ext cx="421649" cy="421649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ight Triangle 21">
            <a:extLst>
              <a:ext uri="{FF2B5EF4-FFF2-40B4-BE49-F238E27FC236}">
                <a16:creationId xmlns:a16="http://schemas.microsoft.com/office/drawing/2014/main" id="{5135E4F3-9AB0-DD42-BE62-233B923A3E79}"/>
              </a:ext>
            </a:extLst>
          </p:cNvPr>
          <p:cNvSpPr/>
          <p:nvPr userDrawn="1"/>
        </p:nvSpPr>
        <p:spPr>
          <a:xfrm rot="16200000">
            <a:off x="2792474" y="4666536"/>
            <a:ext cx="421649" cy="421649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ight Triangle 22">
            <a:extLst>
              <a:ext uri="{FF2B5EF4-FFF2-40B4-BE49-F238E27FC236}">
                <a16:creationId xmlns:a16="http://schemas.microsoft.com/office/drawing/2014/main" id="{9FA50D01-863F-F949-9FDE-94DC2AD079A5}"/>
              </a:ext>
            </a:extLst>
          </p:cNvPr>
          <p:cNvSpPr/>
          <p:nvPr userDrawn="1"/>
        </p:nvSpPr>
        <p:spPr>
          <a:xfrm>
            <a:off x="1136357" y="4666536"/>
            <a:ext cx="421649" cy="421649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ight Triangle 23">
            <a:extLst>
              <a:ext uri="{FF2B5EF4-FFF2-40B4-BE49-F238E27FC236}">
                <a16:creationId xmlns:a16="http://schemas.microsoft.com/office/drawing/2014/main" id="{21A330CB-07AF-E24E-BB77-D057DF664563}"/>
              </a:ext>
            </a:extLst>
          </p:cNvPr>
          <p:cNvSpPr/>
          <p:nvPr userDrawn="1"/>
        </p:nvSpPr>
        <p:spPr>
          <a:xfrm rot="10800000">
            <a:off x="2791215" y="2363021"/>
            <a:ext cx="421649" cy="421649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ight Triangle 28">
            <a:extLst>
              <a:ext uri="{FF2B5EF4-FFF2-40B4-BE49-F238E27FC236}">
                <a16:creationId xmlns:a16="http://schemas.microsoft.com/office/drawing/2014/main" id="{F2356FBD-C2E4-2245-A731-160181B9F303}"/>
              </a:ext>
            </a:extLst>
          </p:cNvPr>
          <p:cNvSpPr/>
          <p:nvPr userDrawn="1"/>
        </p:nvSpPr>
        <p:spPr>
          <a:xfrm rot="5400000">
            <a:off x="3409298" y="2363021"/>
            <a:ext cx="421649" cy="421649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ight Triangle 29">
            <a:extLst>
              <a:ext uri="{FF2B5EF4-FFF2-40B4-BE49-F238E27FC236}">
                <a16:creationId xmlns:a16="http://schemas.microsoft.com/office/drawing/2014/main" id="{16207540-1D3C-784F-A06C-C644E6961C6A}"/>
              </a:ext>
            </a:extLst>
          </p:cNvPr>
          <p:cNvSpPr/>
          <p:nvPr userDrawn="1"/>
        </p:nvSpPr>
        <p:spPr>
          <a:xfrm rot="16200000">
            <a:off x="5065415" y="4666536"/>
            <a:ext cx="421649" cy="421649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ight Triangle 30">
            <a:extLst>
              <a:ext uri="{FF2B5EF4-FFF2-40B4-BE49-F238E27FC236}">
                <a16:creationId xmlns:a16="http://schemas.microsoft.com/office/drawing/2014/main" id="{5951AA44-0B00-5E47-8E79-2FED52220ECC}"/>
              </a:ext>
            </a:extLst>
          </p:cNvPr>
          <p:cNvSpPr/>
          <p:nvPr userDrawn="1"/>
        </p:nvSpPr>
        <p:spPr>
          <a:xfrm>
            <a:off x="3409298" y="4666536"/>
            <a:ext cx="421649" cy="421649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ight Triangle 31">
            <a:extLst>
              <a:ext uri="{FF2B5EF4-FFF2-40B4-BE49-F238E27FC236}">
                <a16:creationId xmlns:a16="http://schemas.microsoft.com/office/drawing/2014/main" id="{2E4C4CB0-2485-534F-906D-9222FDA7C48D}"/>
              </a:ext>
            </a:extLst>
          </p:cNvPr>
          <p:cNvSpPr/>
          <p:nvPr userDrawn="1"/>
        </p:nvSpPr>
        <p:spPr>
          <a:xfrm rot="10800000">
            <a:off x="5064156" y="2363021"/>
            <a:ext cx="421649" cy="421649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97447C1F-0DF9-D64F-A42A-951E20151A4F}"/>
              </a:ext>
            </a:extLst>
          </p:cNvPr>
          <p:cNvSpPr/>
          <p:nvPr userDrawn="1"/>
        </p:nvSpPr>
        <p:spPr>
          <a:xfrm>
            <a:off x="838200" y="1976878"/>
            <a:ext cx="5013345" cy="3466214"/>
          </a:xfrm>
          <a:prstGeom prst="rect">
            <a:avLst/>
          </a:prstGeom>
          <a:noFill/>
          <a:ln w="104775" cmpd="tri">
            <a:gradFill>
              <a:gsLst>
                <a:gs pos="0">
                  <a:schemeClr val="accent3"/>
                </a:gs>
                <a:gs pos="30000">
                  <a:schemeClr val="accent3">
                    <a:lumMod val="88000"/>
                  </a:schemeClr>
                </a:gs>
                <a:gs pos="67000">
                  <a:schemeClr val="accent3">
                    <a:lumMod val="40000"/>
                    <a:lumOff val="60000"/>
                  </a:schemeClr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ight Triangle 45">
            <a:extLst>
              <a:ext uri="{FF2B5EF4-FFF2-40B4-BE49-F238E27FC236}">
                <a16:creationId xmlns:a16="http://schemas.microsoft.com/office/drawing/2014/main" id="{B75731F6-5EF7-1740-BB01-95E03DB6A7F9}"/>
              </a:ext>
            </a:extLst>
          </p:cNvPr>
          <p:cNvSpPr/>
          <p:nvPr userDrawn="1"/>
        </p:nvSpPr>
        <p:spPr>
          <a:xfrm rot="5400000">
            <a:off x="6580398" y="2363021"/>
            <a:ext cx="421649" cy="421649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ight Triangle 46">
            <a:extLst>
              <a:ext uri="{FF2B5EF4-FFF2-40B4-BE49-F238E27FC236}">
                <a16:creationId xmlns:a16="http://schemas.microsoft.com/office/drawing/2014/main" id="{DC9FEFA4-860E-F744-9F8D-A473CD088C65}"/>
              </a:ext>
            </a:extLst>
          </p:cNvPr>
          <p:cNvSpPr/>
          <p:nvPr userDrawn="1"/>
        </p:nvSpPr>
        <p:spPr>
          <a:xfrm rot="16200000">
            <a:off x="8236515" y="4666536"/>
            <a:ext cx="421649" cy="421649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ight Triangle 47">
            <a:extLst>
              <a:ext uri="{FF2B5EF4-FFF2-40B4-BE49-F238E27FC236}">
                <a16:creationId xmlns:a16="http://schemas.microsoft.com/office/drawing/2014/main" id="{69674504-5E7B-4F41-B49E-E271B86C2365}"/>
              </a:ext>
            </a:extLst>
          </p:cNvPr>
          <p:cNvSpPr/>
          <p:nvPr userDrawn="1"/>
        </p:nvSpPr>
        <p:spPr>
          <a:xfrm>
            <a:off x="6580398" y="4666536"/>
            <a:ext cx="421649" cy="421649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ight Triangle 48">
            <a:extLst>
              <a:ext uri="{FF2B5EF4-FFF2-40B4-BE49-F238E27FC236}">
                <a16:creationId xmlns:a16="http://schemas.microsoft.com/office/drawing/2014/main" id="{67C71847-1A34-4649-9A2D-BBB2D1461C0A}"/>
              </a:ext>
            </a:extLst>
          </p:cNvPr>
          <p:cNvSpPr/>
          <p:nvPr userDrawn="1"/>
        </p:nvSpPr>
        <p:spPr>
          <a:xfrm rot="10800000">
            <a:off x="8235256" y="2363021"/>
            <a:ext cx="421649" cy="421649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ight Triangle 50">
            <a:extLst>
              <a:ext uri="{FF2B5EF4-FFF2-40B4-BE49-F238E27FC236}">
                <a16:creationId xmlns:a16="http://schemas.microsoft.com/office/drawing/2014/main" id="{A4EA52BD-3986-774C-AA91-43590E4BAB91}"/>
              </a:ext>
            </a:extLst>
          </p:cNvPr>
          <p:cNvSpPr/>
          <p:nvPr userDrawn="1"/>
        </p:nvSpPr>
        <p:spPr>
          <a:xfrm rot="5400000">
            <a:off x="8853339" y="2363021"/>
            <a:ext cx="421649" cy="421649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ight Triangle 51">
            <a:extLst>
              <a:ext uri="{FF2B5EF4-FFF2-40B4-BE49-F238E27FC236}">
                <a16:creationId xmlns:a16="http://schemas.microsoft.com/office/drawing/2014/main" id="{084FD770-A592-3C48-8A85-BCE868D6F9E2}"/>
              </a:ext>
            </a:extLst>
          </p:cNvPr>
          <p:cNvSpPr/>
          <p:nvPr userDrawn="1"/>
        </p:nvSpPr>
        <p:spPr>
          <a:xfrm rot="16200000">
            <a:off x="10509456" y="4666536"/>
            <a:ext cx="421649" cy="421649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ight Triangle 52">
            <a:extLst>
              <a:ext uri="{FF2B5EF4-FFF2-40B4-BE49-F238E27FC236}">
                <a16:creationId xmlns:a16="http://schemas.microsoft.com/office/drawing/2014/main" id="{BE80EB22-0A46-6349-81B8-AFAE5CF9C661}"/>
              </a:ext>
            </a:extLst>
          </p:cNvPr>
          <p:cNvSpPr/>
          <p:nvPr userDrawn="1"/>
        </p:nvSpPr>
        <p:spPr>
          <a:xfrm>
            <a:off x="8853339" y="4666536"/>
            <a:ext cx="421649" cy="421649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ight Triangle 53">
            <a:extLst>
              <a:ext uri="{FF2B5EF4-FFF2-40B4-BE49-F238E27FC236}">
                <a16:creationId xmlns:a16="http://schemas.microsoft.com/office/drawing/2014/main" id="{81C3E605-50B6-CB4E-A6DA-3D4D4764EBE2}"/>
              </a:ext>
            </a:extLst>
          </p:cNvPr>
          <p:cNvSpPr/>
          <p:nvPr userDrawn="1"/>
        </p:nvSpPr>
        <p:spPr>
          <a:xfrm rot="10800000">
            <a:off x="10508197" y="2363021"/>
            <a:ext cx="421649" cy="421649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CC269898-6613-254A-B0D1-AD8A978613EF}"/>
              </a:ext>
            </a:extLst>
          </p:cNvPr>
          <p:cNvSpPr/>
          <p:nvPr userDrawn="1"/>
        </p:nvSpPr>
        <p:spPr>
          <a:xfrm>
            <a:off x="6282241" y="1976878"/>
            <a:ext cx="5013345" cy="3466214"/>
          </a:xfrm>
          <a:prstGeom prst="rect">
            <a:avLst/>
          </a:prstGeom>
          <a:noFill/>
          <a:ln w="104775" cmpd="tri">
            <a:gradFill>
              <a:gsLst>
                <a:gs pos="0">
                  <a:schemeClr val="accent3"/>
                </a:gs>
                <a:gs pos="30000">
                  <a:schemeClr val="accent3">
                    <a:lumMod val="88000"/>
                  </a:schemeClr>
                </a:gs>
                <a:gs pos="67000">
                  <a:schemeClr val="accent3">
                    <a:lumMod val="40000"/>
                    <a:lumOff val="60000"/>
                  </a:schemeClr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Picture Placeholder 19">
            <a:extLst>
              <a:ext uri="{FF2B5EF4-FFF2-40B4-BE49-F238E27FC236}">
                <a16:creationId xmlns:a16="http://schemas.microsoft.com/office/drawing/2014/main" id="{113F24E9-08B5-6346-A109-6241733EB48E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1246892" y="2477879"/>
            <a:ext cx="1857798" cy="2485778"/>
          </a:xfrm>
          <a:prstGeom prst="snip2DiagRect">
            <a:avLst>
              <a:gd name="adj1" fmla="val 15468"/>
              <a:gd name="adj2" fmla="val 15317"/>
            </a:avLst>
          </a:pr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/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58" name="Picture Placeholder 19">
            <a:extLst>
              <a:ext uri="{FF2B5EF4-FFF2-40B4-BE49-F238E27FC236}">
                <a16:creationId xmlns:a16="http://schemas.microsoft.com/office/drawing/2014/main" id="{19475D1B-FF9F-AD46-BB5A-A16710B2A278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3532892" y="2477879"/>
            <a:ext cx="1857798" cy="2485778"/>
          </a:xfrm>
          <a:prstGeom prst="snip2DiagRect">
            <a:avLst>
              <a:gd name="adj1" fmla="val 15468"/>
              <a:gd name="adj2" fmla="val 15317"/>
            </a:avLst>
          </a:pr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/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59" name="Picture Placeholder 19">
            <a:extLst>
              <a:ext uri="{FF2B5EF4-FFF2-40B4-BE49-F238E27FC236}">
                <a16:creationId xmlns:a16="http://schemas.microsoft.com/office/drawing/2014/main" id="{10639A2D-1F48-E24F-8B9B-2D5AC85B9625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6706384" y="2477879"/>
            <a:ext cx="1857798" cy="2485778"/>
          </a:xfrm>
          <a:prstGeom prst="snip2DiagRect">
            <a:avLst>
              <a:gd name="adj1" fmla="val 15468"/>
              <a:gd name="adj2" fmla="val 15317"/>
            </a:avLst>
          </a:pr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/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60" name="Picture Placeholder 19">
            <a:extLst>
              <a:ext uri="{FF2B5EF4-FFF2-40B4-BE49-F238E27FC236}">
                <a16:creationId xmlns:a16="http://schemas.microsoft.com/office/drawing/2014/main" id="{8F25AFCA-4A9C-064A-A242-2ED96CE38A7C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8986121" y="2477879"/>
            <a:ext cx="1857798" cy="2485778"/>
          </a:xfrm>
          <a:prstGeom prst="snip2DiagRect">
            <a:avLst>
              <a:gd name="adj1" fmla="val 15468"/>
              <a:gd name="adj2" fmla="val 15317"/>
            </a:avLst>
          </a:pr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/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22D3C9-9E99-D94B-AD0B-3B8C536D51B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D4D575-E3A5-4E40-944A-40F05C0738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366940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0 Years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E396D-FF02-234E-BD81-59CECD18DEC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616315"/>
            <a:ext cx="10515600" cy="951279"/>
          </a:xfrm>
        </p:spPr>
        <p:txBody>
          <a:bodyPr>
            <a:noAutofit/>
          </a:bodyPr>
          <a:lstStyle>
            <a:lvl1pPr algn="ctr">
              <a:defRPr sz="8000">
                <a:solidFill>
                  <a:schemeClr val="bg1"/>
                </a:solidFill>
              </a:defRPr>
            </a:lvl1pPr>
          </a:lstStyle>
          <a:p>
            <a:r>
              <a:rPr lang="en-US"/>
              <a:t>IT’S BEEN</a:t>
            </a:r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C56E9B3E-8A89-B8A2-DE8F-F1A432EA602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 rot="1075910">
            <a:off x="699401" y="468578"/>
            <a:ext cx="1633274" cy="1959841"/>
          </a:xfrm>
          <a:custGeom>
            <a:avLst/>
            <a:gdLst>
              <a:gd name="connsiteX0" fmla="*/ 0 w 1633274"/>
              <a:gd name="connsiteY0" fmla="*/ 0 h 1959841"/>
              <a:gd name="connsiteX1" fmla="*/ 1633274 w 1633274"/>
              <a:gd name="connsiteY1" fmla="*/ 0 h 1959841"/>
              <a:gd name="connsiteX2" fmla="*/ 1633274 w 1633274"/>
              <a:gd name="connsiteY2" fmla="*/ 1435915 h 1959841"/>
              <a:gd name="connsiteX3" fmla="*/ 1573663 w 1633274"/>
              <a:gd name="connsiteY3" fmla="*/ 1315805 h 1959841"/>
              <a:gd name="connsiteX4" fmla="*/ 276006 w 1633274"/>
              <a:gd name="connsiteY4" fmla="*/ 1959841 h 1959841"/>
              <a:gd name="connsiteX5" fmla="*/ 0 w 1633274"/>
              <a:gd name="connsiteY5" fmla="*/ 1959841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33274" h="1959841">
                <a:moveTo>
                  <a:pt x="0" y="0"/>
                </a:moveTo>
                <a:lnTo>
                  <a:pt x="1633274" y="0"/>
                </a:lnTo>
                <a:lnTo>
                  <a:pt x="1633274" y="1435915"/>
                </a:lnTo>
                <a:lnTo>
                  <a:pt x="1573663" y="1315805"/>
                </a:lnTo>
                <a:lnTo>
                  <a:pt x="276006" y="1959841"/>
                </a:lnTo>
                <a:lnTo>
                  <a:pt x="0" y="1959841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3" name="Picture Placeholder 19">
            <a:extLst>
              <a:ext uri="{FF2B5EF4-FFF2-40B4-BE49-F238E27FC236}">
                <a16:creationId xmlns:a16="http://schemas.microsoft.com/office/drawing/2014/main" id="{5B0AAF79-2687-AB3A-592A-E6D68221ED6C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 rot="21092179">
            <a:off x="652723" y="2110667"/>
            <a:ext cx="1633274" cy="1959841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8584F2E9-1CEA-9211-19FF-067450C920D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 rot="316905">
            <a:off x="695227" y="4049279"/>
            <a:ext cx="1548267" cy="1959841"/>
          </a:xfrm>
          <a:custGeom>
            <a:avLst/>
            <a:gdLst>
              <a:gd name="connsiteX0" fmla="*/ 0 w 1548267"/>
              <a:gd name="connsiteY0" fmla="*/ 51269 h 1959841"/>
              <a:gd name="connsiteX1" fmla="*/ 35265 w 1548267"/>
              <a:gd name="connsiteY1" fmla="*/ 195436 h 1959841"/>
              <a:gd name="connsiteX2" fmla="*/ 834223 w 1548267"/>
              <a:gd name="connsiteY2" fmla="*/ 0 h 1959841"/>
              <a:gd name="connsiteX3" fmla="*/ 1548267 w 1548267"/>
              <a:gd name="connsiteY3" fmla="*/ 0 h 1959841"/>
              <a:gd name="connsiteX4" fmla="*/ 1548267 w 1548267"/>
              <a:gd name="connsiteY4" fmla="*/ 1959841 h 1959841"/>
              <a:gd name="connsiteX5" fmla="*/ 0 w 1548267"/>
              <a:gd name="connsiteY5" fmla="*/ 1959841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48267" h="1959841">
                <a:moveTo>
                  <a:pt x="0" y="51269"/>
                </a:moveTo>
                <a:lnTo>
                  <a:pt x="35265" y="195436"/>
                </a:lnTo>
                <a:lnTo>
                  <a:pt x="834223" y="0"/>
                </a:lnTo>
                <a:lnTo>
                  <a:pt x="1548267" y="0"/>
                </a:lnTo>
                <a:lnTo>
                  <a:pt x="1548267" y="1959841"/>
                </a:lnTo>
                <a:lnTo>
                  <a:pt x="0" y="1959841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grpSp>
        <p:nvGrpSpPr>
          <p:cNvPr id="16" name="Graphic 14">
            <a:extLst>
              <a:ext uri="{FF2B5EF4-FFF2-40B4-BE49-F238E27FC236}">
                <a16:creationId xmlns:a16="http://schemas.microsoft.com/office/drawing/2014/main" id="{98BB3396-B1E2-B448-A202-09209C54C65D}"/>
              </a:ext>
            </a:extLst>
          </p:cNvPr>
          <p:cNvGrpSpPr/>
          <p:nvPr/>
        </p:nvGrpSpPr>
        <p:grpSpPr>
          <a:xfrm>
            <a:off x="3325767" y="1472999"/>
            <a:ext cx="5540466" cy="4102750"/>
            <a:chOff x="5092700" y="2686050"/>
            <a:chExt cx="2006600" cy="1485900"/>
          </a:xfr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46000">
                <a:schemeClr val="accent3">
                  <a:lumMod val="95000"/>
                  <a:lumOff val="5000"/>
                </a:schemeClr>
              </a:gs>
              <a:gs pos="100000">
                <a:schemeClr val="accent3">
                  <a:lumMod val="60000"/>
                </a:schemeClr>
              </a:gs>
            </a:gsLst>
            <a:path path="circle">
              <a:fillToRect l="50000" t="130000" r="50000" b="-30000"/>
            </a:path>
          </a:gradFill>
          <a:effectLst>
            <a:outerShdw blurRad="50800" dist="177800" dir="2700000" algn="ctr" rotWithShape="0">
              <a:prstClr val="black">
                <a:alpha val="40000"/>
              </a:prstClr>
            </a:outerShdw>
          </a:effectLst>
        </p:grpSpPr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8FF84B2D-D740-B142-80E5-8DFE4AB03DDA}"/>
                </a:ext>
              </a:extLst>
            </p:cNvPr>
            <p:cNvSpPr/>
            <p:nvPr/>
          </p:nvSpPr>
          <p:spPr>
            <a:xfrm>
              <a:off x="5149760" y="2841307"/>
              <a:ext cx="732266" cy="1057275"/>
            </a:xfrm>
            <a:custGeom>
              <a:avLst/>
              <a:gdLst>
                <a:gd name="connsiteX0" fmla="*/ 368035 w 732266"/>
                <a:gd name="connsiteY0" fmla="*/ 1059180 h 1057275"/>
                <a:gd name="connsiteX1" fmla="*/ 226337 w 732266"/>
                <a:gd name="connsiteY1" fmla="*/ 1031558 h 1057275"/>
                <a:gd name="connsiteX2" fmla="*/ 107462 w 732266"/>
                <a:gd name="connsiteY2" fmla="*/ 950595 h 1057275"/>
                <a:gd name="connsiteX3" fmla="*/ 26628 w 732266"/>
                <a:gd name="connsiteY3" fmla="*/ 831533 h 1057275"/>
                <a:gd name="connsiteX4" fmla="*/ 0 w 732266"/>
                <a:gd name="connsiteY4" fmla="*/ 690563 h 1057275"/>
                <a:gd name="connsiteX5" fmla="*/ 233945 w 732266"/>
                <a:gd name="connsiteY5" fmla="*/ 690563 h 1057275"/>
                <a:gd name="connsiteX6" fmla="*/ 271985 w 732266"/>
                <a:gd name="connsiteY6" fmla="*/ 786765 h 1057275"/>
                <a:gd name="connsiteX7" fmla="*/ 368035 w 732266"/>
                <a:gd name="connsiteY7" fmla="*/ 824865 h 1057275"/>
                <a:gd name="connsiteX8" fmla="*/ 463135 w 732266"/>
                <a:gd name="connsiteY8" fmla="*/ 786765 h 1057275"/>
                <a:gd name="connsiteX9" fmla="*/ 503077 w 732266"/>
                <a:gd name="connsiteY9" fmla="*/ 690563 h 1057275"/>
                <a:gd name="connsiteX10" fmla="*/ 463135 w 732266"/>
                <a:gd name="connsiteY10" fmla="*/ 595313 h 1057275"/>
                <a:gd name="connsiteX11" fmla="*/ 368035 w 732266"/>
                <a:gd name="connsiteY11" fmla="*/ 555308 h 1057275"/>
                <a:gd name="connsiteX12" fmla="*/ 59913 w 732266"/>
                <a:gd name="connsiteY12" fmla="*/ 557213 h 1057275"/>
                <a:gd name="connsiteX13" fmla="*/ 59913 w 732266"/>
                <a:gd name="connsiteY13" fmla="*/ 0 h 1057275"/>
                <a:gd name="connsiteX14" fmla="*/ 659040 w 732266"/>
                <a:gd name="connsiteY14" fmla="*/ 0 h 1057275"/>
                <a:gd name="connsiteX15" fmla="*/ 659040 w 732266"/>
                <a:gd name="connsiteY15" fmla="*/ 234315 h 1057275"/>
                <a:gd name="connsiteX16" fmla="*/ 293858 w 732266"/>
                <a:gd name="connsiteY16" fmla="*/ 234315 h 1057275"/>
                <a:gd name="connsiteX17" fmla="*/ 293858 w 732266"/>
                <a:gd name="connsiteY17" fmla="*/ 320993 h 1057275"/>
                <a:gd name="connsiteX18" fmla="*/ 369937 w 732266"/>
                <a:gd name="connsiteY18" fmla="*/ 320993 h 1057275"/>
                <a:gd name="connsiteX19" fmla="*/ 511635 w 732266"/>
                <a:gd name="connsiteY19" fmla="*/ 348615 h 1057275"/>
                <a:gd name="connsiteX20" fmla="*/ 631461 w 732266"/>
                <a:gd name="connsiteY20" fmla="*/ 427673 h 1057275"/>
                <a:gd name="connsiteX21" fmla="*/ 710393 w 732266"/>
                <a:gd name="connsiteY21" fmla="*/ 547688 h 1057275"/>
                <a:gd name="connsiteX22" fmla="*/ 737972 w 732266"/>
                <a:gd name="connsiteY22" fmla="*/ 688658 h 1057275"/>
                <a:gd name="connsiteX23" fmla="*/ 710393 w 732266"/>
                <a:gd name="connsiteY23" fmla="*/ 830580 h 1057275"/>
                <a:gd name="connsiteX24" fmla="*/ 630510 w 732266"/>
                <a:gd name="connsiteY24" fmla="*/ 949643 h 1057275"/>
                <a:gd name="connsiteX25" fmla="*/ 509733 w 732266"/>
                <a:gd name="connsiteY25" fmla="*/ 1030605 h 1057275"/>
                <a:gd name="connsiteX26" fmla="*/ 368035 w 732266"/>
                <a:gd name="connsiteY26" fmla="*/ 1059180 h 1057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732266" h="1057275">
                  <a:moveTo>
                    <a:pt x="368035" y="1059180"/>
                  </a:moveTo>
                  <a:cubicBezTo>
                    <a:pt x="318583" y="1059180"/>
                    <a:pt x="271034" y="1049655"/>
                    <a:pt x="226337" y="1031558"/>
                  </a:cubicBezTo>
                  <a:cubicBezTo>
                    <a:pt x="181640" y="1012508"/>
                    <a:pt x="141698" y="985838"/>
                    <a:pt x="107462" y="950595"/>
                  </a:cubicBezTo>
                  <a:cubicBezTo>
                    <a:pt x="72276" y="916305"/>
                    <a:pt x="45648" y="877253"/>
                    <a:pt x="26628" y="831533"/>
                  </a:cubicBezTo>
                  <a:cubicBezTo>
                    <a:pt x="9510" y="786765"/>
                    <a:pt x="0" y="740093"/>
                    <a:pt x="0" y="690563"/>
                  </a:cubicBezTo>
                  <a:lnTo>
                    <a:pt x="233945" y="690563"/>
                  </a:lnTo>
                  <a:cubicBezTo>
                    <a:pt x="233945" y="728663"/>
                    <a:pt x="247259" y="761048"/>
                    <a:pt x="271985" y="786765"/>
                  </a:cubicBezTo>
                  <a:cubicBezTo>
                    <a:pt x="299564" y="812483"/>
                    <a:pt x="330946" y="824865"/>
                    <a:pt x="368035" y="824865"/>
                  </a:cubicBezTo>
                  <a:cubicBezTo>
                    <a:pt x="404173" y="824865"/>
                    <a:pt x="435556" y="811530"/>
                    <a:pt x="463135" y="786765"/>
                  </a:cubicBezTo>
                  <a:cubicBezTo>
                    <a:pt x="489763" y="760095"/>
                    <a:pt x="503077" y="728663"/>
                    <a:pt x="503077" y="690563"/>
                  </a:cubicBezTo>
                  <a:cubicBezTo>
                    <a:pt x="503077" y="653415"/>
                    <a:pt x="489763" y="621983"/>
                    <a:pt x="463135" y="595313"/>
                  </a:cubicBezTo>
                  <a:cubicBezTo>
                    <a:pt x="436507" y="568643"/>
                    <a:pt x="405124" y="555308"/>
                    <a:pt x="368035" y="555308"/>
                  </a:cubicBezTo>
                  <a:lnTo>
                    <a:pt x="59913" y="557213"/>
                  </a:lnTo>
                  <a:lnTo>
                    <a:pt x="59913" y="0"/>
                  </a:lnTo>
                  <a:lnTo>
                    <a:pt x="659040" y="0"/>
                  </a:lnTo>
                  <a:lnTo>
                    <a:pt x="659040" y="234315"/>
                  </a:lnTo>
                  <a:lnTo>
                    <a:pt x="293858" y="234315"/>
                  </a:lnTo>
                  <a:lnTo>
                    <a:pt x="293858" y="320993"/>
                  </a:lnTo>
                  <a:lnTo>
                    <a:pt x="369937" y="320993"/>
                  </a:lnTo>
                  <a:cubicBezTo>
                    <a:pt x="419389" y="320993"/>
                    <a:pt x="465988" y="330518"/>
                    <a:pt x="511635" y="348615"/>
                  </a:cubicBezTo>
                  <a:cubicBezTo>
                    <a:pt x="556332" y="367665"/>
                    <a:pt x="596274" y="393383"/>
                    <a:pt x="631461" y="427673"/>
                  </a:cubicBezTo>
                  <a:cubicBezTo>
                    <a:pt x="665697" y="462915"/>
                    <a:pt x="692325" y="502920"/>
                    <a:pt x="710393" y="547688"/>
                  </a:cubicBezTo>
                  <a:cubicBezTo>
                    <a:pt x="729413" y="592455"/>
                    <a:pt x="737972" y="640080"/>
                    <a:pt x="737972" y="688658"/>
                  </a:cubicBezTo>
                  <a:cubicBezTo>
                    <a:pt x="737972" y="738188"/>
                    <a:pt x="728462" y="785813"/>
                    <a:pt x="710393" y="830580"/>
                  </a:cubicBezTo>
                  <a:cubicBezTo>
                    <a:pt x="691374" y="875348"/>
                    <a:pt x="664746" y="915353"/>
                    <a:pt x="630510" y="949643"/>
                  </a:cubicBezTo>
                  <a:cubicBezTo>
                    <a:pt x="595323" y="984885"/>
                    <a:pt x="555381" y="1011555"/>
                    <a:pt x="509733" y="1030605"/>
                  </a:cubicBezTo>
                  <a:cubicBezTo>
                    <a:pt x="465037" y="1049655"/>
                    <a:pt x="417487" y="1059180"/>
                    <a:pt x="368035" y="1059180"/>
                  </a:cubicBezTo>
                  <a:close/>
                </a:path>
              </a:pathLst>
            </a:custGeom>
            <a:grpFill/>
            <a:ln w="948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33C921D7-F20D-4E4F-8905-53E6B010FA0C}"/>
                </a:ext>
              </a:extLst>
            </p:cNvPr>
            <p:cNvSpPr/>
            <p:nvPr/>
          </p:nvSpPr>
          <p:spPr>
            <a:xfrm>
              <a:off x="5998999" y="2848928"/>
              <a:ext cx="1046095" cy="1047750"/>
            </a:xfrm>
            <a:custGeom>
              <a:avLst/>
              <a:gdLst>
                <a:gd name="connsiteX0" fmla="*/ 525900 w 1046094"/>
                <a:gd name="connsiteY0" fmla="*/ 0 h 1047750"/>
                <a:gd name="connsiteX1" fmla="*/ 729413 w 1046094"/>
                <a:gd name="connsiteY1" fmla="*/ 41910 h 1047750"/>
                <a:gd name="connsiteX2" fmla="*/ 896789 w 1046094"/>
                <a:gd name="connsiteY2" fmla="*/ 154305 h 1047750"/>
                <a:gd name="connsiteX3" fmla="*/ 1009006 w 1046094"/>
                <a:gd name="connsiteY3" fmla="*/ 321945 h 1047750"/>
                <a:gd name="connsiteX4" fmla="*/ 1050850 w 1046094"/>
                <a:gd name="connsiteY4" fmla="*/ 525780 h 1047750"/>
                <a:gd name="connsiteX5" fmla="*/ 1009006 w 1046094"/>
                <a:gd name="connsiteY5" fmla="*/ 730568 h 1047750"/>
                <a:gd name="connsiteX6" fmla="*/ 896789 w 1046094"/>
                <a:gd name="connsiteY6" fmla="*/ 897255 h 1047750"/>
                <a:gd name="connsiteX7" fmla="*/ 729413 w 1046094"/>
                <a:gd name="connsiteY7" fmla="*/ 1010602 h 1047750"/>
                <a:gd name="connsiteX8" fmla="*/ 525900 w 1046094"/>
                <a:gd name="connsiteY8" fmla="*/ 1052513 h 1047750"/>
                <a:gd name="connsiteX9" fmla="*/ 321436 w 1046094"/>
                <a:gd name="connsiteY9" fmla="*/ 1010602 h 1047750"/>
                <a:gd name="connsiteX10" fmla="*/ 155012 w 1046094"/>
                <a:gd name="connsiteY10" fmla="*/ 897255 h 1047750"/>
                <a:gd name="connsiteX11" fmla="*/ 41844 w 1046094"/>
                <a:gd name="connsiteY11" fmla="*/ 730568 h 1047750"/>
                <a:gd name="connsiteX12" fmla="*/ 0 w 1046094"/>
                <a:gd name="connsiteY12" fmla="*/ 525780 h 1047750"/>
                <a:gd name="connsiteX13" fmla="*/ 41844 w 1046094"/>
                <a:gd name="connsiteY13" fmla="*/ 321945 h 1047750"/>
                <a:gd name="connsiteX14" fmla="*/ 155012 w 1046094"/>
                <a:gd name="connsiteY14" fmla="*/ 154305 h 1047750"/>
                <a:gd name="connsiteX15" fmla="*/ 321436 w 1046094"/>
                <a:gd name="connsiteY15" fmla="*/ 41910 h 1047750"/>
                <a:gd name="connsiteX16" fmla="*/ 525900 w 1046094"/>
                <a:gd name="connsiteY16" fmla="*/ 0 h 1047750"/>
                <a:gd name="connsiteX17" fmla="*/ 525900 w 1046094"/>
                <a:gd name="connsiteY17" fmla="*/ 817245 h 1047750"/>
                <a:gd name="connsiteX18" fmla="*/ 639069 w 1046094"/>
                <a:gd name="connsiteY18" fmla="*/ 794385 h 1047750"/>
                <a:gd name="connsiteX19" fmla="*/ 732266 w 1046094"/>
                <a:gd name="connsiteY19" fmla="*/ 731520 h 1047750"/>
                <a:gd name="connsiteX20" fmla="*/ 794081 w 1046094"/>
                <a:gd name="connsiteY20" fmla="*/ 638175 h 1047750"/>
                <a:gd name="connsiteX21" fmla="*/ 816905 w 1046094"/>
                <a:gd name="connsiteY21" fmla="*/ 524827 h 1047750"/>
                <a:gd name="connsiteX22" fmla="*/ 794081 w 1046094"/>
                <a:gd name="connsiteY22" fmla="*/ 412433 h 1047750"/>
                <a:gd name="connsiteX23" fmla="*/ 732266 w 1046094"/>
                <a:gd name="connsiteY23" fmla="*/ 320040 h 1047750"/>
                <a:gd name="connsiteX24" fmla="*/ 639069 w 1046094"/>
                <a:gd name="connsiteY24" fmla="*/ 257175 h 1047750"/>
                <a:gd name="connsiteX25" fmla="*/ 525900 w 1046094"/>
                <a:gd name="connsiteY25" fmla="*/ 234315 h 1047750"/>
                <a:gd name="connsiteX26" fmla="*/ 412732 w 1046094"/>
                <a:gd name="connsiteY26" fmla="*/ 257175 h 1047750"/>
                <a:gd name="connsiteX27" fmla="*/ 319534 w 1046094"/>
                <a:gd name="connsiteY27" fmla="*/ 320040 h 1047750"/>
                <a:gd name="connsiteX28" fmla="*/ 257720 w 1046094"/>
                <a:gd name="connsiteY28" fmla="*/ 412433 h 1047750"/>
                <a:gd name="connsiteX29" fmla="*/ 234896 w 1046094"/>
                <a:gd name="connsiteY29" fmla="*/ 524827 h 1047750"/>
                <a:gd name="connsiteX30" fmla="*/ 257720 w 1046094"/>
                <a:gd name="connsiteY30" fmla="*/ 638175 h 1047750"/>
                <a:gd name="connsiteX31" fmla="*/ 319534 w 1046094"/>
                <a:gd name="connsiteY31" fmla="*/ 731520 h 1047750"/>
                <a:gd name="connsiteX32" fmla="*/ 412732 w 1046094"/>
                <a:gd name="connsiteY32" fmla="*/ 794385 h 1047750"/>
                <a:gd name="connsiteX33" fmla="*/ 525900 w 1046094"/>
                <a:gd name="connsiteY33" fmla="*/ 817245 h 1047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1046094" h="1047750">
                  <a:moveTo>
                    <a:pt x="525900" y="0"/>
                  </a:moveTo>
                  <a:cubicBezTo>
                    <a:pt x="598176" y="0"/>
                    <a:pt x="665697" y="14288"/>
                    <a:pt x="729413" y="41910"/>
                  </a:cubicBezTo>
                  <a:cubicBezTo>
                    <a:pt x="793130" y="69532"/>
                    <a:pt x="848288" y="107632"/>
                    <a:pt x="896789" y="154305"/>
                  </a:cubicBezTo>
                  <a:cubicBezTo>
                    <a:pt x="944338" y="201930"/>
                    <a:pt x="981427" y="258128"/>
                    <a:pt x="1009006" y="321945"/>
                  </a:cubicBezTo>
                  <a:cubicBezTo>
                    <a:pt x="1036585" y="385762"/>
                    <a:pt x="1050850" y="454343"/>
                    <a:pt x="1050850" y="525780"/>
                  </a:cubicBezTo>
                  <a:cubicBezTo>
                    <a:pt x="1050850" y="598170"/>
                    <a:pt x="1036585" y="666750"/>
                    <a:pt x="1009006" y="730568"/>
                  </a:cubicBezTo>
                  <a:cubicBezTo>
                    <a:pt x="981427" y="794385"/>
                    <a:pt x="943387" y="850583"/>
                    <a:pt x="896789" y="897255"/>
                  </a:cubicBezTo>
                  <a:cubicBezTo>
                    <a:pt x="849239" y="944880"/>
                    <a:pt x="793130" y="982980"/>
                    <a:pt x="729413" y="1010602"/>
                  </a:cubicBezTo>
                  <a:cubicBezTo>
                    <a:pt x="665697" y="1038225"/>
                    <a:pt x="597225" y="1052513"/>
                    <a:pt x="525900" y="1052513"/>
                  </a:cubicBezTo>
                  <a:cubicBezTo>
                    <a:pt x="453625" y="1052513"/>
                    <a:pt x="385153" y="1039177"/>
                    <a:pt x="321436" y="1010602"/>
                  </a:cubicBezTo>
                  <a:cubicBezTo>
                    <a:pt x="257720" y="982980"/>
                    <a:pt x="201611" y="945833"/>
                    <a:pt x="155012" y="897255"/>
                  </a:cubicBezTo>
                  <a:cubicBezTo>
                    <a:pt x="107462" y="849630"/>
                    <a:pt x="69423" y="794385"/>
                    <a:pt x="41844" y="730568"/>
                  </a:cubicBezTo>
                  <a:cubicBezTo>
                    <a:pt x="14265" y="666750"/>
                    <a:pt x="0" y="599123"/>
                    <a:pt x="0" y="525780"/>
                  </a:cubicBezTo>
                  <a:cubicBezTo>
                    <a:pt x="0" y="453390"/>
                    <a:pt x="13314" y="385762"/>
                    <a:pt x="41844" y="321945"/>
                  </a:cubicBezTo>
                  <a:cubicBezTo>
                    <a:pt x="69423" y="258128"/>
                    <a:pt x="106511" y="202883"/>
                    <a:pt x="155012" y="154305"/>
                  </a:cubicBezTo>
                  <a:cubicBezTo>
                    <a:pt x="202562" y="106680"/>
                    <a:pt x="257720" y="69532"/>
                    <a:pt x="321436" y="41910"/>
                  </a:cubicBezTo>
                  <a:cubicBezTo>
                    <a:pt x="385153" y="13335"/>
                    <a:pt x="453625" y="0"/>
                    <a:pt x="525900" y="0"/>
                  </a:cubicBezTo>
                  <a:close/>
                  <a:moveTo>
                    <a:pt x="525900" y="817245"/>
                  </a:moveTo>
                  <a:cubicBezTo>
                    <a:pt x="565842" y="817245"/>
                    <a:pt x="603882" y="809625"/>
                    <a:pt x="639069" y="794385"/>
                  </a:cubicBezTo>
                  <a:cubicBezTo>
                    <a:pt x="675207" y="779145"/>
                    <a:pt x="705638" y="758190"/>
                    <a:pt x="732266" y="731520"/>
                  </a:cubicBezTo>
                  <a:cubicBezTo>
                    <a:pt x="757943" y="704850"/>
                    <a:pt x="778865" y="673418"/>
                    <a:pt x="794081" y="638175"/>
                  </a:cubicBezTo>
                  <a:cubicBezTo>
                    <a:pt x="809297" y="602933"/>
                    <a:pt x="816905" y="564833"/>
                    <a:pt x="816905" y="524827"/>
                  </a:cubicBezTo>
                  <a:cubicBezTo>
                    <a:pt x="816905" y="484823"/>
                    <a:pt x="809297" y="447675"/>
                    <a:pt x="794081" y="412433"/>
                  </a:cubicBezTo>
                  <a:cubicBezTo>
                    <a:pt x="778865" y="377190"/>
                    <a:pt x="757943" y="346710"/>
                    <a:pt x="732266" y="320040"/>
                  </a:cubicBezTo>
                  <a:cubicBezTo>
                    <a:pt x="705638" y="293370"/>
                    <a:pt x="675207" y="272415"/>
                    <a:pt x="639069" y="257175"/>
                  </a:cubicBezTo>
                  <a:cubicBezTo>
                    <a:pt x="602931" y="241935"/>
                    <a:pt x="565842" y="234315"/>
                    <a:pt x="525900" y="234315"/>
                  </a:cubicBezTo>
                  <a:cubicBezTo>
                    <a:pt x="485959" y="234315"/>
                    <a:pt x="447919" y="241935"/>
                    <a:pt x="412732" y="257175"/>
                  </a:cubicBezTo>
                  <a:cubicBezTo>
                    <a:pt x="377545" y="272415"/>
                    <a:pt x="346162" y="293370"/>
                    <a:pt x="319534" y="320040"/>
                  </a:cubicBezTo>
                  <a:cubicBezTo>
                    <a:pt x="292907" y="346710"/>
                    <a:pt x="272936" y="377190"/>
                    <a:pt x="257720" y="412433"/>
                  </a:cubicBezTo>
                  <a:cubicBezTo>
                    <a:pt x="242504" y="447675"/>
                    <a:pt x="234896" y="484823"/>
                    <a:pt x="234896" y="524827"/>
                  </a:cubicBezTo>
                  <a:cubicBezTo>
                    <a:pt x="234896" y="564833"/>
                    <a:pt x="242504" y="602933"/>
                    <a:pt x="257720" y="638175"/>
                  </a:cubicBezTo>
                  <a:cubicBezTo>
                    <a:pt x="272936" y="673418"/>
                    <a:pt x="293857" y="704850"/>
                    <a:pt x="319534" y="731520"/>
                  </a:cubicBezTo>
                  <a:cubicBezTo>
                    <a:pt x="345211" y="758190"/>
                    <a:pt x="376594" y="779145"/>
                    <a:pt x="412732" y="794385"/>
                  </a:cubicBezTo>
                  <a:cubicBezTo>
                    <a:pt x="447919" y="809625"/>
                    <a:pt x="485959" y="817245"/>
                    <a:pt x="525900" y="817245"/>
                  </a:cubicBezTo>
                  <a:close/>
                </a:path>
              </a:pathLst>
            </a:custGeom>
            <a:grpFill/>
            <a:ln w="948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5E5EE7B5-4096-9A42-9028-7DAD94A4EC8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076575" y="5190685"/>
            <a:ext cx="6038850" cy="1046407"/>
          </a:xfrm>
        </p:spPr>
        <p:txBody>
          <a:bodyPr>
            <a:normAutofit/>
          </a:bodyPr>
          <a:lstStyle>
            <a:lvl1pPr marL="0" indent="0" algn="ctr">
              <a:buNone/>
              <a:defRPr sz="80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YEARS!</a:t>
            </a:r>
          </a:p>
        </p:txBody>
      </p:sp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A90C9CF9-3653-574F-B137-6402A5E8861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04472" y="2484623"/>
            <a:ext cx="1735785" cy="1735785"/>
          </a:xfrm>
          <a:prstGeom prst="ellipse">
            <a:avLst/>
          </a:prstGeom>
          <a:pattFill prst="pct60">
            <a:fgClr>
              <a:schemeClr val="tx1"/>
            </a:fgClr>
            <a:bgClr>
              <a:schemeClr val="bg1"/>
            </a:bgClr>
          </a:pattFill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316A2BB-4CB9-3749-A046-965500015C0E}"/>
              </a:ext>
            </a:extLst>
          </p:cNvPr>
          <p:cNvSpPr/>
          <p:nvPr userDrawn="1"/>
        </p:nvSpPr>
        <p:spPr>
          <a:xfrm>
            <a:off x="2993571" y="315998"/>
            <a:ext cx="6204858" cy="6226004"/>
          </a:xfrm>
          <a:prstGeom prst="rect">
            <a:avLst/>
          </a:prstGeom>
          <a:noFill/>
          <a:ln w="104775" cmpd="tri">
            <a:gradFill>
              <a:gsLst>
                <a:gs pos="0">
                  <a:schemeClr val="accent3"/>
                </a:gs>
                <a:gs pos="30000">
                  <a:schemeClr val="accent3">
                    <a:lumMod val="88000"/>
                  </a:schemeClr>
                </a:gs>
                <a:gs pos="67000">
                  <a:schemeClr val="accent3">
                    <a:lumMod val="40000"/>
                    <a:lumOff val="60000"/>
                  </a:schemeClr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Picture Placeholder 35">
            <a:extLst>
              <a:ext uri="{FF2B5EF4-FFF2-40B4-BE49-F238E27FC236}">
                <a16:creationId xmlns:a16="http://schemas.microsoft.com/office/drawing/2014/main" id="{B72FED08-D75D-9DF5-19BD-F53652238B04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 rot="20524090" flipH="1">
            <a:off x="9865704" y="468578"/>
            <a:ext cx="1633274" cy="1959841"/>
          </a:xfrm>
          <a:custGeom>
            <a:avLst/>
            <a:gdLst>
              <a:gd name="connsiteX0" fmla="*/ 0 w 1633274"/>
              <a:gd name="connsiteY0" fmla="*/ 0 h 1959841"/>
              <a:gd name="connsiteX1" fmla="*/ 0 w 1633274"/>
              <a:gd name="connsiteY1" fmla="*/ 1959841 h 1959841"/>
              <a:gd name="connsiteX2" fmla="*/ 306914 w 1633274"/>
              <a:gd name="connsiteY2" fmla="*/ 1959841 h 1959841"/>
              <a:gd name="connsiteX3" fmla="*/ 1633274 w 1633274"/>
              <a:gd name="connsiteY3" fmla="*/ 1301559 h 1959841"/>
              <a:gd name="connsiteX4" fmla="*/ 1633274 w 1633274"/>
              <a:gd name="connsiteY4" fmla="*/ 0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3274" h="1959841">
                <a:moveTo>
                  <a:pt x="0" y="0"/>
                </a:moveTo>
                <a:lnTo>
                  <a:pt x="0" y="1959841"/>
                </a:lnTo>
                <a:lnTo>
                  <a:pt x="306914" y="1959841"/>
                </a:lnTo>
                <a:lnTo>
                  <a:pt x="1633274" y="1301559"/>
                </a:lnTo>
                <a:lnTo>
                  <a:pt x="1633274" y="0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7" name="Picture Placeholder 19">
            <a:extLst>
              <a:ext uri="{FF2B5EF4-FFF2-40B4-BE49-F238E27FC236}">
                <a16:creationId xmlns:a16="http://schemas.microsoft.com/office/drawing/2014/main" id="{E60F4D1A-04AB-2E3D-7410-5E2227BDAE77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 rot="507821" flipH="1">
            <a:off x="9819026" y="2110667"/>
            <a:ext cx="1633274" cy="1959841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4" name="Picture Placeholder 33">
            <a:extLst>
              <a:ext uri="{FF2B5EF4-FFF2-40B4-BE49-F238E27FC236}">
                <a16:creationId xmlns:a16="http://schemas.microsoft.com/office/drawing/2014/main" id="{6D218EFA-F35A-C814-A266-B8FC6E54C0C8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 rot="21283095" flipH="1">
            <a:off x="9861530" y="4049279"/>
            <a:ext cx="1548267" cy="1959841"/>
          </a:xfrm>
          <a:custGeom>
            <a:avLst/>
            <a:gdLst>
              <a:gd name="connsiteX0" fmla="*/ 0 w 1548267"/>
              <a:gd name="connsiteY0" fmla="*/ 51265 h 1959841"/>
              <a:gd name="connsiteX1" fmla="*/ 0 w 1548267"/>
              <a:gd name="connsiteY1" fmla="*/ 1959841 h 1959841"/>
              <a:gd name="connsiteX2" fmla="*/ 1548267 w 1548267"/>
              <a:gd name="connsiteY2" fmla="*/ 1959841 h 1959841"/>
              <a:gd name="connsiteX3" fmla="*/ 1548267 w 1548267"/>
              <a:gd name="connsiteY3" fmla="*/ 0 h 1959841"/>
              <a:gd name="connsiteX4" fmla="*/ 834223 w 1548267"/>
              <a:gd name="connsiteY4" fmla="*/ 0 h 1959841"/>
              <a:gd name="connsiteX5" fmla="*/ 35266 w 1548267"/>
              <a:gd name="connsiteY5" fmla="*/ 195436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48267" h="1959841">
                <a:moveTo>
                  <a:pt x="0" y="51265"/>
                </a:moveTo>
                <a:lnTo>
                  <a:pt x="0" y="1959841"/>
                </a:lnTo>
                <a:lnTo>
                  <a:pt x="1548267" y="1959841"/>
                </a:lnTo>
                <a:lnTo>
                  <a:pt x="1548267" y="0"/>
                </a:lnTo>
                <a:lnTo>
                  <a:pt x="834223" y="0"/>
                </a:lnTo>
                <a:lnTo>
                  <a:pt x="35266" y="195436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22D3C9-9E99-D94B-AD0B-3B8C536D51B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D4D575-E3A5-4E40-944A-40F05C0738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993715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0 Years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E396D-FF02-234E-BD81-59CECD18DEC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616315"/>
            <a:ext cx="10515600" cy="951279"/>
          </a:xfrm>
        </p:spPr>
        <p:txBody>
          <a:bodyPr>
            <a:noAutofit/>
          </a:bodyPr>
          <a:lstStyle>
            <a:lvl1pPr algn="ctr">
              <a:defRPr sz="8000">
                <a:solidFill>
                  <a:schemeClr val="bg1"/>
                </a:solidFill>
              </a:defRPr>
            </a:lvl1pPr>
          </a:lstStyle>
          <a:p>
            <a:r>
              <a:rPr lang="en-US"/>
              <a:t>IT’S BEEN</a:t>
            </a:r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C56E9B3E-8A89-B8A2-DE8F-F1A432EA602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 rot="1075910">
            <a:off x="699401" y="468578"/>
            <a:ext cx="1633274" cy="1959841"/>
          </a:xfrm>
          <a:custGeom>
            <a:avLst/>
            <a:gdLst>
              <a:gd name="connsiteX0" fmla="*/ 0 w 1633274"/>
              <a:gd name="connsiteY0" fmla="*/ 0 h 1959841"/>
              <a:gd name="connsiteX1" fmla="*/ 1633274 w 1633274"/>
              <a:gd name="connsiteY1" fmla="*/ 0 h 1959841"/>
              <a:gd name="connsiteX2" fmla="*/ 1633274 w 1633274"/>
              <a:gd name="connsiteY2" fmla="*/ 1435915 h 1959841"/>
              <a:gd name="connsiteX3" fmla="*/ 1573663 w 1633274"/>
              <a:gd name="connsiteY3" fmla="*/ 1315805 h 1959841"/>
              <a:gd name="connsiteX4" fmla="*/ 276006 w 1633274"/>
              <a:gd name="connsiteY4" fmla="*/ 1959841 h 1959841"/>
              <a:gd name="connsiteX5" fmla="*/ 0 w 1633274"/>
              <a:gd name="connsiteY5" fmla="*/ 1959841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33274" h="1959841">
                <a:moveTo>
                  <a:pt x="0" y="0"/>
                </a:moveTo>
                <a:lnTo>
                  <a:pt x="1633274" y="0"/>
                </a:lnTo>
                <a:lnTo>
                  <a:pt x="1633274" y="1435915"/>
                </a:lnTo>
                <a:lnTo>
                  <a:pt x="1573663" y="1315805"/>
                </a:lnTo>
                <a:lnTo>
                  <a:pt x="276006" y="1959841"/>
                </a:lnTo>
                <a:lnTo>
                  <a:pt x="0" y="1959841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3" name="Picture Placeholder 19">
            <a:extLst>
              <a:ext uri="{FF2B5EF4-FFF2-40B4-BE49-F238E27FC236}">
                <a16:creationId xmlns:a16="http://schemas.microsoft.com/office/drawing/2014/main" id="{5B0AAF79-2687-AB3A-592A-E6D68221ED6C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 rot="21092179">
            <a:off x="652723" y="2110667"/>
            <a:ext cx="1633274" cy="1959841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8584F2E9-1CEA-9211-19FF-067450C920D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 rot="316905">
            <a:off x="695227" y="4049279"/>
            <a:ext cx="1548267" cy="1959841"/>
          </a:xfrm>
          <a:custGeom>
            <a:avLst/>
            <a:gdLst>
              <a:gd name="connsiteX0" fmla="*/ 0 w 1548267"/>
              <a:gd name="connsiteY0" fmla="*/ 51269 h 1959841"/>
              <a:gd name="connsiteX1" fmla="*/ 35265 w 1548267"/>
              <a:gd name="connsiteY1" fmla="*/ 195436 h 1959841"/>
              <a:gd name="connsiteX2" fmla="*/ 834223 w 1548267"/>
              <a:gd name="connsiteY2" fmla="*/ 0 h 1959841"/>
              <a:gd name="connsiteX3" fmla="*/ 1548267 w 1548267"/>
              <a:gd name="connsiteY3" fmla="*/ 0 h 1959841"/>
              <a:gd name="connsiteX4" fmla="*/ 1548267 w 1548267"/>
              <a:gd name="connsiteY4" fmla="*/ 1959841 h 1959841"/>
              <a:gd name="connsiteX5" fmla="*/ 0 w 1548267"/>
              <a:gd name="connsiteY5" fmla="*/ 1959841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48267" h="1959841">
                <a:moveTo>
                  <a:pt x="0" y="51269"/>
                </a:moveTo>
                <a:lnTo>
                  <a:pt x="35265" y="195436"/>
                </a:lnTo>
                <a:lnTo>
                  <a:pt x="834223" y="0"/>
                </a:lnTo>
                <a:lnTo>
                  <a:pt x="1548267" y="0"/>
                </a:lnTo>
                <a:lnTo>
                  <a:pt x="1548267" y="1959841"/>
                </a:lnTo>
                <a:lnTo>
                  <a:pt x="0" y="1959841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grpSp>
        <p:nvGrpSpPr>
          <p:cNvPr id="19" name="Graphic 5">
            <a:extLst>
              <a:ext uri="{FF2B5EF4-FFF2-40B4-BE49-F238E27FC236}">
                <a16:creationId xmlns:a16="http://schemas.microsoft.com/office/drawing/2014/main" id="{618CA496-3320-2D86-0E34-A1AD95ABFE24}"/>
              </a:ext>
            </a:extLst>
          </p:cNvPr>
          <p:cNvGrpSpPr/>
          <p:nvPr userDrawn="1"/>
        </p:nvGrpSpPr>
        <p:grpSpPr>
          <a:xfrm>
            <a:off x="3366090" y="1441513"/>
            <a:ext cx="5732352" cy="4244843"/>
            <a:chOff x="3366090" y="1441513"/>
            <a:chExt cx="5732352" cy="4244843"/>
          </a:xfr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46000">
                <a:schemeClr val="accent3">
                  <a:lumMod val="95000"/>
                  <a:lumOff val="5000"/>
                </a:schemeClr>
              </a:gs>
              <a:gs pos="100000">
                <a:schemeClr val="accent3">
                  <a:lumMod val="60000"/>
                </a:schemeClr>
              </a:gs>
            </a:gsLst>
            <a:path path="circle">
              <a:fillToRect l="50000" t="130000" r="50000" b="-30000"/>
            </a:path>
          </a:gradFill>
          <a:effectLst>
            <a:outerShdw blurRad="50800" dist="1778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21" name="Freeform 7">
              <a:extLst>
                <a:ext uri="{FF2B5EF4-FFF2-40B4-BE49-F238E27FC236}">
                  <a16:creationId xmlns:a16="http://schemas.microsoft.com/office/drawing/2014/main" id="{05767C91-E587-0969-8D9B-A4D74A882FA8}"/>
                </a:ext>
              </a:extLst>
            </p:cNvPr>
            <p:cNvSpPr/>
            <p:nvPr/>
          </p:nvSpPr>
          <p:spPr>
            <a:xfrm>
              <a:off x="3529095" y="1909534"/>
              <a:ext cx="1956063" cy="2993159"/>
            </a:xfrm>
            <a:custGeom>
              <a:avLst/>
              <a:gdLst>
                <a:gd name="connsiteX0" fmla="*/ 1304042 w 1956063"/>
                <a:gd name="connsiteY0" fmla="*/ 1289779 h 2993158"/>
                <a:gd name="connsiteX1" fmla="*/ 1972364 w 1956063"/>
                <a:gd name="connsiteY1" fmla="*/ 1289779 h 2993158"/>
                <a:gd name="connsiteX2" fmla="*/ 1972364 w 1956063"/>
                <a:gd name="connsiteY2" fmla="*/ 3001322 h 2993158"/>
                <a:gd name="connsiteX3" fmla="*/ 1304042 w 1956063"/>
                <a:gd name="connsiteY3" fmla="*/ 3001322 h 2993158"/>
                <a:gd name="connsiteX4" fmla="*/ 1304042 w 1956063"/>
                <a:gd name="connsiteY4" fmla="*/ 2525137 h 2993158"/>
                <a:gd name="connsiteX5" fmla="*/ 0 w 1956063"/>
                <a:gd name="connsiteY5" fmla="*/ 2525137 h 2993158"/>
                <a:gd name="connsiteX6" fmla="*/ 0 w 1956063"/>
                <a:gd name="connsiteY6" fmla="*/ 1858479 h 2993158"/>
                <a:gd name="connsiteX7" fmla="*/ 8150 w 1956063"/>
                <a:gd name="connsiteY7" fmla="*/ 1858479 h 2993158"/>
                <a:gd name="connsiteX8" fmla="*/ 5434 w 1956063"/>
                <a:gd name="connsiteY8" fmla="*/ 1855758 h 2993158"/>
                <a:gd name="connsiteX9" fmla="*/ 956298 w 1956063"/>
                <a:gd name="connsiteY9" fmla="*/ 0 h 2993158"/>
                <a:gd name="connsiteX10" fmla="*/ 1708839 w 1956063"/>
                <a:gd name="connsiteY10" fmla="*/ 0 h 2993158"/>
                <a:gd name="connsiteX11" fmla="*/ 749824 w 1956063"/>
                <a:gd name="connsiteY11" fmla="*/ 1853037 h 2993158"/>
                <a:gd name="connsiteX12" fmla="*/ 1304042 w 1956063"/>
                <a:gd name="connsiteY12" fmla="*/ 1853037 h 2993158"/>
                <a:gd name="connsiteX13" fmla="*/ 1304042 w 1956063"/>
                <a:gd name="connsiteY13" fmla="*/ 1289779 h 2993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56063" h="2993158">
                  <a:moveTo>
                    <a:pt x="1304042" y="1289779"/>
                  </a:moveTo>
                  <a:lnTo>
                    <a:pt x="1972364" y="1289779"/>
                  </a:lnTo>
                  <a:lnTo>
                    <a:pt x="1972364" y="3001322"/>
                  </a:lnTo>
                  <a:lnTo>
                    <a:pt x="1304042" y="3001322"/>
                  </a:lnTo>
                  <a:lnTo>
                    <a:pt x="1304042" y="2525137"/>
                  </a:lnTo>
                  <a:lnTo>
                    <a:pt x="0" y="2525137"/>
                  </a:lnTo>
                  <a:lnTo>
                    <a:pt x="0" y="1858479"/>
                  </a:lnTo>
                  <a:lnTo>
                    <a:pt x="8150" y="1858479"/>
                  </a:lnTo>
                  <a:lnTo>
                    <a:pt x="5434" y="1855758"/>
                  </a:lnTo>
                  <a:lnTo>
                    <a:pt x="956298" y="0"/>
                  </a:lnTo>
                  <a:lnTo>
                    <a:pt x="1708839" y="0"/>
                  </a:lnTo>
                  <a:lnTo>
                    <a:pt x="749824" y="1853037"/>
                  </a:lnTo>
                  <a:lnTo>
                    <a:pt x="1304042" y="1853037"/>
                  </a:lnTo>
                  <a:lnTo>
                    <a:pt x="1304042" y="1289779"/>
                  </a:lnTo>
                  <a:close/>
                </a:path>
              </a:pathLst>
            </a:custGeom>
            <a:grpFill/>
            <a:ln w="271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 8">
              <a:extLst>
                <a:ext uri="{FF2B5EF4-FFF2-40B4-BE49-F238E27FC236}">
                  <a16:creationId xmlns:a16="http://schemas.microsoft.com/office/drawing/2014/main" id="{3EC64269-1EBA-00C5-87D5-A5641D2AE60E}"/>
                </a:ext>
              </a:extLst>
            </p:cNvPr>
            <p:cNvSpPr/>
            <p:nvPr/>
          </p:nvSpPr>
          <p:spPr>
            <a:xfrm>
              <a:off x="5819319" y="1906813"/>
              <a:ext cx="2988430" cy="2993159"/>
            </a:xfrm>
            <a:custGeom>
              <a:avLst/>
              <a:gdLst>
                <a:gd name="connsiteX0" fmla="*/ 1502365 w 2988429"/>
                <a:gd name="connsiteY0" fmla="*/ 0 h 2993158"/>
                <a:gd name="connsiteX1" fmla="*/ 2083751 w 2988429"/>
                <a:gd name="connsiteY1" fmla="*/ 119726 h 2993158"/>
                <a:gd name="connsiteX2" fmla="*/ 2561900 w 2988429"/>
                <a:gd name="connsiteY2" fmla="*/ 440811 h 2993158"/>
                <a:gd name="connsiteX3" fmla="*/ 2882476 w 2988429"/>
                <a:gd name="connsiteY3" fmla="*/ 919716 h 2993158"/>
                <a:gd name="connsiteX4" fmla="*/ 3002014 w 2988429"/>
                <a:gd name="connsiteY4" fmla="*/ 1502022 h 2993158"/>
                <a:gd name="connsiteX5" fmla="*/ 2882476 w 2988429"/>
                <a:gd name="connsiteY5" fmla="*/ 2087048 h 2993158"/>
                <a:gd name="connsiteX6" fmla="*/ 2561900 w 2988429"/>
                <a:gd name="connsiteY6" fmla="*/ 2563232 h 2993158"/>
                <a:gd name="connsiteX7" fmla="*/ 2083751 w 2988429"/>
                <a:gd name="connsiteY7" fmla="*/ 2887037 h 2993158"/>
                <a:gd name="connsiteX8" fmla="*/ 1502365 w 2988429"/>
                <a:gd name="connsiteY8" fmla="*/ 3006764 h 2993158"/>
                <a:gd name="connsiteX9" fmla="*/ 918263 w 2988429"/>
                <a:gd name="connsiteY9" fmla="*/ 2887037 h 2993158"/>
                <a:gd name="connsiteX10" fmla="*/ 442831 w 2988429"/>
                <a:gd name="connsiteY10" fmla="*/ 2563232 h 2993158"/>
                <a:gd name="connsiteX11" fmla="*/ 119537 w 2988429"/>
                <a:gd name="connsiteY11" fmla="*/ 2087048 h 2993158"/>
                <a:gd name="connsiteX12" fmla="*/ 0 w 2988429"/>
                <a:gd name="connsiteY12" fmla="*/ 1502022 h 2993158"/>
                <a:gd name="connsiteX13" fmla="*/ 119537 w 2988429"/>
                <a:gd name="connsiteY13" fmla="*/ 919716 h 2993158"/>
                <a:gd name="connsiteX14" fmla="*/ 442831 w 2988429"/>
                <a:gd name="connsiteY14" fmla="*/ 440811 h 2993158"/>
                <a:gd name="connsiteX15" fmla="*/ 918263 w 2988429"/>
                <a:gd name="connsiteY15" fmla="*/ 119726 h 2993158"/>
                <a:gd name="connsiteX16" fmla="*/ 1502365 w 2988429"/>
                <a:gd name="connsiteY16" fmla="*/ 0 h 2993158"/>
                <a:gd name="connsiteX17" fmla="*/ 1502365 w 2988429"/>
                <a:gd name="connsiteY17" fmla="*/ 2334664 h 2993158"/>
                <a:gd name="connsiteX18" fmla="*/ 1825659 w 2988429"/>
                <a:gd name="connsiteY18" fmla="*/ 2269358 h 2993158"/>
                <a:gd name="connsiteX19" fmla="*/ 2091901 w 2988429"/>
                <a:gd name="connsiteY19" fmla="*/ 2089769 h 2993158"/>
                <a:gd name="connsiteX20" fmla="*/ 2268490 w 2988429"/>
                <a:gd name="connsiteY20" fmla="*/ 1823106 h 2993158"/>
                <a:gd name="connsiteX21" fmla="*/ 2333692 w 2988429"/>
                <a:gd name="connsiteY21" fmla="*/ 1499300 h 2993158"/>
                <a:gd name="connsiteX22" fmla="*/ 2268490 w 2988429"/>
                <a:gd name="connsiteY22" fmla="*/ 1178216 h 2993158"/>
                <a:gd name="connsiteX23" fmla="*/ 2091901 w 2988429"/>
                <a:gd name="connsiteY23" fmla="*/ 914274 h 2993158"/>
                <a:gd name="connsiteX24" fmla="*/ 1825659 w 2988429"/>
                <a:gd name="connsiteY24" fmla="*/ 734684 h 2993158"/>
                <a:gd name="connsiteX25" fmla="*/ 1502365 w 2988429"/>
                <a:gd name="connsiteY25" fmla="*/ 669379 h 2993158"/>
                <a:gd name="connsiteX26" fmla="*/ 1179071 w 2988429"/>
                <a:gd name="connsiteY26" fmla="*/ 734684 h 2993158"/>
                <a:gd name="connsiteX27" fmla="*/ 912830 w 2988429"/>
                <a:gd name="connsiteY27" fmla="*/ 914274 h 2993158"/>
                <a:gd name="connsiteX28" fmla="*/ 736240 w 2988429"/>
                <a:gd name="connsiteY28" fmla="*/ 1178216 h 2993158"/>
                <a:gd name="connsiteX29" fmla="*/ 671038 w 2988429"/>
                <a:gd name="connsiteY29" fmla="*/ 1499300 h 2993158"/>
                <a:gd name="connsiteX30" fmla="*/ 736240 w 2988429"/>
                <a:gd name="connsiteY30" fmla="*/ 1823106 h 2993158"/>
                <a:gd name="connsiteX31" fmla="*/ 912830 w 2988429"/>
                <a:gd name="connsiteY31" fmla="*/ 2089769 h 2993158"/>
                <a:gd name="connsiteX32" fmla="*/ 1179071 w 2988429"/>
                <a:gd name="connsiteY32" fmla="*/ 2269358 h 2993158"/>
                <a:gd name="connsiteX33" fmla="*/ 1502365 w 2988429"/>
                <a:gd name="connsiteY33" fmla="*/ 2334664 h 2993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2988429" h="2993158">
                  <a:moveTo>
                    <a:pt x="1502365" y="0"/>
                  </a:moveTo>
                  <a:cubicBezTo>
                    <a:pt x="1708838" y="0"/>
                    <a:pt x="1901728" y="40816"/>
                    <a:pt x="2083751" y="119726"/>
                  </a:cubicBezTo>
                  <a:cubicBezTo>
                    <a:pt x="2265773" y="198637"/>
                    <a:pt x="2423345" y="307479"/>
                    <a:pt x="2561900" y="440811"/>
                  </a:cubicBezTo>
                  <a:cubicBezTo>
                    <a:pt x="2697737" y="576863"/>
                    <a:pt x="2803691" y="737405"/>
                    <a:pt x="2882476" y="919716"/>
                  </a:cubicBezTo>
                  <a:cubicBezTo>
                    <a:pt x="2961263" y="1102027"/>
                    <a:pt x="3002014" y="1297943"/>
                    <a:pt x="3002014" y="1502022"/>
                  </a:cubicBezTo>
                  <a:cubicBezTo>
                    <a:pt x="3002014" y="1708822"/>
                    <a:pt x="2961263" y="1904737"/>
                    <a:pt x="2882476" y="2087048"/>
                  </a:cubicBezTo>
                  <a:cubicBezTo>
                    <a:pt x="2803691" y="2269358"/>
                    <a:pt x="2695021" y="2429901"/>
                    <a:pt x="2561900" y="2563232"/>
                  </a:cubicBezTo>
                  <a:cubicBezTo>
                    <a:pt x="2426062" y="2699285"/>
                    <a:pt x="2265773" y="2808127"/>
                    <a:pt x="2083751" y="2887037"/>
                  </a:cubicBezTo>
                  <a:cubicBezTo>
                    <a:pt x="1901728" y="2965948"/>
                    <a:pt x="1706122" y="3006764"/>
                    <a:pt x="1502365" y="3006764"/>
                  </a:cubicBezTo>
                  <a:cubicBezTo>
                    <a:pt x="1295892" y="3006764"/>
                    <a:pt x="1100286" y="2968669"/>
                    <a:pt x="918263" y="2887037"/>
                  </a:cubicBezTo>
                  <a:cubicBezTo>
                    <a:pt x="736240" y="2808127"/>
                    <a:pt x="575952" y="2702006"/>
                    <a:pt x="442831" y="2563232"/>
                  </a:cubicBezTo>
                  <a:cubicBezTo>
                    <a:pt x="306993" y="2427180"/>
                    <a:pt x="198323" y="2269358"/>
                    <a:pt x="119537" y="2087048"/>
                  </a:cubicBezTo>
                  <a:cubicBezTo>
                    <a:pt x="40751" y="1904737"/>
                    <a:pt x="0" y="1711543"/>
                    <a:pt x="0" y="1502022"/>
                  </a:cubicBezTo>
                  <a:cubicBezTo>
                    <a:pt x="0" y="1295221"/>
                    <a:pt x="38034" y="1102027"/>
                    <a:pt x="119537" y="919716"/>
                  </a:cubicBezTo>
                  <a:cubicBezTo>
                    <a:pt x="198323" y="737405"/>
                    <a:pt x="304276" y="579584"/>
                    <a:pt x="442831" y="440811"/>
                  </a:cubicBezTo>
                  <a:cubicBezTo>
                    <a:pt x="578669" y="304758"/>
                    <a:pt x="736240" y="198637"/>
                    <a:pt x="918263" y="119726"/>
                  </a:cubicBezTo>
                  <a:cubicBezTo>
                    <a:pt x="1103002" y="38095"/>
                    <a:pt x="1295892" y="0"/>
                    <a:pt x="1502365" y="0"/>
                  </a:cubicBezTo>
                  <a:close/>
                  <a:moveTo>
                    <a:pt x="1502365" y="2334664"/>
                  </a:moveTo>
                  <a:cubicBezTo>
                    <a:pt x="1616469" y="2334664"/>
                    <a:pt x="1725139" y="2312895"/>
                    <a:pt x="1825659" y="2269358"/>
                  </a:cubicBezTo>
                  <a:cubicBezTo>
                    <a:pt x="1928896" y="2225822"/>
                    <a:pt x="2015832" y="2165958"/>
                    <a:pt x="2091901" y="2089769"/>
                  </a:cubicBezTo>
                  <a:cubicBezTo>
                    <a:pt x="2165253" y="2013579"/>
                    <a:pt x="2225022" y="1923785"/>
                    <a:pt x="2268490" y="1823106"/>
                  </a:cubicBezTo>
                  <a:cubicBezTo>
                    <a:pt x="2311958" y="1722427"/>
                    <a:pt x="2333692" y="1613585"/>
                    <a:pt x="2333692" y="1499300"/>
                  </a:cubicBezTo>
                  <a:cubicBezTo>
                    <a:pt x="2333692" y="1385016"/>
                    <a:pt x="2311958" y="1278895"/>
                    <a:pt x="2268490" y="1178216"/>
                  </a:cubicBezTo>
                  <a:cubicBezTo>
                    <a:pt x="2225022" y="1077537"/>
                    <a:pt x="2165253" y="990463"/>
                    <a:pt x="2091901" y="914274"/>
                  </a:cubicBezTo>
                  <a:cubicBezTo>
                    <a:pt x="2015832" y="838084"/>
                    <a:pt x="1928896" y="778221"/>
                    <a:pt x="1825659" y="734684"/>
                  </a:cubicBezTo>
                  <a:cubicBezTo>
                    <a:pt x="1722422" y="691148"/>
                    <a:pt x="1616469" y="669379"/>
                    <a:pt x="1502365" y="669379"/>
                  </a:cubicBezTo>
                  <a:cubicBezTo>
                    <a:pt x="1388261" y="669379"/>
                    <a:pt x="1279591" y="691148"/>
                    <a:pt x="1179071" y="734684"/>
                  </a:cubicBezTo>
                  <a:cubicBezTo>
                    <a:pt x="1078552" y="778221"/>
                    <a:pt x="988899" y="838084"/>
                    <a:pt x="912830" y="914274"/>
                  </a:cubicBezTo>
                  <a:cubicBezTo>
                    <a:pt x="836760" y="990463"/>
                    <a:pt x="779708" y="1077537"/>
                    <a:pt x="736240" y="1178216"/>
                  </a:cubicBezTo>
                  <a:cubicBezTo>
                    <a:pt x="692772" y="1278895"/>
                    <a:pt x="671038" y="1385016"/>
                    <a:pt x="671038" y="1499300"/>
                  </a:cubicBezTo>
                  <a:cubicBezTo>
                    <a:pt x="671038" y="1613585"/>
                    <a:pt x="692772" y="1722427"/>
                    <a:pt x="736240" y="1823106"/>
                  </a:cubicBezTo>
                  <a:cubicBezTo>
                    <a:pt x="779708" y="1923785"/>
                    <a:pt x="839477" y="2013579"/>
                    <a:pt x="912830" y="2089769"/>
                  </a:cubicBezTo>
                  <a:cubicBezTo>
                    <a:pt x="986182" y="2165958"/>
                    <a:pt x="1075835" y="2225822"/>
                    <a:pt x="1179071" y="2269358"/>
                  </a:cubicBezTo>
                  <a:cubicBezTo>
                    <a:pt x="1282308" y="2312895"/>
                    <a:pt x="1388261" y="2334664"/>
                    <a:pt x="1502365" y="2334664"/>
                  </a:cubicBezTo>
                  <a:close/>
                </a:path>
              </a:pathLst>
            </a:custGeom>
            <a:grpFill/>
            <a:ln w="271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5" name="Picture Placeholder 21">
            <a:extLst>
              <a:ext uri="{FF2B5EF4-FFF2-40B4-BE49-F238E27FC236}">
                <a16:creationId xmlns:a16="http://schemas.microsoft.com/office/drawing/2014/main" id="{B2471F2B-4B13-97DD-37DE-D92A9828F6DB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445641" y="2561107"/>
            <a:ext cx="1735785" cy="1735785"/>
          </a:xfrm>
          <a:prstGeom prst="ellipse">
            <a:avLst/>
          </a:prstGeom>
          <a:pattFill prst="pct60">
            <a:fgClr>
              <a:schemeClr val="tx1"/>
            </a:fgClr>
            <a:bgClr>
              <a:schemeClr val="bg1"/>
            </a:bgClr>
          </a:pattFill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5E5EE7B5-4096-9A42-9028-7DAD94A4EC8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076575" y="5190685"/>
            <a:ext cx="6038850" cy="1046407"/>
          </a:xfrm>
        </p:spPr>
        <p:txBody>
          <a:bodyPr>
            <a:normAutofit/>
          </a:bodyPr>
          <a:lstStyle>
            <a:lvl1pPr marL="0" indent="0" algn="ctr">
              <a:buNone/>
              <a:defRPr sz="80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YEARS!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316A2BB-4CB9-3749-A046-965500015C0E}"/>
              </a:ext>
            </a:extLst>
          </p:cNvPr>
          <p:cNvSpPr/>
          <p:nvPr userDrawn="1"/>
        </p:nvSpPr>
        <p:spPr>
          <a:xfrm>
            <a:off x="2993571" y="315998"/>
            <a:ext cx="6204858" cy="6226004"/>
          </a:xfrm>
          <a:prstGeom prst="rect">
            <a:avLst/>
          </a:prstGeom>
          <a:noFill/>
          <a:ln w="104775" cmpd="tri">
            <a:gradFill>
              <a:gsLst>
                <a:gs pos="0">
                  <a:schemeClr val="accent3"/>
                </a:gs>
                <a:gs pos="30000">
                  <a:schemeClr val="accent3">
                    <a:lumMod val="88000"/>
                  </a:schemeClr>
                </a:gs>
                <a:gs pos="67000">
                  <a:schemeClr val="accent3">
                    <a:lumMod val="40000"/>
                    <a:lumOff val="60000"/>
                  </a:schemeClr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Picture Placeholder 35">
            <a:extLst>
              <a:ext uri="{FF2B5EF4-FFF2-40B4-BE49-F238E27FC236}">
                <a16:creationId xmlns:a16="http://schemas.microsoft.com/office/drawing/2014/main" id="{B72FED08-D75D-9DF5-19BD-F53652238B04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 rot="20524090" flipH="1">
            <a:off x="9865704" y="468578"/>
            <a:ext cx="1633274" cy="1959841"/>
          </a:xfrm>
          <a:custGeom>
            <a:avLst/>
            <a:gdLst>
              <a:gd name="connsiteX0" fmla="*/ 0 w 1633274"/>
              <a:gd name="connsiteY0" fmla="*/ 0 h 1959841"/>
              <a:gd name="connsiteX1" fmla="*/ 0 w 1633274"/>
              <a:gd name="connsiteY1" fmla="*/ 1959841 h 1959841"/>
              <a:gd name="connsiteX2" fmla="*/ 306914 w 1633274"/>
              <a:gd name="connsiteY2" fmla="*/ 1959841 h 1959841"/>
              <a:gd name="connsiteX3" fmla="*/ 1633274 w 1633274"/>
              <a:gd name="connsiteY3" fmla="*/ 1301559 h 1959841"/>
              <a:gd name="connsiteX4" fmla="*/ 1633274 w 1633274"/>
              <a:gd name="connsiteY4" fmla="*/ 0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3274" h="1959841">
                <a:moveTo>
                  <a:pt x="0" y="0"/>
                </a:moveTo>
                <a:lnTo>
                  <a:pt x="0" y="1959841"/>
                </a:lnTo>
                <a:lnTo>
                  <a:pt x="306914" y="1959841"/>
                </a:lnTo>
                <a:lnTo>
                  <a:pt x="1633274" y="1301559"/>
                </a:lnTo>
                <a:lnTo>
                  <a:pt x="1633274" y="0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7" name="Picture Placeholder 19">
            <a:extLst>
              <a:ext uri="{FF2B5EF4-FFF2-40B4-BE49-F238E27FC236}">
                <a16:creationId xmlns:a16="http://schemas.microsoft.com/office/drawing/2014/main" id="{E60F4D1A-04AB-2E3D-7410-5E2227BDAE77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 rot="507821" flipH="1">
            <a:off x="9819026" y="2110667"/>
            <a:ext cx="1633274" cy="1959841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4" name="Picture Placeholder 33">
            <a:extLst>
              <a:ext uri="{FF2B5EF4-FFF2-40B4-BE49-F238E27FC236}">
                <a16:creationId xmlns:a16="http://schemas.microsoft.com/office/drawing/2014/main" id="{6D218EFA-F35A-C814-A266-B8FC6E54C0C8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 rot="21283095" flipH="1">
            <a:off x="9861530" y="4049279"/>
            <a:ext cx="1548267" cy="1959841"/>
          </a:xfrm>
          <a:custGeom>
            <a:avLst/>
            <a:gdLst>
              <a:gd name="connsiteX0" fmla="*/ 0 w 1548267"/>
              <a:gd name="connsiteY0" fmla="*/ 51265 h 1959841"/>
              <a:gd name="connsiteX1" fmla="*/ 0 w 1548267"/>
              <a:gd name="connsiteY1" fmla="*/ 1959841 h 1959841"/>
              <a:gd name="connsiteX2" fmla="*/ 1548267 w 1548267"/>
              <a:gd name="connsiteY2" fmla="*/ 1959841 h 1959841"/>
              <a:gd name="connsiteX3" fmla="*/ 1548267 w 1548267"/>
              <a:gd name="connsiteY3" fmla="*/ 0 h 1959841"/>
              <a:gd name="connsiteX4" fmla="*/ 834223 w 1548267"/>
              <a:gd name="connsiteY4" fmla="*/ 0 h 1959841"/>
              <a:gd name="connsiteX5" fmla="*/ 35266 w 1548267"/>
              <a:gd name="connsiteY5" fmla="*/ 195436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48267" h="1959841">
                <a:moveTo>
                  <a:pt x="0" y="51265"/>
                </a:moveTo>
                <a:lnTo>
                  <a:pt x="0" y="1959841"/>
                </a:lnTo>
                <a:lnTo>
                  <a:pt x="1548267" y="1959841"/>
                </a:lnTo>
                <a:lnTo>
                  <a:pt x="1548267" y="0"/>
                </a:lnTo>
                <a:lnTo>
                  <a:pt x="834223" y="0"/>
                </a:lnTo>
                <a:lnTo>
                  <a:pt x="35266" y="195436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22D3C9-9E99-D94B-AD0B-3B8C536D51B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D4D575-E3A5-4E40-944A-40F05C0738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41773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0 Years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E396D-FF02-234E-BD81-59CECD18DEC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616315"/>
            <a:ext cx="10515600" cy="951279"/>
          </a:xfrm>
        </p:spPr>
        <p:txBody>
          <a:bodyPr>
            <a:noAutofit/>
          </a:bodyPr>
          <a:lstStyle>
            <a:lvl1pPr algn="ctr">
              <a:defRPr sz="8000">
                <a:solidFill>
                  <a:schemeClr val="bg1"/>
                </a:solidFill>
              </a:defRPr>
            </a:lvl1pPr>
          </a:lstStyle>
          <a:p>
            <a:r>
              <a:rPr lang="en-US"/>
              <a:t>IT’S BEEN</a:t>
            </a:r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C56E9B3E-8A89-B8A2-DE8F-F1A432EA602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 rot="1075910">
            <a:off x="699401" y="468578"/>
            <a:ext cx="1633274" cy="1959841"/>
          </a:xfrm>
          <a:custGeom>
            <a:avLst/>
            <a:gdLst>
              <a:gd name="connsiteX0" fmla="*/ 0 w 1633274"/>
              <a:gd name="connsiteY0" fmla="*/ 0 h 1959841"/>
              <a:gd name="connsiteX1" fmla="*/ 1633274 w 1633274"/>
              <a:gd name="connsiteY1" fmla="*/ 0 h 1959841"/>
              <a:gd name="connsiteX2" fmla="*/ 1633274 w 1633274"/>
              <a:gd name="connsiteY2" fmla="*/ 1435915 h 1959841"/>
              <a:gd name="connsiteX3" fmla="*/ 1573663 w 1633274"/>
              <a:gd name="connsiteY3" fmla="*/ 1315805 h 1959841"/>
              <a:gd name="connsiteX4" fmla="*/ 276006 w 1633274"/>
              <a:gd name="connsiteY4" fmla="*/ 1959841 h 1959841"/>
              <a:gd name="connsiteX5" fmla="*/ 0 w 1633274"/>
              <a:gd name="connsiteY5" fmla="*/ 1959841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33274" h="1959841">
                <a:moveTo>
                  <a:pt x="0" y="0"/>
                </a:moveTo>
                <a:lnTo>
                  <a:pt x="1633274" y="0"/>
                </a:lnTo>
                <a:lnTo>
                  <a:pt x="1633274" y="1435915"/>
                </a:lnTo>
                <a:lnTo>
                  <a:pt x="1573663" y="1315805"/>
                </a:lnTo>
                <a:lnTo>
                  <a:pt x="276006" y="1959841"/>
                </a:lnTo>
                <a:lnTo>
                  <a:pt x="0" y="1959841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3" name="Picture Placeholder 19">
            <a:extLst>
              <a:ext uri="{FF2B5EF4-FFF2-40B4-BE49-F238E27FC236}">
                <a16:creationId xmlns:a16="http://schemas.microsoft.com/office/drawing/2014/main" id="{5B0AAF79-2687-AB3A-592A-E6D68221ED6C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 rot="21092179">
            <a:off x="652723" y="2110667"/>
            <a:ext cx="1633274" cy="1959841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8584F2E9-1CEA-9211-19FF-067450C920D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 rot="316905">
            <a:off x="695227" y="4049279"/>
            <a:ext cx="1548267" cy="1959841"/>
          </a:xfrm>
          <a:custGeom>
            <a:avLst/>
            <a:gdLst>
              <a:gd name="connsiteX0" fmla="*/ 0 w 1548267"/>
              <a:gd name="connsiteY0" fmla="*/ 51269 h 1959841"/>
              <a:gd name="connsiteX1" fmla="*/ 35265 w 1548267"/>
              <a:gd name="connsiteY1" fmla="*/ 195436 h 1959841"/>
              <a:gd name="connsiteX2" fmla="*/ 834223 w 1548267"/>
              <a:gd name="connsiteY2" fmla="*/ 0 h 1959841"/>
              <a:gd name="connsiteX3" fmla="*/ 1548267 w 1548267"/>
              <a:gd name="connsiteY3" fmla="*/ 0 h 1959841"/>
              <a:gd name="connsiteX4" fmla="*/ 1548267 w 1548267"/>
              <a:gd name="connsiteY4" fmla="*/ 1959841 h 1959841"/>
              <a:gd name="connsiteX5" fmla="*/ 0 w 1548267"/>
              <a:gd name="connsiteY5" fmla="*/ 1959841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48267" h="1959841">
                <a:moveTo>
                  <a:pt x="0" y="51269"/>
                </a:moveTo>
                <a:lnTo>
                  <a:pt x="35265" y="195436"/>
                </a:lnTo>
                <a:lnTo>
                  <a:pt x="834223" y="0"/>
                </a:lnTo>
                <a:lnTo>
                  <a:pt x="1548267" y="0"/>
                </a:lnTo>
                <a:lnTo>
                  <a:pt x="1548267" y="1959841"/>
                </a:lnTo>
                <a:lnTo>
                  <a:pt x="0" y="1959841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grpSp>
        <p:nvGrpSpPr>
          <p:cNvPr id="25" name="Graphic 5">
            <a:extLst>
              <a:ext uri="{FF2B5EF4-FFF2-40B4-BE49-F238E27FC236}">
                <a16:creationId xmlns:a16="http://schemas.microsoft.com/office/drawing/2014/main" id="{5415ACA8-0022-6F41-D0BE-83B0335FCF00}"/>
              </a:ext>
            </a:extLst>
          </p:cNvPr>
          <p:cNvGrpSpPr/>
          <p:nvPr userDrawn="1"/>
        </p:nvGrpSpPr>
        <p:grpSpPr>
          <a:xfrm>
            <a:off x="3366090" y="1441513"/>
            <a:ext cx="5732352" cy="4244842"/>
            <a:chOff x="3366090" y="1441513"/>
            <a:chExt cx="5732352" cy="4244842"/>
          </a:xfr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46000">
                <a:schemeClr val="accent3">
                  <a:lumMod val="95000"/>
                  <a:lumOff val="5000"/>
                </a:schemeClr>
              </a:gs>
              <a:gs pos="100000">
                <a:schemeClr val="accent3">
                  <a:lumMod val="60000"/>
                </a:schemeClr>
              </a:gs>
            </a:gsLst>
            <a:path path="circle">
              <a:fillToRect l="50000" t="130000" r="50000" b="-30000"/>
            </a:path>
          </a:gradFill>
          <a:effectLst>
            <a:outerShdw blurRad="50800" dist="508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26" name="Freeform 6">
              <a:extLst>
                <a:ext uri="{FF2B5EF4-FFF2-40B4-BE49-F238E27FC236}">
                  <a16:creationId xmlns:a16="http://schemas.microsoft.com/office/drawing/2014/main" id="{82F097BC-5C78-582C-2F70-3D5C14BA837D}"/>
                </a:ext>
              </a:extLst>
            </p:cNvPr>
            <p:cNvSpPr/>
            <p:nvPr/>
          </p:nvSpPr>
          <p:spPr>
            <a:xfrm>
              <a:off x="3529095" y="1885045"/>
              <a:ext cx="2037566" cy="3020368"/>
            </a:xfrm>
            <a:custGeom>
              <a:avLst/>
              <a:gdLst>
                <a:gd name="connsiteX0" fmla="*/ 1760457 w 2037565"/>
                <a:gd name="connsiteY0" fmla="*/ 1385016 h 3020368"/>
                <a:gd name="connsiteX1" fmla="*/ 1969647 w 2037565"/>
                <a:gd name="connsiteY1" fmla="*/ 1697937 h 3020368"/>
                <a:gd name="connsiteX2" fmla="*/ 2040283 w 2037565"/>
                <a:gd name="connsiteY2" fmla="*/ 2068000 h 3020368"/>
                <a:gd name="connsiteX3" fmla="*/ 1966930 w 2037565"/>
                <a:gd name="connsiteY3" fmla="*/ 2440784 h 3020368"/>
                <a:gd name="connsiteX4" fmla="*/ 1755023 w 2037565"/>
                <a:gd name="connsiteY4" fmla="*/ 2756426 h 3020368"/>
                <a:gd name="connsiteX5" fmla="*/ 1439880 w 2037565"/>
                <a:gd name="connsiteY5" fmla="*/ 2965948 h 3020368"/>
                <a:gd name="connsiteX6" fmla="*/ 1067685 w 2037565"/>
                <a:gd name="connsiteY6" fmla="*/ 3036695 h 3020368"/>
                <a:gd name="connsiteX7" fmla="*/ 975315 w 2037565"/>
                <a:gd name="connsiteY7" fmla="*/ 3036695 h 3020368"/>
                <a:gd name="connsiteX8" fmla="*/ 603120 w 2037565"/>
                <a:gd name="connsiteY8" fmla="*/ 2965948 h 3020368"/>
                <a:gd name="connsiteX9" fmla="*/ 287976 w 2037565"/>
                <a:gd name="connsiteY9" fmla="*/ 2756426 h 3020368"/>
                <a:gd name="connsiteX10" fmla="*/ 76069 w 2037565"/>
                <a:gd name="connsiteY10" fmla="*/ 2440784 h 3020368"/>
                <a:gd name="connsiteX11" fmla="*/ 0 w 2037565"/>
                <a:gd name="connsiteY11" fmla="*/ 2070721 h 3020368"/>
                <a:gd name="connsiteX12" fmla="*/ 668322 w 2037565"/>
                <a:gd name="connsiteY12" fmla="*/ 2070721 h 3020368"/>
                <a:gd name="connsiteX13" fmla="*/ 757975 w 2037565"/>
                <a:gd name="connsiteY13" fmla="*/ 2282963 h 3020368"/>
                <a:gd name="connsiteX14" fmla="*/ 975315 w 2037565"/>
                <a:gd name="connsiteY14" fmla="*/ 2372758 h 3020368"/>
                <a:gd name="connsiteX15" fmla="*/ 1067685 w 2037565"/>
                <a:gd name="connsiteY15" fmla="*/ 2372758 h 3020368"/>
                <a:gd name="connsiteX16" fmla="*/ 1285025 w 2037565"/>
                <a:gd name="connsiteY16" fmla="*/ 2282963 h 3020368"/>
                <a:gd name="connsiteX17" fmla="*/ 1374678 w 2037565"/>
                <a:gd name="connsiteY17" fmla="*/ 2070721 h 3020368"/>
                <a:gd name="connsiteX18" fmla="*/ 1285025 w 2037565"/>
                <a:gd name="connsiteY18" fmla="*/ 1855758 h 3020368"/>
                <a:gd name="connsiteX19" fmla="*/ 1067685 w 2037565"/>
                <a:gd name="connsiteY19" fmla="*/ 1765963 h 3020368"/>
                <a:gd name="connsiteX20" fmla="*/ 820460 w 2037565"/>
                <a:gd name="connsiteY20" fmla="*/ 1765963 h 3020368"/>
                <a:gd name="connsiteX21" fmla="*/ 820460 w 2037565"/>
                <a:gd name="connsiteY21" fmla="*/ 1102026 h 3020368"/>
                <a:gd name="connsiteX22" fmla="*/ 823177 w 2037565"/>
                <a:gd name="connsiteY22" fmla="*/ 1102026 h 3020368"/>
                <a:gd name="connsiteX23" fmla="*/ 823177 w 2037565"/>
                <a:gd name="connsiteY23" fmla="*/ 1093863 h 3020368"/>
                <a:gd name="connsiteX24" fmla="*/ 1040517 w 2037565"/>
                <a:gd name="connsiteY24" fmla="*/ 1093863 h 3020368"/>
                <a:gd name="connsiteX25" fmla="*/ 1187222 w 2037565"/>
                <a:gd name="connsiteY25" fmla="*/ 1031279 h 3020368"/>
                <a:gd name="connsiteX26" fmla="*/ 1252424 w 2037565"/>
                <a:gd name="connsiteY26" fmla="*/ 876179 h 3020368"/>
                <a:gd name="connsiteX27" fmla="*/ 1187222 w 2037565"/>
                <a:gd name="connsiteY27" fmla="*/ 723800 h 3020368"/>
                <a:gd name="connsiteX28" fmla="*/ 1040517 w 2037565"/>
                <a:gd name="connsiteY28" fmla="*/ 663937 h 3020368"/>
                <a:gd name="connsiteX29" fmla="*/ 942714 w 2037565"/>
                <a:gd name="connsiteY29" fmla="*/ 663937 h 3020368"/>
                <a:gd name="connsiteX30" fmla="*/ 793292 w 2037565"/>
                <a:gd name="connsiteY30" fmla="*/ 723800 h 3020368"/>
                <a:gd name="connsiteX31" fmla="*/ 733524 w 2037565"/>
                <a:gd name="connsiteY31" fmla="*/ 876179 h 3020368"/>
                <a:gd name="connsiteX32" fmla="*/ 59769 w 2037565"/>
                <a:gd name="connsiteY32" fmla="*/ 876179 h 3020368"/>
                <a:gd name="connsiteX33" fmla="*/ 127687 w 2037565"/>
                <a:gd name="connsiteY33" fmla="*/ 541490 h 3020368"/>
                <a:gd name="connsiteX34" fmla="*/ 317860 w 2037565"/>
                <a:gd name="connsiteY34" fmla="*/ 255779 h 3020368"/>
                <a:gd name="connsiteX35" fmla="*/ 603120 w 2037565"/>
                <a:gd name="connsiteY35" fmla="*/ 65305 h 3020368"/>
                <a:gd name="connsiteX36" fmla="*/ 939997 w 2037565"/>
                <a:gd name="connsiteY36" fmla="*/ 0 h 3020368"/>
                <a:gd name="connsiteX37" fmla="*/ 1037800 w 2037565"/>
                <a:gd name="connsiteY37" fmla="*/ 0 h 3020368"/>
                <a:gd name="connsiteX38" fmla="*/ 1371961 w 2037565"/>
                <a:gd name="connsiteY38" fmla="*/ 65305 h 3020368"/>
                <a:gd name="connsiteX39" fmla="*/ 1659937 w 2037565"/>
                <a:gd name="connsiteY39" fmla="*/ 255779 h 3020368"/>
                <a:gd name="connsiteX40" fmla="*/ 1852827 w 2037565"/>
                <a:gd name="connsiteY40" fmla="*/ 541490 h 3020368"/>
                <a:gd name="connsiteX41" fmla="*/ 1918029 w 2037565"/>
                <a:gd name="connsiteY41" fmla="*/ 876179 h 3020368"/>
                <a:gd name="connsiteX42" fmla="*/ 1760457 w 2037565"/>
                <a:gd name="connsiteY42" fmla="*/ 1385016 h 30203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</a:cxnLst>
              <a:rect l="l" t="t" r="r" b="b"/>
              <a:pathLst>
                <a:path w="2037565" h="3020368">
                  <a:moveTo>
                    <a:pt x="1760457" y="1385016"/>
                  </a:moveTo>
                  <a:cubicBezTo>
                    <a:pt x="1852827" y="1477532"/>
                    <a:pt x="1923462" y="1583653"/>
                    <a:pt x="1969647" y="1697937"/>
                  </a:cubicBezTo>
                  <a:cubicBezTo>
                    <a:pt x="2015832" y="1814942"/>
                    <a:pt x="2040283" y="1940111"/>
                    <a:pt x="2040283" y="2068000"/>
                  </a:cubicBezTo>
                  <a:cubicBezTo>
                    <a:pt x="2040283" y="2198611"/>
                    <a:pt x="2015832" y="2323779"/>
                    <a:pt x="1966930" y="2440784"/>
                  </a:cubicBezTo>
                  <a:cubicBezTo>
                    <a:pt x="1918029" y="2560511"/>
                    <a:pt x="1847393" y="2663911"/>
                    <a:pt x="1755023" y="2756426"/>
                  </a:cubicBezTo>
                  <a:cubicBezTo>
                    <a:pt x="1662654" y="2848942"/>
                    <a:pt x="1556700" y="2919690"/>
                    <a:pt x="1439880" y="2965948"/>
                  </a:cubicBezTo>
                  <a:cubicBezTo>
                    <a:pt x="1320343" y="3014926"/>
                    <a:pt x="1198089" y="3036695"/>
                    <a:pt x="1067685" y="3036695"/>
                  </a:cubicBezTo>
                  <a:lnTo>
                    <a:pt x="975315" y="3036695"/>
                  </a:lnTo>
                  <a:cubicBezTo>
                    <a:pt x="844911" y="3036695"/>
                    <a:pt x="719940" y="3012205"/>
                    <a:pt x="603120" y="2965948"/>
                  </a:cubicBezTo>
                  <a:cubicBezTo>
                    <a:pt x="483582" y="2919690"/>
                    <a:pt x="380346" y="2848942"/>
                    <a:pt x="287976" y="2756426"/>
                  </a:cubicBezTo>
                  <a:cubicBezTo>
                    <a:pt x="195606" y="2663911"/>
                    <a:pt x="124971" y="2557790"/>
                    <a:pt x="76069" y="2440784"/>
                  </a:cubicBezTo>
                  <a:cubicBezTo>
                    <a:pt x="24451" y="2326500"/>
                    <a:pt x="0" y="2201332"/>
                    <a:pt x="0" y="2070721"/>
                  </a:cubicBezTo>
                  <a:lnTo>
                    <a:pt x="668322" y="2070721"/>
                  </a:lnTo>
                  <a:cubicBezTo>
                    <a:pt x="668322" y="2157795"/>
                    <a:pt x="698206" y="2228542"/>
                    <a:pt x="757975" y="2282963"/>
                  </a:cubicBezTo>
                  <a:cubicBezTo>
                    <a:pt x="817743" y="2342826"/>
                    <a:pt x="888379" y="2372758"/>
                    <a:pt x="975315" y="2372758"/>
                  </a:cubicBezTo>
                  <a:lnTo>
                    <a:pt x="1067685" y="2372758"/>
                  </a:lnTo>
                  <a:cubicBezTo>
                    <a:pt x="1151904" y="2372758"/>
                    <a:pt x="1222540" y="2342826"/>
                    <a:pt x="1285025" y="2282963"/>
                  </a:cubicBezTo>
                  <a:cubicBezTo>
                    <a:pt x="1344794" y="2225821"/>
                    <a:pt x="1374678" y="2155074"/>
                    <a:pt x="1374678" y="2070721"/>
                  </a:cubicBezTo>
                  <a:cubicBezTo>
                    <a:pt x="1374678" y="1983647"/>
                    <a:pt x="1344794" y="1910179"/>
                    <a:pt x="1285025" y="1855758"/>
                  </a:cubicBezTo>
                  <a:cubicBezTo>
                    <a:pt x="1225256" y="1795895"/>
                    <a:pt x="1151904" y="1765963"/>
                    <a:pt x="1067685" y="1765963"/>
                  </a:cubicBezTo>
                  <a:lnTo>
                    <a:pt x="820460" y="1765963"/>
                  </a:lnTo>
                  <a:lnTo>
                    <a:pt x="820460" y="1102026"/>
                  </a:lnTo>
                  <a:lnTo>
                    <a:pt x="823177" y="1102026"/>
                  </a:lnTo>
                  <a:lnTo>
                    <a:pt x="823177" y="1093863"/>
                  </a:lnTo>
                  <a:lnTo>
                    <a:pt x="1040517" y="1093863"/>
                  </a:lnTo>
                  <a:cubicBezTo>
                    <a:pt x="1100286" y="1093863"/>
                    <a:pt x="1149187" y="1072095"/>
                    <a:pt x="1187222" y="1031279"/>
                  </a:cubicBezTo>
                  <a:cubicBezTo>
                    <a:pt x="1230690" y="987742"/>
                    <a:pt x="1252424" y="936042"/>
                    <a:pt x="1252424" y="876179"/>
                  </a:cubicBezTo>
                  <a:cubicBezTo>
                    <a:pt x="1252424" y="819037"/>
                    <a:pt x="1230690" y="770058"/>
                    <a:pt x="1187222" y="723800"/>
                  </a:cubicBezTo>
                  <a:cubicBezTo>
                    <a:pt x="1146470" y="682984"/>
                    <a:pt x="1097569" y="663937"/>
                    <a:pt x="1040517" y="663937"/>
                  </a:cubicBezTo>
                  <a:lnTo>
                    <a:pt x="942714" y="663937"/>
                  </a:lnTo>
                  <a:cubicBezTo>
                    <a:pt x="888379" y="663937"/>
                    <a:pt x="836760" y="685705"/>
                    <a:pt x="793292" y="723800"/>
                  </a:cubicBezTo>
                  <a:cubicBezTo>
                    <a:pt x="752541" y="764616"/>
                    <a:pt x="733524" y="816316"/>
                    <a:pt x="733524" y="876179"/>
                  </a:cubicBezTo>
                  <a:lnTo>
                    <a:pt x="59769" y="876179"/>
                  </a:lnTo>
                  <a:cubicBezTo>
                    <a:pt x="59769" y="759174"/>
                    <a:pt x="81503" y="647611"/>
                    <a:pt x="127687" y="541490"/>
                  </a:cubicBezTo>
                  <a:cubicBezTo>
                    <a:pt x="171156" y="435368"/>
                    <a:pt x="236358" y="340132"/>
                    <a:pt x="317860" y="255779"/>
                  </a:cubicBezTo>
                  <a:cubicBezTo>
                    <a:pt x="402080" y="171426"/>
                    <a:pt x="497166" y="108842"/>
                    <a:pt x="603120" y="65305"/>
                  </a:cubicBezTo>
                  <a:cubicBezTo>
                    <a:pt x="709073" y="21768"/>
                    <a:pt x="820460" y="0"/>
                    <a:pt x="939997" y="0"/>
                  </a:cubicBezTo>
                  <a:lnTo>
                    <a:pt x="1037800" y="0"/>
                  </a:lnTo>
                  <a:cubicBezTo>
                    <a:pt x="1154621" y="0"/>
                    <a:pt x="1266008" y="21768"/>
                    <a:pt x="1371961" y="65305"/>
                  </a:cubicBezTo>
                  <a:cubicBezTo>
                    <a:pt x="1477915" y="108842"/>
                    <a:pt x="1573001" y="174147"/>
                    <a:pt x="1659937" y="255779"/>
                  </a:cubicBezTo>
                  <a:cubicBezTo>
                    <a:pt x="1744156" y="340132"/>
                    <a:pt x="1809359" y="435368"/>
                    <a:pt x="1852827" y="541490"/>
                  </a:cubicBezTo>
                  <a:cubicBezTo>
                    <a:pt x="1896295" y="647611"/>
                    <a:pt x="1918029" y="759174"/>
                    <a:pt x="1918029" y="876179"/>
                  </a:cubicBezTo>
                  <a:cubicBezTo>
                    <a:pt x="1918029" y="1063932"/>
                    <a:pt x="1866410" y="1232637"/>
                    <a:pt x="1760457" y="1385016"/>
                  </a:cubicBezTo>
                  <a:close/>
                </a:path>
              </a:pathLst>
            </a:custGeom>
            <a:grpFill/>
            <a:ln w="271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 7">
              <a:extLst>
                <a:ext uri="{FF2B5EF4-FFF2-40B4-BE49-F238E27FC236}">
                  <a16:creationId xmlns:a16="http://schemas.microsoft.com/office/drawing/2014/main" id="{1D1B14E9-FCA7-8D11-E6E6-F694D86E4CEC}"/>
                </a:ext>
              </a:extLst>
            </p:cNvPr>
            <p:cNvSpPr/>
            <p:nvPr/>
          </p:nvSpPr>
          <p:spPr>
            <a:xfrm>
              <a:off x="5892672" y="1906813"/>
              <a:ext cx="2988430" cy="2993158"/>
            </a:xfrm>
            <a:custGeom>
              <a:avLst/>
              <a:gdLst>
                <a:gd name="connsiteX0" fmla="*/ 1502365 w 2988429"/>
                <a:gd name="connsiteY0" fmla="*/ 0 h 2993157"/>
                <a:gd name="connsiteX1" fmla="*/ 2083751 w 2988429"/>
                <a:gd name="connsiteY1" fmla="*/ 119726 h 2993157"/>
                <a:gd name="connsiteX2" fmla="*/ 2561900 w 2988429"/>
                <a:gd name="connsiteY2" fmla="*/ 440810 h 2993157"/>
                <a:gd name="connsiteX3" fmla="*/ 2882477 w 2988429"/>
                <a:gd name="connsiteY3" fmla="*/ 919716 h 2993157"/>
                <a:gd name="connsiteX4" fmla="*/ 3002014 w 2988429"/>
                <a:gd name="connsiteY4" fmla="*/ 1502021 h 2993157"/>
                <a:gd name="connsiteX5" fmla="*/ 2882477 w 2988429"/>
                <a:gd name="connsiteY5" fmla="*/ 2087047 h 2993157"/>
                <a:gd name="connsiteX6" fmla="*/ 2561900 w 2988429"/>
                <a:gd name="connsiteY6" fmla="*/ 2563232 h 2993157"/>
                <a:gd name="connsiteX7" fmla="*/ 2083751 w 2988429"/>
                <a:gd name="connsiteY7" fmla="*/ 2887037 h 2993157"/>
                <a:gd name="connsiteX8" fmla="*/ 1502365 w 2988429"/>
                <a:gd name="connsiteY8" fmla="*/ 3006763 h 2993157"/>
                <a:gd name="connsiteX9" fmla="*/ 918263 w 2988429"/>
                <a:gd name="connsiteY9" fmla="*/ 2887037 h 2993157"/>
                <a:gd name="connsiteX10" fmla="*/ 442831 w 2988429"/>
                <a:gd name="connsiteY10" fmla="*/ 2563232 h 2993157"/>
                <a:gd name="connsiteX11" fmla="*/ 119537 w 2988429"/>
                <a:gd name="connsiteY11" fmla="*/ 2087047 h 2993157"/>
                <a:gd name="connsiteX12" fmla="*/ 0 w 2988429"/>
                <a:gd name="connsiteY12" fmla="*/ 1502021 h 2993157"/>
                <a:gd name="connsiteX13" fmla="*/ 119537 w 2988429"/>
                <a:gd name="connsiteY13" fmla="*/ 919716 h 2993157"/>
                <a:gd name="connsiteX14" fmla="*/ 442831 w 2988429"/>
                <a:gd name="connsiteY14" fmla="*/ 440810 h 2993157"/>
                <a:gd name="connsiteX15" fmla="*/ 918263 w 2988429"/>
                <a:gd name="connsiteY15" fmla="*/ 119726 h 2993157"/>
                <a:gd name="connsiteX16" fmla="*/ 1502365 w 2988429"/>
                <a:gd name="connsiteY16" fmla="*/ 0 h 2993157"/>
                <a:gd name="connsiteX17" fmla="*/ 1502365 w 2988429"/>
                <a:gd name="connsiteY17" fmla="*/ 2334663 h 2993157"/>
                <a:gd name="connsiteX18" fmla="*/ 1825659 w 2988429"/>
                <a:gd name="connsiteY18" fmla="*/ 2269358 h 2993157"/>
                <a:gd name="connsiteX19" fmla="*/ 2091901 w 2988429"/>
                <a:gd name="connsiteY19" fmla="*/ 2089768 h 2993157"/>
                <a:gd name="connsiteX20" fmla="*/ 2268490 w 2988429"/>
                <a:gd name="connsiteY20" fmla="*/ 1823105 h 2993157"/>
                <a:gd name="connsiteX21" fmla="*/ 2333692 w 2988429"/>
                <a:gd name="connsiteY21" fmla="*/ 1499300 h 2993157"/>
                <a:gd name="connsiteX22" fmla="*/ 2268490 w 2988429"/>
                <a:gd name="connsiteY22" fmla="*/ 1178216 h 2993157"/>
                <a:gd name="connsiteX23" fmla="*/ 2091901 w 2988429"/>
                <a:gd name="connsiteY23" fmla="*/ 914274 h 2993157"/>
                <a:gd name="connsiteX24" fmla="*/ 1825659 w 2988429"/>
                <a:gd name="connsiteY24" fmla="*/ 734684 h 2993157"/>
                <a:gd name="connsiteX25" fmla="*/ 1502365 w 2988429"/>
                <a:gd name="connsiteY25" fmla="*/ 669379 h 2993157"/>
                <a:gd name="connsiteX26" fmla="*/ 1179071 w 2988429"/>
                <a:gd name="connsiteY26" fmla="*/ 734684 h 2993157"/>
                <a:gd name="connsiteX27" fmla="*/ 915546 w 2988429"/>
                <a:gd name="connsiteY27" fmla="*/ 914274 h 2993157"/>
                <a:gd name="connsiteX28" fmla="*/ 738957 w 2988429"/>
                <a:gd name="connsiteY28" fmla="*/ 1178216 h 2993157"/>
                <a:gd name="connsiteX29" fmla="*/ 673755 w 2988429"/>
                <a:gd name="connsiteY29" fmla="*/ 1499300 h 2993157"/>
                <a:gd name="connsiteX30" fmla="*/ 738957 w 2988429"/>
                <a:gd name="connsiteY30" fmla="*/ 1823105 h 2993157"/>
                <a:gd name="connsiteX31" fmla="*/ 915546 w 2988429"/>
                <a:gd name="connsiteY31" fmla="*/ 2089768 h 2993157"/>
                <a:gd name="connsiteX32" fmla="*/ 1179071 w 2988429"/>
                <a:gd name="connsiteY32" fmla="*/ 2269358 h 2993157"/>
                <a:gd name="connsiteX33" fmla="*/ 1502365 w 2988429"/>
                <a:gd name="connsiteY33" fmla="*/ 2334663 h 2993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2988429" h="2993157">
                  <a:moveTo>
                    <a:pt x="1502365" y="0"/>
                  </a:moveTo>
                  <a:cubicBezTo>
                    <a:pt x="1708838" y="0"/>
                    <a:pt x="1901728" y="40816"/>
                    <a:pt x="2083751" y="119726"/>
                  </a:cubicBezTo>
                  <a:cubicBezTo>
                    <a:pt x="2265773" y="198637"/>
                    <a:pt x="2423345" y="307479"/>
                    <a:pt x="2561900" y="440810"/>
                  </a:cubicBezTo>
                  <a:cubicBezTo>
                    <a:pt x="2697737" y="576863"/>
                    <a:pt x="2803691" y="737405"/>
                    <a:pt x="2882477" y="919716"/>
                  </a:cubicBezTo>
                  <a:cubicBezTo>
                    <a:pt x="2961263" y="1102026"/>
                    <a:pt x="3002014" y="1297942"/>
                    <a:pt x="3002014" y="1502021"/>
                  </a:cubicBezTo>
                  <a:cubicBezTo>
                    <a:pt x="3002014" y="1708821"/>
                    <a:pt x="2961263" y="1904737"/>
                    <a:pt x="2882477" y="2087047"/>
                  </a:cubicBezTo>
                  <a:cubicBezTo>
                    <a:pt x="2803691" y="2269358"/>
                    <a:pt x="2695021" y="2429900"/>
                    <a:pt x="2561900" y="2563232"/>
                  </a:cubicBezTo>
                  <a:cubicBezTo>
                    <a:pt x="2426062" y="2699284"/>
                    <a:pt x="2265773" y="2808126"/>
                    <a:pt x="2083751" y="2887037"/>
                  </a:cubicBezTo>
                  <a:cubicBezTo>
                    <a:pt x="1901728" y="2965947"/>
                    <a:pt x="1706122" y="3006763"/>
                    <a:pt x="1502365" y="3006763"/>
                  </a:cubicBezTo>
                  <a:cubicBezTo>
                    <a:pt x="1295892" y="3006763"/>
                    <a:pt x="1100286" y="2968668"/>
                    <a:pt x="918263" y="2887037"/>
                  </a:cubicBezTo>
                  <a:cubicBezTo>
                    <a:pt x="736240" y="2808126"/>
                    <a:pt x="575952" y="2702005"/>
                    <a:pt x="442831" y="2563232"/>
                  </a:cubicBezTo>
                  <a:cubicBezTo>
                    <a:pt x="306993" y="2427179"/>
                    <a:pt x="198323" y="2269358"/>
                    <a:pt x="119537" y="2087047"/>
                  </a:cubicBezTo>
                  <a:cubicBezTo>
                    <a:pt x="40751" y="1904737"/>
                    <a:pt x="0" y="1711542"/>
                    <a:pt x="0" y="1502021"/>
                  </a:cubicBezTo>
                  <a:cubicBezTo>
                    <a:pt x="0" y="1295221"/>
                    <a:pt x="38035" y="1102026"/>
                    <a:pt x="119537" y="919716"/>
                  </a:cubicBezTo>
                  <a:cubicBezTo>
                    <a:pt x="198323" y="737405"/>
                    <a:pt x="304276" y="579584"/>
                    <a:pt x="442831" y="440810"/>
                  </a:cubicBezTo>
                  <a:cubicBezTo>
                    <a:pt x="578669" y="304758"/>
                    <a:pt x="736240" y="198637"/>
                    <a:pt x="918263" y="119726"/>
                  </a:cubicBezTo>
                  <a:cubicBezTo>
                    <a:pt x="1103003" y="38095"/>
                    <a:pt x="1295892" y="0"/>
                    <a:pt x="1502365" y="0"/>
                  </a:cubicBezTo>
                  <a:close/>
                  <a:moveTo>
                    <a:pt x="1502365" y="2334663"/>
                  </a:moveTo>
                  <a:cubicBezTo>
                    <a:pt x="1616469" y="2334663"/>
                    <a:pt x="1725139" y="2312895"/>
                    <a:pt x="1825659" y="2269358"/>
                  </a:cubicBezTo>
                  <a:cubicBezTo>
                    <a:pt x="1928896" y="2225821"/>
                    <a:pt x="2015832" y="2165958"/>
                    <a:pt x="2091901" y="2089768"/>
                  </a:cubicBezTo>
                  <a:cubicBezTo>
                    <a:pt x="2165253" y="2013579"/>
                    <a:pt x="2225022" y="1923784"/>
                    <a:pt x="2268490" y="1823105"/>
                  </a:cubicBezTo>
                  <a:cubicBezTo>
                    <a:pt x="2311958" y="1722426"/>
                    <a:pt x="2333692" y="1613584"/>
                    <a:pt x="2333692" y="1499300"/>
                  </a:cubicBezTo>
                  <a:cubicBezTo>
                    <a:pt x="2333692" y="1385016"/>
                    <a:pt x="2311958" y="1278895"/>
                    <a:pt x="2268490" y="1178216"/>
                  </a:cubicBezTo>
                  <a:cubicBezTo>
                    <a:pt x="2225022" y="1077537"/>
                    <a:pt x="2165253" y="990463"/>
                    <a:pt x="2091901" y="914274"/>
                  </a:cubicBezTo>
                  <a:cubicBezTo>
                    <a:pt x="2015832" y="838084"/>
                    <a:pt x="1928896" y="778221"/>
                    <a:pt x="1825659" y="734684"/>
                  </a:cubicBezTo>
                  <a:cubicBezTo>
                    <a:pt x="1722422" y="691147"/>
                    <a:pt x="1616469" y="669379"/>
                    <a:pt x="1502365" y="669379"/>
                  </a:cubicBezTo>
                  <a:cubicBezTo>
                    <a:pt x="1388262" y="669379"/>
                    <a:pt x="1279592" y="691147"/>
                    <a:pt x="1179071" y="734684"/>
                  </a:cubicBezTo>
                  <a:cubicBezTo>
                    <a:pt x="1078552" y="778221"/>
                    <a:pt x="988899" y="838084"/>
                    <a:pt x="915546" y="914274"/>
                  </a:cubicBezTo>
                  <a:cubicBezTo>
                    <a:pt x="839477" y="990463"/>
                    <a:pt x="782425" y="1077537"/>
                    <a:pt x="738957" y="1178216"/>
                  </a:cubicBezTo>
                  <a:cubicBezTo>
                    <a:pt x="695489" y="1278895"/>
                    <a:pt x="673755" y="1385016"/>
                    <a:pt x="673755" y="1499300"/>
                  </a:cubicBezTo>
                  <a:cubicBezTo>
                    <a:pt x="673755" y="1613584"/>
                    <a:pt x="695489" y="1722426"/>
                    <a:pt x="738957" y="1823105"/>
                  </a:cubicBezTo>
                  <a:cubicBezTo>
                    <a:pt x="782425" y="1923784"/>
                    <a:pt x="842194" y="2013579"/>
                    <a:pt x="915546" y="2089768"/>
                  </a:cubicBezTo>
                  <a:cubicBezTo>
                    <a:pt x="988899" y="2165958"/>
                    <a:pt x="1078552" y="2225821"/>
                    <a:pt x="1179071" y="2269358"/>
                  </a:cubicBezTo>
                  <a:cubicBezTo>
                    <a:pt x="1282308" y="2312895"/>
                    <a:pt x="1388262" y="2334663"/>
                    <a:pt x="1502365" y="2334663"/>
                  </a:cubicBezTo>
                  <a:close/>
                </a:path>
              </a:pathLst>
            </a:custGeom>
            <a:grpFill/>
            <a:ln w="271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8" name="Picture Placeholder 21">
            <a:extLst>
              <a:ext uri="{FF2B5EF4-FFF2-40B4-BE49-F238E27FC236}">
                <a16:creationId xmlns:a16="http://schemas.microsoft.com/office/drawing/2014/main" id="{719CF46E-A2D8-9156-1B77-76E8D7CDC9CB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520319" y="2527336"/>
            <a:ext cx="1735785" cy="1735785"/>
          </a:xfrm>
          <a:prstGeom prst="ellipse">
            <a:avLst/>
          </a:prstGeom>
          <a:pattFill prst="pct60">
            <a:fgClr>
              <a:schemeClr val="tx1"/>
            </a:fgClr>
            <a:bgClr>
              <a:schemeClr val="bg1"/>
            </a:bgClr>
          </a:pattFill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5E5EE7B5-4096-9A42-9028-7DAD94A4EC8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076575" y="5190685"/>
            <a:ext cx="6038850" cy="1046407"/>
          </a:xfrm>
        </p:spPr>
        <p:txBody>
          <a:bodyPr>
            <a:normAutofit/>
          </a:bodyPr>
          <a:lstStyle>
            <a:lvl1pPr marL="0" indent="0" algn="ctr">
              <a:buNone/>
              <a:defRPr sz="80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YEARS!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316A2BB-4CB9-3749-A046-965500015C0E}"/>
              </a:ext>
            </a:extLst>
          </p:cNvPr>
          <p:cNvSpPr/>
          <p:nvPr userDrawn="1"/>
        </p:nvSpPr>
        <p:spPr>
          <a:xfrm>
            <a:off x="2993571" y="315998"/>
            <a:ext cx="6204858" cy="6226004"/>
          </a:xfrm>
          <a:prstGeom prst="rect">
            <a:avLst/>
          </a:prstGeom>
          <a:noFill/>
          <a:ln w="104775" cmpd="tri">
            <a:gradFill>
              <a:gsLst>
                <a:gs pos="0">
                  <a:schemeClr val="accent3"/>
                </a:gs>
                <a:gs pos="30000">
                  <a:schemeClr val="accent3">
                    <a:lumMod val="88000"/>
                  </a:schemeClr>
                </a:gs>
                <a:gs pos="67000">
                  <a:schemeClr val="accent3">
                    <a:lumMod val="40000"/>
                    <a:lumOff val="60000"/>
                  </a:schemeClr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Picture Placeholder 35">
            <a:extLst>
              <a:ext uri="{FF2B5EF4-FFF2-40B4-BE49-F238E27FC236}">
                <a16:creationId xmlns:a16="http://schemas.microsoft.com/office/drawing/2014/main" id="{B72FED08-D75D-9DF5-19BD-F53652238B04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 rot="20524090" flipH="1">
            <a:off x="9865704" y="468578"/>
            <a:ext cx="1633274" cy="1959841"/>
          </a:xfrm>
          <a:custGeom>
            <a:avLst/>
            <a:gdLst>
              <a:gd name="connsiteX0" fmla="*/ 0 w 1633274"/>
              <a:gd name="connsiteY0" fmla="*/ 0 h 1959841"/>
              <a:gd name="connsiteX1" fmla="*/ 0 w 1633274"/>
              <a:gd name="connsiteY1" fmla="*/ 1959841 h 1959841"/>
              <a:gd name="connsiteX2" fmla="*/ 306914 w 1633274"/>
              <a:gd name="connsiteY2" fmla="*/ 1959841 h 1959841"/>
              <a:gd name="connsiteX3" fmla="*/ 1633274 w 1633274"/>
              <a:gd name="connsiteY3" fmla="*/ 1301559 h 1959841"/>
              <a:gd name="connsiteX4" fmla="*/ 1633274 w 1633274"/>
              <a:gd name="connsiteY4" fmla="*/ 0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3274" h="1959841">
                <a:moveTo>
                  <a:pt x="0" y="0"/>
                </a:moveTo>
                <a:lnTo>
                  <a:pt x="0" y="1959841"/>
                </a:lnTo>
                <a:lnTo>
                  <a:pt x="306914" y="1959841"/>
                </a:lnTo>
                <a:lnTo>
                  <a:pt x="1633274" y="1301559"/>
                </a:lnTo>
                <a:lnTo>
                  <a:pt x="1633274" y="0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7" name="Picture Placeholder 19">
            <a:extLst>
              <a:ext uri="{FF2B5EF4-FFF2-40B4-BE49-F238E27FC236}">
                <a16:creationId xmlns:a16="http://schemas.microsoft.com/office/drawing/2014/main" id="{E60F4D1A-04AB-2E3D-7410-5E2227BDAE77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 rot="507821" flipH="1">
            <a:off x="9819026" y="2110667"/>
            <a:ext cx="1633274" cy="1959841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4" name="Picture Placeholder 33">
            <a:extLst>
              <a:ext uri="{FF2B5EF4-FFF2-40B4-BE49-F238E27FC236}">
                <a16:creationId xmlns:a16="http://schemas.microsoft.com/office/drawing/2014/main" id="{6D218EFA-F35A-C814-A266-B8FC6E54C0C8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 rot="21283095" flipH="1">
            <a:off x="9861530" y="4049279"/>
            <a:ext cx="1548267" cy="1959841"/>
          </a:xfrm>
          <a:custGeom>
            <a:avLst/>
            <a:gdLst>
              <a:gd name="connsiteX0" fmla="*/ 0 w 1548267"/>
              <a:gd name="connsiteY0" fmla="*/ 51265 h 1959841"/>
              <a:gd name="connsiteX1" fmla="*/ 0 w 1548267"/>
              <a:gd name="connsiteY1" fmla="*/ 1959841 h 1959841"/>
              <a:gd name="connsiteX2" fmla="*/ 1548267 w 1548267"/>
              <a:gd name="connsiteY2" fmla="*/ 1959841 h 1959841"/>
              <a:gd name="connsiteX3" fmla="*/ 1548267 w 1548267"/>
              <a:gd name="connsiteY3" fmla="*/ 0 h 1959841"/>
              <a:gd name="connsiteX4" fmla="*/ 834223 w 1548267"/>
              <a:gd name="connsiteY4" fmla="*/ 0 h 1959841"/>
              <a:gd name="connsiteX5" fmla="*/ 35266 w 1548267"/>
              <a:gd name="connsiteY5" fmla="*/ 195436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48267" h="1959841">
                <a:moveTo>
                  <a:pt x="0" y="51265"/>
                </a:moveTo>
                <a:lnTo>
                  <a:pt x="0" y="1959841"/>
                </a:lnTo>
                <a:lnTo>
                  <a:pt x="1548267" y="1959841"/>
                </a:lnTo>
                <a:lnTo>
                  <a:pt x="1548267" y="0"/>
                </a:lnTo>
                <a:lnTo>
                  <a:pt x="834223" y="0"/>
                </a:lnTo>
                <a:lnTo>
                  <a:pt x="35266" y="195436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22D3C9-9E99-D94B-AD0B-3B8C536D51B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D4D575-E3A5-4E40-944A-40F05C0738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983406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0 Years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E396D-FF02-234E-BD81-59CECD18DEC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616315"/>
            <a:ext cx="10515600" cy="951279"/>
          </a:xfrm>
        </p:spPr>
        <p:txBody>
          <a:bodyPr>
            <a:noAutofit/>
          </a:bodyPr>
          <a:lstStyle>
            <a:lvl1pPr algn="ctr">
              <a:defRPr sz="8000">
                <a:solidFill>
                  <a:schemeClr val="bg1"/>
                </a:solidFill>
              </a:defRPr>
            </a:lvl1pPr>
          </a:lstStyle>
          <a:p>
            <a:r>
              <a:rPr lang="en-US"/>
              <a:t>IT’S BEEN</a:t>
            </a:r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C56E9B3E-8A89-B8A2-DE8F-F1A432EA602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 rot="1075910">
            <a:off x="699401" y="468578"/>
            <a:ext cx="1633274" cy="1959841"/>
          </a:xfrm>
          <a:custGeom>
            <a:avLst/>
            <a:gdLst>
              <a:gd name="connsiteX0" fmla="*/ 0 w 1633274"/>
              <a:gd name="connsiteY0" fmla="*/ 0 h 1959841"/>
              <a:gd name="connsiteX1" fmla="*/ 1633274 w 1633274"/>
              <a:gd name="connsiteY1" fmla="*/ 0 h 1959841"/>
              <a:gd name="connsiteX2" fmla="*/ 1633274 w 1633274"/>
              <a:gd name="connsiteY2" fmla="*/ 1435915 h 1959841"/>
              <a:gd name="connsiteX3" fmla="*/ 1573663 w 1633274"/>
              <a:gd name="connsiteY3" fmla="*/ 1315805 h 1959841"/>
              <a:gd name="connsiteX4" fmla="*/ 276006 w 1633274"/>
              <a:gd name="connsiteY4" fmla="*/ 1959841 h 1959841"/>
              <a:gd name="connsiteX5" fmla="*/ 0 w 1633274"/>
              <a:gd name="connsiteY5" fmla="*/ 1959841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33274" h="1959841">
                <a:moveTo>
                  <a:pt x="0" y="0"/>
                </a:moveTo>
                <a:lnTo>
                  <a:pt x="1633274" y="0"/>
                </a:lnTo>
                <a:lnTo>
                  <a:pt x="1633274" y="1435915"/>
                </a:lnTo>
                <a:lnTo>
                  <a:pt x="1573663" y="1315805"/>
                </a:lnTo>
                <a:lnTo>
                  <a:pt x="276006" y="1959841"/>
                </a:lnTo>
                <a:lnTo>
                  <a:pt x="0" y="1959841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3" name="Picture Placeholder 19">
            <a:extLst>
              <a:ext uri="{FF2B5EF4-FFF2-40B4-BE49-F238E27FC236}">
                <a16:creationId xmlns:a16="http://schemas.microsoft.com/office/drawing/2014/main" id="{5B0AAF79-2687-AB3A-592A-E6D68221ED6C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 rot="21092179">
            <a:off x="652723" y="2110667"/>
            <a:ext cx="1633274" cy="1959841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8584F2E9-1CEA-9211-19FF-067450C920D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 rot="316905">
            <a:off x="695227" y="4049279"/>
            <a:ext cx="1548267" cy="1959841"/>
          </a:xfrm>
          <a:custGeom>
            <a:avLst/>
            <a:gdLst>
              <a:gd name="connsiteX0" fmla="*/ 0 w 1548267"/>
              <a:gd name="connsiteY0" fmla="*/ 51269 h 1959841"/>
              <a:gd name="connsiteX1" fmla="*/ 35265 w 1548267"/>
              <a:gd name="connsiteY1" fmla="*/ 195436 h 1959841"/>
              <a:gd name="connsiteX2" fmla="*/ 834223 w 1548267"/>
              <a:gd name="connsiteY2" fmla="*/ 0 h 1959841"/>
              <a:gd name="connsiteX3" fmla="*/ 1548267 w 1548267"/>
              <a:gd name="connsiteY3" fmla="*/ 0 h 1959841"/>
              <a:gd name="connsiteX4" fmla="*/ 1548267 w 1548267"/>
              <a:gd name="connsiteY4" fmla="*/ 1959841 h 1959841"/>
              <a:gd name="connsiteX5" fmla="*/ 0 w 1548267"/>
              <a:gd name="connsiteY5" fmla="*/ 1959841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48267" h="1959841">
                <a:moveTo>
                  <a:pt x="0" y="51269"/>
                </a:moveTo>
                <a:lnTo>
                  <a:pt x="35265" y="195436"/>
                </a:lnTo>
                <a:lnTo>
                  <a:pt x="834223" y="0"/>
                </a:lnTo>
                <a:lnTo>
                  <a:pt x="1548267" y="0"/>
                </a:lnTo>
                <a:lnTo>
                  <a:pt x="1548267" y="1959841"/>
                </a:lnTo>
                <a:lnTo>
                  <a:pt x="0" y="1959841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grpSp>
        <p:nvGrpSpPr>
          <p:cNvPr id="19" name="Graphic 5">
            <a:extLst>
              <a:ext uri="{FF2B5EF4-FFF2-40B4-BE49-F238E27FC236}">
                <a16:creationId xmlns:a16="http://schemas.microsoft.com/office/drawing/2014/main" id="{F258C127-40EF-5D77-147B-EC7FFA3DAFF7}"/>
              </a:ext>
            </a:extLst>
          </p:cNvPr>
          <p:cNvGrpSpPr/>
          <p:nvPr userDrawn="1"/>
        </p:nvGrpSpPr>
        <p:grpSpPr>
          <a:xfrm>
            <a:off x="3527891" y="1441513"/>
            <a:ext cx="5408750" cy="4244842"/>
            <a:chOff x="3527891" y="1441513"/>
            <a:chExt cx="5408750" cy="4244842"/>
          </a:xfr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46000">
                <a:schemeClr val="accent3">
                  <a:lumMod val="95000"/>
                  <a:lumOff val="5000"/>
                </a:schemeClr>
              </a:gs>
              <a:gs pos="100000">
                <a:schemeClr val="accent3">
                  <a:lumMod val="60000"/>
                </a:schemeClr>
              </a:gs>
            </a:gsLst>
            <a:path path="circle">
              <a:fillToRect l="50000" t="130000" r="50000" b="-30000"/>
            </a:path>
          </a:gradFill>
          <a:effectLst>
            <a:outerShdw blurRad="50800" dist="1778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21" name="Freeform 6">
              <a:extLst>
                <a:ext uri="{FF2B5EF4-FFF2-40B4-BE49-F238E27FC236}">
                  <a16:creationId xmlns:a16="http://schemas.microsoft.com/office/drawing/2014/main" id="{66FAA318-A86E-50A8-D5A3-F49BEAFD39D8}"/>
                </a:ext>
              </a:extLst>
            </p:cNvPr>
            <p:cNvSpPr/>
            <p:nvPr/>
          </p:nvSpPr>
          <p:spPr>
            <a:xfrm>
              <a:off x="3681694" y="1998968"/>
              <a:ext cx="1896908" cy="2812847"/>
            </a:xfrm>
            <a:custGeom>
              <a:avLst/>
              <a:gdLst>
                <a:gd name="connsiteX0" fmla="*/ 1904598 w 1896907"/>
                <a:gd name="connsiteY0" fmla="*/ 2835861 h 2812847"/>
                <a:gd name="connsiteX1" fmla="*/ 0 w 1896907"/>
                <a:gd name="connsiteY1" fmla="*/ 2835861 h 2812847"/>
                <a:gd name="connsiteX2" fmla="*/ 0 w 1896907"/>
                <a:gd name="connsiteY2" fmla="*/ 2521334 h 2812847"/>
                <a:gd name="connsiteX3" fmla="*/ 64085 w 1896907"/>
                <a:gd name="connsiteY3" fmla="*/ 2227264 h 2812847"/>
                <a:gd name="connsiteX4" fmla="*/ 235832 w 1896907"/>
                <a:gd name="connsiteY4" fmla="*/ 1971550 h 2812847"/>
                <a:gd name="connsiteX5" fmla="*/ 474227 w 1896907"/>
                <a:gd name="connsiteY5" fmla="*/ 1743965 h 2812847"/>
                <a:gd name="connsiteX6" fmla="*/ 745946 w 1896907"/>
                <a:gd name="connsiteY6" fmla="*/ 1531723 h 2812847"/>
                <a:gd name="connsiteX7" fmla="*/ 922820 w 1896907"/>
                <a:gd name="connsiteY7" fmla="*/ 1396195 h 2812847"/>
                <a:gd name="connsiteX8" fmla="*/ 1092004 w 1896907"/>
                <a:gd name="connsiteY8" fmla="*/ 1247881 h 2812847"/>
                <a:gd name="connsiteX9" fmla="*/ 1220173 w 1896907"/>
                <a:gd name="connsiteY9" fmla="*/ 1107239 h 2812847"/>
                <a:gd name="connsiteX10" fmla="*/ 1271441 w 1896907"/>
                <a:gd name="connsiteY10" fmla="*/ 987054 h 2812847"/>
                <a:gd name="connsiteX11" fmla="*/ 1250934 w 1896907"/>
                <a:gd name="connsiteY11" fmla="*/ 854083 h 2812847"/>
                <a:gd name="connsiteX12" fmla="*/ 1189412 w 1896907"/>
                <a:gd name="connsiteY12" fmla="*/ 739012 h 2812847"/>
                <a:gd name="connsiteX13" fmla="*/ 1089440 w 1896907"/>
                <a:gd name="connsiteY13" fmla="*/ 657183 h 2812847"/>
                <a:gd name="connsiteX14" fmla="*/ 948454 w 1896907"/>
                <a:gd name="connsiteY14" fmla="*/ 626498 h 2812847"/>
                <a:gd name="connsiteX15" fmla="*/ 807467 w 1896907"/>
                <a:gd name="connsiteY15" fmla="*/ 657183 h 2812847"/>
                <a:gd name="connsiteX16" fmla="*/ 707495 w 1896907"/>
                <a:gd name="connsiteY16" fmla="*/ 739012 h 2812847"/>
                <a:gd name="connsiteX17" fmla="*/ 648537 w 1896907"/>
                <a:gd name="connsiteY17" fmla="*/ 854083 h 2812847"/>
                <a:gd name="connsiteX18" fmla="*/ 628030 w 1896907"/>
                <a:gd name="connsiteY18" fmla="*/ 987054 h 2812847"/>
                <a:gd name="connsiteX19" fmla="*/ 0 w 1896907"/>
                <a:gd name="connsiteY19" fmla="*/ 987054 h 2812847"/>
                <a:gd name="connsiteX20" fmla="*/ 74338 w 1896907"/>
                <a:gd name="connsiteY20" fmla="*/ 600926 h 2812847"/>
                <a:gd name="connsiteX21" fmla="*/ 276846 w 1896907"/>
                <a:gd name="connsiteY21" fmla="*/ 286399 h 2812847"/>
                <a:gd name="connsiteX22" fmla="*/ 579326 w 1896907"/>
                <a:gd name="connsiteY22" fmla="*/ 76714 h 2812847"/>
                <a:gd name="connsiteX23" fmla="*/ 951017 w 1896907"/>
                <a:gd name="connsiteY23" fmla="*/ 0 h 2812847"/>
                <a:gd name="connsiteX24" fmla="*/ 1325272 w 1896907"/>
                <a:gd name="connsiteY24" fmla="*/ 76714 h 2812847"/>
                <a:gd name="connsiteX25" fmla="*/ 1630315 w 1896907"/>
                <a:gd name="connsiteY25" fmla="*/ 286399 h 2812847"/>
                <a:gd name="connsiteX26" fmla="*/ 1832823 w 1896907"/>
                <a:gd name="connsiteY26" fmla="*/ 598369 h 2812847"/>
                <a:gd name="connsiteX27" fmla="*/ 1907161 w 1896907"/>
                <a:gd name="connsiteY27" fmla="*/ 987054 h 2812847"/>
                <a:gd name="connsiteX28" fmla="*/ 1835386 w 1896907"/>
                <a:gd name="connsiteY28" fmla="*/ 1301581 h 2812847"/>
                <a:gd name="connsiteX29" fmla="*/ 1653386 w 1896907"/>
                <a:gd name="connsiteY29" fmla="*/ 1575195 h 2812847"/>
                <a:gd name="connsiteX30" fmla="*/ 1402174 w 1896907"/>
                <a:gd name="connsiteY30" fmla="*/ 1815565 h 2812847"/>
                <a:gd name="connsiteX31" fmla="*/ 1130454 w 1896907"/>
                <a:gd name="connsiteY31" fmla="*/ 2032921 h 2812847"/>
                <a:gd name="connsiteX32" fmla="*/ 1017665 w 1896907"/>
                <a:gd name="connsiteY32" fmla="*/ 2119864 h 2812847"/>
                <a:gd name="connsiteX33" fmla="*/ 902313 w 1896907"/>
                <a:gd name="connsiteY33" fmla="*/ 2209364 h 2812847"/>
                <a:gd name="connsiteX34" fmla="*/ 1904598 w 1896907"/>
                <a:gd name="connsiteY34" fmla="*/ 2209364 h 2812847"/>
                <a:gd name="connsiteX35" fmla="*/ 1904598 w 1896907"/>
                <a:gd name="connsiteY35" fmla="*/ 2835861 h 28128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1896907" h="2812847">
                  <a:moveTo>
                    <a:pt x="1904598" y="2835861"/>
                  </a:moveTo>
                  <a:lnTo>
                    <a:pt x="0" y="2835861"/>
                  </a:lnTo>
                  <a:lnTo>
                    <a:pt x="0" y="2521334"/>
                  </a:lnTo>
                  <a:cubicBezTo>
                    <a:pt x="0" y="2416492"/>
                    <a:pt x="20507" y="2319320"/>
                    <a:pt x="64085" y="2227264"/>
                  </a:cubicBezTo>
                  <a:cubicBezTo>
                    <a:pt x="107662" y="2137764"/>
                    <a:pt x="164057" y="2050821"/>
                    <a:pt x="235832" y="1971550"/>
                  </a:cubicBezTo>
                  <a:cubicBezTo>
                    <a:pt x="305043" y="1892279"/>
                    <a:pt x="387072" y="1815565"/>
                    <a:pt x="474227" y="1743965"/>
                  </a:cubicBezTo>
                  <a:cubicBezTo>
                    <a:pt x="563946" y="1669808"/>
                    <a:pt x="653664" y="1600766"/>
                    <a:pt x="745946" y="1531723"/>
                  </a:cubicBezTo>
                  <a:cubicBezTo>
                    <a:pt x="802341" y="1490809"/>
                    <a:pt x="861299" y="1444781"/>
                    <a:pt x="922820" y="1396195"/>
                  </a:cubicBezTo>
                  <a:cubicBezTo>
                    <a:pt x="984341" y="1347610"/>
                    <a:pt x="1040736" y="1296467"/>
                    <a:pt x="1092004" y="1247881"/>
                  </a:cubicBezTo>
                  <a:cubicBezTo>
                    <a:pt x="1143271" y="1199296"/>
                    <a:pt x="1186849" y="1153267"/>
                    <a:pt x="1220173" y="1107239"/>
                  </a:cubicBezTo>
                  <a:cubicBezTo>
                    <a:pt x="1256060" y="1063768"/>
                    <a:pt x="1271441" y="1022854"/>
                    <a:pt x="1271441" y="987054"/>
                  </a:cubicBezTo>
                  <a:cubicBezTo>
                    <a:pt x="1271441" y="941025"/>
                    <a:pt x="1263751" y="897554"/>
                    <a:pt x="1250934" y="854083"/>
                  </a:cubicBezTo>
                  <a:cubicBezTo>
                    <a:pt x="1235553" y="813169"/>
                    <a:pt x="1215046" y="774812"/>
                    <a:pt x="1189412" y="739012"/>
                  </a:cubicBezTo>
                  <a:cubicBezTo>
                    <a:pt x="1163779" y="703212"/>
                    <a:pt x="1127891" y="677640"/>
                    <a:pt x="1089440" y="657183"/>
                  </a:cubicBezTo>
                  <a:cubicBezTo>
                    <a:pt x="1048426" y="636726"/>
                    <a:pt x="1002285" y="626498"/>
                    <a:pt x="948454" y="626498"/>
                  </a:cubicBezTo>
                  <a:cubicBezTo>
                    <a:pt x="894623" y="626498"/>
                    <a:pt x="848482" y="636726"/>
                    <a:pt x="807467" y="657183"/>
                  </a:cubicBezTo>
                  <a:cubicBezTo>
                    <a:pt x="766453" y="677640"/>
                    <a:pt x="733129" y="705769"/>
                    <a:pt x="707495" y="739012"/>
                  </a:cubicBezTo>
                  <a:cubicBezTo>
                    <a:pt x="681861" y="774812"/>
                    <a:pt x="661354" y="813169"/>
                    <a:pt x="648537" y="854083"/>
                  </a:cubicBezTo>
                  <a:cubicBezTo>
                    <a:pt x="635720" y="894997"/>
                    <a:pt x="628030" y="941025"/>
                    <a:pt x="628030" y="987054"/>
                  </a:cubicBezTo>
                  <a:lnTo>
                    <a:pt x="0" y="987054"/>
                  </a:lnTo>
                  <a:cubicBezTo>
                    <a:pt x="0" y="848968"/>
                    <a:pt x="23071" y="721112"/>
                    <a:pt x="74338" y="600926"/>
                  </a:cubicBezTo>
                  <a:cubicBezTo>
                    <a:pt x="123043" y="480741"/>
                    <a:pt x="189691" y="375899"/>
                    <a:pt x="276846" y="286399"/>
                  </a:cubicBezTo>
                  <a:cubicBezTo>
                    <a:pt x="361438" y="196899"/>
                    <a:pt x="463973" y="127857"/>
                    <a:pt x="579326" y="76714"/>
                  </a:cubicBezTo>
                  <a:cubicBezTo>
                    <a:pt x="694678" y="25571"/>
                    <a:pt x="817721" y="0"/>
                    <a:pt x="951017" y="0"/>
                  </a:cubicBezTo>
                  <a:cubicBezTo>
                    <a:pt x="1084313" y="0"/>
                    <a:pt x="1209920" y="25571"/>
                    <a:pt x="1325272" y="76714"/>
                  </a:cubicBezTo>
                  <a:cubicBezTo>
                    <a:pt x="1440624" y="127857"/>
                    <a:pt x="1543160" y="196899"/>
                    <a:pt x="1630315" y="286399"/>
                  </a:cubicBezTo>
                  <a:cubicBezTo>
                    <a:pt x="1714907" y="375899"/>
                    <a:pt x="1784119" y="478184"/>
                    <a:pt x="1832823" y="598369"/>
                  </a:cubicBezTo>
                  <a:cubicBezTo>
                    <a:pt x="1881527" y="718555"/>
                    <a:pt x="1907161" y="848968"/>
                    <a:pt x="1907161" y="987054"/>
                  </a:cubicBezTo>
                  <a:cubicBezTo>
                    <a:pt x="1907161" y="1099568"/>
                    <a:pt x="1884091" y="1204410"/>
                    <a:pt x="1835386" y="1301581"/>
                  </a:cubicBezTo>
                  <a:cubicBezTo>
                    <a:pt x="1786682" y="1398752"/>
                    <a:pt x="1727724" y="1490809"/>
                    <a:pt x="1653386" y="1575195"/>
                  </a:cubicBezTo>
                  <a:cubicBezTo>
                    <a:pt x="1579047" y="1659580"/>
                    <a:pt x="1497019" y="1738851"/>
                    <a:pt x="1402174" y="1815565"/>
                  </a:cubicBezTo>
                  <a:cubicBezTo>
                    <a:pt x="1309892" y="1892279"/>
                    <a:pt x="1217610" y="1963879"/>
                    <a:pt x="1130454" y="2032921"/>
                  </a:cubicBezTo>
                  <a:cubicBezTo>
                    <a:pt x="1094567" y="2061050"/>
                    <a:pt x="1056116" y="2089178"/>
                    <a:pt x="1017665" y="2119864"/>
                  </a:cubicBezTo>
                  <a:cubicBezTo>
                    <a:pt x="979215" y="2150550"/>
                    <a:pt x="940764" y="2178678"/>
                    <a:pt x="902313" y="2209364"/>
                  </a:cubicBezTo>
                  <a:lnTo>
                    <a:pt x="1904598" y="2209364"/>
                  </a:lnTo>
                  <a:lnTo>
                    <a:pt x="1904598" y="2835861"/>
                  </a:lnTo>
                  <a:close/>
                </a:path>
              </a:pathLst>
            </a:custGeom>
            <a:grpFill/>
            <a:ln w="255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 7">
              <a:extLst>
                <a:ext uri="{FF2B5EF4-FFF2-40B4-BE49-F238E27FC236}">
                  <a16:creationId xmlns:a16="http://schemas.microsoft.com/office/drawing/2014/main" id="{ECEFE8BE-D750-36C4-6133-FB286E410536}"/>
                </a:ext>
              </a:extLst>
            </p:cNvPr>
            <p:cNvSpPr/>
            <p:nvPr/>
          </p:nvSpPr>
          <p:spPr>
            <a:xfrm>
              <a:off x="5888772" y="2011754"/>
              <a:ext cx="2819727" cy="2812847"/>
            </a:xfrm>
            <a:custGeom>
              <a:avLst/>
              <a:gdLst>
                <a:gd name="connsiteX0" fmla="*/ 1417554 w 2819727"/>
                <a:gd name="connsiteY0" fmla="*/ 0 h 2812847"/>
                <a:gd name="connsiteX1" fmla="*/ 1966119 w 2819727"/>
                <a:gd name="connsiteY1" fmla="*/ 112514 h 2812847"/>
                <a:gd name="connsiteX2" fmla="*/ 2417275 w 2819727"/>
                <a:gd name="connsiteY2" fmla="*/ 414256 h 2812847"/>
                <a:gd name="connsiteX3" fmla="*/ 2719755 w 2819727"/>
                <a:gd name="connsiteY3" fmla="*/ 864311 h 2812847"/>
                <a:gd name="connsiteX4" fmla="*/ 2832545 w 2819727"/>
                <a:gd name="connsiteY4" fmla="*/ 1411538 h 2812847"/>
                <a:gd name="connsiteX5" fmla="*/ 2719755 w 2819727"/>
                <a:gd name="connsiteY5" fmla="*/ 1961322 h 2812847"/>
                <a:gd name="connsiteX6" fmla="*/ 2417275 w 2819727"/>
                <a:gd name="connsiteY6" fmla="*/ 2408820 h 2812847"/>
                <a:gd name="connsiteX7" fmla="*/ 1966119 w 2819727"/>
                <a:gd name="connsiteY7" fmla="*/ 2713119 h 2812847"/>
                <a:gd name="connsiteX8" fmla="*/ 1417554 w 2819727"/>
                <a:gd name="connsiteY8" fmla="*/ 2825633 h 2812847"/>
                <a:gd name="connsiteX9" fmla="*/ 866425 w 2819727"/>
                <a:gd name="connsiteY9" fmla="*/ 2713119 h 2812847"/>
                <a:gd name="connsiteX10" fmla="*/ 417832 w 2819727"/>
                <a:gd name="connsiteY10" fmla="*/ 2408820 h 2812847"/>
                <a:gd name="connsiteX11" fmla="*/ 112789 w 2819727"/>
                <a:gd name="connsiteY11" fmla="*/ 1961322 h 2812847"/>
                <a:gd name="connsiteX12" fmla="*/ 0 w 2819727"/>
                <a:gd name="connsiteY12" fmla="*/ 1411538 h 2812847"/>
                <a:gd name="connsiteX13" fmla="*/ 112789 w 2819727"/>
                <a:gd name="connsiteY13" fmla="*/ 864311 h 2812847"/>
                <a:gd name="connsiteX14" fmla="*/ 417832 w 2819727"/>
                <a:gd name="connsiteY14" fmla="*/ 414256 h 2812847"/>
                <a:gd name="connsiteX15" fmla="*/ 866425 w 2819727"/>
                <a:gd name="connsiteY15" fmla="*/ 112514 h 2812847"/>
                <a:gd name="connsiteX16" fmla="*/ 1417554 w 2819727"/>
                <a:gd name="connsiteY16" fmla="*/ 0 h 2812847"/>
                <a:gd name="connsiteX17" fmla="*/ 1417554 w 2819727"/>
                <a:gd name="connsiteY17" fmla="*/ 2194021 h 2812847"/>
                <a:gd name="connsiteX18" fmla="*/ 1722597 w 2819727"/>
                <a:gd name="connsiteY18" fmla="*/ 2132650 h 2812847"/>
                <a:gd name="connsiteX19" fmla="*/ 1973809 w 2819727"/>
                <a:gd name="connsiteY19" fmla="*/ 1963879 h 2812847"/>
                <a:gd name="connsiteX20" fmla="*/ 2140430 w 2819727"/>
                <a:gd name="connsiteY20" fmla="*/ 1713280 h 2812847"/>
                <a:gd name="connsiteX21" fmla="*/ 2201951 w 2819727"/>
                <a:gd name="connsiteY21" fmla="*/ 1408981 h 2812847"/>
                <a:gd name="connsiteX22" fmla="*/ 2140430 w 2819727"/>
                <a:gd name="connsiteY22" fmla="*/ 1107239 h 2812847"/>
                <a:gd name="connsiteX23" fmla="*/ 1973809 w 2819727"/>
                <a:gd name="connsiteY23" fmla="*/ 859197 h 2812847"/>
                <a:gd name="connsiteX24" fmla="*/ 1722597 w 2819727"/>
                <a:gd name="connsiteY24" fmla="*/ 690426 h 2812847"/>
                <a:gd name="connsiteX25" fmla="*/ 1417554 w 2819727"/>
                <a:gd name="connsiteY25" fmla="*/ 629055 h 2812847"/>
                <a:gd name="connsiteX26" fmla="*/ 1112511 w 2819727"/>
                <a:gd name="connsiteY26" fmla="*/ 690426 h 2812847"/>
                <a:gd name="connsiteX27" fmla="*/ 863862 w 2819727"/>
                <a:gd name="connsiteY27" fmla="*/ 859197 h 2812847"/>
                <a:gd name="connsiteX28" fmla="*/ 697242 w 2819727"/>
                <a:gd name="connsiteY28" fmla="*/ 1107239 h 2812847"/>
                <a:gd name="connsiteX29" fmla="*/ 635720 w 2819727"/>
                <a:gd name="connsiteY29" fmla="*/ 1408981 h 2812847"/>
                <a:gd name="connsiteX30" fmla="*/ 697242 w 2819727"/>
                <a:gd name="connsiteY30" fmla="*/ 1713280 h 2812847"/>
                <a:gd name="connsiteX31" fmla="*/ 863862 w 2819727"/>
                <a:gd name="connsiteY31" fmla="*/ 1963879 h 2812847"/>
                <a:gd name="connsiteX32" fmla="*/ 1112511 w 2819727"/>
                <a:gd name="connsiteY32" fmla="*/ 2132650 h 2812847"/>
                <a:gd name="connsiteX33" fmla="*/ 1417554 w 2819727"/>
                <a:gd name="connsiteY33" fmla="*/ 2194021 h 28128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2819727" h="2812847">
                  <a:moveTo>
                    <a:pt x="1417554" y="0"/>
                  </a:moveTo>
                  <a:cubicBezTo>
                    <a:pt x="1612372" y="0"/>
                    <a:pt x="1794372" y="38357"/>
                    <a:pt x="1966119" y="112514"/>
                  </a:cubicBezTo>
                  <a:cubicBezTo>
                    <a:pt x="2137866" y="186671"/>
                    <a:pt x="2286543" y="288956"/>
                    <a:pt x="2417275" y="414256"/>
                  </a:cubicBezTo>
                  <a:cubicBezTo>
                    <a:pt x="2545445" y="542112"/>
                    <a:pt x="2645417" y="692983"/>
                    <a:pt x="2719755" y="864311"/>
                  </a:cubicBezTo>
                  <a:cubicBezTo>
                    <a:pt x="2794094" y="1035639"/>
                    <a:pt x="2832545" y="1219753"/>
                    <a:pt x="2832545" y="1411538"/>
                  </a:cubicBezTo>
                  <a:cubicBezTo>
                    <a:pt x="2832545" y="1605880"/>
                    <a:pt x="2794094" y="1789994"/>
                    <a:pt x="2719755" y="1961322"/>
                  </a:cubicBezTo>
                  <a:cubicBezTo>
                    <a:pt x="2645417" y="2132650"/>
                    <a:pt x="2542882" y="2283521"/>
                    <a:pt x="2417275" y="2408820"/>
                  </a:cubicBezTo>
                  <a:cubicBezTo>
                    <a:pt x="2289106" y="2536677"/>
                    <a:pt x="2137866" y="2638962"/>
                    <a:pt x="1966119" y="2713119"/>
                  </a:cubicBezTo>
                  <a:cubicBezTo>
                    <a:pt x="1794372" y="2787276"/>
                    <a:pt x="1609808" y="2825633"/>
                    <a:pt x="1417554" y="2825633"/>
                  </a:cubicBezTo>
                  <a:cubicBezTo>
                    <a:pt x="1222737" y="2825633"/>
                    <a:pt x="1038173" y="2789833"/>
                    <a:pt x="866425" y="2713119"/>
                  </a:cubicBezTo>
                  <a:cubicBezTo>
                    <a:pt x="694678" y="2638962"/>
                    <a:pt x="543439" y="2539234"/>
                    <a:pt x="417832" y="2408820"/>
                  </a:cubicBezTo>
                  <a:cubicBezTo>
                    <a:pt x="289663" y="2280963"/>
                    <a:pt x="187127" y="2132650"/>
                    <a:pt x="112789" y="1961322"/>
                  </a:cubicBezTo>
                  <a:cubicBezTo>
                    <a:pt x="38451" y="1789994"/>
                    <a:pt x="0" y="1608437"/>
                    <a:pt x="0" y="1411538"/>
                  </a:cubicBezTo>
                  <a:cubicBezTo>
                    <a:pt x="0" y="1217196"/>
                    <a:pt x="35887" y="1035639"/>
                    <a:pt x="112789" y="864311"/>
                  </a:cubicBezTo>
                  <a:cubicBezTo>
                    <a:pt x="187127" y="692983"/>
                    <a:pt x="287100" y="544669"/>
                    <a:pt x="417832" y="414256"/>
                  </a:cubicBezTo>
                  <a:cubicBezTo>
                    <a:pt x="546002" y="286399"/>
                    <a:pt x="694678" y="186671"/>
                    <a:pt x="866425" y="112514"/>
                  </a:cubicBezTo>
                  <a:cubicBezTo>
                    <a:pt x="1040736" y="38357"/>
                    <a:pt x="1222737" y="0"/>
                    <a:pt x="1417554" y="0"/>
                  </a:cubicBezTo>
                  <a:close/>
                  <a:moveTo>
                    <a:pt x="1417554" y="2194021"/>
                  </a:moveTo>
                  <a:cubicBezTo>
                    <a:pt x="1525216" y="2194021"/>
                    <a:pt x="1627752" y="2173564"/>
                    <a:pt x="1722597" y="2132650"/>
                  </a:cubicBezTo>
                  <a:cubicBezTo>
                    <a:pt x="1820006" y="2091735"/>
                    <a:pt x="1902035" y="2035479"/>
                    <a:pt x="1973809" y="1963879"/>
                  </a:cubicBezTo>
                  <a:cubicBezTo>
                    <a:pt x="2043021" y="1892279"/>
                    <a:pt x="2099415" y="1807894"/>
                    <a:pt x="2140430" y="1713280"/>
                  </a:cubicBezTo>
                  <a:cubicBezTo>
                    <a:pt x="2181444" y="1618666"/>
                    <a:pt x="2201951" y="1516380"/>
                    <a:pt x="2201951" y="1408981"/>
                  </a:cubicBezTo>
                  <a:cubicBezTo>
                    <a:pt x="2201951" y="1301581"/>
                    <a:pt x="2181444" y="1201853"/>
                    <a:pt x="2140430" y="1107239"/>
                  </a:cubicBezTo>
                  <a:cubicBezTo>
                    <a:pt x="2099415" y="1012625"/>
                    <a:pt x="2043021" y="930797"/>
                    <a:pt x="1973809" y="859197"/>
                  </a:cubicBezTo>
                  <a:cubicBezTo>
                    <a:pt x="1902035" y="787597"/>
                    <a:pt x="1820006" y="731340"/>
                    <a:pt x="1722597" y="690426"/>
                  </a:cubicBezTo>
                  <a:cubicBezTo>
                    <a:pt x="1625188" y="649512"/>
                    <a:pt x="1525216" y="629055"/>
                    <a:pt x="1417554" y="629055"/>
                  </a:cubicBezTo>
                  <a:cubicBezTo>
                    <a:pt x="1309892" y="629055"/>
                    <a:pt x="1207356" y="649512"/>
                    <a:pt x="1112511" y="690426"/>
                  </a:cubicBezTo>
                  <a:cubicBezTo>
                    <a:pt x="1017665" y="731340"/>
                    <a:pt x="933074" y="787597"/>
                    <a:pt x="863862" y="859197"/>
                  </a:cubicBezTo>
                  <a:cubicBezTo>
                    <a:pt x="792087" y="930797"/>
                    <a:pt x="738256" y="1012625"/>
                    <a:pt x="697242" y="1107239"/>
                  </a:cubicBezTo>
                  <a:cubicBezTo>
                    <a:pt x="656227" y="1201853"/>
                    <a:pt x="635720" y="1301581"/>
                    <a:pt x="635720" y="1408981"/>
                  </a:cubicBezTo>
                  <a:cubicBezTo>
                    <a:pt x="635720" y="1516380"/>
                    <a:pt x="656227" y="1618666"/>
                    <a:pt x="697242" y="1713280"/>
                  </a:cubicBezTo>
                  <a:cubicBezTo>
                    <a:pt x="738256" y="1807894"/>
                    <a:pt x="794651" y="1892279"/>
                    <a:pt x="863862" y="1963879"/>
                  </a:cubicBezTo>
                  <a:cubicBezTo>
                    <a:pt x="933074" y="2035479"/>
                    <a:pt x="1017665" y="2091735"/>
                    <a:pt x="1112511" y="2132650"/>
                  </a:cubicBezTo>
                  <a:cubicBezTo>
                    <a:pt x="1209920" y="2173564"/>
                    <a:pt x="1309892" y="2194021"/>
                    <a:pt x="1417554" y="2194021"/>
                  </a:cubicBezTo>
                  <a:close/>
                </a:path>
              </a:pathLst>
            </a:custGeom>
            <a:grpFill/>
            <a:ln w="255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5" name="Picture Placeholder 21">
            <a:extLst>
              <a:ext uri="{FF2B5EF4-FFF2-40B4-BE49-F238E27FC236}">
                <a16:creationId xmlns:a16="http://schemas.microsoft.com/office/drawing/2014/main" id="{6461DAF9-DB14-6A9E-6684-703C88280D56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430742" y="2550284"/>
            <a:ext cx="1735785" cy="1735785"/>
          </a:xfrm>
          <a:prstGeom prst="ellipse">
            <a:avLst/>
          </a:prstGeom>
          <a:pattFill prst="pct60">
            <a:fgClr>
              <a:schemeClr val="tx1"/>
            </a:fgClr>
            <a:bgClr>
              <a:schemeClr val="bg1"/>
            </a:bgClr>
          </a:pattFill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5E5EE7B5-4096-9A42-9028-7DAD94A4EC8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076575" y="5190685"/>
            <a:ext cx="6038850" cy="1046407"/>
          </a:xfrm>
        </p:spPr>
        <p:txBody>
          <a:bodyPr>
            <a:normAutofit/>
          </a:bodyPr>
          <a:lstStyle>
            <a:lvl1pPr marL="0" indent="0" algn="ctr">
              <a:buNone/>
              <a:defRPr sz="80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YEARS!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316A2BB-4CB9-3749-A046-965500015C0E}"/>
              </a:ext>
            </a:extLst>
          </p:cNvPr>
          <p:cNvSpPr/>
          <p:nvPr userDrawn="1"/>
        </p:nvSpPr>
        <p:spPr>
          <a:xfrm>
            <a:off x="2993571" y="315998"/>
            <a:ext cx="6204858" cy="6226004"/>
          </a:xfrm>
          <a:prstGeom prst="rect">
            <a:avLst/>
          </a:prstGeom>
          <a:noFill/>
          <a:ln w="104775" cmpd="tri">
            <a:gradFill>
              <a:gsLst>
                <a:gs pos="0">
                  <a:schemeClr val="accent3"/>
                </a:gs>
                <a:gs pos="30000">
                  <a:schemeClr val="accent3">
                    <a:lumMod val="88000"/>
                  </a:schemeClr>
                </a:gs>
                <a:gs pos="67000">
                  <a:schemeClr val="accent3">
                    <a:lumMod val="40000"/>
                    <a:lumOff val="60000"/>
                  </a:schemeClr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Picture Placeholder 35">
            <a:extLst>
              <a:ext uri="{FF2B5EF4-FFF2-40B4-BE49-F238E27FC236}">
                <a16:creationId xmlns:a16="http://schemas.microsoft.com/office/drawing/2014/main" id="{B72FED08-D75D-9DF5-19BD-F53652238B04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 rot="20524090" flipH="1">
            <a:off x="9865704" y="468578"/>
            <a:ext cx="1633274" cy="1959841"/>
          </a:xfrm>
          <a:custGeom>
            <a:avLst/>
            <a:gdLst>
              <a:gd name="connsiteX0" fmla="*/ 0 w 1633274"/>
              <a:gd name="connsiteY0" fmla="*/ 0 h 1959841"/>
              <a:gd name="connsiteX1" fmla="*/ 0 w 1633274"/>
              <a:gd name="connsiteY1" fmla="*/ 1959841 h 1959841"/>
              <a:gd name="connsiteX2" fmla="*/ 306914 w 1633274"/>
              <a:gd name="connsiteY2" fmla="*/ 1959841 h 1959841"/>
              <a:gd name="connsiteX3" fmla="*/ 1633274 w 1633274"/>
              <a:gd name="connsiteY3" fmla="*/ 1301559 h 1959841"/>
              <a:gd name="connsiteX4" fmla="*/ 1633274 w 1633274"/>
              <a:gd name="connsiteY4" fmla="*/ 0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3274" h="1959841">
                <a:moveTo>
                  <a:pt x="0" y="0"/>
                </a:moveTo>
                <a:lnTo>
                  <a:pt x="0" y="1959841"/>
                </a:lnTo>
                <a:lnTo>
                  <a:pt x="306914" y="1959841"/>
                </a:lnTo>
                <a:lnTo>
                  <a:pt x="1633274" y="1301559"/>
                </a:lnTo>
                <a:lnTo>
                  <a:pt x="1633274" y="0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7" name="Picture Placeholder 19">
            <a:extLst>
              <a:ext uri="{FF2B5EF4-FFF2-40B4-BE49-F238E27FC236}">
                <a16:creationId xmlns:a16="http://schemas.microsoft.com/office/drawing/2014/main" id="{E60F4D1A-04AB-2E3D-7410-5E2227BDAE77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 rot="507821" flipH="1">
            <a:off x="9819026" y="2110667"/>
            <a:ext cx="1633274" cy="1959841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4" name="Picture Placeholder 33">
            <a:extLst>
              <a:ext uri="{FF2B5EF4-FFF2-40B4-BE49-F238E27FC236}">
                <a16:creationId xmlns:a16="http://schemas.microsoft.com/office/drawing/2014/main" id="{6D218EFA-F35A-C814-A266-B8FC6E54C0C8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 rot="21283095" flipH="1">
            <a:off x="9861530" y="4049279"/>
            <a:ext cx="1548267" cy="1959841"/>
          </a:xfrm>
          <a:custGeom>
            <a:avLst/>
            <a:gdLst>
              <a:gd name="connsiteX0" fmla="*/ 0 w 1548267"/>
              <a:gd name="connsiteY0" fmla="*/ 51265 h 1959841"/>
              <a:gd name="connsiteX1" fmla="*/ 0 w 1548267"/>
              <a:gd name="connsiteY1" fmla="*/ 1959841 h 1959841"/>
              <a:gd name="connsiteX2" fmla="*/ 1548267 w 1548267"/>
              <a:gd name="connsiteY2" fmla="*/ 1959841 h 1959841"/>
              <a:gd name="connsiteX3" fmla="*/ 1548267 w 1548267"/>
              <a:gd name="connsiteY3" fmla="*/ 0 h 1959841"/>
              <a:gd name="connsiteX4" fmla="*/ 834223 w 1548267"/>
              <a:gd name="connsiteY4" fmla="*/ 0 h 1959841"/>
              <a:gd name="connsiteX5" fmla="*/ 35266 w 1548267"/>
              <a:gd name="connsiteY5" fmla="*/ 195436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48267" h="1959841">
                <a:moveTo>
                  <a:pt x="0" y="51265"/>
                </a:moveTo>
                <a:lnTo>
                  <a:pt x="0" y="1959841"/>
                </a:lnTo>
                <a:lnTo>
                  <a:pt x="1548267" y="1959841"/>
                </a:lnTo>
                <a:lnTo>
                  <a:pt x="1548267" y="0"/>
                </a:lnTo>
                <a:lnTo>
                  <a:pt x="834223" y="0"/>
                </a:lnTo>
                <a:lnTo>
                  <a:pt x="35266" y="195436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22D3C9-9E99-D94B-AD0B-3B8C536D51B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D4D575-E3A5-4E40-944A-40F05C0738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258539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 Years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E396D-FF02-234E-BD81-59CECD18DEC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616315"/>
            <a:ext cx="10515600" cy="951279"/>
          </a:xfrm>
        </p:spPr>
        <p:txBody>
          <a:bodyPr>
            <a:noAutofit/>
          </a:bodyPr>
          <a:lstStyle>
            <a:lvl1pPr algn="ctr">
              <a:defRPr sz="8000">
                <a:solidFill>
                  <a:schemeClr val="bg1"/>
                </a:solidFill>
              </a:defRPr>
            </a:lvl1pPr>
          </a:lstStyle>
          <a:p>
            <a:r>
              <a:rPr lang="en-US"/>
              <a:t>IT’S BEEN</a:t>
            </a:r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C56E9B3E-8A89-B8A2-DE8F-F1A432EA602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 rot="1075910">
            <a:off x="699401" y="468578"/>
            <a:ext cx="1633274" cy="1959841"/>
          </a:xfrm>
          <a:custGeom>
            <a:avLst/>
            <a:gdLst>
              <a:gd name="connsiteX0" fmla="*/ 0 w 1633274"/>
              <a:gd name="connsiteY0" fmla="*/ 0 h 1959841"/>
              <a:gd name="connsiteX1" fmla="*/ 1633274 w 1633274"/>
              <a:gd name="connsiteY1" fmla="*/ 0 h 1959841"/>
              <a:gd name="connsiteX2" fmla="*/ 1633274 w 1633274"/>
              <a:gd name="connsiteY2" fmla="*/ 1435915 h 1959841"/>
              <a:gd name="connsiteX3" fmla="*/ 1573663 w 1633274"/>
              <a:gd name="connsiteY3" fmla="*/ 1315805 h 1959841"/>
              <a:gd name="connsiteX4" fmla="*/ 276006 w 1633274"/>
              <a:gd name="connsiteY4" fmla="*/ 1959841 h 1959841"/>
              <a:gd name="connsiteX5" fmla="*/ 0 w 1633274"/>
              <a:gd name="connsiteY5" fmla="*/ 1959841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33274" h="1959841">
                <a:moveTo>
                  <a:pt x="0" y="0"/>
                </a:moveTo>
                <a:lnTo>
                  <a:pt x="1633274" y="0"/>
                </a:lnTo>
                <a:lnTo>
                  <a:pt x="1633274" y="1435915"/>
                </a:lnTo>
                <a:lnTo>
                  <a:pt x="1573663" y="1315805"/>
                </a:lnTo>
                <a:lnTo>
                  <a:pt x="276006" y="1959841"/>
                </a:lnTo>
                <a:lnTo>
                  <a:pt x="0" y="1959841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3" name="Picture Placeholder 19">
            <a:extLst>
              <a:ext uri="{FF2B5EF4-FFF2-40B4-BE49-F238E27FC236}">
                <a16:creationId xmlns:a16="http://schemas.microsoft.com/office/drawing/2014/main" id="{5B0AAF79-2687-AB3A-592A-E6D68221ED6C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 rot="21092179">
            <a:off x="652723" y="2110667"/>
            <a:ext cx="1633274" cy="1959841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8584F2E9-1CEA-9211-19FF-067450C920D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 rot="316905">
            <a:off x="695227" y="4049279"/>
            <a:ext cx="1548267" cy="1959841"/>
          </a:xfrm>
          <a:custGeom>
            <a:avLst/>
            <a:gdLst>
              <a:gd name="connsiteX0" fmla="*/ 0 w 1548267"/>
              <a:gd name="connsiteY0" fmla="*/ 51269 h 1959841"/>
              <a:gd name="connsiteX1" fmla="*/ 35265 w 1548267"/>
              <a:gd name="connsiteY1" fmla="*/ 195436 h 1959841"/>
              <a:gd name="connsiteX2" fmla="*/ 834223 w 1548267"/>
              <a:gd name="connsiteY2" fmla="*/ 0 h 1959841"/>
              <a:gd name="connsiteX3" fmla="*/ 1548267 w 1548267"/>
              <a:gd name="connsiteY3" fmla="*/ 0 h 1959841"/>
              <a:gd name="connsiteX4" fmla="*/ 1548267 w 1548267"/>
              <a:gd name="connsiteY4" fmla="*/ 1959841 h 1959841"/>
              <a:gd name="connsiteX5" fmla="*/ 0 w 1548267"/>
              <a:gd name="connsiteY5" fmla="*/ 1959841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48267" h="1959841">
                <a:moveTo>
                  <a:pt x="0" y="51269"/>
                </a:moveTo>
                <a:lnTo>
                  <a:pt x="35265" y="195436"/>
                </a:lnTo>
                <a:lnTo>
                  <a:pt x="834223" y="0"/>
                </a:lnTo>
                <a:lnTo>
                  <a:pt x="1548267" y="0"/>
                </a:lnTo>
                <a:lnTo>
                  <a:pt x="1548267" y="1959841"/>
                </a:lnTo>
                <a:lnTo>
                  <a:pt x="0" y="1959841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grpSp>
        <p:nvGrpSpPr>
          <p:cNvPr id="19" name="Graphic 5">
            <a:extLst>
              <a:ext uri="{FF2B5EF4-FFF2-40B4-BE49-F238E27FC236}">
                <a16:creationId xmlns:a16="http://schemas.microsoft.com/office/drawing/2014/main" id="{37C6DC56-FE22-CB5E-C6CF-C5D440EE89A1}"/>
              </a:ext>
            </a:extLst>
          </p:cNvPr>
          <p:cNvGrpSpPr/>
          <p:nvPr userDrawn="1"/>
        </p:nvGrpSpPr>
        <p:grpSpPr>
          <a:xfrm>
            <a:off x="3527891" y="1441513"/>
            <a:ext cx="5408750" cy="4244841"/>
            <a:chOff x="3527891" y="1441513"/>
            <a:chExt cx="5408750" cy="4244841"/>
          </a:xfr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46000">
                <a:schemeClr val="accent3">
                  <a:lumMod val="95000"/>
                  <a:lumOff val="5000"/>
                </a:schemeClr>
              </a:gs>
              <a:gs pos="100000">
                <a:schemeClr val="accent3">
                  <a:lumMod val="60000"/>
                </a:schemeClr>
              </a:gs>
            </a:gsLst>
            <a:path path="circle">
              <a:fillToRect l="50000" t="130000" r="50000" b="-30000"/>
            </a:path>
          </a:gradFill>
          <a:effectLst>
            <a:outerShdw blurRad="50800" dist="508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21" name="Freeform 6">
              <a:extLst>
                <a:ext uri="{FF2B5EF4-FFF2-40B4-BE49-F238E27FC236}">
                  <a16:creationId xmlns:a16="http://schemas.microsoft.com/office/drawing/2014/main" id="{7F61850B-11D7-1CEA-AADC-6C6F63D4610C}"/>
                </a:ext>
              </a:extLst>
            </p:cNvPr>
            <p:cNvSpPr/>
            <p:nvPr/>
          </p:nvSpPr>
          <p:spPr>
            <a:xfrm>
              <a:off x="4130287" y="2011754"/>
              <a:ext cx="1050989" cy="2812846"/>
            </a:xfrm>
            <a:custGeom>
              <a:avLst/>
              <a:gdLst>
                <a:gd name="connsiteX0" fmla="*/ 1050989 w 1050989"/>
                <a:gd name="connsiteY0" fmla="*/ 0 h 2812846"/>
                <a:gd name="connsiteX1" fmla="*/ 1050989 w 1050989"/>
                <a:gd name="connsiteY1" fmla="*/ 2823075 h 2812846"/>
                <a:gd name="connsiteX2" fmla="*/ 420396 w 1050989"/>
                <a:gd name="connsiteY2" fmla="*/ 2823075 h 2812846"/>
                <a:gd name="connsiteX3" fmla="*/ 420396 w 1050989"/>
                <a:gd name="connsiteY3" fmla="*/ 966596 h 2812846"/>
                <a:gd name="connsiteX4" fmla="*/ 0 w 1050989"/>
                <a:gd name="connsiteY4" fmla="*/ 1050982 h 2812846"/>
                <a:gd name="connsiteX5" fmla="*/ 0 w 1050989"/>
                <a:gd name="connsiteY5" fmla="*/ 427041 h 2812846"/>
                <a:gd name="connsiteX6" fmla="*/ 161493 w 1050989"/>
                <a:gd name="connsiteY6" fmla="*/ 393799 h 2812846"/>
                <a:gd name="connsiteX7" fmla="*/ 297353 w 1050989"/>
                <a:gd name="connsiteY7" fmla="*/ 304299 h 2812846"/>
                <a:gd name="connsiteX8" fmla="*/ 387072 w 1050989"/>
                <a:gd name="connsiteY8" fmla="*/ 171328 h 2812846"/>
                <a:gd name="connsiteX9" fmla="*/ 420396 w 1050989"/>
                <a:gd name="connsiteY9" fmla="*/ 7671 h 2812846"/>
                <a:gd name="connsiteX10" fmla="*/ 420396 w 1050989"/>
                <a:gd name="connsiteY10" fmla="*/ 0 h 2812846"/>
                <a:gd name="connsiteX11" fmla="*/ 1050989 w 1050989"/>
                <a:gd name="connsiteY11" fmla="*/ 0 h 28128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50989" h="2812846">
                  <a:moveTo>
                    <a:pt x="1050989" y="0"/>
                  </a:moveTo>
                  <a:lnTo>
                    <a:pt x="1050989" y="2823075"/>
                  </a:lnTo>
                  <a:lnTo>
                    <a:pt x="420396" y="2823075"/>
                  </a:lnTo>
                  <a:lnTo>
                    <a:pt x="420396" y="966596"/>
                  </a:lnTo>
                  <a:cubicBezTo>
                    <a:pt x="284536" y="1022853"/>
                    <a:pt x="143550" y="1050982"/>
                    <a:pt x="0" y="1050982"/>
                  </a:cubicBezTo>
                  <a:lnTo>
                    <a:pt x="0" y="427041"/>
                  </a:lnTo>
                  <a:cubicBezTo>
                    <a:pt x="56395" y="427041"/>
                    <a:pt x="110226" y="416813"/>
                    <a:pt x="161493" y="393799"/>
                  </a:cubicBezTo>
                  <a:cubicBezTo>
                    <a:pt x="212761" y="373342"/>
                    <a:pt x="258902" y="342656"/>
                    <a:pt x="297353" y="304299"/>
                  </a:cubicBezTo>
                  <a:cubicBezTo>
                    <a:pt x="335804" y="265942"/>
                    <a:pt x="366565" y="222471"/>
                    <a:pt x="387072" y="171328"/>
                  </a:cubicBezTo>
                  <a:cubicBezTo>
                    <a:pt x="407579" y="122742"/>
                    <a:pt x="420396" y="66485"/>
                    <a:pt x="420396" y="7671"/>
                  </a:cubicBezTo>
                  <a:lnTo>
                    <a:pt x="420396" y="0"/>
                  </a:lnTo>
                  <a:lnTo>
                    <a:pt x="1050989" y="0"/>
                  </a:lnTo>
                  <a:close/>
                </a:path>
              </a:pathLst>
            </a:custGeom>
            <a:grpFill/>
            <a:ln w="255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 7">
              <a:extLst>
                <a:ext uri="{FF2B5EF4-FFF2-40B4-BE49-F238E27FC236}">
                  <a16:creationId xmlns:a16="http://schemas.microsoft.com/office/drawing/2014/main" id="{0E7E2556-468A-0E85-339B-1B6A2DE36A35}"/>
                </a:ext>
              </a:extLst>
            </p:cNvPr>
            <p:cNvSpPr/>
            <p:nvPr/>
          </p:nvSpPr>
          <p:spPr>
            <a:xfrm>
              <a:off x="5483757" y="2011754"/>
              <a:ext cx="2819727" cy="2812846"/>
            </a:xfrm>
            <a:custGeom>
              <a:avLst/>
              <a:gdLst>
                <a:gd name="connsiteX0" fmla="*/ 1417554 w 2819727"/>
                <a:gd name="connsiteY0" fmla="*/ 0 h 2812846"/>
                <a:gd name="connsiteX1" fmla="*/ 1966119 w 2819727"/>
                <a:gd name="connsiteY1" fmla="*/ 112514 h 2812846"/>
                <a:gd name="connsiteX2" fmla="*/ 2417276 w 2819727"/>
                <a:gd name="connsiteY2" fmla="*/ 414256 h 2812846"/>
                <a:gd name="connsiteX3" fmla="*/ 2719755 w 2819727"/>
                <a:gd name="connsiteY3" fmla="*/ 864311 h 2812846"/>
                <a:gd name="connsiteX4" fmla="*/ 2832545 w 2819727"/>
                <a:gd name="connsiteY4" fmla="*/ 1411538 h 2812846"/>
                <a:gd name="connsiteX5" fmla="*/ 2719755 w 2819727"/>
                <a:gd name="connsiteY5" fmla="*/ 1961321 h 2812846"/>
                <a:gd name="connsiteX6" fmla="*/ 2417276 w 2819727"/>
                <a:gd name="connsiteY6" fmla="*/ 2408820 h 2812846"/>
                <a:gd name="connsiteX7" fmla="*/ 1966119 w 2819727"/>
                <a:gd name="connsiteY7" fmla="*/ 2713118 h 2812846"/>
                <a:gd name="connsiteX8" fmla="*/ 1417554 w 2819727"/>
                <a:gd name="connsiteY8" fmla="*/ 2825632 h 2812846"/>
                <a:gd name="connsiteX9" fmla="*/ 866425 w 2819727"/>
                <a:gd name="connsiteY9" fmla="*/ 2713118 h 2812846"/>
                <a:gd name="connsiteX10" fmla="*/ 417832 w 2819727"/>
                <a:gd name="connsiteY10" fmla="*/ 2408820 h 2812846"/>
                <a:gd name="connsiteX11" fmla="*/ 112789 w 2819727"/>
                <a:gd name="connsiteY11" fmla="*/ 1961321 h 2812846"/>
                <a:gd name="connsiteX12" fmla="*/ 0 w 2819727"/>
                <a:gd name="connsiteY12" fmla="*/ 1411538 h 2812846"/>
                <a:gd name="connsiteX13" fmla="*/ 112789 w 2819727"/>
                <a:gd name="connsiteY13" fmla="*/ 864311 h 2812846"/>
                <a:gd name="connsiteX14" fmla="*/ 417832 w 2819727"/>
                <a:gd name="connsiteY14" fmla="*/ 414256 h 2812846"/>
                <a:gd name="connsiteX15" fmla="*/ 866425 w 2819727"/>
                <a:gd name="connsiteY15" fmla="*/ 112514 h 2812846"/>
                <a:gd name="connsiteX16" fmla="*/ 1417554 w 2819727"/>
                <a:gd name="connsiteY16" fmla="*/ 0 h 2812846"/>
                <a:gd name="connsiteX17" fmla="*/ 1417554 w 2819727"/>
                <a:gd name="connsiteY17" fmla="*/ 2194020 h 2812846"/>
                <a:gd name="connsiteX18" fmla="*/ 1722597 w 2819727"/>
                <a:gd name="connsiteY18" fmla="*/ 2132649 h 2812846"/>
                <a:gd name="connsiteX19" fmla="*/ 1973809 w 2819727"/>
                <a:gd name="connsiteY19" fmla="*/ 1963878 h 2812846"/>
                <a:gd name="connsiteX20" fmla="*/ 2140430 w 2819727"/>
                <a:gd name="connsiteY20" fmla="*/ 1713279 h 2812846"/>
                <a:gd name="connsiteX21" fmla="*/ 2201951 w 2819727"/>
                <a:gd name="connsiteY21" fmla="*/ 1408980 h 2812846"/>
                <a:gd name="connsiteX22" fmla="*/ 2140430 w 2819727"/>
                <a:gd name="connsiteY22" fmla="*/ 1107239 h 2812846"/>
                <a:gd name="connsiteX23" fmla="*/ 1973809 w 2819727"/>
                <a:gd name="connsiteY23" fmla="*/ 859197 h 2812846"/>
                <a:gd name="connsiteX24" fmla="*/ 1722597 w 2819727"/>
                <a:gd name="connsiteY24" fmla="*/ 690426 h 2812846"/>
                <a:gd name="connsiteX25" fmla="*/ 1417554 w 2819727"/>
                <a:gd name="connsiteY25" fmla="*/ 629055 h 2812846"/>
                <a:gd name="connsiteX26" fmla="*/ 1112511 w 2819727"/>
                <a:gd name="connsiteY26" fmla="*/ 690426 h 2812846"/>
                <a:gd name="connsiteX27" fmla="*/ 861299 w 2819727"/>
                <a:gd name="connsiteY27" fmla="*/ 859197 h 2812846"/>
                <a:gd name="connsiteX28" fmla="*/ 694678 w 2819727"/>
                <a:gd name="connsiteY28" fmla="*/ 1107239 h 2812846"/>
                <a:gd name="connsiteX29" fmla="*/ 633157 w 2819727"/>
                <a:gd name="connsiteY29" fmla="*/ 1408980 h 2812846"/>
                <a:gd name="connsiteX30" fmla="*/ 694678 w 2819727"/>
                <a:gd name="connsiteY30" fmla="*/ 1713279 h 2812846"/>
                <a:gd name="connsiteX31" fmla="*/ 861299 w 2819727"/>
                <a:gd name="connsiteY31" fmla="*/ 1963878 h 2812846"/>
                <a:gd name="connsiteX32" fmla="*/ 1112511 w 2819727"/>
                <a:gd name="connsiteY32" fmla="*/ 2132649 h 2812846"/>
                <a:gd name="connsiteX33" fmla="*/ 1417554 w 2819727"/>
                <a:gd name="connsiteY33" fmla="*/ 2194020 h 28128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2819727" h="2812846">
                  <a:moveTo>
                    <a:pt x="1417554" y="0"/>
                  </a:moveTo>
                  <a:cubicBezTo>
                    <a:pt x="1612371" y="0"/>
                    <a:pt x="1794372" y="38357"/>
                    <a:pt x="1966119" y="112514"/>
                  </a:cubicBezTo>
                  <a:cubicBezTo>
                    <a:pt x="2137866" y="186671"/>
                    <a:pt x="2286543" y="288956"/>
                    <a:pt x="2417276" y="414256"/>
                  </a:cubicBezTo>
                  <a:cubicBezTo>
                    <a:pt x="2545445" y="542112"/>
                    <a:pt x="2645417" y="692983"/>
                    <a:pt x="2719755" y="864311"/>
                  </a:cubicBezTo>
                  <a:cubicBezTo>
                    <a:pt x="2794094" y="1035639"/>
                    <a:pt x="2832545" y="1219753"/>
                    <a:pt x="2832545" y="1411538"/>
                  </a:cubicBezTo>
                  <a:cubicBezTo>
                    <a:pt x="2832545" y="1605880"/>
                    <a:pt x="2794094" y="1789993"/>
                    <a:pt x="2719755" y="1961321"/>
                  </a:cubicBezTo>
                  <a:cubicBezTo>
                    <a:pt x="2645417" y="2132649"/>
                    <a:pt x="2542882" y="2283520"/>
                    <a:pt x="2417276" y="2408820"/>
                  </a:cubicBezTo>
                  <a:cubicBezTo>
                    <a:pt x="2289106" y="2536676"/>
                    <a:pt x="2137866" y="2638962"/>
                    <a:pt x="1966119" y="2713118"/>
                  </a:cubicBezTo>
                  <a:cubicBezTo>
                    <a:pt x="1794372" y="2787275"/>
                    <a:pt x="1609808" y="2825632"/>
                    <a:pt x="1417554" y="2825632"/>
                  </a:cubicBezTo>
                  <a:cubicBezTo>
                    <a:pt x="1222736" y="2825632"/>
                    <a:pt x="1038172" y="2789832"/>
                    <a:pt x="866425" y="2713118"/>
                  </a:cubicBezTo>
                  <a:cubicBezTo>
                    <a:pt x="694678" y="2638962"/>
                    <a:pt x="543438" y="2539233"/>
                    <a:pt x="417832" y="2408820"/>
                  </a:cubicBezTo>
                  <a:cubicBezTo>
                    <a:pt x="289663" y="2280963"/>
                    <a:pt x="187127" y="2132649"/>
                    <a:pt x="112789" y="1961321"/>
                  </a:cubicBezTo>
                  <a:cubicBezTo>
                    <a:pt x="38451" y="1789993"/>
                    <a:pt x="0" y="1608437"/>
                    <a:pt x="0" y="1411538"/>
                  </a:cubicBezTo>
                  <a:cubicBezTo>
                    <a:pt x="0" y="1217195"/>
                    <a:pt x="35887" y="1035639"/>
                    <a:pt x="112789" y="864311"/>
                  </a:cubicBezTo>
                  <a:cubicBezTo>
                    <a:pt x="187127" y="692983"/>
                    <a:pt x="287099" y="544669"/>
                    <a:pt x="417832" y="414256"/>
                  </a:cubicBezTo>
                  <a:cubicBezTo>
                    <a:pt x="546002" y="286399"/>
                    <a:pt x="694678" y="186671"/>
                    <a:pt x="866425" y="112514"/>
                  </a:cubicBezTo>
                  <a:cubicBezTo>
                    <a:pt x="1038172" y="38357"/>
                    <a:pt x="1222736" y="0"/>
                    <a:pt x="1417554" y="0"/>
                  </a:cubicBezTo>
                  <a:close/>
                  <a:moveTo>
                    <a:pt x="1417554" y="2194020"/>
                  </a:moveTo>
                  <a:cubicBezTo>
                    <a:pt x="1525216" y="2194020"/>
                    <a:pt x="1627752" y="2173563"/>
                    <a:pt x="1722597" y="2132649"/>
                  </a:cubicBezTo>
                  <a:cubicBezTo>
                    <a:pt x="1820006" y="2091735"/>
                    <a:pt x="1902034" y="2035478"/>
                    <a:pt x="1973809" y="1963878"/>
                  </a:cubicBezTo>
                  <a:cubicBezTo>
                    <a:pt x="2043021" y="1892279"/>
                    <a:pt x="2099415" y="1807893"/>
                    <a:pt x="2140430" y="1713279"/>
                  </a:cubicBezTo>
                  <a:cubicBezTo>
                    <a:pt x="2181444" y="1618665"/>
                    <a:pt x="2201951" y="1516380"/>
                    <a:pt x="2201951" y="1408980"/>
                  </a:cubicBezTo>
                  <a:cubicBezTo>
                    <a:pt x="2201951" y="1301581"/>
                    <a:pt x="2181444" y="1201853"/>
                    <a:pt x="2140430" y="1107239"/>
                  </a:cubicBezTo>
                  <a:cubicBezTo>
                    <a:pt x="2099415" y="1012625"/>
                    <a:pt x="2043021" y="930797"/>
                    <a:pt x="1973809" y="859197"/>
                  </a:cubicBezTo>
                  <a:cubicBezTo>
                    <a:pt x="1902034" y="787597"/>
                    <a:pt x="1820006" y="731340"/>
                    <a:pt x="1722597" y="690426"/>
                  </a:cubicBezTo>
                  <a:cubicBezTo>
                    <a:pt x="1625188" y="649512"/>
                    <a:pt x="1525216" y="629055"/>
                    <a:pt x="1417554" y="629055"/>
                  </a:cubicBezTo>
                  <a:cubicBezTo>
                    <a:pt x="1309892" y="629055"/>
                    <a:pt x="1207356" y="649512"/>
                    <a:pt x="1112511" y="690426"/>
                  </a:cubicBezTo>
                  <a:cubicBezTo>
                    <a:pt x="1017665" y="731340"/>
                    <a:pt x="933073" y="787597"/>
                    <a:pt x="861299" y="859197"/>
                  </a:cubicBezTo>
                  <a:cubicBezTo>
                    <a:pt x="789524" y="930797"/>
                    <a:pt x="735692" y="1012625"/>
                    <a:pt x="694678" y="1107239"/>
                  </a:cubicBezTo>
                  <a:cubicBezTo>
                    <a:pt x="653664" y="1201853"/>
                    <a:pt x="633157" y="1301581"/>
                    <a:pt x="633157" y="1408980"/>
                  </a:cubicBezTo>
                  <a:cubicBezTo>
                    <a:pt x="633157" y="1516380"/>
                    <a:pt x="653664" y="1618665"/>
                    <a:pt x="694678" y="1713279"/>
                  </a:cubicBezTo>
                  <a:cubicBezTo>
                    <a:pt x="735692" y="1807893"/>
                    <a:pt x="792087" y="1892279"/>
                    <a:pt x="861299" y="1963878"/>
                  </a:cubicBezTo>
                  <a:cubicBezTo>
                    <a:pt x="930510" y="2035478"/>
                    <a:pt x="1015102" y="2091735"/>
                    <a:pt x="1112511" y="2132649"/>
                  </a:cubicBezTo>
                  <a:cubicBezTo>
                    <a:pt x="1207356" y="2173563"/>
                    <a:pt x="1309892" y="2194020"/>
                    <a:pt x="1417554" y="2194020"/>
                  </a:cubicBezTo>
                  <a:close/>
                </a:path>
              </a:pathLst>
            </a:custGeom>
            <a:grpFill/>
            <a:ln w="255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5" name="Picture Placeholder 21">
            <a:extLst>
              <a:ext uri="{FF2B5EF4-FFF2-40B4-BE49-F238E27FC236}">
                <a16:creationId xmlns:a16="http://schemas.microsoft.com/office/drawing/2014/main" id="{9F0D5A37-9BF1-3838-73F9-26D2DA949FA1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025727" y="2550284"/>
            <a:ext cx="1735785" cy="1735785"/>
          </a:xfrm>
          <a:prstGeom prst="ellipse">
            <a:avLst/>
          </a:prstGeom>
          <a:pattFill prst="pct60">
            <a:fgClr>
              <a:schemeClr val="tx1"/>
            </a:fgClr>
            <a:bgClr>
              <a:schemeClr val="bg1"/>
            </a:bgClr>
          </a:pattFill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5E5EE7B5-4096-9A42-9028-7DAD94A4EC8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076575" y="5190685"/>
            <a:ext cx="6038850" cy="1046407"/>
          </a:xfrm>
        </p:spPr>
        <p:txBody>
          <a:bodyPr>
            <a:normAutofit/>
          </a:bodyPr>
          <a:lstStyle>
            <a:lvl1pPr marL="0" indent="0" algn="ctr">
              <a:buNone/>
              <a:defRPr sz="80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YEARS!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316A2BB-4CB9-3749-A046-965500015C0E}"/>
              </a:ext>
            </a:extLst>
          </p:cNvPr>
          <p:cNvSpPr/>
          <p:nvPr userDrawn="1"/>
        </p:nvSpPr>
        <p:spPr>
          <a:xfrm>
            <a:off x="2993571" y="315998"/>
            <a:ext cx="6204858" cy="6226004"/>
          </a:xfrm>
          <a:prstGeom prst="rect">
            <a:avLst/>
          </a:prstGeom>
          <a:noFill/>
          <a:ln w="104775" cmpd="tri">
            <a:gradFill>
              <a:gsLst>
                <a:gs pos="0">
                  <a:schemeClr val="accent3"/>
                </a:gs>
                <a:gs pos="30000">
                  <a:schemeClr val="accent3">
                    <a:lumMod val="88000"/>
                  </a:schemeClr>
                </a:gs>
                <a:gs pos="67000">
                  <a:schemeClr val="accent3">
                    <a:lumMod val="40000"/>
                    <a:lumOff val="60000"/>
                  </a:schemeClr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Picture Placeholder 35">
            <a:extLst>
              <a:ext uri="{FF2B5EF4-FFF2-40B4-BE49-F238E27FC236}">
                <a16:creationId xmlns:a16="http://schemas.microsoft.com/office/drawing/2014/main" id="{B72FED08-D75D-9DF5-19BD-F53652238B04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 rot="20524090" flipH="1">
            <a:off x="9865704" y="468578"/>
            <a:ext cx="1633274" cy="1959841"/>
          </a:xfrm>
          <a:custGeom>
            <a:avLst/>
            <a:gdLst>
              <a:gd name="connsiteX0" fmla="*/ 0 w 1633274"/>
              <a:gd name="connsiteY0" fmla="*/ 0 h 1959841"/>
              <a:gd name="connsiteX1" fmla="*/ 0 w 1633274"/>
              <a:gd name="connsiteY1" fmla="*/ 1959841 h 1959841"/>
              <a:gd name="connsiteX2" fmla="*/ 306914 w 1633274"/>
              <a:gd name="connsiteY2" fmla="*/ 1959841 h 1959841"/>
              <a:gd name="connsiteX3" fmla="*/ 1633274 w 1633274"/>
              <a:gd name="connsiteY3" fmla="*/ 1301559 h 1959841"/>
              <a:gd name="connsiteX4" fmla="*/ 1633274 w 1633274"/>
              <a:gd name="connsiteY4" fmla="*/ 0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3274" h="1959841">
                <a:moveTo>
                  <a:pt x="0" y="0"/>
                </a:moveTo>
                <a:lnTo>
                  <a:pt x="0" y="1959841"/>
                </a:lnTo>
                <a:lnTo>
                  <a:pt x="306914" y="1959841"/>
                </a:lnTo>
                <a:lnTo>
                  <a:pt x="1633274" y="1301559"/>
                </a:lnTo>
                <a:lnTo>
                  <a:pt x="1633274" y="0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7" name="Picture Placeholder 19">
            <a:extLst>
              <a:ext uri="{FF2B5EF4-FFF2-40B4-BE49-F238E27FC236}">
                <a16:creationId xmlns:a16="http://schemas.microsoft.com/office/drawing/2014/main" id="{E60F4D1A-04AB-2E3D-7410-5E2227BDAE77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 rot="507821" flipH="1">
            <a:off x="9819026" y="2110667"/>
            <a:ext cx="1633274" cy="1959841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4" name="Picture Placeholder 33">
            <a:extLst>
              <a:ext uri="{FF2B5EF4-FFF2-40B4-BE49-F238E27FC236}">
                <a16:creationId xmlns:a16="http://schemas.microsoft.com/office/drawing/2014/main" id="{6D218EFA-F35A-C814-A266-B8FC6E54C0C8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 rot="21283095" flipH="1">
            <a:off x="9861530" y="4049279"/>
            <a:ext cx="1548267" cy="1959841"/>
          </a:xfrm>
          <a:custGeom>
            <a:avLst/>
            <a:gdLst>
              <a:gd name="connsiteX0" fmla="*/ 0 w 1548267"/>
              <a:gd name="connsiteY0" fmla="*/ 51265 h 1959841"/>
              <a:gd name="connsiteX1" fmla="*/ 0 w 1548267"/>
              <a:gd name="connsiteY1" fmla="*/ 1959841 h 1959841"/>
              <a:gd name="connsiteX2" fmla="*/ 1548267 w 1548267"/>
              <a:gd name="connsiteY2" fmla="*/ 1959841 h 1959841"/>
              <a:gd name="connsiteX3" fmla="*/ 1548267 w 1548267"/>
              <a:gd name="connsiteY3" fmla="*/ 0 h 1959841"/>
              <a:gd name="connsiteX4" fmla="*/ 834223 w 1548267"/>
              <a:gd name="connsiteY4" fmla="*/ 0 h 1959841"/>
              <a:gd name="connsiteX5" fmla="*/ 35266 w 1548267"/>
              <a:gd name="connsiteY5" fmla="*/ 195436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48267" h="1959841">
                <a:moveTo>
                  <a:pt x="0" y="51265"/>
                </a:moveTo>
                <a:lnTo>
                  <a:pt x="0" y="1959841"/>
                </a:lnTo>
                <a:lnTo>
                  <a:pt x="1548267" y="1959841"/>
                </a:lnTo>
                <a:lnTo>
                  <a:pt x="1548267" y="0"/>
                </a:lnTo>
                <a:lnTo>
                  <a:pt x="834223" y="0"/>
                </a:lnTo>
                <a:lnTo>
                  <a:pt x="35266" y="195436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22D3C9-9E99-D94B-AD0B-3B8C536D51B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D4D575-E3A5-4E40-944A-40F05C0738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89180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3365B17-78CB-BC47-974D-04F308BD98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48B36A-827A-8C46-A6D5-852F1AF365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84F59F-0648-0047-94D2-77299FFDFB4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20496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D75D45-ECC0-BE49-BEE9-DCEB92F451F1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0EF84F9-07EA-BE48-A6C6-26001DD5F9A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90500" y="6356350"/>
            <a:ext cx="7315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23731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8" r:id="rId12"/>
    <p:sldLayoutId id="2147483669" r:id="rId13"/>
    <p:sldLayoutId id="2147483661" r:id="rId14"/>
    <p:sldLayoutId id="2147483662" r:id="rId15"/>
    <p:sldLayoutId id="2147483670" r:id="rId16"/>
    <p:sldLayoutId id="2147483671" r:id="rId17"/>
    <p:sldLayoutId id="2147483673" r:id="rId18"/>
    <p:sldLayoutId id="2147483674" r:id="rId19"/>
    <p:sldLayoutId id="2147483675" r:id="rId20"/>
    <p:sldLayoutId id="2147483672" r:id="rId21"/>
    <p:sldLayoutId id="2147483663" r:id="rId22"/>
    <p:sldLayoutId id="2147483676" r:id="rId23"/>
    <p:sldLayoutId id="2147483677" r:id="rId24"/>
    <p:sldLayoutId id="2147483678" r:id="rId25"/>
    <p:sldLayoutId id="2147483679" r:id="rId26"/>
  </p:sldLayoutIdLst>
  <p:hf sldNum="0"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0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6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8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0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8.xml"/><Relationship Id="rId4" Type="http://schemas.openxmlformats.org/officeDocument/2006/relationships/hyperlink" Target="http://suburbancorrespondent.blogspot.com/2011_01_01_archive.html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3.sv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9.sv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31.sv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9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34.sv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36.sv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38.sv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9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0.sv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38.sv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41.sv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heatherhollick.com/2020/01/how-reflection-aids-performance/" TargetMode="Externa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44.sv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0.xml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hpxXcAq7iAE?feature=oembed" TargetMode="External"/><Relationship Id="rId4" Type="http://schemas.openxmlformats.org/officeDocument/2006/relationships/image" Target="../media/image45.jpe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9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48.sv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251C31-E981-7B43-AEC0-309FAFCFB8C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265487" y="937460"/>
            <a:ext cx="5584825" cy="1830834"/>
          </a:xfrm>
        </p:spPr>
        <p:txBody>
          <a:bodyPr/>
          <a:lstStyle/>
          <a:p>
            <a:r>
              <a:rPr lang="en-US" sz="6600" i="1" u="sng"/>
              <a:t>Employers' liability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CEBAF6-826A-A84D-A080-E68FAC299F5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/>
              <a:t>By Zita Draper</a:t>
            </a:r>
          </a:p>
        </p:txBody>
      </p:sp>
      <p:pic>
        <p:nvPicPr>
          <p:cNvPr id="17" name="Picture 16" descr="Gavel resting on block">
            <a:extLst>
              <a:ext uri="{FF2B5EF4-FFF2-40B4-BE49-F238E27FC236}">
                <a16:creationId xmlns:a16="http://schemas.microsoft.com/office/drawing/2014/main" id="{BE560642-56E3-6F25-312F-9EBE7AF10A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708947">
            <a:off x="147934" y="506082"/>
            <a:ext cx="2152290" cy="1434860"/>
          </a:xfrm>
          <a:prstGeom prst="rect">
            <a:avLst/>
          </a:prstGeom>
        </p:spPr>
      </p:pic>
      <p:pic>
        <p:nvPicPr>
          <p:cNvPr id="20" name="Picture 19" descr="Worker typing on laptop">
            <a:extLst>
              <a:ext uri="{FF2B5EF4-FFF2-40B4-BE49-F238E27FC236}">
                <a16:creationId xmlns:a16="http://schemas.microsoft.com/office/drawing/2014/main" id="{019E813F-D25A-B457-684E-9267F2C578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246806">
            <a:off x="290406" y="4784409"/>
            <a:ext cx="1951702" cy="1463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5606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54"/>
    </mc:Choice>
    <mc:Fallback xmlns="">
      <p:transition spd="slow" advTm="4654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95D4298A-B687-993B-48A4-A91A2E6E6D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/>
              <a:t>Content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17DC9AF-5DE4-FB0D-93F9-35F32AE92CA0}"/>
              </a:ext>
            </a:extLst>
          </p:cNvPr>
          <p:cNvSpPr txBox="1"/>
          <p:nvPr/>
        </p:nvSpPr>
        <p:spPr>
          <a:xfrm>
            <a:off x="1069675" y="2018581"/>
            <a:ext cx="10115910" cy="344709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lnSpc>
                <a:spcPct val="200000"/>
              </a:lnSpc>
              <a:buFontTx/>
              <a:buChar char="-"/>
            </a:pPr>
            <a:r>
              <a:rPr lang="en-GB" sz="2000"/>
              <a:t>Aims and Learning Objectives </a:t>
            </a:r>
          </a:p>
          <a:p>
            <a:pPr marL="285750" indent="-285750">
              <a:lnSpc>
                <a:spcPct val="200000"/>
              </a:lnSpc>
              <a:buFontTx/>
              <a:buChar char="-"/>
            </a:pPr>
            <a:r>
              <a:rPr lang="en-GB" sz="2000"/>
              <a:t>Employers' liability lecture. </a:t>
            </a:r>
          </a:p>
          <a:p>
            <a:pPr marL="285750" indent="-285750">
              <a:lnSpc>
                <a:spcPct val="200000"/>
              </a:lnSpc>
              <a:buFontTx/>
              <a:buChar char="-"/>
            </a:pPr>
            <a:r>
              <a:rPr lang="en-GB" sz="2000"/>
              <a:t>Activities </a:t>
            </a:r>
          </a:p>
          <a:p>
            <a:pPr marL="285750" indent="-285750">
              <a:lnSpc>
                <a:spcPct val="200000"/>
              </a:lnSpc>
              <a:buFontTx/>
              <a:buChar char="-"/>
            </a:pPr>
            <a:r>
              <a:rPr lang="en-GB" sz="2000"/>
              <a:t>Summary</a:t>
            </a:r>
          </a:p>
          <a:p>
            <a:pPr marL="285750" indent="-285750">
              <a:lnSpc>
                <a:spcPct val="200000"/>
              </a:lnSpc>
              <a:buFontTx/>
              <a:buChar char="-"/>
            </a:pPr>
            <a:r>
              <a:rPr lang="en-GB" sz="2000"/>
              <a:t>Thank you, any questions. </a:t>
            </a:r>
          </a:p>
          <a:p>
            <a:pPr marL="285750" indent="-285750">
              <a:buFontTx/>
              <a:buChar char="-"/>
            </a:pPr>
            <a:endParaRPr lang="en-GB"/>
          </a:p>
        </p:txBody>
      </p:sp>
      <p:pic>
        <p:nvPicPr>
          <p:cNvPr id="12" name="Graphic 11" descr="Storytelling with solid fill">
            <a:extLst>
              <a:ext uri="{FF2B5EF4-FFF2-40B4-BE49-F238E27FC236}">
                <a16:creationId xmlns:a16="http://schemas.microsoft.com/office/drawing/2014/main" id="{1E5CD817-EE14-3463-E9A3-54E097B7D61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433094" y="2507115"/>
            <a:ext cx="2470030" cy="2470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2555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422"/>
    </mc:Choice>
    <mc:Fallback xmlns="">
      <p:transition spd="slow" advTm="16422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5ECF8E-BC53-59B5-3C1C-55DD459E14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5400" b="1" i="1" u="sng"/>
              <a:t>Aims and Learning Objectives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3F7C96A-5C30-C7F7-BFE8-BCEAC8586942}"/>
              </a:ext>
            </a:extLst>
          </p:cNvPr>
          <p:cNvSpPr txBox="1"/>
          <p:nvPr/>
        </p:nvSpPr>
        <p:spPr>
          <a:xfrm>
            <a:off x="1299713" y="1690688"/>
            <a:ext cx="9609827" cy="30714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sz="2000" dirty="0"/>
              <a:t>The aim of today’s lesson is for students to understand the employer's liability. </a:t>
            </a:r>
          </a:p>
          <a:p>
            <a:pPr>
              <a:lnSpc>
                <a:spcPct val="200000"/>
              </a:lnSpc>
            </a:pPr>
            <a:endParaRPr lang="en-GB" sz="2000" dirty="0"/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sz="2000" dirty="0"/>
              <a:t>By the end of today’s lesson students should be able to understand and demonstrate their understanding of employers' liability. </a:t>
            </a:r>
          </a:p>
        </p:txBody>
      </p:sp>
      <p:pic>
        <p:nvPicPr>
          <p:cNvPr id="5" name="Graphic 4" descr="Bullseye outline">
            <a:extLst>
              <a:ext uri="{FF2B5EF4-FFF2-40B4-BE49-F238E27FC236}">
                <a16:creationId xmlns:a16="http://schemas.microsoft.com/office/drawing/2014/main" id="{EEEAA3D0-0B53-483A-60A9-CEE6D3D2560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659374" y="5490713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1190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987"/>
    </mc:Choice>
    <mc:Fallback xmlns="">
      <p:transition spd="slow" advTm="12987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0664C6-BA6A-738F-AD46-8528455171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155" y="457200"/>
            <a:ext cx="3828870" cy="16002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b="1" i="1" u="sng" kern="1200">
                <a:latin typeface="+mj-lt"/>
                <a:ea typeface="+mj-ea"/>
                <a:cs typeface="+mj-cs"/>
              </a:rPr>
              <a:t>Duty of care of the employer!</a:t>
            </a:r>
          </a:p>
        </p:txBody>
      </p:sp>
      <p:pic>
        <p:nvPicPr>
          <p:cNvPr id="5" name="Graphic 4" descr="Work from home house with solid fill">
            <a:extLst>
              <a:ext uri="{FF2B5EF4-FFF2-40B4-BE49-F238E27FC236}">
                <a16:creationId xmlns:a16="http://schemas.microsoft.com/office/drawing/2014/main" id="{D064AAC1-6080-05B3-CAE9-516259C7E3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722977" y="768429"/>
            <a:ext cx="5092621" cy="509262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D0856B9-40B3-03CB-545E-B57B31DA1F65}"/>
              </a:ext>
            </a:extLst>
          </p:cNvPr>
          <p:cNvSpPr txBox="1"/>
          <p:nvPr/>
        </p:nvSpPr>
        <p:spPr>
          <a:xfrm>
            <a:off x="839788" y="2288874"/>
            <a:ext cx="3932237" cy="35801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Ø"/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Duty of care in ;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Ø"/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Personal liability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Ø"/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Vicarious Liability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Ø"/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Statutory duty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Ø"/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Health and Safety at Work Act 1974.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Ø"/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Vicariously liability</a:t>
            </a:r>
          </a:p>
        </p:txBody>
      </p:sp>
    </p:spTree>
    <p:extLst>
      <p:ext uri="{BB962C8B-B14F-4D97-AF65-F5344CB8AC3E}">
        <p14:creationId xmlns:p14="http://schemas.microsoft.com/office/powerpoint/2010/main" val="2938191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645"/>
    </mc:Choice>
    <mc:Fallback xmlns="">
      <p:transition spd="slow" advTm="20645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9F882E-B22C-F784-69E4-50478E3D91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2380059"/>
            <a:ext cx="3932237" cy="1600200"/>
          </a:xfrm>
        </p:spPr>
        <p:txBody>
          <a:bodyPr>
            <a:normAutofit/>
          </a:bodyPr>
          <a:lstStyle/>
          <a:p>
            <a:pPr algn="ctr"/>
            <a:r>
              <a:rPr lang="en-GB" sz="4000" b="1" i="1" u="sng"/>
              <a:t>What is an Employee?</a:t>
            </a:r>
            <a:endParaRPr lang="en-US" sz="4000" i="1" u="sng"/>
          </a:p>
        </p:txBody>
      </p:sp>
      <p:pic>
        <p:nvPicPr>
          <p:cNvPr id="5" name="Picture 5" descr="Pastel workspace setup">
            <a:extLst>
              <a:ext uri="{FF2B5EF4-FFF2-40B4-BE49-F238E27FC236}">
                <a16:creationId xmlns:a16="http://schemas.microsoft.com/office/drawing/2014/main" id="{90765134-ECA9-C757-F477-C1D97E062D64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/>
          <a:srcRect l="9285" r="9285"/>
          <a:stretch/>
        </p:blipFill>
        <p:spPr/>
      </p:pic>
    </p:spTree>
    <p:extLst>
      <p:ext uri="{BB962C8B-B14F-4D97-AF65-F5344CB8AC3E}">
        <p14:creationId xmlns:p14="http://schemas.microsoft.com/office/powerpoint/2010/main" val="2710880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107"/>
    </mc:Choice>
    <mc:Fallback xmlns="">
      <p:transition spd="slow" advTm="17107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D4D76E-8F22-3AD5-441C-8BBB7D5829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/>
              <a:t>Continued </a:t>
            </a:r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10C321F-F0AA-2A1E-A1C7-90D210DBEB33}"/>
              </a:ext>
            </a:extLst>
          </p:cNvPr>
          <p:cNvSpPr txBox="1"/>
          <p:nvPr/>
        </p:nvSpPr>
        <p:spPr>
          <a:xfrm>
            <a:off x="922985" y="1803042"/>
            <a:ext cx="10507014" cy="16655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200000"/>
              </a:lnSpc>
            </a:pPr>
            <a:r>
              <a:rPr lang="en-GB" dirty="0"/>
              <a:t>1. The Control test</a:t>
            </a:r>
          </a:p>
          <a:p>
            <a:pPr>
              <a:lnSpc>
                <a:spcPct val="200000"/>
              </a:lnSpc>
            </a:pPr>
            <a:r>
              <a:rPr lang="en-GB" dirty="0"/>
              <a:t>2. Organisation Test </a:t>
            </a:r>
          </a:p>
          <a:p>
            <a:pPr>
              <a:lnSpc>
                <a:spcPct val="200000"/>
              </a:lnSpc>
            </a:pPr>
            <a:r>
              <a:rPr lang="en-GB" dirty="0"/>
              <a:t>3. Multiple test. </a:t>
            </a:r>
          </a:p>
        </p:txBody>
      </p:sp>
      <p:pic>
        <p:nvPicPr>
          <p:cNvPr id="4" name="Graphic 4" descr="Farmer female with solid fill">
            <a:extLst>
              <a:ext uri="{FF2B5EF4-FFF2-40B4-BE49-F238E27FC236}">
                <a16:creationId xmlns:a16="http://schemas.microsoft.com/office/drawing/2014/main" id="{B4B0B79F-AA3D-B656-A2C6-276F6FC0DEF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999927" y="2456645"/>
            <a:ext cx="3050146" cy="3028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2961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278"/>
    </mc:Choice>
    <mc:Fallback xmlns="">
      <p:transition spd="slow" advTm="15278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DF850-FB0D-5389-8BEC-E1B8483A8D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1868" y="-152400"/>
            <a:ext cx="3932237" cy="16002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b="1" i="1" u="sng" kern="1200" dirty="0">
                <a:latin typeface="+mj-lt"/>
                <a:ea typeface="+mj-ea"/>
                <a:cs typeface="+mj-cs"/>
              </a:rPr>
              <a:t>Control test</a:t>
            </a:r>
          </a:p>
        </p:txBody>
      </p:sp>
      <p:pic>
        <p:nvPicPr>
          <p:cNvPr id="6" name="Picture Placeholder 5" descr="Close up of pages of an open book in a bright studio">
            <a:extLst>
              <a:ext uri="{FF2B5EF4-FFF2-40B4-BE49-F238E27FC236}">
                <a16:creationId xmlns:a16="http://schemas.microsoft.com/office/drawing/2014/main" id="{BEFD494B-58C5-FBED-1CA3-67E63E9F5C9C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/>
          <a:srcRect l="9601" r="9601"/>
          <a:stretch>
            <a:fillRect/>
          </a:stretch>
        </p:blipFill>
        <p:spPr>
          <a:xfrm>
            <a:off x="5183188" y="768350"/>
            <a:ext cx="6172200" cy="5092700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8FC5D6C-FEA4-C6C3-1E3D-E046A95B8A20}"/>
              </a:ext>
            </a:extLst>
          </p:cNvPr>
          <p:cNvSpPr txBox="1"/>
          <p:nvPr/>
        </p:nvSpPr>
        <p:spPr>
          <a:xfrm>
            <a:off x="839788" y="1574800"/>
            <a:ext cx="3932237" cy="429418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</a:t>
            </a:r>
            <a:r>
              <a:rPr lang="en-US" sz="1600" kern="1200" dirty="0" err="1">
                <a:solidFill>
                  <a:schemeClr val="bg1"/>
                </a:solidFill>
                <a:latin typeface="+mn-lt"/>
                <a:ea typeface="+mn-ea"/>
                <a:cs typeface="+mn-cs"/>
              </a:rPr>
              <a:t>Yewens</a:t>
            </a: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 v Noakes [1880]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Control is still part of the test, but it is not the only test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Research the case of ''Uber BV and others v Aslam and others [2021]''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What are the facts? 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What were the main questions asked?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What was the outcome?</a:t>
            </a:r>
          </a:p>
        </p:txBody>
      </p:sp>
    </p:spTree>
    <p:extLst>
      <p:ext uri="{BB962C8B-B14F-4D97-AF65-F5344CB8AC3E}">
        <p14:creationId xmlns:p14="http://schemas.microsoft.com/office/powerpoint/2010/main" val="3939337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8125"/>
    </mc:Choice>
    <mc:Fallback xmlns="">
      <p:transition spd="slow" advTm="58125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458E8F-137A-C9CC-5B63-3CF9897ED1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i="1" u="sng" kern="1200">
                <a:latin typeface="+mj-lt"/>
                <a:ea typeface="+mj-ea"/>
                <a:cs typeface="+mj-cs"/>
              </a:rPr>
              <a:t>Organisation test</a:t>
            </a:r>
          </a:p>
        </p:txBody>
      </p:sp>
      <p:pic>
        <p:nvPicPr>
          <p:cNvPr id="4" name="Graphic 4" descr="Hospital with solid fill">
            <a:extLst>
              <a:ext uri="{FF2B5EF4-FFF2-40B4-BE49-F238E27FC236}">
                <a16:creationId xmlns:a16="http://schemas.microsoft.com/office/drawing/2014/main" id="{2FB3DB03-F656-2B1A-B36D-F4FCB0191A4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722977" y="768429"/>
            <a:ext cx="5092621" cy="509262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688EA7E-E9D8-646D-0247-3ADAE8724C85}"/>
              </a:ext>
            </a:extLst>
          </p:cNvPr>
          <p:cNvSpPr txBox="1"/>
          <p:nvPr/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Are they part of an organisation?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Key case; ''Cassidy v Minister of Health [1951]'' 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063281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4"/>
    </mc:Choice>
    <mc:Fallback xmlns="">
      <p:transition spd="slow" advTm="30004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F6EA3D-1B67-F075-5ABD-269D2F0EF9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i="1" u="sng" kern="1200">
                <a:latin typeface="+mj-lt"/>
                <a:ea typeface="+mj-ea"/>
                <a:cs typeface="+mj-cs"/>
              </a:rPr>
              <a:t>Multiple test</a:t>
            </a:r>
            <a:r>
              <a:rPr lang="en-US" kern="1200">
                <a:latin typeface="+mj-lt"/>
                <a:ea typeface="+mj-ea"/>
                <a:cs typeface="+mj-cs"/>
              </a:rPr>
              <a:t> </a:t>
            </a:r>
          </a:p>
        </p:txBody>
      </p:sp>
      <p:pic>
        <p:nvPicPr>
          <p:cNvPr id="4" name="Graphic 4" descr="Spinning Plates outline">
            <a:extLst>
              <a:ext uri="{FF2B5EF4-FFF2-40B4-BE49-F238E27FC236}">
                <a16:creationId xmlns:a16="http://schemas.microsoft.com/office/drawing/2014/main" id="{C12897FE-C4CA-06C4-1BB6-ED3CA88F6D6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722977" y="768429"/>
            <a:ext cx="5092621" cy="509262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1DABAD1-B6A6-50D3-BE3C-AF197D2049EC}"/>
              </a:ext>
            </a:extLst>
          </p:cNvPr>
          <p:cNvSpPr txBox="1"/>
          <p:nvPr/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''Ready Mixed Concrete (Southeast) Ltd v Minister of Pensions [1968]''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Consider several key question such as: 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1. Is the individual entitled to sick pay? 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2. Is the individual entitled to Holiday pay?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What other questions do you believe that the courts should ask.</a:t>
            </a:r>
          </a:p>
        </p:txBody>
      </p:sp>
    </p:spTree>
    <p:extLst>
      <p:ext uri="{BB962C8B-B14F-4D97-AF65-F5344CB8AC3E}">
        <p14:creationId xmlns:p14="http://schemas.microsoft.com/office/powerpoint/2010/main" val="2232879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641"/>
    </mc:Choice>
    <mc:Fallback xmlns="">
      <p:transition spd="slow" advTm="54641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0" name="Diagram 50">
            <a:extLst>
              <a:ext uri="{FF2B5EF4-FFF2-40B4-BE49-F238E27FC236}">
                <a16:creationId xmlns:a16="http://schemas.microsoft.com/office/drawing/2014/main" id="{62FB18F5-B151-7304-8018-1770FE9459B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4585799"/>
              </p:ext>
            </p:extLst>
          </p:nvPr>
        </p:nvGraphicFramePr>
        <p:xfrm>
          <a:off x="890789" y="-696532"/>
          <a:ext cx="10689464" cy="76822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70849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402"/>
    </mc:Choice>
    <mc:Fallback xmlns="">
      <p:transition spd="slow" advTm="7402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4D110-DEA9-215C-2820-CAAA6AF68C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i="1" u="sng" kern="1200">
                <a:latin typeface="+mj-lt"/>
                <a:ea typeface="+mj-ea"/>
                <a:cs typeface="+mj-cs"/>
              </a:rPr>
              <a:t>Personal liability</a:t>
            </a:r>
          </a:p>
        </p:txBody>
      </p:sp>
      <p:pic>
        <p:nvPicPr>
          <p:cNvPr id="4" name="Graphic 4" descr="Walk with solid fill">
            <a:extLst>
              <a:ext uri="{FF2B5EF4-FFF2-40B4-BE49-F238E27FC236}">
                <a16:creationId xmlns:a16="http://schemas.microsoft.com/office/drawing/2014/main" id="{5BACC728-4D7B-3AA1-C419-0433488B06F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722977" y="768429"/>
            <a:ext cx="5092621" cy="509262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D21A4A6-8F2F-613F-2D2D-1C91FFB35263}"/>
              </a:ext>
            </a:extLst>
          </p:cNvPr>
          <p:cNvSpPr txBox="1"/>
          <p:nvPr/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200000"/>
              </a:lnSpc>
              <a:spcBef>
                <a:spcPts val="1000"/>
              </a:spcBef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Three ways, common law, statutory law, Contact law. </a:t>
            </a:r>
          </a:p>
          <a:p>
            <a:pPr>
              <a:lnSpc>
                <a:spcPct val="200000"/>
              </a:lnSpc>
              <a:spcBef>
                <a:spcPts val="1000"/>
              </a:spcBef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Common law - Wilsons &amp; Clyde Coal v English [1937]- </a:t>
            </a:r>
          </a:p>
          <a:p>
            <a:pPr>
              <a:lnSpc>
                <a:spcPct val="200000"/>
              </a:lnSpc>
              <a:spcBef>
                <a:spcPts val="1000"/>
              </a:spcBef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O’Reilly v National Rail and Tramway Appliances Ltd [1966]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29991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946"/>
    </mc:Choice>
    <mc:Fallback xmlns="">
      <p:transition spd="slow" advTm="51946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83541-1DDB-E7D8-556F-964C46136E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9948" y="457200"/>
            <a:ext cx="3255558" cy="16002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i="1" u="sng" kern="1200">
                <a:latin typeface="+mj-lt"/>
                <a:ea typeface="+mj-ea"/>
                <a:cs typeface="+mj-cs"/>
              </a:rPr>
              <a:t>Continued</a:t>
            </a:r>
            <a:endParaRPr lang="en-US" kern="1200">
              <a:latin typeface="+mj-lt"/>
              <a:ea typeface="+mj-ea"/>
              <a:cs typeface="+mj-cs"/>
            </a:endParaRPr>
          </a:p>
        </p:txBody>
      </p:sp>
      <p:pic>
        <p:nvPicPr>
          <p:cNvPr id="4" name="Picture 4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D49F2C5F-58DD-506D-A302-1A9FF59C074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506212" y="1084567"/>
            <a:ext cx="5849175" cy="4679340"/>
          </a:xfrm>
          <a:prstGeom prst="rect">
            <a:avLst/>
          </a:prstGeom>
          <a:noFill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04E2BD8-BB8F-A6BA-9A5F-EA8250CD2815}"/>
              </a:ext>
            </a:extLst>
          </p:cNvPr>
          <p:cNvSpPr txBox="1"/>
          <p:nvPr/>
        </p:nvSpPr>
        <p:spPr>
          <a:xfrm>
            <a:off x="1639948" y="2057400"/>
            <a:ext cx="3255558" cy="381158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</a:pPr>
            <a:r>
              <a:rPr lang="en-US" sz="1600" kern="1200">
                <a:latin typeface="+mn-lt"/>
                <a:ea typeface="+mn-ea"/>
                <a:cs typeface="+mn-cs"/>
              </a:rPr>
              <a:t>Equipment must be safe and working </a:t>
            </a:r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</a:pPr>
            <a:endParaRPr lang="en-US" sz="1600" kern="1200"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</a:pPr>
            <a:r>
              <a:rPr lang="en-US" sz="1600" kern="1200">
                <a:latin typeface="+mn-lt"/>
                <a:ea typeface="+mn-ea"/>
                <a:cs typeface="+mn-cs"/>
              </a:rPr>
              <a:t>The employer's liability (Defective Equipment) Act 1969. </a:t>
            </a:r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</a:pPr>
            <a:endParaRPr lang="en-US" sz="1600" kern="1200"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</a:pPr>
            <a:r>
              <a:rPr lang="en-US" sz="1600" kern="1200">
                <a:latin typeface="+mn-lt"/>
                <a:ea typeface="+mn-ea"/>
                <a:cs typeface="+mn-cs"/>
              </a:rPr>
              <a:t>''Bradford v Robinson Rentals [1967]‘’ </a:t>
            </a:r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</a:pPr>
            <a:endParaRPr lang="en-US" sz="1600" kern="1200"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61691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1791"/>
    </mc:Choice>
    <mc:Fallback xmlns="">
      <p:transition spd="slow" advTm="101791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846F5D-F20C-7C7B-1728-8480C1BB2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84328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b="1" i="1" u="sng" kern="1200" dirty="0">
                <a:latin typeface="+mj-lt"/>
                <a:ea typeface="+mj-ea"/>
                <a:cs typeface="+mj-cs"/>
              </a:rPr>
              <a:t>System safety</a:t>
            </a:r>
            <a:endParaRPr lang="en-US" sz="4000" kern="1200" dirty="0">
              <a:latin typeface="+mj-lt"/>
              <a:ea typeface="+mj-ea"/>
              <a:cs typeface="+mj-cs"/>
            </a:endParaRPr>
          </a:p>
        </p:txBody>
      </p:sp>
      <p:pic>
        <p:nvPicPr>
          <p:cNvPr id="4" name="Graphic 4" descr="Life jacket with solid fill">
            <a:extLst>
              <a:ext uri="{FF2B5EF4-FFF2-40B4-BE49-F238E27FC236}">
                <a16:creationId xmlns:a16="http://schemas.microsoft.com/office/drawing/2014/main" id="{5B4ACDC3-76A2-B4D3-94A5-E7FEA2407C8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722977" y="768429"/>
            <a:ext cx="5092621" cy="509262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FE87FD0-A877-1CBD-B57D-90411EF41806}"/>
              </a:ext>
            </a:extLst>
          </p:cNvPr>
          <p:cNvSpPr txBox="1"/>
          <p:nvPr/>
        </p:nvSpPr>
        <p:spPr>
          <a:xfrm>
            <a:off x="839788" y="1452880"/>
            <a:ext cx="3932237" cy="441610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2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The place you work must be safe. 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2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It is the employer's responsibility to ensure this. 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2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''General Cleaning Contractors Ltd v Christmas [1953]''.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2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Responsibility to warn others about a certain risk. 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2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''Ammah v Kuehne &amp; Nagel Logistics Ltd [2009]'' </a:t>
            </a:r>
          </a:p>
          <a:p>
            <a:pPr marL="171450" indent="-171450">
              <a:lnSpc>
                <a:spcPct val="90000"/>
              </a:lnSpc>
              <a:spcBef>
                <a:spcPts val="1000"/>
              </a:spcBef>
              <a:buFontTx/>
              <a:buChar char="-"/>
            </a:pPr>
            <a:r>
              <a:rPr lang="en-US" sz="12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The employers must also supervise </a:t>
            </a:r>
          </a:p>
          <a:p>
            <a:pPr marL="171450" indent="-171450">
              <a:lnSpc>
                <a:spcPct val="90000"/>
              </a:lnSpc>
              <a:spcBef>
                <a:spcPts val="1000"/>
              </a:spcBef>
              <a:buFontTx/>
              <a:buChar char="-"/>
            </a:pPr>
            <a:r>
              <a:rPr lang="en-US" sz="12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''Mullaney v Chief Constable of West Midlands Police [2001]‘’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2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'' Jebson v Ministry of </a:t>
            </a:r>
            <a:r>
              <a:rPr lang="en-US" sz="1200" kern="1200" dirty="0" err="1">
                <a:solidFill>
                  <a:schemeClr val="bg1"/>
                </a:solidFill>
                <a:latin typeface="+mn-lt"/>
                <a:ea typeface="+mn-ea"/>
                <a:cs typeface="+mn-cs"/>
              </a:rPr>
              <a:t>Defence</a:t>
            </a:r>
            <a:r>
              <a:rPr lang="en-US" sz="12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 [2000]''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200" b="1" i="1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27505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2859"/>
    </mc:Choice>
    <mc:Fallback xmlns="">
      <p:transition spd="slow" advTm="62859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F110C6-0F0F-53EB-889F-A256EAB459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3804" y="2424119"/>
            <a:ext cx="5584371" cy="1325563"/>
          </a:xfrm>
        </p:spPr>
        <p:txBody>
          <a:bodyPr anchor="ctr">
            <a:noAutofit/>
          </a:bodyPr>
          <a:lstStyle/>
          <a:p>
            <a:r>
              <a:rPr lang="en-GB" sz="5400" b="1" i="1" u="sng"/>
              <a:t>Quick fire questions?</a:t>
            </a:r>
            <a:endParaRPr lang="en-US" sz="5400"/>
          </a:p>
        </p:txBody>
      </p:sp>
      <p:pic>
        <p:nvPicPr>
          <p:cNvPr id="3" name="Picture 3" descr="Question Mark Response - Free image on Pixabay">
            <a:extLst>
              <a:ext uri="{FF2B5EF4-FFF2-40B4-BE49-F238E27FC236}">
                <a16:creationId xmlns:a16="http://schemas.microsoft.com/office/drawing/2014/main" id="{38089E41-EEEE-297D-A314-FA84C183E6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075910">
            <a:off x="438042" y="631861"/>
            <a:ext cx="1633274" cy="1633274"/>
          </a:xfrm>
          <a:prstGeom prst="rect">
            <a:avLst/>
          </a:prstGeom>
          <a:noFill/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</p:pic>
      <p:pic>
        <p:nvPicPr>
          <p:cNvPr id="4" name="Picture 4" descr="Question mark on green pastel background">
            <a:extLst>
              <a:ext uri="{FF2B5EF4-FFF2-40B4-BE49-F238E27FC236}">
                <a16:creationId xmlns:a16="http://schemas.microsoft.com/office/drawing/2014/main" id="{501B5001-DB33-D26B-5D81-0B46C27C1A01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 rotWithShape="1">
          <a:blip r:embed="rId4"/>
          <a:srcRect l="18760" r="18760"/>
          <a:stretch/>
        </p:blipFill>
        <p:spPr/>
      </p:pic>
      <p:pic>
        <p:nvPicPr>
          <p:cNvPr id="5" name="Picture 5" descr="Different coloured question marks">
            <a:extLst>
              <a:ext uri="{FF2B5EF4-FFF2-40B4-BE49-F238E27FC236}">
                <a16:creationId xmlns:a16="http://schemas.microsoft.com/office/drawing/2014/main" id="{3EF8670E-4EDD-7EF0-CBF3-6CF5EF27F45A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5"/>
          <a:srcRect l="27754" r="27754"/>
          <a:stretch/>
        </p:blipFill>
        <p:spPr/>
      </p:pic>
      <p:pic>
        <p:nvPicPr>
          <p:cNvPr id="6" name="Picture 6" descr="Magnifying glass and question mark">
            <a:extLst>
              <a:ext uri="{FF2B5EF4-FFF2-40B4-BE49-F238E27FC236}">
                <a16:creationId xmlns:a16="http://schemas.microsoft.com/office/drawing/2014/main" id="{09DA4269-F804-6F11-8417-64F48DFB239E}"/>
              </a:ext>
            </a:extLst>
          </p:cNvPr>
          <p:cNvPicPr>
            <a:picLocks noGrp="1" noChangeAspect="1"/>
          </p:cNvPicPr>
          <p:nvPr>
            <p:ph type="pic" sz="quarter" idx="18"/>
          </p:nvPr>
        </p:nvPicPr>
        <p:blipFill rotWithShape="1">
          <a:blip r:embed="rId6"/>
          <a:srcRect l="26565" r="26565"/>
          <a:stretch/>
        </p:blipFill>
        <p:spPr/>
      </p:pic>
    </p:spTree>
    <p:extLst>
      <p:ext uri="{BB962C8B-B14F-4D97-AF65-F5344CB8AC3E}">
        <p14:creationId xmlns:p14="http://schemas.microsoft.com/office/powerpoint/2010/main" val="3569286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64"/>
    </mc:Choice>
    <mc:Fallback xmlns="">
      <p:transition spd="slow" advTm="5364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A0B30E1-A756-7957-8D95-54F3963819D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sz="6000" dirty="0">
                <a:latin typeface="Lucida Handwriting"/>
              </a:rPr>
              <a:t>Personal liability is owed by who?</a:t>
            </a:r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2936130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95"/>
    </mc:Choice>
    <mc:Fallback xmlns="">
      <p:transition spd="slow" advTm="4095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A204866-6F01-71DD-90F3-F9C6D2A3C3F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217863" y="2360954"/>
            <a:ext cx="5584825" cy="1830834"/>
          </a:xfrm>
        </p:spPr>
        <p:txBody>
          <a:bodyPr/>
          <a:lstStyle/>
          <a:p>
            <a:r>
              <a:rPr lang="en-GB" sz="4000">
                <a:latin typeface="Lucida Handwriting"/>
              </a:rPr>
              <a:t>What is an Employe?</a:t>
            </a:r>
            <a:endParaRPr lang="en-GB" sz="4000"/>
          </a:p>
        </p:txBody>
      </p:sp>
    </p:spTree>
    <p:extLst>
      <p:ext uri="{BB962C8B-B14F-4D97-AF65-F5344CB8AC3E}">
        <p14:creationId xmlns:p14="http://schemas.microsoft.com/office/powerpoint/2010/main" val="3571069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69"/>
    </mc:Choice>
    <mc:Fallback xmlns="">
      <p:transition spd="slow" advTm="3269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D2CAE010-CFE9-B8F8-A2E2-6157260DD9C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sz="4000">
                <a:latin typeface="Lucida Handwriting"/>
              </a:rPr>
              <a:t>What is an Employer?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6373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32"/>
    </mc:Choice>
    <mc:Fallback xmlns="">
      <p:transition spd="slow" advTm="2832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68F29E-2E6C-B459-51D5-9A30962107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/>
              <a:t>Legal/ Statutory duty </a:t>
            </a:r>
            <a:endParaRPr lang="en-US" sz="60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60F855D-E98F-10A0-94F3-C2D7804F1A2A}"/>
              </a:ext>
            </a:extLst>
          </p:cNvPr>
          <p:cNvSpPr txBox="1"/>
          <p:nvPr/>
        </p:nvSpPr>
        <p:spPr>
          <a:xfrm>
            <a:off x="839390" y="1309687"/>
            <a:ext cx="10632281" cy="50783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200000"/>
              </a:lnSpc>
            </a:pPr>
            <a:r>
              <a:rPr lang="en-GB" dirty="0"/>
              <a:t>- Health and Safety at Work Act 1974. </a:t>
            </a:r>
            <a:endParaRPr lang="en-US" dirty="0"/>
          </a:p>
          <a:p>
            <a:pPr>
              <a:lnSpc>
                <a:spcPct val="200000"/>
              </a:lnSpc>
            </a:pPr>
            <a:endParaRPr lang="en-GB" dirty="0"/>
          </a:p>
          <a:p>
            <a:pPr>
              <a:lnSpc>
                <a:spcPct val="200000"/>
              </a:lnSpc>
            </a:pPr>
            <a:r>
              <a:rPr lang="en-GB" dirty="0"/>
              <a:t>- Management of Health and Safety at Work Regulations Act 1999. </a:t>
            </a:r>
          </a:p>
          <a:p>
            <a:pPr>
              <a:lnSpc>
                <a:spcPct val="200000"/>
              </a:lnSpc>
            </a:pPr>
            <a:endParaRPr lang="en-GB" dirty="0"/>
          </a:p>
          <a:p>
            <a:pPr>
              <a:lnSpc>
                <a:spcPct val="200000"/>
              </a:lnSpc>
            </a:pPr>
            <a:r>
              <a:rPr lang="en-GB" dirty="0"/>
              <a:t>- Includes a lot of the common law duties. </a:t>
            </a:r>
          </a:p>
          <a:p>
            <a:pPr>
              <a:lnSpc>
                <a:spcPct val="200000"/>
              </a:lnSpc>
            </a:pPr>
            <a:endParaRPr lang="en-GB" dirty="0"/>
          </a:p>
          <a:p>
            <a:pPr>
              <a:lnSpc>
                <a:spcPct val="200000"/>
              </a:lnSpc>
            </a:pPr>
            <a:r>
              <a:rPr lang="en-GB" dirty="0"/>
              <a:t>- What is S.2(3)? </a:t>
            </a:r>
          </a:p>
          <a:p>
            <a:pPr>
              <a:lnSpc>
                <a:spcPct val="200000"/>
              </a:lnSpc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Graphic 4" descr="Gavel with solid fill">
            <a:extLst>
              <a:ext uri="{FF2B5EF4-FFF2-40B4-BE49-F238E27FC236}">
                <a16:creationId xmlns:a16="http://schemas.microsoft.com/office/drawing/2014/main" id="{231EABE4-69FF-DB0E-F3A9-AC3E6CB4BB5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139113" y="2971801"/>
            <a:ext cx="2807493" cy="2807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0851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077"/>
    </mc:Choice>
    <mc:Fallback xmlns="">
      <p:transition spd="slow" advTm="44077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4DF9D9E-E9C6-56FF-810E-9B6B4B6259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98383" y="562098"/>
            <a:ext cx="7362092" cy="2387600"/>
          </a:xfrm>
        </p:spPr>
        <p:txBody>
          <a:bodyPr/>
          <a:lstStyle/>
          <a:p>
            <a:r>
              <a:rPr lang="en-GB" b="1" i="1" u="sng" dirty="0"/>
              <a:t>Contract Duty</a:t>
            </a:r>
          </a:p>
        </p:txBody>
      </p:sp>
    </p:spTree>
    <p:extLst>
      <p:ext uri="{BB962C8B-B14F-4D97-AF65-F5344CB8AC3E}">
        <p14:creationId xmlns:p14="http://schemas.microsoft.com/office/powerpoint/2010/main" val="307131516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892842-31BC-8535-59C5-C207E946F1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2971" y="-105411"/>
            <a:ext cx="3932237" cy="16002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b="1" i="1" u="sng" kern="1200" dirty="0">
                <a:latin typeface="+mj-lt"/>
                <a:ea typeface="+mj-ea"/>
                <a:cs typeface="+mj-cs"/>
              </a:rPr>
              <a:t>Contract</a:t>
            </a:r>
            <a:r>
              <a:rPr lang="en-US" sz="3600" b="1" i="1" u="sng" kern="1200" dirty="0">
                <a:latin typeface="+mj-lt"/>
                <a:ea typeface="+mj-ea"/>
                <a:cs typeface="+mj-cs"/>
              </a:rPr>
              <a:t> duty </a:t>
            </a:r>
            <a:endParaRPr lang="en-US" sz="3600" kern="1200" dirty="0">
              <a:latin typeface="+mj-lt"/>
              <a:ea typeface="+mj-ea"/>
              <a:cs typeface="+mj-cs"/>
            </a:endParaRPr>
          </a:p>
        </p:txBody>
      </p:sp>
      <p:pic>
        <p:nvPicPr>
          <p:cNvPr id="6" name="Graphic 7" descr="Contract with solid fill">
            <a:extLst>
              <a:ext uri="{FF2B5EF4-FFF2-40B4-BE49-F238E27FC236}">
                <a16:creationId xmlns:a16="http://schemas.microsoft.com/office/drawing/2014/main" id="{FBA99E87-DCDF-D4E4-63B6-F63FD94AC7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722977" y="768429"/>
            <a:ext cx="5092621" cy="50926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56DE0D2-52C5-8F3C-57DB-33BE3D1268D3}"/>
              </a:ext>
            </a:extLst>
          </p:cNvPr>
          <p:cNvSpPr txBox="1"/>
          <p:nvPr/>
        </p:nvSpPr>
        <p:spPr>
          <a:xfrm>
            <a:off x="932972" y="1799984"/>
            <a:ext cx="3932237" cy="381158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v"/>
            </a:pPr>
            <a:r>
              <a:rPr lang="en-US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Claims can be brought under contract law and tort law.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v"/>
            </a:pPr>
            <a:endParaRPr lang="en-US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v"/>
            </a:pPr>
            <a:r>
              <a:rPr lang="en-US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Ensuring health and safety is key. 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1B1AA12-C291-FA0B-E8F1-7DD46F3967E5}"/>
              </a:ext>
            </a:extLst>
          </p:cNvPr>
          <p:cNvSpPr txBox="1"/>
          <p:nvPr/>
        </p:nvSpPr>
        <p:spPr>
          <a:xfrm>
            <a:off x="1376402" y="3700621"/>
            <a:ext cx="10513218" cy="45005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EE4EFC2-EB68-F12F-6C79-9E19D7C0F5C5}"/>
              </a:ext>
            </a:extLst>
          </p:cNvPr>
          <p:cNvSpPr txBox="1"/>
          <p:nvPr/>
        </p:nvSpPr>
        <p:spPr>
          <a:xfrm>
            <a:off x="785812" y="3253186"/>
            <a:ext cx="10513218" cy="436959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A921FF7-6334-A6F5-566E-124FB1343EA0}"/>
              </a:ext>
            </a:extLst>
          </p:cNvPr>
          <p:cNvSpPr txBox="1"/>
          <p:nvPr/>
        </p:nvSpPr>
        <p:spPr>
          <a:xfrm>
            <a:off x="1119187" y="1845468"/>
            <a:ext cx="1952624" cy="5000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7463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470"/>
    </mc:Choice>
    <mc:Fallback xmlns="">
      <p:transition spd="slow" advTm="31470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4F69DC-2DEB-BE61-12DB-DA87066CC2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b="1" i="1" u="sng" kern="1200" dirty="0">
                <a:latin typeface="+mj-lt"/>
                <a:ea typeface="+mj-ea"/>
                <a:cs typeface="+mj-cs"/>
              </a:rPr>
              <a:t>Liability for Independent contractors</a:t>
            </a:r>
          </a:p>
        </p:txBody>
      </p:sp>
      <p:pic>
        <p:nvPicPr>
          <p:cNvPr id="6" name="Picture Placeholder 5" descr="Melting wall clock on gray background">
            <a:extLst>
              <a:ext uri="{FF2B5EF4-FFF2-40B4-BE49-F238E27FC236}">
                <a16:creationId xmlns:a16="http://schemas.microsoft.com/office/drawing/2014/main" id="{4BBF50CA-DF93-EE64-EB0C-A811369569C2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1380" r="1380"/>
          <a:stretch>
            <a:fillRect/>
          </a:stretch>
        </p:blipFill>
        <p:spPr>
          <a:xfrm>
            <a:off x="5049519" y="457200"/>
            <a:ext cx="6425909" cy="5648960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8E76AB2-2996-6744-665D-A4F94D55A976}"/>
              </a:ext>
            </a:extLst>
          </p:cNvPr>
          <p:cNvSpPr txBox="1"/>
          <p:nvPr/>
        </p:nvSpPr>
        <p:spPr>
          <a:xfrm>
            <a:off x="839788" y="2153920"/>
            <a:ext cx="3932237" cy="37150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v"/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Usually not be responsible.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v"/>
            </a:pPr>
            <a:endParaRPr lang="en-US" sz="1600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v"/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But can be in certain circumstances.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v"/>
            </a:pPr>
            <a:endParaRPr lang="en-US" sz="1600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v"/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Key case; Bottomley v Todmorden Cricket Club [2003]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v"/>
            </a:pPr>
            <a:endParaRPr lang="en-US" sz="1600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v"/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Essential work. 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35901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3745"/>
    </mc:Choice>
    <mc:Fallback xmlns="">
      <p:transition spd="slow" advTm="73745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BABAD7-A95B-3B88-85F4-77B4ADBCD6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9948" y="457200"/>
            <a:ext cx="3255558" cy="16002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i="1" u="sng" kern="1200">
                <a:latin typeface="+mj-lt"/>
                <a:ea typeface="+mj-ea"/>
                <a:cs typeface="+mj-cs"/>
              </a:rPr>
              <a:t>Any defences </a:t>
            </a:r>
            <a:endParaRPr lang="en-US" kern="1200">
              <a:latin typeface="+mj-lt"/>
              <a:ea typeface="+mj-ea"/>
              <a:cs typeface="+mj-cs"/>
            </a:endParaRPr>
          </a:p>
        </p:txBody>
      </p:sp>
      <p:pic>
        <p:nvPicPr>
          <p:cNvPr id="4" name="Graphic 4" descr="Electrician female with solid fill">
            <a:extLst>
              <a:ext uri="{FF2B5EF4-FFF2-40B4-BE49-F238E27FC236}">
                <a16:creationId xmlns:a16="http://schemas.microsoft.com/office/drawing/2014/main" id="{5759B8D9-7C10-0A03-17FB-8B0014E4158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993987" y="987425"/>
            <a:ext cx="4873625" cy="487362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7FAEA5E-DA96-3EF3-6305-D6F8AF83F69B}"/>
              </a:ext>
            </a:extLst>
          </p:cNvPr>
          <p:cNvSpPr txBox="1"/>
          <p:nvPr/>
        </p:nvSpPr>
        <p:spPr>
          <a:xfrm>
            <a:off x="1639948" y="2184400"/>
            <a:ext cx="3255558" cy="368458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 fontScale="85000" lnSpcReduction="20000"/>
          </a:bodyPr>
          <a:lstStyle/>
          <a:p>
            <a:pPr marL="285750" indent="-285750">
              <a:lnSpc>
                <a:spcPct val="200000"/>
              </a:lnSpc>
              <a:spcBef>
                <a:spcPts val="1000"/>
              </a:spcBef>
              <a:buFont typeface="Wingdings" panose="05000000000000000000" pitchFamily="2" charset="2"/>
              <a:buChar char="v"/>
            </a:pPr>
            <a:r>
              <a:rPr lang="en-US" sz="1600" kern="1200" dirty="0">
                <a:latin typeface="+mn-lt"/>
                <a:ea typeface="+mn-ea"/>
                <a:cs typeface="+mn-cs"/>
              </a:rPr>
              <a:t> Consent – did the employee consent. </a:t>
            </a:r>
          </a:p>
          <a:p>
            <a:pPr marL="285750" indent="-285750">
              <a:lnSpc>
                <a:spcPct val="200000"/>
              </a:lnSpc>
              <a:spcBef>
                <a:spcPts val="1000"/>
              </a:spcBef>
              <a:buFont typeface="Wingdings" panose="05000000000000000000" pitchFamily="2" charset="2"/>
              <a:buChar char="v"/>
            </a:pPr>
            <a:r>
              <a:rPr lang="en-US" sz="1600" kern="1200" dirty="0">
                <a:latin typeface="+mn-lt"/>
                <a:ea typeface="+mn-ea"/>
                <a:cs typeface="+mn-cs"/>
              </a:rPr>
              <a:t> Complete </a:t>
            </a:r>
            <a:r>
              <a:rPr lang="en-US" sz="1600" kern="1200" dirty="0" err="1">
                <a:latin typeface="+mn-lt"/>
                <a:ea typeface="+mn-ea"/>
                <a:cs typeface="+mn-cs"/>
              </a:rPr>
              <a:t>defence</a:t>
            </a:r>
            <a:r>
              <a:rPr lang="en-US" sz="1600" kern="1200" dirty="0">
                <a:latin typeface="+mn-lt"/>
                <a:ea typeface="+mn-ea"/>
                <a:cs typeface="+mn-cs"/>
              </a:rPr>
              <a:t>. </a:t>
            </a:r>
          </a:p>
          <a:p>
            <a:pPr marL="285750" indent="-285750">
              <a:lnSpc>
                <a:spcPct val="200000"/>
              </a:lnSpc>
              <a:spcBef>
                <a:spcPts val="1000"/>
              </a:spcBef>
              <a:buFont typeface="Wingdings" panose="05000000000000000000" pitchFamily="2" charset="2"/>
              <a:buChar char="v"/>
            </a:pPr>
            <a:r>
              <a:rPr lang="en-US" sz="1600" kern="1200" dirty="0">
                <a:latin typeface="+mn-lt"/>
                <a:ea typeface="+mn-ea"/>
                <a:cs typeface="+mn-cs"/>
              </a:rPr>
              <a:t> Contributory Negligence – Partial </a:t>
            </a:r>
            <a:r>
              <a:rPr lang="en-US" sz="1600" dirty="0" err="1"/>
              <a:t>d</a:t>
            </a:r>
            <a:r>
              <a:rPr lang="en-US" sz="1600" kern="1200" dirty="0" err="1">
                <a:latin typeface="+mn-lt"/>
                <a:ea typeface="+mn-ea"/>
                <a:cs typeface="+mn-cs"/>
              </a:rPr>
              <a:t>efence</a:t>
            </a:r>
            <a:r>
              <a:rPr lang="en-US" sz="1600" dirty="0"/>
              <a:t>.</a:t>
            </a:r>
            <a:endParaRPr lang="en-US" sz="1600" kern="1200" dirty="0">
              <a:latin typeface="+mn-lt"/>
              <a:ea typeface="+mn-ea"/>
              <a:cs typeface="+mn-cs"/>
            </a:endParaRPr>
          </a:p>
          <a:p>
            <a:pPr marL="285750" indent="-285750">
              <a:lnSpc>
                <a:spcPct val="200000"/>
              </a:lnSpc>
              <a:spcBef>
                <a:spcPts val="1000"/>
              </a:spcBef>
              <a:buFont typeface="Wingdings" panose="05000000000000000000" pitchFamily="2" charset="2"/>
              <a:buChar char="v"/>
            </a:pPr>
            <a:r>
              <a:rPr lang="en-US" sz="1600" kern="1200" dirty="0">
                <a:latin typeface="+mn-lt"/>
                <a:ea typeface="+mn-ea"/>
                <a:cs typeface="+mn-cs"/>
              </a:rPr>
              <a:t>Decreases liability. </a:t>
            </a:r>
          </a:p>
          <a:p>
            <a:pPr marL="285750" indent="-285750">
              <a:lnSpc>
                <a:spcPct val="200000"/>
              </a:lnSpc>
              <a:spcBef>
                <a:spcPts val="1000"/>
              </a:spcBef>
              <a:buFont typeface="Wingdings" panose="05000000000000000000" pitchFamily="2" charset="2"/>
              <a:buChar char="v"/>
            </a:pPr>
            <a:r>
              <a:rPr lang="en-US" sz="1600" kern="1200" dirty="0">
                <a:latin typeface="+mn-lt"/>
                <a:ea typeface="+mn-ea"/>
                <a:cs typeface="+mn-cs"/>
              </a:rPr>
              <a:t> Did the claimant do something to contribute the situation. </a:t>
            </a:r>
          </a:p>
        </p:txBody>
      </p:sp>
    </p:spTree>
    <p:extLst>
      <p:ext uri="{BB962C8B-B14F-4D97-AF65-F5344CB8AC3E}">
        <p14:creationId xmlns:p14="http://schemas.microsoft.com/office/powerpoint/2010/main" val="3336669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648"/>
    </mc:Choice>
    <mc:Fallback xmlns="">
      <p:transition spd="slow" advTm="22648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4F5A7B-7CC5-FB51-81D2-95C042DB7E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 b="1" i="1" u="sng" kern="1200" dirty="0">
                <a:latin typeface="+mj-lt"/>
                <a:ea typeface="+mj-ea"/>
                <a:cs typeface="+mj-cs"/>
              </a:rPr>
              <a:t>Vicarious Liability </a:t>
            </a:r>
          </a:p>
        </p:txBody>
      </p:sp>
      <p:pic>
        <p:nvPicPr>
          <p:cNvPr id="4" name="Graphic 4" descr="Construction worker male with solid fill">
            <a:extLst>
              <a:ext uri="{FF2B5EF4-FFF2-40B4-BE49-F238E27FC236}">
                <a16:creationId xmlns:a16="http://schemas.microsoft.com/office/drawing/2014/main" id="{EE0B5166-239B-74E4-8042-F5494354505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722977" y="768429"/>
            <a:ext cx="5092621" cy="509262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32C16E2-E791-3478-E82D-CE9CEC46DF3B}"/>
              </a:ext>
            </a:extLst>
          </p:cNvPr>
          <p:cNvSpPr txBox="1"/>
          <p:nvPr/>
        </p:nvSpPr>
        <p:spPr>
          <a:xfrm>
            <a:off x="839787" y="2189480"/>
            <a:ext cx="3932237" cy="381158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-Responsible for someone else’s actions.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For example, an Employer taking responsibility for an employee's actions. 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There is a test, to test this; it is as follows; </a:t>
            </a:r>
          </a:p>
        </p:txBody>
      </p:sp>
    </p:spTree>
    <p:extLst>
      <p:ext uri="{BB962C8B-B14F-4D97-AF65-F5344CB8AC3E}">
        <p14:creationId xmlns:p14="http://schemas.microsoft.com/office/powerpoint/2010/main" val="820654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481"/>
    </mc:Choice>
    <mc:Fallback xmlns="">
      <p:transition spd="slow" advTm="18481"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3">
            <a:extLst>
              <a:ext uri="{FF2B5EF4-FFF2-40B4-BE49-F238E27FC236}">
                <a16:creationId xmlns:a16="http://schemas.microsoft.com/office/drawing/2014/main" id="{44F6BBF6-1E5C-BB45-1078-B2AF98AADE3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97122171"/>
              </p:ext>
            </p:extLst>
          </p:nvPr>
        </p:nvGraphicFramePr>
        <p:xfrm>
          <a:off x="2416970" y="-102393"/>
          <a:ext cx="7619998" cy="66698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52162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016"/>
    </mc:Choice>
    <mc:Fallback xmlns="">
      <p:transition spd="slow" advTm="54016"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E1F7FC-4D08-EB64-5F0D-6586FE9682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i="1" u="sng" kern="1200">
                <a:latin typeface="+mj-lt"/>
                <a:ea typeface="+mj-ea"/>
                <a:cs typeface="+mj-cs"/>
              </a:rPr>
              <a:t>Other workers</a:t>
            </a:r>
            <a:r>
              <a:rPr lang="en-US" kern="1200">
                <a:latin typeface="+mj-lt"/>
                <a:ea typeface="+mj-ea"/>
                <a:cs typeface="+mj-cs"/>
              </a:rPr>
              <a:t> </a:t>
            </a:r>
          </a:p>
        </p:txBody>
      </p:sp>
      <p:pic>
        <p:nvPicPr>
          <p:cNvPr id="5" name="Graphic 4" descr="Work from home desk with solid fill">
            <a:extLst>
              <a:ext uri="{FF2B5EF4-FFF2-40B4-BE49-F238E27FC236}">
                <a16:creationId xmlns:a16="http://schemas.microsoft.com/office/drawing/2014/main" id="{0741D630-A3F4-8121-79CA-FACC9F46426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722977" y="768429"/>
            <a:ext cx="5092621" cy="509262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1E93A9A-035C-7D26-6C75-6B519D31F35E}"/>
              </a:ext>
            </a:extLst>
          </p:cNvPr>
          <p:cNvSpPr txBox="1"/>
          <p:nvPr/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Tx/>
              <a:buChar char="-"/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Temporary </a:t>
            </a:r>
            <a:endParaRPr lang="en-US" sz="1600" dirty="0">
              <a:solidFill>
                <a:schemeClr val="bg1"/>
              </a:solidFill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Tx/>
              <a:buChar char="-"/>
            </a:pPr>
            <a:r>
              <a:rPr lang="en-US" sz="1600" dirty="0">
                <a:solidFill>
                  <a:schemeClr val="bg1"/>
                </a:solidFill>
              </a:rPr>
              <a:t>C</a:t>
            </a: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asual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''Carmichael v National Power [1999]''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'' MacFarlane and Another v Glasgow City Council [2001] 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70722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0725"/>
    </mc:Choice>
    <mc:Fallback xmlns="">
      <p:transition spd="slow" advTm="130725"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992825-1B9E-E33C-219D-66CAC65B75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 b="1" i="1" u="sng" kern="1200" dirty="0">
                <a:latin typeface="+mj-lt"/>
                <a:ea typeface="+mj-ea"/>
                <a:cs typeface="+mj-cs"/>
              </a:rPr>
              <a:t>Other relationships</a:t>
            </a:r>
            <a:endParaRPr lang="en-US" sz="4000" kern="1200" dirty="0">
              <a:latin typeface="+mj-lt"/>
              <a:ea typeface="+mj-ea"/>
              <a:cs typeface="+mj-cs"/>
            </a:endParaRPr>
          </a:p>
        </p:txBody>
      </p:sp>
      <p:pic>
        <p:nvPicPr>
          <p:cNvPr id="6" name="Picture Placeholder 5" descr="Stack of sticky notes and pencil">
            <a:extLst>
              <a:ext uri="{FF2B5EF4-FFF2-40B4-BE49-F238E27FC236}">
                <a16:creationId xmlns:a16="http://schemas.microsoft.com/office/drawing/2014/main" id="{C091AD49-72B0-6641-3514-DCBA55D89ED9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/>
          <a:srcRect l="9601" r="9601"/>
          <a:stretch>
            <a:fillRect/>
          </a:stretch>
        </p:blipFill>
        <p:spPr>
          <a:xfrm>
            <a:off x="5183188" y="768350"/>
            <a:ext cx="6172200" cy="5092700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3EA61C5-7E07-EA42-2B23-C99DCE5986D3}"/>
              </a:ext>
            </a:extLst>
          </p:cNvPr>
          <p:cNvSpPr txBox="1"/>
          <p:nvPr/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-Does not fit the description of an employee/employer relationship. 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 JGE v Trustees of the Portsmouth Roman Catholic Diocesan Trust [2012] 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''Cox v Ministry of Justice [2016]''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Courts look at several elements which are included in the test for vicarious liability.  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64660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9156"/>
    </mc:Choice>
    <mc:Fallback xmlns="">
      <p:transition spd="slow" advTm="219156"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A284B-EF7F-50D6-8B58-81B747FE0B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 b="1" i="1" u="sng" kern="1200" dirty="0">
                <a:latin typeface="+mj-lt"/>
                <a:ea typeface="+mj-ea"/>
                <a:cs typeface="+mj-cs"/>
              </a:rPr>
              <a:t>Employment</a:t>
            </a:r>
          </a:p>
        </p:txBody>
      </p:sp>
      <p:pic>
        <p:nvPicPr>
          <p:cNvPr id="4" name="Graphic 4" descr="Work from home house with solid fill">
            <a:extLst>
              <a:ext uri="{FF2B5EF4-FFF2-40B4-BE49-F238E27FC236}">
                <a16:creationId xmlns:a16="http://schemas.microsoft.com/office/drawing/2014/main" id="{F6FB062F-526B-8C5C-AFCE-13733FC8F5E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722977" y="768429"/>
            <a:ext cx="5092621" cy="509262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5C5773F-356E-DAD8-3559-64756C25699A}"/>
              </a:ext>
            </a:extLst>
          </p:cNvPr>
          <p:cNvSpPr txBox="1"/>
          <p:nvPr/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   During the time they are employed. 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Tx/>
              <a:buChar char="-"/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Wrongful act told to do by employer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Tx/>
              <a:buChar char="-"/>
            </a:pPr>
            <a:r>
              <a:rPr lang="en-US" sz="1600" dirty="0">
                <a:solidFill>
                  <a:schemeClr val="bg1"/>
                </a:solidFill>
              </a:rPr>
              <a:t>Unauthorized</a:t>
            </a: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 way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  Close connection 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60779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998"/>
    </mc:Choice>
    <mc:Fallback xmlns="">
      <p:transition spd="slow" advTm="45998"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23664D-0158-5C8C-D6A3-97FBDF8F8C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000" b="1" i="1" u="sng" kern="1200">
                <a:latin typeface="+mj-lt"/>
                <a:ea typeface="+mj-ea"/>
                <a:cs typeface="+mj-cs"/>
              </a:rPr>
              <a:t>What does in the course of employment mean?</a:t>
            </a:r>
            <a:endParaRPr lang="en-US" sz="3000" kern="1200">
              <a:latin typeface="+mj-lt"/>
              <a:ea typeface="+mj-ea"/>
              <a:cs typeface="+mj-cs"/>
            </a:endParaRPr>
          </a:p>
        </p:txBody>
      </p:sp>
      <p:pic>
        <p:nvPicPr>
          <p:cNvPr id="4" name="Graphic 4" descr="Work from home desk with solid fill">
            <a:extLst>
              <a:ext uri="{FF2B5EF4-FFF2-40B4-BE49-F238E27FC236}">
                <a16:creationId xmlns:a16="http://schemas.microsoft.com/office/drawing/2014/main" id="{A5CCE4B1-3FC4-FB6A-A56C-AC389FB8770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722977" y="768429"/>
            <a:ext cx="5092621" cy="509262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CB57AA9-5572-7044-6D66-830B85135ADF}"/>
              </a:ext>
            </a:extLst>
          </p:cNvPr>
          <p:cNvSpPr txBox="1"/>
          <p:nvPr/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When acting on employers' instructions. 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Acting outside employment requirements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In this case the employer would not be liable. 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Research the case of ; 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'' Smith v Stages [1989]''. </a:t>
            </a:r>
          </a:p>
        </p:txBody>
      </p:sp>
    </p:spTree>
    <p:extLst>
      <p:ext uri="{BB962C8B-B14F-4D97-AF65-F5344CB8AC3E}">
        <p14:creationId xmlns:p14="http://schemas.microsoft.com/office/powerpoint/2010/main" val="36038957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509"/>
    </mc:Choice>
    <mc:Fallback xmlns="">
      <p:transition spd="slow" advTm="43509"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ABBD4E-1199-DC7E-6A7C-0D1A2AF4F4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1744" y="0"/>
            <a:ext cx="3932237" cy="16002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b="1" i="1" u="sng" kern="1200" dirty="0">
                <a:latin typeface="+mj-lt"/>
                <a:ea typeface="+mj-ea"/>
                <a:cs typeface="+mj-cs"/>
              </a:rPr>
              <a:t>Disobedience</a:t>
            </a:r>
            <a:endParaRPr lang="en-US" sz="4000" b="1" i="1" kern="1200" dirty="0">
              <a:latin typeface="+mj-lt"/>
              <a:ea typeface="+mj-ea"/>
              <a:cs typeface="+mj-cs"/>
            </a:endParaRPr>
          </a:p>
        </p:txBody>
      </p:sp>
      <p:pic>
        <p:nvPicPr>
          <p:cNvPr id="4" name="Graphic 4" descr="Devil face outline with solid fill">
            <a:extLst>
              <a:ext uri="{FF2B5EF4-FFF2-40B4-BE49-F238E27FC236}">
                <a16:creationId xmlns:a16="http://schemas.microsoft.com/office/drawing/2014/main" id="{88B773DE-F4A6-52A7-F5DB-46BD9FD043F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722977" y="768429"/>
            <a:ext cx="5092621" cy="509262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E0FC226-B4C3-CD7F-89DF-41FE90B1DDCE}"/>
              </a:ext>
            </a:extLst>
          </p:cNvPr>
          <p:cNvSpPr txBox="1"/>
          <p:nvPr/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If the employee does something they are not allowed to do during their Job – their employer can be held liable. 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 Century Insurance Co v Northern Ireland Road Transport Board [1942]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Smoking/ caused a fire, employer liable because he was in employment whilst the incident occurred''. 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40718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754"/>
    </mc:Choice>
    <mc:Fallback xmlns="">
      <p:transition spd="slow" advTm="63754"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B0E8B7-DE10-0101-9DB2-3231D79AFC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4059" y="2286224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en-GB" sz="5400" b="1" i="1" u="sng" dirty="0"/>
              <a:t>Do you think that the employer should be held liable?</a:t>
            </a:r>
            <a:endParaRPr lang="en-US"/>
          </a:p>
        </p:txBody>
      </p:sp>
      <p:pic>
        <p:nvPicPr>
          <p:cNvPr id="6" name="Picture 6" descr="Icon&#10;&#10;Description automatically generated">
            <a:extLst>
              <a:ext uri="{FF2B5EF4-FFF2-40B4-BE49-F238E27FC236}">
                <a16:creationId xmlns:a16="http://schemas.microsoft.com/office/drawing/2014/main" id="{5836FB16-67F4-0A26-758E-3989DE1A99E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 rot="-780000">
            <a:off x="750162" y="527095"/>
            <a:ext cx="1676465" cy="1618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1981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421"/>
    </mc:Choice>
    <mc:Fallback xmlns="">
      <p:transition spd="slow" advTm="7421"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016839-7C4F-3ECF-1FA7-9DE9D124AF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i="1" u="sng" kern="1200">
                <a:latin typeface="+mj-lt"/>
                <a:ea typeface="+mj-ea"/>
                <a:cs typeface="+mj-cs"/>
              </a:rPr>
              <a:t>Criminal Act's</a:t>
            </a:r>
            <a:endParaRPr lang="en-US" kern="1200">
              <a:latin typeface="+mj-lt"/>
              <a:ea typeface="+mj-ea"/>
              <a:cs typeface="+mj-cs"/>
            </a:endParaRPr>
          </a:p>
        </p:txBody>
      </p:sp>
      <p:pic>
        <p:nvPicPr>
          <p:cNvPr id="4" name="Graphic 4" descr="Handcuffs with solid fill">
            <a:extLst>
              <a:ext uri="{FF2B5EF4-FFF2-40B4-BE49-F238E27FC236}">
                <a16:creationId xmlns:a16="http://schemas.microsoft.com/office/drawing/2014/main" id="{507F34E8-7796-4777-8592-A45D806B030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722977" y="768429"/>
            <a:ext cx="5092621" cy="509262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C3782C0-7D80-1BA0-4B89-CE7F7995009D}"/>
              </a:ext>
            </a:extLst>
          </p:cNvPr>
          <p:cNvSpPr txBox="1"/>
          <p:nvPr/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Is a criminal act – the fault of the employer?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Research the case of '' Lister v Hesley Hall Ltd [2001]''. 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60907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610"/>
    </mc:Choice>
    <mc:Fallback xmlns="">
      <p:transition spd="slow" advTm="54610"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THE LAW IN 60 SECONDS | HEALTH AND SAFETY AT WORK">
            <a:hlinkClick r:id="" action="ppaction://media"/>
            <a:extLst>
              <a:ext uri="{FF2B5EF4-FFF2-40B4-BE49-F238E27FC236}">
                <a16:creationId xmlns:a16="http://schemas.microsoft.com/office/drawing/2014/main" id="{07090B9A-5EF0-6B0D-DDC9-D44A8204B3E1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176986" y="371788"/>
            <a:ext cx="9988280" cy="5964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5808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70"/>
    </mc:Choice>
    <mc:Fallback xmlns="">
      <p:transition spd="slow" advTm="5270"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0B7F28-43DD-E075-8B7B-1F0BC698096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Activity </a:t>
            </a:r>
          </a:p>
        </p:txBody>
      </p:sp>
    </p:spTree>
    <p:extLst>
      <p:ext uri="{BB962C8B-B14F-4D97-AF65-F5344CB8AC3E}">
        <p14:creationId xmlns:p14="http://schemas.microsoft.com/office/powerpoint/2010/main" val="1886384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810"/>
    </mc:Choice>
    <mc:Fallback xmlns="">
      <p:transition spd="slow" advTm="6810"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3E7533-FD1B-70F1-92C0-0F51E9C469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 b="1" i="1" u="sng" kern="1200" dirty="0">
                <a:latin typeface="+mj-lt"/>
                <a:ea typeface="+mj-ea"/>
                <a:cs typeface="+mj-cs"/>
              </a:rPr>
              <a:t>Quick fire questions</a:t>
            </a:r>
            <a:r>
              <a:rPr lang="en-US" sz="4000" kern="1200" dirty="0">
                <a:latin typeface="+mj-lt"/>
                <a:ea typeface="+mj-ea"/>
                <a:cs typeface="+mj-cs"/>
              </a:rPr>
              <a:t> </a:t>
            </a:r>
            <a:endParaRPr lang="en-US">
              <a:ea typeface="+mj-ea"/>
              <a:cs typeface="+mj-cs"/>
            </a:endParaRPr>
          </a:p>
        </p:txBody>
      </p:sp>
      <p:pic>
        <p:nvPicPr>
          <p:cNvPr id="4" name="Picture 4" descr="Wood human figure">
            <a:extLst>
              <a:ext uri="{FF2B5EF4-FFF2-40B4-BE49-F238E27FC236}">
                <a16:creationId xmlns:a16="http://schemas.microsoft.com/office/drawing/2014/main" id="{254AC547-E559-6538-DBBB-31E89926FDB4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/>
          <a:srcRect l="9601" r="9601"/>
          <a:stretch/>
        </p:blipFill>
        <p:spPr/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F987BE8-0E98-0842-C9FC-5B171343E09C}"/>
              </a:ext>
            </a:extLst>
          </p:cNvPr>
          <p:cNvSpPr txBox="1"/>
          <p:nvPr/>
        </p:nvSpPr>
        <p:spPr>
          <a:xfrm>
            <a:off x="925647" y="2594020"/>
            <a:ext cx="3932237" cy="381158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The room will be split into two teams. 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Each must create up to 10 questions regarding the content covered so far in this module. 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The team with the highest score wins. 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55951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833"/>
    </mc:Choice>
    <mc:Fallback xmlns="">
      <p:transition spd="slow" advTm="17833"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020F95-E519-A8C8-E89F-5E151CB400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9948" y="457200"/>
            <a:ext cx="3255558" cy="125984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b="1" i="1" u="sng" kern="1200" dirty="0">
                <a:latin typeface="+mj-lt"/>
                <a:ea typeface="+mj-ea"/>
                <a:cs typeface="+mj-cs"/>
              </a:rPr>
              <a:t>Summary</a:t>
            </a:r>
          </a:p>
        </p:txBody>
      </p:sp>
      <p:pic>
        <p:nvPicPr>
          <p:cNvPr id="4" name="Graphic 4" descr="Online meeting with solid fill">
            <a:extLst>
              <a:ext uri="{FF2B5EF4-FFF2-40B4-BE49-F238E27FC236}">
                <a16:creationId xmlns:a16="http://schemas.microsoft.com/office/drawing/2014/main" id="{22363377-B4E7-2AEF-7E2F-0757CEB0D91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993987" y="987425"/>
            <a:ext cx="4873625" cy="487362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A997FFF-BE1A-543D-F706-441A7FFE42F3}"/>
              </a:ext>
            </a:extLst>
          </p:cNvPr>
          <p:cNvSpPr txBox="1"/>
          <p:nvPr/>
        </p:nvSpPr>
        <p:spPr>
          <a:xfrm>
            <a:off x="1639948" y="2057400"/>
            <a:ext cx="3255558" cy="381158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>
                <a:latin typeface="+mn-lt"/>
                <a:ea typeface="+mn-ea"/>
                <a:cs typeface="+mn-cs"/>
              </a:rPr>
              <a:t>- Employers liability.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 dirty="0">
                <a:latin typeface="+mn-lt"/>
                <a:ea typeface="+mn-ea"/>
                <a:cs typeface="+mn-cs"/>
              </a:rPr>
              <a:t>- Personal 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 dirty="0"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 dirty="0">
                <a:latin typeface="+mn-lt"/>
                <a:ea typeface="+mn-ea"/>
                <a:cs typeface="+mn-cs"/>
              </a:rPr>
              <a:t>- Statute 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 dirty="0"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 dirty="0">
                <a:latin typeface="+mn-lt"/>
                <a:ea typeface="+mn-ea"/>
                <a:cs typeface="+mn-cs"/>
              </a:rPr>
              <a:t>- Vicarious 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 dirty="0"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 dirty="0">
                <a:latin typeface="+mn-lt"/>
                <a:ea typeface="+mn-ea"/>
                <a:cs typeface="+mn-cs"/>
              </a:rPr>
              <a:t>- What is an employee? 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 dirty="0"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 dirty="0">
                <a:latin typeface="+mn-lt"/>
                <a:ea typeface="+mn-ea"/>
                <a:cs typeface="+mn-cs"/>
              </a:rPr>
              <a:t>- Who is an Employer? </a:t>
            </a:r>
          </a:p>
        </p:txBody>
      </p:sp>
    </p:spTree>
    <p:extLst>
      <p:ext uri="{BB962C8B-B14F-4D97-AF65-F5344CB8AC3E}">
        <p14:creationId xmlns:p14="http://schemas.microsoft.com/office/powerpoint/2010/main" val="2540379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704"/>
    </mc:Choice>
    <mc:Fallback xmlns="">
      <p:transition spd="slow" advTm="13704"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B62570-50E4-9613-7596-ED84BC873A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8507" y="534389"/>
            <a:ext cx="7362092" cy="2387600"/>
          </a:xfrm>
        </p:spPr>
        <p:txBody>
          <a:bodyPr anchor="b">
            <a:normAutofit/>
          </a:bodyPr>
          <a:lstStyle/>
          <a:p>
            <a:r>
              <a:rPr lang="en-GB" dirty="0"/>
              <a:t>Thank you!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AE222ED-AB25-DE4B-D9CB-79B79C7CBD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48507" y="3322292"/>
            <a:ext cx="7362092" cy="1655762"/>
          </a:xfrm>
        </p:spPr>
        <p:txBody>
          <a:bodyPr>
            <a:normAutofit/>
          </a:bodyPr>
          <a:lstStyle/>
          <a:p>
            <a:r>
              <a:rPr lang="en-GB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2944052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359"/>
    </mc:Choice>
    <mc:Fallback xmlns="">
      <p:transition spd="slow" advTm="10359"/>
    </mc:Fallback>
  </mc:AlternateContent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Century Schoolbook">
      <a:majorFont>
        <a:latin typeface="Century Schoolbook" panose="02040604050505020304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11865037_win32_fixed" id="{30AB8F17-715E-4260-AF9A-3B57FD0F744A}" vid="{FAAE6D59-7FD6-41AF-AD96-26450E7211A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4" ma:contentTypeDescription="Create a new document." ma:contentTypeScope="" ma:versionID="2d714a3296df14eba7a100bb665443ca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49549bf45bfbbfb6cffed527380e77e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86FBEE50-EB7D-41C1-8179-2228E7662DAD}">
  <ds:schemaRefs>
    <ds:schemaRef ds:uri="16c05727-aa75-4e4a-9b5f-8a80a1165891"/>
    <ds:schemaRef ds:uri="230e9df3-be65-4c73-a93b-d1236ebd677e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59BA74C3-E84E-4CF4-94A4-32FCB6FA6F2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77AC725-6DF6-4200-9EB9-096AD491A933}">
  <ds:schemaRefs>
    <ds:schemaRef ds:uri="230e9df3-be65-4c73-a93b-d1236ebd677e"/>
    <ds:schemaRef ds:uri="71af3243-3dd4-4a8d-8c0d-dd76da1f02a5"/>
    <ds:schemaRef ds:uri="http://schemas.microsoft.com/office/2006/metadata/properties"/>
    <ds:schemaRef ds:uri="http://schemas.microsoft.com/office/infopath/2007/PartnerControls"/>
    <ds:schemaRef ds:uri="http://schemas.microsoft.com/sharepoint/v3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{49877713-B00A-4BAD-AA5F-1C17865BAF3F}tf11865037_win32</Template>
  <TotalTime>0</TotalTime>
  <Words>990</Words>
  <Application>Microsoft Office PowerPoint</Application>
  <PresentationFormat>Widescreen</PresentationFormat>
  <Paragraphs>205</Paragraphs>
  <Slides>36</Slides>
  <Notes>34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2" baseType="lpstr">
      <vt:lpstr>Arial</vt:lpstr>
      <vt:lpstr>Calibri</vt:lpstr>
      <vt:lpstr>Century Schoolbook</vt:lpstr>
      <vt:lpstr>Lucida Handwriting</vt:lpstr>
      <vt:lpstr>Wingdings</vt:lpstr>
      <vt:lpstr>Office Theme</vt:lpstr>
      <vt:lpstr>PowerPoint Presentation</vt:lpstr>
      <vt:lpstr>Content</vt:lpstr>
      <vt:lpstr>Aims and Learning Objectives</vt:lpstr>
      <vt:lpstr>Duty of care of the employer!</vt:lpstr>
      <vt:lpstr>What is an Employee?</vt:lpstr>
      <vt:lpstr>Continued </vt:lpstr>
      <vt:lpstr>Control test</vt:lpstr>
      <vt:lpstr>Organisation test</vt:lpstr>
      <vt:lpstr>Multiple test </vt:lpstr>
      <vt:lpstr>PowerPoint Presentation</vt:lpstr>
      <vt:lpstr>Personal liability</vt:lpstr>
      <vt:lpstr>Continued</vt:lpstr>
      <vt:lpstr>System safety</vt:lpstr>
      <vt:lpstr>Quick fire questions?</vt:lpstr>
      <vt:lpstr>PowerPoint Presentation</vt:lpstr>
      <vt:lpstr>PowerPoint Presentation</vt:lpstr>
      <vt:lpstr>PowerPoint Presentation</vt:lpstr>
      <vt:lpstr>Legal/ Statutory duty </vt:lpstr>
      <vt:lpstr>Contract Duty</vt:lpstr>
      <vt:lpstr>Contract duty </vt:lpstr>
      <vt:lpstr>Liability for Independent contractors</vt:lpstr>
      <vt:lpstr>Any defences </vt:lpstr>
      <vt:lpstr>Vicarious Liability </vt:lpstr>
      <vt:lpstr>PowerPoint Presentation</vt:lpstr>
      <vt:lpstr>Other workers </vt:lpstr>
      <vt:lpstr>Other relationships</vt:lpstr>
      <vt:lpstr>Employment</vt:lpstr>
      <vt:lpstr>What does in the course of employment mean?</vt:lpstr>
      <vt:lpstr>Disobedience</vt:lpstr>
      <vt:lpstr>Do you think that the employer should be held liable?</vt:lpstr>
      <vt:lpstr>Criminal Act's</vt:lpstr>
      <vt:lpstr>PowerPoint Presentation</vt:lpstr>
      <vt:lpstr>Activity </vt:lpstr>
      <vt:lpstr>Quick fire questions 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Zita Draper</dc:creator>
  <cp:lastModifiedBy>Zita Draper</cp:lastModifiedBy>
  <cp:revision>350</cp:revision>
  <dcterms:created xsi:type="dcterms:W3CDTF">2022-11-06T19:43:10Z</dcterms:created>
  <dcterms:modified xsi:type="dcterms:W3CDTF">2025-12-02T09:44:07Z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