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notesMasterIdLst>
    <p:notesMasterId r:id="rId21"/>
  </p:notesMasterIdLst>
  <p:handoutMasterIdLst>
    <p:handoutMasterId r:id="rId22"/>
  </p:handoutMasterIdLst>
  <p:sldIdLst>
    <p:sldId id="1520" r:id="rId5"/>
    <p:sldId id="1550" r:id="rId6"/>
    <p:sldId id="1554" r:id="rId7"/>
    <p:sldId id="1553" r:id="rId8"/>
    <p:sldId id="1558" r:id="rId9"/>
    <p:sldId id="1564" r:id="rId10"/>
    <p:sldId id="1559" r:id="rId11"/>
    <p:sldId id="1525" r:id="rId12"/>
    <p:sldId id="1517" r:id="rId13"/>
    <p:sldId id="1529" r:id="rId14"/>
    <p:sldId id="1557" r:id="rId15"/>
    <p:sldId id="1543" r:id="rId16"/>
    <p:sldId id="1560" r:id="rId17"/>
    <p:sldId id="1561" r:id="rId18"/>
    <p:sldId id="1562" r:id="rId19"/>
    <p:sldId id="151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FF5429-1772-41E6-95FD-85AA0FD59DD7}" v="53" dt="2025-12-05T13:03:22.101"/>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0"/>
    <p:restoredTop sz="89935" autoAdjust="0"/>
  </p:normalViewPr>
  <p:slideViewPr>
    <p:cSldViewPr snapToGrid="0">
      <p:cViewPr varScale="1">
        <p:scale>
          <a:sx n="74" d="100"/>
          <a:sy n="74" d="100"/>
        </p:scale>
        <p:origin x="749" y="67"/>
      </p:cViewPr>
      <p:guideLst/>
    </p:cSldViewPr>
  </p:slideViewPr>
  <p:notesTextViewPr>
    <p:cViewPr>
      <p:scale>
        <a:sx n="1" d="1"/>
        <a:sy n="1" d="1"/>
      </p:scale>
      <p:origin x="0" y="-5"/>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1809089)" userId="6a039fd7-9d85-4863-a1b9-95686deb8bca" providerId="ADAL" clId="{BBB7B600-6245-4011-92E3-AE8ED80F571C}"/>
    <pc:docChg chg="undo redo custSel addSld delSld modSld sldOrd modMainMaster">
      <pc:chgData name="Katie Gardner (1809089)" userId="6a039fd7-9d85-4863-a1b9-95686deb8bca" providerId="ADAL" clId="{BBB7B600-6245-4011-92E3-AE8ED80F571C}" dt="2025-12-05T21:22:47.574" v="16934" actId="403"/>
      <pc:docMkLst>
        <pc:docMk/>
      </pc:docMkLst>
      <pc:sldChg chg="modSp mod">
        <pc:chgData name="Katie Gardner (1809089)" userId="6a039fd7-9d85-4863-a1b9-95686deb8bca" providerId="ADAL" clId="{BBB7B600-6245-4011-92E3-AE8ED80F571C}" dt="2025-12-05T15:43:28.424" v="6115" actId="20577"/>
        <pc:sldMkLst>
          <pc:docMk/>
          <pc:sldMk cId="3272732094" sldId="1512"/>
        </pc:sldMkLst>
        <pc:spChg chg="mod">
          <ac:chgData name="Katie Gardner (1809089)" userId="6a039fd7-9d85-4863-a1b9-95686deb8bca" providerId="ADAL" clId="{BBB7B600-6245-4011-92E3-AE8ED80F571C}" dt="2025-12-05T15:43:28.424" v="6115" actId="20577"/>
          <ac:spMkLst>
            <pc:docMk/>
            <pc:sldMk cId="3272732094" sldId="1512"/>
            <ac:spMk id="6" creationId="{36F2EB5A-1AD7-F809-E650-840B8920DE43}"/>
          </ac:spMkLst>
        </pc:spChg>
      </pc:sldChg>
      <pc:sldChg chg="addSp delSp modSp mod ord modClrScheme chgLayout modNotesTx">
        <pc:chgData name="Katie Gardner (1809089)" userId="6a039fd7-9d85-4863-a1b9-95686deb8bca" providerId="ADAL" clId="{BBB7B600-6245-4011-92E3-AE8ED80F571C}" dt="2025-12-05T21:06:16.165" v="16228" actId="313"/>
        <pc:sldMkLst>
          <pc:docMk/>
          <pc:sldMk cId="2888046800" sldId="1517"/>
        </pc:sldMkLst>
        <pc:spChg chg="mod ord">
          <ac:chgData name="Katie Gardner (1809089)" userId="6a039fd7-9d85-4863-a1b9-95686deb8bca" providerId="ADAL" clId="{BBB7B600-6245-4011-92E3-AE8ED80F571C}" dt="2025-12-05T20:13:01.489" v="14253" actId="6264"/>
          <ac:spMkLst>
            <pc:docMk/>
            <pc:sldMk cId="2888046800" sldId="1517"/>
            <ac:spMk id="2" creationId="{78ED1222-DF68-3EF6-416D-6E27FBD5A262}"/>
          </ac:spMkLst>
        </pc:spChg>
        <pc:spChg chg="add del mod">
          <ac:chgData name="Katie Gardner (1809089)" userId="6a039fd7-9d85-4863-a1b9-95686deb8bca" providerId="ADAL" clId="{BBB7B600-6245-4011-92E3-AE8ED80F571C}" dt="2025-12-05T20:13:01.489" v="14253" actId="6264"/>
          <ac:spMkLst>
            <pc:docMk/>
            <pc:sldMk cId="2888046800" sldId="1517"/>
            <ac:spMk id="3" creationId="{EC3A2560-8609-293C-FD97-9DD91BAF8AB7}"/>
          </ac:spMkLst>
        </pc:spChg>
        <pc:spChg chg="mod ord">
          <ac:chgData name="Katie Gardner (1809089)" userId="6a039fd7-9d85-4863-a1b9-95686deb8bca" providerId="ADAL" clId="{BBB7B600-6245-4011-92E3-AE8ED80F571C}" dt="2025-12-05T20:50:44.699" v="15567" actId="27636"/>
          <ac:spMkLst>
            <pc:docMk/>
            <pc:sldMk cId="2888046800" sldId="1517"/>
            <ac:spMk id="4" creationId="{44C82F3E-2B5B-9638-6EC6-B7714347E042}"/>
          </ac:spMkLst>
        </pc:spChg>
        <pc:spChg chg="add del mod">
          <ac:chgData name="Katie Gardner (1809089)" userId="6a039fd7-9d85-4863-a1b9-95686deb8bca" providerId="ADAL" clId="{BBB7B600-6245-4011-92E3-AE8ED80F571C}" dt="2025-12-05T20:13:01.489" v="14253" actId="6264"/>
          <ac:spMkLst>
            <pc:docMk/>
            <pc:sldMk cId="2888046800" sldId="1517"/>
            <ac:spMk id="5" creationId="{6E0D522C-9011-63CB-B242-5B28AE95C404}"/>
          </ac:spMkLst>
        </pc:spChg>
      </pc:sldChg>
      <pc:sldChg chg="addSp delSp modSp mod ord modNotesTx">
        <pc:chgData name="Katie Gardner (1809089)" userId="6a039fd7-9d85-4863-a1b9-95686deb8bca" providerId="ADAL" clId="{BBB7B600-6245-4011-92E3-AE8ED80F571C}" dt="2025-12-05T16:33:14.223" v="9070" actId="20577"/>
        <pc:sldMkLst>
          <pc:docMk/>
          <pc:sldMk cId="3342914869" sldId="1520"/>
        </pc:sldMkLst>
        <pc:spChg chg="mod">
          <ac:chgData name="Katie Gardner (1809089)" userId="6a039fd7-9d85-4863-a1b9-95686deb8bca" providerId="ADAL" clId="{BBB7B600-6245-4011-92E3-AE8ED80F571C}" dt="2025-12-03T13:23:05.876" v="1591" actId="255"/>
          <ac:spMkLst>
            <pc:docMk/>
            <pc:sldMk cId="3342914869" sldId="1520"/>
            <ac:spMk id="10" creationId="{EFBEB139-49D2-8D04-86D2-09C06D00D17B}"/>
          </ac:spMkLst>
        </pc:spChg>
        <pc:spChg chg="mod">
          <ac:chgData name="Katie Gardner (1809089)" userId="6a039fd7-9d85-4863-a1b9-95686deb8bca" providerId="ADAL" clId="{BBB7B600-6245-4011-92E3-AE8ED80F571C}" dt="2025-12-03T13:23:18.438" v="1602" actId="20577"/>
          <ac:spMkLst>
            <pc:docMk/>
            <pc:sldMk cId="3342914869" sldId="1520"/>
            <ac:spMk id="12" creationId="{FA8D9FA2-302E-0315-171F-48BC54215736}"/>
          </ac:spMkLst>
        </pc:spChg>
        <pc:picChg chg="add mod">
          <ac:chgData name="Katie Gardner (1809089)" userId="6a039fd7-9d85-4863-a1b9-95686deb8bca" providerId="ADAL" clId="{BBB7B600-6245-4011-92E3-AE8ED80F571C}" dt="2025-12-03T10:02:12.934" v="14" actId="962"/>
          <ac:picMkLst>
            <pc:docMk/>
            <pc:sldMk cId="3342914869" sldId="1520"/>
            <ac:picMk id="9" creationId="{230B1465-775D-76C2-FEF5-F7C8912ACEA0}"/>
          </ac:picMkLst>
        </pc:picChg>
      </pc:sldChg>
      <pc:sldChg chg="addSp delSp modSp mod modNotesTx">
        <pc:chgData name="Katie Gardner (1809089)" userId="6a039fd7-9d85-4863-a1b9-95686deb8bca" providerId="ADAL" clId="{BBB7B600-6245-4011-92E3-AE8ED80F571C}" dt="2025-12-05T20:55:45.309" v="15702" actId="1076"/>
        <pc:sldMkLst>
          <pc:docMk/>
          <pc:sldMk cId="2751387150" sldId="1525"/>
        </pc:sldMkLst>
        <pc:spChg chg="del mod">
          <ac:chgData name="Katie Gardner (1809089)" userId="6a039fd7-9d85-4863-a1b9-95686deb8bca" providerId="ADAL" clId="{BBB7B600-6245-4011-92E3-AE8ED80F571C}" dt="2025-12-05T20:40:13.993" v="15200" actId="22"/>
          <ac:spMkLst>
            <pc:docMk/>
            <pc:sldMk cId="2751387150" sldId="1525"/>
            <ac:spMk id="3" creationId="{E06B20D1-4DDE-3BC8-CA2E-F5DFC2C5D14E}"/>
          </ac:spMkLst>
        </pc:spChg>
        <pc:spChg chg="add mod">
          <ac:chgData name="Katie Gardner (1809089)" userId="6a039fd7-9d85-4863-a1b9-95686deb8bca" providerId="ADAL" clId="{BBB7B600-6245-4011-92E3-AE8ED80F571C}" dt="2025-12-05T20:55:45.309" v="15702" actId="1076"/>
          <ac:spMkLst>
            <pc:docMk/>
            <pc:sldMk cId="2751387150" sldId="1525"/>
            <ac:spMk id="12" creationId="{1ED7764D-9C0F-BDE5-869F-DD5B8BFA908A}"/>
          </ac:spMkLst>
        </pc:spChg>
        <pc:picChg chg="add mod ord">
          <ac:chgData name="Katie Gardner (1809089)" userId="6a039fd7-9d85-4863-a1b9-95686deb8bca" providerId="ADAL" clId="{BBB7B600-6245-4011-92E3-AE8ED80F571C}" dt="2025-12-05T20:45:42.327" v="15503" actId="1076"/>
          <ac:picMkLst>
            <pc:docMk/>
            <pc:sldMk cId="2751387150" sldId="1525"/>
            <ac:picMk id="5" creationId="{80B4FFD9-A612-92E7-2C2D-C90FD908D3D3}"/>
          </ac:picMkLst>
        </pc:picChg>
        <pc:picChg chg="add mod">
          <ac:chgData name="Katie Gardner (1809089)" userId="6a039fd7-9d85-4863-a1b9-95686deb8bca" providerId="ADAL" clId="{BBB7B600-6245-4011-92E3-AE8ED80F571C}" dt="2025-12-05T20:45:39.206" v="15502" actId="1076"/>
          <ac:picMkLst>
            <pc:docMk/>
            <pc:sldMk cId="2751387150" sldId="1525"/>
            <ac:picMk id="7" creationId="{429F0D11-42AB-934A-0B47-9C3AB5D4A7DB}"/>
          </ac:picMkLst>
        </pc:picChg>
        <pc:picChg chg="add del mod">
          <ac:chgData name="Katie Gardner (1809089)" userId="6a039fd7-9d85-4863-a1b9-95686deb8bca" providerId="ADAL" clId="{BBB7B600-6245-4011-92E3-AE8ED80F571C}" dt="2025-12-05T20:49:45.180" v="15509" actId="478"/>
          <ac:picMkLst>
            <pc:docMk/>
            <pc:sldMk cId="2751387150" sldId="1525"/>
            <ac:picMk id="9" creationId="{36491E59-957A-950E-791D-FE1C4FAC73FF}"/>
          </ac:picMkLst>
        </pc:picChg>
        <pc:picChg chg="add del mod">
          <ac:chgData name="Katie Gardner (1809089)" userId="6a039fd7-9d85-4863-a1b9-95686deb8bca" providerId="ADAL" clId="{BBB7B600-6245-4011-92E3-AE8ED80F571C}" dt="2025-12-05T20:49:44.357" v="15508" actId="478"/>
          <ac:picMkLst>
            <pc:docMk/>
            <pc:sldMk cId="2751387150" sldId="1525"/>
            <ac:picMk id="10" creationId="{654EEB4A-2FA9-6659-320B-CAB82F7413DE}"/>
          </ac:picMkLst>
        </pc:picChg>
        <pc:picChg chg="add del mod">
          <ac:chgData name="Katie Gardner (1809089)" userId="6a039fd7-9d85-4863-a1b9-95686deb8bca" providerId="ADAL" clId="{BBB7B600-6245-4011-92E3-AE8ED80F571C}" dt="2025-12-05T20:46:08.894" v="15507" actId="478"/>
          <ac:picMkLst>
            <pc:docMk/>
            <pc:sldMk cId="2751387150" sldId="1525"/>
            <ac:picMk id="11" creationId="{6978F37D-D013-4909-09E7-AA3E68251F34}"/>
          </ac:picMkLst>
        </pc:picChg>
      </pc:sldChg>
      <pc:sldChg chg="modSp del mod modClrScheme chgLayout modNotesTx">
        <pc:chgData name="Katie Gardner (1809089)" userId="6a039fd7-9d85-4863-a1b9-95686deb8bca" providerId="ADAL" clId="{BBB7B600-6245-4011-92E3-AE8ED80F571C}" dt="2025-12-05T21:20:41.755" v="16769" actId="47"/>
        <pc:sldMkLst>
          <pc:docMk/>
          <pc:sldMk cId="3516832344" sldId="1526"/>
        </pc:sldMkLst>
        <pc:spChg chg="mod ord">
          <ac:chgData name="Katie Gardner (1809089)" userId="6a039fd7-9d85-4863-a1b9-95686deb8bca" providerId="ADAL" clId="{BBB7B600-6245-4011-92E3-AE8ED80F571C}" dt="2025-12-05T21:18:45.691" v="16723" actId="700"/>
          <ac:spMkLst>
            <pc:docMk/>
            <pc:sldMk cId="3516832344" sldId="1526"/>
            <ac:spMk id="2" creationId="{F5BA7F7D-84A3-2E1A-664F-A52D4FD287C5}"/>
          </ac:spMkLst>
        </pc:spChg>
        <pc:spChg chg="mod ord">
          <ac:chgData name="Katie Gardner (1809089)" userId="6a039fd7-9d85-4863-a1b9-95686deb8bca" providerId="ADAL" clId="{BBB7B600-6245-4011-92E3-AE8ED80F571C}" dt="2025-12-05T21:18:45.691" v="16723" actId="700"/>
          <ac:spMkLst>
            <pc:docMk/>
            <pc:sldMk cId="3516832344" sldId="1526"/>
            <ac:spMk id="3" creationId="{9E60B546-A3C2-9374-B0C2-E79D26B38E3E}"/>
          </ac:spMkLst>
        </pc:spChg>
        <pc:spChg chg="mod ord">
          <ac:chgData name="Katie Gardner (1809089)" userId="6a039fd7-9d85-4863-a1b9-95686deb8bca" providerId="ADAL" clId="{BBB7B600-6245-4011-92E3-AE8ED80F571C}" dt="2025-12-05T21:18:45.691" v="16723" actId="700"/>
          <ac:spMkLst>
            <pc:docMk/>
            <pc:sldMk cId="3516832344" sldId="1526"/>
            <ac:spMk id="4" creationId="{87F7F07D-BD30-1254-77E8-09638AC7AC98}"/>
          </ac:spMkLst>
        </pc:spChg>
        <pc:picChg chg="mod ord">
          <ac:chgData name="Katie Gardner (1809089)" userId="6a039fd7-9d85-4863-a1b9-95686deb8bca" providerId="ADAL" clId="{BBB7B600-6245-4011-92E3-AE8ED80F571C}" dt="2025-12-05T21:18:45.691" v="16723" actId="700"/>
          <ac:picMkLst>
            <pc:docMk/>
            <pc:sldMk cId="3516832344" sldId="1526"/>
            <ac:picMk id="8" creationId="{38F74083-643A-7BB7-3E34-3CE81CB4BCD5}"/>
          </ac:picMkLst>
        </pc:picChg>
      </pc:sldChg>
      <pc:sldChg chg="modSp mod">
        <pc:chgData name="Katie Gardner (1809089)" userId="6a039fd7-9d85-4863-a1b9-95686deb8bca" providerId="ADAL" clId="{BBB7B600-6245-4011-92E3-AE8ED80F571C}" dt="2025-12-05T21:07:43.227" v="16353" actId="403"/>
        <pc:sldMkLst>
          <pc:docMk/>
          <pc:sldMk cId="2576263478" sldId="1529"/>
        </pc:sldMkLst>
        <pc:spChg chg="mod">
          <ac:chgData name="Katie Gardner (1809089)" userId="6a039fd7-9d85-4863-a1b9-95686deb8bca" providerId="ADAL" clId="{BBB7B600-6245-4011-92E3-AE8ED80F571C}" dt="2025-12-05T21:07:43.227" v="16353" actId="403"/>
          <ac:spMkLst>
            <pc:docMk/>
            <pc:sldMk cId="2576263478" sldId="1529"/>
            <ac:spMk id="2" creationId="{3FF6D6B4-75AD-7BDB-A460-70C4E1C74B9F}"/>
          </ac:spMkLst>
        </pc:spChg>
        <pc:graphicFrameChg chg="mod modGraphic">
          <ac:chgData name="Katie Gardner (1809089)" userId="6a039fd7-9d85-4863-a1b9-95686deb8bca" providerId="ADAL" clId="{BBB7B600-6245-4011-92E3-AE8ED80F571C}" dt="2025-12-05T21:07:40.576" v="16351" actId="122"/>
          <ac:graphicFrameMkLst>
            <pc:docMk/>
            <pc:sldMk cId="2576263478" sldId="1529"/>
            <ac:graphicFrameMk id="5" creationId="{6A3EB1E0-D58A-6305-07F7-AA4332888374}"/>
          </ac:graphicFrameMkLst>
        </pc:graphicFrameChg>
      </pc:sldChg>
      <pc:sldChg chg="modSp del mod">
        <pc:chgData name="Katie Gardner (1809089)" userId="6a039fd7-9d85-4863-a1b9-95686deb8bca" providerId="ADAL" clId="{BBB7B600-6245-4011-92E3-AE8ED80F571C}" dt="2025-12-05T11:27:35.304" v="1805" actId="47"/>
        <pc:sldMkLst>
          <pc:docMk/>
          <pc:sldMk cId="3793073694" sldId="1531"/>
        </pc:sldMkLst>
      </pc:sldChg>
      <pc:sldChg chg="del">
        <pc:chgData name="Katie Gardner (1809089)" userId="6a039fd7-9d85-4863-a1b9-95686deb8bca" providerId="ADAL" clId="{BBB7B600-6245-4011-92E3-AE8ED80F571C}" dt="2025-12-05T15:48:34.293" v="6701" actId="47"/>
        <pc:sldMkLst>
          <pc:docMk/>
          <pc:sldMk cId="4247410810" sldId="1539"/>
        </pc:sldMkLst>
      </pc:sldChg>
      <pc:sldChg chg="del">
        <pc:chgData name="Katie Gardner (1809089)" userId="6a039fd7-9d85-4863-a1b9-95686deb8bca" providerId="ADAL" clId="{BBB7B600-6245-4011-92E3-AE8ED80F571C}" dt="2025-12-05T15:48:41.335" v="6704" actId="47"/>
        <pc:sldMkLst>
          <pc:docMk/>
          <pc:sldMk cId="2766970233" sldId="1541"/>
        </pc:sldMkLst>
      </pc:sldChg>
      <pc:sldChg chg="del">
        <pc:chgData name="Katie Gardner (1809089)" userId="6a039fd7-9d85-4863-a1b9-95686deb8bca" providerId="ADAL" clId="{BBB7B600-6245-4011-92E3-AE8ED80F571C}" dt="2025-12-05T15:01:57.655" v="4297" actId="47"/>
        <pc:sldMkLst>
          <pc:docMk/>
          <pc:sldMk cId="1793340456" sldId="1542"/>
        </pc:sldMkLst>
      </pc:sldChg>
      <pc:sldChg chg="modSp add del mod">
        <pc:chgData name="Katie Gardner (1809089)" userId="6a039fd7-9d85-4863-a1b9-95686deb8bca" providerId="ADAL" clId="{BBB7B600-6245-4011-92E3-AE8ED80F571C}" dt="2025-12-05T21:15:00.615" v="16642" actId="255"/>
        <pc:sldMkLst>
          <pc:docMk/>
          <pc:sldMk cId="3407013284" sldId="1543"/>
        </pc:sldMkLst>
        <pc:spChg chg="mod">
          <ac:chgData name="Katie Gardner (1809089)" userId="6a039fd7-9d85-4863-a1b9-95686deb8bca" providerId="ADAL" clId="{BBB7B600-6245-4011-92E3-AE8ED80F571C}" dt="2025-12-05T21:15:00.615" v="16642" actId="255"/>
          <ac:spMkLst>
            <pc:docMk/>
            <pc:sldMk cId="3407013284" sldId="1543"/>
            <ac:spMk id="3" creationId="{61A8E38E-8BF9-F1EA-6987-8479FD62ECC3}"/>
          </ac:spMkLst>
        </pc:spChg>
      </pc:sldChg>
      <pc:sldChg chg="modSp del mod ord">
        <pc:chgData name="Katie Gardner (1809089)" userId="6a039fd7-9d85-4863-a1b9-95686deb8bca" providerId="ADAL" clId="{BBB7B600-6245-4011-92E3-AE8ED80F571C}" dt="2025-12-05T16:27:00.914" v="8585" actId="47"/>
        <pc:sldMkLst>
          <pc:docMk/>
          <pc:sldMk cId="947528010" sldId="1545"/>
        </pc:sldMkLst>
        <pc:spChg chg="mod">
          <ac:chgData name="Katie Gardner (1809089)" userId="6a039fd7-9d85-4863-a1b9-95686deb8bca" providerId="ADAL" clId="{BBB7B600-6245-4011-92E3-AE8ED80F571C}" dt="2025-12-05T16:25:24.743" v="8584" actId="20577"/>
          <ac:spMkLst>
            <pc:docMk/>
            <pc:sldMk cId="947528010" sldId="1545"/>
            <ac:spMk id="3" creationId="{BA8C110F-C613-8E4C-0AB8-F61926AE6DB0}"/>
          </ac:spMkLst>
        </pc:spChg>
      </pc:sldChg>
      <pc:sldChg chg="del ord">
        <pc:chgData name="Katie Gardner (1809089)" userId="6a039fd7-9d85-4863-a1b9-95686deb8bca" providerId="ADAL" clId="{BBB7B600-6245-4011-92E3-AE8ED80F571C}" dt="2025-12-05T15:19:38.341" v="4528" actId="47"/>
        <pc:sldMkLst>
          <pc:docMk/>
          <pc:sldMk cId="3966980410" sldId="1546"/>
        </pc:sldMkLst>
      </pc:sldChg>
      <pc:sldChg chg="modSp new del mod">
        <pc:chgData name="Katie Gardner (1809089)" userId="6a039fd7-9d85-4863-a1b9-95686deb8bca" providerId="ADAL" clId="{BBB7B600-6245-4011-92E3-AE8ED80F571C}" dt="2025-12-05T11:31:08.216" v="1920" actId="47"/>
        <pc:sldMkLst>
          <pc:docMk/>
          <pc:sldMk cId="3608678433" sldId="1547"/>
        </pc:sldMkLst>
        <pc:spChg chg="mod">
          <ac:chgData name="Katie Gardner (1809089)" userId="6a039fd7-9d85-4863-a1b9-95686deb8bca" providerId="ADAL" clId="{BBB7B600-6245-4011-92E3-AE8ED80F571C}" dt="2025-12-05T11:29:05.752" v="1898" actId="20577"/>
          <ac:spMkLst>
            <pc:docMk/>
            <pc:sldMk cId="3608678433" sldId="1547"/>
            <ac:spMk id="3" creationId="{737B1F4E-E00C-C241-2A28-FC6E480D5730}"/>
          </ac:spMkLst>
        </pc:spChg>
      </pc:sldChg>
      <pc:sldChg chg="modSp new del mod">
        <pc:chgData name="Katie Gardner (1809089)" userId="6a039fd7-9d85-4863-a1b9-95686deb8bca" providerId="ADAL" clId="{BBB7B600-6245-4011-92E3-AE8ED80F571C}" dt="2025-12-05T11:31:22.883" v="1938" actId="47"/>
        <pc:sldMkLst>
          <pc:docMk/>
          <pc:sldMk cId="1113601978" sldId="1548"/>
        </pc:sldMkLst>
      </pc:sldChg>
      <pc:sldChg chg="delSp modSp new mod ord modNotesTx">
        <pc:chgData name="Katie Gardner (1809089)" userId="6a039fd7-9d85-4863-a1b9-95686deb8bca" providerId="ADAL" clId="{BBB7B600-6245-4011-92E3-AE8ED80F571C}" dt="2025-12-05T16:33:04.719" v="9049" actId="20577"/>
        <pc:sldMkLst>
          <pc:docMk/>
          <pc:sldMk cId="1104229225" sldId="1550"/>
        </pc:sldMkLst>
        <pc:spChg chg="mod">
          <ac:chgData name="Katie Gardner (1809089)" userId="6a039fd7-9d85-4863-a1b9-95686deb8bca" providerId="ADAL" clId="{BBB7B600-6245-4011-92E3-AE8ED80F571C}" dt="2025-12-03T13:23:36.255" v="1604" actId="1076"/>
          <ac:spMkLst>
            <pc:docMk/>
            <pc:sldMk cId="1104229225" sldId="1550"/>
            <ac:spMk id="3" creationId="{A1E74B6D-3677-2D30-A886-AD1E65968B0B}"/>
          </ac:spMkLst>
        </pc:spChg>
      </pc:sldChg>
      <pc:sldChg chg="modSp new del mod">
        <pc:chgData name="Katie Gardner (1809089)" userId="6a039fd7-9d85-4863-a1b9-95686deb8bca" providerId="ADAL" clId="{BBB7B600-6245-4011-92E3-AE8ED80F571C}" dt="2025-12-05T19:57:10.665" v="13376" actId="47"/>
        <pc:sldMkLst>
          <pc:docMk/>
          <pc:sldMk cId="2856922879" sldId="1551"/>
        </pc:sldMkLst>
      </pc:sldChg>
      <pc:sldChg chg="new del ord">
        <pc:chgData name="Katie Gardner (1809089)" userId="6a039fd7-9d85-4863-a1b9-95686deb8bca" providerId="ADAL" clId="{BBB7B600-6245-4011-92E3-AE8ED80F571C}" dt="2025-12-05T11:42:38.328" v="2283" actId="47"/>
        <pc:sldMkLst>
          <pc:docMk/>
          <pc:sldMk cId="1820008661" sldId="1552"/>
        </pc:sldMkLst>
      </pc:sldChg>
      <pc:sldChg chg="modSp new mod ord modNotesTx">
        <pc:chgData name="Katie Gardner (1809089)" userId="6a039fd7-9d85-4863-a1b9-95686deb8bca" providerId="ADAL" clId="{BBB7B600-6245-4011-92E3-AE8ED80F571C}" dt="2025-12-05T21:16:58.927" v="16695" actId="20577"/>
        <pc:sldMkLst>
          <pc:docMk/>
          <pc:sldMk cId="2542080368" sldId="1553"/>
        </pc:sldMkLst>
        <pc:spChg chg="mod">
          <ac:chgData name="Katie Gardner (1809089)" userId="6a039fd7-9d85-4863-a1b9-95686deb8bca" providerId="ADAL" clId="{BBB7B600-6245-4011-92E3-AE8ED80F571C}" dt="2025-12-05T21:16:58.927" v="16695" actId="20577"/>
          <ac:spMkLst>
            <pc:docMk/>
            <pc:sldMk cId="2542080368" sldId="1553"/>
            <ac:spMk id="2" creationId="{FB74956B-F4D4-AEEF-2B96-6CE9C10B0488}"/>
          </ac:spMkLst>
        </pc:spChg>
        <pc:spChg chg="mod">
          <ac:chgData name="Katie Gardner (1809089)" userId="6a039fd7-9d85-4863-a1b9-95686deb8bca" providerId="ADAL" clId="{BBB7B600-6245-4011-92E3-AE8ED80F571C}" dt="2025-12-05T18:15:56.496" v="11287" actId="27636"/>
          <ac:spMkLst>
            <pc:docMk/>
            <pc:sldMk cId="2542080368" sldId="1553"/>
            <ac:spMk id="3" creationId="{3B2BE265-1C70-CE98-9F9E-836B2ACDDC34}"/>
          </ac:spMkLst>
        </pc:spChg>
      </pc:sldChg>
      <pc:sldChg chg="addSp delSp modSp add mod modNotesTx">
        <pc:chgData name="Katie Gardner (1809089)" userId="6a039fd7-9d85-4863-a1b9-95686deb8bca" providerId="ADAL" clId="{BBB7B600-6245-4011-92E3-AE8ED80F571C}" dt="2025-12-05T20:01:02.778" v="13407"/>
        <pc:sldMkLst>
          <pc:docMk/>
          <pc:sldMk cId="3595707030" sldId="1554"/>
        </pc:sldMkLst>
        <pc:spChg chg="mod">
          <ac:chgData name="Katie Gardner (1809089)" userId="6a039fd7-9d85-4863-a1b9-95686deb8bca" providerId="ADAL" clId="{BBB7B600-6245-4011-92E3-AE8ED80F571C}" dt="2025-12-05T11:50:59.651" v="2599" actId="1076"/>
          <ac:spMkLst>
            <pc:docMk/>
            <pc:sldMk cId="3595707030" sldId="1554"/>
            <ac:spMk id="2" creationId="{799A6D71-D159-7D0B-1C54-F585E223EE8E}"/>
          </ac:spMkLst>
        </pc:spChg>
        <pc:spChg chg="add del mod">
          <ac:chgData name="Katie Gardner (1809089)" userId="6a039fd7-9d85-4863-a1b9-95686deb8bca" providerId="ADAL" clId="{BBB7B600-6245-4011-92E3-AE8ED80F571C}" dt="2025-12-05T11:51:20.733" v="2605" actId="478"/>
          <ac:spMkLst>
            <pc:docMk/>
            <pc:sldMk cId="3595707030" sldId="1554"/>
            <ac:spMk id="4" creationId="{1C7EC104-BDDF-26BC-F1B4-1EFE77B54B96}"/>
          </ac:spMkLst>
        </pc:spChg>
        <pc:graphicFrameChg chg="mod modGraphic">
          <ac:chgData name="Katie Gardner (1809089)" userId="6a039fd7-9d85-4863-a1b9-95686deb8bca" providerId="ADAL" clId="{BBB7B600-6245-4011-92E3-AE8ED80F571C}" dt="2025-12-05T20:01:02.778" v="13407"/>
          <ac:graphicFrameMkLst>
            <pc:docMk/>
            <pc:sldMk cId="3595707030" sldId="1554"/>
            <ac:graphicFrameMk id="5" creationId="{8A56B001-470C-8CB8-5C8C-B7ACCD984343}"/>
          </ac:graphicFrameMkLst>
        </pc:graphicFrameChg>
        <pc:picChg chg="del mod">
          <ac:chgData name="Katie Gardner (1809089)" userId="6a039fd7-9d85-4863-a1b9-95686deb8bca" providerId="ADAL" clId="{BBB7B600-6245-4011-92E3-AE8ED80F571C}" dt="2025-12-05T11:51:18.691" v="2604" actId="478"/>
          <ac:picMkLst>
            <pc:docMk/>
            <pc:sldMk cId="3595707030" sldId="1554"/>
            <ac:picMk id="7" creationId="{84743DCC-CDA8-A3A0-1AC1-919881D0C2EC}"/>
          </ac:picMkLst>
        </pc:picChg>
      </pc:sldChg>
      <pc:sldChg chg="new del">
        <pc:chgData name="Katie Gardner (1809089)" userId="6a039fd7-9d85-4863-a1b9-95686deb8bca" providerId="ADAL" clId="{BBB7B600-6245-4011-92E3-AE8ED80F571C}" dt="2025-12-05T11:42:35.678" v="2282" actId="47"/>
        <pc:sldMkLst>
          <pc:docMk/>
          <pc:sldMk cId="1503465662" sldId="1555"/>
        </pc:sldMkLst>
      </pc:sldChg>
      <pc:sldChg chg="addSp modSp new del mod">
        <pc:chgData name="Katie Gardner (1809089)" userId="6a039fd7-9d85-4863-a1b9-95686deb8bca" providerId="ADAL" clId="{BBB7B600-6245-4011-92E3-AE8ED80F571C}" dt="2025-12-05T13:03:50.486" v="2953" actId="47"/>
        <pc:sldMkLst>
          <pc:docMk/>
          <pc:sldMk cId="2894148314" sldId="1555"/>
        </pc:sldMkLst>
        <pc:spChg chg="mod">
          <ac:chgData name="Katie Gardner (1809089)" userId="6a039fd7-9d85-4863-a1b9-95686deb8bca" providerId="ADAL" clId="{BBB7B600-6245-4011-92E3-AE8ED80F571C}" dt="2025-12-05T11:53:24.794" v="2617" actId="1076"/>
          <ac:spMkLst>
            <pc:docMk/>
            <pc:sldMk cId="2894148314" sldId="1555"/>
            <ac:spMk id="2" creationId="{F36F7107-F5C9-8BB8-94E9-16EE63DFD316}"/>
          </ac:spMkLst>
        </pc:spChg>
        <pc:spChg chg="mod">
          <ac:chgData name="Katie Gardner (1809089)" userId="6a039fd7-9d85-4863-a1b9-95686deb8bca" providerId="ADAL" clId="{BBB7B600-6245-4011-92E3-AE8ED80F571C}" dt="2025-12-05T13:00:18.329" v="2905" actId="5793"/>
          <ac:spMkLst>
            <pc:docMk/>
            <pc:sldMk cId="2894148314" sldId="1555"/>
            <ac:spMk id="3" creationId="{3E692EC5-63B6-46C3-220A-E97335B00A1D}"/>
          </ac:spMkLst>
        </pc:spChg>
        <pc:spChg chg="add mod">
          <ac:chgData name="Katie Gardner (1809089)" userId="6a039fd7-9d85-4863-a1b9-95686deb8bca" providerId="ADAL" clId="{BBB7B600-6245-4011-92E3-AE8ED80F571C}" dt="2025-12-05T13:00:00.688" v="2902"/>
          <ac:spMkLst>
            <pc:docMk/>
            <pc:sldMk cId="2894148314" sldId="1555"/>
            <ac:spMk id="5" creationId="{E7C275F7-9DE6-F616-2480-43A832D6FA02}"/>
          </ac:spMkLst>
        </pc:spChg>
        <pc:graphicFrameChg chg="add mod modGraphic">
          <ac:chgData name="Katie Gardner (1809089)" userId="6a039fd7-9d85-4863-a1b9-95686deb8bca" providerId="ADAL" clId="{BBB7B600-6245-4011-92E3-AE8ED80F571C}" dt="2025-12-05T13:00:13.539" v="2903" actId="14100"/>
          <ac:graphicFrameMkLst>
            <pc:docMk/>
            <pc:sldMk cId="2894148314" sldId="1555"/>
            <ac:graphicFrameMk id="4" creationId="{CB7B6839-FB44-1A56-697C-6A62040AF5D4}"/>
          </ac:graphicFrameMkLst>
        </pc:graphicFrameChg>
      </pc:sldChg>
      <pc:sldChg chg="addSp delSp modSp new del mod">
        <pc:chgData name="Katie Gardner (1809089)" userId="6a039fd7-9d85-4863-a1b9-95686deb8bca" providerId="ADAL" clId="{BBB7B600-6245-4011-92E3-AE8ED80F571C}" dt="2025-12-05T13:03:49.150" v="2952" actId="47"/>
        <pc:sldMkLst>
          <pc:docMk/>
          <pc:sldMk cId="68370668" sldId="1556"/>
        </pc:sldMkLst>
        <pc:spChg chg="mod">
          <ac:chgData name="Katie Gardner (1809089)" userId="6a039fd7-9d85-4863-a1b9-95686deb8bca" providerId="ADAL" clId="{BBB7B600-6245-4011-92E3-AE8ED80F571C}" dt="2025-12-05T13:00:29.192" v="2917" actId="20577"/>
          <ac:spMkLst>
            <pc:docMk/>
            <pc:sldMk cId="68370668" sldId="1556"/>
            <ac:spMk id="2" creationId="{84FDAF20-DCDF-EC87-F600-EFDC588956F8}"/>
          </ac:spMkLst>
        </pc:spChg>
        <pc:spChg chg="del">
          <ac:chgData name="Katie Gardner (1809089)" userId="6a039fd7-9d85-4863-a1b9-95686deb8bca" providerId="ADAL" clId="{BBB7B600-6245-4011-92E3-AE8ED80F571C}" dt="2025-12-05T13:00:22.913" v="2906"/>
          <ac:spMkLst>
            <pc:docMk/>
            <pc:sldMk cId="68370668" sldId="1556"/>
            <ac:spMk id="3" creationId="{E7B5D603-79A2-AAEB-AE96-B46E17F79D23}"/>
          </ac:spMkLst>
        </pc:spChg>
        <pc:spChg chg="add">
          <ac:chgData name="Katie Gardner (1809089)" userId="6a039fd7-9d85-4863-a1b9-95686deb8bca" providerId="ADAL" clId="{BBB7B600-6245-4011-92E3-AE8ED80F571C}" dt="2025-12-05T13:00:22.913" v="2906"/>
          <ac:spMkLst>
            <pc:docMk/>
            <pc:sldMk cId="68370668" sldId="1556"/>
            <ac:spMk id="5" creationId="{82E85FD9-9EE4-5F8C-7546-ABC081D56CD9}"/>
          </ac:spMkLst>
        </pc:spChg>
        <pc:graphicFrameChg chg="add mod modGraphic">
          <ac:chgData name="Katie Gardner (1809089)" userId="6a039fd7-9d85-4863-a1b9-95686deb8bca" providerId="ADAL" clId="{BBB7B600-6245-4011-92E3-AE8ED80F571C}" dt="2025-12-05T13:02:40.018" v="2937" actId="1076"/>
          <ac:graphicFrameMkLst>
            <pc:docMk/>
            <pc:sldMk cId="68370668" sldId="1556"/>
            <ac:graphicFrameMk id="4" creationId="{6DBCBAAE-7DF3-6411-CE75-AC0AE1D52406}"/>
          </ac:graphicFrameMkLst>
        </pc:graphicFrameChg>
      </pc:sldChg>
      <pc:sldChg chg="addSp modSp add del mod">
        <pc:chgData name="Katie Gardner (1809089)" userId="6a039fd7-9d85-4863-a1b9-95686deb8bca" providerId="ADAL" clId="{BBB7B600-6245-4011-92E3-AE8ED80F571C}" dt="2025-12-05T11:37:39.997" v="2174" actId="47"/>
        <pc:sldMkLst>
          <pc:docMk/>
          <pc:sldMk cId="1955393118" sldId="1556"/>
        </pc:sldMkLst>
        <pc:graphicFrameChg chg="add mod">
          <ac:chgData name="Katie Gardner (1809089)" userId="6a039fd7-9d85-4863-a1b9-95686deb8bca" providerId="ADAL" clId="{BBB7B600-6245-4011-92E3-AE8ED80F571C}" dt="2025-12-05T11:36:40.245" v="2136"/>
          <ac:graphicFrameMkLst>
            <pc:docMk/>
            <pc:sldMk cId="1955393118" sldId="1556"/>
            <ac:graphicFrameMk id="3" creationId="{29F024AB-30B3-1BDA-80E1-24B69231D246}"/>
          </ac:graphicFrameMkLst>
        </pc:graphicFrameChg>
        <pc:graphicFrameChg chg="mod modGraphic">
          <ac:chgData name="Katie Gardner (1809089)" userId="6a039fd7-9d85-4863-a1b9-95686deb8bca" providerId="ADAL" clId="{BBB7B600-6245-4011-92E3-AE8ED80F571C}" dt="2025-12-05T11:37:03.478" v="2140" actId="20577"/>
          <ac:graphicFrameMkLst>
            <pc:docMk/>
            <pc:sldMk cId="1955393118" sldId="1556"/>
            <ac:graphicFrameMk id="5" creationId="{2BF84232-76C2-2BAD-3213-BEBB92B37298}"/>
          </ac:graphicFrameMkLst>
        </pc:graphicFrameChg>
      </pc:sldChg>
      <pc:sldChg chg="addSp delSp modSp new mod modClrScheme chgLayout">
        <pc:chgData name="Katie Gardner (1809089)" userId="6a039fd7-9d85-4863-a1b9-95686deb8bca" providerId="ADAL" clId="{BBB7B600-6245-4011-92E3-AE8ED80F571C}" dt="2025-12-05T13:03:42.412" v="2951" actId="1076"/>
        <pc:sldMkLst>
          <pc:docMk/>
          <pc:sldMk cId="1809110066" sldId="1557"/>
        </pc:sldMkLst>
        <pc:spChg chg="del mod ord">
          <ac:chgData name="Katie Gardner (1809089)" userId="6a039fd7-9d85-4863-a1b9-95686deb8bca" providerId="ADAL" clId="{BBB7B600-6245-4011-92E3-AE8ED80F571C}" dt="2025-12-05T13:03:19.851" v="2939" actId="700"/>
          <ac:spMkLst>
            <pc:docMk/>
            <pc:sldMk cId="1809110066" sldId="1557"/>
            <ac:spMk id="2" creationId="{02880A33-6D23-B249-14AE-0B18D4B78723}"/>
          </ac:spMkLst>
        </pc:spChg>
        <pc:spChg chg="del">
          <ac:chgData name="Katie Gardner (1809089)" userId="6a039fd7-9d85-4863-a1b9-95686deb8bca" providerId="ADAL" clId="{BBB7B600-6245-4011-92E3-AE8ED80F571C}" dt="2025-12-05T13:03:19.851" v="2939" actId="700"/>
          <ac:spMkLst>
            <pc:docMk/>
            <pc:sldMk cId="1809110066" sldId="1557"/>
            <ac:spMk id="3" creationId="{DED79285-23FC-E262-6737-3A3CC65EA85A}"/>
          </ac:spMkLst>
        </pc:spChg>
        <pc:spChg chg="add mod ord">
          <ac:chgData name="Katie Gardner (1809089)" userId="6a039fd7-9d85-4863-a1b9-95686deb8bca" providerId="ADAL" clId="{BBB7B600-6245-4011-92E3-AE8ED80F571C}" dt="2025-12-05T13:03:42.412" v="2951" actId="1076"/>
          <ac:spMkLst>
            <pc:docMk/>
            <pc:sldMk cId="1809110066" sldId="1557"/>
            <ac:spMk id="4" creationId="{F16701D8-06A4-D3B4-A5A9-F071642440AD}"/>
          </ac:spMkLst>
        </pc:spChg>
        <pc:graphicFrameChg chg="add mod">
          <ac:chgData name="Katie Gardner (1809089)" userId="6a039fd7-9d85-4863-a1b9-95686deb8bca" providerId="ADAL" clId="{BBB7B600-6245-4011-92E3-AE8ED80F571C}" dt="2025-12-05T13:03:38.648" v="2950" actId="1076"/>
          <ac:graphicFrameMkLst>
            <pc:docMk/>
            <pc:sldMk cId="1809110066" sldId="1557"/>
            <ac:graphicFrameMk id="5" creationId="{1A0ACE62-7F89-4731-A4DF-2A87773B9CAD}"/>
          </ac:graphicFrameMkLst>
        </pc:graphicFrameChg>
      </pc:sldChg>
      <pc:sldChg chg="new del">
        <pc:chgData name="Katie Gardner (1809089)" userId="6a039fd7-9d85-4863-a1b9-95686deb8bca" providerId="ADAL" clId="{BBB7B600-6245-4011-92E3-AE8ED80F571C}" dt="2025-12-05T15:00:51.201" v="4236" actId="47"/>
        <pc:sldMkLst>
          <pc:docMk/>
          <pc:sldMk cId="73629342" sldId="1558"/>
        </pc:sldMkLst>
      </pc:sldChg>
      <pc:sldChg chg="modSp new mod modNotesTx">
        <pc:chgData name="Katie Gardner (1809089)" userId="6a039fd7-9d85-4863-a1b9-95686deb8bca" providerId="ADAL" clId="{BBB7B600-6245-4011-92E3-AE8ED80F571C}" dt="2025-12-05T21:17:06.054" v="16706" actId="20577"/>
        <pc:sldMkLst>
          <pc:docMk/>
          <pc:sldMk cId="2316589886" sldId="1558"/>
        </pc:sldMkLst>
        <pc:spChg chg="mod">
          <ac:chgData name="Katie Gardner (1809089)" userId="6a039fd7-9d85-4863-a1b9-95686deb8bca" providerId="ADAL" clId="{BBB7B600-6245-4011-92E3-AE8ED80F571C}" dt="2025-12-05T21:17:06.054" v="16706" actId="20577"/>
          <ac:spMkLst>
            <pc:docMk/>
            <pc:sldMk cId="2316589886" sldId="1558"/>
            <ac:spMk id="2" creationId="{0B2F76DF-8F64-66DC-0E9C-553CFEAD636D}"/>
          </ac:spMkLst>
        </pc:spChg>
        <pc:spChg chg="mod">
          <ac:chgData name="Katie Gardner (1809089)" userId="6a039fd7-9d85-4863-a1b9-95686deb8bca" providerId="ADAL" clId="{BBB7B600-6245-4011-92E3-AE8ED80F571C}" dt="2025-12-05T19:56:10.559" v="13375" actId="20577"/>
          <ac:spMkLst>
            <pc:docMk/>
            <pc:sldMk cId="2316589886" sldId="1558"/>
            <ac:spMk id="3" creationId="{A2F86E94-766D-C439-A3FC-3FF227A7A8C0}"/>
          </ac:spMkLst>
        </pc:spChg>
      </pc:sldChg>
      <pc:sldChg chg="new del">
        <pc:chgData name="Katie Gardner (1809089)" userId="6a039fd7-9d85-4863-a1b9-95686deb8bca" providerId="ADAL" clId="{BBB7B600-6245-4011-92E3-AE8ED80F571C}" dt="2025-12-05T15:00:48.418" v="4235" actId="47"/>
        <pc:sldMkLst>
          <pc:docMk/>
          <pc:sldMk cId="3109380812" sldId="1559"/>
        </pc:sldMkLst>
      </pc:sldChg>
      <pc:sldChg chg="addSp modSp add mod ord modAnim modNotesTx">
        <pc:chgData name="Katie Gardner (1809089)" userId="6a039fd7-9d85-4863-a1b9-95686deb8bca" providerId="ADAL" clId="{BBB7B600-6245-4011-92E3-AE8ED80F571C}" dt="2025-12-05T19:43:46.399" v="12239" actId="20577"/>
        <pc:sldMkLst>
          <pc:docMk/>
          <pc:sldMk cId="3861982051" sldId="1559"/>
        </pc:sldMkLst>
        <pc:spChg chg="add mod">
          <ac:chgData name="Katie Gardner (1809089)" userId="6a039fd7-9d85-4863-a1b9-95686deb8bca" providerId="ADAL" clId="{BBB7B600-6245-4011-92E3-AE8ED80F571C}" dt="2025-12-05T15:06:10.339" v="4310" actId="1076"/>
          <ac:spMkLst>
            <pc:docMk/>
            <pc:sldMk cId="3861982051" sldId="1559"/>
            <ac:spMk id="2" creationId="{2A086711-9E3E-002F-A8AE-6A63F6187554}"/>
          </ac:spMkLst>
        </pc:spChg>
        <pc:spChg chg="add mod">
          <ac:chgData name="Katie Gardner (1809089)" userId="6a039fd7-9d85-4863-a1b9-95686deb8bca" providerId="ADAL" clId="{BBB7B600-6245-4011-92E3-AE8ED80F571C}" dt="2025-12-05T15:06:48.469" v="4322" actId="1076"/>
          <ac:spMkLst>
            <pc:docMk/>
            <pc:sldMk cId="3861982051" sldId="1559"/>
            <ac:spMk id="4" creationId="{45D98525-8CA0-97B9-72EC-23C95CE2C87A}"/>
          </ac:spMkLst>
        </pc:spChg>
        <pc:spChg chg="add mod">
          <ac:chgData name="Katie Gardner (1809089)" userId="6a039fd7-9d85-4863-a1b9-95686deb8bca" providerId="ADAL" clId="{BBB7B600-6245-4011-92E3-AE8ED80F571C}" dt="2025-12-05T15:13:21.031" v="4463" actId="20577"/>
          <ac:spMkLst>
            <pc:docMk/>
            <pc:sldMk cId="3861982051" sldId="1559"/>
            <ac:spMk id="6" creationId="{91D64F0D-BFCE-DB6B-3602-8C11E46A2451}"/>
          </ac:spMkLst>
        </pc:spChg>
        <pc:spChg chg="add mod">
          <ac:chgData name="Katie Gardner (1809089)" userId="6a039fd7-9d85-4863-a1b9-95686deb8bca" providerId="ADAL" clId="{BBB7B600-6245-4011-92E3-AE8ED80F571C}" dt="2025-12-05T15:13:17.351" v="4461" actId="20577"/>
          <ac:spMkLst>
            <pc:docMk/>
            <pc:sldMk cId="3861982051" sldId="1559"/>
            <ac:spMk id="12" creationId="{F8571130-44F9-511C-6204-C930D738E637}"/>
          </ac:spMkLst>
        </pc:spChg>
        <pc:spChg chg="add mod">
          <ac:chgData name="Katie Gardner (1809089)" userId="6a039fd7-9d85-4863-a1b9-95686deb8bca" providerId="ADAL" clId="{BBB7B600-6245-4011-92E3-AE8ED80F571C}" dt="2025-12-05T15:13:14.061" v="4459" actId="20577"/>
          <ac:spMkLst>
            <pc:docMk/>
            <pc:sldMk cId="3861982051" sldId="1559"/>
            <ac:spMk id="16" creationId="{A753015E-7C02-1AA5-E40D-E9695A99870E}"/>
          </ac:spMkLst>
        </pc:spChg>
        <pc:spChg chg="add mod">
          <ac:chgData name="Katie Gardner (1809089)" userId="6a039fd7-9d85-4863-a1b9-95686deb8bca" providerId="ADAL" clId="{BBB7B600-6245-4011-92E3-AE8ED80F571C}" dt="2025-12-05T15:12:26.649" v="4427" actId="1076"/>
          <ac:spMkLst>
            <pc:docMk/>
            <pc:sldMk cId="3861982051" sldId="1559"/>
            <ac:spMk id="17" creationId="{6B0E9CC8-6922-5D8F-48A2-DC0332CC9D34}"/>
          </ac:spMkLst>
        </pc:spChg>
        <pc:spChg chg="add mod">
          <ac:chgData name="Katie Gardner (1809089)" userId="6a039fd7-9d85-4863-a1b9-95686deb8bca" providerId="ADAL" clId="{BBB7B600-6245-4011-92E3-AE8ED80F571C}" dt="2025-12-05T16:22:34.986" v="8375" actId="20577"/>
          <ac:spMkLst>
            <pc:docMk/>
            <pc:sldMk cId="3861982051" sldId="1559"/>
            <ac:spMk id="18" creationId="{DED36A79-0E12-4129-E388-1B765C08205C}"/>
          </ac:spMkLst>
        </pc:spChg>
        <pc:spChg chg="add mod">
          <ac:chgData name="Katie Gardner (1809089)" userId="6a039fd7-9d85-4863-a1b9-95686deb8bca" providerId="ADAL" clId="{BBB7B600-6245-4011-92E3-AE8ED80F571C}" dt="2025-12-05T15:14:10.568" v="4478" actId="20577"/>
          <ac:spMkLst>
            <pc:docMk/>
            <pc:sldMk cId="3861982051" sldId="1559"/>
            <ac:spMk id="19" creationId="{E8425D65-12B8-0864-33D7-4ACBA9CCE812}"/>
          </ac:spMkLst>
        </pc:spChg>
        <pc:spChg chg="add mod">
          <ac:chgData name="Katie Gardner (1809089)" userId="6a039fd7-9d85-4863-a1b9-95686deb8bca" providerId="ADAL" clId="{BBB7B600-6245-4011-92E3-AE8ED80F571C}" dt="2025-12-05T15:15:03.267" v="4498" actId="1076"/>
          <ac:spMkLst>
            <pc:docMk/>
            <pc:sldMk cId="3861982051" sldId="1559"/>
            <ac:spMk id="20" creationId="{4D3F4579-4BA6-6CC4-A2AA-893E1AA9A675}"/>
          </ac:spMkLst>
        </pc:spChg>
        <pc:picChg chg="mod">
          <ac:chgData name="Katie Gardner (1809089)" userId="6a039fd7-9d85-4863-a1b9-95686deb8bca" providerId="ADAL" clId="{BBB7B600-6245-4011-92E3-AE8ED80F571C}" dt="2025-12-05T15:09:49.579" v="4413" actId="14100"/>
          <ac:picMkLst>
            <pc:docMk/>
            <pc:sldMk cId="3861982051" sldId="1559"/>
            <ac:picMk id="9" creationId="{6D1E7872-3466-6620-C70A-D8911C613815}"/>
          </ac:picMkLst>
        </pc:picChg>
      </pc:sldChg>
      <pc:sldChg chg="modSp new mod">
        <pc:chgData name="Katie Gardner (1809089)" userId="6a039fd7-9d85-4863-a1b9-95686deb8bca" providerId="ADAL" clId="{BBB7B600-6245-4011-92E3-AE8ED80F571C}" dt="2025-12-05T21:15:18.731" v="16647" actId="27636"/>
        <pc:sldMkLst>
          <pc:docMk/>
          <pc:sldMk cId="3746774679" sldId="1560"/>
        </pc:sldMkLst>
        <pc:spChg chg="mod">
          <ac:chgData name="Katie Gardner (1809089)" userId="6a039fd7-9d85-4863-a1b9-95686deb8bca" providerId="ADAL" clId="{BBB7B600-6245-4011-92E3-AE8ED80F571C}" dt="2025-12-05T16:30:17.478" v="8913" actId="5793"/>
          <ac:spMkLst>
            <pc:docMk/>
            <pc:sldMk cId="3746774679" sldId="1560"/>
            <ac:spMk id="2" creationId="{2D38D94D-97EF-86BF-79AB-F0E6738E27FE}"/>
          </ac:spMkLst>
        </pc:spChg>
        <pc:spChg chg="mod">
          <ac:chgData name="Katie Gardner (1809089)" userId="6a039fd7-9d85-4863-a1b9-95686deb8bca" providerId="ADAL" clId="{BBB7B600-6245-4011-92E3-AE8ED80F571C}" dt="2025-12-05T21:15:18.731" v="16647" actId="27636"/>
          <ac:spMkLst>
            <pc:docMk/>
            <pc:sldMk cId="3746774679" sldId="1560"/>
            <ac:spMk id="3" creationId="{5A737107-0BA1-3821-75AE-84BD058B8808}"/>
          </ac:spMkLst>
        </pc:spChg>
      </pc:sldChg>
      <pc:sldChg chg="addSp modSp new mod">
        <pc:chgData name="Katie Gardner (1809089)" userId="6a039fd7-9d85-4863-a1b9-95686deb8bca" providerId="ADAL" clId="{BBB7B600-6245-4011-92E3-AE8ED80F571C}" dt="2025-12-05T21:15:31.944" v="16654" actId="27636"/>
        <pc:sldMkLst>
          <pc:docMk/>
          <pc:sldMk cId="2968114562" sldId="1561"/>
        </pc:sldMkLst>
        <pc:spChg chg="mod">
          <ac:chgData name="Katie Gardner (1809089)" userId="6a039fd7-9d85-4863-a1b9-95686deb8bca" providerId="ADAL" clId="{BBB7B600-6245-4011-92E3-AE8ED80F571C}" dt="2025-12-05T16:30:22.125" v="8924" actId="5793"/>
          <ac:spMkLst>
            <pc:docMk/>
            <pc:sldMk cId="2968114562" sldId="1561"/>
            <ac:spMk id="2" creationId="{54CEFF4C-4C41-D320-9263-85D0D880C80D}"/>
          </ac:spMkLst>
        </pc:spChg>
        <pc:spChg chg="mod">
          <ac:chgData name="Katie Gardner (1809089)" userId="6a039fd7-9d85-4863-a1b9-95686deb8bca" providerId="ADAL" clId="{BBB7B600-6245-4011-92E3-AE8ED80F571C}" dt="2025-12-05T21:15:31.944" v="16654" actId="27636"/>
          <ac:spMkLst>
            <pc:docMk/>
            <pc:sldMk cId="2968114562" sldId="1561"/>
            <ac:spMk id="3" creationId="{8A6CFBD6-339A-5D05-7A9E-10FB33FDDB6F}"/>
          </ac:spMkLst>
        </pc:spChg>
        <pc:spChg chg="add">
          <ac:chgData name="Katie Gardner (1809089)" userId="6a039fd7-9d85-4863-a1b9-95686deb8bca" providerId="ADAL" clId="{BBB7B600-6245-4011-92E3-AE8ED80F571C}" dt="2025-12-05T21:12:08.593" v="16486"/>
          <ac:spMkLst>
            <pc:docMk/>
            <pc:sldMk cId="2968114562" sldId="1561"/>
            <ac:spMk id="4" creationId="{FD27B049-35C1-48E8-E409-ED5268368800}"/>
          </ac:spMkLst>
        </pc:spChg>
      </pc:sldChg>
      <pc:sldChg chg="addSp delSp modSp new mod">
        <pc:chgData name="Katie Gardner (1809089)" userId="6a039fd7-9d85-4863-a1b9-95686deb8bca" providerId="ADAL" clId="{BBB7B600-6245-4011-92E3-AE8ED80F571C}" dt="2025-12-05T21:15:51.424" v="16663" actId="27636"/>
        <pc:sldMkLst>
          <pc:docMk/>
          <pc:sldMk cId="818428678" sldId="1562"/>
        </pc:sldMkLst>
        <pc:spChg chg="mod">
          <ac:chgData name="Katie Gardner (1809089)" userId="6a039fd7-9d85-4863-a1b9-95686deb8bca" providerId="ADAL" clId="{BBB7B600-6245-4011-92E3-AE8ED80F571C}" dt="2025-12-05T16:30:26.833" v="8934" actId="5793"/>
          <ac:spMkLst>
            <pc:docMk/>
            <pc:sldMk cId="818428678" sldId="1562"/>
            <ac:spMk id="2" creationId="{D47C626C-25C6-02C7-6E95-895FD99B5026}"/>
          </ac:spMkLst>
        </pc:spChg>
        <pc:spChg chg="add del mod">
          <ac:chgData name="Katie Gardner (1809089)" userId="6a039fd7-9d85-4863-a1b9-95686deb8bca" providerId="ADAL" clId="{BBB7B600-6245-4011-92E3-AE8ED80F571C}" dt="2025-12-05T21:15:51.424" v="16663" actId="27636"/>
          <ac:spMkLst>
            <pc:docMk/>
            <pc:sldMk cId="818428678" sldId="1562"/>
            <ac:spMk id="3" creationId="{7E368277-E7A6-5749-892B-ED86ACF3E672}"/>
          </ac:spMkLst>
        </pc:spChg>
        <pc:spChg chg="add">
          <ac:chgData name="Katie Gardner (1809089)" userId="6a039fd7-9d85-4863-a1b9-95686deb8bca" providerId="ADAL" clId="{BBB7B600-6245-4011-92E3-AE8ED80F571C}" dt="2025-12-05T21:01:30.665" v="16040"/>
          <ac:spMkLst>
            <pc:docMk/>
            <pc:sldMk cId="818428678" sldId="1562"/>
            <ac:spMk id="4" creationId="{FDC860E8-2C54-855C-EEBE-B5D9CEF1AF95}"/>
          </ac:spMkLst>
        </pc:spChg>
        <pc:spChg chg="add">
          <ac:chgData name="Katie Gardner (1809089)" userId="6a039fd7-9d85-4863-a1b9-95686deb8bca" providerId="ADAL" clId="{BBB7B600-6245-4011-92E3-AE8ED80F571C}" dt="2025-12-05T21:01:44.543" v="16042"/>
          <ac:spMkLst>
            <pc:docMk/>
            <pc:sldMk cId="818428678" sldId="1562"/>
            <ac:spMk id="5" creationId="{19FD13FB-A267-6FBA-7112-154BFC9E86C0}"/>
          </ac:spMkLst>
        </pc:spChg>
        <pc:spChg chg="add mod">
          <ac:chgData name="Katie Gardner (1809089)" userId="6a039fd7-9d85-4863-a1b9-95686deb8bca" providerId="ADAL" clId="{BBB7B600-6245-4011-92E3-AE8ED80F571C}" dt="2025-12-05T21:01:49.862" v="16044"/>
          <ac:spMkLst>
            <pc:docMk/>
            <pc:sldMk cId="818428678" sldId="1562"/>
            <ac:spMk id="6" creationId="{92605B91-9DFF-40EE-0708-86FF668DB2CF}"/>
          </ac:spMkLst>
        </pc:spChg>
        <pc:spChg chg="add">
          <ac:chgData name="Katie Gardner (1809089)" userId="6a039fd7-9d85-4863-a1b9-95686deb8bca" providerId="ADAL" clId="{BBB7B600-6245-4011-92E3-AE8ED80F571C}" dt="2025-12-05T21:01:55.277" v="16047"/>
          <ac:spMkLst>
            <pc:docMk/>
            <pc:sldMk cId="818428678" sldId="1562"/>
            <ac:spMk id="7" creationId="{2BE184B0-5CFC-3F66-5F31-130D0D0EEAA5}"/>
          </ac:spMkLst>
        </pc:spChg>
        <pc:spChg chg="add del mod">
          <ac:chgData name="Katie Gardner (1809089)" userId="6a039fd7-9d85-4863-a1b9-95686deb8bca" providerId="ADAL" clId="{BBB7B600-6245-4011-92E3-AE8ED80F571C}" dt="2025-12-05T21:02:29.969" v="16111" actId="21"/>
          <ac:spMkLst>
            <pc:docMk/>
            <pc:sldMk cId="818428678" sldId="1562"/>
            <ac:spMk id="8" creationId="{23CBD877-406B-2CAE-BD28-080E37936AFF}"/>
          </ac:spMkLst>
        </pc:spChg>
        <pc:spChg chg="add del">
          <ac:chgData name="Katie Gardner (1809089)" userId="6a039fd7-9d85-4863-a1b9-95686deb8bca" providerId="ADAL" clId="{BBB7B600-6245-4011-92E3-AE8ED80F571C}" dt="2025-12-05T21:02:52.209" v="16114" actId="21"/>
          <ac:spMkLst>
            <pc:docMk/>
            <pc:sldMk cId="818428678" sldId="1562"/>
            <ac:spMk id="9" creationId="{1A2984C1-457A-A380-5BE3-067E168748AB}"/>
          </ac:spMkLst>
        </pc:spChg>
        <pc:spChg chg="add mod">
          <ac:chgData name="Katie Gardner (1809089)" userId="6a039fd7-9d85-4863-a1b9-95686deb8bca" providerId="ADAL" clId="{BBB7B600-6245-4011-92E3-AE8ED80F571C}" dt="2025-12-05T21:02:50.035" v="16113" actId="21"/>
          <ac:spMkLst>
            <pc:docMk/>
            <pc:sldMk cId="818428678" sldId="1562"/>
            <ac:spMk id="10" creationId="{5ABA06F5-6493-6220-DB48-4429A420742F}"/>
          </ac:spMkLst>
        </pc:spChg>
      </pc:sldChg>
      <pc:sldChg chg="addSp delSp modSp new del mod modClrScheme chgLayout">
        <pc:chgData name="Katie Gardner (1809089)" userId="6a039fd7-9d85-4863-a1b9-95686deb8bca" providerId="ADAL" clId="{BBB7B600-6245-4011-92E3-AE8ED80F571C}" dt="2025-12-05T21:20:44.943" v="16770" actId="47"/>
        <pc:sldMkLst>
          <pc:docMk/>
          <pc:sldMk cId="474736310" sldId="1563"/>
        </pc:sldMkLst>
        <pc:spChg chg="del mod ord">
          <ac:chgData name="Katie Gardner (1809089)" userId="6a039fd7-9d85-4863-a1b9-95686deb8bca" providerId="ADAL" clId="{BBB7B600-6245-4011-92E3-AE8ED80F571C}" dt="2025-12-05T21:18:54.932" v="16725" actId="700"/>
          <ac:spMkLst>
            <pc:docMk/>
            <pc:sldMk cId="474736310" sldId="1563"/>
            <ac:spMk id="2" creationId="{256EBCD1-34DB-B477-84DE-8814E89F58F4}"/>
          </ac:spMkLst>
        </pc:spChg>
        <pc:spChg chg="del">
          <ac:chgData name="Katie Gardner (1809089)" userId="6a039fd7-9d85-4863-a1b9-95686deb8bca" providerId="ADAL" clId="{BBB7B600-6245-4011-92E3-AE8ED80F571C}" dt="2025-12-05T21:18:54.932" v="16725" actId="700"/>
          <ac:spMkLst>
            <pc:docMk/>
            <pc:sldMk cId="474736310" sldId="1563"/>
            <ac:spMk id="3" creationId="{75ECC23E-BE4E-D9AD-4116-C7820B252FBD}"/>
          </ac:spMkLst>
        </pc:spChg>
        <pc:spChg chg="del mod ord">
          <ac:chgData name="Katie Gardner (1809089)" userId="6a039fd7-9d85-4863-a1b9-95686deb8bca" providerId="ADAL" clId="{BBB7B600-6245-4011-92E3-AE8ED80F571C}" dt="2025-12-05T21:18:54.932" v="16725" actId="700"/>
          <ac:spMkLst>
            <pc:docMk/>
            <pc:sldMk cId="474736310" sldId="1563"/>
            <ac:spMk id="4" creationId="{7B6DF8B5-02FE-83AD-D58B-9C740433A3C4}"/>
          </ac:spMkLst>
        </pc:spChg>
        <pc:spChg chg="del">
          <ac:chgData name="Katie Gardner (1809089)" userId="6a039fd7-9d85-4863-a1b9-95686deb8bca" providerId="ADAL" clId="{BBB7B600-6245-4011-92E3-AE8ED80F571C}" dt="2025-12-05T21:18:54.932" v="16725" actId="700"/>
          <ac:spMkLst>
            <pc:docMk/>
            <pc:sldMk cId="474736310" sldId="1563"/>
            <ac:spMk id="5" creationId="{15933E6B-D959-090A-A8B8-C1970975C0EA}"/>
          </ac:spMkLst>
        </pc:spChg>
        <pc:spChg chg="add mod ord">
          <ac:chgData name="Katie Gardner (1809089)" userId="6a039fd7-9d85-4863-a1b9-95686deb8bca" providerId="ADAL" clId="{BBB7B600-6245-4011-92E3-AE8ED80F571C}" dt="2025-12-05T21:19:20.261" v="16734" actId="403"/>
          <ac:spMkLst>
            <pc:docMk/>
            <pc:sldMk cId="474736310" sldId="1563"/>
            <ac:spMk id="6" creationId="{45F0095F-7778-2F23-9E1B-101B8636C9C9}"/>
          </ac:spMkLst>
        </pc:spChg>
        <pc:spChg chg="add mod ord">
          <ac:chgData name="Katie Gardner (1809089)" userId="6a039fd7-9d85-4863-a1b9-95686deb8bca" providerId="ADAL" clId="{BBB7B600-6245-4011-92E3-AE8ED80F571C}" dt="2025-12-05T21:18:54.932" v="16725" actId="700"/>
          <ac:spMkLst>
            <pc:docMk/>
            <pc:sldMk cId="474736310" sldId="1563"/>
            <ac:spMk id="7" creationId="{69F0567D-25CF-6C53-5BCC-DF09DEABEA76}"/>
          </ac:spMkLst>
        </pc:spChg>
      </pc:sldChg>
      <pc:sldChg chg="add del">
        <pc:chgData name="Katie Gardner (1809089)" userId="6a039fd7-9d85-4863-a1b9-95686deb8bca" providerId="ADAL" clId="{BBB7B600-6245-4011-92E3-AE8ED80F571C}" dt="2025-12-05T18:12:40.264" v="11173"/>
        <pc:sldMkLst>
          <pc:docMk/>
          <pc:sldMk cId="1434485327" sldId="1563"/>
        </pc:sldMkLst>
      </pc:sldChg>
      <pc:sldChg chg="new del">
        <pc:chgData name="Katie Gardner (1809089)" userId="6a039fd7-9d85-4863-a1b9-95686deb8bca" providerId="ADAL" clId="{BBB7B600-6245-4011-92E3-AE8ED80F571C}" dt="2025-12-05T21:08:56.728" v="16356" actId="47"/>
        <pc:sldMkLst>
          <pc:docMk/>
          <pc:sldMk cId="2695980985" sldId="1563"/>
        </pc:sldMkLst>
      </pc:sldChg>
      <pc:sldChg chg="add del">
        <pc:chgData name="Katie Gardner (1809089)" userId="6a039fd7-9d85-4863-a1b9-95686deb8bca" providerId="ADAL" clId="{BBB7B600-6245-4011-92E3-AE8ED80F571C}" dt="2025-12-05T20:52:39.111" v="15569" actId="47"/>
        <pc:sldMkLst>
          <pc:docMk/>
          <pc:sldMk cId="2950025219" sldId="1563"/>
        </pc:sldMkLst>
      </pc:sldChg>
      <pc:sldChg chg="new del">
        <pc:chgData name="Katie Gardner (1809089)" userId="6a039fd7-9d85-4863-a1b9-95686deb8bca" providerId="ADAL" clId="{BBB7B600-6245-4011-92E3-AE8ED80F571C}" dt="2025-12-05T21:08:57.112" v="16357" actId="47"/>
        <pc:sldMkLst>
          <pc:docMk/>
          <pc:sldMk cId="442166401" sldId="1564"/>
        </pc:sldMkLst>
      </pc:sldChg>
      <pc:sldChg chg="addSp delSp modSp new mod modClrScheme chgLayout">
        <pc:chgData name="Katie Gardner (1809089)" userId="6a039fd7-9d85-4863-a1b9-95686deb8bca" providerId="ADAL" clId="{BBB7B600-6245-4011-92E3-AE8ED80F571C}" dt="2025-12-05T21:22:47.574" v="16934" actId="403"/>
        <pc:sldMkLst>
          <pc:docMk/>
          <pc:sldMk cId="1311942121" sldId="1564"/>
        </pc:sldMkLst>
        <pc:spChg chg="del mod ord">
          <ac:chgData name="Katie Gardner (1809089)" userId="6a039fd7-9d85-4863-a1b9-95686deb8bca" providerId="ADAL" clId="{BBB7B600-6245-4011-92E3-AE8ED80F571C}" dt="2025-12-05T21:19:31.569" v="16736" actId="700"/>
          <ac:spMkLst>
            <pc:docMk/>
            <pc:sldMk cId="1311942121" sldId="1564"/>
            <ac:spMk id="2" creationId="{04AC335B-33F6-5BC3-E4FB-9E7BEA3B67F2}"/>
          </ac:spMkLst>
        </pc:spChg>
        <pc:spChg chg="del">
          <ac:chgData name="Katie Gardner (1809089)" userId="6a039fd7-9d85-4863-a1b9-95686deb8bca" providerId="ADAL" clId="{BBB7B600-6245-4011-92E3-AE8ED80F571C}" dt="2025-12-05T21:19:31.569" v="16736" actId="700"/>
          <ac:spMkLst>
            <pc:docMk/>
            <pc:sldMk cId="1311942121" sldId="1564"/>
            <ac:spMk id="3" creationId="{6E6D86CF-CA98-392C-F93F-85DACF8A7629}"/>
          </ac:spMkLst>
        </pc:spChg>
        <pc:spChg chg="del mod ord">
          <ac:chgData name="Katie Gardner (1809089)" userId="6a039fd7-9d85-4863-a1b9-95686deb8bca" providerId="ADAL" clId="{BBB7B600-6245-4011-92E3-AE8ED80F571C}" dt="2025-12-05T21:19:31.569" v="16736" actId="700"/>
          <ac:spMkLst>
            <pc:docMk/>
            <pc:sldMk cId="1311942121" sldId="1564"/>
            <ac:spMk id="4" creationId="{B9CAE7B3-BCC2-B292-9192-9D757DB3C8C0}"/>
          </ac:spMkLst>
        </pc:spChg>
        <pc:spChg chg="del mod ord">
          <ac:chgData name="Katie Gardner (1809089)" userId="6a039fd7-9d85-4863-a1b9-95686deb8bca" providerId="ADAL" clId="{BBB7B600-6245-4011-92E3-AE8ED80F571C}" dt="2025-12-05T21:19:31.569" v="16736" actId="700"/>
          <ac:spMkLst>
            <pc:docMk/>
            <pc:sldMk cId="1311942121" sldId="1564"/>
            <ac:spMk id="5" creationId="{0284B551-60C0-30FD-4815-CE507B6D3F16}"/>
          </ac:spMkLst>
        </pc:spChg>
        <pc:spChg chg="add mod ord">
          <ac:chgData name="Katie Gardner (1809089)" userId="6a039fd7-9d85-4863-a1b9-95686deb8bca" providerId="ADAL" clId="{BBB7B600-6245-4011-92E3-AE8ED80F571C}" dt="2025-12-05T21:20:56.009" v="16809" actId="20577"/>
          <ac:spMkLst>
            <pc:docMk/>
            <pc:sldMk cId="1311942121" sldId="1564"/>
            <ac:spMk id="6" creationId="{F70A2521-C5DD-0217-5341-737C719D0D26}"/>
          </ac:spMkLst>
        </pc:spChg>
        <pc:spChg chg="add mod ord">
          <ac:chgData name="Katie Gardner (1809089)" userId="6a039fd7-9d85-4863-a1b9-95686deb8bca" providerId="ADAL" clId="{BBB7B600-6245-4011-92E3-AE8ED80F571C}" dt="2025-12-05T21:22:46.790" v="16933" actId="403"/>
          <ac:spMkLst>
            <pc:docMk/>
            <pc:sldMk cId="1311942121" sldId="1564"/>
            <ac:spMk id="7" creationId="{8AC2BE21-5A66-16C3-285E-6F9F20363687}"/>
          </ac:spMkLst>
        </pc:spChg>
        <pc:spChg chg="add mod ord">
          <ac:chgData name="Katie Gardner (1809089)" userId="6a039fd7-9d85-4863-a1b9-95686deb8bca" providerId="ADAL" clId="{BBB7B600-6245-4011-92E3-AE8ED80F571C}" dt="2025-12-05T21:22:47.574" v="16934" actId="403"/>
          <ac:spMkLst>
            <pc:docMk/>
            <pc:sldMk cId="1311942121" sldId="1564"/>
            <ac:spMk id="8" creationId="{6A574E45-20F8-D718-55C2-2FA96B6F9F6A}"/>
          </ac:spMkLst>
        </pc:spChg>
      </pc:sldChg>
      <pc:sldMasterChg chg="modSldLayout">
        <pc:chgData name="Katie Gardner (1809089)" userId="6a039fd7-9d85-4863-a1b9-95686deb8bca" providerId="ADAL" clId="{BBB7B600-6245-4011-92E3-AE8ED80F571C}" dt="2025-12-05T11:54:24.417" v="2639" actId="255"/>
        <pc:sldMasterMkLst>
          <pc:docMk/>
          <pc:sldMasterMk cId="3754265272" sldId="2147483770"/>
        </pc:sldMasterMkLst>
        <pc:sldLayoutChg chg="modSp mod">
          <pc:chgData name="Katie Gardner (1809089)" userId="6a039fd7-9d85-4863-a1b9-95686deb8bca" providerId="ADAL" clId="{BBB7B600-6245-4011-92E3-AE8ED80F571C}" dt="2025-12-05T11:54:24.417" v="2639" actId="255"/>
          <pc:sldLayoutMkLst>
            <pc:docMk/>
            <pc:sldMasterMk cId="3754265272" sldId="2147483770"/>
            <pc:sldLayoutMk cId="896419311" sldId="2147483772"/>
          </pc:sldLayoutMkLst>
          <pc:spChg chg="mod">
            <ac:chgData name="Katie Gardner (1809089)" userId="6a039fd7-9d85-4863-a1b9-95686deb8bca" providerId="ADAL" clId="{BBB7B600-6245-4011-92E3-AE8ED80F571C}" dt="2025-12-05T11:54:24.417" v="2639" actId="255"/>
            <ac:spMkLst>
              <pc:docMk/>
              <pc:sldMasterMk cId="3754265272" sldId="2147483770"/>
              <pc:sldLayoutMk cId="896419311" sldId="2147483772"/>
              <ac:spMk id="2" creationId="{BC7433D9-FD02-59E2-0F81-A0B7201D2DA0}"/>
            </ac:spMkLst>
          </pc:spChg>
          <pc:spChg chg="mod">
            <ac:chgData name="Katie Gardner (1809089)" userId="6a039fd7-9d85-4863-a1b9-95686deb8bca" providerId="ADAL" clId="{BBB7B600-6245-4011-92E3-AE8ED80F571C}" dt="2025-12-05T11:54:11.884" v="2638" actId="12"/>
            <ac:spMkLst>
              <pc:docMk/>
              <pc:sldMasterMk cId="3754265272" sldId="2147483770"/>
              <pc:sldLayoutMk cId="896419311" sldId="2147483772"/>
              <ac:spMk id="3" creationId="{6C2DD052-3E45-E789-01F8-33250024ECBD}"/>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9D005A-EF78-4DC8-A9B0-7B54127FABB3}" type="doc">
      <dgm:prSet loTypeId="urn:microsoft.com/office/officeart/2024/3/layout/ArchList1#26" loCatId="list" qsTypeId="urn:microsoft.com/office/officeart/2005/8/quickstyle/simple1" qsCatId="simple" csTypeId="urn:microsoft.com/office/officeart/2005/8/colors/accent1_2" csCatId="accent1" phldr="1"/>
      <dgm:spPr/>
      <dgm:t>
        <a:bodyPr/>
        <a:lstStyle/>
        <a:p>
          <a:endParaRPr lang="en-US"/>
        </a:p>
      </dgm:t>
    </dgm:pt>
    <dgm:pt modelId="{5C6C0E93-31C2-4367-9734-22A77E91F852}">
      <dgm:prSet phldrT="[Text]" custT="1"/>
      <dgm:spPr/>
      <dgm:t>
        <a:bodyPr/>
        <a:lstStyle/>
        <a:p>
          <a:pPr>
            <a:lnSpc>
              <a:spcPct val="100000"/>
            </a:lnSpc>
            <a:defRPr b="1"/>
          </a:pPr>
          <a:r>
            <a:rPr lang="en-GB" sz="1800" dirty="0">
              <a:latin typeface="+mj-lt"/>
            </a:rPr>
            <a:t>Mind over Matter (2018) </a:t>
          </a:r>
          <a:endParaRPr lang="en-US" sz="1800" dirty="0">
            <a:solidFill>
              <a:schemeClr val="tx1"/>
            </a:solidFill>
            <a:latin typeface="+mj-lt"/>
            <a:cs typeface="Poppins"/>
          </a:endParaRPr>
        </a:p>
      </dgm:t>
    </dgm:pt>
    <dgm:pt modelId="{8C6185DB-C15F-4142-9FFC-06798EBB4FD3}" type="parTrans" cxnId="{380048F8-519C-4DF3-983E-65F199CAF07C}">
      <dgm:prSet/>
      <dgm:spPr/>
      <dgm:t>
        <a:bodyPr/>
        <a:lstStyle/>
        <a:p>
          <a:endParaRPr lang="en-US">
            <a:solidFill>
              <a:schemeClr val="tx1"/>
            </a:solidFill>
            <a:latin typeface="+mj-lt"/>
            <a:cs typeface="Poppins" pitchFamily="2" charset="77"/>
          </a:endParaRPr>
        </a:p>
      </dgm:t>
    </dgm:pt>
    <dgm:pt modelId="{57C15597-8730-4C5E-950A-E3E94A8A5729}" type="sibTrans" cxnId="{380048F8-519C-4DF3-983E-65F199CAF07C}">
      <dgm:prSet/>
      <dgm:spPr/>
      <dgm:t>
        <a:bodyPr/>
        <a:lstStyle/>
        <a:p>
          <a:pPr>
            <a:lnSpc>
              <a:spcPct val="100000"/>
            </a:lnSpc>
            <a:defRPr b="1"/>
          </a:pPr>
          <a:endParaRPr lang="en-US">
            <a:solidFill>
              <a:schemeClr val="tx1"/>
            </a:solidFill>
            <a:latin typeface="+mj-lt"/>
            <a:cs typeface="Poppins" pitchFamily="2" charset="77"/>
          </a:endParaRPr>
        </a:p>
      </dgm:t>
    </dgm:pt>
    <dgm:pt modelId="{5DC4A6D3-8F5B-462C-98E5-9DBA04B5F5C0}">
      <dgm:prSet custT="1"/>
      <dgm:spPr/>
      <dgm:t>
        <a:bodyPr/>
        <a:lstStyle/>
        <a:p>
          <a:pPr>
            <a:lnSpc>
              <a:spcPct val="100000"/>
            </a:lnSpc>
          </a:pPr>
          <a:endParaRPr lang="en-GB" sz="1600" dirty="0"/>
        </a:p>
        <a:p>
          <a:pPr>
            <a:lnSpc>
              <a:spcPct val="100000"/>
            </a:lnSpc>
          </a:pPr>
          <a:r>
            <a:rPr lang="en-GB" sz="1800" dirty="0"/>
            <a:t>Outlined the need for a total reshaping of the mental and emotional support offered to children and young people in Wales: </a:t>
          </a:r>
          <a:endParaRPr lang="en-US" sz="1800" dirty="0">
            <a:solidFill>
              <a:schemeClr val="tx1"/>
            </a:solidFill>
            <a:latin typeface="+mj-lt"/>
            <a:cs typeface="Poppins" pitchFamily="2" charset="77"/>
          </a:endParaRPr>
        </a:p>
      </dgm:t>
    </dgm:pt>
    <dgm:pt modelId="{05AC1DA1-5915-400C-AA8A-59903F7D8430}" type="parTrans" cxnId="{B8CDC488-4F8D-4EF9-86AB-BC5EDA02D830}">
      <dgm:prSet/>
      <dgm:spPr/>
      <dgm:t>
        <a:bodyPr/>
        <a:lstStyle/>
        <a:p>
          <a:endParaRPr lang="en-US">
            <a:solidFill>
              <a:schemeClr val="tx1"/>
            </a:solidFill>
            <a:latin typeface="+mj-lt"/>
            <a:cs typeface="Poppins" pitchFamily="2" charset="77"/>
          </a:endParaRPr>
        </a:p>
      </dgm:t>
    </dgm:pt>
    <dgm:pt modelId="{EBE04370-C115-496A-829B-022F025D9929}" type="sibTrans" cxnId="{B8CDC488-4F8D-4EF9-86AB-BC5EDA02D830}">
      <dgm:prSet/>
      <dgm:spPr/>
      <dgm:t>
        <a:bodyPr/>
        <a:lstStyle/>
        <a:p>
          <a:endParaRPr lang="en-US">
            <a:solidFill>
              <a:schemeClr val="tx1"/>
            </a:solidFill>
            <a:latin typeface="+mj-lt"/>
            <a:cs typeface="Poppins" pitchFamily="2" charset="77"/>
          </a:endParaRPr>
        </a:p>
      </dgm:t>
    </dgm:pt>
    <dgm:pt modelId="{6683C677-89E1-4E18-8444-F8D0F9174767}">
      <dgm:prSet phldr="0" custT="1"/>
      <dgm:spPr/>
      <dgm:t>
        <a:bodyPr/>
        <a:lstStyle/>
        <a:p>
          <a:pPr>
            <a:lnSpc>
              <a:spcPct val="100000"/>
            </a:lnSpc>
            <a:defRPr b="1"/>
          </a:pPr>
          <a:r>
            <a:rPr lang="en-GB" sz="1800" b="1" dirty="0">
              <a:latin typeface="+mj-lt"/>
            </a:rPr>
            <a:t>Mind Over Matter: Two years on (2020)</a:t>
          </a:r>
          <a:endParaRPr lang="en-US" sz="1800" b="1" dirty="0">
            <a:solidFill>
              <a:schemeClr val="tx1"/>
            </a:solidFill>
            <a:latin typeface="+mj-lt"/>
            <a:cs typeface="Poppins"/>
          </a:endParaRPr>
        </a:p>
      </dgm:t>
    </dgm:pt>
    <dgm:pt modelId="{9096D71F-9713-469B-ACE6-161111FE9A54}" type="parTrans" cxnId="{56C8B87E-0F96-4F20-8345-3069AB024E9E}">
      <dgm:prSet/>
      <dgm:spPr/>
      <dgm:t>
        <a:bodyPr/>
        <a:lstStyle/>
        <a:p>
          <a:endParaRPr lang="en-US">
            <a:solidFill>
              <a:schemeClr val="tx1"/>
            </a:solidFill>
            <a:latin typeface="+mj-lt"/>
            <a:cs typeface="Poppins" pitchFamily="2" charset="77"/>
          </a:endParaRPr>
        </a:p>
      </dgm:t>
    </dgm:pt>
    <dgm:pt modelId="{09D8EA0C-EED3-4BB1-8AEF-7CFB760A7162}" type="sibTrans" cxnId="{56C8B87E-0F96-4F20-8345-3069AB024E9E}">
      <dgm:prSet/>
      <dgm:spPr/>
      <dgm:t>
        <a:bodyPr/>
        <a:lstStyle/>
        <a:p>
          <a:pPr>
            <a:lnSpc>
              <a:spcPct val="100000"/>
            </a:lnSpc>
            <a:defRPr b="1"/>
          </a:pPr>
          <a:endParaRPr lang="en-US">
            <a:solidFill>
              <a:schemeClr val="tx1"/>
            </a:solidFill>
            <a:latin typeface="+mj-lt"/>
            <a:cs typeface="Poppins" pitchFamily="2" charset="77"/>
          </a:endParaRPr>
        </a:p>
      </dgm:t>
    </dgm:pt>
    <dgm:pt modelId="{56734F44-9D7F-4CFB-9CBD-E0EEABC32D3D}">
      <dgm:prSet custT="1"/>
      <dgm:spPr/>
      <dgm:t>
        <a:bodyPr/>
        <a:lstStyle/>
        <a:p>
          <a:pPr>
            <a:lnSpc>
              <a:spcPct val="100000"/>
            </a:lnSpc>
          </a:pPr>
          <a:endParaRPr lang="en-US" sz="1000" dirty="0">
            <a:solidFill>
              <a:schemeClr val="tx1"/>
            </a:solidFill>
            <a:latin typeface="+mj-lt"/>
            <a:cs typeface="Poppins" pitchFamily="2" charset="77"/>
          </a:endParaRPr>
        </a:p>
      </dgm:t>
    </dgm:pt>
    <dgm:pt modelId="{A3AD6FCC-E4F5-46B4-B004-A23AC5C6F65B}" type="parTrans" cxnId="{BF038F71-DD3A-456F-94B1-E4A5F6A7590E}">
      <dgm:prSet/>
      <dgm:spPr/>
      <dgm:t>
        <a:bodyPr/>
        <a:lstStyle/>
        <a:p>
          <a:endParaRPr lang="en-US">
            <a:solidFill>
              <a:schemeClr val="tx1"/>
            </a:solidFill>
            <a:latin typeface="+mj-lt"/>
            <a:cs typeface="Poppins" pitchFamily="2" charset="77"/>
          </a:endParaRPr>
        </a:p>
      </dgm:t>
    </dgm:pt>
    <dgm:pt modelId="{9C036100-254F-47F6-B01F-1758F7BB772A}" type="sibTrans" cxnId="{BF038F71-DD3A-456F-94B1-E4A5F6A7590E}">
      <dgm:prSet/>
      <dgm:spPr/>
      <dgm:t>
        <a:bodyPr/>
        <a:lstStyle/>
        <a:p>
          <a:endParaRPr lang="en-US">
            <a:solidFill>
              <a:schemeClr val="tx1"/>
            </a:solidFill>
            <a:latin typeface="+mj-lt"/>
            <a:cs typeface="Poppins" pitchFamily="2" charset="77"/>
          </a:endParaRPr>
        </a:p>
      </dgm:t>
    </dgm:pt>
    <dgm:pt modelId="{1DD03B1B-225F-4F59-88E9-6E12FADD869B}">
      <dgm:prSet phldr="0" custT="1"/>
      <dgm:spPr/>
      <dgm:t>
        <a:bodyPr/>
        <a:lstStyle/>
        <a:p>
          <a:pPr>
            <a:lnSpc>
              <a:spcPct val="100000"/>
            </a:lnSpc>
            <a:defRPr b="1"/>
          </a:pPr>
          <a:r>
            <a:rPr lang="en-US" sz="1800" dirty="0">
              <a:solidFill>
                <a:schemeClr val="tx1"/>
              </a:solidFill>
              <a:latin typeface="+mj-lt"/>
              <a:cs typeface="Poppins"/>
            </a:rPr>
            <a:t>Mental Heath Support in Higher Education (2023)</a:t>
          </a:r>
        </a:p>
      </dgm:t>
    </dgm:pt>
    <dgm:pt modelId="{FE2FFDD7-EC33-4C15-918C-5DE14D4351F6}" type="parTrans" cxnId="{3651E0FD-E66F-4F72-99C5-BD809EC3C96C}">
      <dgm:prSet/>
      <dgm:spPr/>
      <dgm:t>
        <a:bodyPr/>
        <a:lstStyle/>
        <a:p>
          <a:endParaRPr lang="en-US">
            <a:solidFill>
              <a:schemeClr val="tx1"/>
            </a:solidFill>
            <a:latin typeface="+mj-lt"/>
            <a:cs typeface="Poppins" pitchFamily="2" charset="77"/>
          </a:endParaRPr>
        </a:p>
      </dgm:t>
    </dgm:pt>
    <dgm:pt modelId="{36F1427C-26E2-4129-AD15-F3263C896B71}" type="sibTrans" cxnId="{3651E0FD-E66F-4F72-99C5-BD809EC3C96C}">
      <dgm:prSet/>
      <dgm:spPr/>
      <dgm:t>
        <a:bodyPr/>
        <a:lstStyle/>
        <a:p>
          <a:endParaRPr lang="en-US">
            <a:solidFill>
              <a:schemeClr val="tx1"/>
            </a:solidFill>
            <a:latin typeface="+mj-lt"/>
            <a:cs typeface="Poppins" pitchFamily="2" charset="77"/>
          </a:endParaRPr>
        </a:p>
      </dgm:t>
    </dgm:pt>
    <dgm:pt modelId="{F6C60737-054A-4D4C-890B-C348D450576A}">
      <dgm:prSet custT="1"/>
      <dgm:spPr/>
      <dgm:t>
        <a:bodyPr/>
        <a:lstStyle/>
        <a:p>
          <a:pPr>
            <a:lnSpc>
              <a:spcPct val="100000"/>
            </a:lnSpc>
            <a:buNone/>
          </a:pPr>
          <a:endParaRPr lang="en-US" sz="1600" dirty="0">
            <a:solidFill>
              <a:schemeClr val="tx1"/>
            </a:solidFill>
            <a:latin typeface="+mj-lt"/>
            <a:cs typeface="Poppins" pitchFamily="2" charset="77"/>
          </a:endParaRPr>
        </a:p>
        <a:p>
          <a:pPr>
            <a:lnSpc>
              <a:spcPct val="100000"/>
            </a:lnSpc>
            <a:buFont typeface="Arial" panose="020B0604020202020204" pitchFamily="34" charset="0"/>
            <a:buChar char="•"/>
          </a:pPr>
          <a:endParaRPr lang="en-US" sz="1800" dirty="0">
            <a:solidFill>
              <a:schemeClr val="tx1"/>
            </a:solidFill>
            <a:latin typeface="+mn-lt"/>
            <a:cs typeface="Poppins" pitchFamily="2" charset="77"/>
          </a:endParaRPr>
        </a:p>
        <a:p>
          <a:pPr>
            <a:lnSpc>
              <a:spcPct val="100000"/>
            </a:lnSpc>
            <a:buFont typeface="Arial" panose="020B0604020202020204" pitchFamily="34" charset="0"/>
            <a:buChar char="•"/>
          </a:pPr>
          <a:r>
            <a:rPr lang="en-US" sz="1800" dirty="0">
              <a:solidFill>
                <a:schemeClr val="tx1"/>
              </a:solidFill>
              <a:latin typeface="+mn-lt"/>
              <a:cs typeface="Poppins" pitchFamily="2" charset="77"/>
            </a:rPr>
            <a:t>In response Developed as a specific to Higher Education policy</a:t>
          </a:r>
        </a:p>
        <a:p>
          <a:pPr>
            <a:lnSpc>
              <a:spcPct val="100000"/>
            </a:lnSpc>
            <a:buFont typeface="Arial" panose="020B0604020202020204" pitchFamily="34" charset="0"/>
            <a:buChar char="•"/>
          </a:pPr>
          <a:endParaRPr lang="en-US" sz="1600" dirty="0">
            <a:solidFill>
              <a:schemeClr val="tx1"/>
            </a:solidFill>
            <a:latin typeface="+mn-lt"/>
            <a:cs typeface="Poppins" pitchFamily="2" charset="77"/>
          </a:endParaRPr>
        </a:p>
      </dgm:t>
    </dgm:pt>
    <dgm:pt modelId="{AD74D646-4FE6-49CB-B06E-B0BEE753FD5B}" type="parTrans" cxnId="{6193C484-8ABE-4C8E-BC1B-11825138E8E6}">
      <dgm:prSet/>
      <dgm:spPr/>
      <dgm:t>
        <a:bodyPr/>
        <a:lstStyle/>
        <a:p>
          <a:endParaRPr lang="en-US">
            <a:solidFill>
              <a:schemeClr val="tx1"/>
            </a:solidFill>
            <a:latin typeface="+mj-lt"/>
            <a:cs typeface="Poppins" pitchFamily="2" charset="77"/>
          </a:endParaRPr>
        </a:p>
      </dgm:t>
    </dgm:pt>
    <dgm:pt modelId="{33DDF299-F25D-43EA-B386-54F6148ECB5B}" type="sibTrans" cxnId="{6193C484-8ABE-4C8E-BC1B-11825138E8E6}">
      <dgm:prSet/>
      <dgm:spPr/>
      <dgm:t>
        <a:bodyPr/>
        <a:lstStyle/>
        <a:p>
          <a:endParaRPr lang="en-US">
            <a:solidFill>
              <a:schemeClr val="tx1"/>
            </a:solidFill>
            <a:latin typeface="+mj-lt"/>
            <a:cs typeface="Poppins" pitchFamily="2" charset="77"/>
          </a:endParaRPr>
        </a:p>
      </dgm:t>
    </dgm:pt>
    <dgm:pt modelId="{A170A145-DEDD-492F-98D5-8F95B329B885}">
      <dgm:prSet custT="1"/>
      <dgm:spPr/>
      <dgm:t>
        <a:bodyPr/>
        <a:lstStyle/>
        <a:p>
          <a:r>
            <a:rPr lang="en-GB" sz="1800" dirty="0"/>
            <a:t>not enough was being done to support children and young people</a:t>
          </a:r>
        </a:p>
      </dgm:t>
    </dgm:pt>
    <dgm:pt modelId="{207A9BBB-7747-403E-B051-580E670AFEA6}" type="parTrans" cxnId="{0A84E330-57B9-4C7A-91B9-562D0584EF66}">
      <dgm:prSet/>
      <dgm:spPr/>
      <dgm:t>
        <a:bodyPr/>
        <a:lstStyle/>
        <a:p>
          <a:endParaRPr lang="en-GB"/>
        </a:p>
      </dgm:t>
    </dgm:pt>
    <dgm:pt modelId="{24D514D3-C1EB-4789-9AD6-9D06D64D2B62}" type="sibTrans" cxnId="{0A84E330-57B9-4C7A-91B9-562D0584EF66}">
      <dgm:prSet/>
      <dgm:spPr/>
      <dgm:t>
        <a:bodyPr/>
        <a:lstStyle/>
        <a:p>
          <a:endParaRPr lang="en-GB"/>
        </a:p>
      </dgm:t>
    </dgm:pt>
    <dgm:pt modelId="{C1E69450-2F0C-4CBE-93C8-E456D67B9131}">
      <dgm:prSet custT="1"/>
      <dgm:spPr/>
      <dgm:t>
        <a:bodyPr/>
        <a:lstStyle/>
        <a:p>
          <a:r>
            <a:rPr lang="en-GB" sz="1800" dirty="0"/>
            <a:t>support was offered too late</a:t>
          </a:r>
        </a:p>
      </dgm:t>
    </dgm:pt>
    <dgm:pt modelId="{47DF5B40-6856-404A-BEE3-F82ECF38892F}" type="parTrans" cxnId="{BA5D6890-B063-4C34-B5C7-34A94130609D}">
      <dgm:prSet/>
      <dgm:spPr/>
      <dgm:t>
        <a:bodyPr/>
        <a:lstStyle/>
        <a:p>
          <a:endParaRPr lang="en-GB"/>
        </a:p>
      </dgm:t>
    </dgm:pt>
    <dgm:pt modelId="{543210E5-7A64-4766-8A33-E3246B8D72F9}" type="sibTrans" cxnId="{BA5D6890-B063-4C34-B5C7-34A94130609D}">
      <dgm:prSet/>
      <dgm:spPr/>
      <dgm:t>
        <a:bodyPr/>
        <a:lstStyle/>
        <a:p>
          <a:endParaRPr lang="en-GB"/>
        </a:p>
      </dgm:t>
    </dgm:pt>
    <dgm:pt modelId="{C6DDDD4D-B6D1-4A9B-86C1-9AFD869A33CB}">
      <dgm:prSet custT="1"/>
      <dgm:spPr/>
      <dgm:t>
        <a:bodyPr/>
        <a:lstStyle/>
        <a:p>
          <a:r>
            <a:rPr lang="en-GB" sz="1800" dirty="0"/>
            <a:t>services worked in silos</a:t>
          </a:r>
        </a:p>
      </dgm:t>
    </dgm:pt>
    <dgm:pt modelId="{FCA9B86A-7EC3-40A0-AD99-BEB43C4B1F06}" type="parTrans" cxnId="{FA0F5F14-DDFE-4B4D-B370-8C9CD3CC3F11}">
      <dgm:prSet/>
      <dgm:spPr/>
      <dgm:t>
        <a:bodyPr/>
        <a:lstStyle/>
        <a:p>
          <a:endParaRPr lang="en-GB"/>
        </a:p>
      </dgm:t>
    </dgm:pt>
    <dgm:pt modelId="{EE3ECACC-75E9-43FB-AC5C-10FB28F1F425}" type="sibTrans" cxnId="{FA0F5F14-DDFE-4B4D-B370-8C9CD3CC3F11}">
      <dgm:prSet/>
      <dgm:spPr/>
      <dgm:t>
        <a:bodyPr/>
        <a:lstStyle/>
        <a:p>
          <a:endParaRPr lang="en-GB"/>
        </a:p>
      </dgm:t>
    </dgm:pt>
    <dgm:pt modelId="{C496AB6C-6217-4FCC-B4CE-3463AFD09B2B}">
      <dgm:prSet custT="1"/>
      <dgm:spPr/>
      <dgm:t>
        <a:bodyPr/>
        <a:lstStyle/>
        <a:p>
          <a:r>
            <a:rPr lang="en-GB" sz="1800" dirty="0"/>
            <a:t>emotional and mental health needed to be made a priority</a:t>
          </a:r>
        </a:p>
      </dgm:t>
    </dgm:pt>
    <dgm:pt modelId="{06239600-34B4-4CD8-AB92-219519D522C2}" type="parTrans" cxnId="{03EE27DF-4C17-45D2-BB7E-E037BB4CB896}">
      <dgm:prSet/>
      <dgm:spPr/>
      <dgm:t>
        <a:bodyPr/>
        <a:lstStyle/>
        <a:p>
          <a:endParaRPr lang="en-GB"/>
        </a:p>
      </dgm:t>
    </dgm:pt>
    <dgm:pt modelId="{A168E367-E019-42CE-BA02-DAD9DE40C1C3}" type="sibTrans" cxnId="{03EE27DF-4C17-45D2-BB7E-E037BB4CB896}">
      <dgm:prSet/>
      <dgm:spPr/>
      <dgm:t>
        <a:bodyPr/>
        <a:lstStyle/>
        <a:p>
          <a:endParaRPr lang="en-GB"/>
        </a:p>
      </dgm:t>
    </dgm:pt>
    <dgm:pt modelId="{7F0A2469-F550-4C9A-A551-7FFC0997995E}">
      <dgm:prSet custT="1"/>
      <dgm:spPr/>
      <dgm:t>
        <a:bodyPr/>
        <a:lstStyle/>
        <a:p>
          <a:r>
            <a:rPr lang="en-GB" sz="1800" dirty="0"/>
            <a:t>Working together more is needed</a:t>
          </a:r>
        </a:p>
      </dgm:t>
    </dgm:pt>
    <dgm:pt modelId="{A671701D-1874-4FD5-A0B8-869B120E7289}" type="parTrans" cxnId="{1DE5017B-8EB8-4901-B2B7-AA48654D050A}">
      <dgm:prSet/>
      <dgm:spPr/>
      <dgm:t>
        <a:bodyPr/>
        <a:lstStyle/>
        <a:p>
          <a:endParaRPr lang="en-GB"/>
        </a:p>
      </dgm:t>
    </dgm:pt>
    <dgm:pt modelId="{AED0BF76-062D-4C4C-B77F-0D944B70AB50}" type="sibTrans" cxnId="{1DE5017B-8EB8-4901-B2B7-AA48654D050A}">
      <dgm:prSet/>
      <dgm:spPr/>
      <dgm:t>
        <a:bodyPr/>
        <a:lstStyle/>
        <a:p>
          <a:endParaRPr lang="en-GB"/>
        </a:p>
      </dgm:t>
    </dgm:pt>
    <dgm:pt modelId="{9C228B2A-F170-46BB-9DDF-0A280033F41D}">
      <dgm:prSet custT="1"/>
      <dgm:spPr/>
      <dgm:t>
        <a:bodyPr/>
        <a:lstStyle/>
        <a:p>
          <a:r>
            <a:rPr lang="en-GB" sz="1800" dirty="0"/>
            <a:t>recognise impact of covid 19</a:t>
          </a:r>
        </a:p>
      </dgm:t>
    </dgm:pt>
    <dgm:pt modelId="{F9EE8DF2-B6A0-40E0-8065-8DB1BE78FD0F}" type="parTrans" cxnId="{BC8B933D-9CAA-423F-B917-E62C018953AB}">
      <dgm:prSet/>
      <dgm:spPr/>
      <dgm:t>
        <a:bodyPr/>
        <a:lstStyle/>
        <a:p>
          <a:endParaRPr lang="en-GB"/>
        </a:p>
      </dgm:t>
    </dgm:pt>
    <dgm:pt modelId="{F8426D72-5064-4345-A703-DC43619C1085}" type="sibTrans" cxnId="{BC8B933D-9CAA-423F-B917-E62C018953AB}">
      <dgm:prSet/>
      <dgm:spPr/>
      <dgm:t>
        <a:bodyPr/>
        <a:lstStyle/>
        <a:p>
          <a:endParaRPr lang="en-GB"/>
        </a:p>
      </dgm:t>
    </dgm:pt>
    <dgm:pt modelId="{ACCA6D8F-2AE9-468F-8000-56534335D378}">
      <dgm:prSet custT="1"/>
      <dgm:spPr/>
      <dgm:t>
        <a:bodyPr/>
        <a:lstStyle/>
        <a:p>
          <a:r>
            <a:rPr lang="en-GB" sz="1800" dirty="0"/>
            <a:t>money is an issue</a:t>
          </a:r>
        </a:p>
      </dgm:t>
    </dgm:pt>
    <dgm:pt modelId="{F4944742-7C2D-4C72-9A80-298A8CEE907A}" type="parTrans" cxnId="{93F73AB6-6A8B-45DB-B69F-5345162CE823}">
      <dgm:prSet/>
      <dgm:spPr/>
      <dgm:t>
        <a:bodyPr/>
        <a:lstStyle/>
        <a:p>
          <a:endParaRPr lang="en-GB"/>
        </a:p>
      </dgm:t>
    </dgm:pt>
    <dgm:pt modelId="{0582E1AD-8662-4773-B274-BF1E708C5A6C}" type="sibTrans" cxnId="{93F73AB6-6A8B-45DB-B69F-5345162CE823}">
      <dgm:prSet/>
      <dgm:spPr/>
      <dgm:t>
        <a:bodyPr/>
        <a:lstStyle/>
        <a:p>
          <a:endParaRPr lang="en-GB"/>
        </a:p>
      </dgm:t>
    </dgm:pt>
    <dgm:pt modelId="{595C0020-03C6-453E-B88F-32FFAA7D2FDB}">
      <dgm:prSet custT="1"/>
      <dgm:spPr/>
      <dgm:t>
        <a:bodyPr/>
        <a:lstStyle/>
        <a:p>
          <a:pPr>
            <a:lnSpc>
              <a:spcPct val="100000"/>
            </a:lnSpc>
          </a:pPr>
          <a:endParaRPr lang="en-GB" sz="1600" dirty="0"/>
        </a:p>
        <a:p>
          <a:pPr>
            <a:lnSpc>
              <a:spcPct val="100000"/>
            </a:lnSpc>
          </a:pPr>
          <a:r>
            <a:rPr lang="en-GB" sz="1800" dirty="0"/>
            <a:t>Concluded:</a:t>
          </a:r>
        </a:p>
      </dgm:t>
    </dgm:pt>
    <dgm:pt modelId="{1CFD0348-DBCA-4C74-8B3C-E69700081E7A}" type="parTrans" cxnId="{605B59A6-580C-4534-99FC-D2829F381069}">
      <dgm:prSet/>
      <dgm:spPr/>
      <dgm:t>
        <a:bodyPr/>
        <a:lstStyle/>
        <a:p>
          <a:endParaRPr lang="en-GB"/>
        </a:p>
      </dgm:t>
    </dgm:pt>
    <dgm:pt modelId="{716194F6-2224-45B0-BF34-1727455BFD6C}" type="sibTrans" cxnId="{605B59A6-580C-4534-99FC-D2829F381069}">
      <dgm:prSet/>
      <dgm:spPr/>
      <dgm:t>
        <a:bodyPr/>
        <a:lstStyle/>
        <a:p>
          <a:endParaRPr lang="en-GB"/>
        </a:p>
      </dgm:t>
    </dgm:pt>
    <dgm:pt modelId="{4C60D056-ACDA-4995-88D5-F253F25B6835}">
      <dgm:prSet custT="1"/>
      <dgm:spPr/>
      <dgm:t>
        <a:bodyPr/>
        <a:lstStyle/>
        <a:p>
          <a:pPr>
            <a:lnSpc>
              <a:spcPct val="100000"/>
            </a:lnSpc>
            <a:buNone/>
          </a:pPr>
          <a:endParaRPr lang="en-US" sz="1600" dirty="0">
            <a:solidFill>
              <a:schemeClr val="tx1"/>
            </a:solidFill>
            <a:latin typeface="+mj-lt"/>
            <a:cs typeface="Poppins" pitchFamily="2" charset="77"/>
          </a:endParaRPr>
        </a:p>
      </dgm:t>
    </dgm:pt>
    <dgm:pt modelId="{C009789B-B63D-403D-A6B4-1E1865CD9858}" type="parTrans" cxnId="{399458AA-CAC8-4BED-9681-7874D500814E}">
      <dgm:prSet/>
      <dgm:spPr/>
      <dgm:t>
        <a:bodyPr/>
        <a:lstStyle/>
        <a:p>
          <a:endParaRPr lang="en-GB"/>
        </a:p>
      </dgm:t>
    </dgm:pt>
    <dgm:pt modelId="{D9F18503-31AD-4B2C-B12C-CEC79C959149}" type="sibTrans" cxnId="{399458AA-CAC8-4BED-9681-7874D500814E}">
      <dgm:prSet/>
      <dgm:spPr/>
      <dgm:t>
        <a:bodyPr/>
        <a:lstStyle/>
        <a:p>
          <a:endParaRPr lang="en-GB"/>
        </a:p>
      </dgm:t>
    </dgm:pt>
    <dgm:pt modelId="{17933781-17C6-4BFB-B249-7B5365673E57}">
      <dgm:prSet custT="1"/>
      <dgm:spPr/>
      <dgm:t>
        <a:bodyPr/>
        <a:lstStyle/>
        <a:p>
          <a:r>
            <a:rPr lang="en-GB" sz="1800" dirty="0"/>
            <a:t>priority of this not understood and therefore change is not happening quickly enough</a:t>
          </a:r>
        </a:p>
      </dgm:t>
    </dgm:pt>
    <dgm:pt modelId="{8DCA737E-15E3-4174-BEA4-85388B1EFA36}" type="parTrans" cxnId="{EB58A07F-DC54-4D2C-B49A-2273CAFF5EE2}">
      <dgm:prSet/>
      <dgm:spPr/>
      <dgm:t>
        <a:bodyPr/>
        <a:lstStyle/>
        <a:p>
          <a:endParaRPr lang="en-GB"/>
        </a:p>
      </dgm:t>
    </dgm:pt>
    <dgm:pt modelId="{2236B644-63D8-4CBE-837F-38711F7DB561}" type="sibTrans" cxnId="{EB58A07F-DC54-4D2C-B49A-2273CAFF5EE2}">
      <dgm:prSet/>
      <dgm:spPr/>
      <dgm:t>
        <a:bodyPr/>
        <a:lstStyle/>
        <a:p>
          <a:endParaRPr lang="en-GB"/>
        </a:p>
      </dgm:t>
    </dgm:pt>
    <dgm:pt modelId="{439189D0-7625-4BFC-AE7F-D155DAEB60E0}" type="pres">
      <dgm:prSet presAssocID="{F79D005A-EF78-4DC8-A9B0-7B54127FABB3}" presName="Name0" presStyleCnt="0">
        <dgm:presLayoutVars>
          <dgm:dir/>
          <dgm:resizeHandles val="exact"/>
        </dgm:presLayoutVars>
      </dgm:prSet>
      <dgm:spPr/>
    </dgm:pt>
    <dgm:pt modelId="{427D038D-8874-450F-AD39-DCA5940C79C2}" type="pres">
      <dgm:prSet presAssocID="{5C6C0E93-31C2-4367-9734-22A77E91F852}" presName="compNode" presStyleCnt="0"/>
      <dgm:spPr/>
    </dgm:pt>
    <dgm:pt modelId="{C046629B-369E-4F2D-9BA1-5E3C2DFD91CF}" type="pres">
      <dgm:prSet presAssocID="{5C6C0E93-31C2-4367-9734-22A77E91F852}" presName="pictRect" presStyleLbl="revTx" presStyleIdx="0" presStyleCnt="6" custScaleY="51970">
        <dgm:presLayoutVars>
          <dgm:chMax val="0"/>
          <dgm:bulletEnabled/>
        </dgm:presLayoutVars>
      </dgm:prSet>
      <dgm:spPr/>
    </dgm:pt>
    <dgm:pt modelId="{922F7867-BAA8-4280-885B-E9A3B540D23F}" type="pres">
      <dgm:prSet presAssocID="{5C6C0E93-31C2-4367-9734-22A77E91F852}" presName="textRect" presStyleLbl="revTx" presStyleIdx="1" presStyleCnt="6">
        <dgm:presLayoutVars>
          <dgm:bulletEnabled/>
        </dgm:presLayoutVars>
      </dgm:prSet>
      <dgm:spPr/>
    </dgm:pt>
    <dgm:pt modelId="{5B9D68AB-F95F-4888-AF28-C7B8CC572246}" type="pres">
      <dgm:prSet presAssocID="{57C15597-8730-4C5E-950A-E3E94A8A5729}" presName="sibTrans" presStyleLbl="sibTrans2D1" presStyleIdx="0" presStyleCnt="0"/>
      <dgm:spPr/>
    </dgm:pt>
    <dgm:pt modelId="{48C5B127-2DFE-4CE5-9384-32D732EE91F1}" type="pres">
      <dgm:prSet presAssocID="{6683C677-89E1-4E18-8444-F8D0F9174767}" presName="compNode" presStyleCnt="0"/>
      <dgm:spPr/>
    </dgm:pt>
    <dgm:pt modelId="{149E8246-107E-446D-83A2-2619E61A535F}" type="pres">
      <dgm:prSet presAssocID="{6683C677-89E1-4E18-8444-F8D0F9174767}" presName="pictRect" presStyleLbl="revTx" presStyleIdx="2" presStyleCnt="6">
        <dgm:presLayoutVars>
          <dgm:chMax val="0"/>
          <dgm:bulletEnabled/>
        </dgm:presLayoutVars>
      </dgm:prSet>
      <dgm:spPr/>
    </dgm:pt>
    <dgm:pt modelId="{8EE598D4-3436-4B47-84B1-DAD22BF1454E}" type="pres">
      <dgm:prSet presAssocID="{6683C677-89E1-4E18-8444-F8D0F9174767}" presName="textRect" presStyleLbl="revTx" presStyleIdx="3" presStyleCnt="6">
        <dgm:presLayoutVars>
          <dgm:bulletEnabled/>
        </dgm:presLayoutVars>
      </dgm:prSet>
      <dgm:spPr/>
    </dgm:pt>
    <dgm:pt modelId="{4AFCB975-8743-43A1-8661-60F23E9B89A3}" type="pres">
      <dgm:prSet presAssocID="{09D8EA0C-EED3-4BB1-8AEF-7CFB760A7162}" presName="sibTrans" presStyleLbl="sibTrans2D1" presStyleIdx="0" presStyleCnt="0"/>
      <dgm:spPr/>
    </dgm:pt>
    <dgm:pt modelId="{CDF5A025-CFDC-4004-91F9-1AE14552A37B}" type="pres">
      <dgm:prSet presAssocID="{1DD03B1B-225F-4F59-88E9-6E12FADD869B}" presName="compNode" presStyleCnt="0"/>
      <dgm:spPr/>
    </dgm:pt>
    <dgm:pt modelId="{7601E8C4-7F17-4695-B1CE-57EF4035A40F}" type="pres">
      <dgm:prSet presAssocID="{1DD03B1B-225F-4F59-88E9-6E12FADD869B}" presName="pictRect" presStyleLbl="revTx" presStyleIdx="4" presStyleCnt="6">
        <dgm:presLayoutVars>
          <dgm:chMax val="0"/>
          <dgm:bulletEnabled/>
        </dgm:presLayoutVars>
      </dgm:prSet>
      <dgm:spPr/>
    </dgm:pt>
    <dgm:pt modelId="{4089A5D8-997B-4184-99FA-4FC49BC3D349}" type="pres">
      <dgm:prSet presAssocID="{1DD03B1B-225F-4F59-88E9-6E12FADD869B}" presName="textRect" presStyleLbl="revTx" presStyleIdx="5" presStyleCnt="6">
        <dgm:presLayoutVars>
          <dgm:bulletEnabled/>
        </dgm:presLayoutVars>
      </dgm:prSet>
      <dgm:spPr/>
    </dgm:pt>
  </dgm:ptLst>
  <dgm:cxnLst>
    <dgm:cxn modelId="{E989A210-A12E-415D-AAE7-26681587C22B}" type="presOf" srcId="{C6DDDD4D-B6D1-4A9B-86C1-9AFD869A33CB}" destId="{922F7867-BAA8-4280-885B-E9A3B540D23F}" srcOrd="0" destOrd="3" presId="urn:microsoft.com/office/officeart/2024/3/layout/ArchList1#26"/>
    <dgm:cxn modelId="{F20F3214-47B8-4901-993F-1C150E72B110}" type="presOf" srcId="{F79D005A-EF78-4DC8-A9B0-7B54127FABB3}" destId="{439189D0-7625-4BFC-AE7F-D155DAEB60E0}" srcOrd="0" destOrd="0" presId="urn:microsoft.com/office/officeart/2024/3/layout/ArchList1#26"/>
    <dgm:cxn modelId="{FA0F5F14-DDFE-4B4D-B370-8C9CD3CC3F11}" srcId="{5DC4A6D3-8F5B-462C-98E5-9DBA04B5F5C0}" destId="{C6DDDD4D-B6D1-4A9B-86C1-9AFD869A33CB}" srcOrd="2" destOrd="0" parTransId="{FCA9B86A-7EC3-40A0-AD99-BEB43C4B1F06}" sibTransId="{EE3ECACC-75E9-43FB-AC5C-10FB28F1F425}"/>
    <dgm:cxn modelId="{672F951D-E725-4A6B-81B1-F14B6AF71E36}" type="presOf" srcId="{5DC4A6D3-8F5B-462C-98E5-9DBA04B5F5C0}" destId="{922F7867-BAA8-4280-885B-E9A3B540D23F}" srcOrd="0" destOrd="0" presId="urn:microsoft.com/office/officeart/2024/3/layout/ArchList1#26"/>
    <dgm:cxn modelId="{0A84E330-57B9-4C7A-91B9-562D0584EF66}" srcId="{5DC4A6D3-8F5B-462C-98E5-9DBA04B5F5C0}" destId="{A170A145-DEDD-492F-98D5-8F95B329B885}" srcOrd="0" destOrd="0" parTransId="{207A9BBB-7747-403E-B051-580E670AFEA6}" sibTransId="{24D514D3-C1EB-4789-9AD6-9D06D64D2B62}"/>
    <dgm:cxn modelId="{8B152B34-53D3-441F-BF05-B2BFA975C5FD}" type="presOf" srcId="{F6C60737-054A-4D4C-890B-C348D450576A}" destId="{4089A5D8-997B-4184-99FA-4FC49BC3D349}" srcOrd="0" destOrd="0" presId="urn:microsoft.com/office/officeart/2024/3/layout/ArchList1#26"/>
    <dgm:cxn modelId="{9CEED83A-D663-4B6D-88DD-59E2AD31F0E6}" type="presOf" srcId="{A170A145-DEDD-492F-98D5-8F95B329B885}" destId="{922F7867-BAA8-4280-885B-E9A3B540D23F}" srcOrd="0" destOrd="1" presId="urn:microsoft.com/office/officeart/2024/3/layout/ArchList1#26"/>
    <dgm:cxn modelId="{BC8B933D-9CAA-423F-B917-E62C018953AB}" srcId="{595C0020-03C6-453E-B88F-32FFAA7D2FDB}" destId="{9C228B2A-F170-46BB-9DDF-0A280033F41D}" srcOrd="3" destOrd="0" parTransId="{F9EE8DF2-B6A0-40E0-8065-8DB1BE78FD0F}" sibTransId="{F8426D72-5064-4345-A703-DC43619C1085}"/>
    <dgm:cxn modelId="{D412BB5D-4317-435F-BFBA-FB7AC026B5C2}" type="presOf" srcId="{6683C677-89E1-4E18-8444-F8D0F9174767}" destId="{149E8246-107E-446D-83A2-2619E61A535F}" srcOrd="0" destOrd="0" presId="urn:microsoft.com/office/officeart/2024/3/layout/ArchList1#26"/>
    <dgm:cxn modelId="{CC96974A-82A4-480C-8866-F20720FF562E}" type="presOf" srcId="{595C0020-03C6-453E-B88F-32FFAA7D2FDB}" destId="{8EE598D4-3436-4B47-84B1-DAD22BF1454E}" srcOrd="0" destOrd="1" presId="urn:microsoft.com/office/officeart/2024/3/layout/ArchList1#26"/>
    <dgm:cxn modelId="{BF038F71-DD3A-456F-94B1-E4A5F6A7590E}" srcId="{6683C677-89E1-4E18-8444-F8D0F9174767}" destId="{56734F44-9D7F-4CFB-9CBD-E0EEABC32D3D}" srcOrd="0" destOrd="0" parTransId="{A3AD6FCC-E4F5-46B4-B004-A23AC5C6F65B}" sibTransId="{9C036100-254F-47F6-B01F-1758F7BB772A}"/>
    <dgm:cxn modelId="{1DE5017B-8EB8-4901-B2B7-AA48654D050A}" srcId="{595C0020-03C6-453E-B88F-32FFAA7D2FDB}" destId="{7F0A2469-F550-4C9A-A551-7FFC0997995E}" srcOrd="2" destOrd="0" parTransId="{A671701D-1874-4FD5-A0B8-869B120E7289}" sibTransId="{AED0BF76-062D-4C4C-B77F-0D944B70AB50}"/>
    <dgm:cxn modelId="{B217EB7C-760B-4BA4-8C3D-66721E955041}" type="presOf" srcId="{5C6C0E93-31C2-4367-9734-22A77E91F852}" destId="{C046629B-369E-4F2D-9BA1-5E3C2DFD91CF}" srcOrd="0" destOrd="0" presId="urn:microsoft.com/office/officeart/2024/3/layout/ArchList1#26"/>
    <dgm:cxn modelId="{56C8B87E-0F96-4F20-8345-3069AB024E9E}" srcId="{F79D005A-EF78-4DC8-A9B0-7B54127FABB3}" destId="{6683C677-89E1-4E18-8444-F8D0F9174767}" srcOrd="1" destOrd="0" parTransId="{9096D71F-9713-469B-ACE6-161111FE9A54}" sibTransId="{09D8EA0C-EED3-4BB1-8AEF-7CFB760A7162}"/>
    <dgm:cxn modelId="{EB58A07F-DC54-4D2C-B49A-2273CAFF5EE2}" srcId="{595C0020-03C6-453E-B88F-32FFAA7D2FDB}" destId="{17933781-17C6-4BFB-B249-7B5365673E57}" srcOrd="0" destOrd="0" parTransId="{8DCA737E-15E3-4174-BEA4-85388B1EFA36}" sibTransId="{2236B644-63D8-4CBE-837F-38711F7DB561}"/>
    <dgm:cxn modelId="{6193C484-8ABE-4C8E-BC1B-11825138E8E6}" srcId="{1DD03B1B-225F-4F59-88E9-6E12FADD869B}" destId="{F6C60737-054A-4D4C-890B-C348D450576A}" srcOrd="0" destOrd="0" parTransId="{AD74D646-4FE6-49CB-B06E-B0BEE753FD5B}" sibTransId="{33DDF299-F25D-43EA-B386-54F6148ECB5B}"/>
    <dgm:cxn modelId="{B8CDC488-4F8D-4EF9-86AB-BC5EDA02D830}" srcId="{5C6C0E93-31C2-4367-9734-22A77E91F852}" destId="{5DC4A6D3-8F5B-462C-98E5-9DBA04B5F5C0}" srcOrd="0" destOrd="0" parTransId="{05AC1DA1-5915-400C-AA8A-59903F7D8430}" sibTransId="{EBE04370-C115-496A-829B-022F025D9929}"/>
    <dgm:cxn modelId="{69771C8E-8C2E-43E5-AC4A-F7658DD6D702}" type="presOf" srcId="{C496AB6C-6217-4FCC-B4CE-3463AFD09B2B}" destId="{922F7867-BAA8-4280-885B-E9A3B540D23F}" srcOrd="0" destOrd="4" presId="urn:microsoft.com/office/officeart/2024/3/layout/ArchList1#26"/>
    <dgm:cxn modelId="{BA5D6890-B063-4C34-B5C7-34A94130609D}" srcId="{5DC4A6D3-8F5B-462C-98E5-9DBA04B5F5C0}" destId="{C1E69450-2F0C-4CBE-93C8-E456D67B9131}" srcOrd="1" destOrd="0" parTransId="{47DF5B40-6856-404A-BEE3-F82ECF38892F}" sibTransId="{543210E5-7A64-4766-8A33-E3246B8D72F9}"/>
    <dgm:cxn modelId="{620B8F94-B43D-4B1C-B2C2-ADB578E41DBA}" type="presOf" srcId="{56734F44-9D7F-4CFB-9CBD-E0EEABC32D3D}" destId="{8EE598D4-3436-4B47-84B1-DAD22BF1454E}" srcOrd="0" destOrd="0" presId="urn:microsoft.com/office/officeart/2024/3/layout/ArchList1#26"/>
    <dgm:cxn modelId="{6585F699-ADD9-42C7-8CBB-A0D199045113}" type="presOf" srcId="{C1E69450-2F0C-4CBE-93C8-E456D67B9131}" destId="{922F7867-BAA8-4280-885B-E9A3B540D23F}" srcOrd="0" destOrd="2" presId="urn:microsoft.com/office/officeart/2024/3/layout/ArchList1#26"/>
    <dgm:cxn modelId="{588F559C-27B0-497B-8562-A0C4E577DD93}" type="presOf" srcId="{ACCA6D8F-2AE9-468F-8000-56534335D378}" destId="{8EE598D4-3436-4B47-84B1-DAD22BF1454E}" srcOrd="0" destOrd="3" presId="urn:microsoft.com/office/officeart/2024/3/layout/ArchList1#26"/>
    <dgm:cxn modelId="{605B59A6-580C-4534-99FC-D2829F381069}" srcId="{6683C677-89E1-4E18-8444-F8D0F9174767}" destId="{595C0020-03C6-453E-B88F-32FFAA7D2FDB}" srcOrd="1" destOrd="0" parTransId="{1CFD0348-DBCA-4C74-8B3C-E69700081E7A}" sibTransId="{716194F6-2224-45B0-BF34-1727455BFD6C}"/>
    <dgm:cxn modelId="{399458AA-CAC8-4BED-9681-7874D500814E}" srcId="{1DD03B1B-225F-4F59-88E9-6E12FADD869B}" destId="{4C60D056-ACDA-4995-88D5-F253F25B6835}" srcOrd="1" destOrd="0" parTransId="{C009789B-B63D-403D-A6B4-1E1865CD9858}" sibTransId="{D9F18503-31AD-4B2C-B12C-CEC79C959149}"/>
    <dgm:cxn modelId="{E0C97FAF-93DF-49DF-B31E-EF2572FF186B}" type="presOf" srcId="{4C60D056-ACDA-4995-88D5-F253F25B6835}" destId="{4089A5D8-997B-4184-99FA-4FC49BC3D349}" srcOrd="0" destOrd="1" presId="urn:microsoft.com/office/officeart/2024/3/layout/ArchList1#26"/>
    <dgm:cxn modelId="{93F73AB6-6A8B-45DB-B69F-5345162CE823}" srcId="{595C0020-03C6-453E-B88F-32FFAA7D2FDB}" destId="{ACCA6D8F-2AE9-468F-8000-56534335D378}" srcOrd="1" destOrd="0" parTransId="{F4944742-7C2D-4C72-9A80-298A8CEE907A}" sibTransId="{0582E1AD-8662-4773-B274-BF1E708C5A6C}"/>
    <dgm:cxn modelId="{8C3843C1-4AD1-4151-BBDF-8AB4BEB24CBA}" type="presOf" srcId="{17933781-17C6-4BFB-B249-7B5365673E57}" destId="{8EE598D4-3436-4B47-84B1-DAD22BF1454E}" srcOrd="0" destOrd="2" presId="urn:microsoft.com/office/officeart/2024/3/layout/ArchList1#26"/>
    <dgm:cxn modelId="{50ACF8D8-8676-4529-A938-47B881AE6749}" type="presOf" srcId="{9C228B2A-F170-46BB-9DDF-0A280033F41D}" destId="{8EE598D4-3436-4B47-84B1-DAD22BF1454E}" srcOrd="0" destOrd="5" presId="urn:microsoft.com/office/officeart/2024/3/layout/ArchList1#26"/>
    <dgm:cxn modelId="{03EE27DF-4C17-45D2-BB7E-E037BB4CB896}" srcId="{5DC4A6D3-8F5B-462C-98E5-9DBA04B5F5C0}" destId="{C496AB6C-6217-4FCC-B4CE-3463AFD09B2B}" srcOrd="3" destOrd="0" parTransId="{06239600-34B4-4CD8-AB92-219519D522C2}" sibTransId="{A168E367-E019-42CE-BA02-DAD9DE40C1C3}"/>
    <dgm:cxn modelId="{90F91AE0-FD17-4CA2-A8A6-0AC56E9109EB}" type="presOf" srcId="{1DD03B1B-225F-4F59-88E9-6E12FADD869B}" destId="{7601E8C4-7F17-4695-B1CE-57EF4035A40F}" srcOrd="0" destOrd="0" presId="urn:microsoft.com/office/officeart/2024/3/layout/ArchList1#26"/>
    <dgm:cxn modelId="{2679EDEC-3EB2-4685-AD49-6B114F680CF8}" type="presOf" srcId="{57C15597-8730-4C5E-950A-E3E94A8A5729}" destId="{5B9D68AB-F95F-4888-AF28-C7B8CC572246}" srcOrd="0" destOrd="0" presId="urn:microsoft.com/office/officeart/2024/3/layout/ArchList1#26"/>
    <dgm:cxn modelId="{BBAFD0F5-38D1-40C1-8F39-6607E14B9414}" type="presOf" srcId="{7F0A2469-F550-4C9A-A551-7FFC0997995E}" destId="{8EE598D4-3436-4B47-84B1-DAD22BF1454E}" srcOrd="0" destOrd="4" presId="urn:microsoft.com/office/officeart/2024/3/layout/ArchList1#26"/>
    <dgm:cxn modelId="{380048F8-519C-4DF3-983E-65F199CAF07C}" srcId="{F79D005A-EF78-4DC8-A9B0-7B54127FABB3}" destId="{5C6C0E93-31C2-4367-9734-22A77E91F852}" srcOrd="0" destOrd="0" parTransId="{8C6185DB-C15F-4142-9FFC-06798EBB4FD3}" sibTransId="{57C15597-8730-4C5E-950A-E3E94A8A5729}"/>
    <dgm:cxn modelId="{3651E0FD-E66F-4F72-99C5-BD809EC3C96C}" srcId="{F79D005A-EF78-4DC8-A9B0-7B54127FABB3}" destId="{1DD03B1B-225F-4F59-88E9-6E12FADD869B}" srcOrd="2" destOrd="0" parTransId="{FE2FFDD7-EC33-4C15-918C-5DE14D4351F6}" sibTransId="{36F1427C-26E2-4129-AD15-F3263C896B71}"/>
    <dgm:cxn modelId="{B314CBFE-1F76-4E6C-9581-07B40D6C29C5}" type="presOf" srcId="{09D8EA0C-EED3-4BB1-8AEF-7CFB760A7162}" destId="{4AFCB975-8743-43A1-8661-60F23E9B89A3}" srcOrd="0" destOrd="0" presId="urn:microsoft.com/office/officeart/2024/3/layout/ArchList1#26"/>
    <dgm:cxn modelId="{F048504F-7EE9-4D83-B785-BE702183F215}" type="presParOf" srcId="{439189D0-7625-4BFC-AE7F-D155DAEB60E0}" destId="{427D038D-8874-450F-AD39-DCA5940C79C2}" srcOrd="0" destOrd="0" presId="urn:microsoft.com/office/officeart/2024/3/layout/ArchList1#26"/>
    <dgm:cxn modelId="{B0CF7C4F-C095-445C-8D67-76360493766D}" type="presParOf" srcId="{427D038D-8874-450F-AD39-DCA5940C79C2}" destId="{C046629B-369E-4F2D-9BA1-5E3C2DFD91CF}" srcOrd="0" destOrd="0" presId="urn:microsoft.com/office/officeart/2024/3/layout/ArchList1#26"/>
    <dgm:cxn modelId="{15E1FC89-22D9-45AE-9E29-F550E99EA517}" type="presParOf" srcId="{427D038D-8874-450F-AD39-DCA5940C79C2}" destId="{922F7867-BAA8-4280-885B-E9A3B540D23F}" srcOrd="1" destOrd="0" presId="urn:microsoft.com/office/officeart/2024/3/layout/ArchList1#26"/>
    <dgm:cxn modelId="{B2EB4891-F549-4F05-95E4-AD86030EDFEC}" type="presParOf" srcId="{439189D0-7625-4BFC-AE7F-D155DAEB60E0}" destId="{5B9D68AB-F95F-4888-AF28-C7B8CC572246}" srcOrd="1" destOrd="0" presId="urn:microsoft.com/office/officeart/2024/3/layout/ArchList1#26"/>
    <dgm:cxn modelId="{E59C7C57-8042-4E3C-B733-DB971CB8B1F7}" type="presParOf" srcId="{439189D0-7625-4BFC-AE7F-D155DAEB60E0}" destId="{48C5B127-2DFE-4CE5-9384-32D732EE91F1}" srcOrd="2" destOrd="0" presId="urn:microsoft.com/office/officeart/2024/3/layout/ArchList1#26"/>
    <dgm:cxn modelId="{D4486F70-27C6-4A40-B960-B9CC0C69D032}" type="presParOf" srcId="{48C5B127-2DFE-4CE5-9384-32D732EE91F1}" destId="{149E8246-107E-446D-83A2-2619E61A535F}" srcOrd="0" destOrd="0" presId="urn:microsoft.com/office/officeart/2024/3/layout/ArchList1#26"/>
    <dgm:cxn modelId="{5DD2F486-7838-4BD4-A909-8047357F43DE}" type="presParOf" srcId="{48C5B127-2DFE-4CE5-9384-32D732EE91F1}" destId="{8EE598D4-3436-4B47-84B1-DAD22BF1454E}" srcOrd="1" destOrd="0" presId="urn:microsoft.com/office/officeart/2024/3/layout/ArchList1#26"/>
    <dgm:cxn modelId="{45B5FBA8-D06B-42A3-A4BE-EE90041D8282}" type="presParOf" srcId="{439189D0-7625-4BFC-AE7F-D155DAEB60E0}" destId="{4AFCB975-8743-43A1-8661-60F23E9B89A3}" srcOrd="3" destOrd="0" presId="urn:microsoft.com/office/officeart/2024/3/layout/ArchList1#26"/>
    <dgm:cxn modelId="{24DBDE0D-BB42-4F0C-9722-1E35E9315EE4}" type="presParOf" srcId="{439189D0-7625-4BFC-AE7F-D155DAEB60E0}" destId="{CDF5A025-CFDC-4004-91F9-1AE14552A37B}" srcOrd="4" destOrd="0" presId="urn:microsoft.com/office/officeart/2024/3/layout/ArchList1#26"/>
    <dgm:cxn modelId="{52E4D7D0-F536-4B19-9487-E70B8A03B777}" type="presParOf" srcId="{CDF5A025-CFDC-4004-91F9-1AE14552A37B}" destId="{7601E8C4-7F17-4695-B1CE-57EF4035A40F}" srcOrd="0" destOrd="0" presId="urn:microsoft.com/office/officeart/2024/3/layout/ArchList1#26"/>
    <dgm:cxn modelId="{7362E020-6CE6-44FA-87B0-A212B5F6A52D}" type="presParOf" srcId="{CDF5A025-CFDC-4004-91F9-1AE14552A37B}" destId="{4089A5D8-997B-4184-99FA-4FC49BC3D349}" srcOrd="1" destOrd="0" presId="urn:microsoft.com/office/officeart/2024/3/layout/ArchList1#2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9D005A-EF78-4DC8-A9B0-7B54127FABB3}" type="doc">
      <dgm:prSet loTypeId="urn:microsoft.com/office/officeart/2024/3/layout/ArchList1#26" loCatId="list" qsTypeId="urn:microsoft.com/office/officeart/2005/8/quickstyle/simple1" qsCatId="simple" csTypeId="urn:microsoft.com/office/officeart/2005/8/colors/accent1_2" csCatId="accent1" phldr="1"/>
      <dgm:spPr/>
      <dgm:t>
        <a:bodyPr/>
        <a:lstStyle/>
        <a:p>
          <a:endParaRPr lang="en-US"/>
        </a:p>
      </dgm:t>
    </dgm:pt>
    <dgm:pt modelId="{5C6C0E93-31C2-4367-9734-22A77E91F852}">
      <dgm:prSet phldrT="[Text]" custT="1"/>
      <dgm:spPr/>
      <dgm:t>
        <a:bodyPr/>
        <a:lstStyle/>
        <a:p>
          <a:pPr algn="ctr" rtl="0">
            <a:lnSpc>
              <a:spcPct val="100000"/>
            </a:lnSpc>
            <a:defRPr b="1"/>
          </a:pPr>
          <a:r>
            <a:rPr lang="en-US" sz="3200" dirty="0">
              <a:solidFill>
                <a:schemeClr val="tx1"/>
              </a:solidFill>
              <a:latin typeface="+mj-lt"/>
              <a:cs typeface="Poppins"/>
            </a:rPr>
            <a:t>Forward thinking policy</a:t>
          </a:r>
        </a:p>
      </dgm:t>
    </dgm:pt>
    <dgm:pt modelId="{8C6185DB-C15F-4142-9FFC-06798EBB4FD3}" type="parTrans" cxnId="{380048F8-519C-4DF3-983E-65F199CAF07C}">
      <dgm:prSet/>
      <dgm:spPr/>
      <dgm:t>
        <a:bodyPr/>
        <a:lstStyle/>
        <a:p>
          <a:endParaRPr lang="en-US">
            <a:solidFill>
              <a:schemeClr val="tx1"/>
            </a:solidFill>
            <a:latin typeface="+mj-lt"/>
            <a:cs typeface="Poppins" pitchFamily="2" charset="77"/>
          </a:endParaRPr>
        </a:p>
      </dgm:t>
    </dgm:pt>
    <dgm:pt modelId="{57C15597-8730-4C5E-950A-E3E94A8A5729}" type="sibTrans" cxnId="{380048F8-519C-4DF3-983E-65F199CAF07C}">
      <dgm:prSet/>
      <dgm:spPr/>
      <dgm:t>
        <a:bodyPr/>
        <a:lstStyle/>
        <a:p>
          <a:pPr>
            <a:lnSpc>
              <a:spcPct val="100000"/>
            </a:lnSpc>
            <a:defRPr b="1"/>
          </a:pPr>
          <a:endParaRPr lang="en-US">
            <a:solidFill>
              <a:schemeClr val="tx1"/>
            </a:solidFill>
            <a:latin typeface="+mj-lt"/>
            <a:cs typeface="Poppins" pitchFamily="2" charset="77"/>
          </a:endParaRPr>
        </a:p>
      </dgm:t>
    </dgm:pt>
    <dgm:pt modelId="{5DC4A6D3-8F5B-462C-98E5-9DBA04B5F5C0}">
      <dgm:prSet custT="1"/>
      <dgm:spPr/>
      <dgm:t>
        <a:bodyPr/>
        <a:lstStyle/>
        <a:p>
          <a:pPr>
            <a:lnSpc>
              <a:spcPct val="100000"/>
            </a:lnSpc>
          </a:pPr>
          <a:endParaRPr lang="en-US" sz="1600" dirty="0">
            <a:solidFill>
              <a:schemeClr val="tx1"/>
            </a:solidFill>
            <a:latin typeface="+mj-lt"/>
            <a:cs typeface="Poppins" pitchFamily="2" charset="77"/>
          </a:endParaRPr>
        </a:p>
      </dgm:t>
    </dgm:pt>
    <dgm:pt modelId="{05AC1DA1-5915-400C-AA8A-59903F7D8430}" type="parTrans" cxnId="{B8CDC488-4F8D-4EF9-86AB-BC5EDA02D830}">
      <dgm:prSet/>
      <dgm:spPr/>
      <dgm:t>
        <a:bodyPr/>
        <a:lstStyle/>
        <a:p>
          <a:endParaRPr lang="en-US">
            <a:solidFill>
              <a:schemeClr val="tx1"/>
            </a:solidFill>
            <a:latin typeface="+mj-lt"/>
            <a:cs typeface="Poppins" pitchFamily="2" charset="77"/>
          </a:endParaRPr>
        </a:p>
      </dgm:t>
    </dgm:pt>
    <dgm:pt modelId="{EBE04370-C115-496A-829B-022F025D9929}" type="sibTrans" cxnId="{B8CDC488-4F8D-4EF9-86AB-BC5EDA02D830}">
      <dgm:prSet/>
      <dgm:spPr/>
      <dgm:t>
        <a:bodyPr/>
        <a:lstStyle/>
        <a:p>
          <a:endParaRPr lang="en-US">
            <a:solidFill>
              <a:schemeClr val="tx1"/>
            </a:solidFill>
            <a:latin typeface="+mj-lt"/>
            <a:cs typeface="Poppins" pitchFamily="2" charset="77"/>
          </a:endParaRPr>
        </a:p>
      </dgm:t>
    </dgm:pt>
    <dgm:pt modelId="{6683C677-89E1-4E18-8444-F8D0F9174767}">
      <dgm:prSet phldr="0" custT="1"/>
      <dgm:spPr/>
      <dgm:t>
        <a:bodyPr/>
        <a:lstStyle/>
        <a:p>
          <a:pPr algn="ctr" rtl="0">
            <a:lnSpc>
              <a:spcPct val="100000"/>
            </a:lnSpc>
            <a:defRPr b="1"/>
          </a:pPr>
          <a:r>
            <a:rPr lang="en-US" sz="3200" dirty="0">
              <a:solidFill>
                <a:schemeClr val="tx1"/>
              </a:solidFill>
              <a:latin typeface="+mj-lt"/>
              <a:cs typeface="Poppins"/>
            </a:rPr>
            <a:t>Still some way to go</a:t>
          </a:r>
        </a:p>
      </dgm:t>
    </dgm:pt>
    <dgm:pt modelId="{9096D71F-9713-469B-ACE6-161111FE9A54}" type="parTrans" cxnId="{56C8B87E-0F96-4F20-8345-3069AB024E9E}">
      <dgm:prSet/>
      <dgm:spPr/>
      <dgm:t>
        <a:bodyPr/>
        <a:lstStyle/>
        <a:p>
          <a:endParaRPr lang="en-US">
            <a:solidFill>
              <a:schemeClr val="tx1"/>
            </a:solidFill>
            <a:latin typeface="+mj-lt"/>
            <a:cs typeface="Poppins" pitchFamily="2" charset="77"/>
          </a:endParaRPr>
        </a:p>
      </dgm:t>
    </dgm:pt>
    <dgm:pt modelId="{09D8EA0C-EED3-4BB1-8AEF-7CFB760A7162}" type="sibTrans" cxnId="{56C8B87E-0F96-4F20-8345-3069AB024E9E}">
      <dgm:prSet/>
      <dgm:spPr/>
      <dgm:t>
        <a:bodyPr/>
        <a:lstStyle/>
        <a:p>
          <a:pPr>
            <a:lnSpc>
              <a:spcPct val="100000"/>
            </a:lnSpc>
            <a:defRPr b="1"/>
          </a:pPr>
          <a:endParaRPr lang="en-US">
            <a:solidFill>
              <a:schemeClr val="tx1"/>
            </a:solidFill>
            <a:latin typeface="+mj-lt"/>
            <a:cs typeface="Poppins" pitchFamily="2" charset="77"/>
          </a:endParaRPr>
        </a:p>
      </dgm:t>
    </dgm:pt>
    <dgm:pt modelId="{56734F44-9D7F-4CFB-9CBD-E0EEABC32D3D}">
      <dgm:prSet custT="1"/>
      <dgm:spPr/>
      <dgm:t>
        <a:bodyPr/>
        <a:lstStyle/>
        <a:p>
          <a:pPr>
            <a:lnSpc>
              <a:spcPct val="100000"/>
            </a:lnSpc>
          </a:pPr>
          <a:r>
            <a:rPr lang="en-US" sz="1600" dirty="0">
              <a:latin typeface="+mj-lt"/>
              <a:cs typeface="Poppins" pitchFamily="2" charset="77"/>
            </a:rPr>
            <a:t>.</a:t>
          </a:r>
          <a:endParaRPr lang="en-US" sz="1600" dirty="0">
            <a:solidFill>
              <a:schemeClr val="tx1"/>
            </a:solidFill>
            <a:latin typeface="+mj-lt"/>
            <a:cs typeface="Poppins" pitchFamily="2" charset="77"/>
          </a:endParaRPr>
        </a:p>
      </dgm:t>
    </dgm:pt>
    <dgm:pt modelId="{A3AD6FCC-E4F5-46B4-B004-A23AC5C6F65B}" type="parTrans" cxnId="{BF038F71-DD3A-456F-94B1-E4A5F6A7590E}">
      <dgm:prSet/>
      <dgm:spPr/>
      <dgm:t>
        <a:bodyPr/>
        <a:lstStyle/>
        <a:p>
          <a:endParaRPr lang="en-US">
            <a:solidFill>
              <a:schemeClr val="tx1"/>
            </a:solidFill>
            <a:latin typeface="+mj-lt"/>
            <a:cs typeface="Poppins" pitchFamily="2" charset="77"/>
          </a:endParaRPr>
        </a:p>
      </dgm:t>
    </dgm:pt>
    <dgm:pt modelId="{9C036100-254F-47F6-B01F-1758F7BB772A}" type="sibTrans" cxnId="{BF038F71-DD3A-456F-94B1-E4A5F6A7590E}">
      <dgm:prSet/>
      <dgm:spPr/>
      <dgm:t>
        <a:bodyPr/>
        <a:lstStyle/>
        <a:p>
          <a:endParaRPr lang="en-US">
            <a:solidFill>
              <a:schemeClr val="tx1"/>
            </a:solidFill>
            <a:latin typeface="+mj-lt"/>
            <a:cs typeface="Poppins" pitchFamily="2" charset="77"/>
          </a:endParaRPr>
        </a:p>
      </dgm:t>
    </dgm:pt>
    <dgm:pt modelId="{1DD03B1B-225F-4F59-88E9-6E12FADD869B}">
      <dgm:prSet phldr="0" custT="1"/>
      <dgm:spPr/>
      <dgm:t>
        <a:bodyPr/>
        <a:lstStyle/>
        <a:p>
          <a:pPr algn="ctr" rtl="0">
            <a:lnSpc>
              <a:spcPct val="100000"/>
            </a:lnSpc>
            <a:defRPr b="1"/>
          </a:pPr>
          <a:r>
            <a:rPr lang="en-US" sz="3200" dirty="0">
              <a:solidFill>
                <a:schemeClr val="tx1"/>
              </a:solidFill>
              <a:latin typeface="+mj-lt"/>
              <a:cs typeface="Poppins"/>
            </a:rPr>
            <a:t>Everyone’s responsibility</a:t>
          </a:r>
        </a:p>
      </dgm:t>
    </dgm:pt>
    <dgm:pt modelId="{FE2FFDD7-EC33-4C15-918C-5DE14D4351F6}" type="parTrans" cxnId="{3651E0FD-E66F-4F72-99C5-BD809EC3C96C}">
      <dgm:prSet/>
      <dgm:spPr/>
      <dgm:t>
        <a:bodyPr/>
        <a:lstStyle/>
        <a:p>
          <a:endParaRPr lang="en-US">
            <a:solidFill>
              <a:schemeClr val="tx1"/>
            </a:solidFill>
            <a:latin typeface="+mj-lt"/>
            <a:cs typeface="Poppins" pitchFamily="2" charset="77"/>
          </a:endParaRPr>
        </a:p>
      </dgm:t>
    </dgm:pt>
    <dgm:pt modelId="{36F1427C-26E2-4129-AD15-F3263C896B71}" type="sibTrans" cxnId="{3651E0FD-E66F-4F72-99C5-BD809EC3C96C}">
      <dgm:prSet/>
      <dgm:spPr/>
      <dgm:t>
        <a:bodyPr/>
        <a:lstStyle/>
        <a:p>
          <a:endParaRPr lang="en-US">
            <a:solidFill>
              <a:schemeClr val="tx1"/>
            </a:solidFill>
            <a:latin typeface="+mj-lt"/>
            <a:cs typeface="Poppins" pitchFamily="2" charset="77"/>
          </a:endParaRPr>
        </a:p>
      </dgm:t>
    </dgm:pt>
    <dgm:pt modelId="{F6C60737-054A-4D4C-890B-C348D450576A}">
      <dgm:prSet custT="1"/>
      <dgm:spPr/>
      <dgm:t>
        <a:bodyPr/>
        <a:lstStyle/>
        <a:p>
          <a:pPr>
            <a:lnSpc>
              <a:spcPct val="100000"/>
            </a:lnSpc>
          </a:pPr>
          <a:endParaRPr lang="en-US" sz="1600" dirty="0">
            <a:solidFill>
              <a:schemeClr val="tx1"/>
            </a:solidFill>
            <a:latin typeface="+mj-lt"/>
            <a:cs typeface="Poppins" pitchFamily="2" charset="77"/>
          </a:endParaRPr>
        </a:p>
      </dgm:t>
    </dgm:pt>
    <dgm:pt modelId="{AD74D646-4FE6-49CB-B06E-B0BEE753FD5B}" type="parTrans" cxnId="{6193C484-8ABE-4C8E-BC1B-11825138E8E6}">
      <dgm:prSet/>
      <dgm:spPr/>
      <dgm:t>
        <a:bodyPr/>
        <a:lstStyle/>
        <a:p>
          <a:endParaRPr lang="en-US">
            <a:solidFill>
              <a:schemeClr val="tx1"/>
            </a:solidFill>
            <a:latin typeface="+mj-lt"/>
            <a:cs typeface="Poppins" pitchFamily="2" charset="77"/>
          </a:endParaRPr>
        </a:p>
      </dgm:t>
    </dgm:pt>
    <dgm:pt modelId="{33DDF299-F25D-43EA-B386-54F6148ECB5B}" type="sibTrans" cxnId="{6193C484-8ABE-4C8E-BC1B-11825138E8E6}">
      <dgm:prSet/>
      <dgm:spPr/>
      <dgm:t>
        <a:bodyPr/>
        <a:lstStyle/>
        <a:p>
          <a:endParaRPr lang="en-US">
            <a:solidFill>
              <a:schemeClr val="tx1"/>
            </a:solidFill>
            <a:latin typeface="+mj-lt"/>
            <a:cs typeface="Poppins" pitchFamily="2" charset="77"/>
          </a:endParaRPr>
        </a:p>
      </dgm:t>
    </dgm:pt>
    <dgm:pt modelId="{439189D0-7625-4BFC-AE7F-D155DAEB60E0}" type="pres">
      <dgm:prSet presAssocID="{F79D005A-EF78-4DC8-A9B0-7B54127FABB3}" presName="Name0" presStyleCnt="0">
        <dgm:presLayoutVars>
          <dgm:dir/>
          <dgm:resizeHandles val="exact"/>
        </dgm:presLayoutVars>
      </dgm:prSet>
      <dgm:spPr/>
    </dgm:pt>
    <dgm:pt modelId="{427D038D-8874-450F-AD39-DCA5940C79C2}" type="pres">
      <dgm:prSet presAssocID="{5C6C0E93-31C2-4367-9734-22A77E91F852}" presName="compNode" presStyleCnt="0"/>
      <dgm:spPr/>
    </dgm:pt>
    <dgm:pt modelId="{C046629B-369E-4F2D-9BA1-5E3C2DFD91CF}" type="pres">
      <dgm:prSet presAssocID="{5C6C0E93-31C2-4367-9734-22A77E91F852}" presName="pictRect" presStyleLbl="revTx" presStyleIdx="0" presStyleCnt="6">
        <dgm:presLayoutVars>
          <dgm:chMax val="0"/>
          <dgm:bulletEnabled/>
        </dgm:presLayoutVars>
      </dgm:prSet>
      <dgm:spPr/>
    </dgm:pt>
    <dgm:pt modelId="{922F7867-BAA8-4280-885B-E9A3B540D23F}" type="pres">
      <dgm:prSet presAssocID="{5C6C0E93-31C2-4367-9734-22A77E91F852}" presName="textRect" presStyleLbl="revTx" presStyleIdx="1" presStyleCnt="6">
        <dgm:presLayoutVars>
          <dgm:bulletEnabled/>
        </dgm:presLayoutVars>
      </dgm:prSet>
      <dgm:spPr/>
    </dgm:pt>
    <dgm:pt modelId="{5B9D68AB-F95F-4888-AF28-C7B8CC572246}" type="pres">
      <dgm:prSet presAssocID="{57C15597-8730-4C5E-950A-E3E94A8A5729}" presName="sibTrans" presStyleLbl="sibTrans2D1" presStyleIdx="0" presStyleCnt="0"/>
      <dgm:spPr/>
    </dgm:pt>
    <dgm:pt modelId="{48C5B127-2DFE-4CE5-9384-32D732EE91F1}" type="pres">
      <dgm:prSet presAssocID="{6683C677-89E1-4E18-8444-F8D0F9174767}" presName="compNode" presStyleCnt="0"/>
      <dgm:spPr/>
    </dgm:pt>
    <dgm:pt modelId="{149E8246-107E-446D-83A2-2619E61A535F}" type="pres">
      <dgm:prSet presAssocID="{6683C677-89E1-4E18-8444-F8D0F9174767}" presName="pictRect" presStyleLbl="revTx" presStyleIdx="2" presStyleCnt="6">
        <dgm:presLayoutVars>
          <dgm:chMax val="0"/>
          <dgm:bulletEnabled/>
        </dgm:presLayoutVars>
      </dgm:prSet>
      <dgm:spPr/>
    </dgm:pt>
    <dgm:pt modelId="{8EE598D4-3436-4B47-84B1-DAD22BF1454E}" type="pres">
      <dgm:prSet presAssocID="{6683C677-89E1-4E18-8444-F8D0F9174767}" presName="textRect" presStyleLbl="revTx" presStyleIdx="3" presStyleCnt="6">
        <dgm:presLayoutVars>
          <dgm:bulletEnabled/>
        </dgm:presLayoutVars>
      </dgm:prSet>
      <dgm:spPr/>
    </dgm:pt>
    <dgm:pt modelId="{4AFCB975-8743-43A1-8661-60F23E9B89A3}" type="pres">
      <dgm:prSet presAssocID="{09D8EA0C-EED3-4BB1-8AEF-7CFB760A7162}" presName="sibTrans" presStyleLbl="sibTrans2D1" presStyleIdx="0" presStyleCnt="0"/>
      <dgm:spPr/>
    </dgm:pt>
    <dgm:pt modelId="{CDF5A025-CFDC-4004-91F9-1AE14552A37B}" type="pres">
      <dgm:prSet presAssocID="{1DD03B1B-225F-4F59-88E9-6E12FADD869B}" presName="compNode" presStyleCnt="0"/>
      <dgm:spPr/>
    </dgm:pt>
    <dgm:pt modelId="{7601E8C4-7F17-4695-B1CE-57EF4035A40F}" type="pres">
      <dgm:prSet presAssocID="{1DD03B1B-225F-4F59-88E9-6E12FADD869B}" presName="pictRect" presStyleLbl="revTx" presStyleIdx="4" presStyleCnt="6">
        <dgm:presLayoutVars>
          <dgm:chMax val="0"/>
          <dgm:bulletEnabled/>
        </dgm:presLayoutVars>
      </dgm:prSet>
      <dgm:spPr/>
    </dgm:pt>
    <dgm:pt modelId="{4089A5D8-997B-4184-99FA-4FC49BC3D349}" type="pres">
      <dgm:prSet presAssocID="{1DD03B1B-225F-4F59-88E9-6E12FADD869B}" presName="textRect" presStyleLbl="revTx" presStyleIdx="5" presStyleCnt="6">
        <dgm:presLayoutVars>
          <dgm:bulletEnabled/>
        </dgm:presLayoutVars>
      </dgm:prSet>
      <dgm:spPr/>
    </dgm:pt>
  </dgm:ptLst>
  <dgm:cxnLst>
    <dgm:cxn modelId="{6E9CBC10-6408-4B6B-9D91-3B6CF69723A7}" type="presOf" srcId="{56734F44-9D7F-4CFB-9CBD-E0EEABC32D3D}" destId="{8EE598D4-3436-4B47-84B1-DAD22BF1454E}" srcOrd="0" destOrd="0" presId="urn:microsoft.com/office/officeart/2024/3/layout/ArchList1#26"/>
    <dgm:cxn modelId="{F20F3214-47B8-4901-993F-1C150E72B110}" type="presOf" srcId="{F79D005A-EF78-4DC8-A9B0-7B54127FABB3}" destId="{439189D0-7625-4BFC-AE7F-D155DAEB60E0}" srcOrd="0" destOrd="0" presId="urn:microsoft.com/office/officeart/2024/3/layout/ArchList1#26"/>
    <dgm:cxn modelId="{C8E9B118-1144-4153-9F17-68806EA98F56}" type="presOf" srcId="{09D8EA0C-EED3-4BB1-8AEF-7CFB760A7162}" destId="{4AFCB975-8743-43A1-8661-60F23E9B89A3}" srcOrd="0" destOrd="0" presId="urn:microsoft.com/office/officeart/2024/3/layout/ArchList1#26"/>
    <dgm:cxn modelId="{8BAEE11B-222F-42FE-A09C-06651794E8C6}" type="presOf" srcId="{5C6C0E93-31C2-4367-9734-22A77E91F852}" destId="{C046629B-369E-4F2D-9BA1-5E3C2DFD91CF}" srcOrd="0" destOrd="0" presId="urn:microsoft.com/office/officeart/2024/3/layout/ArchList1#26"/>
    <dgm:cxn modelId="{AA786369-BAB6-4E7D-8D40-3038C2F9BD94}" type="presOf" srcId="{F6C60737-054A-4D4C-890B-C348D450576A}" destId="{4089A5D8-997B-4184-99FA-4FC49BC3D349}" srcOrd="0" destOrd="0" presId="urn:microsoft.com/office/officeart/2024/3/layout/ArchList1#26"/>
    <dgm:cxn modelId="{BF038F71-DD3A-456F-94B1-E4A5F6A7590E}" srcId="{6683C677-89E1-4E18-8444-F8D0F9174767}" destId="{56734F44-9D7F-4CFB-9CBD-E0EEABC32D3D}" srcOrd="0" destOrd="0" parTransId="{A3AD6FCC-E4F5-46B4-B004-A23AC5C6F65B}" sibTransId="{9C036100-254F-47F6-B01F-1758F7BB772A}"/>
    <dgm:cxn modelId="{08D96A7A-7B33-4E0A-B8CD-43FF03620A4D}" type="presOf" srcId="{6683C677-89E1-4E18-8444-F8D0F9174767}" destId="{149E8246-107E-446D-83A2-2619E61A535F}" srcOrd="0" destOrd="0" presId="urn:microsoft.com/office/officeart/2024/3/layout/ArchList1#26"/>
    <dgm:cxn modelId="{56C8B87E-0F96-4F20-8345-3069AB024E9E}" srcId="{F79D005A-EF78-4DC8-A9B0-7B54127FABB3}" destId="{6683C677-89E1-4E18-8444-F8D0F9174767}" srcOrd="1" destOrd="0" parTransId="{9096D71F-9713-469B-ACE6-161111FE9A54}" sibTransId="{09D8EA0C-EED3-4BB1-8AEF-7CFB760A7162}"/>
    <dgm:cxn modelId="{D1B1DD7F-1A0E-4B47-A656-BC529ACC4476}" type="presOf" srcId="{5DC4A6D3-8F5B-462C-98E5-9DBA04B5F5C0}" destId="{922F7867-BAA8-4280-885B-E9A3B540D23F}" srcOrd="0" destOrd="0" presId="urn:microsoft.com/office/officeart/2024/3/layout/ArchList1#26"/>
    <dgm:cxn modelId="{6193C484-8ABE-4C8E-BC1B-11825138E8E6}" srcId="{1DD03B1B-225F-4F59-88E9-6E12FADD869B}" destId="{F6C60737-054A-4D4C-890B-C348D450576A}" srcOrd="0" destOrd="0" parTransId="{AD74D646-4FE6-49CB-B06E-B0BEE753FD5B}" sibTransId="{33DDF299-F25D-43EA-B386-54F6148ECB5B}"/>
    <dgm:cxn modelId="{B8CDC488-4F8D-4EF9-86AB-BC5EDA02D830}" srcId="{5C6C0E93-31C2-4367-9734-22A77E91F852}" destId="{5DC4A6D3-8F5B-462C-98E5-9DBA04B5F5C0}" srcOrd="0" destOrd="0" parTransId="{05AC1DA1-5915-400C-AA8A-59903F7D8430}" sibTransId="{EBE04370-C115-496A-829B-022F025D9929}"/>
    <dgm:cxn modelId="{B029E4AA-8B93-47D3-B437-B1BD6DD71A20}" type="presOf" srcId="{1DD03B1B-225F-4F59-88E9-6E12FADD869B}" destId="{7601E8C4-7F17-4695-B1CE-57EF4035A40F}" srcOrd="0" destOrd="0" presId="urn:microsoft.com/office/officeart/2024/3/layout/ArchList1#26"/>
    <dgm:cxn modelId="{3D5AEDEE-0A77-43E9-86F0-551CA752D47B}" type="presOf" srcId="{57C15597-8730-4C5E-950A-E3E94A8A5729}" destId="{5B9D68AB-F95F-4888-AF28-C7B8CC572246}" srcOrd="0" destOrd="0" presId="urn:microsoft.com/office/officeart/2024/3/layout/ArchList1#26"/>
    <dgm:cxn modelId="{380048F8-519C-4DF3-983E-65F199CAF07C}" srcId="{F79D005A-EF78-4DC8-A9B0-7B54127FABB3}" destId="{5C6C0E93-31C2-4367-9734-22A77E91F852}" srcOrd="0" destOrd="0" parTransId="{8C6185DB-C15F-4142-9FFC-06798EBB4FD3}" sibTransId="{57C15597-8730-4C5E-950A-E3E94A8A5729}"/>
    <dgm:cxn modelId="{3651E0FD-E66F-4F72-99C5-BD809EC3C96C}" srcId="{F79D005A-EF78-4DC8-A9B0-7B54127FABB3}" destId="{1DD03B1B-225F-4F59-88E9-6E12FADD869B}" srcOrd="2" destOrd="0" parTransId="{FE2FFDD7-EC33-4C15-918C-5DE14D4351F6}" sibTransId="{36F1427C-26E2-4129-AD15-F3263C896B71}"/>
    <dgm:cxn modelId="{C4441C21-4D4A-419E-BDB5-0EFDEC6881AA}" type="presParOf" srcId="{439189D0-7625-4BFC-AE7F-D155DAEB60E0}" destId="{427D038D-8874-450F-AD39-DCA5940C79C2}" srcOrd="0" destOrd="0" presId="urn:microsoft.com/office/officeart/2024/3/layout/ArchList1#26"/>
    <dgm:cxn modelId="{35BD9CA1-4C81-4437-9E5F-F14F1F9C26BE}" type="presParOf" srcId="{427D038D-8874-450F-AD39-DCA5940C79C2}" destId="{C046629B-369E-4F2D-9BA1-5E3C2DFD91CF}" srcOrd="0" destOrd="0" presId="urn:microsoft.com/office/officeart/2024/3/layout/ArchList1#26"/>
    <dgm:cxn modelId="{0B25A04F-F6D2-4255-AE2F-F93FD358A9F0}" type="presParOf" srcId="{427D038D-8874-450F-AD39-DCA5940C79C2}" destId="{922F7867-BAA8-4280-885B-E9A3B540D23F}" srcOrd="1" destOrd="0" presId="urn:microsoft.com/office/officeart/2024/3/layout/ArchList1#26"/>
    <dgm:cxn modelId="{4FBA8DEA-058A-488C-9128-632035E3EAD3}" type="presParOf" srcId="{439189D0-7625-4BFC-AE7F-D155DAEB60E0}" destId="{5B9D68AB-F95F-4888-AF28-C7B8CC572246}" srcOrd="1" destOrd="0" presId="urn:microsoft.com/office/officeart/2024/3/layout/ArchList1#26"/>
    <dgm:cxn modelId="{E32CAB04-EB91-48B0-88D3-91BB21C269B5}" type="presParOf" srcId="{439189D0-7625-4BFC-AE7F-D155DAEB60E0}" destId="{48C5B127-2DFE-4CE5-9384-32D732EE91F1}" srcOrd="2" destOrd="0" presId="urn:microsoft.com/office/officeart/2024/3/layout/ArchList1#26"/>
    <dgm:cxn modelId="{3247B220-9C19-44F7-B795-F64ED64B9E4D}" type="presParOf" srcId="{48C5B127-2DFE-4CE5-9384-32D732EE91F1}" destId="{149E8246-107E-446D-83A2-2619E61A535F}" srcOrd="0" destOrd="0" presId="urn:microsoft.com/office/officeart/2024/3/layout/ArchList1#26"/>
    <dgm:cxn modelId="{2B0159A6-CBB2-4720-AD9D-7D0D21E11BFE}" type="presParOf" srcId="{48C5B127-2DFE-4CE5-9384-32D732EE91F1}" destId="{8EE598D4-3436-4B47-84B1-DAD22BF1454E}" srcOrd="1" destOrd="0" presId="urn:microsoft.com/office/officeart/2024/3/layout/ArchList1#26"/>
    <dgm:cxn modelId="{C4A25BD5-B19C-4B50-B226-AE9161EA5D48}" type="presParOf" srcId="{439189D0-7625-4BFC-AE7F-D155DAEB60E0}" destId="{4AFCB975-8743-43A1-8661-60F23E9B89A3}" srcOrd="3" destOrd="0" presId="urn:microsoft.com/office/officeart/2024/3/layout/ArchList1#26"/>
    <dgm:cxn modelId="{3904024F-68F4-46C4-B2F0-EFA55405E3F3}" type="presParOf" srcId="{439189D0-7625-4BFC-AE7F-D155DAEB60E0}" destId="{CDF5A025-CFDC-4004-91F9-1AE14552A37B}" srcOrd="4" destOrd="0" presId="urn:microsoft.com/office/officeart/2024/3/layout/ArchList1#26"/>
    <dgm:cxn modelId="{6E5E03FD-89E3-4F21-880B-A61477759132}" type="presParOf" srcId="{CDF5A025-CFDC-4004-91F9-1AE14552A37B}" destId="{7601E8C4-7F17-4695-B1CE-57EF4035A40F}" srcOrd="0" destOrd="0" presId="urn:microsoft.com/office/officeart/2024/3/layout/ArchList1#26"/>
    <dgm:cxn modelId="{387C8A76-3DF5-4D94-95AC-2E13970FACED}" type="presParOf" srcId="{CDF5A025-CFDC-4004-91F9-1AE14552A37B}" destId="{4089A5D8-997B-4184-99FA-4FC49BC3D349}" srcOrd="1" destOrd="0" presId="urn:microsoft.com/office/officeart/2024/3/layout/ArchList1#2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6629B-369E-4F2D-9BA1-5E3C2DFD91CF}">
      <dsp:nvSpPr>
        <dsp:cNvPr id="0" name=""/>
        <dsp:cNvSpPr/>
      </dsp:nvSpPr>
      <dsp:spPr>
        <a:xfrm>
          <a:off x="0" y="42429"/>
          <a:ext cx="3267552" cy="183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latin typeface="+mj-lt"/>
            </a:rPr>
            <a:t>Mind over Matter (2018) </a:t>
          </a:r>
          <a:endParaRPr lang="en-US" sz="1800" kern="1200" dirty="0">
            <a:solidFill>
              <a:schemeClr val="tx1"/>
            </a:solidFill>
            <a:latin typeface="+mj-lt"/>
            <a:cs typeface="Poppins"/>
          </a:endParaRPr>
        </a:p>
      </dsp:txBody>
      <dsp:txXfrm>
        <a:off x="0" y="42429"/>
        <a:ext cx="3267552" cy="183639"/>
      </dsp:txXfrm>
    </dsp:sp>
    <dsp:sp modelId="{922F7867-BAA8-4280-885B-E9A3B540D23F}">
      <dsp:nvSpPr>
        <dsp:cNvPr id="0" name=""/>
        <dsp:cNvSpPr/>
      </dsp:nvSpPr>
      <dsp:spPr>
        <a:xfrm>
          <a:off x="0" y="310926"/>
          <a:ext cx="3267552" cy="307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endParaRPr lang="en-GB" sz="1600" kern="1200" dirty="0"/>
        </a:p>
        <a:p>
          <a:pPr marL="0" lvl="0" indent="0" algn="l" defTabSz="711200">
            <a:lnSpc>
              <a:spcPct val="100000"/>
            </a:lnSpc>
            <a:spcBef>
              <a:spcPct val="0"/>
            </a:spcBef>
            <a:spcAft>
              <a:spcPct val="35000"/>
            </a:spcAft>
            <a:buNone/>
          </a:pPr>
          <a:r>
            <a:rPr lang="en-GB" sz="1800" kern="1200" dirty="0"/>
            <a:t>Outlined the need for a total reshaping of the mental and emotional support offered to children and young people in Wales: </a:t>
          </a:r>
          <a:endParaRPr lang="en-US" sz="1800" kern="1200" dirty="0">
            <a:solidFill>
              <a:schemeClr val="tx1"/>
            </a:solidFill>
            <a:latin typeface="+mj-lt"/>
            <a:cs typeface="Poppins" pitchFamily="2" charset="77"/>
          </a:endParaRPr>
        </a:p>
        <a:p>
          <a:pPr marL="171450" lvl="1" indent="-171450" algn="l" defTabSz="800100">
            <a:lnSpc>
              <a:spcPct val="90000"/>
            </a:lnSpc>
            <a:spcBef>
              <a:spcPct val="0"/>
            </a:spcBef>
            <a:spcAft>
              <a:spcPct val="15000"/>
            </a:spcAft>
            <a:buChar char="•"/>
          </a:pPr>
          <a:r>
            <a:rPr lang="en-GB" sz="1800" kern="1200" dirty="0"/>
            <a:t>not enough was being done to support children and young people</a:t>
          </a:r>
        </a:p>
        <a:p>
          <a:pPr marL="171450" lvl="1" indent="-171450" algn="l" defTabSz="800100">
            <a:lnSpc>
              <a:spcPct val="90000"/>
            </a:lnSpc>
            <a:spcBef>
              <a:spcPct val="0"/>
            </a:spcBef>
            <a:spcAft>
              <a:spcPct val="15000"/>
            </a:spcAft>
            <a:buChar char="•"/>
          </a:pPr>
          <a:r>
            <a:rPr lang="en-GB" sz="1800" kern="1200" dirty="0"/>
            <a:t>support was offered too late</a:t>
          </a:r>
        </a:p>
        <a:p>
          <a:pPr marL="171450" lvl="1" indent="-171450" algn="l" defTabSz="800100">
            <a:lnSpc>
              <a:spcPct val="90000"/>
            </a:lnSpc>
            <a:spcBef>
              <a:spcPct val="0"/>
            </a:spcBef>
            <a:spcAft>
              <a:spcPct val="15000"/>
            </a:spcAft>
            <a:buChar char="•"/>
          </a:pPr>
          <a:r>
            <a:rPr lang="en-GB" sz="1800" kern="1200" dirty="0"/>
            <a:t>services worked in silos</a:t>
          </a:r>
        </a:p>
        <a:p>
          <a:pPr marL="171450" lvl="1" indent="-171450" algn="l" defTabSz="800100">
            <a:lnSpc>
              <a:spcPct val="90000"/>
            </a:lnSpc>
            <a:spcBef>
              <a:spcPct val="0"/>
            </a:spcBef>
            <a:spcAft>
              <a:spcPct val="15000"/>
            </a:spcAft>
            <a:buChar char="•"/>
          </a:pPr>
          <a:r>
            <a:rPr lang="en-GB" sz="1800" kern="1200" dirty="0"/>
            <a:t>emotional and mental health needed to be made a priority</a:t>
          </a:r>
        </a:p>
      </dsp:txBody>
      <dsp:txXfrm>
        <a:off x="0" y="310926"/>
        <a:ext cx="3267552" cy="3073333"/>
      </dsp:txXfrm>
    </dsp:sp>
    <dsp:sp modelId="{149E8246-107E-446D-83A2-2619E61A535F}">
      <dsp:nvSpPr>
        <dsp:cNvPr id="0" name=""/>
        <dsp:cNvSpPr/>
      </dsp:nvSpPr>
      <dsp:spPr>
        <a:xfrm>
          <a:off x="3594307" y="0"/>
          <a:ext cx="3267552" cy="353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b="1" kern="1200" dirty="0">
              <a:latin typeface="+mj-lt"/>
            </a:rPr>
            <a:t>Mind Over Matter: Two years on (2020)</a:t>
          </a:r>
          <a:endParaRPr lang="en-US" sz="1800" b="1" kern="1200" dirty="0">
            <a:solidFill>
              <a:schemeClr val="tx1"/>
            </a:solidFill>
            <a:latin typeface="+mj-lt"/>
            <a:cs typeface="Poppins"/>
          </a:endParaRPr>
        </a:p>
      </dsp:txBody>
      <dsp:txXfrm>
        <a:off x="3594307" y="0"/>
        <a:ext cx="3267552" cy="353355"/>
      </dsp:txXfrm>
    </dsp:sp>
    <dsp:sp modelId="{8EE598D4-3436-4B47-84B1-DAD22BF1454E}">
      <dsp:nvSpPr>
        <dsp:cNvPr id="0" name=""/>
        <dsp:cNvSpPr/>
      </dsp:nvSpPr>
      <dsp:spPr>
        <a:xfrm>
          <a:off x="3594307" y="353355"/>
          <a:ext cx="3267552" cy="307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2700" rIns="12700" bIns="12700" numCol="1" spcCol="1270" anchor="t" anchorCtr="0">
          <a:noAutofit/>
        </a:bodyPr>
        <a:lstStyle/>
        <a:p>
          <a:pPr marL="0" lvl="0" indent="0" algn="l" defTabSz="444500">
            <a:lnSpc>
              <a:spcPct val="100000"/>
            </a:lnSpc>
            <a:spcBef>
              <a:spcPct val="0"/>
            </a:spcBef>
            <a:spcAft>
              <a:spcPct val="35000"/>
            </a:spcAft>
            <a:buNone/>
          </a:pPr>
          <a:endParaRPr lang="en-US" sz="1000" kern="1200" dirty="0">
            <a:solidFill>
              <a:schemeClr val="tx1"/>
            </a:solidFill>
            <a:latin typeface="+mj-lt"/>
            <a:cs typeface="Poppins" pitchFamily="2" charset="77"/>
          </a:endParaRPr>
        </a:p>
        <a:p>
          <a:pPr marL="0" lvl="0" indent="0" algn="l" defTabSz="711200">
            <a:lnSpc>
              <a:spcPct val="100000"/>
            </a:lnSpc>
            <a:spcBef>
              <a:spcPct val="0"/>
            </a:spcBef>
            <a:spcAft>
              <a:spcPct val="35000"/>
            </a:spcAft>
            <a:buNone/>
          </a:pPr>
          <a:endParaRPr lang="en-GB" sz="1600" kern="1200" dirty="0"/>
        </a:p>
        <a:p>
          <a:pPr marL="0" lvl="0" indent="0" algn="l" defTabSz="711200">
            <a:lnSpc>
              <a:spcPct val="100000"/>
            </a:lnSpc>
            <a:spcBef>
              <a:spcPct val="0"/>
            </a:spcBef>
            <a:spcAft>
              <a:spcPct val="35000"/>
            </a:spcAft>
            <a:buNone/>
          </a:pPr>
          <a:r>
            <a:rPr lang="en-GB" sz="1800" kern="1200" dirty="0"/>
            <a:t>Concluded:</a:t>
          </a:r>
        </a:p>
        <a:p>
          <a:pPr marL="171450" lvl="1" indent="-171450" algn="l" defTabSz="800100">
            <a:lnSpc>
              <a:spcPct val="90000"/>
            </a:lnSpc>
            <a:spcBef>
              <a:spcPct val="0"/>
            </a:spcBef>
            <a:spcAft>
              <a:spcPct val="15000"/>
            </a:spcAft>
            <a:buChar char="•"/>
          </a:pPr>
          <a:r>
            <a:rPr lang="en-GB" sz="1800" kern="1200" dirty="0"/>
            <a:t>priority of this not understood and therefore change is not happening quickly enough</a:t>
          </a:r>
        </a:p>
        <a:p>
          <a:pPr marL="171450" lvl="1" indent="-171450" algn="l" defTabSz="800100">
            <a:lnSpc>
              <a:spcPct val="90000"/>
            </a:lnSpc>
            <a:spcBef>
              <a:spcPct val="0"/>
            </a:spcBef>
            <a:spcAft>
              <a:spcPct val="15000"/>
            </a:spcAft>
            <a:buChar char="•"/>
          </a:pPr>
          <a:r>
            <a:rPr lang="en-GB" sz="1800" kern="1200" dirty="0"/>
            <a:t>money is an issue</a:t>
          </a:r>
        </a:p>
        <a:p>
          <a:pPr marL="171450" lvl="1" indent="-171450" algn="l" defTabSz="800100">
            <a:lnSpc>
              <a:spcPct val="90000"/>
            </a:lnSpc>
            <a:spcBef>
              <a:spcPct val="0"/>
            </a:spcBef>
            <a:spcAft>
              <a:spcPct val="15000"/>
            </a:spcAft>
            <a:buChar char="•"/>
          </a:pPr>
          <a:r>
            <a:rPr lang="en-GB" sz="1800" kern="1200" dirty="0"/>
            <a:t>Working together more is needed</a:t>
          </a:r>
        </a:p>
        <a:p>
          <a:pPr marL="171450" lvl="1" indent="-171450" algn="l" defTabSz="800100">
            <a:lnSpc>
              <a:spcPct val="90000"/>
            </a:lnSpc>
            <a:spcBef>
              <a:spcPct val="0"/>
            </a:spcBef>
            <a:spcAft>
              <a:spcPct val="15000"/>
            </a:spcAft>
            <a:buChar char="•"/>
          </a:pPr>
          <a:r>
            <a:rPr lang="en-GB" sz="1800" kern="1200" dirty="0"/>
            <a:t>recognise impact of covid 19</a:t>
          </a:r>
        </a:p>
      </dsp:txBody>
      <dsp:txXfrm>
        <a:off x="3594307" y="353355"/>
        <a:ext cx="3267552" cy="3073333"/>
      </dsp:txXfrm>
    </dsp:sp>
    <dsp:sp modelId="{7601E8C4-7F17-4695-B1CE-57EF4035A40F}">
      <dsp:nvSpPr>
        <dsp:cNvPr id="0" name=""/>
        <dsp:cNvSpPr/>
      </dsp:nvSpPr>
      <dsp:spPr>
        <a:xfrm>
          <a:off x="7188614" y="0"/>
          <a:ext cx="3267552" cy="353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solidFill>
                <a:schemeClr val="tx1"/>
              </a:solidFill>
              <a:latin typeface="+mj-lt"/>
              <a:cs typeface="Poppins"/>
            </a:rPr>
            <a:t>Mental Heath Support in Higher Education (2023)</a:t>
          </a:r>
        </a:p>
      </dsp:txBody>
      <dsp:txXfrm>
        <a:off x="7188614" y="0"/>
        <a:ext cx="3267552" cy="353355"/>
      </dsp:txXfrm>
    </dsp:sp>
    <dsp:sp modelId="{4089A5D8-997B-4184-99FA-4FC49BC3D349}">
      <dsp:nvSpPr>
        <dsp:cNvPr id="0" name=""/>
        <dsp:cNvSpPr/>
      </dsp:nvSpPr>
      <dsp:spPr>
        <a:xfrm>
          <a:off x="7188614" y="353355"/>
          <a:ext cx="3267552" cy="307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endParaRPr lang="en-US" sz="1600" kern="1200" dirty="0">
            <a:solidFill>
              <a:schemeClr val="tx1"/>
            </a:solidFill>
            <a:latin typeface="+mj-lt"/>
            <a:cs typeface="Poppins" pitchFamily="2" charset="77"/>
          </a:endParaRPr>
        </a:p>
        <a:p>
          <a:pPr marL="0" lvl="0" indent="0" algn="l" defTabSz="711200">
            <a:lnSpc>
              <a:spcPct val="100000"/>
            </a:lnSpc>
            <a:spcBef>
              <a:spcPct val="0"/>
            </a:spcBef>
            <a:spcAft>
              <a:spcPct val="35000"/>
            </a:spcAft>
            <a:buFont typeface="Arial" panose="020B0604020202020204" pitchFamily="34" charset="0"/>
            <a:buNone/>
          </a:pPr>
          <a:endParaRPr lang="en-US" sz="1800" kern="1200" dirty="0">
            <a:solidFill>
              <a:schemeClr val="tx1"/>
            </a:solidFill>
            <a:latin typeface="+mn-lt"/>
            <a:cs typeface="Poppins" pitchFamily="2" charset="77"/>
          </a:endParaRPr>
        </a:p>
        <a:p>
          <a:pPr marL="0" lvl="0" indent="0" algn="l" defTabSz="711200">
            <a:lnSpc>
              <a:spcPct val="100000"/>
            </a:lnSpc>
            <a:spcBef>
              <a:spcPct val="0"/>
            </a:spcBef>
            <a:spcAft>
              <a:spcPct val="35000"/>
            </a:spcAft>
            <a:buFont typeface="Arial" panose="020B0604020202020204" pitchFamily="34" charset="0"/>
            <a:buNone/>
          </a:pPr>
          <a:r>
            <a:rPr lang="en-US" sz="1800" kern="1200" dirty="0">
              <a:solidFill>
                <a:schemeClr val="tx1"/>
              </a:solidFill>
              <a:latin typeface="+mn-lt"/>
              <a:cs typeface="Poppins" pitchFamily="2" charset="77"/>
            </a:rPr>
            <a:t>In response Developed as a specific to Higher Education policy</a:t>
          </a:r>
        </a:p>
        <a:p>
          <a:pPr marL="0" lvl="0" indent="0" algn="l" defTabSz="711200">
            <a:lnSpc>
              <a:spcPct val="100000"/>
            </a:lnSpc>
            <a:spcBef>
              <a:spcPct val="0"/>
            </a:spcBef>
            <a:spcAft>
              <a:spcPct val="35000"/>
            </a:spcAft>
            <a:buFont typeface="Arial" panose="020B0604020202020204" pitchFamily="34" charset="0"/>
            <a:buNone/>
          </a:pPr>
          <a:endParaRPr lang="en-US" sz="1600" kern="1200" dirty="0">
            <a:solidFill>
              <a:schemeClr val="tx1"/>
            </a:solidFill>
            <a:latin typeface="+mn-lt"/>
            <a:cs typeface="Poppins" pitchFamily="2" charset="77"/>
          </a:endParaRPr>
        </a:p>
        <a:p>
          <a:pPr marL="0" lvl="0" indent="0" algn="l" defTabSz="711200">
            <a:lnSpc>
              <a:spcPct val="100000"/>
            </a:lnSpc>
            <a:spcBef>
              <a:spcPct val="0"/>
            </a:spcBef>
            <a:spcAft>
              <a:spcPct val="35000"/>
            </a:spcAft>
            <a:buNone/>
          </a:pPr>
          <a:endParaRPr lang="en-US" sz="1600" kern="1200" dirty="0">
            <a:solidFill>
              <a:schemeClr val="tx1"/>
            </a:solidFill>
            <a:latin typeface="+mj-lt"/>
            <a:cs typeface="Poppins" pitchFamily="2" charset="77"/>
          </a:endParaRPr>
        </a:p>
      </dsp:txBody>
      <dsp:txXfrm>
        <a:off x="7188614" y="353355"/>
        <a:ext cx="3267552" cy="30733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6629B-369E-4F2D-9BA1-5E3C2DFD91CF}">
      <dsp:nvSpPr>
        <dsp:cNvPr id="0" name=""/>
        <dsp:cNvSpPr/>
      </dsp:nvSpPr>
      <dsp:spPr>
        <a:xfrm>
          <a:off x="0" y="0"/>
          <a:ext cx="3267552" cy="130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40640" rIns="40640" bIns="40640" numCol="1" spcCol="1270" anchor="t" anchorCtr="0">
          <a:noAutofit/>
        </a:bodyPr>
        <a:lstStyle/>
        <a:p>
          <a:pPr marL="0" lvl="0" indent="0" algn="ctr" defTabSz="1422400" rtl="0">
            <a:lnSpc>
              <a:spcPct val="100000"/>
            </a:lnSpc>
            <a:spcBef>
              <a:spcPct val="0"/>
            </a:spcBef>
            <a:spcAft>
              <a:spcPct val="35000"/>
            </a:spcAft>
            <a:buNone/>
            <a:defRPr b="1"/>
          </a:pPr>
          <a:r>
            <a:rPr lang="en-US" sz="3200" kern="1200" dirty="0">
              <a:solidFill>
                <a:schemeClr val="tx1"/>
              </a:solidFill>
              <a:latin typeface="+mj-lt"/>
              <a:cs typeface="Poppins"/>
            </a:rPr>
            <a:t>Forward thinking policy</a:t>
          </a:r>
        </a:p>
      </dsp:txBody>
      <dsp:txXfrm>
        <a:off x="0" y="0"/>
        <a:ext cx="3267552" cy="1307020"/>
      </dsp:txXfrm>
    </dsp:sp>
    <dsp:sp modelId="{922F7867-BAA8-4280-885B-E9A3B540D23F}">
      <dsp:nvSpPr>
        <dsp:cNvPr id="0" name=""/>
        <dsp:cNvSpPr/>
      </dsp:nvSpPr>
      <dsp:spPr>
        <a:xfrm>
          <a:off x="0" y="1307020"/>
          <a:ext cx="3267552" cy="951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endParaRPr lang="en-US" sz="1600" kern="1200" dirty="0">
            <a:solidFill>
              <a:schemeClr val="tx1"/>
            </a:solidFill>
            <a:latin typeface="+mj-lt"/>
            <a:cs typeface="Poppins" pitchFamily="2" charset="77"/>
          </a:endParaRPr>
        </a:p>
      </dsp:txBody>
      <dsp:txXfrm>
        <a:off x="0" y="1307020"/>
        <a:ext cx="3267552" cy="951199"/>
      </dsp:txXfrm>
    </dsp:sp>
    <dsp:sp modelId="{149E8246-107E-446D-83A2-2619E61A535F}">
      <dsp:nvSpPr>
        <dsp:cNvPr id="0" name=""/>
        <dsp:cNvSpPr/>
      </dsp:nvSpPr>
      <dsp:spPr>
        <a:xfrm>
          <a:off x="3594307" y="0"/>
          <a:ext cx="3267552" cy="130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40640" rIns="40640" bIns="40640" numCol="1" spcCol="1270" anchor="t" anchorCtr="0">
          <a:noAutofit/>
        </a:bodyPr>
        <a:lstStyle/>
        <a:p>
          <a:pPr marL="0" lvl="0" indent="0" algn="ctr" defTabSz="1422400" rtl="0">
            <a:lnSpc>
              <a:spcPct val="100000"/>
            </a:lnSpc>
            <a:spcBef>
              <a:spcPct val="0"/>
            </a:spcBef>
            <a:spcAft>
              <a:spcPct val="35000"/>
            </a:spcAft>
            <a:buNone/>
            <a:defRPr b="1"/>
          </a:pPr>
          <a:r>
            <a:rPr lang="en-US" sz="3200" kern="1200" dirty="0">
              <a:solidFill>
                <a:schemeClr val="tx1"/>
              </a:solidFill>
              <a:latin typeface="+mj-lt"/>
              <a:cs typeface="Poppins"/>
            </a:rPr>
            <a:t>Still some way to go</a:t>
          </a:r>
        </a:p>
      </dsp:txBody>
      <dsp:txXfrm>
        <a:off x="3594307" y="0"/>
        <a:ext cx="3267552" cy="1307020"/>
      </dsp:txXfrm>
    </dsp:sp>
    <dsp:sp modelId="{8EE598D4-3436-4B47-84B1-DAD22BF1454E}">
      <dsp:nvSpPr>
        <dsp:cNvPr id="0" name=""/>
        <dsp:cNvSpPr/>
      </dsp:nvSpPr>
      <dsp:spPr>
        <a:xfrm>
          <a:off x="3594307" y="1307020"/>
          <a:ext cx="3267552" cy="951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r>
            <a:rPr lang="en-US" sz="1600" kern="1200" dirty="0">
              <a:latin typeface="+mj-lt"/>
              <a:cs typeface="Poppins" pitchFamily="2" charset="77"/>
            </a:rPr>
            <a:t>.</a:t>
          </a:r>
          <a:endParaRPr lang="en-US" sz="1600" kern="1200" dirty="0">
            <a:solidFill>
              <a:schemeClr val="tx1"/>
            </a:solidFill>
            <a:latin typeface="+mj-lt"/>
            <a:cs typeface="Poppins" pitchFamily="2" charset="77"/>
          </a:endParaRPr>
        </a:p>
      </dsp:txBody>
      <dsp:txXfrm>
        <a:off x="3594307" y="1307020"/>
        <a:ext cx="3267552" cy="951199"/>
      </dsp:txXfrm>
    </dsp:sp>
    <dsp:sp modelId="{7601E8C4-7F17-4695-B1CE-57EF4035A40F}">
      <dsp:nvSpPr>
        <dsp:cNvPr id="0" name=""/>
        <dsp:cNvSpPr/>
      </dsp:nvSpPr>
      <dsp:spPr>
        <a:xfrm>
          <a:off x="7188614" y="0"/>
          <a:ext cx="3267552" cy="130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40640" rIns="40640" bIns="40640" numCol="1" spcCol="1270" anchor="t" anchorCtr="0">
          <a:noAutofit/>
        </a:bodyPr>
        <a:lstStyle/>
        <a:p>
          <a:pPr marL="0" lvl="0" indent="0" algn="ctr" defTabSz="1422400" rtl="0">
            <a:lnSpc>
              <a:spcPct val="100000"/>
            </a:lnSpc>
            <a:spcBef>
              <a:spcPct val="0"/>
            </a:spcBef>
            <a:spcAft>
              <a:spcPct val="35000"/>
            </a:spcAft>
            <a:buNone/>
            <a:defRPr b="1"/>
          </a:pPr>
          <a:r>
            <a:rPr lang="en-US" sz="3200" kern="1200" dirty="0">
              <a:solidFill>
                <a:schemeClr val="tx1"/>
              </a:solidFill>
              <a:latin typeface="+mj-lt"/>
              <a:cs typeface="Poppins"/>
            </a:rPr>
            <a:t>Everyone’s responsibility</a:t>
          </a:r>
        </a:p>
      </dsp:txBody>
      <dsp:txXfrm>
        <a:off x="7188614" y="0"/>
        <a:ext cx="3267552" cy="1307020"/>
      </dsp:txXfrm>
    </dsp:sp>
    <dsp:sp modelId="{4089A5D8-997B-4184-99FA-4FC49BC3D349}">
      <dsp:nvSpPr>
        <dsp:cNvPr id="0" name=""/>
        <dsp:cNvSpPr/>
      </dsp:nvSpPr>
      <dsp:spPr>
        <a:xfrm>
          <a:off x="7188614" y="1307020"/>
          <a:ext cx="3267552" cy="951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endParaRPr lang="en-US" sz="1600" kern="1200" dirty="0">
            <a:solidFill>
              <a:schemeClr val="tx1"/>
            </a:solidFill>
            <a:latin typeface="+mj-lt"/>
            <a:cs typeface="Poppins" pitchFamily="2" charset="77"/>
          </a:endParaRPr>
        </a:p>
      </dsp:txBody>
      <dsp:txXfrm>
        <a:off x="7188614" y="1307020"/>
        <a:ext cx="3267552" cy="951199"/>
      </dsp:txXfrm>
    </dsp:sp>
  </dsp:spTree>
</dsp:drawing>
</file>

<file path=ppt/diagrams/layout1.xml><?xml version="1.0" encoding="utf-8"?>
<dgm:layoutDef xmlns:dgm="http://schemas.openxmlformats.org/drawingml/2006/diagram" xmlns:a="http://schemas.openxmlformats.org/drawingml/2006/main" uniqueId="urn:microsoft.com/office/officeart/2024/3/layout/ArchList1#26">
  <dgm:title val="Flexible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linDir" val="from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ArchList1#26">
  <dgm:title val="Flexible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linDir" val="from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12/5/2025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12/5/2025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I’m going to talk about</a:t>
            </a:r>
          </a:p>
          <a:p>
            <a:r>
              <a:rPr lang="en-GB" dirty="0"/>
              <a:t>Why it is important</a:t>
            </a:r>
          </a:p>
          <a:p>
            <a:r>
              <a:rPr lang="en-GB" dirty="0"/>
              <a:t>But…before I start</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2059969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yourself safe</a:t>
            </a:r>
          </a:p>
          <a:p>
            <a:r>
              <a:rPr lang="en-GB" dirty="0"/>
              <a:t>Helplines and support at end of this</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434019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Health Support in HE (2023) has a couple of predecessors, as you can see WAG through the mind over matter strategy in 2018 assessed the mental and emotional health of children and young people in Wales, they found...</a:t>
            </a:r>
          </a:p>
          <a:p>
            <a:r>
              <a:rPr lang="en-GB" dirty="0"/>
              <a:t>In 2020 they reviewed the original strategy but found…</a:t>
            </a:r>
          </a:p>
          <a:p>
            <a:r>
              <a:rPr lang="en-GB" dirty="0"/>
              <a:t>So, in 2023 the Children, young people and Education Committee wrote the MHS in HE. There are other strategies and policies that link to school age children, however there was an acknowledgement that there needed to be separate guidance for Universities in Wales.</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532805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the need for the policy…</a:t>
            </a:r>
          </a:p>
          <a:p>
            <a:r>
              <a:rPr lang="en-GB" dirty="0"/>
              <a:t>Higher Education Funding Council Wales (at the time now </a:t>
            </a:r>
            <a:r>
              <a:rPr lang="en-GB" dirty="0" err="1"/>
              <a:t>Medr</a:t>
            </a:r>
            <a:r>
              <a:rPr lang="en-GB" dirty="0"/>
              <a:t>) notes that there is a rise in students reporting a mental health condition to universities when they apply or </a:t>
            </a:r>
            <a:r>
              <a:rPr lang="en-GB" dirty="0" err="1"/>
              <a:t>enroll</a:t>
            </a:r>
            <a:endParaRPr lang="en-GB" dirty="0"/>
          </a:p>
          <a:p>
            <a:r>
              <a:rPr lang="en-GB" dirty="0"/>
              <a:t>There is a new demographic of widening access students who would once have been seen as non-traditional students (however there is an argument that these are now traditional students)</a:t>
            </a:r>
          </a:p>
          <a:p>
            <a:r>
              <a:rPr lang="en-GB" dirty="0"/>
              <a:t>There is a lack of understanding around the complex mental health needs of students</a:t>
            </a:r>
          </a:p>
          <a:p>
            <a:r>
              <a:rPr lang="en-GB" dirty="0"/>
              <a:t>All these points from research are reflected within the rational for the Mental Health Support in HE document, this evidences that the policy and research are currently, at least in its conception, aligned.</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57918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33 recommendations in total from this policy covering annual updates and reviews of mental health services, statistics from institutions, independent evaluation of the impact of Covid on those transitioning into HE and many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Shared responsibility and common approach – Uni, GP, CAMHS all working together to support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Working together – students, universities, WAG, HEFCW (MEDR) to set a baseline of support that should be offered and expected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Provide additional financial support – this not only relates to funding mental health support but includes a preventative approach considering in-year funding to those who are struggling.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Link with pre-16 support – so that another transition from services does not negatively impact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Funding – through </a:t>
            </a:r>
            <a:r>
              <a:rPr lang="en-GB" dirty="0" err="1"/>
              <a:t>Medr</a:t>
            </a:r>
            <a:r>
              <a:rPr lang="en-GB" dirty="0"/>
              <a:t> – according to </a:t>
            </a:r>
            <a:r>
              <a:rPr lang="en-GB" dirty="0" err="1"/>
              <a:t>Medr</a:t>
            </a:r>
            <a:r>
              <a:rPr lang="en-GB" dirty="0"/>
              <a:t> there is £2,350,000 specifically to fund mental health services for universities for 25-26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520081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738039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9DDC4-3D96-4607-D69D-E3EFC3C79E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FBE27B-AFBA-7832-2360-228A3EE4DD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7DB7F2-4944-A87C-5DBE-BE112FC5256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could not find any media reports on the policy itself, however as you can see there are a lot of views within the media about universities roles within supporting students with mental ill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Headlines from BBC, The Independent, Bristol Live, daily mail, IWA the Welsh agenda, the Bristol tab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Media first picked this up with the death of Natasha </a:t>
            </a:r>
            <a:r>
              <a:rPr lang="en-GB" dirty="0" err="1"/>
              <a:t>Abarhart</a:t>
            </a:r>
            <a:r>
              <a:rPr lang="en-GB" dirty="0"/>
              <a:t> in 2018 due to the pressures of her studies - BBC</a:t>
            </a:r>
          </a:p>
          <a:p>
            <a:r>
              <a:rPr lang="en-GB" dirty="0"/>
              <a:t>Media are clearly calling for more to be done. However, as mentioned by the BBC is it just universities responsibilities?</a:t>
            </a:r>
          </a:p>
          <a:p>
            <a:r>
              <a:rPr lang="en-GB" dirty="0"/>
              <a:t>As you can see these include universities needing to do more to support students and prevent harm to questioning if mental health support is solely the responsibility of universities – this was echoed in the policy report where it talks about joint up working and shared responsibility.</a:t>
            </a:r>
          </a:p>
        </p:txBody>
      </p:sp>
      <p:sp>
        <p:nvSpPr>
          <p:cNvPr id="4" name="Slide Number Placeholder 3">
            <a:extLst>
              <a:ext uri="{FF2B5EF4-FFF2-40B4-BE49-F238E27FC236}">
                <a16:creationId xmlns:a16="http://schemas.microsoft.com/office/drawing/2014/main" id="{666814AF-1C49-5BAA-D1D4-BF85A7ACA640}"/>
              </a:ext>
            </a:extLst>
          </p:cNvPr>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1878273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cs typeface="Poppins Light"/>
              </a:rPr>
              <a:t>Although not a direct comparison Australia is developing its research in Student Mental ill health.</a:t>
            </a:r>
          </a:p>
          <a:p>
            <a:r>
              <a:rPr lang="en-US" sz="1200" dirty="0">
                <a:cs typeface="Poppins Light"/>
              </a:rPr>
              <a:t>There is no governmental policy in Australia for universities as in Wales, however in research it was observed that 64% of Australian universities had their own local policy or strategy's there </a:t>
            </a:r>
            <a:endParaRPr lang="en-US" sz="1200" dirty="0"/>
          </a:p>
          <a:p>
            <a:r>
              <a:rPr lang="en-GB" dirty="0"/>
              <a:t>This is similarly the case in South Africa where there is no central governmental approach to mental health in universities but, instead institutions have their own policy.</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741234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ONS figures show that suicide rates of people aged 21-24 that those who do not attend university are 2.7 times more likely to take their own life. </a:t>
            </a:r>
          </a:p>
          <a:p>
            <a:r>
              <a:rPr lang="en-US" sz="1200" dirty="0"/>
              <a:t>There are criticisms that the report only considers HE rather than tertiary education as a whole</a:t>
            </a:r>
          </a:p>
          <a:p>
            <a:r>
              <a:rPr lang="en-US" sz="1200" dirty="0"/>
              <a:t>Concerns that there will not be the action needed from the policy due to the 2 it came from</a:t>
            </a:r>
          </a:p>
          <a:p>
            <a:r>
              <a:rPr lang="en-US" sz="1200" dirty="0"/>
              <a:t>Adults right to privacy</a:t>
            </a:r>
          </a:p>
          <a:p>
            <a:r>
              <a:rPr lang="en-US" sz="1200" dirty="0"/>
              <a:t>Universities Wales pointed out that intersectionality not considered</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8795486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6.jp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jp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8.jp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0.jpg"/></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4421221"/>
            <a:ext cx="10478450" cy="914400"/>
          </a:xfrm>
        </p:spPr>
        <p:txBody>
          <a:bodyPr anchor="t" anchorCtr="0">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335373"/>
            <a:ext cx="10478450" cy="73152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Picture Placeholder 10">
            <a:extLst>
              <a:ext uri="{FF2B5EF4-FFF2-40B4-BE49-F238E27FC236}">
                <a16:creationId xmlns:a16="http://schemas.microsoft.com/office/drawing/2014/main" id="{8CC9A669-A9A2-C81A-7659-2BE084D43C34}"/>
              </a:ext>
            </a:extLst>
          </p:cNvPr>
          <p:cNvSpPr>
            <a:spLocks noGrp="1"/>
          </p:cNvSpPr>
          <p:nvPr>
            <p:ph type="pic" sz="quarter" idx="17"/>
          </p:nvPr>
        </p:nvSpPr>
        <p:spPr>
          <a:xfrm>
            <a:off x="0" y="0"/>
            <a:ext cx="12192000" cy="3778270"/>
          </a:xfrm>
          <a:blipFill dpi="0" rotWithShape="1">
            <a:blip r:embed="rId2">
              <a:alphaModFix amt="60000"/>
            </a:blip>
            <a:srcRect/>
            <a:stretch>
              <a:fillRect/>
            </a:stretch>
          </a:blipFill>
        </p:spPr>
        <p:txBody>
          <a:bodyPr/>
          <a:lstStyle/>
          <a:p>
            <a:r>
              <a:rPr lang="en-US" dirty="0"/>
              <a:t>Click icon to add picture</a:t>
            </a:r>
          </a:p>
        </p:txBody>
      </p:sp>
      <p:pic>
        <p:nvPicPr>
          <p:cNvPr id="6" name="Graphic 5">
            <a:extLst>
              <a:ext uri="{FF2B5EF4-FFF2-40B4-BE49-F238E27FC236}">
                <a16:creationId xmlns:a16="http://schemas.microsoft.com/office/drawing/2014/main" id="{46B6C58C-A09F-CD8C-3AD4-3613FA8617A9}"/>
              </a:ext>
            </a:extLst>
          </p:cNvPr>
          <p:cNvPicPr>
            <a:picLocks/>
          </p:cNvPicPr>
          <p:nvPr/>
        </p:nvPicPr>
        <p:blipFill>
          <a:blip r:embed="rId3">
            <a:extLst>
              <a:ext uri="{96DAC541-7B7A-43D3-8B79-37D633B846F1}">
                <asvg:svgBlip xmlns:asvg="http://schemas.microsoft.com/office/drawing/2016/SVG/main" r:embed="rId4"/>
              </a:ext>
            </a:extLst>
          </a:blip>
          <a:stretch>
            <a:fillRect/>
          </a:stretch>
        </p:blipFill>
        <p:spPr>
          <a:xfrm>
            <a:off x="11227057" y="4519930"/>
            <a:ext cx="36576" cy="521208"/>
          </a:xfrm>
          <a:prstGeom prst="rect">
            <a:avLst/>
          </a:prstGeom>
        </p:spPr>
      </p:pic>
    </p:spTree>
    <p:extLst>
      <p:ext uri="{BB962C8B-B14F-4D97-AF65-F5344CB8AC3E}">
        <p14:creationId xmlns:p14="http://schemas.microsoft.com/office/powerpoint/2010/main" val="30520793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24975" y="831439"/>
            <a:ext cx="10440990" cy="1132258"/>
          </a:xfrm>
        </p:spPr>
        <p:txBody>
          <a:bodyPr>
            <a:norm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24975" y="2103120"/>
            <a:ext cx="10440989" cy="3577294"/>
          </a:xfrm>
        </p:spPr>
        <p:txBody>
          <a:bodyPr/>
          <a:lstStyle>
            <a:lvl1pPr marL="0" indent="0">
              <a:buFont typeface="Arial" panose="020B0604020202020204" pitchFamily="34" charset="0"/>
              <a:buChar char="•"/>
              <a:defRPr sz="2400"/>
            </a:lvl1pPr>
            <a:lvl2pPr marL="228600" indent="0">
              <a:buFont typeface="Arial" panose="020B0604020202020204" pitchFamily="34" charset="0"/>
              <a:buChar char="•"/>
              <a:defRPr sz="2400"/>
            </a:lvl2pPr>
            <a:lvl3pPr marL="457200" indent="0">
              <a:buFont typeface="Arial" panose="020B0604020202020204" pitchFamily="34" charset="0"/>
              <a:buChar char="•"/>
              <a:defRPr sz="2400"/>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896419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US" dirty="0"/>
              <a:t>Click icon to add picture</a:t>
            </a:r>
          </a:p>
        </p:txBody>
      </p:sp>
      <p:pic>
        <p:nvPicPr>
          <p:cNvPr id="9" name="Graphic 8">
            <a:extLst>
              <a:ext uri="{FF2B5EF4-FFF2-40B4-BE49-F238E27FC236}">
                <a16:creationId xmlns:a16="http://schemas.microsoft.com/office/drawing/2014/main" id="{57C4ECD9-5950-288D-F0E8-15AB93A0C11C}"/>
              </a:ext>
            </a:extLst>
          </p:cNvPr>
          <p:cNvPicPr>
            <a:picLocks/>
          </p:cNvPicPr>
          <p:nvPr/>
        </p:nvPicPr>
        <p:blipFill>
          <a:blip r:embed="rId3">
            <a:extLst>
              <a:ext uri="{96DAC541-7B7A-43D3-8B79-37D633B846F1}">
                <asvg:svgBlip xmlns:asvg="http://schemas.microsoft.com/office/drawing/2016/SVG/main" r:embed="rId4"/>
              </a:ext>
            </a:extLst>
          </a:blip>
          <a:stretch>
            <a:fillRect/>
          </a:stretch>
        </p:blipFill>
        <p:spPr>
          <a:xfrm rot="16200000">
            <a:off x="7532546" y="676656"/>
            <a:ext cx="36576" cy="521208"/>
          </a:xfrm>
          <a:prstGeom prst="rect">
            <a:avLst/>
          </a:prstGeom>
        </p:spPr>
      </p:pic>
    </p:spTree>
    <p:extLst>
      <p:ext uri="{BB962C8B-B14F-4D97-AF65-F5344CB8AC3E}">
        <p14:creationId xmlns:p14="http://schemas.microsoft.com/office/powerpoint/2010/main" val="7031977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7073" y="2920382"/>
            <a:ext cx="6675120" cy="2468880"/>
          </a:xfrm>
        </p:spPr>
        <p:txBody>
          <a:bodyPr anchor="t" anchorCtr="0">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7073" y="5413788"/>
            <a:ext cx="6675120" cy="64008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7985760" y="0"/>
            <a:ext cx="4206240" cy="6858000"/>
          </a:xfrm>
          <a:blipFill dpi="0" rotWithShape="1">
            <a:blip r:embed="rId2">
              <a:alphaModFix amt="60000"/>
            </a:blip>
            <a:srcRect/>
            <a:stretch>
              <a:fillRect l="-56812"/>
            </a:stretch>
          </a:blipFill>
        </p:spPr>
        <p:txBody>
          <a:bodyPr/>
          <a:lstStyle/>
          <a:p>
            <a:r>
              <a:rPr lang="en-US" dirty="0"/>
              <a:t>Click icon to add picture</a:t>
            </a:r>
          </a:p>
        </p:txBody>
      </p:sp>
      <p:pic>
        <p:nvPicPr>
          <p:cNvPr id="4" name="Graphic 3">
            <a:extLst>
              <a:ext uri="{FF2B5EF4-FFF2-40B4-BE49-F238E27FC236}">
                <a16:creationId xmlns:a16="http://schemas.microsoft.com/office/drawing/2014/main" id="{FBEFB6B4-A1CA-B788-D366-460FCF81670F}"/>
              </a:ext>
            </a:extLst>
          </p:cNvPr>
          <p:cNvPicPr>
            <a:picLocks/>
          </p:cNvPicPr>
          <p:nvPr userDrawn="1"/>
        </p:nvPicPr>
        <p:blipFill>
          <a:blip r:embed="rId3">
            <a:extLst>
              <a:ext uri="{96DAC541-7B7A-43D3-8B79-37D633B846F1}">
                <asvg:svgBlip xmlns:asvg="http://schemas.microsoft.com/office/drawing/2016/SVG/main" r:embed="rId4"/>
              </a:ext>
            </a:extLst>
          </a:blip>
          <a:stretch>
            <a:fillRect/>
          </a:stretch>
        </p:blipFill>
        <p:spPr>
          <a:xfrm>
            <a:off x="925164" y="1893372"/>
            <a:ext cx="36576" cy="521208"/>
          </a:xfrm>
          <a:prstGeom prst="rect">
            <a:avLst/>
          </a:prstGeom>
        </p:spPr>
      </p:pic>
    </p:spTree>
    <p:extLst>
      <p:ext uri="{BB962C8B-B14F-4D97-AF65-F5344CB8AC3E}">
        <p14:creationId xmlns:p14="http://schemas.microsoft.com/office/powerpoint/2010/main" val="42113482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832850"/>
            <a:ext cx="7478991" cy="3635797"/>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4526561"/>
            <a:ext cx="6655522" cy="1545336"/>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4" name="Graphic 3">
            <a:extLst>
              <a:ext uri="{FF2B5EF4-FFF2-40B4-BE49-F238E27FC236}">
                <a16:creationId xmlns:a16="http://schemas.microsoft.com/office/drawing/2014/main" id="{E5969981-6F14-05AD-84BE-60811ABC8EEF}"/>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11224895" y="911860"/>
            <a:ext cx="36576" cy="521208"/>
          </a:xfrm>
          <a:prstGeom prst="rect">
            <a:avLst/>
          </a:prstGeom>
        </p:spPr>
      </p:pic>
    </p:spTree>
    <p:extLst>
      <p:ext uri="{BB962C8B-B14F-4D97-AF65-F5344CB8AC3E}">
        <p14:creationId xmlns:p14="http://schemas.microsoft.com/office/powerpoint/2010/main" val="662359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6" y="1097280"/>
            <a:ext cx="7876287" cy="3592629"/>
          </a:xfrm>
        </p:spPr>
        <p:txBody>
          <a:bodyPr anchor="b">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3816" y="5057409"/>
            <a:ext cx="7375466" cy="1014984"/>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4" name="Graphic 3">
            <a:extLst>
              <a:ext uri="{FF2B5EF4-FFF2-40B4-BE49-F238E27FC236}">
                <a16:creationId xmlns:a16="http://schemas.microsoft.com/office/drawing/2014/main" id="{95D914E6-8049-9561-C97E-2ED8FCDB89E6}"/>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54030" y="676656"/>
            <a:ext cx="36576" cy="521208"/>
          </a:xfrm>
          <a:prstGeom prst="rect">
            <a:avLst/>
          </a:prstGeom>
        </p:spPr>
      </p:pic>
    </p:spTree>
    <p:extLst>
      <p:ext uri="{BB962C8B-B14F-4D97-AF65-F5344CB8AC3E}">
        <p14:creationId xmlns:p14="http://schemas.microsoft.com/office/powerpoint/2010/main" val="39697243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4" name="Graphic 3">
            <a:extLst>
              <a:ext uri="{FF2B5EF4-FFF2-40B4-BE49-F238E27FC236}">
                <a16:creationId xmlns:a16="http://schemas.microsoft.com/office/drawing/2014/main" id="{B7AB9D02-BDB0-5420-CBA2-3044DDB6D79D}"/>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077712" y="679622"/>
            <a:ext cx="36576" cy="521208"/>
          </a:xfrm>
          <a:prstGeom prst="rect">
            <a:avLst/>
          </a:prstGeom>
        </p:spPr>
      </p:pic>
    </p:spTree>
    <p:extLst>
      <p:ext uri="{BB962C8B-B14F-4D97-AF65-F5344CB8AC3E}">
        <p14:creationId xmlns:p14="http://schemas.microsoft.com/office/powerpoint/2010/main" val="31134968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0B7FFBE8-95FC-A978-8212-6B5D8F34CC6D}"/>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7047762"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8461" y="1561943"/>
            <a:ext cx="4681728" cy="4569825"/>
          </a:xfrm>
        </p:spPr>
        <p:txBody>
          <a:bodyPr anchor="b">
            <a:normAutofit/>
          </a:bodyPr>
          <a:lstStyle>
            <a:lvl1pPr algn="l">
              <a:defRPr sz="4000"/>
            </a:lvl1pPr>
          </a:lstStyle>
          <a:p>
            <a:r>
              <a:rPr lang="en-US" dirty="0"/>
              <a:t>Click to edit Master title style</a:t>
            </a:r>
          </a:p>
        </p:txBody>
      </p:sp>
      <p:sp>
        <p:nvSpPr>
          <p:cNvPr id="13" name="Picture Placeholder 10">
            <a:extLst>
              <a:ext uri="{FF2B5EF4-FFF2-40B4-BE49-F238E27FC236}">
                <a16:creationId xmlns:a16="http://schemas.microsoft.com/office/drawing/2014/main" id="{8DA51E07-C561-85B3-141B-4157C0521FB7}"/>
              </a:ext>
            </a:extLst>
          </p:cNvPr>
          <p:cNvSpPr>
            <a:spLocks noGrp="1"/>
          </p:cNvSpPr>
          <p:nvPr>
            <p:ph type="pic" sz="quarter" idx="13"/>
          </p:nvPr>
        </p:nvSpPr>
        <p:spPr>
          <a:xfrm>
            <a:off x="0" y="0"/>
            <a:ext cx="6095994" cy="6858000"/>
          </a:xfrm>
          <a:blipFill dpi="0" rotWithShape="1">
            <a:blip r:embed="rId4">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8847022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10107029" cy="4935272"/>
          </a:xfrm>
        </p:spPr>
        <p:txBody>
          <a:bodyPr anchor="b">
            <a:normAutofit/>
          </a:bodyPr>
          <a:lstStyle>
            <a:lvl1pPr algn="l">
              <a:defRPr sz="4000"/>
            </a:lvl1pPr>
          </a:lstStyle>
          <a:p>
            <a:r>
              <a:rPr lang="en-US" dirty="0"/>
              <a:t>Click to edit Master title style</a:t>
            </a:r>
          </a:p>
        </p:txBody>
      </p:sp>
    </p:spTree>
    <p:extLst>
      <p:ext uri="{BB962C8B-B14F-4D97-AF65-F5344CB8AC3E}">
        <p14:creationId xmlns:p14="http://schemas.microsoft.com/office/powerpoint/2010/main" val="22863360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4800600" cy="4935272"/>
          </a:xfrm>
        </p:spPr>
        <p:txBody>
          <a:bodyPr anchor="b">
            <a:normAutofit/>
          </a:bodyPr>
          <a:lstStyle>
            <a:lvl1pPr algn="l">
              <a:defRPr sz="4000"/>
            </a:lvl1pPr>
          </a:lstStyle>
          <a:p>
            <a:r>
              <a:rPr lang="en-US" dirty="0"/>
              <a:t>Click to edit Master title style</a:t>
            </a:r>
          </a:p>
        </p:txBody>
      </p:sp>
      <p:sp>
        <p:nvSpPr>
          <p:cNvPr id="5" name="Picture Placeholder 10">
            <a:extLst>
              <a:ext uri="{FF2B5EF4-FFF2-40B4-BE49-F238E27FC236}">
                <a16:creationId xmlns:a16="http://schemas.microsoft.com/office/drawing/2014/main" id="{F85F708B-992C-821E-50D2-07A27EDFA154}"/>
              </a:ext>
            </a:extLst>
          </p:cNvPr>
          <p:cNvSpPr>
            <a:spLocks noGrp="1"/>
          </p:cNvSpPr>
          <p:nvPr>
            <p:ph type="pic" sz="quarter" idx="13"/>
          </p:nvPr>
        </p:nvSpPr>
        <p:spPr>
          <a:xfrm>
            <a:off x="6096006" y="0"/>
            <a:ext cx="6095994" cy="6858000"/>
          </a:xfrm>
          <a:blipFill dpi="0" rotWithShape="1">
            <a:blip r:embed="rId2">
              <a:alphaModFix amt="60000"/>
            </a:blip>
            <a:srcRect/>
            <a:stretch>
              <a:fillRect/>
            </a:stretch>
          </a:blipFill>
        </p:spPr>
        <p:txBody>
          <a:bodyPr/>
          <a:lstStyle/>
          <a:p>
            <a:r>
              <a:rPr lang="en-US" dirty="0"/>
              <a:t>Click icon to add picture</a:t>
            </a:r>
          </a:p>
        </p:txBody>
      </p:sp>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226348594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9F53EAF-F066-AFDA-2C25-8F96143C7AFD}"/>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11224895" y="911860"/>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810063"/>
            <a:ext cx="8467558" cy="1554480"/>
          </a:xfrm>
        </p:spPr>
        <p:txBody>
          <a:bodyPr anchor="t" anchorCtr="0">
            <a:normAutofit/>
          </a:bodyPr>
          <a:lstStyle>
            <a:lvl1pPr>
              <a:defRPr sz="4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3816" y="2380995"/>
            <a:ext cx="8869680" cy="3291840"/>
          </a:xfrm>
        </p:spPr>
        <p:txBody>
          <a:bodyPr>
            <a:normAutofit/>
          </a:bodyPr>
          <a:lstStyle>
            <a:lvl1pPr marL="0" indent="0">
              <a:buFont typeface="+mj-lt"/>
              <a:buNone/>
              <a:defRPr sz="2000"/>
            </a:lvl1pPr>
            <a:lvl2pPr marL="228600" indent="0">
              <a:buFont typeface="+mj-lt"/>
              <a:buNone/>
              <a:defRPr sz="1800"/>
            </a:lvl2pPr>
            <a:lvl3pPr marL="457200" indent="0">
              <a:buFont typeface="+mj-lt"/>
              <a:buNone/>
              <a:defRPr sz="1600"/>
            </a:lvl3pPr>
            <a:lvl4pPr marL="685800" indent="0">
              <a:buFont typeface="+mj-lt"/>
              <a:buNone/>
              <a:defRPr sz="1400"/>
            </a:lvl4pPr>
            <a:lvl5pPr marL="914400" indent="0">
              <a:buFont typeface="+mj-lt"/>
              <a:buNone/>
              <a:defRPr sz="1200"/>
            </a:lvl5pPr>
          </a:lstStyle>
          <a:p>
            <a:pPr lvl="0"/>
            <a:r>
              <a:rPr lang="en-US" dirty="0"/>
              <a:t>Click to edit Master text styles</a:t>
            </a:r>
          </a:p>
          <a:p>
            <a:pPr lvl="1"/>
            <a:r>
              <a:rPr lang="en-US" dirty="0"/>
              <a:t>Second level</a:t>
            </a:r>
          </a:p>
          <a:p>
            <a:pPr lvl="2"/>
            <a:r>
              <a:rPr lang="en-US" dirty="0"/>
              <a:t>Third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655852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5577962" cy="4807131"/>
          </a:xfrm>
        </p:spPr>
        <p:txBody>
          <a:bodyPr anchor="b">
            <a:normAutofit/>
          </a:bodyPr>
          <a:lstStyle>
            <a:lvl1pPr>
              <a:defRPr sz="32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411808" y="1884121"/>
            <a:ext cx="3596952" cy="4151675"/>
          </a:xfrm>
        </p:spPr>
        <p:txBody>
          <a:bodyPr anchor="b"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US" dirty="0"/>
              <a:t>Click to edit Master text styles</a:t>
            </a:r>
          </a:p>
          <a:p>
            <a:pPr lvl="1"/>
            <a:r>
              <a:rPr lang="en-US" dirty="0"/>
              <a:t>Second level</a:t>
            </a:r>
          </a:p>
          <a:p>
            <a:pPr lvl="2"/>
            <a:r>
              <a:rPr lang="en-US" dirty="0"/>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7752392"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2848" y="803514"/>
            <a:ext cx="429207" cy="365125"/>
          </a:xfrm>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492150" y="799483"/>
            <a:ext cx="4429566" cy="365125"/>
          </a:xfrm>
        </p:spPr>
        <p:txBody>
          <a:bodyPr/>
          <a:lstStyle>
            <a:lvl1pPr algn="ctr">
              <a:defRPr/>
            </a:lvl1pPr>
          </a:lstStyle>
          <a:p>
            <a:pPr algn="l"/>
            <a:endParaRPr lang="en-US" dirty="0"/>
          </a:p>
        </p:txBody>
      </p:sp>
    </p:spTree>
    <p:extLst>
      <p:ext uri="{BB962C8B-B14F-4D97-AF65-F5344CB8AC3E}">
        <p14:creationId xmlns:p14="http://schemas.microsoft.com/office/powerpoint/2010/main" val="3583669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3234184" cy="4202629"/>
          </a:xfrm>
        </p:spPr>
        <p:txBody>
          <a:bodyPr anchor="ctr" anchorCtr="0">
            <a:normAutofit/>
          </a:bodyPr>
          <a:lstStyle>
            <a:lvl1pPr>
              <a:defRPr sz="32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97524" y="1353163"/>
            <a:ext cx="3596952" cy="4151675"/>
          </a:xfrm>
        </p:spPr>
        <p:txBody>
          <a:bodyPr anchor="ctr"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US" dirty="0"/>
              <a:t>Click to edit Master text styles</a:t>
            </a:r>
          </a:p>
          <a:p>
            <a:pPr lvl="1"/>
            <a:r>
              <a:rPr lang="en-US" dirty="0"/>
              <a:t>Second level</a:t>
            </a:r>
          </a:p>
          <a:p>
            <a:pPr lvl="2"/>
            <a:r>
              <a:rPr lang="en-US" dirty="0"/>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9576"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3816"/>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96386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74732B46-F1F0-7522-FC25-AABA628DA30B}"/>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7104188" y="676656"/>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4552002"/>
            <a:ext cx="4663440" cy="1554480"/>
          </a:xfrm>
        </p:spPr>
        <p:txBody>
          <a:bodyPr anchor="b" anchorCtr="0">
            <a:noAutofit/>
          </a:bodyPr>
          <a:lstStyle>
            <a:lvl1pPr>
              <a:defRPr sz="3200"/>
            </a:lvl1pPr>
          </a:lstStyle>
          <a:p>
            <a:r>
              <a:rPr lang="en-US" dirty="0"/>
              <a:t>Click to edit Master title style</a:t>
            </a:r>
          </a:p>
        </p:txBody>
      </p:sp>
      <p:sp>
        <p:nvSpPr>
          <p:cNvPr id="9" name="Picture Placeholder 10">
            <a:extLst>
              <a:ext uri="{FF2B5EF4-FFF2-40B4-BE49-F238E27FC236}">
                <a16:creationId xmlns:a16="http://schemas.microsoft.com/office/drawing/2014/main" id="{622FFB4D-B5E7-3882-7509-50FC147AD0C1}"/>
              </a:ext>
            </a:extLst>
          </p:cNvPr>
          <p:cNvSpPr>
            <a:spLocks noGrp="1"/>
          </p:cNvSpPr>
          <p:nvPr>
            <p:ph type="pic" sz="quarter" idx="14"/>
          </p:nvPr>
        </p:nvSpPr>
        <p:spPr>
          <a:xfrm>
            <a:off x="923544" y="941832"/>
            <a:ext cx="4179742" cy="2992856"/>
          </a:xfrm>
          <a:blipFill dpi="0" rotWithShape="1">
            <a:blip r:embed="rId4">
              <a:alphaModFix amt="60000"/>
            </a:blip>
            <a:srcRect/>
            <a:stretch>
              <a:fillRect l="-3918" t="-835" b="-338"/>
            </a:stretch>
          </a:blipFill>
        </p:spPr>
        <p:txBody>
          <a:bodyPr/>
          <a:lstStyle/>
          <a:p>
            <a:r>
              <a:rPr lang="en-US" dirty="0"/>
              <a:t>Click icon to add picture</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6682"/>
            <a:ext cx="429207" cy="365125"/>
          </a:xfrm>
        </p:spPr>
        <p:txBody>
          <a:bodyPr/>
          <a:lstStyle>
            <a:lvl1pPr algn="r">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65388" y="2718978"/>
            <a:ext cx="4663440" cy="3337560"/>
          </a:xfrm>
        </p:spPr>
        <p:txBody>
          <a:bodyPr anchor="b" anchorCtr="0">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800"/>
            </a:lvl4pPr>
            <a:lvl5pPr>
              <a:buFont typeface="+mj-lt"/>
              <a:buNone/>
              <a:defRPr sz="18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87598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B1C55ED2-79AB-08DC-6DCF-C07F6CBD227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922189" y="1217512"/>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9404" y="2385975"/>
            <a:ext cx="4325112" cy="2454796"/>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1323984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86383B9E-F152-84FC-BD1D-4F84C5670DA1}"/>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57799" y="5660464"/>
            <a:ext cx="36576" cy="52120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5" y="2819320"/>
            <a:ext cx="4372547" cy="2834640"/>
          </a:xfrm>
        </p:spPr>
        <p:txBody>
          <a:bodyPr>
            <a:normAutofit/>
          </a:bodyPr>
          <a:lstStyle>
            <a:lvl1pPr>
              <a:defRPr sz="3200"/>
            </a:lvl1pPr>
          </a:lstStyle>
          <a:p>
            <a:r>
              <a:rPr lang="en-US" dirty="0"/>
              <a:t>Click to edit Master title style</a:t>
            </a:r>
          </a:p>
        </p:txBody>
      </p:sp>
      <p:sp>
        <p:nvSpPr>
          <p:cNvPr id="3" name="Picture Placeholder 10">
            <a:extLst>
              <a:ext uri="{FF2B5EF4-FFF2-40B4-BE49-F238E27FC236}">
                <a16:creationId xmlns:a16="http://schemas.microsoft.com/office/drawing/2014/main" id="{8B0E68BA-9AEE-909E-56B9-A14C4D9AD352}"/>
              </a:ext>
            </a:extLst>
          </p:cNvPr>
          <p:cNvSpPr>
            <a:spLocks noGrp="1"/>
          </p:cNvSpPr>
          <p:nvPr>
            <p:ph type="pic" sz="quarter" idx="14"/>
          </p:nvPr>
        </p:nvSpPr>
        <p:spPr>
          <a:xfrm>
            <a:off x="1" y="0"/>
            <a:ext cx="12191999" cy="2171156"/>
          </a:xfrm>
          <a:blipFill dpi="0" rotWithShape="1">
            <a:blip r:embed="rId4">
              <a:alphaModFix amt="60000"/>
            </a:blip>
            <a:srcRect/>
            <a:stretch>
              <a:fillRect l="1" t="1" r="-5" b="-376"/>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096000" y="2815002"/>
            <a:ext cx="5162550" cy="283464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53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5437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48082"/>
            <a:ext cx="4145582" cy="4638825"/>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97419" y="848517"/>
            <a:ext cx="5681662" cy="4818062"/>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5717127"/>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466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90759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50392"/>
            <a:ext cx="4142232" cy="4940661"/>
          </a:xfrm>
        </p:spPr>
        <p:txBody>
          <a:bodyPr>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7607"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66305"/>
            <a:ext cx="6159500" cy="5390822"/>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31882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7901" y="842957"/>
            <a:ext cx="3494314" cy="4768174"/>
          </a:xfrm>
        </p:spPr>
        <p:txBody>
          <a:bodyPr>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65504"/>
            <a:ext cx="6766560" cy="5093862"/>
          </a:xfrm>
        </p:spPr>
        <p:txBody>
          <a:bodyPr>
            <a:normAutofit/>
          </a:bodyPr>
          <a:lstStyle>
            <a:lvl1pPr>
              <a:lnSpc>
                <a:spcPct val="90000"/>
              </a:lnSpc>
              <a:defRPr sz="1800"/>
            </a:lvl1pPr>
            <a:lvl2pPr>
              <a:lnSpc>
                <a:spcPct val="90000"/>
              </a:lnSpc>
              <a:defRPr sz="1600"/>
            </a:lvl2pPr>
            <a:lvl3pPr>
              <a:lnSpc>
                <a:spcPct val="90000"/>
              </a:lnSpc>
              <a:defRPr sz="1400"/>
            </a:lvl3pPr>
            <a:lvl4pPr>
              <a:lnSpc>
                <a:spcPct val="90000"/>
              </a:lnSpc>
              <a:defRPr sz="1200"/>
            </a:lvl4pPr>
            <a:lvl5pPr>
              <a:lnSpc>
                <a:spcPct val="90000"/>
              </a:lnSpc>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911192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16209" y="868680"/>
            <a:ext cx="6093225" cy="1143000"/>
          </a:xfrm>
        </p:spPr>
        <p:txBody>
          <a:bodyPr anchor="t" anchorCtr="0">
            <a:normAutofit/>
          </a:bodyPr>
          <a:lstStyle>
            <a:lvl1pPr>
              <a:defRPr sz="32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437529" cy="6858000"/>
          </a:xfrm>
          <a:blipFill dpi="0" rotWithShape="1">
            <a:blip r:embed="rId2">
              <a:alphaModFix amt="60000"/>
            </a:blip>
            <a:srcRect/>
            <a:stretch>
              <a:fillRect r="-8031"/>
            </a:stretch>
          </a:blipFill>
        </p:spPr>
        <p:txBody>
          <a:bodyPr/>
          <a:lstStyle/>
          <a:p>
            <a:r>
              <a:rPr lang="en-US" dirty="0"/>
              <a:t>Click icon to add picture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939833"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16209" y="2017058"/>
            <a:ext cx="6071616" cy="4489704"/>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5237749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190" y="822960"/>
            <a:ext cx="6135624" cy="1143000"/>
          </a:xfrm>
        </p:spPr>
        <p:txBody>
          <a:bodyPr anchor="b"/>
          <a:lstStyle/>
          <a:p>
            <a:r>
              <a:rPr lang="en-US" dirty="0"/>
              <a:t>Click to edit Master title style</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817903" y="457200"/>
            <a:ext cx="429207" cy="365125"/>
          </a:xfrm>
        </p:spPr>
        <p:txBody>
          <a:bodyPr/>
          <a:lstStyle/>
          <a:p>
            <a:fld id="{CC057153-B650-4DEB-B370-79DDCFDCE934}" type="slidenum">
              <a:rPr lang="en-US" smtClean="0"/>
              <a:t>‹#›</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1490472" y="457200"/>
            <a:ext cx="1847088" cy="365125"/>
          </a:xfrm>
        </p:spPr>
        <p:txBody>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17316" y="2057402"/>
            <a:ext cx="6135624" cy="448970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1503081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8854" y="829325"/>
            <a:ext cx="6858000" cy="932688"/>
          </a:xfrm>
        </p:spPr>
        <p:txBody>
          <a:bodyPr anchor="t" anchorCtr="0"/>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3429000" cy="6858000"/>
          </a:xfrm>
          <a:blipFill dpi="0" rotWithShape="1">
            <a:blip r:embed="rId2">
              <a:alphaModFix amt="60000"/>
            </a:blip>
            <a:srcRect/>
            <a:stretch>
              <a:fillRect r="-17333"/>
            </a:stretch>
          </a:blipFill>
        </p:spPr>
        <p:txBody>
          <a:bodyPr/>
          <a:lstStyle/>
          <a:p>
            <a:r>
              <a:rPr lang="en-US" dirty="0"/>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869680" y="457200"/>
            <a:ext cx="1845772" cy="365125"/>
          </a:xfrm>
        </p:spPr>
        <p:txBody>
          <a:bodyPr/>
          <a:lstStyle>
            <a:lvl1pPr algn="r">
              <a:defRPr/>
            </a:lvl1p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0935476"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8854" y="1878456"/>
            <a:ext cx="6858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93637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1046" y="4257446"/>
            <a:ext cx="4297661" cy="1852154"/>
          </a:xfrm>
        </p:spPr>
        <p:txBody>
          <a:bodyPr anchor="b">
            <a:noAutofit/>
          </a:bodyPr>
          <a:lstStyle>
            <a:lvl1pPr>
              <a:defRPr sz="3200"/>
            </a:lvl1pPr>
          </a:lstStyle>
          <a:p>
            <a:r>
              <a:rPr lang="en-US" dirty="0"/>
              <a:t>Click to edit Master title style</a:t>
            </a:r>
          </a:p>
        </p:txBody>
      </p:sp>
      <p:pic>
        <p:nvPicPr>
          <p:cNvPr id="4" name="Graphic 3">
            <a:extLst>
              <a:ext uri="{FF2B5EF4-FFF2-40B4-BE49-F238E27FC236}">
                <a16:creationId xmlns:a16="http://schemas.microsoft.com/office/drawing/2014/main" id="{8F2A913F-34E8-6AA3-93B1-82EC26840158}"/>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348844" y="5660464"/>
            <a:ext cx="36576" cy="521208"/>
          </a:xfrm>
          <a:prstGeom prst="rect">
            <a:avLst/>
          </a:prstGeom>
        </p:spPr>
      </p:pic>
      <p:sp>
        <p:nvSpPr>
          <p:cNvPr id="3" name="Picture Placeholder 10">
            <a:extLst>
              <a:ext uri="{FF2B5EF4-FFF2-40B4-BE49-F238E27FC236}">
                <a16:creationId xmlns:a16="http://schemas.microsoft.com/office/drawing/2014/main" id="{A9DF44A2-0708-C962-D4F6-461FBBBE261F}"/>
              </a:ext>
            </a:extLst>
          </p:cNvPr>
          <p:cNvSpPr>
            <a:spLocks noGrp="1"/>
          </p:cNvSpPr>
          <p:nvPr>
            <p:ph type="pic" sz="quarter" idx="13"/>
          </p:nvPr>
        </p:nvSpPr>
        <p:spPr>
          <a:xfrm>
            <a:off x="935034" y="849445"/>
            <a:ext cx="4173673" cy="2913664"/>
          </a:xfrm>
          <a:blipFill dpi="0" rotWithShape="1">
            <a:blip r:embed="rId4">
              <a:alphaModFix amt="60000"/>
            </a:blip>
            <a:srcRect/>
            <a:stretch>
              <a:fillRect b="159"/>
            </a:stretch>
          </a:blipFill>
        </p:spPr>
        <p:txBody>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12179" y="849444"/>
            <a:ext cx="5295472" cy="483489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8869680" y="5719845"/>
            <a:ext cx="1847088" cy="38975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928411" y="5746499"/>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544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09038" y="832804"/>
            <a:ext cx="4361688" cy="1527048"/>
          </a:xfrm>
        </p:spPr>
        <p:txBody>
          <a:bodyPr anchor="t" anchorCtr="0">
            <a:normAutofit/>
          </a:bodyPr>
          <a:lstStyle>
            <a:lvl1pPr>
              <a:defRPr sz="32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096000" cy="6858000"/>
          </a:xfrm>
          <a:blipFill dpi="0" rotWithShape="1">
            <a:blip r:embed="rId2">
              <a:alphaModFix amt="60000"/>
            </a:blip>
            <a:srcRect/>
            <a:stretch>
              <a:fillRect l="-1" r="-8457"/>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08975" y="2467805"/>
            <a:ext cx="4362450"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875427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33023" y="2132530"/>
            <a:ext cx="4961795" cy="1527048"/>
          </a:xfrm>
        </p:spPr>
        <p:txBody>
          <a:bodyPr anchor="t" anchorCtr="0">
            <a:normAutofit/>
          </a:bodyPr>
          <a:lstStyle>
            <a:lvl1pPr>
              <a:defRPr sz="3200"/>
            </a:lvl1pPr>
          </a:lstStyle>
          <a:p>
            <a:r>
              <a:rPr lang="en-US"/>
              <a:t>Click to edit Master title style</a:t>
            </a:r>
            <a:endParaRPr lang="en-US" dirty="0"/>
          </a:p>
        </p:txBody>
      </p:sp>
      <p:sp>
        <p:nvSpPr>
          <p:cNvPr id="5" name="Picture Placeholder 2">
            <a:extLst>
              <a:ext uri="{FF2B5EF4-FFF2-40B4-BE49-F238E27FC236}">
                <a16:creationId xmlns:a16="http://schemas.microsoft.com/office/drawing/2014/main" id="{AA2C06F4-46D4-E31A-FE24-FA262F3070BA}"/>
              </a:ext>
            </a:extLst>
          </p:cNvPr>
          <p:cNvSpPr>
            <a:spLocks noGrp="1"/>
          </p:cNvSpPr>
          <p:nvPr>
            <p:ph type="pic" idx="1"/>
          </p:nvPr>
        </p:nvSpPr>
        <p:spPr>
          <a:xfrm>
            <a:off x="0" y="909016"/>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pic>
        <p:nvPicPr>
          <p:cNvPr id="3" name="Graphic 2">
            <a:extLst>
              <a:ext uri="{FF2B5EF4-FFF2-40B4-BE49-F238E27FC236}">
                <a16:creationId xmlns:a16="http://schemas.microsoft.com/office/drawing/2014/main" id="{68D34A61-0B4C-7668-21C4-92101CEE4BE3}"/>
              </a:ext>
            </a:extLst>
          </p:cNvPr>
          <p:cNvPicPr>
            <a:picLocks/>
          </p:cNvPicPr>
          <p:nvPr userDrawn="1"/>
        </p:nvPicPr>
        <p:blipFill>
          <a:blip r:embed="rId3">
            <a:extLst>
              <a:ext uri="{96DAC541-7B7A-43D3-8B79-37D633B846F1}">
                <asvg:svgBlip xmlns:asvg="http://schemas.microsoft.com/office/drawing/2016/SVG/main" r:embed="rId4"/>
              </a:ext>
            </a:extLst>
          </a:blip>
          <a:stretch>
            <a:fillRect/>
          </a:stretch>
        </p:blipFill>
        <p:spPr>
          <a:xfrm>
            <a:off x="6541267" y="1217512"/>
            <a:ext cx="36576" cy="521208"/>
          </a:xfrm>
          <a:prstGeom prst="rect">
            <a:avLst/>
          </a:prstGeom>
        </p:spPr>
      </p:pic>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433023" y="3788229"/>
            <a:ext cx="4961795" cy="191922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446428" y="572028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3273" y="5720287"/>
            <a:ext cx="2805405" cy="365125"/>
          </a:xfrm>
        </p:spPr>
        <p:txBody>
          <a:bodyPr/>
          <a:lstStyle>
            <a:lvl1pPr algn="l">
              <a:defRPr>
                <a:solidFill>
                  <a:schemeClr val="tx1"/>
                </a:solidFill>
                <a:effectLst/>
              </a:defRPr>
            </a:lvl1pPr>
          </a:lstStyle>
          <a:p>
            <a:endParaRPr lang="en-US" dirty="0"/>
          </a:p>
        </p:txBody>
      </p:sp>
    </p:spTree>
    <p:extLst>
      <p:ext uri="{BB962C8B-B14F-4D97-AF65-F5344CB8AC3E}">
        <p14:creationId xmlns:p14="http://schemas.microsoft.com/office/powerpoint/2010/main" val="989780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38094" y="825703"/>
            <a:ext cx="4522936" cy="932688"/>
          </a:xfrm>
        </p:spPr>
        <p:txBody>
          <a:bodyPr anchor="t" anchorCtr="0"/>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5672379" cy="6858000"/>
          </a:xfrm>
          <a:blipFill dpi="0" rotWithShape="1">
            <a:blip r:embed="rId2">
              <a:alphaModFix amt="60000"/>
            </a:blip>
            <a:srcRect/>
            <a:stretch>
              <a:fillRect r="-14454"/>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748429" y="1789540"/>
            <a:ext cx="4512601"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098587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73104"/>
            <a:ext cx="4572000" cy="932688"/>
          </a:xfrm>
        </p:spPr>
        <p:txBody>
          <a:bodyPr anchor="b"/>
          <a:lstStyle>
            <a:lvl1pPr>
              <a:defRPr sz="3200"/>
            </a:lvl1pPr>
          </a:lstStyle>
          <a:p>
            <a:r>
              <a:rPr lang="en-US" dirty="0"/>
              <a:t>Click to edit Master title style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12585"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72618" y="457200"/>
            <a:ext cx="2805405"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1933808"/>
            <a:ext cx="4572000" cy="49834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
        <p:nvSpPr>
          <p:cNvPr id="3" name="Picture Placeholder 10">
            <a:extLst>
              <a:ext uri="{FF2B5EF4-FFF2-40B4-BE49-F238E27FC236}">
                <a16:creationId xmlns:a16="http://schemas.microsoft.com/office/drawing/2014/main" id="{3CD55653-C8C9-068F-CF5A-7E1436D7EFA1}"/>
              </a:ext>
            </a:extLst>
          </p:cNvPr>
          <p:cNvSpPr>
            <a:spLocks noGrp="1"/>
          </p:cNvSpPr>
          <p:nvPr>
            <p:ph type="pic" sz="quarter" idx="13"/>
          </p:nvPr>
        </p:nvSpPr>
        <p:spPr>
          <a:xfrm>
            <a:off x="6519621" y="0"/>
            <a:ext cx="5672379" cy="6858000"/>
          </a:xfrm>
          <a:blipFill dpi="0" rotWithShape="1">
            <a:blip r:embed="rId2">
              <a:alphaModFix amt="60000"/>
            </a:blip>
            <a:srcRect/>
            <a:stretch>
              <a:fillRect r="-14454"/>
            </a:stretch>
          </a:blipFill>
        </p:spPr>
        <p:txBody>
          <a:bodyPr/>
          <a:lstStyle/>
          <a:p>
            <a:r>
              <a:rPr lang="en-US" dirty="0"/>
              <a:t>Click icon to add picture</a:t>
            </a:r>
          </a:p>
        </p:txBody>
      </p:sp>
    </p:spTree>
    <p:extLst>
      <p:ext uri="{BB962C8B-B14F-4D97-AF65-F5344CB8AC3E}">
        <p14:creationId xmlns:p14="http://schemas.microsoft.com/office/powerpoint/2010/main" val="3260726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66298" y="831603"/>
            <a:ext cx="3401568" cy="1527048"/>
          </a:xfrm>
        </p:spPr>
        <p:txBody>
          <a:bodyPr anchor="t" anchorCtr="0">
            <a:normAutofit/>
          </a:bodyPr>
          <a:lstStyle>
            <a:lvl1pPr>
              <a:defRPr sz="32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038109" cy="6858000"/>
          </a:xfrm>
          <a:blipFill dpi="0" rotWithShape="1">
            <a:blip r:embed="rId2">
              <a:alphaModFix amt="60000"/>
            </a:blip>
            <a:srcRect/>
            <a:stretch>
              <a:fillRect r="-7758"/>
            </a:stretch>
          </a:blipFill>
        </p:spPr>
        <p:txBody>
          <a:bodyPr/>
          <a:lstStyle/>
          <a:p>
            <a:r>
              <a:rPr lang="en-US" dirty="0"/>
              <a:t>Click icon to add picture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869680" y="457200"/>
            <a:ext cx="1847088" cy="36512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66425" y="2379232"/>
            <a:ext cx="3401568" cy="409575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1098578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2960"/>
            <a:ext cx="3401568" cy="1527048"/>
          </a:xfrm>
        </p:spPr>
        <p:txBody>
          <a:bodyPr anchor="b">
            <a:normAutofit/>
          </a:bodyPr>
          <a:lstStyle>
            <a:lvl1pPr>
              <a:defRPr sz="3200"/>
            </a:lvl1pPr>
          </a:lstStyle>
          <a:p>
            <a:r>
              <a:rPr lang="en-US" dirty="0"/>
              <a:t>Click to edit Master title style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1269" y="457200"/>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457200"/>
            <a:ext cx="1847088" cy="365125"/>
          </a:xfrm>
        </p:spPr>
        <p:txBody>
          <a:bodyPr/>
          <a:lstStyle>
            <a:lvl1pPr>
              <a:defRPr>
                <a:solidFill>
                  <a:schemeClr val="tx1"/>
                </a:solidFill>
                <a:effectLst/>
              </a:defRPr>
            </a:lvl1p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3816" y="2377440"/>
            <a:ext cx="3401568" cy="4095750"/>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300935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97417" y="822516"/>
            <a:ext cx="3273552" cy="1942773"/>
          </a:xfrm>
        </p:spPr>
        <p:txBody>
          <a:bodyPr anchor="t" anchorCtr="0">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220197" cy="6858000"/>
          </a:xfrm>
          <a:blipFill dpi="0" rotWithShape="1">
            <a:blip r:embed="rId2">
              <a:alphaModFix amt="60000"/>
            </a:blip>
            <a:srcRect/>
            <a:stretch>
              <a:fillRect l="1" r="-7773"/>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411" y="2778536"/>
            <a:ext cx="3273552" cy="292608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987743" y="5714645"/>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47220" y="5715000"/>
            <a:ext cx="2335165" cy="365125"/>
          </a:xfrm>
        </p:spPr>
        <p:txBody>
          <a:bodyPr/>
          <a:lstStyle/>
          <a:p>
            <a:endParaRPr lang="en-US" dirty="0"/>
          </a:p>
        </p:txBody>
      </p:sp>
    </p:spTree>
    <p:extLst>
      <p:ext uri="{BB962C8B-B14F-4D97-AF65-F5344CB8AC3E}">
        <p14:creationId xmlns:p14="http://schemas.microsoft.com/office/powerpoint/2010/main" val="39572923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413" y="4299577"/>
            <a:ext cx="3739896" cy="1390330"/>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692106"/>
          </a:xfrm>
          <a:blipFill dpi="0" rotWithShape="1">
            <a:blip r:embed="rId2">
              <a:alphaModFix amt="60000"/>
            </a:blip>
            <a:srcRect/>
            <a:stretch>
              <a:fillRect t="-1" b="-25541"/>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299576"/>
            <a:ext cx="6400800" cy="139033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6572690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3791259"/>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141683"/>
          </a:xfrm>
          <a:blipFill dpi="0" rotWithShape="1">
            <a:blip r:embed="rId2">
              <a:alphaModFix amt="60000"/>
            </a:blip>
            <a:srcRect/>
            <a:stretch>
              <a:fillRect t="2" b="-20264"/>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3791259"/>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7050003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223" y="833527"/>
            <a:ext cx="2953618" cy="1892808"/>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69680" y="457200"/>
            <a:ext cx="1847088"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36224" y="457200"/>
            <a:ext cx="429207" cy="365125"/>
          </a:xfrm>
        </p:spPr>
        <p:txBody>
          <a:bodyPr/>
          <a:lstStyle>
            <a:lvl1pPr algn="r">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833527"/>
            <a:ext cx="7772400" cy="2240280"/>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dirty="0"/>
              <a:t>Click to edit Master text styles</a:t>
            </a:r>
          </a:p>
          <a:p>
            <a:pPr lvl="1"/>
            <a:r>
              <a:rPr lang="en-US" dirty="0"/>
              <a:t>Second level</a:t>
            </a:r>
          </a:p>
          <a:p>
            <a:pPr lvl="2"/>
            <a:r>
              <a:rPr lang="en-US" dirty="0"/>
              <a:t>Third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7983993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635034"/>
            <a:ext cx="10972802" cy="970463"/>
          </a:xfrm>
        </p:spPr>
        <p:txBody>
          <a:bodyPr anchor="ct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9210" y="1828800"/>
            <a:ext cx="5701655" cy="4088298"/>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Tree>
    <p:extLst>
      <p:ext uri="{BB962C8B-B14F-4D97-AF65-F5344CB8AC3E}">
        <p14:creationId xmlns:p14="http://schemas.microsoft.com/office/powerpoint/2010/main" val="30310479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14645"/>
            <a:ext cx="4672584" cy="1453896"/>
          </a:xfrm>
        </p:spPr>
        <p:txBody>
          <a:bodyPr>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04874" y="2971800"/>
            <a:ext cx="4219217" cy="2968589"/>
          </a:xfrm>
          <a:blipFill dpi="0" rotWithShape="1">
            <a:blip r:embed="rId2">
              <a:alphaModFix amt="60000"/>
            </a:blip>
            <a:srcRect/>
            <a:stretch>
              <a:fillRect l="148" t="-11888" r="-148" b="-11048"/>
            </a:stretch>
          </a:blipFill>
        </p:spPr>
        <p:txBody>
          <a:bodyPr/>
          <a:lstStyle/>
          <a:p>
            <a:r>
              <a:rPr lang="en-US" dirty="0"/>
              <a:t>Click icon to add picture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2104" y="5943600"/>
            <a:ext cx="429207" cy="365125"/>
          </a:xfrm>
        </p:spPr>
        <p:txBody>
          <a:bodyPr/>
          <a:lstStyle>
            <a:lvl1pPr algn="l">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472" y="5943600"/>
            <a:ext cx="1845772" cy="365125"/>
          </a:xfrm>
        </p:spPr>
        <p:txBody>
          <a:bodyPr/>
          <a:lstStyle>
            <a:lvl1pPr algn="l">
              <a:defRPr/>
            </a:lvl1p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94950" y="838031"/>
            <a:ext cx="5585925" cy="5783263"/>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Tree>
    <p:extLst>
      <p:ext uri="{BB962C8B-B14F-4D97-AF65-F5344CB8AC3E}">
        <p14:creationId xmlns:p14="http://schemas.microsoft.com/office/powerpoint/2010/main" val="1704261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828825"/>
            <a:ext cx="3657603" cy="1453896"/>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953473" y="2662694"/>
            <a:ext cx="2826675" cy="3273309"/>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4" name="Slide Number Placeholder 3">
            <a:extLst>
              <a:ext uri="{FF2B5EF4-FFF2-40B4-BE49-F238E27FC236}">
                <a16:creationId xmlns:a16="http://schemas.microsoft.com/office/drawing/2014/main" id="{47484806-6EE6-E9E7-C756-577E511C944C}"/>
              </a:ext>
            </a:extLst>
          </p:cNvPr>
          <p:cNvSpPr>
            <a:spLocks noGrp="1"/>
          </p:cNvSpPr>
          <p:nvPr>
            <p:ph type="sldNum" sz="quarter" idx="16"/>
          </p:nvPr>
        </p:nvSpPr>
        <p:spPr>
          <a:xfrm>
            <a:off x="830476" y="5943600"/>
            <a:ext cx="429207" cy="365125"/>
          </a:xfrm>
        </p:spPr>
        <p:txBody>
          <a:bodyPr/>
          <a:lstStyle/>
          <a:p>
            <a:fld id="{CC057153-B650-4DEB-B370-79DDCFDCE934}" type="slidenum">
              <a:rPr lang="en-US" smtClean="0"/>
              <a:pPr/>
              <a:t>‹#›</a:t>
            </a:fld>
            <a:endParaRPr lang="en-US" dirty="0"/>
          </a:p>
        </p:txBody>
      </p:sp>
      <p:sp>
        <p:nvSpPr>
          <p:cNvPr id="3" name="Footer Placeholder 2">
            <a:extLst>
              <a:ext uri="{FF2B5EF4-FFF2-40B4-BE49-F238E27FC236}">
                <a16:creationId xmlns:a16="http://schemas.microsoft.com/office/drawing/2014/main" id="{E85E95BE-BAAA-0962-1F37-8E80B5075B4D}"/>
              </a:ext>
            </a:extLst>
          </p:cNvPr>
          <p:cNvSpPr>
            <a:spLocks noGrp="1"/>
          </p:cNvSpPr>
          <p:nvPr>
            <p:ph type="ftr" sz="quarter" idx="15"/>
          </p:nvPr>
        </p:nvSpPr>
        <p:spPr>
          <a:xfrm>
            <a:off x="1490553" y="5943600"/>
            <a:ext cx="1845772" cy="365125"/>
          </a:xfrm>
        </p:spPr>
        <p:txBody>
          <a:body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08493" y="840587"/>
            <a:ext cx="6561138" cy="6035040"/>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1578048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624688" y="4318002"/>
            <a:ext cx="3741303" cy="1727191"/>
          </a:xfrm>
        </p:spPr>
        <p:txBody>
          <a:bodyPr anchor="b" anchorCtr="0">
            <a:normAutofit/>
          </a:bodyPr>
          <a:lstStyle>
            <a:lvl1pP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603503"/>
            <a:ext cx="10535513" cy="4334256"/>
          </a:xfrm>
        </p:spPr>
        <p:txBody>
          <a:bodyPr anchor="b">
            <a:normAutofit/>
          </a:bodyPr>
          <a:lstStyle>
            <a:lvl1pPr marL="0" indent="0">
              <a:lnSpc>
                <a:spcPct val="90000"/>
              </a:lnSpc>
              <a:spcBef>
                <a:spcPts val="0"/>
              </a:spcBef>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dirty="0"/>
          </a:p>
        </p:txBody>
      </p:sp>
      <p:pic>
        <p:nvPicPr>
          <p:cNvPr id="3" name="Graphic 2">
            <a:extLst>
              <a:ext uri="{FF2B5EF4-FFF2-40B4-BE49-F238E27FC236}">
                <a16:creationId xmlns:a16="http://schemas.microsoft.com/office/drawing/2014/main" id="{212892AD-A824-80C0-23D0-A50E8E6086C1}"/>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10562215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E0ABD31F-6790-1046-FAA9-F005395197D6}"/>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733074" y="4520514"/>
            <a:ext cx="7525512" cy="1545336"/>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912730"/>
            <a:ext cx="10543032" cy="420624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sp>
        <p:nvSpPr>
          <p:cNvPr id="5" name="Slide Number Placeholder 4">
            <a:extLst>
              <a:ext uri="{FF2B5EF4-FFF2-40B4-BE49-F238E27FC236}">
                <a16:creationId xmlns:a16="http://schemas.microsoft.com/office/drawing/2014/main" id="{F593D60A-2641-9137-7CFC-67D963578820}"/>
              </a:ext>
            </a:extLst>
          </p:cNvPr>
          <p:cNvSpPr>
            <a:spLocks noGrp="1"/>
          </p:cNvSpPr>
          <p:nvPr>
            <p:ph type="sldNum" sz="quarter" idx="15"/>
          </p:nvPr>
        </p:nvSpPr>
        <p:spPr/>
        <p:txBody>
          <a:bodyPr/>
          <a:lstStyle/>
          <a:p>
            <a:fld id="{CC057153-B650-4DEB-B370-79DDCFDCE934}" type="slidenum">
              <a:rPr lang="en-US" smtClean="0"/>
              <a:pPr/>
              <a:t>‹#›</a:t>
            </a:fld>
            <a:endParaRPr lang="en-US" dirty="0"/>
          </a:p>
        </p:txBody>
      </p:sp>
      <p:sp>
        <p:nvSpPr>
          <p:cNvPr id="4" name="Footer Placeholder 3">
            <a:extLst>
              <a:ext uri="{FF2B5EF4-FFF2-40B4-BE49-F238E27FC236}">
                <a16:creationId xmlns:a16="http://schemas.microsoft.com/office/drawing/2014/main" id="{7F79D38F-DE10-E2BB-5C22-9A8C0781F150}"/>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42901470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889898" y="1318437"/>
            <a:ext cx="4368688" cy="4747413"/>
          </a:xfrm>
        </p:spPr>
        <p:txBody>
          <a:bodyPr anchor="b" anchorCtr="0">
            <a:normAutofit/>
          </a:bodyPr>
          <a:lstStyle>
            <a:lvl1pPr algn="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777240" y="1318437"/>
            <a:ext cx="5318760" cy="5335420"/>
          </a:xfrm>
        </p:spPr>
        <p:txBody>
          <a:bodyPr anchor="b">
            <a:normAutofit/>
          </a:bodyPr>
          <a:lstStyle>
            <a:lvl1pPr marL="0" indent="0" algn="l">
              <a:lnSpc>
                <a:spcPct val="90000"/>
              </a:lnSpc>
              <a:buNone/>
              <a:defRPr sz="17500" b="1">
                <a:solidFill>
                  <a:schemeClr val="tx1"/>
                </a:solidFill>
                <a:latin typeface="+mj-lt"/>
                <a:cs typeface="Poppins" pitchFamily="2" charset="77"/>
              </a:defRPr>
            </a:lvl1pPr>
          </a:lstStyle>
          <a:p>
            <a:pPr lvl="0"/>
            <a:r>
              <a:rPr lang="en-US" dirty="0"/>
              <a:t>##%</a:t>
            </a:r>
          </a:p>
        </p:txBody>
      </p:sp>
      <p:pic>
        <p:nvPicPr>
          <p:cNvPr id="3" name="Graphic 2">
            <a:extLst>
              <a:ext uri="{FF2B5EF4-FFF2-40B4-BE49-F238E27FC236}">
                <a16:creationId xmlns:a16="http://schemas.microsoft.com/office/drawing/2014/main" id="{F17F8DEA-3543-B752-B9E3-AC000CAB4672}"/>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
        <p:nvSpPr>
          <p:cNvPr id="4" name="Footer Placeholder 3">
            <a:extLst>
              <a:ext uri="{FF2B5EF4-FFF2-40B4-BE49-F238E27FC236}">
                <a16:creationId xmlns:a16="http://schemas.microsoft.com/office/drawing/2014/main" id="{67F2F7EA-5D69-7C1B-CCA8-B001A58AE38D}"/>
              </a:ext>
            </a:extLst>
          </p:cNvPr>
          <p:cNvSpPr>
            <a:spLocks noGrp="1"/>
          </p:cNvSpPr>
          <p:nvPr>
            <p:ph type="ftr" sz="quarter" idx="14"/>
          </p:nvPr>
        </p:nvSpPr>
        <p:spPr>
          <a:xfrm>
            <a:off x="8869680" y="722163"/>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3B75CC0F-ADA3-ABFA-0894-792752304D3D}"/>
              </a:ext>
            </a:extLst>
          </p:cNvPr>
          <p:cNvSpPr>
            <a:spLocks noGrp="1"/>
          </p:cNvSpPr>
          <p:nvPr>
            <p:ph type="sldNum" sz="quarter" idx="15"/>
          </p:nvPr>
        </p:nvSpPr>
        <p:spPr>
          <a:xfrm>
            <a:off x="10936224" y="722163"/>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745525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617F66D-47D7-5FE5-3A3F-34A22FF6A160}"/>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077712" y="5660464"/>
            <a:ext cx="36576" cy="521208"/>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000" b="0" i="0" cap="none" spc="0" baseline="0">
                <a:solidFill>
                  <a:schemeClr val="tx1"/>
                </a:solidFill>
                <a:latin typeface="+mn-lt"/>
                <a:cs typeface="Poppins Light" pitchFamily="2" charset="77"/>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4484" y="558436"/>
            <a:ext cx="10543032" cy="4206240"/>
          </a:xfrm>
        </p:spPr>
        <p:txBody>
          <a:bodyPr anchor="b">
            <a:normAutofit/>
          </a:bodyPr>
          <a:lstStyle>
            <a:lvl1pPr marL="0" indent="0" algn="ctr">
              <a:lnSpc>
                <a:spcPct val="90000"/>
              </a:lnSpc>
              <a:buNone/>
              <a:defRPr sz="23200" b="1">
                <a:solidFill>
                  <a:schemeClr val="tx1"/>
                </a:solidFill>
                <a:latin typeface="+mj-lt"/>
                <a:cs typeface="Poppins" pitchFamily="2" charset="77"/>
              </a:defRPr>
            </a:lvl1pPr>
          </a:lstStyle>
          <a:p>
            <a:pPr lvl="0"/>
            <a:r>
              <a:rPr lang="en-US"/>
              <a:t>##%</a:t>
            </a:r>
          </a:p>
        </p:txBody>
      </p:sp>
    </p:spTree>
    <p:extLst>
      <p:ext uri="{BB962C8B-B14F-4D97-AF65-F5344CB8AC3E}">
        <p14:creationId xmlns:p14="http://schemas.microsoft.com/office/powerpoint/2010/main" val="1184023182"/>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pic>
        <p:nvPicPr>
          <p:cNvPr id="3" name="Graphic 2">
            <a:extLst>
              <a:ext uri="{FF2B5EF4-FFF2-40B4-BE49-F238E27FC236}">
                <a16:creationId xmlns:a16="http://schemas.microsoft.com/office/drawing/2014/main" id="{4B9366FF-A392-C240-F718-4B73E04621E0}"/>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6077712" y="5660464"/>
            <a:ext cx="36576" cy="521208"/>
          </a:xfrm>
          <a:prstGeom prst="rect">
            <a:avLst/>
          </a:prstGeom>
        </p:spPr>
      </p:pic>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62912" y="626364"/>
            <a:ext cx="8266176" cy="5605272"/>
          </a:xfrm>
        </p:spPr>
        <p:txBody>
          <a:bodyPr anchor="ctr">
            <a:noAutofit/>
          </a:bodyPr>
          <a:lstStyle>
            <a:lvl1pPr marL="0" indent="0" algn="ctr">
              <a:lnSpc>
                <a:spcPct val="100000"/>
              </a:lnSpc>
              <a:buNone/>
              <a:defRPr sz="4000" b="1" i="0" cap="all" spc="50" baseline="0">
                <a:latin typeface="+mj-lt"/>
                <a:cs typeface="Poppins" pitchFamily="2" charset="77"/>
              </a:defRPr>
            </a:lvl1pPr>
            <a:lvl2pPr marL="228600" indent="0" algn="ctr">
              <a:lnSpc>
                <a:spcPct val="100000"/>
              </a:lnSpc>
              <a:buNone/>
              <a:defRPr sz="3600" b="1" i="0" cap="all" spc="50" baseline="0">
                <a:latin typeface="+mj-lt"/>
                <a:cs typeface="Poppins" pitchFamily="2" charset="77"/>
              </a:defRPr>
            </a:lvl2pPr>
            <a:lvl3pPr marL="457200" indent="0" algn="ctr">
              <a:lnSpc>
                <a:spcPct val="100000"/>
              </a:lnSpc>
              <a:buNone/>
              <a:defRPr sz="3200" b="1" i="0" cap="all" spc="50" baseline="0">
                <a:latin typeface="+mj-lt"/>
                <a:cs typeface="Poppins" pitchFamily="2" charset="77"/>
              </a:defRPr>
            </a:lvl3pPr>
            <a:lvl4pPr marL="685800" indent="0" algn="ctr">
              <a:lnSpc>
                <a:spcPct val="100000"/>
              </a:lnSpc>
              <a:buNone/>
              <a:defRPr sz="2800" b="1" i="0" cap="all" spc="50" baseline="0">
                <a:latin typeface="+mj-lt"/>
                <a:cs typeface="Poppins" pitchFamily="2" charset="77"/>
              </a:defRPr>
            </a:lvl4pPr>
            <a:lvl5pPr marL="914400" indent="0" algn="ctr">
              <a:lnSpc>
                <a:spcPct val="100000"/>
              </a:lnSpc>
              <a:buNone/>
              <a:defRPr sz="24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25147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520A179-8E3E-2B95-A97F-C68296952939}"/>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a:off x="928148" y="921438"/>
            <a:ext cx="36576" cy="521208"/>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13816" y="1996848"/>
            <a:ext cx="8266176" cy="4142232"/>
          </a:xfrm>
        </p:spPr>
        <p:txBody>
          <a:bodyPr anchor="b">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449345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24681" y="760672"/>
            <a:ext cx="8266176" cy="5605272"/>
          </a:xfrm>
        </p:spPr>
        <p:txBody>
          <a:bodyPr anchor="t">
            <a:noAutofit/>
          </a:bodyPr>
          <a:lstStyle>
            <a:lvl1pPr marL="0" indent="0">
              <a:lnSpc>
                <a:spcPct val="100000"/>
              </a:lnSpc>
              <a:buNone/>
              <a:defRPr sz="4000" b="1" i="0" cap="all" spc="50" baseline="0">
                <a:latin typeface="+mj-lt"/>
                <a:cs typeface="Poppins" pitchFamily="2" charset="77"/>
              </a:defRPr>
            </a:lvl1pPr>
            <a:lvl2pPr marL="228600" indent="0">
              <a:lnSpc>
                <a:spcPct val="100000"/>
              </a:lnSpc>
              <a:buNone/>
              <a:defRPr sz="3200" b="1" i="0" cap="all" spc="50" baseline="0">
                <a:latin typeface="+mj-lt"/>
                <a:cs typeface="Poppins" pitchFamily="2" charset="77"/>
              </a:defRPr>
            </a:lvl2pPr>
            <a:lvl3pPr marL="457200" indent="0">
              <a:lnSpc>
                <a:spcPct val="100000"/>
              </a:lnSpc>
              <a:buNone/>
              <a:defRPr sz="2800" b="1" i="0" cap="all" spc="50" baseline="0">
                <a:latin typeface="+mj-lt"/>
                <a:cs typeface="Poppins" pitchFamily="2" charset="77"/>
              </a:defRPr>
            </a:lvl3pPr>
            <a:lvl4pPr marL="685800" indent="0">
              <a:lnSpc>
                <a:spcPct val="100000"/>
              </a:lnSpc>
              <a:buNone/>
              <a:defRPr sz="2400" b="1" i="0" cap="all" spc="50" baseline="0">
                <a:latin typeface="+mj-lt"/>
                <a:cs typeface="Poppins" pitchFamily="2" charset="77"/>
              </a:defRPr>
            </a:lvl4pPr>
            <a:lvl5pPr marL="914400" indent="0">
              <a:lnSpc>
                <a:spcPct val="100000"/>
              </a:lnSpc>
              <a:buNone/>
              <a:defRPr sz="2000" b="1" i="0" cap="all" spc="50" baseline="0">
                <a:latin typeface="+mj-lt"/>
                <a:cs typeface="Poppins" pitchFamily="2" charset="7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94584083-25C0-4BCD-77BF-0F4B50C89CEC}"/>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0986884" y="676656"/>
            <a:ext cx="36576" cy="521208"/>
          </a:xfrm>
          <a:prstGeom prst="rect">
            <a:avLst/>
          </a:prstGeom>
        </p:spPr>
      </p:pic>
      <p:sp>
        <p:nvSpPr>
          <p:cNvPr id="4" name="Footer Placeholder 3">
            <a:extLst>
              <a:ext uri="{FF2B5EF4-FFF2-40B4-BE49-F238E27FC236}">
                <a16:creationId xmlns:a16="http://schemas.microsoft.com/office/drawing/2014/main" id="{74F9D7C9-2DBC-E12A-4A0F-59AD76DB1119}"/>
              </a:ext>
            </a:extLst>
          </p:cNvPr>
          <p:cNvSpPr>
            <a:spLocks noGrp="1"/>
          </p:cNvSpPr>
          <p:nvPr>
            <p:ph type="ftr" sz="quarter" idx="14"/>
          </p:nvPr>
        </p:nvSpPr>
        <p:spPr>
          <a:xfrm>
            <a:off x="8869680" y="5717127"/>
            <a:ext cx="1845772" cy="365125"/>
          </a:xfrm>
        </p:spPr>
        <p:txBody>
          <a:bodyPr/>
          <a:lstStyle>
            <a:lvl1pPr algn="r">
              <a:defRPr/>
            </a:lvl1pPr>
          </a:lstStyle>
          <a:p>
            <a:endParaRPr lang="en-US" dirty="0"/>
          </a:p>
        </p:txBody>
      </p:sp>
      <p:sp>
        <p:nvSpPr>
          <p:cNvPr id="5" name="Slide Number Placeholder 4">
            <a:extLst>
              <a:ext uri="{FF2B5EF4-FFF2-40B4-BE49-F238E27FC236}">
                <a16:creationId xmlns:a16="http://schemas.microsoft.com/office/drawing/2014/main" id="{03A58948-847F-22CD-2AA2-CF3475976FFB}"/>
              </a:ext>
            </a:extLst>
          </p:cNvPr>
          <p:cNvSpPr>
            <a:spLocks noGrp="1"/>
          </p:cNvSpPr>
          <p:nvPr>
            <p:ph type="sldNum" sz="quarter" idx="15"/>
          </p:nvPr>
        </p:nvSpPr>
        <p:spPr>
          <a:xfrm>
            <a:off x="10936224" y="5714645"/>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491040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12600" y="5601041"/>
            <a:ext cx="8229600" cy="466344"/>
          </a:xfrm>
        </p:spPr>
        <p:txBody>
          <a:bodyPr anchor="ctr">
            <a:normAutofit/>
          </a:bodyPr>
          <a:lstStyle>
            <a:lvl1pPr>
              <a:lnSpc>
                <a:spcPct val="120000"/>
              </a:lnSpc>
              <a:defRPr sz="2000" b="0" i="0" cap="none" baseline="0">
                <a:solidFill>
                  <a:schemeClr val="tx1"/>
                </a:solidFill>
                <a:latin typeface="+mn-lt"/>
                <a:cs typeface="Poppins Light" pitchFamily="2" charset="77"/>
              </a:defRPr>
            </a:lvl1pPr>
          </a:lstStyle>
          <a:p>
            <a:r>
              <a:rPr lang="en-US" dirty="0"/>
              <a:t>Quote Author</a:t>
            </a:r>
          </a:p>
        </p:txBody>
      </p:sp>
      <p:pic>
        <p:nvPicPr>
          <p:cNvPr id="3" name="Graphic 2">
            <a:extLst>
              <a:ext uri="{FF2B5EF4-FFF2-40B4-BE49-F238E27FC236}">
                <a16:creationId xmlns:a16="http://schemas.microsoft.com/office/drawing/2014/main" id="{8025C941-1D26-5955-DC05-31D96A1D00E3}"/>
              </a:ext>
            </a:extLst>
          </p:cNvPr>
          <p:cNvPicPr>
            <a:picLocks/>
          </p:cNvPicPr>
          <p:nvPr userDrawn="1"/>
        </p:nvPicPr>
        <p:blipFill>
          <a:blip r:embed="rId2">
            <a:extLst>
              <a:ext uri="{96DAC541-7B7A-43D3-8B79-37D633B846F1}">
                <asvg:svgBlip xmlns:asvg="http://schemas.microsoft.com/office/drawing/2016/SVG/main" r:embed="rId3"/>
              </a:ext>
            </a:extLst>
          </a:blip>
          <a:stretch>
            <a:fillRect/>
          </a:stretch>
        </p:blipFill>
        <p:spPr>
          <a:xfrm rot="16200000">
            <a:off x="10983213" y="5660464"/>
            <a:ext cx="36576" cy="521208"/>
          </a:xfrm>
          <a:prstGeom prst="rect">
            <a:avLst/>
          </a:prstGeom>
        </p:spPr>
      </p:pic>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792280" y="776028"/>
            <a:ext cx="8229600" cy="4572000"/>
          </a:xfrm>
        </p:spPr>
        <p:txBody>
          <a:bodyPr anchor="t" anchorCtr="0">
            <a:normAutofit/>
          </a:bodyPr>
          <a:lstStyle>
            <a:lvl1pPr marL="164592" indent="-164592">
              <a:lnSpc>
                <a:spcPct val="100000"/>
              </a:lnSpc>
              <a:spcBef>
                <a:spcPts val="0"/>
              </a:spcBef>
              <a:buNone/>
              <a:defRPr sz="4000" b="1" cap="all" spc="50" baseline="0">
                <a:latin typeface="+mj-lt"/>
                <a:cs typeface="Poppins" pitchFamily="2" charset="77"/>
              </a:defRPr>
            </a:lvl1pPr>
          </a:lstStyle>
          <a:p>
            <a:pPr lvl="0"/>
            <a:r>
              <a:rPr lang="en-US" dirty="0"/>
              <a:t>Click to add Quote</a:t>
            </a:r>
          </a:p>
        </p:txBody>
      </p:sp>
    </p:spTree>
    <p:extLst>
      <p:ext uri="{BB962C8B-B14F-4D97-AF65-F5344CB8AC3E}">
        <p14:creationId xmlns:p14="http://schemas.microsoft.com/office/powerpoint/2010/main" val="3379534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802977"/>
            <a:ext cx="9043416"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579537492"/>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885444" y="4572000"/>
            <a:ext cx="8805672" cy="466344"/>
          </a:xfrm>
        </p:spPr>
        <p:txBody>
          <a:bodyPr anchor="ctr">
            <a:normAutofit/>
          </a:bodyPr>
          <a:lstStyle>
            <a:lvl1pPr>
              <a:lnSpc>
                <a:spcPct val="120000"/>
              </a:lnSpc>
              <a:defRPr sz="2000" b="0" i="0" cap="none" spc="0" baseline="0">
                <a:solidFill>
                  <a:schemeClr val="tx1"/>
                </a:solidFill>
                <a:latin typeface="+mn-lt"/>
                <a:cs typeface="Poppins Light" pitchFamily="2" charset="77"/>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807720" y="944880"/>
            <a:ext cx="8961120" cy="3474720"/>
          </a:xfrm>
        </p:spPr>
        <p:txBody>
          <a:bodyPr anchor="ctr">
            <a:normAutofit/>
          </a:bodyPr>
          <a:lstStyle>
            <a:lvl1pPr marL="164592" indent="-164592">
              <a:lnSpc>
                <a:spcPct val="100000"/>
              </a:lnSpc>
              <a:spcBef>
                <a:spcPts val="0"/>
              </a:spcBef>
              <a:buNone/>
              <a:defRPr sz="4200" b="1" i="0" cap="all" spc="50" baseline="0">
                <a:latin typeface="+mj-lt"/>
                <a:cs typeface="Poppins" pitchFamily="2" charset="77"/>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42877286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9723" y="829551"/>
            <a:ext cx="10741152" cy="1132258"/>
          </a:xfrm>
        </p:spPr>
        <p:txBody>
          <a:bodyPr/>
          <a:lstStyle/>
          <a:p>
            <a:r>
              <a:rPr lang="en-US" dirty="0"/>
              <a:t>Click to edit Master title style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457200"/>
            <a:ext cx="1845772" cy="365125"/>
          </a:xfrm>
        </p:spPr>
        <p:txBody>
          <a:bodyPr/>
          <a:lstStyle/>
          <a:p>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09723"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369148" y="1980371"/>
            <a:ext cx="5181600" cy="4351338"/>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588687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2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1615443"/>
            <a:ext cx="3437583" cy="4099202"/>
          </a:xfrm>
        </p:spPr>
        <p:txBody>
          <a:bodyPr>
            <a:normAutofit/>
          </a:bodyPr>
          <a:lstStyle>
            <a:lvl1pPr>
              <a:defRPr sz="3200"/>
            </a:lvl1pPr>
          </a:lstStyle>
          <a:p>
            <a:r>
              <a:rPr lang="en-US" dirty="0"/>
              <a:t>Click to edit Master title style</a:t>
            </a:r>
          </a:p>
        </p:txBody>
      </p:sp>
      <p:sp>
        <p:nvSpPr>
          <p:cNvPr id="3" name="Picture Placeholder 10">
            <a:extLst>
              <a:ext uri="{FF2B5EF4-FFF2-40B4-BE49-F238E27FC236}">
                <a16:creationId xmlns:a16="http://schemas.microsoft.com/office/drawing/2014/main" id="{77FBFB58-BD7D-0E9B-7D02-1BE0CDCEA434}"/>
              </a:ext>
            </a:extLst>
          </p:cNvPr>
          <p:cNvSpPr>
            <a:spLocks noGrp="1"/>
          </p:cNvSpPr>
          <p:nvPr>
            <p:ph type="pic" sz="quarter" idx="15"/>
          </p:nvPr>
        </p:nvSpPr>
        <p:spPr>
          <a:xfrm>
            <a:off x="0" y="0"/>
            <a:ext cx="12192000" cy="972457"/>
          </a:xfrm>
          <a:blipFill dpi="0" rotWithShape="1">
            <a:blip r:embed="rId2">
              <a:alphaModFix amt="60000"/>
            </a:blip>
            <a:srcRect/>
            <a:stretch>
              <a:fillRect l="1" t="1" r="-5" b="-482"/>
            </a:stretch>
          </a:blipFill>
        </p:spPr>
        <p:txBody>
          <a:bodyPr/>
          <a:lstStyle/>
          <a:p>
            <a:r>
              <a:rPr lang="en-US" dirty="0"/>
              <a:t>Click icon to add picture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5151840" y="1615442"/>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US" dirty="0"/>
              <a:t>Click to edit Master text styles</a:t>
            </a:r>
          </a:p>
          <a:p>
            <a:pPr lvl="1"/>
            <a:r>
              <a:rPr lang="en-US" dirty="0"/>
              <a:t>Second level</a:t>
            </a:r>
          </a:p>
          <a:p>
            <a:pPr lvl="2"/>
            <a:r>
              <a:rPr lang="en-US" dirty="0"/>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5148775" y="3945380"/>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59436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5943600"/>
            <a:ext cx="1845772" cy="365125"/>
          </a:xfrm>
        </p:spPr>
        <p:txBody>
          <a:bodyPr/>
          <a:lstStyle/>
          <a:p>
            <a:endParaRPr lang="en-US" dirty="0"/>
          </a:p>
        </p:txBody>
      </p:sp>
    </p:spTree>
    <p:extLst>
      <p:ext uri="{BB962C8B-B14F-4D97-AF65-F5344CB8AC3E}">
        <p14:creationId xmlns:p14="http://schemas.microsoft.com/office/powerpoint/2010/main" val="40923887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09625" y="830733"/>
            <a:ext cx="10439463" cy="1143292"/>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1490553" y="457200"/>
            <a:ext cx="1845772" cy="365125"/>
          </a:xfrm>
        </p:spPr>
        <p:txBody>
          <a:bodyPr/>
          <a:lstStyle/>
          <a:p>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09625"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30246" y="2007011"/>
            <a:ext cx="4937760" cy="559834"/>
          </a:xfrm>
        </p:spPr>
        <p:txBody>
          <a:bodyPr anchor="b">
            <a:normAutofit/>
          </a:bodyPr>
          <a:lstStyle>
            <a:lvl1pPr marL="0" indent="0">
              <a:lnSpc>
                <a:spcPct val="90000"/>
              </a:lnSpc>
              <a:buNone/>
              <a:defRPr sz="2000" b="1" i="0" cap="all" baseline="0">
                <a:latin typeface="Poppins" pitchFamily="2" charset="77"/>
                <a:cs typeface="Poppins" pitchFamily="2" charset="77"/>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09625"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330246" y="2708876"/>
            <a:ext cx="4937760" cy="3763963"/>
          </a:xfrm>
        </p:spPr>
        <p:txBody>
          <a:bodyPr>
            <a:normAutofit/>
          </a:bodyPr>
          <a:lstStyle>
            <a:lvl1pPr>
              <a:defRPr sz="1800"/>
            </a:lvl1pPr>
            <a:lvl2pPr>
              <a:defRPr sz="1600"/>
            </a:lvl2pPr>
            <a:lvl3pPr>
              <a:defRPr sz="1400"/>
            </a:lvl3pPr>
            <a:lvl4pPr>
              <a:defRPr sz="1200"/>
            </a:lvl4pPr>
            <a:lvl5pPr>
              <a:defRPr sz="1100"/>
            </a:lvl5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1672012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516938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28268831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13816" y="847531"/>
            <a:ext cx="3595634" cy="1757505"/>
          </a:xfrm>
        </p:spPr>
        <p:txBody>
          <a:bodyPr anchor="t">
            <a:normAutofit/>
          </a:bodyPr>
          <a:lstStyle>
            <a:lvl1pPr>
              <a:defRPr sz="2800"/>
            </a:lvl1pPr>
          </a:lstStyle>
          <a:p>
            <a:r>
              <a:rPr lang="en-US"/>
              <a:t>Click to edit Master title style</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1490553" y="457200"/>
            <a:ext cx="1845772" cy="365125"/>
          </a:xfrm>
        </p:spPr>
        <p:txBody>
          <a:bodyPr/>
          <a:lstStyle/>
          <a:p>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13816" y="2605036"/>
            <a:ext cx="3595634" cy="3993263"/>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13868" y="842371"/>
            <a:ext cx="6440258" cy="5755109"/>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0671612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13816" y="894666"/>
            <a:ext cx="3595634" cy="2212313"/>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13816" y="3163019"/>
            <a:ext cx="3585586" cy="3434638"/>
          </a:xfrm>
        </p:spPr>
        <p:txBody>
          <a:bodyPr anchor="t" anchorCtr="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589154" y="894665"/>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869680" y="5934634"/>
            <a:ext cx="1845772" cy="365125"/>
          </a:xfrm>
        </p:spPr>
        <p:txBody>
          <a:bodyPr/>
          <a:lstStyle>
            <a:lvl1pPr algn="r">
              <a:defRPr/>
            </a:lvl1p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936224" y="5943600"/>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351955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6874"/>
            <a:ext cx="10467653" cy="274320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3" name="Picture Placeholder 10">
            <a:extLst>
              <a:ext uri="{FF2B5EF4-FFF2-40B4-BE49-F238E27FC236}">
                <a16:creationId xmlns:a16="http://schemas.microsoft.com/office/drawing/2014/main" id="{F099A399-8358-4832-8F28-17D6ED3E7425}"/>
              </a:ext>
            </a:extLst>
          </p:cNvPr>
          <p:cNvSpPr>
            <a:spLocks noGrp="1"/>
          </p:cNvSpPr>
          <p:nvPr>
            <p:ph type="pic" sz="quarter" idx="15"/>
          </p:nvPr>
        </p:nvSpPr>
        <p:spPr>
          <a:xfrm>
            <a:off x="0" y="5885543"/>
            <a:ext cx="12192000" cy="972457"/>
          </a:xfrm>
          <a:blipFill dpi="0" rotWithShape="1">
            <a:blip r:embed="rId2">
              <a:alphaModFix amt="60000"/>
            </a:blip>
            <a:srcRect/>
            <a:stretch>
              <a:fillRect l="1" t="1" r="-5" b="-482"/>
            </a:stretch>
          </a:blipFill>
        </p:spPr>
        <p:txBody>
          <a:bodyPr/>
          <a:lstStyle/>
          <a:p>
            <a:r>
              <a:rPr lang="en-US" dirty="0"/>
              <a:t>Click icon to add picture</a:t>
            </a:r>
          </a:p>
        </p:txBody>
      </p:sp>
    </p:spTree>
    <p:extLst>
      <p:ext uri="{BB962C8B-B14F-4D97-AF65-F5344CB8AC3E}">
        <p14:creationId xmlns:p14="http://schemas.microsoft.com/office/powerpoint/2010/main" val="1036967514"/>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3816" y="822648"/>
            <a:ext cx="8430767" cy="1842020"/>
          </a:xfrm>
        </p:spPr>
        <p:txBody>
          <a:bodyPr anchor="t" anchorCtr="0">
            <a:noAutofit/>
          </a:bodyPr>
          <a:lstStyle>
            <a:lvl1pPr>
              <a:defRPr sz="3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13816" y="2717420"/>
            <a:ext cx="8430639" cy="1279615"/>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a:p>
            <a:pPr lvl="3"/>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1516513610"/>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3 Photo">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US"/>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3392"/>
            <a:ext cx="10467653" cy="1769533"/>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dirty="0"/>
              <a:t>Click to edit Master text styles</a:t>
            </a:r>
          </a:p>
          <a:p>
            <a:pPr lvl="1"/>
            <a:r>
              <a:rPr lang="en-US" dirty="0"/>
              <a:t>Second level</a:t>
            </a:r>
          </a:p>
          <a:p>
            <a:pPr lvl="2"/>
            <a:r>
              <a:rPr lang="en-US" dirty="0"/>
              <a:t>Third level</a:t>
            </a:r>
          </a:p>
        </p:txBody>
      </p:sp>
      <p:sp>
        <p:nvSpPr>
          <p:cNvPr id="9" name="Picture Placeholder 10">
            <a:extLst>
              <a:ext uri="{FF2B5EF4-FFF2-40B4-BE49-F238E27FC236}">
                <a16:creationId xmlns:a16="http://schemas.microsoft.com/office/drawing/2014/main" id="{6274E4BF-A9CB-F772-DFA6-C511FFC5541A}"/>
              </a:ext>
            </a:extLst>
          </p:cNvPr>
          <p:cNvSpPr>
            <a:spLocks noGrp="1"/>
          </p:cNvSpPr>
          <p:nvPr>
            <p:ph type="pic" sz="quarter" idx="14"/>
          </p:nvPr>
        </p:nvSpPr>
        <p:spPr>
          <a:xfrm>
            <a:off x="1" y="4495800"/>
            <a:ext cx="12191999" cy="2362200"/>
          </a:xfrm>
          <a:blipFill dpi="0" rotWithShape="1">
            <a:blip r:embed="rId2">
              <a:alphaModFix amt="60000"/>
            </a:blip>
            <a:srcRect/>
            <a:stretch>
              <a:fillRect l="1" t="-200" r="-5" b="-346"/>
            </a:stretch>
          </a:blipFill>
        </p:spPr>
        <p:txBody>
          <a:bodyPr/>
          <a:lstStyle/>
          <a:p>
            <a:r>
              <a:rPr lang="en-US" dirty="0"/>
              <a:t>Click icon to add picture</a:t>
            </a:r>
          </a:p>
        </p:txBody>
      </p:sp>
    </p:spTree>
    <p:extLst>
      <p:ext uri="{BB962C8B-B14F-4D97-AF65-F5344CB8AC3E}">
        <p14:creationId xmlns:p14="http://schemas.microsoft.com/office/powerpoint/2010/main" val="260639389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816609" y="826658"/>
            <a:ext cx="10447125"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816609" y="1715532"/>
            <a:ext cx="10447125" cy="41251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0476" y="5714645"/>
            <a:ext cx="429207"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90553" y="5717127"/>
            <a:ext cx="1845772" cy="365125"/>
          </a:xfrm>
          <a:prstGeom prst="rect">
            <a:avLst/>
          </a:prstGeom>
        </p:spPr>
        <p:txBody>
          <a:bodyPr vert="horz" lIns="91440" tIns="45720" rIns="91440" bIns="45720" rtlCol="0" anchor="ctr"/>
          <a:lstStyle>
            <a:lvl1pPr algn="l">
              <a:defRPr sz="1200" b="0" i="0">
                <a:solidFill>
                  <a:schemeClr val="tx1"/>
                </a:solidFill>
                <a:latin typeface="+mn-lt"/>
                <a:cs typeface="Poppins Light" pitchFamily="2" charset="77"/>
              </a:defRPr>
            </a:lvl1pPr>
          </a:lstStyle>
          <a:p>
            <a:endParaRPr lang="en-US" dirty="0"/>
          </a:p>
        </p:txBody>
      </p:sp>
    </p:spTree>
    <p:extLst>
      <p:ext uri="{BB962C8B-B14F-4D97-AF65-F5344CB8AC3E}">
        <p14:creationId xmlns:p14="http://schemas.microsoft.com/office/powerpoint/2010/main" val="3754265272"/>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828" r:id="rId10"/>
    <p:sldLayoutId id="2147483780" r:id="rId11"/>
    <p:sldLayoutId id="2147483781" r:id="rId12"/>
    <p:sldLayoutId id="2147483826" r:id="rId13"/>
    <p:sldLayoutId id="2147483782" r:id="rId14"/>
    <p:sldLayoutId id="2147483783" r:id="rId15"/>
    <p:sldLayoutId id="2147483784" r:id="rId16"/>
    <p:sldLayoutId id="2147483785" r:id="rId17"/>
    <p:sldLayoutId id="2147483786" r:id="rId18"/>
    <p:sldLayoutId id="2147483787" r:id="rId19"/>
    <p:sldLayoutId id="2147483788" r:id="rId20"/>
    <p:sldLayoutId id="2147483789" r:id="rId21"/>
    <p:sldLayoutId id="2147483790" r:id="rId22"/>
    <p:sldLayoutId id="2147483827" r:id="rId23"/>
    <p:sldLayoutId id="2147483793" r:id="rId24"/>
    <p:sldLayoutId id="2147483794" r:id="rId25"/>
    <p:sldLayoutId id="2147483795" r:id="rId26"/>
    <p:sldLayoutId id="2147483796" r:id="rId27"/>
    <p:sldLayoutId id="2147483797" r:id="rId28"/>
    <p:sldLayoutId id="2147483798" r:id="rId29"/>
    <p:sldLayoutId id="2147483799" r:id="rId30"/>
    <p:sldLayoutId id="2147483800" r:id="rId31"/>
    <p:sldLayoutId id="2147483801" r:id="rId32"/>
    <p:sldLayoutId id="2147483802" r:id="rId33"/>
    <p:sldLayoutId id="2147483803" r:id="rId34"/>
    <p:sldLayoutId id="2147483804" r:id="rId35"/>
    <p:sldLayoutId id="2147483805" r:id="rId36"/>
    <p:sldLayoutId id="2147483806" r:id="rId37"/>
    <p:sldLayoutId id="2147483807" r:id="rId38"/>
    <p:sldLayoutId id="2147483808" r:id="rId39"/>
    <p:sldLayoutId id="2147483809" r:id="rId40"/>
    <p:sldLayoutId id="2147483810" r:id="rId41"/>
    <p:sldLayoutId id="2147483811" r:id="rId42"/>
    <p:sldLayoutId id="2147483812" r:id="rId43"/>
    <p:sldLayoutId id="2147483813" r:id="rId44"/>
    <p:sldLayoutId id="2147483814" r:id="rId45"/>
    <p:sldLayoutId id="2147483815" r:id="rId46"/>
    <p:sldLayoutId id="2147483816" r:id="rId47"/>
    <p:sldLayoutId id="2147483817" r:id="rId48"/>
    <p:sldLayoutId id="2147483818" r:id="rId49"/>
    <p:sldLayoutId id="2147483819" r:id="rId50"/>
    <p:sldLayoutId id="2147483820" r:id="rId51"/>
    <p:sldLayoutId id="2147483821" r:id="rId52"/>
    <p:sldLayoutId id="2147483822" r:id="rId53"/>
    <p:sldLayoutId id="2147483823" r:id="rId54"/>
    <p:sldLayoutId id="2147483825" r:id="rId55"/>
    <p:sldLayoutId id="2147483824" r:id="rId56"/>
  </p:sldLayoutIdLst>
  <p:hf sldNum="0" hdr="0" ftr="0" dt="0"/>
  <p:txStyles>
    <p:titleStyle>
      <a:lvl1pPr algn="l" defTabSz="914400" rtl="0" eaLnBrk="1" latinLnBrk="0" hangingPunct="1">
        <a:lnSpc>
          <a:spcPct val="90000"/>
        </a:lnSpc>
        <a:spcBef>
          <a:spcPct val="0"/>
        </a:spcBef>
        <a:buNone/>
        <a:defRPr sz="3600" b="1" kern="1200" cap="all" spc="50" baseline="0">
          <a:solidFill>
            <a:schemeClr val="tx1"/>
          </a:solidFill>
          <a:latin typeface="+mj-lt"/>
          <a:ea typeface="+mj-ea"/>
          <a:cs typeface="Poppins" pitchFamily="2" charset="77"/>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1"/>
          </a:solidFill>
          <a:latin typeface="+mn-lt"/>
          <a:ea typeface="+mn-ea"/>
          <a:cs typeface="Poppins Light" pitchFamily="2" charset="77"/>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1"/>
          </a:solidFill>
          <a:latin typeface="+mn-lt"/>
          <a:ea typeface="+mn-ea"/>
          <a:cs typeface="Poppins Light" pitchFamily="2" charset="77"/>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1"/>
          </a:solidFill>
          <a:latin typeface="+mn-lt"/>
          <a:ea typeface="+mn-ea"/>
          <a:cs typeface="Poppins Light" pitchFamily="2" charset="77"/>
        </a:defRPr>
      </a:lvl3pPr>
      <a:lvl4pPr marL="685800" indent="0" algn="l" defTabSz="914400" rtl="0" eaLnBrk="1" latinLnBrk="0" hangingPunct="1">
        <a:lnSpc>
          <a:spcPct val="100000"/>
        </a:lnSpc>
        <a:spcBef>
          <a:spcPts val="500"/>
        </a:spcBef>
        <a:buFont typeface="Arial" panose="020B0604020202020204" pitchFamily="34" charset="0"/>
        <a:buNone/>
        <a:defRPr sz="1200" b="0" i="0" kern="1200">
          <a:solidFill>
            <a:schemeClr val="tx1"/>
          </a:solidFill>
          <a:latin typeface="Poppins Light" pitchFamily="2" charset="77"/>
          <a:ea typeface="+mn-ea"/>
          <a:cs typeface="Poppins Light" pitchFamily="2" charset="77"/>
        </a:defRPr>
      </a:lvl4pPr>
      <a:lvl5pPr marL="914400" indent="0" algn="l" defTabSz="914400" rtl="0" eaLnBrk="1" latinLnBrk="0" hangingPunct="1">
        <a:lnSpc>
          <a:spcPct val="100000"/>
        </a:lnSpc>
        <a:spcBef>
          <a:spcPts val="500"/>
        </a:spcBef>
        <a:buFont typeface="Arial" panose="020B0604020202020204" pitchFamily="34" charset="0"/>
        <a:buNone/>
        <a:defRPr sz="1100" b="0" i="0" kern="1200">
          <a:solidFill>
            <a:schemeClr val="tx1"/>
          </a:solidFill>
          <a:latin typeface="Poppins Light" pitchFamily="2" charset="77"/>
          <a:ea typeface="+mn-ea"/>
          <a:cs typeface="Poppins Light" pitchFamily="2" charset="77"/>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5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8.xml"/><Relationship Id="rId1" Type="http://schemas.openxmlformats.org/officeDocument/2006/relationships/slideLayout" Target="../slideLayouts/slideLayout16.xml"/><Relationship Id="rId5" Type="http://schemas.openxmlformats.org/officeDocument/2006/relationships/image" Target="../media/image29.png"/><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0.png"/><Relationship Id="rId2" Type="http://schemas.openxmlformats.org/officeDocument/2006/relationships/diagramData" Target="../diagrams/data2.xml"/><Relationship Id="rId1" Type="http://schemas.openxmlformats.org/officeDocument/2006/relationships/slideLayout" Target="../slideLayouts/slideLayout5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study/experience-and-facilities/student-support-and-wellbeing/wellbeing-support" TargetMode="External"/><Relationship Id="rId1" Type="http://schemas.openxmlformats.org/officeDocument/2006/relationships/slideLayout" Target="../slideLayouts/slideLayout50.xml"/></Relationships>
</file>

<file path=ppt/slides/_rels/slide12.xml.rels><?xml version="1.0" encoding="UTF-8" standalone="yes"?>
<Relationships xmlns="http://schemas.openxmlformats.org/package/2006/relationships"><Relationship Id="rId3" Type="http://schemas.openxmlformats.org/officeDocument/2006/relationships/hyperlink" Target="https://senedd.wales/media/5mjphzrq/cr-ld13568-e.pdf" TargetMode="External"/><Relationship Id="rId7" Type="http://schemas.openxmlformats.org/officeDocument/2006/relationships/hyperlink" Target="https://eur01.safelinks.protection.outlook.com/?url=https%3A%2F%2Fbusiness.senedd.wales%2Fdocuments%2Fs130555%2FMHHE%252014%2520Higher%2520Education%2520Funding%2520Council%2520for%2520Wales%2520HEFCW.pdf&amp;data=05%7C02%7C1809089%40student.uwtsd.ac.uk%7C227b19a8b62443e38f0108de340e761f%7C4e0f11f9046e45059cb8db2152311e21%7C0%7C0%7C639005434023988484%7CUnknown%7CTWFpbGZsb3d8eyJFbXB0eU1hcGkiOnRydWUsIlYiOiIwLjAuMDAwMCIsIlAiOiJXaW4zMiIsIkFOIjoiTWFpbCIsIldUIjoyfQ%3D%3D%7C0%7C%7C%7C&amp;sdata=i7idZiO2Kmf1rjoiQ0KFFM2AVFOSBeOVuA5KKDiJnj0%3D&amp;reserved=0" TargetMode="External"/><Relationship Id="rId2" Type="http://schemas.openxmlformats.org/officeDocument/2006/relationships/hyperlink" Target="https://senedd.wales/media/jr4oyh4p/cr-ld11522-e.pdf" TargetMode="External"/><Relationship Id="rId1" Type="http://schemas.openxmlformats.org/officeDocument/2006/relationships/slideLayout" Target="../slideLayouts/slideLayout2.xml"/><Relationship Id="rId6" Type="http://schemas.openxmlformats.org/officeDocument/2006/relationships/hyperlink" Target="https://www.bristolpost.co.uk/news/bristol-news/bereaved-family-bristol-university-student-10200691" TargetMode="External"/><Relationship Id="rId5" Type="http://schemas.openxmlformats.org/officeDocument/2006/relationships/hyperlink" Target="https://www.iwa.wales/agenda/2021/08/student-mental-health-a-hidden-pandemic/?gad_source=1&amp;gad_campaignid=14540885650&amp;gbraid=0AAAAABjVLHDwA54sq58J517cremkRgoJu&amp;gclid=CjwKCAiAlrXJBhBAEiwA-5pgwiPrPKWPlIOAmd9sC9RYUD2BwYTBxY2C06iKztaLm3l_fHT9_atAwxoCRfYQAvD_BwE" TargetMode="External"/><Relationship Id="rId4" Type="http://schemas.openxmlformats.org/officeDocument/2006/relationships/hyperlink" Target="https://eur01.safelinks.protection.outlook.com/?url=https%3A%2F%2Fdoi.org%2F10.2196%2F65594&amp;data=05%7C02%7C1809089%40student.uwtsd.ac.uk%7C9f8e87db06f6419de8af08de34340b8f%7C4e0f11f9046e45059cb8db2152311e21%7C0%7C0%7C639005595431663097%7CUnknown%7CTWFpbGZsb3d8eyJFbXB0eU1hcGkiOnRydWUsIlYiOiIwLjAuMDAwMCIsIlAiOiJXaW4zMiIsIkFOIjoiTWFpbCIsIldUIjoyfQ%3D%3D%7C0%7C%7C%7C&amp;sdata=TSzEXyhM%2BcKDjRD9YJRRcdLocXHgutlk%2FXf%2FHOpfCUs%3D&amp;reserved=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itv.com/news/wales/2025-09-19/university-admits-it-could-have-done-better-after-student-took-own-life" TargetMode="External"/><Relationship Id="rId2" Type="http://schemas.openxmlformats.org/officeDocument/2006/relationships/hyperlink" Target="https://doi.org/10.1002/hpja.70066" TargetMode="External"/><Relationship Id="rId1" Type="http://schemas.openxmlformats.org/officeDocument/2006/relationships/slideLayout" Target="../slideLayouts/slideLayout2.xml"/><Relationship Id="rId5" Type="http://schemas.openxmlformats.org/officeDocument/2006/relationships/hyperlink" Target="https://www.bbc.co.uk/news/articles/c516gx7p4ygo#:~:text=Her%20mother%2C%20Maggie%20Abrahart%2C%20said,lots%20of%20families%20behind%20us.%22&amp;text=The%2020%2Dyear%2Dold%20student,of%20care%20is%20really%20important.%22" TargetMode="External"/><Relationship Id="rId4" Type="http://schemas.openxmlformats.org/officeDocument/2006/relationships/hyperlink" Target="https://www.independent.co.uk/news/uk/home-news/office-for-national-statistics-government-england-wales-university-of-manchester-b2823041.htm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medr.cymru/en/News/medr-2025-23-further-education-wellbeing-and-mental-health-funding-2025-26/" TargetMode="External"/><Relationship Id="rId2" Type="http://schemas.openxmlformats.org/officeDocument/2006/relationships/hyperlink" Target="https://www.bbc.co.uk/news/articles/c93kzkle81wo" TargetMode="External"/><Relationship Id="rId1" Type="http://schemas.openxmlformats.org/officeDocument/2006/relationships/slideLayout" Target="../slideLayouts/slideLayout2.xml"/><Relationship Id="rId6" Type="http://schemas.openxmlformats.org/officeDocument/2006/relationships/hyperlink" Target="https://www.bbc.co.uk/news/articles/cq855x0gk3xo" TargetMode="External"/><Relationship Id="rId5" Type="http://schemas.openxmlformats.org/officeDocument/2006/relationships/hyperlink" Target="https://senedd.wales/media/mdzljae3/cr-ld15768-e.pdf" TargetMode="External"/><Relationship Id="rId4" Type="http://schemas.openxmlformats.org/officeDocument/2006/relationships/hyperlink" Target="https://www.ons.gov.uk/peoplepopulationandcommunity/birthsdeathsandmarriages/deaths/articles/estimatingsuicideamonghighereducationstudentsenglandandwalesexperimentalstatistics/2017to202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archive.thetab.com/uk/bristol/2021/05/11/why-is-bristol-uni-putting-out-awkward-twitter-videos-without-asking-if-were-okay-45906" TargetMode="External"/><Relationship Id="rId2" Type="http://schemas.openxmlformats.org/officeDocument/2006/relationships/hyperlink" Target="https://www.bbc.co.uk/news/articles/cq855x0gk3xo" TargetMode="External"/><Relationship Id="rId1" Type="http://schemas.openxmlformats.org/officeDocument/2006/relationships/slideLayout" Target="../slideLayouts/slideLayout2.xml"/><Relationship Id="rId6" Type="http://schemas.openxmlformats.org/officeDocument/2006/relationships/hyperlink" Target="https://www.dailymail.co.uk/news/fb-6779371/How-12-students-Bristol-taken-lives-two-half-years.html" TargetMode="External"/><Relationship Id="rId5" Type="http://schemas.openxmlformats.org/officeDocument/2006/relationships/hyperlink" Target="https://eur01.safelinks.protection.outlook.com/?url=https%3A%2F%2Funiswales.ac.uk%2Fsites%2Fdefault%2Ffiles%2F2024-06%2FUniversities%2520Wales%2520response%2520-%2520Welsh%2520Government%2520draft%2520suicide%2520and%2520self-harm%2520prevention%2520strategy%2520-%2520June%25202024%2520v1%2520(002).pdf&amp;data=05%7C02%7C1809089%40student.uwtsd.ac.uk%7C25e98807897741a8735c08de344045b6%7C4e0f11f9046e45059cb8db2152311e21%7C0%7C0%7C639005647823906453%7CUnknown%7CTWFpbGZsb3d8eyJFbXB0eU1hcGkiOnRydWUsIlYiOiIwLjAuMDAwMCIsIlAiOiJXaW4zMiIsIkFOIjoiTWFpbCIsIldUIjoyfQ%3D%3D%7C0%7C%7C%7C&amp;sdata=Tr0qJbg%2BnSPFJXBYOooKFYnWQhrmyaOUbQ7F%2BSprzpc%3D&amp;reserved=0" TargetMode="External"/><Relationship Id="rId4" Type="http://schemas.openxmlformats.org/officeDocument/2006/relationships/hyperlink" Target="https://uct.ac.za/sites/default/files/content_migration/uct_ac_za/39/files/Student-Mental-Health-Policy.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FBEB139-49D2-8D04-86D2-09C06D00D17B}"/>
              </a:ext>
            </a:extLst>
          </p:cNvPr>
          <p:cNvSpPr>
            <a:spLocks noGrp="1"/>
          </p:cNvSpPr>
          <p:nvPr>
            <p:ph type="ctrTitle"/>
          </p:nvPr>
        </p:nvSpPr>
        <p:spPr>
          <a:xfrm>
            <a:off x="1063857" y="1863213"/>
            <a:ext cx="6675120" cy="2468880"/>
          </a:xfrm>
        </p:spPr>
        <p:txBody>
          <a:bodyPr>
            <a:noAutofit/>
          </a:bodyPr>
          <a:lstStyle/>
          <a:p>
            <a:r>
              <a:rPr lang="en-US" dirty="0">
                <a:cs typeface="Poppins"/>
              </a:rPr>
              <a:t>Mental Health support in higher education</a:t>
            </a:r>
            <a:br>
              <a:rPr lang="en-US" dirty="0">
                <a:cs typeface="Poppins"/>
              </a:rPr>
            </a:br>
            <a:br>
              <a:rPr lang="en-US" dirty="0">
                <a:cs typeface="Poppins"/>
              </a:rPr>
            </a:br>
            <a:r>
              <a:rPr lang="en-US" dirty="0">
                <a:cs typeface="Poppins"/>
              </a:rPr>
              <a:t>2023</a:t>
            </a:r>
            <a:endParaRPr lang="en-US" dirty="0"/>
          </a:p>
        </p:txBody>
      </p:sp>
      <p:sp>
        <p:nvSpPr>
          <p:cNvPr id="12" name="Subtitle 11">
            <a:extLst>
              <a:ext uri="{FF2B5EF4-FFF2-40B4-BE49-F238E27FC236}">
                <a16:creationId xmlns:a16="http://schemas.microsoft.com/office/drawing/2014/main" id="{FA8D9FA2-302E-0315-171F-48BC54215736}"/>
              </a:ext>
            </a:extLst>
          </p:cNvPr>
          <p:cNvSpPr>
            <a:spLocks noGrp="1"/>
          </p:cNvSpPr>
          <p:nvPr>
            <p:ph type="subTitle" idx="1"/>
          </p:nvPr>
        </p:nvSpPr>
        <p:spPr>
          <a:xfrm>
            <a:off x="868681" y="5397909"/>
            <a:ext cx="6675120" cy="1059081"/>
          </a:xfrm>
        </p:spPr>
        <p:txBody>
          <a:bodyPr>
            <a:noAutofit/>
          </a:bodyPr>
          <a:lstStyle/>
          <a:p>
            <a:r>
              <a:rPr lang="en-US" sz="2400" dirty="0">
                <a:cs typeface="Poppins Light"/>
              </a:rPr>
              <a:t>Katie Gardner - 1809089</a:t>
            </a:r>
          </a:p>
          <a:p>
            <a:r>
              <a:rPr lang="en-US" sz="2400" dirty="0">
                <a:cs typeface="Poppins Light"/>
              </a:rPr>
              <a:t>ECDE7015</a:t>
            </a:r>
          </a:p>
          <a:p>
            <a:r>
              <a:rPr lang="en-US" sz="2400" dirty="0">
                <a:cs typeface="Poppins Light"/>
              </a:rPr>
              <a:t>06.12.2025</a:t>
            </a:r>
          </a:p>
        </p:txBody>
      </p:sp>
      <p:pic>
        <p:nvPicPr>
          <p:cNvPr id="9" name="Picture Placeholder 8" descr="A person sitting at a desk with his head on his head&#10;&#10;AI-generated content may be incorrect.">
            <a:extLst>
              <a:ext uri="{FF2B5EF4-FFF2-40B4-BE49-F238E27FC236}">
                <a16:creationId xmlns:a16="http://schemas.microsoft.com/office/drawing/2014/main" id="{230B1465-775D-76C2-FEF5-F7C8912ACEA0}"/>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6396" r="6396"/>
          <a:stretch>
            <a:fillRect/>
          </a:stretch>
        </p:blipFill>
        <p:spPr/>
      </p:pic>
    </p:spTree>
    <p:extLst>
      <p:ext uri="{BB962C8B-B14F-4D97-AF65-F5344CB8AC3E}">
        <p14:creationId xmlns:p14="http://schemas.microsoft.com/office/powerpoint/2010/main" val="334291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E74B6D-3677-2D30-A886-AD1E65968B0B}"/>
              </a:ext>
            </a:extLst>
          </p:cNvPr>
          <p:cNvSpPr>
            <a:spLocks noGrp="1"/>
          </p:cNvSpPr>
          <p:nvPr>
            <p:ph type="subTitle" idx="1"/>
          </p:nvPr>
        </p:nvSpPr>
        <p:spPr>
          <a:xfrm>
            <a:off x="7177547" y="4401309"/>
            <a:ext cx="4075389" cy="731520"/>
          </a:xfrm>
        </p:spPr>
        <p:txBody>
          <a:bodyPr>
            <a:normAutofit/>
          </a:bodyPr>
          <a:lstStyle/>
          <a:p>
            <a:r>
              <a:rPr lang="en-GB" sz="2400" dirty="0"/>
              <a:t>Please keep yourself safe</a:t>
            </a:r>
          </a:p>
        </p:txBody>
      </p:sp>
      <p:sp>
        <p:nvSpPr>
          <p:cNvPr id="4" name="Picture Placeholder 3">
            <a:extLst>
              <a:ext uri="{FF2B5EF4-FFF2-40B4-BE49-F238E27FC236}">
                <a16:creationId xmlns:a16="http://schemas.microsoft.com/office/drawing/2014/main" id="{42B5620B-8D68-2F26-6C0C-34FCC57577D9}"/>
              </a:ext>
            </a:extLst>
          </p:cNvPr>
          <p:cNvSpPr>
            <a:spLocks noGrp="1"/>
          </p:cNvSpPr>
          <p:nvPr>
            <p:ph type="pic" sz="quarter" idx="17"/>
          </p:nvPr>
        </p:nvSpPr>
        <p:spPr/>
        <p:txBody>
          <a:bodyPr/>
          <a:lstStyle/>
          <a:p>
            <a:endParaRPr lang="en-GB" dirty="0"/>
          </a:p>
        </p:txBody>
      </p:sp>
    </p:spTree>
    <p:extLst>
      <p:ext uri="{BB962C8B-B14F-4D97-AF65-F5344CB8AC3E}">
        <p14:creationId xmlns:p14="http://schemas.microsoft.com/office/powerpoint/2010/main" val="1104229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251EB-BCDF-3625-B962-2F506A7890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9A6D71-D159-7D0B-1C54-F585E223EE8E}"/>
              </a:ext>
            </a:extLst>
          </p:cNvPr>
          <p:cNvSpPr>
            <a:spLocks noGrp="1"/>
          </p:cNvSpPr>
          <p:nvPr>
            <p:ph type="title"/>
          </p:nvPr>
        </p:nvSpPr>
        <p:spPr>
          <a:xfrm>
            <a:off x="815975" y="227136"/>
            <a:ext cx="7342307" cy="1133856"/>
          </a:xfrm>
        </p:spPr>
        <p:txBody>
          <a:bodyPr/>
          <a:lstStyle/>
          <a:p>
            <a:r>
              <a:rPr lang="en-US" dirty="0">
                <a:cs typeface="Poppins"/>
              </a:rPr>
              <a:t>Background</a:t>
            </a:r>
            <a:endParaRPr lang="en-US" dirty="0"/>
          </a:p>
        </p:txBody>
      </p:sp>
      <p:graphicFrame>
        <p:nvGraphicFramePr>
          <p:cNvPr id="5" name="Content Placeholder 4" descr="Flexible text blocks SmartArt graphic">
            <a:extLst>
              <a:ext uri="{FF2B5EF4-FFF2-40B4-BE49-F238E27FC236}">
                <a16:creationId xmlns:a16="http://schemas.microsoft.com/office/drawing/2014/main" id="{8A56B001-470C-8CB8-5C8C-B7ACCD984343}"/>
              </a:ext>
            </a:extLst>
          </p:cNvPr>
          <p:cNvGraphicFramePr>
            <a:graphicFrameLocks noGrp="1"/>
          </p:cNvGraphicFramePr>
          <p:nvPr>
            <p:ph sz="quarter" idx="13"/>
            <p:extLst>
              <p:ext uri="{D42A27DB-BD31-4B8C-83A1-F6EECF244321}">
                <p14:modId xmlns:p14="http://schemas.microsoft.com/office/powerpoint/2010/main" val="1546847412"/>
              </p:ext>
            </p:extLst>
          </p:nvPr>
        </p:nvGraphicFramePr>
        <p:xfrm>
          <a:off x="815975" y="794064"/>
          <a:ext cx="10466388" cy="3834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5707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4956B-F4D4-AEEF-2B96-6CE9C10B0488}"/>
              </a:ext>
            </a:extLst>
          </p:cNvPr>
          <p:cNvSpPr>
            <a:spLocks noGrp="1"/>
          </p:cNvSpPr>
          <p:nvPr>
            <p:ph type="title"/>
          </p:nvPr>
        </p:nvSpPr>
        <p:spPr/>
        <p:txBody>
          <a:bodyPr/>
          <a:lstStyle/>
          <a:p>
            <a:r>
              <a:rPr lang="en-GB" dirty="0"/>
              <a:t>Rational for policy</a:t>
            </a:r>
          </a:p>
        </p:txBody>
      </p:sp>
      <p:sp>
        <p:nvSpPr>
          <p:cNvPr id="3" name="Content Placeholder 2">
            <a:extLst>
              <a:ext uri="{FF2B5EF4-FFF2-40B4-BE49-F238E27FC236}">
                <a16:creationId xmlns:a16="http://schemas.microsoft.com/office/drawing/2014/main" id="{3B2BE265-1C70-CE98-9F9E-836B2ACDDC34}"/>
              </a:ext>
            </a:extLst>
          </p:cNvPr>
          <p:cNvSpPr>
            <a:spLocks noGrp="1"/>
          </p:cNvSpPr>
          <p:nvPr>
            <p:ph idx="1"/>
          </p:nvPr>
        </p:nvSpPr>
        <p:spPr>
          <a:xfrm>
            <a:off x="824975" y="2103120"/>
            <a:ext cx="10440989" cy="4307512"/>
          </a:xfrm>
        </p:spPr>
        <p:txBody>
          <a:bodyPr>
            <a:normAutofit fontScale="92500" lnSpcReduction="10000"/>
          </a:bodyPr>
          <a:lstStyle/>
          <a:p>
            <a:pPr marL="285750" indent="-285750">
              <a:buFont typeface="Arial" panose="020B0604020202020204" pitchFamily="34" charset="0"/>
              <a:buChar char="•"/>
            </a:pPr>
            <a:r>
              <a:rPr lang="en-GB" dirty="0"/>
              <a:t>Students reporting more mental health issues</a:t>
            </a:r>
          </a:p>
          <a:p>
            <a:pPr marL="514350" lvl="1" indent="-285750"/>
            <a:r>
              <a:rPr lang="en-GB" dirty="0"/>
              <a:t>Rise from 2,065 students reporting a mental health condition in 2014/15 to 6,245 in 2020/21</a:t>
            </a:r>
          </a:p>
          <a:p>
            <a:pPr marL="971550" lvl="3" indent="-285750"/>
            <a:r>
              <a:rPr lang="en-GB" dirty="0"/>
              <a:t>										(HEFCW, 2022)</a:t>
            </a:r>
          </a:p>
          <a:p>
            <a:pPr marL="285750" indent="-285750">
              <a:buFont typeface="Arial" panose="020B0604020202020204" pitchFamily="34" charset="0"/>
              <a:buChar char="•"/>
            </a:pPr>
            <a:r>
              <a:rPr lang="en-GB" dirty="0"/>
              <a:t>More complex mental ill health issues</a:t>
            </a:r>
          </a:p>
          <a:p>
            <a:pPr marL="285750" indent="-285750">
              <a:buFont typeface="Arial" panose="020B0604020202020204" pitchFamily="34" charset="0"/>
              <a:buChar char="•"/>
            </a:pPr>
            <a:r>
              <a:rPr lang="en-GB" dirty="0"/>
              <a:t>Financial strain</a:t>
            </a:r>
          </a:p>
          <a:p>
            <a:pPr marL="285750" indent="-285750">
              <a:buFont typeface="Arial" panose="020B0604020202020204" pitchFamily="34" charset="0"/>
              <a:buChar char="•"/>
            </a:pPr>
            <a:r>
              <a:rPr lang="en-GB" dirty="0"/>
              <a:t>Cultural and structural barriers to receiving support</a:t>
            </a:r>
          </a:p>
          <a:p>
            <a:pPr marL="285750" indent="-285750">
              <a:buFont typeface="Arial" panose="020B0604020202020204" pitchFamily="34" charset="0"/>
              <a:buChar char="•"/>
            </a:pPr>
            <a:r>
              <a:rPr lang="en-GB" dirty="0"/>
              <a:t>Higher trends of suicidal idolisation, self-harm and mental ill health diagnosis</a:t>
            </a:r>
          </a:p>
          <a:p>
            <a:pPr marL="971550" lvl="3" indent="-285750"/>
            <a:r>
              <a:rPr lang="en-GB" dirty="0"/>
              <a:t>									          (Cogan, Murray, 2025)</a:t>
            </a:r>
          </a:p>
          <a:p>
            <a:pPr marL="285750" indent="-285750">
              <a:buFont typeface="Arial" panose="020B0604020202020204" pitchFamily="34" charset="0"/>
              <a:buChar char="•"/>
            </a:pPr>
            <a:r>
              <a:rPr lang="en-GB" dirty="0"/>
              <a:t>New demographic of students	</a:t>
            </a:r>
          </a:p>
          <a:p>
            <a:pPr marL="971550" lvl="3" indent="-285750"/>
            <a:r>
              <a:rPr lang="en-GB" dirty="0"/>
              <a:t>									          (Jon, Rouquette, 2024)</a:t>
            </a:r>
          </a:p>
          <a:p>
            <a:pPr>
              <a:buNone/>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42080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76DF-8F64-66DC-0E9C-553CFEAD636D}"/>
              </a:ext>
            </a:extLst>
          </p:cNvPr>
          <p:cNvSpPr>
            <a:spLocks noGrp="1"/>
          </p:cNvSpPr>
          <p:nvPr>
            <p:ph type="title"/>
          </p:nvPr>
        </p:nvSpPr>
        <p:spPr/>
        <p:txBody>
          <a:bodyPr/>
          <a:lstStyle/>
          <a:p>
            <a:r>
              <a:rPr lang="en-GB" dirty="0"/>
              <a:t>Recommendations of policy</a:t>
            </a:r>
          </a:p>
        </p:txBody>
      </p:sp>
      <p:sp>
        <p:nvSpPr>
          <p:cNvPr id="3" name="Content Placeholder 2">
            <a:extLst>
              <a:ext uri="{FF2B5EF4-FFF2-40B4-BE49-F238E27FC236}">
                <a16:creationId xmlns:a16="http://schemas.microsoft.com/office/drawing/2014/main" id="{A2F86E94-766D-C439-A3FC-3FF227A7A8C0}"/>
              </a:ext>
            </a:extLst>
          </p:cNvPr>
          <p:cNvSpPr>
            <a:spLocks noGrp="1"/>
          </p:cNvSpPr>
          <p:nvPr>
            <p:ph idx="1"/>
          </p:nvPr>
        </p:nvSpPr>
        <p:spPr>
          <a:xfrm>
            <a:off x="824975" y="2103120"/>
            <a:ext cx="10440989" cy="4238686"/>
          </a:xfrm>
        </p:spPr>
        <p:txBody>
          <a:bodyPr/>
          <a:lstStyle/>
          <a:p>
            <a:r>
              <a:rPr lang="en-GB" dirty="0"/>
              <a:t>Shared responsibility and common approach</a:t>
            </a:r>
          </a:p>
          <a:p>
            <a:r>
              <a:rPr lang="en-GB" dirty="0"/>
              <a:t>Working together</a:t>
            </a:r>
          </a:p>
          <a:p>
            <a:r>
              <a:rPr lang="en-GB" dirty="0"/>
              <a:t>Provide additional financial support</a:t>
            </a:r>
          </a:p>
          <a:p>
            <a:r>
              <a:rPr lang="en-GB" dirty="0"/>
              <a:t>Link with pre-16 support</a:t>
            </a:r>
          </a:p>
          <a:p>
            <a:r>
              <a:rPr lang="en-GB" dirty="0"/>
              <a:t>Common framework of support for mental ill health</a:t>
            </a:r>
          </a:p>
          <a:p>
            <a:r>
              <a:rPr lang="en-GB" dirty="0"/>
              <a:t>Funding </a:t>
            </a:r>
          </a:p>
          <a:p>
            <a:r>
              <a:rPr lang="en-GB" dirty="0"/>
              <a:t>Staff training</a:t>
            </a:r>
          </a:p>
          <a:p>
            <a:r>
              <a:rPr lang="en-GB" dirty="0"/>
              <a:t>Student training</a:t>
            </a:r>
          </a:p>
          <a:p>
            <a:endParaRPr lang="en-GB" dirty="0"/>
          </a:p>
        </p:txBody>
      </p:sp>
    </p:spTree>
    <p:extLst>
      <p:ext uri="{BB962C8B-B14F-4D97-AF65-F5344CB8AC3E}">
        <p14:creationId xmlns:p14="http://schemas.microsoft.com/office/powerpoint/2010/main" val="2316589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70A2521-C5DD-0217-5341-737C719D0D26}"/>
              </a:ext>
            </a:extLst>
          </p:cNvPr>
          <p:cNvSpPr>
            <a:spLocks noGrp="1"/>
          </p:cNvSpPr>
          <p:nvPr>
            <p:ph type="title"/>
          </p:nvPr>
        </p:nvSpPr>
        <p:spPr/>
        <p:txBody>
          <a:bodyPr/>
          <a:lstStyle/>
          <a:p>
            <a:r>
              <a:rPr lang="en-US" dirty="0">
                <a:cs typeface="Poppins"/>
              </a:rPr>
              <a:t>Has it worked?</a:t>
            </a:r>
            <a:endParaRPr lang="en-GB" dirty="0"/>
          </a:p>
        </p:txBody>
      </p:sp>
      <p:sp>
        <p:nvSpPr>
          <p:cNvPr id="7" name="Text Placeholder 6">
            <a:extLst>
              <a:ext uri="{FF2B5EF4-FFF2-40B4-BE49-F238E27FC236}">
                <a16:creationId xmlns:a16="http://schemas.microsoft.com/office/drawing/2014/main" id="{8AC2BE21-5A66-16C3-285E-6F9F20363687}"/>
              </a:ext>
            </a:extLst>
          </p:cNvPr>
          <p:cNvSpPr>
            <a:spLocks noGrp="1"/>
          </p:cNvSpPr>
          <p:nvPr>
            <p:ph type="body" sz="quarter" idx="13"/>
          </p:nvPr>
        </p:nvSpPr>
        <p:spPr>
          <a:xfrm>
            <a:off x="809723" y="1980370"/>
            <a:ext cx="5181600" cy="4877629"/>
          </a:xfrm>
        </p:spPr>
        <p:txBody>
          <a:bodyPr>
            <a:normAutofit lnSpcReduction="10000"/>
          </a:bodyPr>
          <a:lstStyle/>
          <a:p>
            <a:r>
              <a:rPr lang="en-US" sz="2000" b="1" dirty="0">
                <a:latin typeface="+mj-lt"/>
                <a:cs typeface="Poppins Light"/>
              </a:rPr>
              <a:t>Welsh Assembly Government says:</a:t>
            </a:r>
            <a:endParaRPr lang="en-US" sz="2000" b="1" dirty="0">
              <a:latin typeface="+mj-lt"/>
            </a:endParaRPr>
          </a:p>
          <a:p>
            <a:r>
              <a:rPr lang="en-US" sz="2000" dirty="0"/>
              <a:t>The </a:t>
            </a:r>
            <a:r>
              <a:rPr lang="en-US" sz="2000" dirty="0">
                <a:cs typeface="Poppins"/>
              </a:rPr>
              <a:t>Mental Heath Support in Higher Education (2023) was trailblazing, looked at the whole picture of mental illness and consulted with a wide range of interested actors including</a:t>
            </a:r>
          </a:p>
          <a:p>
            <a:pPr marL="285750" indent="-285750">
              <a:buFont typeface="Arial" panose="020B0604020202020204" pitchFamily="34" charset="0"/>
              <a:buChar char="•"/>
            </a:pPr>
            <a:r>
              <a:rPr lang="en-US" sz="2000" dirty="0">
                <a:cs typeface="Poppins"/>
              </a:rPr>
              <a:t>Universities		</a:t>
            </a:r>
          </a:p>
          <a:p>
            <a:pPr marL="285750" indent="-285750">
              <a:buFont typeface="Arial" panose="020B0604020202020204" pitchFamily="34" charset="0"/>
              <a:buChar char="•"/>
            </a:pPr>
            <a:r>
              <a:rPr lang="en-US" sz="2000" dirty="0">
                <a:cs typeface="Poppins"/>
              </a:rPr>
              <a:t>Students </a:t>
            </a:r>
          </a:p>
          <a:p>
            <a:pPr marL="285750" indent="-285750">
              <a:buFont typeface="Arial" panose="020B0604020202020204" pitchFamily="34" charset="0"/>
              <a:buChar char="•"/>
            </a:pPr>
            <a:r>
              <a:rPr lang="en-US" sz="2000" dirty="0">
                <a:cs typeface="Poppins"/>
              </a:rPr>
              <a:t>NHS</a:t>
            </a:r>
          </a:p>
          <a:p>
            <a:pPr marL="285750" indent="-285750">
              <a:buFont typeface="Arial" panose="020B0604020202020204" pitchFamily="34" charset="0"/>
              <a:buChar char="•"/>
            </a:pPr>
            <a:r>
              <a:rPr lang="en-US" sz="2000" dirty="0">
                <a:cs typeface="Poppins"/>
              </a:rPr>
              <a:t>Government Ministers</a:t>
            </a:r>
          </a:p>
          <a:p>
            <a:pPr marL="285750" indent="-285750">
              <a:buFont typeface="Arial" panose="020B0604020202020204" pitchFamily="34" charset="0"/>
              <a:buChar char="•"/>
            </a:pPr>
            <a:r>
              <a:rPr lang="en-US" sz="2000" dirty="0">
                <a:cs typeface="Poppins"/>
              </a:rPr>
              <a:t>Charities			</a:t>
            </a:r>
          </a:p>
          <a:p>
            <a:pPr marL="285750" indent="-285750">
              <a:buFont typeface="Arial" panose="020B0604020202020204" pitchFamily="34" charset="0"/>
              <a:buChar char="•"/>
            </a:pPr>
            <a:r>
              <a:rPr lang="en-US" sz="2000" dirty="0">
                <a:cs typeface="Poppins"/>
              </a:rPr>
              <a:t>Campaign groups</a:t>
            </a:r>
          </a:p>
          <a:p>
            <a:pPr marL="285750" indent="-285750">
              <a:buFont typeface="Arial" panose="020B0604020202020204" pitchFamily="34" charset="0"/>
              <a:buChar char="•"/>
            </a:pPr>
            <a:r>
              <a:rPr lang="en-US" sz="2000" dirty="0">
                <a:cs typeface="Poppins"/>
              </a:rPr>
              <a:t>Trade unions</a:t>
            </a:r>
            <a:endParaRPr lang="en-US" dirty="0">
              <a:cs typeface="Poppins"/>
            </a:endParaRPr>
          </a:p>
        </p:txBody>
      </p:sp>
      <p:sp>
        <p:nvSpPr>
          <p:cNvPr id="8" name="Text Placeholder 7">
            <a:extLst>
              <a:ext uri="{FF2B5EF4-FFF2-40B4-BE49-F238E27FC236}">
                <a16:creationId xmlns:a16="http://schemas.microsoft.com/office/drawing/2014/main" id="{6A574E45-20F8-D718-55C2-2FA96B6F9F6A}"/>
              </a:ext>
            </a:extLst>
          </p:cNvPr>
          <p:cNvSpPr>
            <a:spLocks noGrp="1"/>
          </p:cNvSpPr>
          <p:nvPr>
            <p:ph type="body" sz="quarter" idx="14"/>
          </p:nvPr>
        </p:nvSpPr>
        <p:spPr>
          <a:xfrm>
            <a:off x="6369148" y="1980370"/>
            <a:ext cx="5181600" cy="4784223"/>
          </a:xfrm>
        </p:spPr>
        <p:txBody>
          <a:bodyPr>
            <a:normAutofit/>
          </a:bodyPr>
          <a:lstStyle/>
          <a:p>
            <a:r>
              <a:rPr lang="en-US" sz="2000" b="1" dirty="0">
                <a:latin typeface="Poppins"/>
                <a:cs typeface="Poppins Light"/>
              </a:rPr>
              <a:t>In practice 2 years on …</a:t>
            </a:r>
          </a:p>
          <a:p>
            <a:r>
              <a:rPr lang="en-US" sz="2000" dirty="0"/>
              <a:t>UWTSD provides:</a:t>
            </a:r>
          </a:p>
          <a:p>
            <a:pPr marL="285750" indent="-285750">
              <a:buFont typeface="Arial" panose="020B0604020202020204" pitchFamily="34" charset="0"/>
              <a:buChar char="•"/>
            </a:pPr>
            <a:r>
              <a:rPr lang="en-US" sz="2000" dirty="0"/>
              <a:t>Staff training</a:t>
            </a:r>
          </a:p>
          <a:p>
            <a:pPr marL="285750" indent="-285750">
              <a:buFont typeface="Arial" panose="020B0604020202020204" pitchFamily="34" charset="0"/>
              <a:buChar char="•"/>
            </a:pPr>
            <a:r>
              <a:rPr lang="en-US" sz="2000" dirty="0"/>
              <a:t>Bursaries </a:t>
            </a:r>
          </a:p>
          <a:p>
            <a:pPr marL="285750" indent="-285750">
              <a:buFont typeface="Arial" panose="020B0604020202020204" pitchFamily="34" charset="0"/>
              <a:buChar char="•"/>
            </a:pPr>
            <a:r>
              <a:rPr lang="en-US" sz="2000" dirty="0"/>
              <a:t>Student Training</a:t>
            </a:r>
          </a:p>
          <a:p>
            <a:pPr marL="285750" indent="-285750">
              <a:buFont typeface="Arial" panose="020B0604020202020204" pitchFamily="34" charset="0"/>
              <a:buChar char="•"/>
            </a:pPr>
            <a:r>
              <a:rPr lang="en-US" sz="2000" dirty="0"/>
              <a:t>24-hour support</a:t>
            </a:r>
          </a:p>
          <a:p>
            <a:pPr marL="285750" indent="-285750">
              <a:buFont typeface="Arial" panose="020B0604020202020204" pitchFamily="34" charset="0"/>
              <a:buChar char="•"/>
            </a:pPr>
            <a:r>
              <a:rPr lang="en-US" sz="2000" dirty="0"/>
              <a:t>Cause For Concern forms	</a:t>
            </a:r>
          </a:p>
          <a:p>
            <a:pPr marL="285750" indent="-285750">
              <a:buFont typeface="Arial" panose="020B0604020202020204" pitchFamily="34" charset="0"/>
              <a:buChar char="•"/>
            </a:pPr>
            <a:r>
              <a:rPr lang="en-US" sz="2000" dirty="0"/>
              <a:t>App support </a:t>
            </a:r>
          </a:p>
          <a:p>
            <a:pPr marL="285750" indent="-285750">
              <a:buFont typeface="Arial" panose="020B0604020202020204" pitchFamily="34" charset="0"/>
              <a:buChar char="•"/>
            </a:pPr>
            <a:r>
              <a:rPr lang="en-US" sz="2000" dirty="0"/>
              <a:t>Mental and Emotional Health services</a:t>
            </a:r>
          </a:p>
          <a:p>
            <a:pPr marL="285750" indent="-285750">
              <a:buFont typeface="Arial" panose="020B0604020202020204" pitchFamily="34" charset="0"/>
              <a:buChar char="•"/>
            </a:pPr>
            <a:r>
              <a:rPr lang="en-US" sz="2000" dirty="0"/>
              <a:t>Specialist support</a:t>
            </a:r>
          </a:p>
          <a:p>
            <a:endParaRPr lang="en-GB" dirty="0"/>
          </a:p>
        </p:txBody>
      </p:sp>
    </p:spTree>
    <p:extLst>
      <p:ext uri="{BB962C8B-B14F-4D97-AF65-F5344CB8AC3E}">
        <p14:creationId xmlns:p14="http://schemas.microsoft.com/office/powerpoint/2010/main" val="1311942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5B9C5-047D-0B13-0C54-38901130D482}"/>
            </a:ext>
          </a:extLst>
        </p:cNvPr>
        <p:cNvGrpSpPr/>
        <p:nvPr/>
      </p:nvGrpSpPr>
      <p:grpSpPr>
        <a:xfrm>
          <a:off x="0" y="0"/>
          <a:ext cx="0" cy="0"/>
          <a:chOff x="0" y="0"/>
          <a:chExt cx="0" cy="0"/>
        </a:xfrm>
      </p:grpSpPr>
      <p:pic>
        <p:nvPicPr>
          <p:cNvPr id="3" name="Picture 2" descr="A group of people in graduation gowns&#10;&#10;AI-generated content may be incorrect.">
            <a:extLst>
              <a:ext uri="{FF2B5EF4-FFF2-40B4-BE49-F238E27FC236}">
                <a16:creationId xmlns:a16="http://schemas.microsoft.com/office/drawing/2014/main" id="{1B832B26-5189-320D-3C73-68C7F834D3CC}"/>
              </a:ext>
            </a:extLst>
          </p:cNvPr>
          <p:cNvPicPr>
            <a:picLocks noChangeAspect="1"/>
          </p:cNvPicPr>
          <p:nvPr/>
        </p:nvPicPr>
        <p:blipFill>
          <a:blip r:embed="rId3"/>
          <a:srcRect l="3613" r="3497" b="-1"/>
          <a:stretch>
            <a:fillRect/>
          </a:stretch>
        </p:blipFill>
        <p:spPr>
          <a:xfrm>
            <a:off x="20" y="10"/>
            <a:ext cx="12191980" cy="6857990"/>
          </a:xfrm>
          <a:prstGeom prst="rect">
            <a:avLst/>
          </a:prstGeom>
          <a:noFill/>
        </p:spPr>
      </p:pic>
      <p:pic>
        <p:nvPicPr>
          <p:cNvPr id="5" name="Picture 4">
            <a:extLst>
              <a:ext uri="{FF2B5EF4-FFF2-40B4-BE49-F238E27FC236}">
                <a16:creationId xmlns:a16="http://schemas.microsoft.com/office/drawing/2014/main" id="{C7865A82-F33A-4EB7-2203-F1375438D07C}"/>
              </a:ext>
            </a:extLst>
          </p:cNvPr>
          <p:cNvPicPr>
            <a:picLocks noChangeAspect="1"/>
          </p:cNvPicPr>
          <p:nvPr/>
        </p:nvPicPr>
        <p:blipFill>
          <a:blip r:embed="rId4"/>
          <a:stretch>
            <a:fillRect/>
          </a:stretch>
        </p:blipFill>
        <p:spPr>
          <a:xfrm>
            <a:off x="1" y="1"/>
            <a:ext cx="3635055" cy="3063580"/>
          </a:xfrm>
          <a:prstGeom prst="rect">
            <a:avLst/>
          </a:prstGeom>
        </p:spPr>
      </p:pic>
      <p:pic>
        <p:nvPicPr>
          <p:cNvPr id="8" name="Picture 7">
            <a:extLst>
              <a:ext uri="{FF2B5EF4-FFF2-40B4-BE49-F238E27FC236}">
                <a16:creationId xmlns:a16="http://schemas.microsoft.com/office/drawing/2014/main" id="{CA14CD31-4570-F623-36F8-F205D13833B2}"/>
              </a:ext>
            </a:extLst>
          </p:cNvPr>
          <p:cNvPicPr>
            <a:picLocks noChangeAspect="1"/>
          </p:cNvPicPr>
          <p:nvPr/>
        </p:nvPicPr>
        <p:blipFill>
          <a:blip r:embed="rId5"/>
          <a:stretch>
            <a:fillRect/>
          </a:stretch>
        </p:blipFill>
        <p:spPr>
          <a:xfrm>
            <a:off x="8556945" y="0"/>
            <a:ext cx="3635055" cy="3596952"/>
          </a:xfrm>
          <a:prstGeom prst="rect">
            <a:avLst/>
          </a:prstGeom>
        </p:spPr>
      </p:pic>
      <p:pic>
        <p:nvPicPr>
          <p:cNvPr id="9" name="Picture 8">
            <a:extLst>
              <a:ext uri="{FF2B5EF4-FFF2-40B4-BE49-F238E27FC236}">
                <a16:creationId xmlns:a16="http://schemas.microsoft.com/office/drawing/2014/main" id="{6D1E7872-3466-6620-C70A-D8911C613815}"/>
              </a:ext>
            </a:extLst>
          </p:cNvPr>
          <p:cNvPicPr>
            <a:picLocks noChangeAspect="1"/>
          </p:cNvPicPr>
          <p:nvPr/>
        </p:nvPicPr>
        <p:blipFill>
          <a:blip r:embed="rId6"/>
          <a:stretch>
            <a:fillRect/>
          </a:stretch>
        </p:blipFill>
        <p:spPr>
          <a:xfrm>
            <a:off x="-1" y="6033973"/>
            <a:ext cx="6264285" cy="824027"/>
          </a:xfrm>
          <a:prstGeom prst="rect">
            <a:avLst/>
          </a:prstGeom>
        </p:spPr>
      </p:pic>
      <p:pic>
        <p:nvPicPr>
          <p:cNvPr id="10" name="Picture 9">
            <a:extLst>
              <a:ext uri="{FF2B5EF4-FFF2-40B4-BE49-F238E27FC236}">
                <a16:creationId xmlns:a16="http://schemas.microsoft.com/office/drawing/2014/main" id="{E2AE8F6E-2B1B-48DE-8E0B-54A8165303FF}"/>
              </a:ext>
            </a:extLst>
          </p:cNvPr>
          <p:cNvPicPr>
            <a:picLocks noChangeAspect="1"/>
          </p:cNvPicPr>
          <p:nvPr/>
        </p:nvPicPr>
        <p:blipFill>
          <a:blip r:embed="rId7"/>
          <a:stretch>
            <a:fillRect/>
          </a:stretch>
        </p:blipFill>
        <p:spPr>
          <a:xfrm>
            <a:off x="3635056" y="316460"/>
            <a:ext cx="4912057" cy="773388"/>
          </a:xfrm>
          <a:prstGeom prst="rect">
            <a:avLst/>
          </a:prstGeom>
        </p:spPr>
      </p:pic>
      <p:pic>
        <p:nvPicPr>
          <p:cNvPr id="11" name="Picture 10">
            <a:extLst>
              <a:ext uri="{FF2B5EF4-FFF2-40B4-BE49-F238E27FC236}">
                <a16:creationId xmlns:a16="http://schemas.microsoft.com/office/drawing/2014/main" id="{BC4837F8-D918-8831-A597-EFA4FC98D20D}"/>
              </a:ext>
            </a:extLst>
          </p:cNvPr>
          <p:cNvPicPr>
            <a:picLocks noChangeAspect="1"/>
          </p:cNvPicPr>
          <p:nvPr/>
        </p:nvPicPr>
        <p:blipFill>
          <a:blip r:embed="rId8"/>
          <a:stretch>
            <a:fillRect/>
          </a:stretch>
        </p:blipFill>
        <p:spPr>
          <a:xfrm>
            <a:off x="-5654" y="2758504"/>
            <a:ext cx="6351639" cy="819133"/>
          </a:xfrm>
          <a:prstGeom prst="rect">
            <a:avLst/>
          </a:prstGeom>
        </p:spPr>
      </p:pic>
      <p:pic>
        <p:nvPicPr>
          <p:cNvPr id="13" name="Picture 12">
            <a:extLst>
              <a:ext uri="{FF2B5EF4-FFF2-40B4-BE49-F238E27FC236}">
                <a16:creationId xmlns:a16="http://schemas.microsoft.com/office/drawing/2014/main" id="{7179C129-26B7-DFFF-6F20-5017FBED4C08}"/>
              </a:ext>
            </a:extLst>
          </p:cNvPr>
          <p:cNvPicPr>
            <a:picLocks noChangeAspect="1"/>
          </p:cNvPicPr>
          <p:nvPr/>
        </p:nvPicPr>
        <p:blipFill>
          <a:blip r:embed="rId9"/>
          <a:stretch>
            <a:fillRect/>
          </a:stretch>
        </p:blipFill>
        <p:spPr>
          <a:xfrm>
            <a:off x="0" y="4991697"/>
            <a:ext cx="6453579" cy="841771"/>
          </a:xfrm>
          <a:prstGeom prst="rect">
            <a:avLst/>
          </a:prstGeom>
        </p:spPr>
      </p:pic>
      <p:pic>
        <p:nvPicPr>
          <p:cNvPr id="14" name="Picture 13">
            <a:extLst>
              <a:ext uri="{FF2B5EF4-FFF2-40B4-BE49-F238E27FC236}">
                <a16:creationId xmlns:a16="http://schemas.microsoft.com/office/drawing/2014/main" id="{CC4A07EF-3414-3D3F-AD9C-260BC3791FF8}"/>
              </a:ext>
            </a:extLst>
          </p:cNvPr>
          <p:cNvPicPr>
            <a:picLocks noChangeAspect="1"/>
          </p:cNvPicPr>
          <p:nvPr/>
        </p:nvPicPr>
        <p:blipFill>
          <a:blip r:embed="rId10"/>
          <a:stretch>
            <a:fillRect/>
          </a:stretch>
        </p:blipFill>
        <p:spPr>
          <a:xfrm>
            <a:off x="3635056" y="1340992"/>
            <a:ext cx="5221461" cy="1051617"/>
          </a:xfrm>
          <a:prstGeom prst="rect">
            <a:avLst/>
          </a:prstGeom>
        </p:spPr>
      </p:pic>
      <p:pic>
        <p:nvPicPr>
          <p:cNvPr id="15" name="Picture 14">
            <a:extLst>
              <a:ext uri="{FF2B5EF4-FFF2-40B4-BE49-F238E27FC236}">
                <a16:creationId xmlns:a16="http://schemas.microsoft.com/office/drawing/2014/main" id="{76E3EC4E-50BC-67CB-571A-40ED8687F909}"/>
              </a:ext>
            </a:extLst>
          </p:cNvPr>
          <p:cNvPicPr>
            <a:picLocks noChangeAspect="1"/>
          </p:cNvPicPr>
          <p:nvPr/>
        </p:nvPicPr>
        <p:blipFill>
          <a:blip r:embed="rId11"/>
          <a:stretch>
            <a:fillRect/>
          </a:stretch>
        </p:blipFill>
        <p:spPr>
          <a:xfrm>
            <a:off x="6351638" y="4974525"/>
            <a:ext cx="5840361" cy="1879138"/>
          </a:xfrm>
          <a:prstGeom prst="rect">
            <a:avLst/>
          </a:prstGeom>
        </p:spPr>
      </p:pic>
      <p:pic>
        <p:nvPicPr>
          <p:cNvPr id="7" name="Picture 6">
            <a:extLst>
              <a:ext uri="{FF2B5EF4-FFF2-40B4-BE49-F238E27FC236}">
                <a16:creationId xmlns:a16="http://schemas.microsoft.com/office/drawing/2014/main" id="{C8898F51-EEA1-3E45-55BA-177428AF20DB}"/>
              </a:ext>
            </a:extLst>
          </p:cNvPr>
          <p:cNvPicPr>
            <a:picLocks noChangeAspect="1"/>
          </p:cNvPicPr>
          <p:nvPr/>
        </p:nvPicPr>
        <p:blipFill>
          <a:blip r:embed="rId12"/>
          <a:stretch>
            <a:fillRect/>
          </a:stretch>
        </p:blipFill>
        <p:spPr>
          <a:xfrm>
            <a:off x="2452550" y="3329872"/>
            <a:ext cx="9350550" cy="1676545"/>
          </a:xfrm>
          <a:prstGeom prst="rect">
            <a:avLst/>
          </a:prstGeom>
        </p:spPr>
      </p:pic>
      <p:sp>
        <p:nvSpPr>
          <p:cNvPr id="2" name="TextBox 1">
            <a:extLst>
              <a:ext uri="{FF2B5EF4-FFF2-40B4-BE49-F238E27FC236}">
                <a16:creationId xmlns:a16="http://schemas.microsoft.com/office/drawing/2014/main" id="{2A086711-9E3E-002F-A8AE-6A63F6187554}"/>
              </a:ext>
            </a:extLst>
          </p:cNvPr>
          <p:cNvSpPr txBox="1"/>
          <p:nvPr/>
        </p:nvSpPr>
        <p:spPr>
          <a:xfrm>
            <a:off x="40944" y="5472"/>
            <a:ext cx="2266336" cy="369332"/>
          </a:xfrm>
          <a:prstGeom prst="rect">
            <a:avLst/>
          </a:prstGeom>
          <a:noFill/>
        </p:spPr>
        <p:txBody>
          <a:bodyPr wrap="square" rtlCol="0">
            <a:spAutoFit/>
          </a:bodyPr>
          <a:lstStyle/>
          <a:p>
            <a:r>
              <a:rPr lang="en-GB" dirty="0"/>
              <a:t>BBC.co.uk</a:t>
            </a:r>
          </a:p>
        </p:txBody>
      </p:sp>
      <p:sp>
        <p:nvSpPr>
          <p:cNvPr id="4" name="TextBox 3">
            <a:extLst>
              <a:ext uri="{FF2B5EF4-FFF2-40B4-BE49-F238E27FC236}">
                <a16:creationId xmlns:a16="http://schemas.microsoft.com/office/drawing/2014/main" id="{45D98525-8CA0-97B9-72EC-23C95CE2C87A}"/>
              </a:ext>
            </a:extLst>
          </p:cNvPr>
          <p:cNvSpPr txBox="1"/>
          <p:nvPr/>
        </p:nvSpPr>
        <p:spPr>
          <a:xfrm>
            <a:off x="3991897" y="5418324"/>
            <a:ext cx="1759974" cy="369332"/>
          </a:xfrm>
          <a:prstGeom prst="rect">
            <a:avLst/>
          </a:prstGeom>
          <a:noFill/>
        </p:spPr>
        <p:txBody>
          <a:bodyPr wrap="square" rtlCol="0">
            <a:spAutoFit/>
          </a:bodyPr>
          <a:lstStyle/>
          <a:p>
            <a:r>
              <a:rPr lang="en-GB" dirty="0"/>
              <a:t>BBC.co.uk</a:t>
            </a:r>
          </a:p>
        </p:txBody>
      </p:sp>
      <p:sp>
        <p:nvSpPr>
          <p:cNvPr id="6" name="TextBox 5">
            <a:extLst>
              <a:ext uri="{FF2B5EF4-FFF2-40B4-BE49-F238E27FC236}">
                <a16:creationId xmlns:a16="http://schemas.microsoft.com/office/drawing/2014/main" id="{91D64F0D-BFCE-DB6B-3602-8C11E46A2451}"/>
              </a:ext>
            </a:extLst>
          </p:cNvPr>
          <p:cNvSpPr txBox="1"/>
          <p:nvPr/>
        </p:nvSpPr>
        <p:spPr>
          <a:xfrm>
            <a:off x="9640003" y="6033973"/>
            <a:ext cx="2163097" cy="369332"/>
          </a:xfrm>
          <a:prstGeom prst="rect">
            <a:avLst/>
          </a:prstGeom>
          <a:noFill/>
        </p:spPr>
        <p:txBody>
          <a:bodyPr wrap="square" rtlCol="0">
            <a:spAutoFit/>
          </a:bodyPr>
          <a:lstStyle/>
          <a:p>
            <a:r>
              <a:rPr lang="en-GB" dirty="0"/>
              <a:t>bristolpost.co.uk</a:t>
            </a:r>
          </a:p>
        </p:txBody>
      </p:sp>
      <p:sp>
        <p:nvSpPr>
          <p:cNvPr id="12" name="TextBox 11">
            <a:extLst>
              <a:ext uri="{FF2B5EF4-FFF2-40B4-BE49-F238E27FC236}">
                <a16:creationId xmlns:a16="http://schemas.microsoft.com/office/drawing/2014/main" id="{F8571130-44F9-511C-6204-C930D738E637}"/>
              </a:ext>
            </a:extLst>
          </p:cNvPr>
          <p:cNvSpPr txBox="1"/>
          <p:nvPr/>
        </p:nvSpPr>
        <p:spPr>
          <a:xfrm>
            <a:off x="9463388" y="4377952"/>
            <a:ext cx="2534161" cy="369332"/>
          </a:xfrm>
          <a:prstGeom prst="rect">
            <a:avLst/>
          </a:prstGeom>
          <a:noFill/>
        </p:spPr>
        <p:txBody>
          <a:bodyPr wrap="square" rtlCol="0">
            <a:spAutoFit/>
          </a:bodyPr>
          <a:lstStyle/>
          <a:p>
            <a:r>
              <a:rPr lang="en-GB" dirty="0"/>
              <a:t>independent.co.uk</a:t>
            </a:r>
          </a:p>
        </p:txBody>
      </p:sp>
      <p:sp>
        <p:nvSpPr>
          <p:cNvPr id="16" name="TextBox 15">
            <a:extLst>
              <a:ext uri="{FF2B5EF4-FFF2-40B4-BE49-F238E27FC236}">
                <a16:creationId xmlns:a16="http://schemas.microsoft.com/office/drawing/2014/main" id="{A753015E-7C02-1AA5-E40D-E9695A99870E}"/>
              </a:ext>
            </a:extLst>
          </p:cNvPr>
          <p:cNvSpPr txBox="1"/>
          <p:nvPr/>
        </p:nvSpPr>
        <p:spPr>
          <a:xfrm>
            <a:off x="4447798" y="6261320"/>
            <a:ext cx="2005781" cy="338554"/>
          </a:xfrm>
          <a:prstGeom prst="rect">
            <a:avLst/>
          </a:prstGeom>
          <a:noFill/>
        </p:spPr>
        <p:txBody>
          <a:bodyPr wrap="square" rtlCol="0">
            <a:spAutoFit/>
          </a:bodyPr>
          <a:lstStyle/>
          <a:p>
            <a:r>
              <a:rPr lang="en-GB" sz="1600" dirty="0"/>
              <a:t>dailymail.co.uk</a:t>
            </a:r>
          </a:p>
        </p:txBody>
      </p:sp>
      <p:sp>
        <p:nvSpPr>
          <p:cNvPr id="17" name="TextBox 16">
            <a:extLst>
              <a:ext uri="{FF2B5EF4-FFF2-40B4-BE49-F238E27FC236}">
                <a16:creationId xmlns:a16="http://schemas.microsoft.com/office/drawing/2014/main" id="{6B0E9CC8-6922-5D8F-48A2-DC0332CC9D34}"/>
              </a:ext>
            </a:extLst>
          </p:cNvPr>
          <p:cNvSpPr txBox="1"/>
          <p:nvPr/>
        </p:nvSpPr>
        <p:spPr>
          <a:xfrm>
            <a:off x="2381215" y="3195365"/>
            <a:ext cx="1691148" cy="369332"/>
          </a:xfrm>
          <a:prstGeom prst="rect">
            <a:avLst/>
          </a:prstGeom>
          <a:noFill/>
        </p:spPr>
        <p:txBody>
          <a:bodyPr wrap="square" rtlCol="0">
            <a:spAutoFit/>
          </a:bodyPr>
          <a:lstStyle/>
          <a:p>
            <a:r>
              <a:rPr lang="en-GB" dirty="0"/>
              <a:t>BBC.co.uk</a:t>
            </a:r>
          </a:p>
        </p:txBody>
      </p:sp>
      <p:sp>
        <p:nvSpPr>
          <p:cNvPr id="18" name="TextBox 17">
            <a:extLst>
              <a:ext uri="{FF2B5EF4-FFF2-40B4-BE49-F238E27FC236}">
                <a16:creationId xmlns:a16="http://schemas.microsoft.com/office/drawing/2014/main" id="{DED36A79-0E12-4129-E388-1B765C08205C}"/>
              </a:ext>
            </a:extLst>
          </p:cNvPr>
          <p:cNvSpPr txBox="1"/>
          <p:nvPr/>
        </p:nvSpPr>
        <p:spPr>
          <a:xfrm>
            <a:off x="9566768" y="68824"/>
            <a:ext cx="2615381" cy="369332"/>
          </a:xfrm>
          <a:prstGeom prst="rect">
            <a:avLst/>
          </a:prstGeom>
          <a:noFill/>
        </p:spPr>
        <p:txBody>
          <a:bodyPr wrap="square" rtlCol="0">
            <a:spAutoFit/>
          </a:bodyPr>
          <a:lstStyle/>
          <a:p>
            <a:r>
              <a:rPr lang="en-GB" dirty="0"/>
              <a:t>thebristoltab.com</a:t>
            </a:r>
          </a:p>
        </p:txBody>
      </p:sp>
      <p:sp>
        <p:nvSpPr>
          <p:cNvPr id="19" name="TextBox 18">
            <a:extLst>
              <a:ext uri="{FF2B5EF4-FFF2-40B4-BE49-F238E27FC236}">
                <a16:creationId xmlns:a16="http://schemas.microsoft.com/office/drawing/2014/main" id="{E8425D65-12B8-0864-33D7-4ACBA9CCE812}"/>
              </a:ext>
            </a:extLst>
          </p:cNvPr>
          <p:cNvSpPr txBox="1"/>
          <p:nvPr/>
        </p:nvSpPr>
        <p:spPr>
          <a:xfrm>
            <a:off x="5073445" y="687695"/>
            <a:ext cx="1356851" cy="369332"/>
          </a:xfrm>
          <a:prstGeom prst="rect">
            <a:avLst/>
          </a:prstGeom>
          <a:noFill/>
        </p:spPr>
        <p:txBody>
          <a:bodyPr wrap="square" rtlCol="0">
            <a:spAutoFit/>
          </a:bodyPr>
          <a:lstStyle/>
          <a:p>
            <a:r>
              <a:rPr lang="en-GB" dirty="0" err="1"/>
              <a:t>iwa.wales</a:t>
            </a:r>
            <a:endParaRPr lang="en-GB" dirty="0"/>
          </a:p>
        </p:txBody>
      </p:sp>
      <p:sp>
        <p:nvSpPr>
          <p:cNvPr id="20" name="TextBox 19">
            <a:extLst>
              <a:ext uri="{FF2B5EF4-FFF2-40B4-BE49-F238E27FC236}">
                <a16:creationId xmlns:a16="http://schemas.microsoft.com/office/drawing/2014/main" id="{4D3F4579-4BA6-6CC4-A2AA-893E1AA9A675}"/>
              </a:ext>
            </a:extLst>
          </p:cNvPr>
          <p:cNvSpPr txBox="1"/>
          <p:nvPr/>
        </p:nvSpPr>
        <p:spPr>
          <a:xfrm>
            <a:off x="5502284" y="1990580"/>
            <a:ext cx="1524000" cy="369332"/>
          </a:xfrm>
          <a:prstGeom prst="rect">
            <a:avLst/>
          </a:prstGeom>
          <a:noFill/>
        </p:spPr>
        <p:txBody>
          <a:bodyPr wrap="square" rtlCol="0">
            <a:spAutoFit/>
          </a:bodyPr>
          <a:lstStyle/>
          <a:p>
            <a:r>
              <a:rPr lang="en-GB" dirty="0"/>
              <a:t>ITV.com</a:t>
            </a:r>
          </a:p>
        </p:txBody>
      </p:sp>
    </p:spTree>
    <p:extLst>
      <p:ext uri="{BB962C8B-B14F-4D97-AF65-F5344CB8AC3E}">
        <p14:creationId xmlns:p14="http://schemas.microsoft.com/office/powerpoint/2010/main" val="3861982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1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11"/>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12" grpId="0"/>
      <p:bldP spid="16" grpId="0"/>
      <p:bldP spid="17" grpId="0"/>
      <p:bldP spid="18" grpId="0"/>
      <p:bldP spid="19" grpId="0"/>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9BC4E-AE95-03B8-85AD-08B8F63C57DD}"/>
              </a:ext>
            </a:extLst>
          </p:cNvPr>
          <p:cNvSpPr>
            <a:spLocks noGrp="1"/>
          </p:cNvSpPr>
          <p:nvPr>
            <p:ph type="title"/>
          </p:nvPr>
        </p:nvSpPr>
        <p:spPr>
          <a:xfrm>
            <a:off x="813815" y="2819320"/>
            <a:ext cx="4372547" cy="2834640"/>
          </a:xfrm>
        </p:spPr>
        <p:txBody>
          <a:bodyPr/>
          <a:lstStyle/>
          <a:p>
            <a:r>
              <a:rPr lang="en-US" dirty="0">
                <a:cs typeface="Poppins"/>
              </a:rPr>
              <a:t>International context</a:t>
            </a:r>
            <a:endParaRPr lang="en-US" dirty="0"/>
          </a:p>
        </p:txBody>
      </p:sp>
      <p:pic>
        <p:nvPicPr>
          <p:cNvPr id="8" name="Picture Placeholder 7" descr="A moon in the clouds">
            <a:extLst>
              <a:ext uri="{FF2B5EF4-FFF2-40B4-BE49-F238E27FC236}">
                <a16:creationId xmlns:a16="http://schemas.microsoft.com/office/drawing/2014/main" id="{D62638D9-CDCE-73A8-D5C2-299E4C49FA3C}"/>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a:stretch/>
        </p:blipFill>
        <p:spPr>
          <a:xfrm>
            <a:off x="1" y="0"/>
            <a:ext cx="12191999" cy="2171156"/>
          </a:xfrm>
        </p:spPr>
      </p:pic>
      <p:pic>
        <p:nvPicPr>
          <p:cNvPr id="5" name="Content Placeholder 4">
            <a:extLst>
              <a:ext uri="{FF2B5EF4-FFF2-40B4-BE49-F238E27FC236}">
                <a16:creationId xmlns:a16="http://schemas.microsoft.com/office/drawing/2014/main" id="{80B4FFD9-A612-92E7-2C2D-C90FD908D3D3}"/>
              </a:ext>
            </a:extLst>
          </p:cNvPr>
          <p:cNvPicPr>
            <a:picLocks noGrp="1" noChangeAspect="1"/>
          </p:cNvPicPr>
          <p:nvPr>
            <p:ph sz="quarter" idx="13"/>
          </p:nvPr>
        </p:nvPicPr>
        <p:blipFill>
          <a:blip r:embed="rId4"/>
          <a:stretch>
            <a:fillRect/>
          </a:stretch>
        </p:blipFill>
        <p:spPr>
          <a:xfrm>
            <a:off x="6756555" y="2288789"/>
            <a:ext cx="3526805" cy="2835275"/>
          </a:xfrm>
          <a:prstGeom prst="rect">
            <a:avLst/>
          </a:prstGeom>
        </p:spPr>
      </p:pic>
      <p:pic>
        <p:nvPicPr>
          <p:cNvPr id="7" name="Picture 6">
            <a:extLst>
              <a:ext uri="{FF2B5EF4-FFF2-40B4-BE49-F238E27FC236}">
                <a16:creationId xmlns:a16="http://schemas.microsoft.com/office/drawing/2014/main" id="{429F0D11-42AB-934A-0B47-9C3AB5D4A7DB}"/>
              </a:ext>
            </a:extLst>
          </p:cNvPr>
          <p:cNvPicPr>
            <a:picLocks noChangeAspect="1"/>
          </p:cNvPicPr>
          <p:nvPr/>
        </p:nvPicPr>
        <p:blipFill>
          <a:blip r:embed="rId5"/>
          <a:stretch>
            <a:fillRect/>
          </a:stretch>
        </p:blipFill>
        <p:spPr>
          <a:xfrm>
            <a:off x="3000088" y="3265591"/>
            <a:ext cx="3665538" cy="2842507"/>
          </a:xfrm>
          <a:prstGeom prst="rect">
            <a:avLst/>
          </a:prstGeom>
        </p:spPr>
      </p:pic>
      <p:sp>
        <p:nvSpPr>
          <p:cNvPr id="12" name="TextBox 11">
            <a:extLst>
              <a:ext uri="{FF2B5EF4-FFF2-40B4-BE49-F238E27FC236}">
                <a16:creationId xmlns:a16="http://schemas.microsoft.com/office/drawing/2014/main" id="{1ED7764D-9C0F-BDE5-869F-DD5B8BFA908A}"/>
              </a:ext>
            </a:extLst>
          </p:cNvPr>
          <p:cNvSpPr txBox="1"/>
          <p:nvPr/>
        </p:nvSpPr>
        <p:spPr>
          <a:xfrm>
            <a:off x="7271109" y="5653960"/>
            <a:ext cx="4920891" cy="1477328"/>
          </a:xfrm>
          <a:prstGeom prst="rect">
            <a:avLst/>
          </a:prstGeom>
          <a:noFill/>
        </p:spPr>
        <p:txBody>
          <a:bodyPr wrap="square" rtlCol="0">
            <a:spAutoFit/>
          </a:bodyPr>
          <a:lstStyle/>
          <a:p>
            <a:r>
              <a:rPr lang="en-GB" dirty="0" err="1"/>
              <a:t>Hutchesson</a:t>
            </a:r>
            <a:r>
              <a:rPr lang="en-GB" dirty="0"/>
              <a:t> and Burrows (2025)</a:t>
            </a:r>
          </a:p>
          <a:p>
            <a:endParaRPr lang="en-GB" dirty="0"/>
          </a:p>
          <a:p>
            <a:r>
              <a:rPr lang="en-GB" dirty="0"/>
              <a:t>University of Cape Town (2018)</a:t>
            </a:r>
          </a:p>
          <a:p>
            <a:endParaRPr lang="en-GB" dirty="0"/>
          </a:p>
          <a:p>
            <a:endParaRPr lang="en-GB" dirty="0"/>
          </a:p>
        </p:txBody>
      </p:sp>
    </p:spTree>
    <p:extLst>
      <p:ext uri="{BB962C8B-B14F-4D97-AF65-F5344CB8AC3E}">
        <p14:creationId xmlns:p14="http://schemas.microsoft.com/office/powerpoint/2010/main" val="2751387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1222-DF68-3EF6-416D-6E27FBD5A262}"/>
              </a:ext>
            </a:extLst>
          </p:cNvPr>
          <p:cNvSpPr>
            <a:spLocks noGrp="1"/>
          </p:cNvSpPr>
          <p:nvPr>
            <p:ph type="title"/>
          </p:nvPr>
        </p:nvSpPr>
        <p:spPr>
          <a:xfrm>
            <a:off x="824975" y="831439"/>
            <a:ext cx="10440990" cy="1132258"/>
          </a:xfrm>
        </p:spPr>
        <p:txBody>
          <a:bodyPr/>
          <a:lstStyle/>
          <a:p>
            <a:r>
              <a:rPr lang="en-US" dirty="0"/>
              <a:t>critique</a:t>
            </a:r>
          </a:p>
        </p:txBody>
      </p:sp>
      <p:sp>
        <p:nvSpPr>
          <p:cNvPr id="4" name="Content Placeholder 3">
            <a:extLst>
              <a:ext uri="{FF2B5EF4-FFF2-40B4-BE49-F238E27FC236}">
                <a16:creationId xmlns:a16="http://schemas.microsoft.com/office/drawing/2014/main" id="{44C82F3E-2B5B-9638-6EC6-B7714347E042}"/>
              </a:ext>
            </a:extLst>
          </p:cNvPr>
          <p:cNvSpPr>
            <a:spLocks noGrp="1"/>
          </p:cNvSpPr>
          <p:nvPr>
            <p:ph idx="1"/>
          </p:nvPr>
        </p:nvSpPr>
        <p:spPr>
          <a:xfrm>
            <a:off x="825500" y="2103438"/>
            <a:ext cx="10440988" cy="4346523"/>
          </a:xfrm>
        </p:spPr>
        <p:txBody>
          <a:bodyPr vert="horz" lIns="91440" tIns="45720" rIns="91440" bIns="45720" rtlCol="0" anchor="t">
            <a:normAutofit lnSpcReduction="10000"/>
          </a:bodyPr>
          <a:lstStyle/>
          <a:p>
            <a:r>
              <a:rPr lang="en-US" dirty="0"/>
              <a:t>University students verses the general public</a:t>
            </a:r>
          </a:p>
          <a:p>
            <a:endParaRPr lang="en-US" dirty="0"/>
          </a:p>
          <a:p>
            <a:r>
              <a:rPr lang="en-US" dirty="0"/>
              <a:t>Did the consultation need to be wider?</a:t>
            </a:r>
          </a:p>
          <a:p>
            <a:endParaRPr lang="en-US" dirty="0"/>
          </a:p>
          <a:p>
            <a:r>
              <a:rPr lang="en-US" dirty="0"/>
              <a:t>Another talking shop with no action?</a:t>
            </a:r>
          </a:p>
          <a:p>
            <a:endParaRPr lang="en-US" dirty="0"/>
          </a:p>
          <a:p>
            <a:r>
              <a:rPr lang="en-US" dirty="0"/>
              <a:t>GDPR </a:t>
            </a:r>
          </a:p>
          <a:p>
            <a:endParaRPr lang="en-US" dirty="0"/>
          </a:p>
          <a:p>
            <a:r>
              <a:rPr lang="en-US" dirty="0"/>
              <a:t>Intersectionality of students not considered </a:t>
            </a:r>
            <a:r>
              <a:rPr lang="en-US" dirty="0" err="1"/>
              <a:t>wholy</a:t>
            </a:r>
            <a:endParaRPr lang="en-US" dirty="0"/>
          </a:p>
        </p:txBody>
      </p:sp>
    </p:spTree>
    <p:extLst>
      <p:ext uri="{BB962C8B-B14F-4D97-AF65-F5344CB8AC3E}">
        <p14:creationId xmlns:p14="http://schemas.microsoft.com/office/powerpoint/2010/main" val="2888046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D6B4-75AD-7BDB-A460-70C4E1C74B9F}"/>
              </a:ext>
            </a:extLst>
          </p:cNvPr>
          <p:cNvSpPr>
            <a:spLocks noGrp="1"/>
          </p:cNvSpPr>
          <p:nvPr>
            <p:ph type="title"/>
          </p:nvPr>
        </p:nvSpPr>
        <p:spPr>
          <a:xfrm>
            <a:off x="815390" y="826903"/>
            <a:ext cx="7342307" cy="1133856"/>
          </a:xfrm>
        </p:spPr>
        <p:txBody>
          <a:bodyPr/>
          <a:lstStyle/>
          <a:p>
            <a:r>
              <a:rPr lang="en-US" sz="4000" dirty="0">
                <a:cs typeface="Poppins"/>
              </a:rPr>
              <a:t>Conclusion</a:t>
            </a:r>
            <a:endParaRPr lang="en-US" sz="4000" dirty="0"/>
          </a:p>
        </p:txBody>
      </p:sp>
      <p:graphicFrame>
        <p:nvGraphicFramePr>
          <p:cNvPr id="5" name="Content Placeholder 4" descr="Flexible text blocks SmartArt graphic">
            <a:extLst>
              <a:ext uri="{FF2B5EF4-FFF2-40B4-BE49-F238E27FC236}">
                <a16:creationId xmlns:a16="http://schemas.microsoft.com/office/drawing/2014/main" id="{6A3EB1E0-D58A-6305-07F7-AA4332888374}"/>
              </a:ext>
            </a:extLst>
          </p:cNvPr>
          <p:cNvGraphicFramePr>
            <a:graphicFrameLocks noGrp="1"/>
          </p:cNvGraphicFramePr>
          <p:nvPr>
            <p:ph sz="quarter" idx="13"/>
            <p:extLst>
              <p:ext uri="{D42A27DB-BD31-4B8C-83A1-F6EECF244321}">
                <p14:modId xmlns:p14="http://schemas.microsoft.com/office/powerpoint/2010/main" val="2917617881"/>
              </p:ext>
            </p:extLst>
          </p:nvPr>
        </p:nvGraphicFramePr>
        <p:xfrm>
          <a:off x="815975" y="1868130"/>
          <a:ext cx="10466388" cy="22594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Placeholder 6" descr="A close up of water">
            <a:extLst>
              <a:ext uri="{FF2B5EF4-FFF2-40B4-BE49-F238E27FC236}">
                <a16:creationId xmlns:a16="http://schemas.microsoft.com/office/drawing/2014/main" id="{0CB7D8EA-7AEA-B917-6086-3FA17015B460}"/>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l="24" r="24"/>
          <a:stretch/>
        </p:blipFill>
        <p:spPr>
          <a:xfrm>
            <a:off x="1" y="4495800"/>
            <a:ext cx="12191999" cy="2362200"/>
          </a:xfrm>
        </p:spPr>
      </p:pic>
    </p:spTree>
    <p:extLst>
      <p:ext uri="{BB962C8B-B14F-4D97-AF65-F5344CB8AC3E}">
        <p14:creationId xmlns:p14="http://schemas.microsoft.com/office/powerpoint/2010/main" val="2576263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6701D8-06A4-D3B4-A5A9-F071642440AD}"/>
              </a:ext>
            </a:extLst>
          </p:cNvPr>
          <p:cNvSpPr>
            <a:spLocks noGrp="1"/>
          </p:cNvSpPr>
          <p:nvPr>
            <p:ph type="title"/>
          </p:nvPr>
        </p:nvSpPr>
        <p:spPr>
          <a:xfrm>
            <a:off x="219199" y="285221"/>
            <a:ext cx="10447125" cy="1132258"/>
          </a:xfrm>
        </p:spPr>
        <p:txBody>
          <a:bodyPr/>
          <a:lstStyle/>
          <a:p>
            <a:r>
              <a:rPr lang="en-GB" dirty="0"/>
              <a:t>Support</a:t>
            </a:r>
          </a:p>
        </p:txBody>
      </p:sp>
      <p:graphicFrame>
        <p:nvGraphicFramePr>
          <p:cNvPr id="5" name="Content Placeholder 3">
            <a:extLst>
              <a:ext uri="{FF2B5EF4-FFF2-40B4-BE49-F238E27FC236}">
                <a16:creationId xmlns:a16="http://schemas.microsoft.com/office/drawing/2014/main" id="{1A0ACE62-7F89-4731-A4DF-2A87773B9CAD}"/>
              </a:ext>
            </a:extLst>
          </p:cNvPr>
          <p:cNvGraphicFramePr>
            <a:graphicFrameLocks/>
          </p:cNvGraphicFramePr>
          <p:nvPr>
            <p:extLst>
              <p:ext uri="{D42A27DB-BD31-4B8C-83A1-F6EECF244321}">
                <p14:modId xmlns:p14="http://schemas.microsoft.com/office/powerpoint/2010/main" val="1852707713"/>
              </p:ext>
            </p:extLst>
          </p:nvPr>
        </p:nvGraphicFramePr>
        <p:xfrm>
          <a:off x="219199" y="851350"/>
          <a:ext cx="11753601" cy="5897747"/>
        </p:xfrm>
        <a:graphic>
          <a:graphicData uri="http://schemas.openxmlformats.org/drawingml/2006/table">
            <a:tbl>
              <a:tblPr firstRow="1" firstCol="1" bandRow="1">
                <a:tableStyleId>{5940675A-B579-460E-94D1-54222C63F5DA}</a:tableStyleId>
              </a:tblPr>
              <a:tblGrid>
                <a:gridCol w="2110974">
                  <a:extLst>
                    <a:ext uri="{9D8B030D-6E8A-4147-A177-3AD203B41FA5}">
                      <a16:colId xmlns:a16="http://schemas.microsoft.com/office/drawing/2014/main" val="1123478033"/>
                    </a:ext>
                  </a:extLst>
                </a:gridCol>
                <a:gridCol w="3495280">
                  <a:extLst>
                    <a:ext uri="{9D8B030D-6E8A-4147-A177-3AD203B41FA5}">
                      <a16:colId xmlns:a16="http://schemas.microsoft.com/office/drawing/2014/main" val="1261045000"/>
                    </a:ext>
                  </a:extLst>
                </a:gridCol>
                <a:gridCol w="6147347">
                  <a:extLst>
                    <a:ext uri="{9D8B030D-6E8A-4147-A177-3AD203B41FA5}">
                      <a16:colId xmlns:a16="http://schemas.microsoft.com/office/drawing/2014/main" val="948757305"/>
                    </a:ext>
                  </a:extLst>
                </a:gridCol>
              </a:tblGrid>
              <a:tr h="447951">
                <a:tc>
                  <a:txBody>
                    <a:bodyPr/>
                    <a:lstStyle/>
                    <a:p>
                      <a:pPr>
                        <a:lnSpc>
                          <a:spcPct val="115000"/>
                        </a:lnSpc>
                        <a:spcAft>
                          <a:spcPts val="800"/>
                        </a:spcAft>
                        <a:buNone/>
                      </a:pPr>
                      <a:r>
                        <a:rPr lang="en-GB" sz="2400" kern="100" dirty="0">
                          <a:effectLst/>
                        </a:rPr>
                        <a:t>Name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What they do</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a:effectLst/>
                        </a:rPr>
                        <a:t>Contact</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8931915"/>
                  </a:ext>
                </a:extLst>
              </a:tr>
              <a:tr h="1836016">
                <a:tc>
                  <a:txBody>
                    <a:bodyPr/>
                    <a:lstStyle/>
                    <a:p>
                      <a:pPr>
                        <a:lnSpc>
                          <a:spcPct val="115000"/>
                        </a:lnSpc>
                        <a:spcAft>
                          <a:spcPts val="800"/>
                        </a:spcAft>
                        <a:buNone/>
                      </a:pPr>
                      <a:r>
                        <a:rPr lang="en-GB" sz="1800" kern="100" dirty="0">
                          <a:effectLst/>
                        </a:rPr>
                        <a:t>C.A.L.L </a:t>
                      </a:r>
                    </a:p>
                    <a:p>
                      <a:pPr>
                        <a:lnSpc>
                          <a:spcPct val="115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800" kern="100" dirty="0">
                          <a:effectLst/>
                        </a:rPr>
                        <a:t>mental health helpline for Wales (mental and emotional support and signposting to local services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800" kern="100">
                          <a:effectLst/>
                        </a:rPr>
                        <a:t>Call: 0800137737</a:t>
                      </a:r>
                    </a:p>
                    <a:p>
                      <a:pPr>
                        <a:lnSpc>
                          <a:spcPct val="115000"/>
                        </a:lnSpc>
                        <a:spcAft>
                          <a:spcPts val="800"/>
                        </a:spcAft>
                        <a:buNone/>
                      </a:pPr>
                      <a:r>
                        <a:rPr lang="en-GB" sz="1800" kern="100">
                          <a:effectLst/>
                        </a:rPr>
                        <a:t>Text: HELP to 21066</a:t>
                      </a:r>
                    </a:p>
                    <a:p>
                      <a:pPr>
                        <a:lnSpc>
                          <a:spcPct val="115000"/>
                        </a:lnSpc>
                        <a:spcAft>
                          <a:spcPts val="800"/>
                        </a:spcAft>
                        <a:buNone/>
                      </a:pPr>
                      <a:r>
                        <a:rPr lang="en-GB" sz="1800" kern="100">
                          <a:effectLst/>
                        </a:rPr>
                        <a:t>Visit: www.callhelpline.org.uk</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94083321"/>
                  </a:ext>
                </a:extLst>
              </a:tr>
              <a:tr h="1248697">
                <a:tc>
                  <a:txBody>
                    <a:bodyPr/>
                    <a:lstStyle/>
                    <a:p>
                      <a:pPr>
                        <a:lnSpc>
                          <a:spcPct val="115000"/>
                        </a:lnSpc>
                        <a:spcAft>
                          <a:spcPts val="800"/>
                        </a:spcAft>
                        <a:buNone/>
                      </a:pPr>
                      <a:r>
                        <a:rPr lang="en-GB" sz="1800" kern="100">
                          <a:effectLst/>
                        </a:rPr>
                        <a:t>Samaritans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800" kern="100" dirty="0">
                          <a:effectLst/>
                        </a:rPr>
                        <a:t>If you need to talk to someone or you are feeling suicidal phone or email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800" kern="100" dirty="0">
                          <a:effectLst/>
                        </a:rPr>
                        <a:t>Call: 08081 640123 ( Welsh Language 7pm-11pm)</a:t>
                      </a:r>
                    </a:p>
                    <a:p>
                      <a:pPr>
                        <a:lnSpc>
                          <a:spcPct val="115000"/>
                        </a:lnSpc>
                        <a:spcAft>
                          <a:spcPts val="800"/>
                        </a:spcAft>
                        <a:buNone/>
                      </a:pPr>
                      <a:r>
                        <a:rPr lang="en-GB" sz="1800" kern="100" dirty="0">
                          <a:effectLst/>
                        </a:rPr>
                        <a:t>Call: 166123 (24 hours a day English Language</a:t>
                      </a:r>
                    </a:p>
                    <a:p>
                      <a:pPr>
                        <a:lnSpc>
                          <a:spcPct val="115000"/>
                        </a:lnSpc>
                        <a:spcAft>
                          <a:spcPts val="800"/>
                        </a:spcAft>
                        <a:buNone/>
                      </a:pPr>
                      <a:r>
                        <a:rPr lang="en-GB" sz="1800" kern="100" dirty="0">
                          <a:effectLst/>
                        </a:rPr>
                        <a:t>Email: jo@samaritans.org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67200123"/>
                  </a:ext>
                </a:extLst>
              </a:tr>
              <a:tr h="2365083">
                <a:tc>
                  <a:txBody>
                    <a:bodyPr/>
                    <a:lstStyle/>
                    <a:p>
                      <a:pPr>
                        <a:lnSpc>
                          <a:spcPct val="115000"/>
                        </a:lnSpc>
                        <a:spcAft>
                          <a:spcPts val="800"/>
                        </a:spcAft>
                        <a:buNone/>
                      </a:pPr>
                      <a:r>
                        <a:rPr lang="en-GB" sz="1800" kern="100">
                          <a:effectLst/>
                        </a:rPr>
                        <a:t>Student Assistance Programme (UWTD)</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800" kern="100">
                          <a:effectLst/>
                        </a:rPr>
                        <a:t>The service is available 24 hours a day, 365 days a year and provides assistance to you on a wide range of issues such as legal, financial, medical, anxiety or life matters.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800" kern="100" dirty="0">
                          <a:effectLst/>
                        </a:rPr>
                        <a:t>Call: 08000283766</a:t>
                      </a:r>
                    </a:p>
                    <a:p>
                      <a:pPr>
                        <a:lnSpc>
                          <a:spcPct val="115000"/>
                        </a:lnSpc>
                        <a:spcAft>
                          <a:spcPts val="800"/>
                        </a:spcAft>
                        <a:buNone/>
                      </a:pPr>
                      <a:r>
                        <a:rPr lang="en-GB" sz="1800" kern="100" dirty="0">
                          <a:effectLst/>
                        </a:rPr>
                        <a:t>Visit: </a:t>
                      </a:r>
                      <a:r>
                        <a:rPr lang="en-GB" sz="1800" u="sng" kern="100" dirty="0">
                          <a:effectLst/>
                          <a:hlinkClick r:id="rId2"/>
                        </a:rPr>
                        <a:t>Wellbeing Support | University of Wales Trinity Saint David</a:t>
                      </a:r>
                      <a:endParaRPr lang="en-GB" sz="1800" kern="100" dirty="0">
                        <a:effectLst/>
                      </a:endParaRPr>
                    </a:p>
                    <a:p>
                      <a:pPr>
                        <a:lnSpc>
                          <a:spcPct val="115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1296845"/>
                  </a:ext>
                </a:extLst>
              </a:tr>
            </a:tbl>
          </a:graphicData>
        </a:graphic>
      </p:graphicFrame>
    </p:spTree>
    <p:extLst>
      <p:ext uri="{BB962C8B-B14F-4D97-AF65-F5344CB8AC3E}">
        <p14:creationId xmlns:p14="http://schemas.microsoft.com/office/powerpoint/2010/main" val="1809110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0F58C-19E3-51E2-05C4-DD3011CC9A9C}"/>
              </a:ext>
            </a:extLst>
          </p:cNvPr>
          <p:cNvSpPr>
            <a:spLocks noGrp="1"/>
          </p:cNvSpPr>
          <p:nvPr>
            <p:ph type="title"/>
          </p:nvPr>
        </p:nvSpPr>
        <p:spPr/>
        <p:txBody>
          <a:bodyPr/>
          <a:lstStyle/>
          <a:p>
            <a:r>
              <a:rPr lang="en-GB" dirty="0">
                <a:cs typeface="Poppins"/>
              </a:rPr>
              <a:t>References</a:t>
            </a:r>
            <a:endParaRPr lang="en-GB" dirty="0"/>
          </a:p>
        </p:txBody>
      </p:sp>
      <p:sp>
        <p:nvSpPr>
          <p:cNvPr id="3" name="Content Placeholder 2">
            <a:extLst>
              <a:ext uri="{FF2B5EF4-FFF2-40B4-BE49-F238E27FC236}">
                <a16:creationId xmlns:a16="http://schemas.microsoft.com/office/drawing/2014/main" id="{61A8E38E-8BF9-F1EA-6987-8479FD62ECC3}"/>
              </a:ext>
            </a:extLst>
          </p:cNvPr>
          <p:cNvSpPr>
            <a:spLocks noGrp="1"/>
          </p:cNvSpPr>
          <p:nvPr>
            <p:ph idx="1"/>
          </p:nvPr>
        </p:nvSpPr>
        <p:spPr>
          <a:xfrm>
            <a:off x="824975" y="1465006"/>
            <a:ext cx="10973735" cy="5683046"/>
          </a:xfrm>
        </p:spPr>
        <p:txBody>
          <a:bodyPr>
            <a:normAutofit fontScale="55000" lnSpcReduction="20000"/>
          </a:bodyPr>
          <a:lstStyle/>
          <a:p>
            <a:endParaRPr lang="en-GB" dirty="0"/>
          </a:p>
          <a:p>
            <a:r>
              <a:rPr lang="en-GB" sz="3500" dirty="0"/>
              <a:t>Children, Young People and Education Committee (2018) </a:t>
            </a:r>
            <a:r>
              <a:rPr lang="en-GB" sz="3500" i="1" dirty="0"/>
              <a:t>Mind over Matter</a:t>
            </a:r>
            <a:r>
              <a:rPr lang="en-GB" sz="3500" dirty="0"/>
              <a:t>. Available at: </a:t>
            </a:r>
            <a:r>
              <a:rPr lang="en-GB" sz="3500" dirty="0">
                <a:hlinkClick r:id="rId2"/>
              </a:rPr>
              <a:t>The Emotional and Mental Health of Children and Young People in Wales</a:t>
            </a:r>
            <a:r>
              <a:rPr lang="en-GB" sz="3500" dirty="0"/>
              <a:t> (Accessed: 26 November 2025).</a:t>
            </a:r>
          </a:p>
          <a:p>
            <a:r>
              <a:rPr lang="en-GB" sz="3500" dirty="0"/>
              <a:t>Children, Young People and Education Committee (2020) </a:t>
            </a:r>
            <a:r>
              <a:rPr lang="en-GB" sz="3500" i="1" dirty="0"/>
              <a:t>Mind over Matter: Two years on</a:t>
            </a:r>
            <a:r>
              <a:rPr lang="en-GB" sz="3500" dirty="0"/>
              <a:t>. Available at: </a:t>
            </a:r>
            <a:r>
              <a:rPr lang="en-GB" sz="3500" dirty="0">
                <a:hlinkClick r:id="rId3"/>
              </a:rPr>
              <a:t>cr-ld13568-e.pdf </a:t>
            </a:r>
            <a:r>
              <a:rPr lang="en-GB" sz="3500" dirty="0"/>
              <a:t>(Accessed: 26 November 2025).</a:t>
            </a:r>
          </a:p>
          <a:p>
            <a:r>
              <a:rPr lang="en-GB" sz="3500" dirty="0"/>
              <a:t>Cogan, N., Murray, A., </a:t>
            </a:r>
            <a:r>
              <a:rPr lang="en-GB" sz="3500" dirty="0" err="1"/>
              <a:t>Gardani</a:t>
            </a:r>
            <a:r>
              <a:rPr lang="en-GB" sz="3500" dirty="0"/>
              <a:t>, M., O’Toole, M., Leung, M., </a:t>
            </a:r>
            <a:r>
              <a:rPr lang="en-GB" sz="3500" dirty="0" err="1"/>
              <a:t>Kyratzi</a:t>
            </a:r>
            <a:r>
              <a:rPr lang="en-GB" sz="3500" dirty="0"/>
              <a:t>, s., </a:t>
            </a:r>
            <a:r>
              <a:rPr lang="en-GB" sz="3500" dirty="0" err="1"/>
              <a:t>Milicev</a:t>
            </a:r>
            <a:r>
              <a:rPr lang="en-GB" sz="3500" dirty="0"/>
              <a:t>, J., </a:t>
            </a:r>
            <a:r>
              <a:rPr lang="en-GB" sz="3500" dirty="0" err="1"/>
              <a:t>Dytburgh</a:t>
            </a:r>
            <a:r>
              <a:rPr lang="en-GB" sz="3500" dirty="0"/>
              <a:t>, K., </a:t>
            </a:r>
            <a:r>
              <a:rPr lang="en-GB" sz="3500" dirty="0" err="1"/>
              <a:t>Bolota</a:t>
            </a:r>
            <a:r>
              <a:rPr lang="en-GB" sz="3500" dirty="0"/>
              <a:t>, C. and Ho, L. (2025) ‘Student Mental Health in UK Higher Education Institutions: Protocol for a Scoping Review of Trends, Gaps, and Research Directions’, </a:t>
            </a:r>
            <a:r>
              <a:rPr lang="en-GB" sz="3500" i="1" dirty="0"/>
              <a:t>JMIR Research Protocols, </a:t>
            </a:r>
            <a:r>
              <a:rPr lang="en-GB" sz="3500" b="1" dirty="0"/>
              <a:t>14</a:t>
            </a:r>
            <a:r>
              <a:rPr lang="en-GB" sz="3500" dirty="0"/>
              <a:t>, pp. 11-21. Available at: </a:t>
            </a:r>
            <a:r>
              <a:rPr lang="en-GB" sz="3500" u="sng" dirty="0">
                <a:hlinkClick r:id="rId4" tooltip="Original URL: https://doi.org/10.2196/65594. Click or tap if you trust this link."/>
              </a:rPr>
              <a:t>doi.org/10.2196/65594</a:t>
            </a:r>
            <a:r>
              <a:rPr lang="en-GB" sz="3500" dirty="0"/>
              <a:t> (Accessed 4 December 2025)</a:t>
            </a:r>
          </a:p>
          <a:p>
            <a:r>
              <a:rPr lang="en-GB" sz="3500" dirty="0"/>
              <a:t>Evans, Y. (2021). Student Mental Health: A Hidden Pandemic, </a:t>
            </a:r>
            <a:r>
              <a:rPr lang="en-GB" sz="3500" i="1" dirty="0"/>
              <a:t>The Welsh Agenda, </a:t>
            </a:r>
            <a:r>
              <a:rPr lang="en-GB" sz="3500" dirty="0"/>
              <a:t>27 August. Available at: </a:t>
            </a:r>
            <a:r>
              <a:rPr lang="en-GB" sz="3500" dirty="0">
                <a:hlinkClick r:id="rId5"/>
              </a:rPr>
              <a:t>Student Mental Health : A Hidden Pandemic - Institute of Welsh Affairs</a:t>
            </a:r>
            <a:r>
              <a:rPr lang="en-GB" sz="3500" dirty="0"/>
              <a:t> (Accessed: 1 December 2025).</a:t>
            </a:r>
          </a:p>
          <a:p>
            <a:r>
              <a:rPr lang="en-GB" sz="3500" dirty="0"/>
              <a:t>Gavan, P. (2025) ‘Bereaved family of Bristol University student criticise Suicide review process’ </a:t>
            </a:r>
            <a:r>
              <a:rPr lang="en-GB" sz="3500" i="1" dirty="0"/>
              <a:t>Bristol Live,</a:t>
            </a:r>
            <a:r>
              <a:rPr lang="en-GB" sz="3500" dirty="0"/>
              <a:t> 21 May 2025. Available at: </a:t>
            </a:r>
            <a:r>
              <a:rPr lang="en-GB" sz="3500" dirty="0">
                <a:hlinkClick r:id="rId6"/>
              </a:rPr>
              <a:t>Bereaved family of Bristol University student criticise suicide review process | Bristol Live</a:t>
            </a:r>
            <a:r>
              <a:rPr lang="en-GB" sz="3500" dirty="0"/>
              <a:t> (Accessed: 1 December 2025).</a:t>
            </a:r>
          </a:p>
          <a:p>
            <a:r>
              <a:rPr lang="en-GB" sz="3500" dirty="0"/>
              <a:t>Higher Education Funding Council for Wales (HEFCW) (2022) </a:t>
            </a:r>
            <a:r>
              <a:rPr lang="en-GB" sz="3500" i="1" dirty="0"/>
              <a:t>Response to Menal Health Support in Higher Education.</a:t>
            </a:r>
            <a:r>
              <a:rPr lang="en-GB" sz="3500" dirty="0"/>
              <a:t> MHHE14. Available at: </a:t>
            </a:r>
            <a:r>
              <a:rPr lang="en-GB" sz="3500" u="sng" dirty="0">
                <a:hlinkClick r:id="rId7" tooltip="Original URL: https://business.senedd.wales/documents/s130555/MHHE%2014%20Higher%20Education%20Funding%20Council%20for%20Wales%20HEFCW.pdf. Click or tap if you trust this link."/>
              </a:rPr>
              <a:t>MHHE 14 Higher Education Funding Council for Wales HEFCW.pdf</a:t>
            </a:r>
            <a:r>
              <a:rPr lang="en-GB" sz="3500" dirty="0"/>
              <a:t> (Accessed: 28 November 2025).</a:t>
            </a:r>
          </a:p>
        </p:txBody>
      </p:sp>
    </p:spTree>
    <p:extLst>
      <p:ext uri="{BB962C8B-B14F-4D97-AF65-F5344CB8AC3E}">
        <p14:creationId xmlns:p14="http://schemas.microsoft.com/office/powerpoint/2010/main" val="3407013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8D94D-97EF-86BF-79AB-F0E6738E27FE}"/>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5A737107-0BA1-3821-75AE-84BD058B8808}"/>
              </a:ext>
            </a:extLst>
          </p:cNvPr>
          <p:cNvSpPr>
            <a:spLocks noGrp="1"/>
          </p:cNvSpPr>
          <p:nvPr>
            <p:ph idx="1"/>
          </p:nvPr>
        </p:nvSpPr>
        <p:spPr>
          <a:xfrm>
            <a:off x="824975" y="1435510"/>
            <a:ext cx="11229373" cy="5422490"/>
          </a:xfrm>
        </p:spPr>
        <p:txBody>
          <a:bodyPr>
            <a:normAutofit fontScale="70000" lnSpcReduction="20000"/>
          </a:bodyPr>
          <a:lstStyle/>
          <a:p>
            <a:r>
              <a:rPr lang="en-GB" sz="2700" noProof="0" dirty="0" err="1"/>
              <a:t>Hutchesson</a:t>
            </a:r>
            <a:r>
              <a:rPr lang="fr-FR" sz="2700" dirty="0"/>
              <a:t>, M., Burrows, T., Couper, L., </a:t>
            </a:r>
            <a:r>
              <a:rPr lang="fr-FR" sz="2700" dirty="0" err="1"/>
              <a:t>Kavalec</a:t>
            </a:r>
            <a:r>
              <a:rPr lang="fr-FR" sz="2700" dirty="0"/>
              <a:t>, S., </a:t>
            </a:r>
            <a:r>
              <a:rPr lang="fr-FR" sz="2700" dirty="0" err="1"/>
              <a:t>Knap</a:t>
            </a:r>
            <a:r>
              <a:rPr lang="fr-FR" sz="2700" dirty="0"/>
              <a:t>, A., Harrison, Z. and </a:t>
            </a:r>
            <a:r>
              <a:rPr lang="fr-FR" sz="2700" dirty="0" err="1"/>
              <a:t>Gomersall</a:t>
            </a:r>
            <a:r>
              <a:rPr lang="fr-FR" sz="2700" dirty="0"/>
              <a:t>, S. (2025)</a:t>
            </a:r>
            <a:r>
              <a:rPr lang="en-US" sz="2700" noProof="0" dirty="0"/>
              <a:t>:, ‘Policies and Strategies to Promote Optimal Mental Health of Australian University Students</a:t>
            </a:r>
            <a:r>
              <a:rPr lang="fr-FR" sz="2700" dirty="0"/>
              <a:t>: A Document </a:t>
            </a:r>
            <a:r>
              <a:rPr lang="fr-FR" sz="2700" dirty="0" err="1"/>
              <a:t>Review</a:t>
            </a:r>
            <a:r>
              <a:rPr lang="fr-FR" sz="2700" dirty="0"/>
              <a:t>,’ </a:t>
            </a:r>
            <a:r>
              <a:rPr lang="fr-FR" sz="2700" i="1" dirty="0" err="1"/>
              <a:t>Health</a:t>
            </a:r>
            <a:r>
              <a:rPr lang="fr-FR" sz="2700" i="1" dirty="0"/>
              <a:t> Promotion Journal of </a:t>
            </a:r>
            <a:r>
              <a:rPr lang="fr-FR" sz="2700" i="1" dirty="0" err="1"/>
              <a:t>Australia</a:t>
            </a:r>
            <a:r>
              <a:rPr lang="fr-FR" sz="2700" i="1" dirty="0"/>
              <a:t> </a:t>
            </a:r>
            <a:r>
              <a:rPr lang="fr-FR" sz="2700" dirty="0"/>
              <a:t>36 (3) pp1-9. Avalable at: </a:t>
            </a:r>
            <a:r>
              <a:rPr lang="fr-FR" sz="2700" dirty="0">
                <a:hlinkClick r:id="rId2" tooltip="Original URL: https://doi.org/10.1002/hpja.70066. Click or tap if you trust this link."/>
              </a:rPr>
              <a:t>https://doi.org/10.1002/hpja.70066</a:t>
            </a:r>
            <a:r>
              <a:rPr lang="fr-FR" sz="2700" dirty="0"/>
              <a:t> (</a:t>
            </a:r>
            <a:r>
              <a:rPr lang="fr-FR" sz="2700" dirty="0" err="1"/>
              <a:t>Accessed</a:t>
            </a:r>
            <a:r>
              <a:rPr lang="fr-FR" sz="2700" dirty="0"/>
              <a:t> 5 </a:t>
            </a:r>
            <a:r>
              <a:rPr lang="fr-FR" sz="2700" dirty="0" err="1"/>
              <a:t>December</a:t>
            </a:r>
            <a:r>
              <a:rPr lang="fr-FR" sz="2700" dirty="0"/>
              <a:t> 2025)</a:t>
            </a:r>
            <a:endParaRPr lang="en-GB" sz="2700" dirty="0"/>
          </a:p>
          <a:p>
            <a:r>
              <a:rPr lang="en-GB" sz="2700" dirty="0"/>
              <a:t>ITV News. (2025) ‘Cardiff University admits it ‘could have done better’ as students takes own life after wrong results’ </a:t>
            </a:r>
            <a:r>
              <a:rPr lang="en-GB" sz="2700" i="1" dirty="0"/>
              <a:t>ITV News online, </a:t>
            </a:r>
            <a:r>
              <a:rPr lang="en-GB" sz="2700" dirty="0"/>
              <a:t>22 September. Available at: </a:t>
            </a:r>
            <a:r>
              <a:rPr lang="en-GB" sz="2700" dirty="0">
                <a:hlinkClick r:id="rId3"/>
              </a:rPr>
              <a:t>Cardiff University admits it 'could have done better' as student takes own life after wrong results | ITV News Wales</a:t>
            </a:r>
            <a:r>
              <a:rPr lang="en-GB" sz="2700" dirty="0"/>
              <a:t> (Accessed on 1 December 2025).</a:t>
            </a:r>
          </a:p>
          <a:p>
            <a:r>
              <a:rPr lang="en-GB" sz="2700" dirty="0"/>
              <a:t>John, A., Rouquette, O.Y., Sze, C.L., Smith, J. and Marcos Del Pos Baños. (2024). ‘Trends in incidence of self-harm, neurodevelopmental and mental health conditions among university students compared with the general population: nationwide electronic data linkage study in Wales’. </a:t>
            </a:r>
            <a:r>
              <a:rPr lang="en-GB" sz="2700" i="1" dirty="0"/>
              <a:t>The British Journal of Psychiatry, </a:t>
            </a:r>
            <a:r>
              <a:rPr lang="en-GB" sz="2700" dirty="0"/>
              <a:t>225(3), pp. 389-400. Available at: doi:10.1192/bjp.2024.90 (Accessed 4 December).</a:t>
            </a:r>
          </a:p>
          <a:p>
            <a:r>
              <a:rPr lang="en-GB" sz="2700" dirty="0"/>
              <a:t>Jones, I. (2025) ‘About 160 student suicides each year with male undergraduates ‘at greatest risk’ </a:t>
            </a:r>
            <a:r>
              <a:rPr lang="en-GB" sz="2700" i="1" dirty="0"/>
              <a:t>Independent Online, </a:t>
            </a:r>
            <a:r>
              <a:rPr lang="en-GB" sz="2700" dirty="0"/>
              <a:t>09 September 2025. Available at: </a:t>
            </a:r>
            <a:r>
              <a:rPr lang="en-GB" sz="2700" dirty="0">
                <a:hlinkClick r:id="rId4" tooltip="https://www.independent.co.uk/news/uk/home-news/office-for-national-statistics-government-england-wales-university-of-manchester-b2823041.html"/>
              </a:rPr>
              <a:t>About 160 student suicides each year with male undergraduates ‘at greatest risk’ | The Independent</a:t>
            </a:r>
            <a:r>
              <a:rPr lang="en-GB" sz="2700" dirty="0"/>
              <a:t> (Accessed 1 December 2025).</a:t>
            </a:r>
          </a:p>
          <a:p>
            <a:r>
              <a:rPr lang="en-GB" sz="2700" dirty="0"/>
              <a:t>Jefford, W. (2024) ‘We won’t stop fight for university duty of care’ </a:t>
            </a:r>
            <a:r>
              <a:rPr lang="en-GB" sz="2700" i="1" dirty="0"/>
              <a:t>BBC News, </a:t>
            </a:r>
            <a:r>
              <a:rPr lang="en-GB" sz="2700" dirty="0"/>
              <a:t>15 February. Available at: </a:t>
            </a:r>
            <a:r>
              <a:rPr lang="en-GB" sz="2700" dirty="0">
                <a:hlinkClick r:id="rId5"/>
              </a:rPr>
              <a:t>Nottingham parents 'won't stop' fight for university duty of care - BBC News</a:t>
            </a:r>
            <a:r>
              <a:rPr lang="en-GB" sz="2700" dirty="0"/>
              <a:t> (Accessed 1 December 2025).</a:t>
            </a:r>
          </a:p>
          <a:p>
            <a:pPr>
              <a:buNone/>
            </a:pPr>
            <a:endParaRPr lang="en-GB" dirty="0"/>
          </a:p>
        </p:txBody>
      </p:sp>
    </p:spTree>
    <p:extLst>
      <p:ext uri="{BB962C8B-B14F-4D97-AF65-F5344CB8AC3E}">
        <p14:creationId xmlns:p14="http://schemas.microsoft.com/office/powerpoint/2010/main" val="3746774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FF4C-4C41-D320-9263-85D0D880C80D}"/>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8A6CFBD6-339A-5D05-7A9E-10FB33FDDB6F}"/>
              </a:ext>
            </a:extLst>
          </p:cNvPr>
          <p:cNvSpPr>
            <a:spLocks noGrp="1"/>
          </p:cNvSpPr>
          <p:nvPr>
            <p:ph idx="1"/>
          </p:nvPr>
        </p:nvSpPr>
        <p:spPr>
          <a:xfrm>
            <a:off x="824975" y="1769807"/>
            <a:ext cx="10973735" cy="5338916"/>
          </a:xfrm>
        </p:spPr>
        <p:txBody>
          <a:bodyPr>
            <a:normAutofit fontScale="77500" lnSpcReduction="20000"/>
          </a:bodyPr>
          <a:lstStyle/>
          <a:p>
            <a:r>
              <a:rPr lang="en-GB" dirty="0"/>
              <a:t>McFadden, J. (2025) ‘Students feel ‘let down’ by mental health support – but should it really be up to universities?, </a:t>
            </a:r>
            <a:r>
              <a:rPr lang="en-GB" i="1" dirty="0"/>
              <a:t>BBC News, </a:t>
            </a:r>
            <a:r>
              <a:rPr lang="en-GB" dirty="0"/>
              <a:t>24 July. Available at </a:t>
            </a:r>
            <a:r>
              <a:rPr lang="en-GB" dirty="0">
                <a:hlinkClick r:id="rId2"/>
              </a:rPr>
              <a:t>Should student mental health responsibility fall to universities? - BBC News</a:t>
            </a:r>
            <a:r>
              <a:rPr lang="en-GB" dirty="0"/>
              <a:t> (Accessed 1 December 2025).</a:t>
            </a:r>
          </a:p>
          <a:p>
            <a:r>
              <a:rPr lang="en-GB" dirty="0" err="1"/>
              <a:t>Medr</a:t>
            </a:r>
            <a:r>
              <a:rPr lang="en-GB" dirty="0"/>
              <a:t> (2025) ‘Further education wellbeing and mental health funding 2025/26’. Available at: </a:t>
            </a:r>
            <a:r>
              <a:rPr lang="en-GB" dirty="0" err="1">
                <a:hlinkClick r:id="rId3"/>
              </a:rPr>
              <a:t>Medr</a:t>
            </a:r>
            <a:r>
              <a:rPr lang="en-GB" dirty="0">
                <a:hlinkClick r:id="rId3"/>
              </a:rPr>
              <a:t>/2025/23: Further education wellbeing and mental health funding 2025/26 – </a:t>
            </a:r>
            <a:r>
              <a:rPr lang="en-GB" dirty="0" err="1">
                <a:hlinkClick r:id="rId3"/>
              </a:rPr>
              <a:t>Medr</a:t>
            </a:r>
            <a:r>
              <a:rPr lang="en-GB" dirty="0"/>
              <a:t> (Accessed 5 December 2025)</a:t>
            </a:r>
          </a:p>
          <a:p>
            <a:r>
              <a:rPr lang="en-GB" dirty="0"/>
              <a:t>Office for National Statistics(2022) ‘Estimating Suicide among higher education students, England and Wales’. Available at: </a:t>
            </a:r>
            <a:r>
              <a:rPr lang="en-GB" dirty="0">
                <a:hlinkClick r:id="rId4"/>
              </a:rPr>
              <a:t>Estimating suicide among higher education students, England and Wales: Experimental Statistics - Office for National Statistics</a:t>
            </a:r>
            <a:r>
              <a:rPr lang="en-GB" dirty="0"/>
              <a:t> (Accessed: 26 November 2025).</a:t>
            </a:r>
          </a:p>
          <a:p>
            <a:r>
              <a:rPr lang="en-GB" dirty="0"/>
              <a:t>Senedd (2023) </a:t>
            </a:r>
            <a:r>
              <a:rPr lang="en-GB" i="1" dirty="0"/>
              <a:t>Mental Health Support in Higher Education</a:t>
            </a:r>
            <a:r>
              <a:rPr lang="en-GB" dirty="0"/>
              <a:t>. Available at: </a:t>
            </a:r>
            <a:r>
              <a:rPr lang="en-GB" dirty="0">
                <a:hlinkClick r:id="rId5"/>
              </a:rPr>
              <a:t>https://senedd.wales/media/mdzljae3/cr-ld15768-e.pdf</a:t>
            </a:r>
            <a:r>
              <a:rPr lang="en-GB" dirty="0"/>
              <a:t> (Accessed: 23 November 2025).</a:t>
            </a:r>
          </a:p>
          <a:p>
            <a:r>
              <a:rPr lang="en-GB" dirty="0" err="1"/>
              <a:t>Shearning</a:t>
            </a:r>
            <a:r>
              <a:rPr lang="en-GB" dirty="0"/>
              <a:t>, H. (2025) ‘Universities must do more to prevent suicides, ministers say’, </a:t>
            </a:r>
            <a:r>
              <a:rPr lang="en-GB" i="1" dirty="0"/>
              <a:t>BBC News, </a:t>
            </a:r>
            <a:r>
              <a:rPr lang="en-GB" dirty="0"/>
              <a:t>21 May. Available at: </a:t>
            </a:r>
            <a:r>
              <a:rPr lang="en-GB" dirty="0">
                <a:hlinkClick r:id="rId6"/>
              </a:rPr>
              <a:t>Student suicide review says unis must act to stop more deaths - BBC News</a:t>
            </a:r>
            <a:r>
              <a:rPr lang="en-GB" i="1" dirty="0"/>
              <a:t> (</a:t>
            </a:r>
            <a:r>
              <a:rPr lang="en-GB" dirty="0"/>
              <a:t>Accessed: 1 December 2025).</a:t>
            </a:r>
          </a:p>
          <a:p>
            <a:r>
              <a:rPr lang="en-GB" dirty="0"/>
              <a:t>Senedd (2023) </a:t>
            </a:r>
            <a:r>
              <a:rPr lang="en-GB" i="1" dirty="0"/>
              <a:t>Mental Health Support in Higher Education</a:t>
            </a:r>
            <a:r>
              <a:rPr lang="en-GB" dirty="0"/>
              <a:t>. Available at: </a:t>
            </a:r>
            <a:r>
              <a:rPr lang="en-GB" dirty="0">
                <a:hlinkClick r:id="rId5"/>
              </a:rPr>
              <a:t>https://senedd.wales/media/mdzljae3/cr-ld15768-e.pdf</a:t>
            </a:r>
            <a:r>
              <a:rPr lang="en-GB" dirty="0"/>
              <a:t> (Accessed: 23 November 2025).</a:t>
            </a:r>
          </a:p>
        </p:txBody>
      </p:sp>
    </p:spTree>
    <p:extLst>
      <p:ext uri="{BB962C8B-B14F-4D97-AF65-F5344CB8AC3E}">
        <p14:creationId xmlns:p14="http://schemas.microsoft.com/office/powerpoint/2010/main" val="2968114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626C-25C6-02C7-6E95-895FD99B5026}"/>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7E368277-E7A6-5749-892B-ED86ACF3E672}"/>
              </a:ext>
            </a:extLst>
          </p:cNvPr>
          <p:cNvSpPr>
            <a:spLocks noGrp="1"/>
          </p:cNvSpPr>
          <p:nvPr>
            <p:ph idx="1"/>
          </p:nvPr>
        </p:nvSpPr>
        <p:spPr>
          <a:xfrm>
            <a:off x="824975" y="2103120"/>
            <a:ext cx="10440989" cy="4307512"/>
          </a:xfrm>
        </p:spPr>
        <p:txBody>
          <a:bodyPr>
            <a:normAutofit fontScale="77500" lnSpcReduction="20000"/>
          </a:bodyPr>
          <a:lstStyle/>
          <a:p>
            <a:r>
              <a:rPr lang="en-GB" dirty="0" err="1"/>
              <a:t>Shearning</a:t>
            </a:r>
            <a:r>
              <a:rPr lang="en-GB" dirty="0"/>
              <a:t>, H. (2025) ‘Universities must do more to prevent suicides, ministers say’, </a:t>
            </a:r>
            <a:r>
              <a:rPr lang="en-GB" i="1" dirty="0"/>
              <a:t>BBC News, </a:t>
            </a:r>
            <a:r>
              <a:rPr lang="en-GB" dirty="0"/>
              <a:t>21 May. Available at: </a:t>
            </a:r>
            <a:r>
              <a:rPr lang="en-GB" dirty="0">
                <a:hlinkClick r:id="rId2"/>
              </a:rPr>
              <a:t>Student suicide review says unis must act to stop more deaths - BBC News</a:t>
            </a:r>
            <a:r>
              <a:rPr lang="en-GB" i="1" dirty="0"/>
              <a:t> (</a:t>
            </a:r>
            <a:r>
              <a:rPr lang="en-GB" dirty="0"/>
              <a:t>Accessed: 1 December 2025).</a:t>
            </a:r>
          </a:p>
          <a:p>
            <a:r>
              <a:rPr lang="en-GB" dirty="0" err="1"/>
              <a:t>Snepvangers</a:t>
            </a:r>
            <a:r>
              <a:rPr lang="en-GB" dirty="0"/>
              <a:t>, P. (2020) ‘Why is Bristol Uni putting out awkward Twitter videos without asking if we’re okay? </a:t>
            </a:r>
            <a:r>
              <a:rPr lang="en-GB" i="1" dirty="0"/>
              <a:t>The Bristol Tab,</a:t>
            </a:r>
            <a:r>
              <a:rPr lang="en-GB" dirty="0"/>
              <a:t> 5 years ago. Available at: </a:t>
            </a:r>
            <a:r>
              <a:rPr lang="en-GB" dirty="0">
                <a:hlinkClick r:id="rId3"/>
              </a:rPr>
              <a:t>Why is Bristol Uni putting out awkward Twitter videos without asking if we're okay?</a:t>
            </a:r>
            <a:r>
              <a:rPr lang="en-GB" dirty="0"/>
              <a:t> (Accessed: 1 December 2025).</a:t>
            </a:r>
          </a:p>
          <a:p>
            <a:r>
              <a:rPr lang="en-GB" dirty="0"/>
              <a:t>University of Cape Town (2018) </a:t>
            </a:r>
            <a:r>
              <a:rPr lang="en-GB" i="1" dirty="0"/>
              <a:t>Mental Health Policy. </a:t>
            </a:r>
            <a:r>
              <a:rPr lang="en-GB" dirty="0"/>
              <a:t>Available at: </a:t>
            </a:r>
            <a:r>
              <a:rPr lang="en-GB" dirty="0">
                <a:hlinkClick r:id="rId4"/>
              </a:rPr>
              <a:t>Student-Mental-Health-Policy.pdf</a:t>
            </a:r>
            <a:r>
              <a:rPr lang="en-GB" dirty="0"/>
              <a:t> (Accessed: 5 December 2025)</a:t>
            </a:r>
          </a:p>
          <a:p>
            <a:r>
              <a:rPr lang="en-GB" dirty="0"/>
              <a:t>Universities Wales (2024) ‘Universities Wales Response’ Available at: </a:t>
            </a:r>
            <a:r>
              <a:rPr lang="en-GB" dirty="0">
                <a:hlinkClick r:id="rId5"/>
              </a:rPr>
              <a:t>Welsh Government draft suicide and self harm prevention strategy - Universities Wales Response</a:t>
            </a:r>
            <a:r>
              <a:rPr lang="en-GB" dirty="0"/>
              <a:t> (Accessed 5 December 2025)</a:t>
            </a:r>
          </a:p>
          <a:p>
            <a:r>
              <a:rPr lang="en-GB" dirty="0"/>
              <a:t>Williams, M. (2016) ‘How 12 students in Bristol ‘took their own lives’ in the last three years’, </a:t>
            </a:r>
            <a:r>
              <a:rPr lang="en-GB" i="1" dirty="0"/>
              <a:t>Daily Mail Online, </a:t>
            </a:r>
            <a:r>
              <a:rPr lang="en-GB" dirty="0"/>
              <a:t>13 October, Available at: </a:t>
            </a:r>
            <a:r>
              <a:rPr lang="en-GB" dirty="0">
                <a:hlinkClick r:id="rId6"/>
              </a:rPr>
              <a:t>How 12 students in Bristol have taken their own lives in two and a half years | Daily Mail Online</a:t>
            </a:r>
            <a:r>
              <a:rPr lang="en-GB" dirty="0"/>
              <a:t> (Accessed 1 December 2025).</a:t>
            </a:r>
          </a:p>
          <a:p>
            <a:endParaRPr lang="en-GB" dirty="0"/>
          </a:p>
        </p:txBody>
      </p:sp>
    </p:spTree>
    <p:extLst>
      <p:ext uri="{BB962C8B-B14F-4D97-AF65-F5344CB8AC3E}">
        <p14:creationId xmlns:p14="http://schemas.microsoft.com/office/powerpoint/2010/main" val="818428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78C2091-CE76-FB58-01FA-47B730FF8CB0}"/>
              </a:ext>
            </a:extLst>
          </p:cNvPr>
          <p:cNvSpPr>
            <a:spLocks noGrp="1"/>
          </p:cNvSpPr>
          <p:nvPr>
            <p:ph type="ctrTitle"/>
          </p:nvPr>
        </p:nvSpPr>
        <p:spPr>
          <a:xfrm>
            <a:off x="813816" y="4421221"/>
            <a:ext cx="10478450" cy="914400"/>
          </a:xfrm>
        </p:spPr>
        <p:txBody>
          <a:bodyPr/>
          <a:lstStyle/>
          <a:p>
            <a:r>
              <a:rPr lang="en-US" dirty="0"/>
              <a:t>Thank you</a:t>
            </a:r>
          </a:p>
        </p:txBody>
      </p:sp>
      <p:sp>
        <p:nvSpPr>
          <p:cNvPr id="6" name="Subtitle 5">
            <a:extLst>
              <a:ext uri="{FF2B5EF4-FFF2-40B4-BE49-F238E27FC236}">
                <a16:creationId xmlns:a16="http://schemas.microsoft.com/office/drawing/2014/main" id="{36F2EB5A-1AD7-F809-E650-840B8920DE43}"/>
              </a:ext>
            </a:extLst>
          </p:cNvPr>
          <p:cNvSpPr>
            <a:spLocks noGrp="1"/>
          </p:cNvSpPr>
          <p:nvPr>
            <p:ph type="subTitle" idx="1"/>
          </p:nvPr>
        </p:nvSpPr>
        <p:spPr>
          <a:xfrm>
            <a:off x="813816" y="5335373"/>
            <a:ext cx="10478450" cy="731520"/>
          </a:xfrm>
        </p:spPr>
        <p:txBody>
          <a:bodyPr/>
          <a:lstStyle/>
          <a:p>
            <a:endParaRPr lang="en-US" dirty="0"/>
          </a:p>
        </p:txBody>
      </p:sp>
      <p:pic>
        <p:nvPicPr>
          <p:cNvPr id="13" name="Picture Placeholder 12" descr="Close up of desert dunes">
            <a:extLst>
              <a:ext uri="{FF2B5EF4-FFF2-40B4-BE49-F238E27FC236}">
                <a16:creationId xmlns:a16="http://schemas.microsoft.com/office/drawing/2014/main" id="{1A836202-BF07-0D8C-D22B-73F87E6F86B9}"/>
              </a:ext>
            </a:extLst>
          </p:cNvPr>
          <p:cNvPicPr>
            <a:picLocks noGrp="1" noChangeAspect="1"/>
          </p:cNvPicPr>
          <p:nvPr>
            <p:ph type="pic" sz="quarter" idx="17"/>
          </p:nvPr>
        </p:nvPicPr>
        <p:blipFill>
          <a:blip r:embed="rId2" cstate="screen">
            <a:extLst>
              <a:ext uri="{28A0092B-C50C-407E-A947-70E740481C1C}">
                <a14:useLocalDpi xmlns:a14="http://schemas.microsoft.com/office/drawing/2010/main"/>
              </a:ext>
            </a:extLst>
          </a:blip>
          <a:srcRect l="4582" r="4582"/>
          <a:stretch/>
        </p:blipFill>
        <p:spPr>
          <a:xfrm>
            <a:off x="0" y="0"/>
            <a:ext cx="12192000" cy="3778270"/>
          </a:xfrm>
        </p:spPr>
      </p:pic>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Epic Nature">
  <a:themeElements>
    <a:clrScheme name="Finance Presentation">
      <a:dk1>
        <a:srgbClr val="000000"/>
      </a:dk1>
      <a:lt1>
        <a:srgbClr val="FFFFFF"/>
      </a:lt1>
      <a:dk2>
        <a:srgbClr val="0E2841"/>
      </a:dk2>
      <a:lt2>
        <a:srgbClr val="E8E8E8"/>
      </a:lt2>
      <a:accent1>
        <a:srgbClr val="D0C262"/>
      </a:accent1>
      <a:accent2>
        <a:srgbClr val="FEB8B8"/>
      </a:accent2>
      <a:accent3>
        <a:srgbClr val="6B2138"/>
      </a:accent3>
      <a:accent4>
        <a:srgbClr val="FC5316"/>
      </a:accent4>
      <a:accent5>
        <a:srgbClr val="B7D9FE"/>
      </a:accent5>
      <a:accent6>
        <a:srgbClr val="263343"/>
      </a:accent6>
      <a:hlink>
        <a:srgbClr val="467886"/>
      </a:hlink>
      <a:folHlink>
        <a:srgbClr val="96607D"/>
      </a:folHlink>
    </a:clrScheme>
    <a:fontScheme name="B&amp;W Minimalist Drama">
      <a:majorFont>
        <a:latin typeface="Poppins"/>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W minimalist finance presentation_win32_DN_v2" id="{992472E5-D41A-4065-A484-868BE56B4712}" vid="{4BE192B5-7531-40E5-BCC9-1BA14634D2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38a49699-8251-46aa-85ce-476a66afaff0" xsi:nil="true"/>
    <_activity xmlns="38a49699-8251-46aa-85ce-476a66afaff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17" ma:contentTypeDescription="Create a new document." ma:contentTypeScope="" ma:versionID="8ebc6650d297b25ac3138dbe978aac03">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2456be0d92a424cce549048ea197a13a"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LengthInSecond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MediaServiceSystemTag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17"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_activity" ma:index="2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4B9AF2-5B11-48FF-A8A8-964B2D972562}">
  <ds:schemaRefs>
    <ds:schemaRef ds:uri="http://schemas.openxmlformats.org/package/2006/metadata/core-properties"/>
    <ds:schemaRef ds:uri="http://purl.org/dc/terms/"/>
    <ds:schemaRef ds:uri="http://schemas.microsoft.com/office/2006/metadata/properties"/>
    <ds:schemaRef ds:uri="9d807a4e-0c4f-4012-af74-dbfe5fab9fe5"/>
    <ds:schemaRef ds:uri="http://www.w3.org/XML/1998/namespace"/>
    <ds:schemaRef ds:uri="http://schemas.microsoft.com/office/2006/documentManagement/types"/>
    <ds:schemaRef ds:uri="38a49699-8251-46aa-85ce-476a66afaff0"/>
    <ds:schemaRef ds:uri="http://purl.org/dc/dcmitype/"/>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37DD590A-8042-4F36-843F-743A8DB1784C}">
  <ds:schemaRefs>
    <ds:schemaRef ds:uri="http://schemas.microsoft.com/sharepoint/v3/contenttype/forms"/>
  </ds:schemaRefs>
</ds:datastoreItem>
</file>

<file path=customXml/itemProps3.xml><?xml version="1.0" encoding="utf-8"?>
<ds:datastoreItem xmlns:ds="http://schemas.openxmlformats.org/officeDocument/2006/customXml" ds:itemID="{1EE0AF7B-807F-400C-B5ED-ED60EBD5FF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1108</TotalTime>
  <Words>2423</Words>
  <Application>Microsoft Office PowerPoint</Application>
  <PresentationFormat>Widescreen</PresentationFormat>
  <Paragraphs>182</Paragraphs>
  <Slides>16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Poppins</vt:lpstr>
      <vt:lpstr>Poppins Light</vt:lpstr>
      <vt:lpstr>Epic Nature</vt:lpstr>
      <vt:lpstr>Mental Health support in higher education  2023</vt:lpstr>
      <vt:lpstr>PowerPoint Presentation</vt:lpstr>
      <vt:lpstr>Background</vt:lpstr>
      <vt:lpstr>Rational for policy</vt:lpstr>
      <vt:lpstr>Recommendations of policy</vt:lpstr>
      <vt:lpstr>Has it worked?</vt:lpstr>
      <vt:lpstr>PowerPoint Presentation</vt:lpstr>
      <vt:lpstr>International context</vt:lpstr>
      <vt:lpstr>critique</vt:lpstr>
      <vt:lpstr>Conclusion</vt:lpstr>
      <vt:lpstr>Support</vt:lpstr>
      <vt:lpstr>References</vt:lpstr>
      <vt:lpstr>Cont…</vt:lpstr>
      <vt:lpstr>Cont…</vt:lpstr>
      <vt:lpstr>Cont…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Katie Gardner (1809089)</cp:lastModifiedBy>
  <cp:revision>60</cp:revision>
  <dcterms:created xsi:type="dcterms:W3CDTF">2025-11-22T13:40:21Z</dcterms:created>
  <dcterms:modified xsi:type="dcterms:W3CDTF">2025-12-05T21:51:10Z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y fmtid="{D5CDD505-2E9C-101B-9397-08002B2CF9AE}" pid="3" name="MediaServiceImageTags">
    <vt:lpwstr/>
  </property>
</Properties>
</file>