
<file path=[Content_Types].xml><?xml version="1.0" encoding="utf-8"?>
<Types xmlns="http://schemas.openxmlformats.org/package/2006/content-types">
  <Default Extension="gif" ContentType="image/gif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62" r:id="rId4"/>
  </p:sldMasterIdLst>
  <p:notesMasterIdLst>
    <p:notesMasterId r:id="rId23"/>
  </p:notesMasterIdLst>
  <p:handoutMasterIdLst>
    <p:handoutMasterId r:id="rId24"/>
  </p:handoutMasterIdLst>
  <p:sldIdLst>
    <p:sldId id="256" r:id="rId5"/>
    <p:sldId id="259" r:id="rId6"/>
    <p:sldId id="273" r:id="rId7"/>
    <p:sldId id="266" r:id="rId8"/>
    <p:sldId id="274" r:id="rId9"/>
    <p:sldId id="272" r:id="rId10"/>
    <p:sldId id="269" r:id="rId11"/>
    <p:sldId id="278" r:id="rId12"/>
    <p:sldId id="276" r:id="rId13"/>
    <p:sldId id="270" r:id="rId14"/>
    <p:sldId id="279" r:id="rId15"/>
    <p:sldId id="280" r:id="rId16"/>
    <p:sldId id="264" r:id="rId17"/>
    <p:sldId id="275" r:id="rId18"/>
    <p:sldId id="277" r:id="rId19"/>
    <p:sldId id="267" r:id="rId20"/>
    <p:sldId id="271" r:id="rId21"/>
    <p:sldId id="263" r:id="rId22"/>
  </p:sldIdLst>
  <p:sldSz cx="12192000" cy="6858000"/>
  <p:notesSz cx="6858000" cy="9144000"/>
  <p:defaultTextStyle>
    <a:defPPr rtl="0"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CCFF"/>
    <a:srgbClr val="46535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9D114A4-26F0-4557-8C69-7DE0FC83800B}" v="162" dt="2024-03-07T17:19:01.38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2" autoAdjust="0"/>
    <p:restoredTop sz="94598" autoAdjust="0"/>
  </p:normalViewPr>
  <p:slideViewPr>
    <p:cSldViewPr snapToGrid="0" showGuides="1">
      <p:cViewPr varScale="1">
        <p:scale>
          <a:sx n="69" d="100"/>
          <a:sy n="69" d="100"/>
        </p:scale>
        <p:origin x="78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99" d="100"/>
          <a:sy n="99" d="100"/>
        </p:scale>
        <p:origin x="35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 Burnett" userId="36b0372e9fbccdfb" providerId="LiveId" clId="{09D114A4-26F0-4557-8C69-7DE0FC83800B}"/>
    <pc:docChg chg="undo redo custSel addSld delSld modSld sldOrd">
      <pc:chgData name="Sam Burnett" userId="36b0372e9fbccdfb" providerId="LiveId" clId="{09D114A4-26F0-4557-8C69-7DE0FC83800B}" dt="2024-03-10T12:29:17.898" v="8079" actId="14100"/>
      <pc:docMkLst>
        <pc:docMk/>
      </pc:docMkLst>
      <pc:sldChg chg="modSp mod">
        <pc:chgData name="Sam Burnett" userId="36b0372e9fbccdfb" providerId="LiveId" clId="{09D114A4-26F0-4557-8C69-7DE0FC83800B}" dt="2024-03-07T16:59:23.908" v="7872" actId="20577"/>
        <pc:sldMkLst>
          <pc:docMk/>
          <pc:sldMk cId="1039759085" sldId="256"/>
        </pc:sldMkLst>
        <pc:spChg chg="mod">
          <ac:chgData name="Sam Burnett" userId="36b0372e9fbccdfb" providerId="LiveId" clId="{09D114A4-26F0-4557-8C69-7DE0FC83800B}" dt="2024-03-07T16:59:23.908" v="7872" actId="20577"/>
          <ac:spMkLst>
            <pc:docMk/>
            <pc:sldMk cId="1039759085" sldId="256"/>
            <ac:spMk id="4" creationId="{8359453A-78E9-42AE-AE23-C9D218CBC378}"/>
          </ac:spMkLst>
        </pc:spChg>
        <pc:spChg chg="mod">
          <ac:chgData name="Sam Burnett" userId="36b0372e9fbccdfb" providerId="LiveId" clId="{09D114A4-26F0-4557-8C69-7DE0FC83800B}" dt="2024-03-05T13:18:23.088" v="5968" actId="20577"/>
          <ac:spMkLst>
            <pc:docMk/>
            <pc:sldMk cId="1039759085" sldId="256"/>
            <ac:spMk id="5" creationId="{639AF166-E191-409C-98AE-C2A47C576895}"/>
          </ac:spMkLst>
        </pc:spChg>
        <pc:spChg chg="mod">
          <ac:chgData name="Sam Burnett" userId="36b0372e9fbccdfb" providerId="LiveId" clId="{09D114A4-26F0-4557-8C69-7DE0FC83800B}" dt="2024-02-25T12:10:28.645" v="748" actId="20577"/>
          <ac:spMkLst>
            <pc:docMk/>
            <pc:sldMk cId="1039759085" sldId="256"/>
            <ac:spMk id="12" creationId="{165C30F8-6F92-FF63-4498-D54EB4232A5A}"/>
          </ac:spMkLst>
        </pc:spChg>
        <pc:spChg chg="mod">
          <ac:chgData name="Sam Burnett" userId="36b0372e9fbccdfb" providerId="LiveId" clId="{09D114A4-26F0-4557-8C69-7DE0FC83800B}" dt="2024-02-25T12:28:43.389" v="1663" actId="20577"/>
          <ac:spMkLst>
            <pc:docMk/>
            <pc:sldMk cId="1039759085" sldId="256"/>
            <ac:spMk id="14" creationId="{9459841A-DDD3-1383-0470-F81539DD5633}"/>
          </ac:spMkLst>
        </pc:spChg>
      </pc:sldChg>
      <pc:sldChg chg="del">
        <pc:chgData name="Sam Burnett" userId="36b0372e9fbccdfb" providerId="LiveId" clId="{09D114A4-26F0-4557-8C69-7DE0FC83800B}" dt="2024-02-25T11:58:54.466" v="0" actId="47"/>
        <pc:sldMkLst>
          <pc:docMk/>
          <pc:sldMk cId="3805164132" sldId="257"/>
        </pc:sldMkLst>
      </pc:sldChg>
      <pc:sldChg chg="addSp delSp modSp mod modClrScheme chgLayout">
        <pc:chgData name="Sam Burnett" userId="36b0372e9fbccdfb" providerId="LiveId" clId="{09D114A4-26F0-4557-8C69-7DE0FC83800B}" dt="2024-03-10T11:27:51.548" v="7961" actId="5793"/>
        <pc:sldMkLst>
          <pc:docMk/>
          <pc:sldMk cId="3980136776" sldId="259"/>
        </pc:sldMkLst>
        <pc:spChg chg="mod">
          <ac:chgData name="Sam Burnett" userId="36b0372e9fbccdfb" providerId="LiveId" clId="{09D114A4-26F0-4557-8C69-7DE0FC83800B}" dt="2024-02-25T12:11:00.331" v="749" actId="26606"/>
          <ac:spMkLst>
            <pc:docMk/>
            <pc:sldMk cId="3980136776" sldId="259"/>
            <ac:spMk id="2" creationId="{033C271D-D3EB-4A78-9929-4B8E740B50B4}"/>
          </ac:spMkLst>
        </pc:spChg>
        <pc:spChg chg="mod">
          <ac:chgData name="Sam Burnett" userId="36b0372e9fbccdfb" providerId="LiveId" clId="{09D114A4-26F0-4557-8C69-7DE0FC83800B}" dt="2024-03-10T11:27:51.548" v="7961" actId="5793"/>
          <ac:spMkLst>
            <pc:docMk/>
            <pc:sldMk cId="3980136776" sldId="259"/>
            <ac:spMk id="3" creationId="{F210F1C6-68F4-48F7-97E9-343EE7513674}"/>
          </ac:spMkLst>
        </pc:spChg>
        <pc:spChg chg="add del mod">
          <ac:chgData name="Sam Burnett" userId="36b0372e9fbccdfb" providerId="LiveId" clId="{09D114A4-26F0-4557-8C69-7DE0FC83800B}" dt="2024-02-25T12:11:00.331" v="749" actId="26606"/>
          <ac:spMkLst>
            <pc:docMk/>
            <pc:sldMk cId="3980136776" sldId="259"/>
            <ac:spMk id="5" creationId="{C5662E62-2368-C1AA-545A-4BB3300ED8A5}"/>
          </ac:spMkLst>
        </pc:spChg>
        <pc:spChg chg="add del mod">
          <ac:chgData name="Sam Burnett" userId="36b0372e9fbccdfb" providerId="LiveId" clId="{09D114A4-26F0-4557-8C69-7DE0FC83800B}" dt="2024-02-25T12:11:00.331" v="749" actId="26606"/>
          <ac:spMkLst>
            <pc:docMk/>
            <pc:sldMk cId="3980136776" sldId="259"/>
            <ac:spMk id="7" creationId="{6538F877-1315-744D-2D12-854895497B98}"/>
          </ac:spMkLst>
        </pc:spChg>
        <pc:spChg chg="add del mod">
          <ac:chgData name="Sam Burnett" userId="36b0372e9fbccdfb" providerId="LiveId" clId="{09D114A4-26F0-4557-8C69-7DE0FC83800B}" dt="2024-02-25T12:11:00.331" v="749" actId="26606"/>
          <ac:spMkLst>
            <pc:docMk/>
            <pc:sldMk cId="3980136776" sldId="259"/>
            <ac:spMk id="9" creationId="{035C8D75-F27C-7DA7-BFB4-90B429F5934D}"/>
          </ac:spMkLst>
        </pc:spChg>
        <pc:spChg chg="mod">
          <ac:chgData name="Sam Burnett" userId="36b0372e9fbccdfb" providerId="LiveId" clId="{09D114A4-26F0-4557-8C69-7DE0FC83800B}" dt="2024-02-25T12:11:00.331" v="749" actId="26606"/>
          <ac:spMkLst>
            <pc:docMk/>
            <pc:sldMk cId="3980136776" sldId="259"/>
            <ac:spMk id="13" creationId="{0C174766-9DFA-4FE2-802E-A1E979457119}"/>
          </ac:spMkLst>
        </pc:spChg>
        <pc:spChg chg="mod">
          <ac:chgData name="Sam Burnett" userId="36b0372e9fbccdfb" providerId="LiveId" clId="{09D114A4-26F0-4557-8C69-7DE0FC83800B}" dt="2024-02-25T12:32:11.867" v="1754" actId="20577"/>
          <ac:spMkLst>
            <pc:docMk/>
            <pc:sldMk cId="3980136776" sldId="259"/>
            <ac:spMk id="14" creationId="{9C838D91-2BF9-4595-90F6-6E2D751F6F13}"/>
          </ac:spMkLst>
        </pc:spChg>
        <pc:spChg chg="mod">
          <ac:chgData name="Sam Burnett" userId="36b0372e9fbccdfb" providerId="LiveId" clId="{09D114A4-26F0-4557-8C69-7DE0FC83800B}" dt="2024-02-25T12:11:00.331" v="749" actId="26606"/>
          <ac:spMkLst>
            <pc:docMk/>
            <pc:sldMk cId="3980136776" sldId="259"/>
            <ac:spMk id="15" creationId="{7E05EE0A-8EAF-4145-9C58-570DD87753E3}"/>
          </ac:spMkLst>
        </pc:spChg>
        <pc:spChg chg="add del mod">
          <ac:chgData name="Sam Burnett" userId="36b0372e9fbccdfb" providerId="LiveId" clId="{09D114A4-26F0-4557-8C69-7DE0FC83800B}" dt="2024-02-25T12:36:22.525" v="1775" actId="478"/>
          <ac:spMkLst>
            <pc:docMk/>
            <pc:sldMk cId="3980136776" sldId="259"/>
            <ac:spMk id="19" creationId="{2272399B-1119-9516-6E04-7656D996128D}"/>
          </ac:spMkLst>
        </pc:spChg>
        <pc:spChg chg="add mod">
          <ac:chgData name="Sam Burnett" userId="36b0372e9fbccdfb" providerId="LiveId" clId="{09D114A4-26F0-4557-8C69-7DE0FC83800B}" dt="2024-02-25T12:31:43.692" v="1748" actId="20577"/>
          <ac:spMkLst>
            <pc:docMk/>
            <pc:sldMk cId="3980136776" sldId="259"/>
            <ac:spMk id="20" creationId="{57409135-B9DC-80B0-08D2-A47CB2CE7E3F}"/>
          </ac:spMkLst>
        </pc:spChg>
        <pc:spChg chg="add del mod">
          <ac:chgData name="Sam Burnett" userId="36b0372e9fbccdfb" providerId="LiveId" clId="{09D114A4-26F0-4557-8C69-7DE0FC83800B}" dt="2024-02-25T12:36:20.541" v="1773" actId="478"/>
          <ac:spMkLst>
            <pc:docMk/>
            <pc:sldMk cId="3980136776" sldId="259"/>
            <ac:spMk id="22" creationId="{48CC554D-8552-BBCD-B92C-1A7B1AE3C59A}"/>
          </ac:spMkLst>
        </pc:spChg>
        <pc:spChg chg="add del mod">
          <ac:chgData name="Sam Burnett" userId="36b0372e9fbccdfb" providerId="LiveId" clId="{09D114A4-26F0-4557-8C69-7DE0FC83800B}" dt="2024-02-25T12:36:21.572" v="1774" actId="478"/>
          <ac:spMkLst>
            <pc:docMk/>
            <pc:sldMk cId="3980136776" sldId="259"/>
            <ac:spMk id="23" creationId="{66133B6A-E78F-4BED-9FD1-E12E945E9876}"/>
          </ac:spMkLst>
        </pc:spChg>
        <pc:spChg chg="add del mod">
          <ac:chgData name="Sam Burnett" userId="36b0372e9fbccdfb" providerId="LiveId" clId="{09D114A4-26F0-4557-8C69-7DE0FC83800B}" dt="2024-02-25T12:36:18.775" v="1772" actId="478"/>
          <ac:spMkLst>
            <pc:docMk/>
            <pc:sldMk cId="3980136776" sldId="259"/>
            <ac:spMk id="24" creationId="{10E8982A-1E13-3094-8D03-A52FCF92026F}"/>
          </ac:spMkLst>
        </pc:spChg>
        <pc:spChg chg="add mod">
          <ac:chgData name="Sam Burnett" userId="36b0372e9fbccdfb" providerId="LiveId" clId="{09D114A4-26F0-4557-8C69-7DE0FC83800B}" dt="2024-03-05T12:46:13.576" v="5515" actId="1076"/>
          <ac:spMkLst>
            <pc:docMk/>
            <pc:sldMk cId="3980136776" sldId="259"/>
            <ac:spMk id="25" creationId="{83BE1601-E629-79A7-D432-86625D764792}"/>
          </ac:spMkLst>
        </pc:spChg>
        <pc:picChg chg="del">
          <ac:chgData name="Sam Burnett" userId="36b0372e9fbccdfb" providerId="LiveId" clId="{09D114A4-26F0-4557-8C69-7DE0FC83800B}" dt="2024-02-25T12:01:19.360" v="128" actId="478"/>
          <ac:picMkLst>
            <pc:docMk/>
            <pc:sldMk cId="3980136776" sldId="259"/>
            <ac:picMk id="10" creationId="{24A8453A-33BC-42B9-9F32-A38E7F1AC274}"/>
          </ac:picMkLst>
        </pc:picChg>
        <pc:picChg chg="add mod modCrop">
          <ac:chgData name="Sam Burnett" userId="36b0372e9fbccdfb" providerId="LiveId" clId="{09D114A4-26F0-4557-8C69-7DE0FC83800B}" dt="2024-02-25T12:31:36.411" v="1738" actId="1076"/>
          <ac:picMkLst>
            <pc:docMk/>
            <pc:sldMk cId="3980136776" sldId="259"/>
            <ac:picMk id="11" creationId="{A7F4006C-F8EA-261C-4BAA-3BEF25CC993B}"/>
          </ac:picMkLst>
        </pc:picChg>
        <pc:picChg chg="del">
          <ac:chgData name="Sam Burnett" userId="36b0372e9fbccdfb" providerId="LiveId" clId="{09D114A4-26F0-4557-8C69-7DE0FC83800B}" dt="2024-02-25T12:01:21.141" v="129" actId="478"/>
          <ac:picMkLst>
            <pc:docMk/>
            <pc:sldMk cId="3980136776" sldId="259"/>
            <ac:picMk id="12" creationId="{F2F92A19-D60A-4D6C-8103-E5036EBC089B}"/>
          </ac:picMkLst>
        </pc:picChg>
        <pc:picChg chg="add mod">
          <ac:chgData name="Sam Burnett" userId="36b0372e9fbccdfb" providerId="LiveId" clId="{09D114A4-26F0-4557-8C69-7DE0FC83800B}" dt="2024-03-05T12:46:10.450" v="5514" actId="14100"/>
          <ac:picMkLst>
            <pc:docMk/>
            <pc:sldMk cId="3980136776" sldId="259"/>
            <ac:picMk id="16" creationId="{0F718E3F-9702-66BC-1AF2-2701AED17EF7}"/>
          </ac:picMkLst>
        </pc:picChg>
        <pc:picChg chg="del">
          <ac:chgData name="Sam Burnett" userId="36b0372e9fbccdfb" providerId="LiveId" clId="{09D114A4-26F0-4557-8C69-7DE0FC83800B}" dt="2024-02-25T12:01:17.642" v="127" actId="478"/>
          <ac:picMkLst>
            <pc:docMk/>
            <pc:sldMk cId="3980136776" sldId="259"/>
            <ac:picMk id="17" creationId="{86357C99-DEFC-4892-8C64-EF1482AB3E86}"/>
          </ac:picMkLst>
        </pc:picChg>
      </pc:sldChg>
      <pc:sldChg chg="addSp delSp modSp del mod">
        <pc:chgData name="Sam Burnett" userId="36b0372e9fbccdfb" providerId="LiveId" clId="{09D114A4-26F0-4557-8C69-7DE0FC83800B}" dt="2024-02-27T14:47:51.587" v="3556" actId="47"/>
        <pc:sldMkLst>
          <pc:docMk/>
          <pc:sldMk cId="275256533" sldId="260"/>
        </pc:sldMkLst>
        <pc:spChg chg="mod">
          <ac:chgData name="Sam Burnett" userId="36b0372e9fbccdfb" providerId="LiveId" clId="{09D114A4-26F0-4557-8C69-7DE0FC83800B}" dt="2024-02-25T12:16:30.228" v="1075" actId="20577"/>
          <ac:spMkLst>
            <pc:docMk/>
            <pc:sldMk cId="275256533" sldId="260"/>
            <ac:spMk id="3" creationId="{5DB065D3-BB45-4A0E-A1BC-1FAA24968BA8}"/>
          </ac:spMkLst>
        </pc:spChg>
        <pc:spChg chg="add mod">
          <ac:chgData name="Sam Burnett" userId="36b0372e9fbccdfb" providerId="LiveId" clId="{09D114A4-26F0-4557-8C69-7DE0FC83800B}" dt="2024-02-27T13:27:44.718" v="2453"/>
          <ac:spMkLst>
            <pc:docMk/>
            <pc:sldMk cId="275256533" sldId="260"/>
            <ac:spMk id="4" creationId="{88019033-54A9-0387-7735-3C7DED59F6EC}"/>
          </ac:spMkLst>
        </pc:spChg>
        <pc:spChg chg="add mod">
          <ac:chgData name="Sam Burnett" userId="36b0372e9fbccdfb" providerId="LiveId" clId="{09D114A4-26F0-4557-8C69-7DE0FC83800B}" dt="2024-02-25T12:16:26.275" v="1071" actId="478"/>
          <ac:spMkLst>
            <pc:docMk/>
            <pc:sldMk cId="275256533" sldId="260"/>
            <ac:spMk id="5" creationId="{174B541F-A14B-C7A7-6C38-CE5B8EF12389}"/>
          </ac:spMkLst>
        </pc:spChg>
        <pc:spChg chg="add mod">
          <ac:chgData name="Sam Burnett" userId="36b0372e9fbccdfb" providerId="LiveId" clId="{09D114A4-26F0-4557-8C69-7DE0FC83800B}" dt="2024-02-25T12:16:26.744" v="1072" actId="478"/>
          <ac:spMkLst>
            <pc:docMk/>
            <pc:sldMk cId="275256533" sldId="260"/>
            <ac:spMk id="7" creationId="{0E8AC242-DBAE-6604-BB8D-4DC97DC4C705}"/>
          </ac:spMkLst>
        </pc:spChg>
        <pc:spChg chg="add mod">
          <ac:chgData name="Sam Burnett" userId="36b0372e9fbccdfb" providerId="LiveId" clId="{09D114A4-26F0-4557-8C69-7DE0FC83800B}" dt="2024-02-25T12:16:27.258" v="1073" actId="478"/>
          <ac:spMkLst>
            <pc:docMk/>
            <pc:sldMk cId="275256533" sldId="260"/>
            <ac:spMk id="10" creationId="{0DE6B74A-DF0E-8096-CAFE-9D0377277543}"/>
          </ac:spMkLst>
        </pc:spChg>
        <pc:spChg chg="add mod">
          <ac:chgData name="Sam Burnett" userId="36b0372e9fbccdfb" providerId="LiveId" clId="{09D114A4-26F0-4557-8C69-7DE0FC83800B}" dt="2024-02-25T12:16:27.821" v="1074" actId="478"/>
          <ac:spMkLst>
            <pc:docMk/>
            <pc:sldMk cId="275256533" sldId="260"/>
            <ac:spMk id="14" creationId="{7AEC4225-4B1A-A019-269B-879F093DC909}"/>
          </ac:spMkLst>
        </pc:spChg>
        <pc:spChg chg="del">
          <ac:chgData name="Sam Burnett" userId="36b0372e9fbccdfb" providerId="LiveId" clId="{09D114A4-26F0-4557-8C69-7DE0FC83800B}" dt="2024-02-27T13:27:43.760" v="2452" actId="478"/>
          <ac:spMkLst>
            <pc:docMk/>
            <pc:sldMk cId="275256533" sldId="260"/>
            <ac:spMk id="16" creationId="{4F5324B1-1FAF-47A8-BB9C-C1DC70D7A183}"/>
          </ac:spMkLst>
        </pc:spChg>
        <pc:picChg chg="del">
          <ac:chgData name="Sam Burnett" userId="36b0372e9fbccdfb" providerId="LiveId" clId="{09D114A4-26F0-4557-8C69-7DE0FC83800B}" dt="2024-02-25T12:16:26.275" v="1071" actId="478"/>
          <ac:picMkLst>
            <pc:docMk/>
            <pc:sldMk cId="275256533" sldId="260"/>
            <ac:picMk id="9" creationId="{0C4F09C2-CDF0-42F2-ACBE-48A7C5A30183}"/>
          </ac:picMkLst>
        </pc:picChg>
        <pc:picChg chg="del">
          <ac:chgData name="Sam Burnett" userId="36b0372e9fbccdfb" providerId="LiveId" clId="{09D114A4-26F0-4557-8C69-7DE0FC83800B}" dt="2024-02-25T12:16:26.744" v="1072" actId="478"/>
          <ac:picMkLst>
            <pc:docMk/>
            <pc:sldMk cId="275256533" sldId="260"/>
            <ac:picMk id="11" creationId="{CCB647CF-2AAB-45DF-86A9-63D8063F12EC}"/>
          </ac:picMkLst>
        </pc:picChg>
        <pc:picChg chg="del">
          <ac:chgData name="Sam Burnett" userId="36b0372e9fbccdfb" providerId="LiveId" clId="{09D114A4-26F0-4557-8C69-7DE0FC83800B}" dt="2024-02-25T12:16:27.258" v="1073" actId="478"/>
          <ac:picMkLst>
            <pc:docMk/>
            <pc:sldMk cId="275256533" sldId="260"/>
            <ac:picMk id="13" creationId="{FEE47F26-5CCA-4F67-A13A-A48D1F2E9CA5}"/>
          </ac:picMkLst>
        </pc:picChg>
        <pc:picChg chg="del">
          <ac:chgData name="Sam Burnett" userId="36b0372e9fbccdfb" providerId="LiveId" clId="{09D114A4-26F0-4557-8C69-7DE0FC83800B}" dt="2024-02-25T12:16:27.821" v="1074" actId="478"/>
          <ac:picMkLst>
            <pc:docMk/>
            <pc:sldMk cId="275256533" sldId="260"/>
            <ac:picMk id="15" creationId="{75C485B9-17CC-4622-BC83-361CFF6D5277}"/>
          </ac:picMkLst>
        </pc:picChg>
      </pc:sldChg>
      <pc:sldChg chg="del">
        <pc:chgData name="Sam Burnett" userId="36b0372e9fbccdfb" providerId="LiveId" clId="{09D114A4-26F0-4557-8C69-7DE0FC83800B}" dt="2024-02-25T12:01:42.349" v="137" actId="47"/>
        <pc:sldMkLst>
          <pc:docMk/>
          <pc:sldMk cId="3551256399" sldId="261"/>
        </pc:sldMkLst>
      </pc:sldChg>
      <pc:sldChg chg="del">
        <pc:chgData name="Sam Burnett" userId="36b0372e9fbccdfb" providerId="LiveId" clId="{09D114A4-26F0-4557-8C69-7DE0FC83800B}" dt="2024-02-25T12:02:06.709" v="157" actId="47"/>
        <pc:sldMkLst>
          <pc:docMk/>
          <pc:sldMk cId="3848018777" sldId="262"/>
        </pc:sldMkLst>
      </pc:sldChg>
      <pc:sldChg chg="addSp delSp modSp mod modClrScheme chgLayout">
        <pc:chgData name="Sam Burnett" userId="36b0372e9fbccdfb" providerId="LiveId" clId="{09D114A4-26F0-4557-8C69-7DE0FC83800B}" dt="2024-03-05T13:02:18.364" v="5533"/>
        <pc:sldMkLst>
          <pc:docMk/>
          <pc:sldMk cId="2261619712" sldId="263"/>
        </pc:sldMkLst>
        <pc:spChg chg="mod">
          <ac:chgData name="Sam Burnett" userId="36b0372e9fbccdfb" providerId="LiveId" clId="{09D114A4-26F0-4557-8C69-7DE0FC83800B}" dt="2024-02-27T14:53:12.529" v="3579" actId="26606"/>
          <ac:spMkLst>
            <pc:docMk/>
            <pc:sldMk cId="2261619712" sldId="263"/>
            <ac:spMk id="2" creationId="{9540FB38-0113-4F80-BBD4-A9C97FF40720}"/>
          </ac:spMkLst>
        </pc:spChg>
        <pc:spChg chg="mod">
          <ac:chgData name="Sam Burnett" userId="36b0372e9fbccdfb" providerId="LiveId" clId="{09D114A4-26F0-4557-8C69-7DE0FC83800B}" dt="2024-02-27T14:53:51.771" v="3633" actId="20577"/>
          <ac:spMkLst>
            <pc:docMk/>
            <pc:sldMk cId="2261619712" sldId="263"/>
            <ac:spMk id="3" creationId="{75982AA6-9E74-43FC-B452-142C7571DCCC}"/>
          </ac:spMkLst>
        </pc:spChg>
        <pc:spChg chg="add mod">
          <ac:chgData name="Sam Burnett" userId="36b0372e9fbccdfb" providerId="LiveId" clId="{09D114A4-26F0-4557-8C69-7DE0FC83800B}" dt="2024-03-05T13:02:18.364" v="5533"/>
          <ac:spMkLst>
            <pc:docMk/>
            <pc:sldMk cId="2261619712" sldId="263"/>
            <ac:spMk id="4" creationId="{D899C4AA-5B7F-A584-B9CD-1FDF36ED0326}"/>
          </ac:spMkLst>
        </pc:spChg>
        <pc:spChg chg="add del mod">
          <ac:chgData name="Sam Burnett" userId="36b0372e9fbccdfb" providerId="LiveId" clId="{09D114A4-26F0-4557-8C69-7DE0FC83800B}" dt="2024-02-27T14:53:04.132" v="3576" actId="931"/>
          <ac:spMkLst>
            <pc:docMk/>
            <pc:sldMk cId="2261619712" sldId="263"/>
            <ac:spMk id="5" creationId="{F3CE8909-9867-9068-A37F-FA36FFD92377}"/>
          </ac:spMkLst>
        </pc:spChg>
        <pc:spChg chg="mod">
          <ac:chgData name="Sam Burnett" userId="36b0372e9fbccdfb" providerId="LiveId" clId="{09D114A4-26F0-4557-8C69-7DE0FC83800B}" dt="2024-02-27T14:53:12.529" v="3579" actId="26606"/>
          <ac:spMkLst>
            <pc:docMk/>
            <pc:sldMk cId="2261619712" sldId="263"/>
            <ac:spMk id="8" creationId="{D3E3ABAA-EBF5-4FC5-BEEE-FBA5A228E046}"/>
          </ac:spMkLst>
        </pc:spChg>
        <pc:spChg chg="add del mod">
          <ac:chgData name="Sam Burnett" userId="36b0372e9fbccdfb" providerId="LiveId" clId="{09D114A4-26F0-4557-8C69-7DE0FC83800B}" dt="2024-03-05T13:02:17.333" v="5532" actId="478"/>
          <ac:spMkLst>
            <pc:docMk/>
            <pc:sldMk cId="2261619712" sldId="263"/>
            <ac:spMk id="14" creationId="{A1D4F37B-A566-9568-4B78-D420A7CE3F84}"/>
          </ac:spMkLst>
        </pc:spChg>
        <pc:spChg chg="add mod">
          <ac:chgData name="Sam Burnett" userId="36b0372e9fbccdfb" providerId="LiveId" clId="{09D114A4-26F0-4557-8C69-7DE0FC83800B}" dt="2024-02-27T14:53:12.529" v="3579" actId="26606"/>
          <ac:spMkLst>
            <pc:docMk/>
            <pc:sldMk cId="2261619712" sldId="263"/>
            <ac:spMk id="16" creationId="{E89B4836-1EDB-026D-428E-A5EDD2DB0012}"/>
          </ac:spMkLst>
        </pc:spChg>
        <pc:picChg chg="add mod">
          <ac:chgData name="Sam Burnett" userId="36b0372e9fbccdfb" providerId="LiveId" clId="{09D114A4-26F0-4557-8C69-7DE0FC83800B}" dt="2024-02-27T14:52:57.164" v="3575" actId="931"/>
          <ac:picMkLst>
            <pc:docMk/>
            <pc:sldMk cId="2261619712" sldId="263"/>
            <ac:picMk id="6" creationId="{06AA2663-702B-8089-F30E-294ED9380368}"/>
          </ac:picMkLst>
        </pc:picChg>
        <pc:picChg chg="del">
          <ac:chgData name="Sam Burnett" userId="36b0372e9fbccdfb" providerId="LiveId" clId="{09D114A4-26F0-4557-8C69-7DE0FC83800B}" dt="2024-02-25T12:02:48.419" v="177" actId="478"/>
          <ac:picMkLst>
            <pc:docMk/>
            <pc:sldMk cId="2261619712" sldId="263"/>
            <ac:picMk id="6" creationId="{AC4A1F6E-E065-4C87-B012-9FBDEC8C1ED7}"/>
          </ac:picMkLst>
        </pc:picChg>
        <pc:picChg chg="add mod ord">
          <ac:chgData name="Sam Burnett" userId="36b0372e9fbccdfb" providerId="LiveId" clId="{09D114A4-26F0-4557-8C69-7DE0FC83800B}" dt="2024-02-27T14:53:12.529" v="3579" actId="26606"/>
          <ac:picMkLst>
            <pc:docMk/>
            <pc:sldMk cId="2261619712" sldId="263"/>
            <ac:picMk id="9" creationId="{05D6C512-CABB-65A0-CEDB-22D9FFE7C4E5}"/>
          </ac:picMkLst>
        </pc:picChg>
      </pc:sldChg>
      <pc:sldChg chg="addSp delSp modSp mod ord">
        <pc:chgData name="Sam Burnett" userId="36b0372e9fbccdfb" providerId="LiveId" clId="{09D114A4-26F0-4557-8C69-7DE0FC83800B}" dt="2024-03-05T13:39:36.452" v="6500" actId="255"/>
        <pc:sldMkLst>
          <pc:docMk/>
          <pc:sldMk cId="1715400757" sldId="264"/>
        </pc:sldMkLst>
        <pc:spChg chg="mod">
          <ac:chgData name="Sam Burnett" userId="36b0372e9fbccdfb" providerId="LiveId" clId="{09D114A4-26F0-4557-8C69-7DE0FC83800B}" dt="2024-02-25T12:03:08.280" v="191" actId="20577"/>
          <ac:spMkLst>
            <pc:docMk/>
            <pc:sldMk cId="1715400757" sldId="264"/>
            <ac:spMk id="2" creationId="{619F56A6-A0B7-4AD3-A4A4-9522F249B031}"/>
          </ac:spMkLst>
        </pc:spChg>
        <pc:spChg chg="mod">
          <ac:chgData name="Sam Burnett" userId="36b0372e9fbccdfb" providerId="LiveId" clId="{09D114A4-26F0-4557-8C69-7DE0FC83800B}" dt="2024-03-05T13:36:17.022" v="6454" actId="20577"/>
          <ac:spMkLst>
            <pc:docMk/>
            <pc:sldMk cId="1715400757" sldId="264"/>
            <ac:spMk id="3" creationId="{F4E09964-5C29-4FD6-AB66-FC11856B4AF8}"/>
          </ac:spMkLst>
        </pc:spChg>
        <pc:spChg chg="mod">
          <ac:chgData name="Sam Burnett" userId="36b0372e9fbccdfb" providerId="LiveId" clId="{09D114A4-26F0-4557-8C69-7DE0FC83800B}" dt="2024-03-05T13:36:40.548" v="6489" actId="20577"/>
          <ac:spMkLst>
            <pc:docMk/>
            <pc:sldMk cId="1715400757" sldId="264"/>
            <ac:spMk id="4" creationId="{DFFA8F6C-85B2-40F8-9392-16F12DC2D8CA}"/>
          </ac:spMkLst>
        </pc:spChg>
        <pc:spChg chg="add mod">
          <ac:chgData name="Sam Burnett" userId="36b0372e9fbccdfb" providerId="LiveId" clId="{09D114A4-26F0-4557-8C69-7DE0FC83800B}" dt="2024-03-05T13:36:00.588" v="6436" actId="20577"/>
          <ac:spMkLst>
            <pc:docMk/>
            <pc:sldMk cId="1715400757" sldId="264"/>
            <ac:spMk id="5" creationId="{4DF86C17-42D8-667B-9EDF-4F65DB51B16E}"/>
          </ac:spMkLst>
        </pc:spChg>
        <pc:spChg chg="del">
          <ac:chgData name="Sam Burnett" userId="36b0372e9fbccdfb" providerId="LiveId" clId="{09D114A4-26F0-4557-8C69-7DE0FC83800B}" dt="2024-03-03T11:44:35.447" v="4519" actId="478"/>
          <ac:spMkLst>
            <pc:docMk/>
            <pc:sldMk cId="1715400757" sldId="264"/>
            <ac:spMk id="5" creationId="{86D629C6-DFC2-4FE6-9BC6-9CC5FAA30175}"/>
          </ac:spMkLst>
        </pc:spChg>
        <pc:spChg chg="del mod">
          <ac:chgData name="Sam Burnett" userId="36b0372e9fbccdfb" providerId="LiveId" clId="{09D114A4-26F0-4557-8C69-7DE0FC83800B}" dt="2024-03-03T11:41:31.247" v="4473" actId="478"/>
          <ac:spMkLst>
            <pc:docMk/>
            <pc:sldMk cId="1715400757" sldId="264"/>
            <ac:spMk id="6" creationId="{9CD48624-92E5-4A01-823A-A340A719ADBC}"/>
          </ac:spMkLst>
        </pc:spChg>
        <pc:spChg chg="del">
          <ac:chgData name="Sam Burnett" userId="36b0372e9fbccdfb" providerId="LiveId" clId="{09D114A4-26F0-4557-8C69-7DE0FC83800B}" dt="2024-02-27T13:27:21.759" v="2448" actId="478"/>
          <ac:spMkLst>
            <pc:docMk/>
            <pc:sldMk cId="1715400757" sldId="264"/>
            <ac:spMk id="7" creationId="{23FC7AC8-C1FF-4125-99AB-29C9CC00146C}"/>
          </ac:spMkLst>
        </pc:spChg>
        <pc:spChg chg="add mod">
          <ac:chgData name="Sam Burnett" userId="36b0372e9fbccdfb" providerId="LiveId" clId="{09D114A4-26F0-4557-8C69-7DE0FC83800B}" dt="2024-03-03T12:04:00.933" v="4862" actId="164"/>
          <ac:spMkLst>
            <pc:docMk/>
            <pc:sldMk cId="1715400757" sldId="264"/>
            <ac:spMk id="7" creationId="{9F56531C-69C7-E66B-AA34-D62AFBD80858}"/>
          </ac:spMkLst>
        </pc:spChg>
        <pc:spChg chg="add mod">
          <ac:chgData name="Sam Burnett" userId="36b0372e9fbccdfb" providerId="LiveId" clId="{09D114A4-26F0-4557-8C69-7DE0FC83800B}" dt="2024-02-27T13:27:22.969" v="2449"/>
          <ac:spMkLst>
            <pc:docMk/>
            <pc:sldMk cId="1715400757" sldId="264"/>
            <ac:spMk id="10" creationId="{3F5A7045-68B9-08D3-910E-822246A3ECB8}"/>
          </ac:spMkLst>
        </pc:spChg>
        <pc:spChg chg="add mod">
          <ac:chgData name="Sam Burnett" userId="36b0372e9fbccdfb" providerId="LiveId" clId="{09D114A4-26F0-4557-8C69-7DE0FC83800B}" dt="2024-03-05T13:39:36.452" v="6500" actId="255"/>
          <ac:spMkLst>
            <pc:docMk/>
            <pc:sldMk cId="1715400757" sldId="264"/>
            <ac:spMk id="11" creationId="{9C55CC1E-1F44-3241-D94E-13FFF2FE1233}"/>
          </ac:spMkLst>
        </pc:spChg>
        <pc:spChg chg="add mod">
          <ac:chgData name="Sam Burnett" userId="36b0372e9fbccdfb" providerId="LiveId" clId="{09D114A4-26F0-4557-8C69-7DE0FC83800B}" dt="2024-03-03T12:04:00.933" v="4862" actId="164"/>
          <ac:spMkLst>
            <pc:docMk/>
            <pc:sldMk cId="1715400757" sldId="264"/>
            <ac:spMk id="21" creationId="{43C1AC51-065C-4C73-CA5D-33E88491D683}"/>
          </ac:spMkLst>
        </pc:spChg>
        <pc:spChg chg="add del mod">
          <ac:chgData name="Sam Burnett" userId="36b0372e9fbccdfb" providerId="LiveId" clId="{09D114A4-26F0-4557-8C69-7DE0FC83800B}" dt="2024-03-03T11:44:36.806" v="4520" actId="478"/>
          <ac:spMkLst>
            <pc:docMk/>
            <pc:sldMk cId="1715400757" sldId="264"/>
            <ac:spMk id="23" creationId="{56C4098C-927F-C233-8BA3-011369A0E059}"/>
          </ac:spMkLst>
        </pc:spChg>
        <pc:spChg chg="add mod">
          <ac:chgData name="Sam Burnett" userId="36b0372e9fbccdfb" providerId="LiveId" clId="{09D114A4-26F0-4557-8C69-7DE0FC83800B}" dt="2024-03-03T12:04:00.933" v="4862" actId="164"/>
          <ac:spMkLst>
            <pc:docMk/>
            <pc:sldMk cId="1715400757" sldId="264"/>
            <ac:spMk id="70" creationId="{039426D4-B2DD-8C5C-32E4-4B8C2EC9D725}"/>
          </ac:spMkLst>
        </pc:spChg>
        <pc:spChg chg="add mod">
          <ac:chgData name="Sam Burnett" userId="36b0372e9fbccdfb" providerId="LiveId" clId="{09D114A4-26F0-4557-8C69-7DE0FC83800B}" dt="2024-03-03T12:04:00.933" v="4862" actId="164"/>
          <ac:spMkLst>
            <pc:docMk/>
            <pc:sldMk cId="1715400757" sldId="264"/>
            <ac:spMk id="85" creationId="{AAAAA2D6-FF62-9DDD-44A8-12982055D386}"/>
          </ac:spMkLst>
        </pc:spChg>
        <pc:spChg chg="add mod">
          <ac:chgData name="Sam Burnett" userId="36b0372e9fbccdfb" providerId="LiveId" clId="{09D114A4-26F0-4557-8C69-7DE0FC83800B}" dt="2024-03-03T12:04:00.933" v="4862" actId="164"/>
          <ac:spMkLst>
            <pc:docMk/>
            <pc:sldMk cId="1715400757" sldId="264"/>
            <ac:spMk id="86" creationId="{8D4B6E61-70A8-27B0-77C9-EFB70BFCB2C3}"/>
          </ac:spMkLst>
        </pc:spChg>
        <pc:spChg chg="add mod">
          <ac:chgData name="Sam Burnett" userId="36b0372e9fbccdfb" providerId="LiveId" clId="{09D114A4-26F0-4557-8C69-7DE0FC83800B}" dt="2024-03-03T12:04:00.933" v="4862" actId="164"/>
          <ac:spMkLst>
            <pc:docMk/>
            <pc:sldMk cId="1715400757" sldId="264"/>
            <ac:spMk id="87" creationId="{BEA31AAD-6AAF-89B0-2F30-7A199264A988}"/>
          </ac:spMkLst>
        </pc:spChg>
        <pc:spChg chg="add mod">
          <ac:chgData name="Sam Burnett" userId="36b0372e9fbccdfb" providerId="LiveId" clId="{09D114A4-26F0-4557-8C69-7DE0FC83800B}" dt="2024-03-03T12:04:00.933" v="4862" actId="164"/>
          <ac:spMkLst>
            <pc:docMk/>
            <pc:sldMk cId="1715400757" sldId="264"/>
            <ac:spMk id="88" creationId="{3BE8AC98-0C8D-5C20-B5F9-1CC1B451B968}"/>
          </ac:spMkLst>
        </pc:spChg>
        <pc:spChg chg="add mod">
          <ac:chgData name="Sam Burnett" userId="36b0372e9fbccdfb" providerId="LiveId" clId="{09D114A4-26F0-4557-8C69-7DE0FC83800B}" dt="2024-03-03T12:04:00.933" v="4862" actId="164"/>
          <ac:spMkLst>
            <pc:docMk/>
            <pc:sldMk cId="1715400757" sldId="264"/>
            <ac:spMk id="95" creationId="{314C5005-2C75-E949-C788-1A753E8F17D0}"/>
          </ac:spMkLst>
        </pc:spChg>
        <pc:spChg chg="add mod">
          <ac:chgData name="Sam Burnett" userId="36b0372e9fbccdfb" providerId="LiveId" clId="{09D114A4-26F0-4557-8C69-7DE0FC83800B}" dt="2024-03-03T12:04:00.933" v="4862" actId="164"/>
          <ac:spMkLst>
            <pc:docMk/>
            <pc:sldMk cId="1715400757" sldId="264"/>
            <ac:spMk id="97" creationId="{112F44F6-3389-AA4E-032E-5FB2A3BDD9BA}"/>
          </ac:spMkLst>
        </pc:spChg>
        <pc:spChg chg="add mod topLvl">
          <ac:chgData name="Sam Burnett" userId="36b0372e9fbccdfb" providerId="LiveId" clId="{09D114A4-26F0-4557-8C69-7DE0FC83800B}" dt="2024-03-03T12:36:09.989" v="5442" actId="165"/>
          <ac:spMkLst>
            <pc:docMk/>
            <pc:sldMk cId="1715400757" sldId="264"/>
            <ac:spMk id="102" creationId="{02420503-8FDC-744A-82F5-AAF50F039625}"/>
          </ac:spMkLst>
        </pc:spChg>
        <pc:spChg chg="add mod">
          <ac:chgData name="Sam Burnett" userId="36b0372e9fbccdfb" providerId="LiveId" clId="{09D114A4-26F0-4557-8C69-7DE0FC83800B}" dt="2024-03-03T12:36:09.989" v="5442" actId="165"/>
          <ac:spMkLst>
            <pc:docMk/>
            <pc:sldMk cId="1715400757" sldId="264"/>
            <ac:spMk id="112" creationId="{112688EA-A2AB-6176-40B5-8F5F20197AD7}"/>
          </ac:spMkLst>
        </pc:spChg>
        <pc:spChg chg="add mod">
          <ac:chgData name="Sam Burnett" userId="36b0372e9fbccdfb" providerId="LiveId" clId="{09D114A4-26F0-4557-8C69-7DE0FC83800B}" dt="2024-03-03T12:36:09.989" v="5442" actId="165"/>
          <ac:spMkLst>
            <pc:docMk/>
            <pc:sldMk cId="1715400757" sldId="264"/>
            <ac:spMk id="113" creationId="{F0D8E5D5-75BF-2C70-AF74-64A14F0FA99A}"/>
          </ac:spMkLst>
        </pc:spChg>
        <pc:spChg chg="add mod topLvl">
          <ac:chgData name="Sam Burnett" userId="36b0372e9fbccdfb" providerId="LiveId" clId="{09D114A4-26F0-4557-8C69-7DE0FC83800B}" dt="2024-03-03T12:36:09.989" v="5442" actId="165"/>
          <ac:spMkLst>
            <pc:docMk/>
            <pc:sldMk cId="1715400757" sldId="264"/>
            <ac:spMk id="116" creationId="{DD2A6CD5-4994-9A07-E3C9-DC0DAE901A36}"/>
          </ac:spMkLst>
        </pc:spChg>
        <pc:spChg chg="add del mod">
          <ac:chgData name="Sam Burnett" userId="36b0372e9fbccdfb" providerId="LiveId" clId="{09D114A4-26F0-4557-8C69-7DE0FC83800B}" dt="2024-03-03T12:21:27.837" v="5107" actId="478"/>
          <ac:spMkLst>
            <pc:docMk/>
            <pc:sldMk cId="1715400757" sldId="264"/>
            <ac:spMk id="131" creationId="{EF301862-91A3-D4CE-9154-835D656A6E81}"/>
          </ac:spMkLst>
        </pc:spChg>
        <pc:spChg chg="add del mod">
          <ac:chgData name="Sam Burnett" userId="36b0372e9fbccdfb" providerId="LiveId" clId="{09D114A4-26F0-4557-8C69-7DE0FC83800B}" dt="2024-03-03T12:21:12.458" v="5095" actId="478"/>
          <ac:spMkLst>
            <pc:docMk/>
            <pc:sldMk cId="1715400757" sldId="264"/>
            <ac:spMk id="136" creationId="{5C56B05B-C57D-4535-9D7F-5738945A624B}"/>
          </ac:spMkLst>
        </pc:spChg>
        <pc:spChg chg="add del mod">
          <ac:chgData name="Sam Burnett" userId="36b0372e9fbccdfb" providerId="LiveId" clId="{09D114A4-26F0-4557-8C69-7DE0FC83800B}" dt="2024-03-03T12:21:17.245" v="5099" actId="478"/>
          <ac:spMkLst>
            <pc:docMk/>
            <pc:sldMk cId="1715400757" sldId="264"/>
            <ac:spMk id="137" creationId="{CC8B757D-88AA-0A69-0CA8-DCC2A4A6784F}"/>
          </ac:spMkLst>
        </pc:spChg>
        <pc:spChg chg="add del mod">
          <ac:chgData name="Sam Burnett" userId="36b0372e9fbccdfb" providerId="LiveId" clId="{09D114A4-26F0-4557-8C69-7DE0FC83800B}" dt="2024-03-03T12:20:06.753" v="5093" actId="478"/>
          <ac:spMkLst>
            <pc:docMk/>
            <pc:sldMk cId="1715400757" sldId="264"/>
            <ac:spMk id="141" creationId="{D4BB1171-2039-4FBC-76FE-9F19885D597F}"/>
          </ac:spMkLst>
        </pc:spChg>
        <pc:spChg chg="add mod topLvl">
          <ac:chgData name="Sam Burnett" userId="36b0372e9fbccdfb" providerId="LiveId" clId="{09D114A4-26F0-4557-8C69-7DE0FC83800B}" dt="2024-03-03T12:36:09.989" v="5442" actId="165"/>
          <ac:spMkLst>
            <pc:docMk/>
            <pc:sldMk cId="1715400757" sldId="264"/>
            <ac:spMk id="145" creationId="{41A58144-67C1-BC41-3236-49C422A9028A}"/>
          </ac:spMkLst>
        </pc:spChg>
        <pc:spChg chg="add mod topLvl">
          <ac:chgData name="Sam Burnett" userId="36b0372e9fbccdfb" providerId="LiveId" clId="{09D114A4-26F0-4557-8C69-7DE0FC83800B}" dt="2024-03-03T12:36:09.989" v="5442" actId="165"/>
          <ac:spMkLst>
            <pc:docMk/>
            <pc:sldMk cId="1715400757" sldId="264"/>
            <ac:spMk id="154" creationId="{F2BE7237-1734-0930-ACE8-CC42EE8E9BC1}"/>
          </ac:spMkLst>
        </pc:spChg>
        <pc:spChg chg="add mod topLvl">
          <ac:chgData name="Sam Burnett" userId="36b0372e9fbccdfb" providerId="LiveId" clId="{09D114A4-26F0-4557-8C69-7DE0FC83800B}" dt="2024-03-03T12:36:09.989" v="5442" actId="165"/>
          <ac:spMkLst>
            <pc:docMk/>
            <pc:sldMk cId="1715400757" sldId="264"/>
            <ac:spMk id="164" creationId="{464CBDFF-AEBD-503B-2501-583DAC73908A}"/>
          </ac:spMkLst>
        </pc:spChg>
        <pc:spChg chg="add mod topLvl">
          <ac:chgData name="Sam Burnett" userId="36b0372e9fbccdfb" providerId="LiveId" clId="{09D114A4-26F0-4557-8C69-7DE0FC83800B}" dt="2024-03-03T12:36:09.989" v="5442" actId="165"/>
          <ac:spMkLst>
            <pc:docMk/>
            <pc:sldMk cId="1715400757" sldId="264"/>
            <ac:spMk id="170" creationId="{A363A395-2AEA-7061-80A5-EE9F47FFD2EF}"/>
          </ac:spMkLst>
        </pc:spChg>
        <pc:spChg chg="add mod topLvl">
          <ac:chgData name="Sam Burnett" userId="36b0372e9fbccdfb" providerId="LiveId" clId="{09D114A4-26F0-4557-8C69-7DE0FC83800B}" dt="2024-03-03T12:36:09.989" v="5442" actId="165"/>
          <ac:spMkLst>
            <pc:docMk/>
            <pc:sldMk cId="1715400757" sldId="264"/>
            <ac:spMk id="193" creationId="{0F277D86-DBB8-C2DB-B3D9-9A78217FB077}"/>
          </ac:spMkLst>
        </pc:spChg>
        <pc:spChg chg="add mod topLvl">
          <ac:chgData name="Sam Burnett" userId="36b0372e9fbccdfb" providerId="LiveId" clId="{09D114A4-26F0-4557-8C69-7DE0FC83800B}" dt="2024-03-03T12:36:09.989" v="5442" actId="165"/>
          <ac:spMkLst>
            <pc:docMk/>
            <pc:sldMk cId="1715400757" sldId="264"/>
            <ac:spMk id="194" creationId="{B8AB5C61-D8DD-36AD-68C0-B5F453C22982}"/>
          </ac:spMkLst>
        </pc:spChg>
        <pc:spChg chg="add del mod">
          <ac:chgData name="Sam Burnett" userId="36b0372e9fbccdfb" providerId="LiveId" clId="{09D114A4-26F0-4557-8C69-7DE0FC83800B}" dt="2024-03-05T13:25:16.063" v="6036" actId="478"/>
          <ac:spMkLst>
            <pc:docMk/>
            <pc:sldMk cId="1715400757" sldId="264"/>
            <ac:spMk id="196" creationId="{2E10337D-D945-2D8C-2E40-853AE7422855}"/>
          </ac:spMkLst>
        </pc:spChg>
        <pc:spChg chg="add del mod">
          <ac:chgData name="Sam Burnett" userId="36b0372e9fbccdfb" providerId="LiveId" clId="{09D114A4-26F0-4557-8C69-7DE0FC83800B}" dt="2024-03-05T13:25:22.718" v="6038" actId="478"/>
          <ac:spMkLst>
            <pc:docMk/>
            <pc:sldMk cId="1715400757" sldId="264"/>
            <ac:spMk id="197" creationId="{B3FDB42B-1BB8-59BF-DF34-3D456118F6CC}"/>
          </ac:spMkLst>
        </pc:spChg>
        <pc:spChg chg="add del mod">
          <ac:chgData name="Sam Burnett" userId="36b0372e9fbccdfb" providerId="LiveId" clId="{09D114A4-26F0-4557-8C69-7DE0FC83800B}" dt="2024-03-05T13:25:24.905" v="6039" actId="478"/>
          <ac:spMkLst>
            <pc:docMk/>
            <pc:sldMk cId="1715400757" sldId="264"/>
            <ac:spMk id="198" creationId="{482B10CA-727A-0C33-3E8F-37B7D0D5C0C1}"/>
          </ac:spMkLst>
        </pc:spChg>
        <pc:grpChg chg="add del mod">
          <ac:chgData name="Sam Burnett" userId="36b0372e9fbccdfb" providerId="LiveId" clId="{09D114A4-26F0-4557-8C69-7DE0FC83800B}" dt="2024-03-05T13:25:13.844" v="6035" actId="478"/>
          <ac:grpSpMkLst>
            <pc:docMk/>
            <pc:sldMk cId="1715400757" sldId="264"/>
            <ac:grpSpMk id="98" creationId="{99DC0E48-3BF3-7E01-3146-13567626280F}"/>
          </ac:grpSpMkLst>
        </pc:grpChg>
        <pc:grpChg chg="add mod topLvl">
          <ac:chgData name="Sam Burnett" userId="36b0372e9fbccdfb" providerId="LiveId" clId="{09D114A4-26F0-4557-8C69-7DE0FC83800B}" dt="2024-03-03T12:36:09.989" v="5442" actId="165"/>
          <ac:grpSpMkLst>
            <pc:docMk/>
            <pc:sldMk cId="1715400757" sldId="264"/>
            <ac:grpSpMk id="114" creationId="{BC1D77FF-FB3B-D521-421E-7C05427B055C}"/>
          </ac:grpSpMkLst>
        </pc:grpChg>
        <pc:grpChg chg="add del mod">
          <ac:chgData name="Sam Burnett" userId="36b0372e9fbccdfb" providerId="LiveId" clId="{09D114A4-26F0-4557-8C69-7DE0FC83800B}" dt="2024-03-05T13:25:18.641" v="6037" actId="478"/>
          <ac:grpSpMkLst>
            <pc:docMk/>
            <pc:sldMk cId="1715400757" sldId="264"/>
            <ac:grpSpMk id="195" creationId="{D3764587-914A-CD11-3311-E5E4A018B3FA}"/>
          </ac:grpSpMkLst>
        </pc:grpChg>
        <pc:picChg chg="add mod modCrop">
          <ac:chgData name="Sam Burnett" userId="36b0372e9fbccdfb" providerId="LiveId" clId="{09D114A4-26F0-4557-8C69-7DE0FC83800B}" dt="2024-03-05T13:38:55.827" v="6496" actId="1076"/>
          <ac:picMkLst>
            <pc:docMk/>
            <pc:sldMk cId="1715400757" sldId="264"/>
            <ac:picMk id="6" creationId="{37ED2AA0-7D94-8858-B867-29AC178847AB}"/>
          </ac:picMkLst>
        </pc:picChg>
        <pc:picChg chg="add mod modCrop">
          <ac:chgData name="Sam Burnett" userId="36b0372e9fbccdfb" providerId="LiveId" clId="{09D114A4-26F0-4557-8C69-7DE0FC83800B}" dt="2024-03-03T12:04:00.933" v="4862" actId="164"/>
          <ac:picMkLst>
            <pc:docMk/>
            <pc:sldMk cId="1715400757" sldId="264"/>
            <ac:picMk id="30" creationId="{2EBE3195-C7AD-1068-EF06-38CEC5BF993E}"/>
          </ac:picMkLst>
        </pc:picChg>
        <pc:picChg chg="add del">
          <ac:chgData name="Sam Burnett" userId="36b0372e9fbccdfb" providerId="LiveId" clId="{09D114A4-26F0-4557-8C69-7DE0FC83800B}" dt="2024-03-03T11:47:59.980" v="4552" actId="478"/>
          <ac:picMkLst>
            <pc:docMk/>
            <pc:sldMk cId="1715400757" sldId="264"/>
            <ac:picMk id="39" creationId="{275FAF7C-1B0F-82C7-30FC-E30C2CD587DD}"/>
          </ac:picMkLst>
        </pc:picChg>
        <pc:picChg chg="add mod ord modCrop">
          <ac:chgData name="Sam Burnett" userId="36b0372e9fbccdfb" providerId="LiveId" clId="{09D114A4-26F0-4557-8C69-7DE0FC83800B}" dt="2024-03-03T12:04:00.933" v="4862" actId="164"/>
          <ac:picMkLst>
            <pc:docMk/>
            <pc:sldMk cId="1715400757" sldId="264"/>
            <ac:picMk id="40" creationId="{6F026B7E-F4C8-927A-C656-037E915087AE}"/>
          </ac:picMkLst>
        </pc:picChg>
        <pc:picChg chg="add mod">
          <ac:chgData name="Sam Burnett" userId="36b0372e9fbccdfb" providerId="LiveId" clId="{09D114A4-26F0-4557-8C69-7DE0FC83800B}" dt="2024-03-03T12:04:00.933" v="4862" actId="164"/>
          <ac:picMkLst>
            <pc:docMk/>
            <pc:sldMk cId="1715400757" sldId="264"/>
            <ac:picMk id="53" creationId="{2A960BCE-CCFC-6BDF-8FD1-2AACF8170EA2}"/>
          </ac:picMkLst>
        </pc:picChg>
        <pc:picChg chg="add mod">
          <ac:chgData name="Sam Burnett" userId="36b0372e9fbccdfb" providerId="LiveId" clId="{09D114A4-26F0-4557-8C69-7DE0FC83800B}" dt="2024-03-03T12:04:00.933" v="4862" actId="164"/>
          <ac:picMkLst>
            <pc:docMk/>
            <pc:sldMk cId="1715400757" sldId="264"/>
            <ac:picMk id="76" creationId="{87A786AF-5155-D4AE-A031-CAC2D8B8241B}"/>
          </ac:picMkLst>
        </pc:picChg>
        <pc:picChg chg="add mod ord modCrop">
          <ac:chgData name="Sam Burnett" userId="36b0372e9fbccdfb" providerId="LiveId" clId="{09D114A4-26F0-4557-8C69-7DE0FC83800B}" dt="2024-03-03T12:04:00.933" v="4862" actId="164"/>
          <ac:picMkLst>
            <pc:docMk/>
            <pc:sldMk cId="1715400757" sldId="264"/>
            <ac:picMk id="91" creationId="{D45F948C-3795-FD36-C495-A61CBBD60106}"/>
          </ac:picMkLst>
        </pc:picChg>
        <pc:picChg chg="add mod">
          <ac:chgData name="Sam Burnett" userId="36b0372e9fbccdfb" providerId="LiveId" clId="{09D114A4-26F0-4557-8C69-7DE0FC83800B}" dt="2024-03-03T12:04:00.933" v="4862" actId="164"/>
          <ac:picMkLst>
            <pc:docMk/>
            <pc:sldMk cId="1715400757" sldId="264"/>
            <ac:picMk id="96" creationId="{81B49BAF-09A5-FDDB-01AF-0DE65E0EA375}"/>
          </ac:picMkLst>
        </pc:picChg>
        <pc:picChg chg="add mod topLvl modCrop">
          <ac:chgData name="Sam Burnett" userId="36b0372e9fbccdfb" providerId="LiveId" clId="{09D114A4-26F0-4557-8C69-7DE0FC83800B}" dt="2024-03-03T12:36:09.989" v="5442" actId="165"/>
          <ac:picMkLst>
            <pc:docMk/>
            <pc:sldMk cId="1715400757" sldId="264"/>
            <ac:picMk id="99" creationId="{D5423F40-2684-72DE-2212-D92D3999317D}"/>
          </ac:picMkLst>
        </pc:picChg>
        <pc:picChg chg="add del mod">
          <ac:chgData name="Sam Burnett" userId="36b0372e9fbccdfb" providerId="LiveId" clId="{09D114A4-26F0-4557-8C69-7DE0FC83800B}" dt="2024-03-03T12:21:19.620" v="5100" actId="478"/>
          <ac:picMkLst>
            <pc:docMk/>
            <pc:sldMk cId="1715400757" sldId="264"/>
            <ac:picMk id="117" creationId="{395CD82D-57B8-869C-A9FA-DAD531C36495}"/>
          </ac:picMkLst>
        </pc:picChg>
        <pc:picChg chg="add del mod">
          <ac:chgData name="Sam Burnett" userId="36b0372e9fbccdfb" providerId="LiveId" clId="{09D114A4-26F0-4557-8C69-7DE0FC83800B}" dt="2024-03-03T12:33:01.436" v="5360" actId="478"/>
          <ac:picMkLst>
            <pc:docMk/>
            <pc:sldMk cId="1715400757" sldId="264"/>
            <ac:picMk id="130" creationId="{24077135-E393-EC77-479F-4AC71BE8F810}"/>
          </ac:picMkLst>
        </pc:picChg>
        <pc:picChg chg="add del mod ord">
          <ac:chgData name="Sam Burnett" userId="36b0372e9fbccdfb" providerId="LiveId" clId="{09D114A4-26F0-4557-8C69-7DE0FC83800B}" dt="2024-03-03T12:21:10.747" v="5094" actId="478"/>
          <ac:picMkLst>
            <pc:docMk/>
            <pc:sldMk cId="1715400757" sldId="264"/>
            <ac:picMk id="135" creationId="{DB565BE4-BE7C-0221-39CF-FF5A92105337}"/>
          </ac:picMkLst>
        </pc:picChg>
        <pc:picChg chg="add mod ord topLvl">
          <ac:chgData name="Sam Burnett" userId="36b0372e9fbccdfb" providerId="LiveId" clId="{09D114A4-26F0-4557-8C69-7DE0FC83800B}" dt="2024-03-03T12:36:09.989" v="5442" actId="165"/>
          <ac:picMkLst>
            <pc:docMk/>
            <pc:sldMk cId="1715400757" sldId="264"/>
            <ac:picMk id="144" creationId="{D8E4A241-EE55-9E9A-BA09-90EAA1260FC3}"/>
          </ac:picMkLst>
        </pc:picChg>
        <pc:picChg chg="add mod topLvl">
          <ac:chgData name="Sam Burnett" userId="36b0372e9fbccdfb" providerId="LiveId" clId="{09D114A4-26F0-4557-8C69-7DE0FC83800B}" dt="2024-03-03T12:36:09.989" v="5442" actId="165"/>
          <ac:picMkLst>
            <pc:docMk/>
            <pc:sldMk cId="1715400757" sldId="264"/>
            <ac:picMk id="163" creationId="{2588703A-4F56-09D1-669B-BC40CA121F61}"/>
          </ac:picMkLst>
        </pc:picChg>
        <pc:picChg chg="add mod ord topLvl">
          <ac:chgData name="Sam Burnett" userId="36b0372e9fbccdfb" providerId="LiveId" clId="{09D114A4-26F0-4557-8C69-7DE0FC83800B}" dt="2024-03-03T12:36:09.989" v="5442" actId="165"/>
          <ac:picMkLst>
            <pc:docMk/>
            <pc:sldMk cId="1715400757" sldId="264"/>
            <ac:picMk id="169" creationId="{5A89CE09-27BC-AD4A-996D-FFF9DB11FC9C}"/>
          </ac:picMkLst>
        </pc:picChg>
        <pc:picChg chg="add del mod">
          <ac:chgData name="Sam Burnett" userId="36b0372e9fbccdfb" providerId="LiveId" clId="{09D114A4-26F0-4557-8C69-7DE0FC83800B}" dt="2024-03-05T13:25:24.905" v="6039" actId="478"/>
          <ac:picMkLst>
            <pc:docMk/>
            <pc:sldMk cId="1715400757" sldId="264"/>
            <ac:picMk id="199" creationId="{83BE83C1-A3CE-DE9A-7110-10D98EF54DBB}"/>
          </ac:picMkLst>
        </pc:picChg>
        <pc:cxnChg chg="add del mod">
          <ac:chgData name="Sam Burnett" userId="36b0372e9fbccdfb" providerId="LiveId" clId="{09D114A4-26F0-4557-8C69-7DE0FC83800B}" dt="2024-03-03T11:57:54.419" v="4788" actId="478"/>
          <ac:cxnSpMkLst>
            <pc:docMk/>
            <pc:sldMk cId="1715400757" sldId="264"/>
            <ac:cxnSpMk id="12" creationId="{3723B08B-8533-5B79-5E53-C831F4F175EC}"/>
          </ac:cxnSpMkLst>
        </pc:cxnChg>
        <pc:cxnChg chg="add mod">
          <ac:chgData name="Sam Burnett" userId="36b0372e9fbccdfb" providerId="LiveId" clId="{09D114A4-26F0-4557-8C69-7DE0FC83800B}" dt="2024-03-03T12:04:00.933" v="4862" actId="164"/>
          <ac:cxnSpMkLst>
            <pc:docMk/>
            <pc:sldMk cId="1715400757" sldId="264"/>
            <ac:cxnSpMk id="15" creationId="{99ACE199-509F-8EB5-AD8A-D31A4E6BCAFC}"/>
          </ac:cxnSpMkLst>
        </pc:cxnChg>
        <pc:cxnChg chg="add mod">
          <ac:chgData name="Sam Burnett" userId="36b0372e9fbccdfb" providerId="LiveId" clId="{09D114A4-26F0-4557-8C69-7DE0FC83800B}" dt="2024-03-05T13:25:13.844" v="6035" actId="478"/>
          <ac:cxnSpMkLst>
            <pc:docMk/>
            <pc:sldMk cId="1715400757" sldId="264"/>
            <ac:cxnSpMk id="17" creationId="{1B131555-5F4D-EE39-7F6B-B710AA2DD652}"/>
          </ac:cxnSpMkLst>
        </pc:cxnChg>
        <pc:cxnChg chg="add mod">
          <ac:chgData name="Sam Burnett" userId="36b0372e9fbccdfb" providerId="LiveId" clId="{09D114A4-26F0-4557-8C69-7DE0FC83800B}" dt="2024-03-03T12:04:00.933" v="4862" actId="164"/>
          <ac:cxnSpMkLst>
            <pc:docMk/>
            <pc:sldMk cId="1715400757" sldId="264"/>
            <ac:cxnSpMk id="20" creationId="{B119134A-B333-92EE-A75B-894EFF2C557C}"/>
          </ac:cxnSpMkLst>
        </pc:cxnChg>
        <pc:cxnChg chg="add mod">
          <ac:chgData name="Sam Burnett" userId="36b0372e9fbccdfb" providerId="LiveId" clId="{09D114A4-26F0-4557-8C69-7DE0FC83800B}" dt="2024-03-03T12:04:00.933" v="4862" actId="164"/>
          <ac:cxnSpMkLst>
            <pc:docMk/>
            <pc:sldMk cId="1715400757" sldId="264"/>
            <ac:cxnSpMk id="25" creationId="{F781CC04-FE2C-F72E-81F6-F05B84265984}"/>
          </ac:cxnSpMkLst>
        </pc:cxnChg>
        <pc:cxnChg chg="add mod">
          <ac:chgData name="Sam Burnett" userId="36b0372e9fbccdfb" providerId="LiveId" clId="{09D114A4-26F0-4557-8C69-7DE0FC83800B}" dt="2024-03-03T12:04:00.933" v="4862" actId="164"/>
          <ac:cxnSpMkLst>
            <pc:docMk/>
            <pc:sldMk cId="1715400757" sldId="264"/>
            <ac:cxnSpMk id="29" creationId="{E7AFC505-BD41-15A1-3C26-15BF4AF537C6}"/>
          </ac:cxnSpMkLst>
        </pc:cxnChg>
        <pc:cxnChg chg="add del mod">
          <ac:chgData name="Sam Burnett" userId="36b0372e9fbccdfb" providerId="LiveId" clId="{09D114A4-26F0-4557-8C69-7DE0FC83800B}" dt="2024-03-03T11:46:33.691" v="4540" actId="478"/>
          <ac:cxnSpMkLst>
            <pc:docMk/>
            <pc:sldMk cId="1715400757" sldId="264"/>
            <ac:cxnSpMk id="32" creationId="{8AB6E895-DEEC-2EA9-DEB3-B4FD71413834}"/>
          </ac:cxnSpMkLst>
        </pc:cxnChg>
        <pc:cxnChg chg="add mod">
          <ac:chgData name="Sam Burnett" userId="36b0372e9fbccdfb" providerId="LiveId" clId="{09D114A4-26F0-4557-8C69-7DE0FC83800B}" dt="2024-03-03T12:04:00.933" v="4862" actId="164"/>
          <ac:cxnSpMkLst>
            <pc:docMk/>
            <pc:sldMk cId="1715400757" sldId="264"/>
            <ac:cxnSpMk id="34" creationId="{0290547A-1927-5EF1-2D34-0805AF73C3C4}"/>
          </ac:cxnSpMkLst>
        </pc:cxnChg>
        <pc:cxnChg chg="add mod">
          <ac:chgData name="Sam Burnett" userId="36b0372e9fbccdfb" providerId="LiveId" clId="{09D114A4-26F0-4557-8C69-7DE0FC83800B}" dt="2024-03-03T12:04:00.933" v="4862" actId="164"/>
          <ac:cxnSpMkLst>
            <pc:docMk/>
            <pc:sldMk cId="1715400757" sldId="264"/>
            <ac:cxnSpMk id="37" creationId="{464C206B-DDB3-0EFA-1F3E-DD72B853372A}"/>
          </ac:cxnSpMkLst>
        </pc:cxnChg>
        <pc:cxnChg chg="add mod">
          <ac:chgData name="Sam Burnett" userId="36b0372e9fbccdfb" providerId="LiveId" clId="{09D114A4-26F0-4557-8C69-7DE0FC83800B}" dt="2024-03-03T12:04:00.933" v="4862" actId="164"/>
          <ac:cxnSpMkLst>
            <pc:docMk/>
            <pc:sldMk cId="1715400757" sldId="264"/>
            <ac:cxnSpMk id="41" creationId="{7BEFE46F-A9C9-1208-C3C9-593BDCE7FC0C}"/>
          </ac:cxnSpMkLst>
        </pc:cxnChg>
        <pc:cxnChg chg="add mod">
          <ac:chgData name="Sam Burnett" userId="36b0372e9fbccdfb" providerId="LiveId" clId="{09D114A4-26F0-4557-8C69-7DE0FC83800B}" dt="2024-03-03T12:04:00.933" v="4862" actId="164"/>
          <ac:cxnSpMkLst>
            <pc:docMk/>
            <pc:sldMk cId="1715400757" sldId="264"/>
            <ac:cxnSpMk id="43" creationId="{D24C3660-A09D-E765-D20E-BD4601D6C450}"/>
          </ac:cxnSpMkLst>
        </pc:cxnChg>
        <pc:cxnChg chg="add mod">
          <ac:chgData name="Sam Burnett" userId="36b0372e9fbccdfb" providerId="LiveId" clId="{09D114A4-26F0-4557-8C69-7DE0FC83800B}" dt="2024-03-03T12:04:00.933" v="4862" actId="164"/>
          <ac:cxnSpMkLst>
            <pc:docMk/>
            <pc:sldMk cId="1715400757" sldId="264"/>
            <ac:cxnSpMk id="44" creationId="{12653088-C59E-DDE0-232D-5AEC5DEA7926}"/>
          </ac:cxnSpMkLst>
        </pc:cxnChg>
        <pc:cxnChg chg="add mod">
          <ac:chgData name="Sam Burnett" userId="36b0372e9fbccdfb" providerId="LiveId" clId="{09D114A4-26F0-4557-8C69-7DE0FC83800B}" dt="2024-03-05T13:25:13.844" v="6035" actId="478"/>
          <ac:cxnSpMkLst>
            <pc:docMk/>
            <pc:sldMk cId="1715400757" sldId="264"/>
            <ac:cxnSpMk id="47" creationId="{FD91D4A7-BA4A-D3E8-B7D5-FBF7267DFC48}"/>
          </ac:cxnSpMkLst>
        </pc:cxnChg>
        <pc:cxnChg chg="add mod">
          <ac:chgData name="Sam Burnett" userId="36b0372e9fbccdfb" providerId="LiveId" clId="{09D114A4-26F0-4557-8C69-7DE0FC83800B}" dt="2024-03-03T12:04:00.933" v="4862" actId="164"/>
          <ac:cxnSpMkLst>
            <pc:docMk/>
            <pc:sldMk cId="1715400757" sldId="264"/>
            <ac:cxnSpMk id="51" creationId="{E404C416-6B72-1420-D72B-D958324A7D5B}"/>
          </ac:cxnSpMkLst>
        </pc:cxnChg>
        <pc:cxnChg chg="add mod">
          <ac:chgData name="Sam Burnett" userId="36b0372e9fbccdfb" providerId="LiveId" clId="{09D114A4-26F0-4557-8C69-7DE0FC83800B}" dt="2024-03-03T12:04:00.933" v="4862" actId="164"/>
          <ac:cxnSpMkLst>
            <pc:docMk/>
            <pc:sldMk cId="1715400757" sldId="264"/>
            <ac:cxnSpMk id="55" creationId="{D0F46A45-D275-BD26-7CB4-39A16D7DFEE1}"/>
          </ac:cxnSpMkLst>
        </pc:cxnChg>
        <pc:cxnChg chg="add mod">
          <ac:chgData name="Sam Burnett" userId="36b0372e9fbccdfb" providerId="LiveId" clId="{09D114A4-26F0-4557-8C69-7DE0FC83800B}" dt="2024-03-03T12:04:00.933" v="4862" actId="164"/>
          <ac:cxnSpMkLst>
            <pc:docMk/>
            <pc:sldMk cId="1715400757" sldId="264"/>
            <ac:cxnSpMk id="58" creationId="{C849C69D-9F3A-7587-6A7B-39F4EE6433F1}"/>
          </ac:cxnSpMkLst>
        </pc:cxnChg>
        <pc:cxnChg chg="add mod">
          <ac:chgData name="Sam Burnett" userId="36b0372e9fbccdfb" providerId="LiveId" clId="{09D114A4-26F0-4557-8C69-7DE0FC83800B}" dt="2024-03-03T12:04:00.933" v="4862" actId="164"/>
          <ac:cxnSpMkLst>
            <pc:docMk/>
            <pc:sldMk cId="1715400757" sldId="264"/>
            <ac:cxnSpMk id="59" creationId="{122B5735-7CE8-E2DA-C018-035285D616AD}"/>
          </ac:cxnSpMkLst>
        </pc:cxnChg>
        <pc:cxnChg chg="add mod">
          <ac:chgData name="Sam Burnett" userId="36b0372e9fbccdfb" providerId="LiveId" clId="{09D114A4-26F0-4557-8C69-7DE0FC83800B}" dt="2024-03-03T12:04:00.933" v="4862" actId="164"/>
          <ac:cxnSpMkLst>
            <pc:docMk/>
            <pc:sldMk cId="1715400757" sldId="264"/>
            <ac:cxnSpMk id="62" creationId="{894A5E59-5C8C-947A-FDBC-DB3B4941D3DB}"/>
          </ac:cxnSpMkLst>
        </pc:cxnChg>
        <pc:cxnChg chg="add mod">
          <ac:chgData name="Sam Burnett" userId="36b0372e9fbccdfb" providerId="LiveId" clId="{09D114A4-26F0-4557-8C69-7DE0FC83800B}" dt="2024-03-03T12:04:00.933" v="4862" actId="164"/>
          <ac:cxnSpMkLst>
            <pc:docMk/>
            <pc:sldMk cId="1715400757" sldId="264"/>
            <ac:cxnSpMk id="65" creationId="{EE44D15A-2807-46B0-7968-92B358C0766E}"/>
          </ac:cxnSpMkLst>
        </pc:cxnChg>
        <pc:cxnChg chg="add mod">
          <ac:chgData name="Sam Burnett" userId="36b0372e9fbccdfb" providerId="LiveId" clId="{09D114A4-26F0-4557-8C69-7DE0FC83800B}" dt="2024-03-03T12:04:00.933" v="4862" actId="164"/>
          <ac:cxnSpMkLst>
            <pc:docMk/>
            <pc:sldMk cId="1715400757" sldId="264"/>
            <ac:cxnSpMk id="67" creationId="{165EEF2A-EAD6-687A-161D-F9529B2A2FB0}"/>
          </ac:cxnSpMkLst>
        </pc:cxnChg>
        <pc:cxnChg chg="add mod">
          <ac:chgData name="Sam Burnett" userId="36b0372e9fbccdfb" providerId="LiveId" clId="{09D114A4-26F0-4557-8C69-7DE0FC83800B}" dt="2024-03-03T12:04:00.933" v="4862" actId="164"/>
          <ac:cxnSpMkLst>
            <pc:docMk/>
            <pc:sldMk cId="1715400757" sldId="264"/>
            <ac:cxnSpMk id="68" creationId="{75860904-B062-14DB-9581-4C659512544B}"/>
          </ac:cxnSpMkLst>
        </pc:cxnChg>
        <pc:cxnChg chg="add mod">
          <ac:chgData name="Sam Burnett" userId="36b0372e9fbccdfb" providerId="LiveId" clId="{09D114A4-26F0-4557-8C69-7DE0FC83800B}" dt="2024-03-03T12:04:00.933" v="4862" actId="164"/>
          <ac:cxnSpMkLst>
            <pc:docMk/>
            <pc:sldMk cId="1715400757" sldId="264"/>
            <ac:cxnSpMk id="69" creationId="{7EE53FB2-1EC9-690B-DE51-810877A6A5F2}"/>
          </ac:cxnSpMkLst>
        </pc:cxnChg>
        <pc:cxnChg chg="add mod">
          <ac:chgData name="Sam Burnett" userId="36b0372e9fbccdfb" providerId="LiveId" clId="{09D114A4-26F0-4557-8C69-7DE0FC83800B}" dt="2024-03-03T12:04:00.933" v="4862" actId="164"/>
          <ac:cxnSpMkLst>
            <pc:docMk/>
            <pc:sldMk cId="1715400757" sldId="264"/>
            <ac:cxnSpMk id="71" creationId="{0875C5CE-BC3C-484B-D28D-2BABC7BD2C9B}"/>
          </ac:cxnSpMkLst>
        </pc:cxnChg>
        <pc:cxnChg chg="add mod">
          <ac:chgData name="Sam Burnett" userId="36b0372e9fbccdfb" providerId="LiveId" clId="{09D114A4-26F0-4557-8C69-7DE0FC83800B}" dt="2024-03-03T12:04:00.933" v="4862" actId="164"/>
          <ac:cxnSpMkLst>
            <pc:docMk/>
            <pc:sldMk cId="1715400757" sldId="264"/>
            <ac:cxnSpMk id="73" creationId="{1FD73CAD-6CC2-96A1-D7CB-7BE1EAD25A9A}"/>
          </ac:cxnSpMkLst>
        </pc:cxnChg>
        <pc:cxnChg chg="add mod">
          <ac:chgData name="Sam Burnett" userId="36b0372e9fbccdfb" providerId="LiveId" clId="{09D114A4-26F0-4557-8C69-7DE0FC83800B}" dt="2024-03-03T12:04:00.933" v="4862" actId="164"/>
          <ac:cxnSpMkLst>
            <pc:docMk/>
            <pc:sldMk cId="1715400757" sldId="264"/>
            <ac:cxnSpMk id="75" creationId="{54EB04E6-5BC7-FF34-C201-7A8396FEAF5D}"/>
          </ac:cxnSpMkLst>
        </pc:cxnChg>
        <pc:cxnChg chg="add mod">
          <ac:chgData name="Sam Burnett" userId="36b0372e9fbccdfb" providerId="LiveId" clId="{09D114A4-26F0-4557-8C69-7DE0FC83800B}" dt="2024-03-03T12:04:00.933" v="4862" actId="164"/>
          <ac:cxnSpMkLst>
            <pc:docMk/>
            <pc:sldMk cId="1715400757" sldId="264"/>
            <ac:cxnSpMk id="80" creationId="{9F72A955-E832-9383-C63A-C8F82F578EA8}"/>
          </ac:cxnSpMkLst>
        </pc:cxnChg>
        <pc:cxnChg chg="add mod">
          <ac:chgData name="Sam Burnett" userId="36b0372e9fbccdfb" providerId="LiveId" clId="{09D114A4-26F0-4557-8C69-7DE0FC83800B}" dt="2024-03-03T12:04:00.933" v="4862" actId="164"/>
          <ac:cxnSpMkLst>
            <pc:docMk/>
            <pc:sldMk cId="1715400757" sldId="264"/>
            <ac:cxnSpMk id="84" creationId="{D91E3508-E92B-D3EC-C3FB-2E7A67A70542}"/>
          </ac:cxnSpMkLst>
        </pc:cxnChg>
        <pc:cxnChg chg="add mod">
          <ac:chgData name="Sam Burnett" userId="36b0372e9fbccdfb" providerId="LiveId" clId="{09D114A4-26F0-4557-8C69-7DE0FC83800B}" dt="2024-03-03T12:04:00.933" v="4862" actId="164"/>
          <ac:cxnSpMkLst>
            <pc:docMk/>
            <pc:sldMk cId="1715400757" sldId="264"/>
            <ac:cxnSpMk id="89" creationId="{78DE5B4A-8631-F97D-B8A5-456B8F363AF4}"/>
          </ac:cxnSpMkLst>
        </pc:cxnChg>
        <pc:cxnChg chg="add mod">
          <ac:chgData name="Sam Burnett" userId="36b0372e9fbccdfb" providerId="LiveId" clId="{09D114A4-26F0-4557-8C69-7DE0FC83800B}" dt="2024-03-03T12:04:00.933" v="4862" actId="164"/>
          <ac:cxnSpMkLst>
            <pc:docMk/>
            <pc:sldMk cId="1715400757" sldId="264"/>
            <ac:cxnSpMk id="90" creationId="{35EDF14C-BBDE-EA05-6759-38C540212AEF}"/>
          </ac:cxnSpMkLst>
        </pc:cxnChg>
        <pc:cxnChg chg="add mod topLvl">
          <ac:chgData name="Sam Burnett" userId="36b0372e9fbccdfb" providerId="LiveId" clId="{09D114A4-26F0-4557-8C69-7DE0FC83800B}" dt="2024-03-05T13:25:18.641" v="6037" actId="478"/>
          <ac:cxnSpMkLst>
            <pc:docMk/>
            <pc:sldMk cId="1715400757" sldId="264"/>
            <ac:cxnSpMk id="101" creationId="{3E0C419A-21AB-71B4-6CFF-002144DAFCEA}"/>
          </ac:cxnSpMkLst>
        </pc:cxnChg>
        <pc:cxnChg chg="add mod topLvl">
          <ac:chgData name="Sam Burnett" userId="36b0372e9fbccdfb" providerId="LiveId" clId="{09D114A4-26F0-4557-8C69-7DE0FC83800B}" dt="2024-03-03T12:36:09.989" v="5442" actId="165"/>
          <ac:cxnSpMkLst>
            <pc:docMk/>
            <pc:sldMk cId="1715400757" sldId="264"/>
            <ac:cxnSpMk id="103" creationId="{618AC29C-8808-D7B2-2084-5143014CA139}"/>
          </ac:cxnSpMkLst>
        </pc:cxnChg>
        <pc:cxnChg chg="add del mod">
          <ac:chgData name="Sam Burnett" userId="36b0372e9fbccdfb" providerId="LiveId" clId="{09D114A4-26F0-4557-8C69-7DE0FC83800B}" dt="2024-03-03T12:21:30.387" v="5109" actId="478"/>
          <ac:cxnSpMkLst>
            <pc:docMk/>
            <pc:sldMk cId="1715400757" sldId="264"/>
            <ac:cxnSpMk id="105" creationId="{C870A3B4-1B7F-1042-516B-6CF17155971B}"/>
          </ac:cxnSpMkLst>
        </pc:cxnChg>
        <pc:cxnChg chg="add del mod">
          <ac:chgData name="Sam Burnett" userId="36b0372e9fbccdfb" providerId="LiveId" clId="{09D114A4-26F0-4557-8C69-7DE0FC83800B}" dt="2024-03-03T12:23:50.754" v="5194" actId="478"/>
          <ac:cxnSpMkLst>
            <pc:docMk/>
            <pc:sldMk cId="1715400757" sldId="264"/>
            <ac:cxnSpMk id="106" creationId="{9D1D2E8A-7AB3-9EA6-6140-D6DFBA6A7980}"/>
          </ac:cxnSpMkLst>
        </pc:cxnChg>
        <pc:cxnChg chg="add del mod">
          <ac:chgData name="Sam Burnett" userId="36b0372e9fbccdfb" providerId="LiveId" clId="{09D114A4-26F0-4557-8C69-7DE0FC83800B}" dt="2024-03-03T12:23:48.842" v="5192" actId="478"/>
          <ac:cxnSpMkLst>
            <pc:docMk/>
            <pc:sldMk cId="1715400757" sldId="264"/>
            <ac:cxnSpMk id="108" creationId="{3CBA07CF-B1D6-9CF8-7683-664F813AF636}"/>
          </ac:cxnSpMkLst>
        </pc:cxnChg>
        <pc:cxnChg chg="add del mod">
          <ac:chgData name="Sam Burnett" userId="36b0372e9fbccdfb" providerId="LiveId" clId="{09D114A4-26F0-4557-8C69-7DE0FC83800B}" dt="2024-03-03T12:21:23.253" v="5104" actId="478"/>
          <ac:cxnSpMkLst>
            <pc:docMk/>
            <pc:sldMk cId="1715400757" sldId="264"/>
            <ac:cxnSpMk id="110" creationId="{CAD55BE3-C42D-37FF-B31A-87BB11FBE386}"/>
          </ac:cxnSpMkLst>
        </pc:cxnChg>
        <pc:cxnChg chg="add del mod">
          <ac:chgData name="Sam Burnett" userId="36b0372e9fbccdfb" providerId="LiveId" clId="{09D114A4-26F0-4557-8C69-7DE0FC83800B}" dt="2024-03-03T12:21:29.137" v="5108" actId="478"/>
          <ac:cxnSpMkLst>
            <pc:docMk/>
            <pc:sldMk cId="1715400757" sldId="264"/>
            <ac:cxnSpMk id="115" creationId="{D8A390DE-3857-550D-5886-660C6ED1425D}"/>
          </ac:cxnSpMkLst>
        </pc:cxnChg>
        <pc:cxnChg chg="add del mod">
          <ac:chgData name="Sam Burnett" userId="36b0372e9fbccdfb" providerId="LiveId" clId="{09D114A4-26F0-4557-8C69-7DE0FC83800B}" dt="2024-03-03T12:21:20.564" v="5101" actId="478"/>
          <ac:cxnSpMkLst>
            <pc:docMk/>
            <pc:sldMk cId="1715400757" sldId="264"/>
            <ac:cxnSpMk id="118" creationId="{7AE6EC2E-E445-A68B-286C-1D728FDC0801}"/>
          </ac:cxnSpMkLst>
        </pc:cxnChg>
        <pc:cxnChg chg="add del mod">
          <ac:chgData name="Sam Burnett" userId="36b0372e9fbccdfb" providerId="LiveId" clId="{09D114A4-26F0-4557-8C69-7DE0FC83800B}" dt="2024-03-03T12:21:31.144" v="5110" actId="478"/>
          <ac:cxnSpMkLst>
            <pc:docMk/>
            <pc:sldMk cId="1715400757" sldId="264"/>
            <ac:cxnSpMk id="119" creationId="{CA43CE33-EB7E-23C2-0626-6BF6790BC565}"/>
          </ac:cxnSpMkLst>
        </pc:cxnChg>
        <pc:cxnChg chg="add del mod">
          <ac:chgData name="Sam Burnett" userId="36b0372e9fbccdfb" providerId="LiveId" clId="{09D114A4-26F0-4557-8C69-7DE0FC83800B}" dt="2024-03-03T12:18:05.695" v="5082" actId="478"/>
          <ac:cxnSpMkLst>
            <pc:docMk/>
            <pc:sldMk cId="1715400757" sldId="264"/>
            <ac:cxnSpMk id="120" creationId="{AFB6AA68-C053-3FBF-4808-3AC1113658CE}"/>
          </ac:cxnSpMkLst>
        </pc:cxnChg>
        <pc:cxnChg chg="add del mod">
          <ac:chgData name="Sam Burnett" userId="36b0372e9fbccdfb" providerId="LiveId" clId="{09D114A4-26F0-4557-8C69-7DE0FC83800B}" dt="2024-03-03T12:18:04.623" v="5080" actId="478"/>
          <ac:cxnSpMkLst>
            <pc:docMk/>
            <pc:sldMk cId="1715400757" sldId="264"/>
            <ac:cxnSpMk id="121" creationId="{BDA7E41E-A4D2-F355-4F86-EE338460D5EC}"/>
          </ac:cxnSpMkLst>
        </pc:cxnChg>
        <pc:cxnChg chg="add del mod">
          <ac:chgData name="Sam Burnett" userId="36b0372e9fbccdfb" providerId="LiveId" clId="{09D114A4-26F0-4557-8C69-7DE0FC83800B}" dt="2024-03-03T12:18:03.843" v="5079" actId="478"/>
          <ac:cxnSpMkLst>
            <pc:docMk/>
            <pc:sldMk cId="1715400757" sldId="264"/>
            <ac:cxnSpMk id="123" creationId="{7980E6E5-DFB6-3BE5-18BF-71198725ACDC}"/>
          </ac:cxnSpMkLst>
        </pc:cxnChg>
        <pc:cxnChg chg="add del mod">
          <ac:chgData name="Sam Burnett" userId="36b0372e9fbccdfb" providerId="LiveId" clId="{09D114A4-26F0-4557-8C69-7DE0FC83800B}" dt="2024-03-03T12:23:49.773" v="5193" actId="478"/>
          <ac:cxnSpMkLst>
            <pc:docMk/>
            <pc:sldMk cId="1715400757" sldId="264"/>
            <ac:cxnSpMk id="126" creationId="{C888F130-B73B-5035-516D-19142E3E447D}"/>
          </ac:cxnSpMkLst>
        </pc:cxnChg>
        <pc:cxnChg chg="add del mod ord">
          <ac:chgData name="Sam Burnett" userId="36b0372e9fbccdfb" providerId="LiveId" clId="{09D114A4-26F0-4557-8C69-7DE0FC83800B}" dt="2024-03-03T12:21:23.996" v="5105" actId="478"/>
          <ac:cxnSpMkLst>
            <pc:docMk/>
            <pc:sldMk cId="1715400757" sldId="264"/>
            <ac:cxnSpMk id="128" creationId="{F10845DD-DFCF-7796-E394-9524D4B97E1F}"/>
          </ac:cxnSpMkLst>
        </pc:cxnChg>
        <pc:cxnChg chg="add del mod">
          <ac:chgData name="Sam Burnett" userId="36b0372e9fbccdfb" providerId="LiveId" clId="{09D114A4-26F0-4557-8C69-7DE0FC83800B}" dt="2024-03-03T12:21:14.048" v="5097" actId="478"/>
          <ac:cxnSpMkLst>
            <pc:docMk/>
            <pc:sldMk cId="1715400757" sldId="264"/>
            <ac:cxnSpMk id="132" creationId="{C93DFF17-1F82-1199-375A-EEB8CCAF55BE}"/>
          </ac:cxnSpMkLst>
        </pc:cxnChg>
        <pc:cxnChg chg="add del mod">
          <ac:chgData name="Sam Burnett" userId="36b0372e9fbccdfb" providerId="LiveId" clId="{09D114A4-26F0-4557-8C69-7DE0FC83800B}" dt="2024-03-03T12:21:13.386" v="5096" actId="478"/>
          <ac:cxnSpMkLst>
            <pc:docMk/>
            <pc:sldMk cId="1715400757" sldId="264"/>
            <ac:cxnSpMk id="134" creationId="{1BDC5E2E-4ED0-999F-49A3-A9963AE567DA}"/>
          </ac:cxnSpMkLst>
        </pc:cxnChg>
        <pc:cxnChg chg="add del mod">
          <ac:chgData name="Sam Burnett" userId="36b0372e9fbccdfb" providerId="LiveId" clId="{09D114A4-26F0-4557-8C69-7DE0FC83800B}" dt="2024-03-03T12:21:15.599" v="5098" actId="478"/>
          <ac:cxnSpMkLst>
            <pc:docMk/>
            <pc:sldMk cId="1715400757" sldId="264"/>
            <ac:cxnSpMk id="138" creationId="{C538FA79-C8AF-FECE-8CFF-8B5E23D43ACC}"/>
          </ac:cxnSpMkLst>
        </pc:cxnChg>
        <pc:cxnChg chg="add del mod">
          <ac:chgData name="Sam Burnett" userId="36b0372e9fbccdfb" providerId="LiveId" clId="{09D114A4-26F0-4557-8C69-7DE0FC83800B}" dt="2024-03-03T12:21:21.485" v="5102" actId="478"/>
          <ac:cxnSpMkLst>
            <pc:docMk/>
            <pc:sldMk cId="1715400757" sldId="264"/>
            <ac:cxnSpMk id="139" creationId="{24A3D914-6F45-005F-98E8-47D369B0D591}"/>
          </ac:cxnSpMkLst>
        </pc:cxnChg>
        <pc:cxnChg chg="add del mod ord">
          <ac:chgData name="Sam Burnett" userId="36b0372e9fbccdfb" providerId="LiveId" clId="{09D114A4-26F0-4557-8C69-7DE0FC83800B}" dt="2024-03-03T12:21:22.436" v="5103" actId="478"/>
          <ac:cxnSpMkLst>
            <pc:docMk/>
            <pc:sldMk cId="1715400757" sldId="264"/>
            <ac:cxnSpMk id="140" creationId="{54B58B88-E5A3-700B-DAA0-273DCE9AAB78}"/>
          </ac:cxnSpMkLst>
        </pc:cxnChg>
        <pc:cxnChg chg="add mod topLvl">
          <ac:chgData name="Sam Burnett" userId="36b0372e9fbccdfb" providerId="LiveId" clId="{09D114A4-26F0-4557-8C69-7DE0FC83800B}" dt="2024-03-03T12:36:09.989" v="5442" actId="165"/>
          <ac:cxnSpMkLst>
            <pc:docMk/>
            <pc:sldMk cId="1715400757" sldId="264"/>
            <ac:cxnSpMk id="143" creationId="{CDCDCE8C-8453-3389-D254-652DB0E46B1D}"/>
          </ac:cxnSpMkLst>
        </pc:cxnChg>
        <pc:cxnChg chg="add mod topLvl">
          <ac:chgData name="Sam Burnett" userId="36b0372e9fbccdfb" providerId="LiveId" clId="{09D114A4-26F0-4557-8C69-7DE0FC83800B}" dt="2024-03-03T12:36:09.989" v="5442" actId="165"/>
          <ac:cxnSpMkLst>
            <pc:docMk/>
            <pc:sldMk cId="1715400757" sldId="264"/>
            <ac:cxnSpMk id="149" creationId="{BEA2C2BE-F0DD-6907-3B29-63D14F09A849}"/>
          </ac:cxnSpMkLst>
        </pc:cxnChg>
        <pc:cxnChg chg="add mod topLvl">
          <ac:chgData name="Sam Burnett" userId="36b0372e9fbccdfb" providerId="LiveId" clId="{09D114A4-26F0-4557-8C69-7DE0FC83800B}" dt="2024-03-03T12:36:09.989" v="5442" actId="165"/>
          <ac:cxnSpMkLst>
            <pc:docMk/>
            <pc:sldMk cId="1715400757" sldId="264"/>
            <ac:cxnSpMk id="151" creationId="{E80F002E-ABDC-C356-BE50-F6CB762FDE02}"/>
          </ac:cxnSpMkLst>
        </pc:cxnChg>
        <pc:cxnChg chg="add mod topLvl">
          <ac:chgData name="Sam Burnett" userId="36b0372e9fbccdfb" providerId="LiveId" clId="{09D114A4-26F0-4557-8C69-7DE0FC83800B}" dt="2024-03-03T12:36:09.989" v="5442" actId="165"/>
          <ac:cxnSpMkLst>
            <pc:docMk/>
            <pc:sldMk cId="1715400757" sldId="264"/>
            <ac:cxnSpMk id="155" creationId="{E367935F-5A6E-719C-432B-DB459E9AA8B7}"/>
          </ac:cxnSpMkLst>
        </pc:cxnChg>
        <pc:cxnChg chg="add mod topLvl">
          <ac:chgData name="Sam Burnett" userId="36b0372e9fbccdfb" providerId="LiveId" clId="{09D114A4-26F0-4557-8C69-7DE0FC83800B}" dt="2024-03-03T12:36:09.989" v="5442" actId="165"/>
          <ac:cxnSpMkLst>
            <pc:docMk/>
            <pc:sldMk cId="1715400757" sldId="264"/>
            <ac:cxnSpMk id="158" creationId="{8E7D9ED3-2EE8-9939-7040-CA8C93BDE37F}"/>
          </ac:cxnSpMkLst>
        </pc:cxnChg>
        <pc:cxnChg chg="add mod topLvl">
          <ac:chgData name="Sam Burnett" userId="36b0372e9fbccdfb" providerId="LiveId" clId="{09D114A4-26F0-4557-8C69-7DE0FC83800B}" dt="2024-03-03T12:36:09.989" v="5442" actId="165"/>
          <ac:cxnSpMkLst>
            <pc:docMk/>
            <pc:sldMk cId="1715400757" sldId="264"/>
            <ac:cxnSpMk id="159" creationId="{66DFBAE4-3BD2-E06F-8438-4AB5BEBC5D9E}"/>
          </ac:cxnSpMkLst>
        </pc:cxnChg>
        <pc:cxnChg chg="add mod topLvl">
          <ac:chgData name="Sam Burnett" userId="36b0372e9fbccdfb" providerId="LiveId" clId="{09D114A4-26F0-4557-8C69-7DE0FC83800B}" dt="2024-03-03T12:36:09.989" v="5442" actId="165"/>
          <ac:cxnSpMkLst>
            <pc:docMk/>
            <pc:sldMk cId="1715400757" sldId="264"/>
            <ac:cxnSpMk id="165" creationId="{0548367D-0C39-DB92-0936-D81D1F0379EA}"/>
          </ac:cxnSpMkLst>
        </pc:cxnChg>
        <pc:cxnChg chg="add mod topLvl">
          <ac:chgData name="Sam Burnett" userId="36b0372e9fbccdfb" providerId="LiveId" clId="{09D114A4-26F0-4557-8C69-7DE0FC83800B}" dt="2024-03-03T12:36:09.989" v="5442" actId="165"/>
          <ac:cxnSpMkLst>
            <pc:docMk/>
            <pc:sldMk cId="1715400757" sldId="264"/>
            <ac:cxnSpMk id="167" creationId="{7EFF0D70-EEED-7512-4995-71304287B0C4}"/>
          </ac:cxnSpMkLst>
        </pc:cxnChg>
        <pc:cxnChg chg="add mod topLvl">
          <ac:chgData name="Sam Burnett" userId="36b0372e9fbccdfb" providerId="LiveId" clId="{09D114A4-26F0-4557-8C69-7DE0FC83800B}" dt="2024-03-03T12:36:09.989" v="5442" actId="165"/>
          <ac:cxnSpMkLst>
            <pc:docMk/>
            <pc:sldMk cId="1715400757" sldId="264"/>
            <ac:cxnSpMk id="172" creationId="{D2E8AFBC-0649-D641-3B25-00E5EF4F7794}"/>
          </ac:cxnSpMkLst>
        </pc:cxnChg>
        <pc:cxnChg chg="add mod topLvl">
          <ac:chgData name="Sam Burnett" userId="36b0372e9fbccdfb" providerId="LiveId" clId="{09D114A4-26F0-4557-8C69-7DE0FC83800B}" dt="2024-03-03T12:36:09.989" v="5442" actId="165"/>
          <ac:cxnSpMkLst>
            <pc:docMk/>
            <pc:sldMk cId="1715400757" sldId="264"/>
            <ac:cxnSpMk id="175" creationId="{7D6DB172-2996-3959-7B92-89F3F048CC96}"/>
          </ac:cxnSpMkLst>
        </pc:cxnChg>
        <pc:cxnChg chg="add mod topLvl">
          <ac:chgData name="Sam Burnett" userId="36b0372e9fbccdfb" providerId="LiveId" clId="{09D114A4-26F0-4557-8C69-7DE0FC83800B}" dt="2024-03-03T12:36:09.989" v="5442" actId="165"/>
          <ac:cxnSpMkLst>
            <pc:docMk/>
            <pc:sldMk cId="1715400757" sldId="264"/>
            <ac:cxnSpMk id="177" creationId="{8B5DD2A4-57F7-1CF7-FC48-1F4FCF07A016}"/>
          </ac:cxnSpMkLst>
        </pc:cxnChg>
        <pc:cxnChg chg="add mod topLvl">
          <ac:chgData name="Sam Burnett" userId="36b0372e9fbccdfb" providerId="LiveId" clId="{09D114A4-26F0-4557-8C69-7DE0FC83800B}" dt="2024-03-03T12:36:09.989" v="5442" actId="165"/>
          <ac:cxnSpMkLst>
            <pc:docMk/>
            <pc:sldMk cId="1715400757" sldId="264"/>
            <ac:cxnSpMk id="179" creationId="{973A74EC-76A3-C49F-1580-BC913D8D881A}"/>
          </ac:cxnSpMkLst>
        </pc:cxnChg>
        <pc:cxnChg chg="add mod topLvl">
          <ac:chgData name="Sam Burnett" userId="36b0372e9fbccdfb" providerId="LiveId" clId="{09D114A4-26F0-4557-8C69-7DE0FC83800B}" dt="2024-03-03T12:36:09.989" v="5442" actId="165"/>
          <ac:cxnSpMkLst>
            <pc:docMk/>
            <pc:sldMk cId="1715400757" sldId="264"/>
            <ac:cxnSpMk id="181" creationId="{99984AA6-AB78-D8E9-6573-42ADC9EAAE34}"/>
          </ac:cxnSpMkLst>
        </pc:cxnChg>
        <pc:cxnChg chg="add mod topLvl">
          <ac:chgData name="Sam Burnett" userId="36b0372e9fbccdfb" providerId="LiveId" clId="{09D114A4-26F0-4557-8C69-7DE0FC83800B}" dt="2024-03-03T12:36:09.989" v="5442" actId="165"/>
          <ac:cxnSpMkLst>
            <pc:docMk/>
            <pc:sldMk cId="1715400757" sldId="264"/>
            <ac:cxnSpMk id="182" creationId="{3CF5FF33-5C36-FE9E-D226-AF48F33D45CC}"/>
          </ac:cxnSpMkLst>
        </pc:cxnChg>
        <pc:cxnChg chg="add mod topLvl">
          <ac:chgData name="Sam Burnett" userId="36b0372e9fbccdfb" providerId="LiveId" clId="{09D114A4-26F0-4557-8C69-7DE0FC83800B}" dt="2024-03-03T12:36:09.989" v="5442" actId="165"/>
          <ac:cxnSpMkLst>
            <pc:docMk/>
            <pc:sldMk cId="1715400757" sldId="264"/>
            <ac:cxnSpMk id="183" creationId="{AD6F8F46-BBAB-09E9-9350-9675095D00A5}"/>
          </ac:cxnSpMkLst>
        </pc:cxnChg>
        <pc:cxnChg chg="add mod topLvl">
          <ac:chgData name="Sam Burnett" userId="36b0372e9fbccdfb" providerId="LiveId" clId="{09D114A4-26F0-4557-8C69-7DE0FC83800B}" dt="2024-03-03T12:36:09.989" v="5442" actId="165"/>
          <ac:cxnSpMkLst>
            <pc:docMk/>
            <pc:sldMk cId="1715400757" sldId="264"/>
            <ac:cxnSpMk id="184" creationId="{5C404D84-34F0-D987-1AF2-2830E75FA76E}"/>
          </ac:cxnSpMkLst>
        </pc:cxnChg>
        <pc:cxnChg chg="add mod topLvl">
          <ac:chgData name="Sam Burnett" userId="36b0372e9fbccdfb" providerId="LiveId" clId="{09D114A4-26F0-4557-8C69-7DE0FC83800B}" dt="2024-03-03T12:36:09.989" v="5442" actId="165"/>
          <ac:cxnSpMkLst>
            <pc:docMk/>
            <pc:sldMk cId="1715400757" sldId="264"/>
            <ac:cxnSpMk id="185" creationId="{0387E08F-887C-3CCD-8F32-E3A66BC8F064}"/>
          </ac:cxnSpMkLst>
        </pc:cxnChg>
        <pc:cxnChg chg="add mod topLvl">
          <ac:chgData name="Sam Burnett" userId="36b0372e9fbccdfb" providerId="LiveId" clId="{09D114A4-26F0-4557-8C69-7DE0FC83800B}" dt="2024-03-03T12:36:09.989" v="5442" actId="165"/>
          <ac:cxnSpMkLst>
            <pc:docMk/>
            <pc:sldMk cId="1715400757" sldId="264"/>
            <ac:cxnSpMk id="186" creationId="{6F4B9A07-03D6-571A-2385-27E5A9E8BE7F}"/>
          </ac:cxnSpMkLst>
        </pc:cxnChg>
        <pc:cxnChg chg="add mod topLvl">
          <ac:chgData name="Sam Burnett" userId="36b0372e9fbccdfb" providerId="LiveId" clId="{09D114A4-26F0-4557-8C69-7DE0FC83800B}" dt="2024-03-03T12:36:09.989" v="5442" actId="165"/>
          <ac:cxnSpMkLst>
            <pc:docMk/>
            <pc:sldMk cId="1715400757" sldId="264"/>
            <ac:cxnSpMk id="188" creationId="{0EA7D30D-9CCA-79F9-6298-42ECA6550BE5}"/>
          </ac:cxnSpMkLst>
        </pc:cxnChg>
        <pc:cxnChg chg="add mod topLvl">
          <ac:chgData name="Sam Burnett" userId="36b0372e9fbccdfb" providerId="LiveId" clId="{09D114A4-26F0-4557-8C69-7DE0FC83800B}" dt="2024-03-03T12:36:09.989" v="5442" actId="165"/>
          <ac:cxnSpMkLst>
            <pc:docMk/>
            <pc:sldMk cId="1715400757" sldId="264"/>
            <ac:cxnSpMk id="190" creationId="{68A346B1-A07F-CF7B-7D13-6ADF67F76C48}"/>
          </ac:cxnSpMkLst>
        </pc:cxnChg>
        <pc:cxnChg chg="add mod topLvl">
          <ac:chgData name="Sam Burnett" userId="36b0372e9fbccdfb" providerId="LiveId" clId="{09D114A4-26F0-4557-8C69-7DE0FC83800B}" dt="2024-03-03T12:36:09.989" v="5442" actId="165"/>
          <ac:cxnSpMkLst>
            <pc:docMk/>
            <pc:sldMk cId="1715400757" sldId="264"/>
            <ac:cxnSpMk id="191" creationId="{DD81173C-B85E-1879-987A-0124981D623F}"/>
          </ac:cxnSpMkLst>
        </pc:cxnChg>
      </pc:sldChg>
      <pc:sldChg chg="del">
        <pc:chgData name="Sam Burnett" userId="36b0372e9fbccdfb" providerId="LiveId" clId="{09D114A4-26F0-4557-8C69-7DE0FC83800B}" dt="2024-02-25T12:16:24.150" v="1070" actId="47"/>
        <pc:sldMkLst>
          <pc:docMk/>
          <pc:sldMk cId="3305518317" sldId="265"/>
        </pc:sldMkLst>
      </pc:sldChg>
      <pc:sldChg chg="addSp delSp modSp mod modClrScheme chgLayout">
        <pc:chgData name="Sam Burnett" userId="36b0372e9fbccdfb" providerId="LiveId" clId="{09D114A4-26F0-4557-8C69-7DE0FC83800B}" dt="2024-03-07T16:51:09.724" v="7867" actId="1076"/>
        <pc:sldMkLst>
          <pc:docMk/>
          <pc:sldMk cId="1721841647" sldId="266"/>
        </pc:sldMkLst>
        <pc:spChg chg="mod">
          <ac:chgData name="Sam Burnett" userId="36b0372e9fbccdfb" providerId="LiveId" clId="{09D114A4-26F0-4557-8C69-7DE0FC83800B}" dt="2024-02-25T12:28:04.663" v="1653" actId="20577"/>
          <ac:spMkLst>
            <pc:docMk/>
            <pc:sldMk cId="1721841647" sldId="266"/>
            <ac:spMk id="2" creationId="{D4CB4489-FC73-422D-B916-0D61046F5294}"/>
          </ac:spMkLst>
        </pc:spChg>
        <pc:spChg chg="mod">
          <ac:chgData name="Sam Burnett" userId="36b0372e9fbccdfb" providerId="LiveId" clId="{09D114A4-26F0-4557-8C69-7DE0FC83800B}" dt="2024-03-07T16:51:07.569" v="7866" actId="1076"/>
          <ac:spMkLst>
            <pc:docMk/>
            <pc:sldMk cId="1721841647" sldId="266"/>
            <ac:spMk id="3" creationId="{0957B5A0-5976-4FBC-9F15-908902EAE359}"/>
          </ac:spMkLst>
        </pc:spChg>
        <pc:spChg chg="add mod">
          <ac:chgData name="Sam Burnett" userId="36b0372e9fbccdfb" providerId="LiveId" clId="{09D114A4-26F0-4557-8C69-7DE0FC83800B}" dt="2024-02-27T13:24:54.210" v="2429" actId="6549"/>
          <ac:spMkLst>
            <pc:docMk/>
            <pc:sldMk cId="1721841647" sldId="266"/>
            <ac:spMk id="4" creationId="{41A10234-BAA2-653F-DCDE-A38AC52D93E3}"/>
          </ac:spMkLst>
        </pc:spChg>
        <pc:spChg chg="add del mod">
          <ac:chgData name="Sam Burnett" userId="36b0372e9fbccdfb" providerId="LiveId" clId="{09D114A4-26F0-4557-8C69-7DE0FC83800B}" dt="2024-02-25T12:53:50.440" v="2143" actId="931"/>
          <ac:spMkLst>
            <pc:docMk/>
            <pc:sldMk cId="1721841647" sldId="266"/>
            <ac:spMk id="5" creationId="{51AC3D9B-2A90-418F-2DE7-01E02A7FA9C2}"/>
          </ac:spMkLst>
        </pc:spChg>
        <pc:spChg chg="add del mod">
          <ac:chgData name="Sam Burnett" userId="36b0372e9fbccdfb" providerId="LiveId" clId="{09D114A4-26F0-4557-8C69-7DE0FC83800B}" dt="2024-03-07T16:50:56.992" v="7862" actId="478"/>
          <ac:spMkLst>
            <pc:docMk/>
            <pc:sldMk cId="1721841647" sldId="266"/>
            <ac:spMk id="5" creationId="{B8726E0D-FDC7-6CF5-6C89-6A82FB88BC72}"/>
          </ac:spMkLst>
        </pc:spChg>
        <pc:spChg chg="add mod">
          <ac:chgData name="Sam Burnett" userId="36b0372e9fbccdfb" providerId="LiveId" clId="{09D114A4-26F0-4557-8C69-7DE0FC83800B}" dt="2024-02-27T13:26:41.625" v="2439"/>
          <ac:spMkLst>
            <pc:docMk/>
            <pc:sldMk cId="1721841647" sldId="266"/>
            <ac:spMk id="6" creationId="{8ACA4005-47D7-6CB0-8222-7F2E107796FE}"/>
          </ac:spMkLst>
        </pc:spChg>
        <pc:spChg chg="add del mod">
          <ac:chgData name="Sam Burnett" userId="36b0372e9fbccdfb" providerId="LiveId" clId="{09D114A4-26F0-4557-8C69-7DE0FC83800B}" dt="2024-03-07T16:50:44.400" v="7859" actId="478"/>
          <ac:spMkLst>
            <pc:docMk/>
            <pc:sldMk cId="1721841647" sldId="266"/>
            <ac:spMk id="9" creationId="{024908DD-8096-FDC3-2194-A473F358E326}"/>
          </ac:spMkLst>
        </pc:spChg>
        <pc:spChg chg="add del mod">
          <ac:chgData name="Sam Burnett" userId="36b0372e9fbccdfb" providerId="LiveId" clId="{09D114A4-26F0-4557-8C69-7DE0FC83800B}" dt="2024-03-07T16:50:40.697" v="7858" actId="478"/>
          <ac:spMkLst>
            <pc:docMk/>
            <pc:sldMk cId="1721841647" sldId="266"/>
            <ac:spMk id="11" creationId="{DDB8EB7F-775C-B19D-02E8-7B1101B70409}"/>
          </ac:spMkLst>
        </pc:spChg>
        <pc:spChg chg="add del mod">
          <ac:chgData name="Sam Burnett" userId="36b0372e9fbccdfb" providerId="LiveId" clId="{09D114A4-26F0-4557-8C69-7DE0FC83800B}" dt="2024-02-26T16:59:15.693" v="2295" actId="478"/>
          <ac:spMkLst>
            <pc:docMk/>
            <pc:sldMk cId="1721841647" sldId="266"/>
            <ac:spMk id="13" creationId="{B65A3185-674E-A488-CD3F-CAE6B09254E0}"/>
          </ac:spMkLst>
        </pc:spChg>
        <pc:spChg chg="add mod">
          <ac:chgData name="Sam Burnett" userId="36b0372e9fbccdfb" providerId="LiveId" clId="{09D114A4-26F0-4557-8C69-7DE0FC83800B}" dt="2024-03-07T16:51:00.164" v="7863"/>
          <ac:spMkLst>
            <pc:docMk/>
            <pc:sldMk cId="1721841647" sldId="266"/>
            <ac:spMk id="15" creationId="{46619595-BE94-69B8-D3FF-5921B7EFBFA6}"/>
          </ac:spMkLst>
        </pc:spChg>
        <pc:spChg chg="add del mod">
          <ac:chgData name="Sam Burnett" userId="36b0372e9fbccdfb" providerId="LiveId" clId="{09D114A4-26F0-4557-8C69-7DE0FC83800B}" dt="2024-02-27T13:26:34.132" v="2436" actId="478"/>
          <ac:spMkLst>
            <pc:docMk/>
            <pc:sldMk cId="1721841647" sldId="266"/>
            <ac:spMk id="17" creationId="{DD9F181A-98F6-00FA-87E3-DA0D8103E7D2}"/>
          </ac:spMkLst>
        </pc:spChg>
        <pc:spChg chg="add mod">
          <ac:chgData name="Sam Burnett" userId="36b0372e9fbccdfb" providerId="LiveId" clId="{09D114A4-26F0-4557-8C69-7DE0FC83800B}" dt="2024-02-25T12:00:29.869" v="53" actId="26606"/>
          <ac:spMkLst>
            <pc:docMk/>
            <pc:sldMk cId="1721841647" sldId="266"/>
            <ac:spMk id="19" creationId="{0E991FA0-B46E-C3D9-00F2-92BC96CB57AD}"/>
          </ac:spMkLst>
        </pc:spChg>
        <pc:picChg chg="del mod">
          <ac:chgData name="Sam Burnett" userId="36b0372e9fbccdfb" providerId="LiveId" clId="{09D114A4-26F0-4557-8C69-7DE0FC83800B}" dt="2024-02-25T12:32:21.163" v="1755" actId="478"/>
          <ac:picMkLst>
            <pc:docMk/>
            <pc:sldMk cId="1721841647" sldId="266"/>
            <ac:picMk id="6" creationId="{2E4C2C15-C217-4490-A3A7-E98F49FDF079}"/>
          </ac:picMkLst>
        </pc:picChg>
        <pc:picChg chg="add mod">
          <ac:chgData name="Sam Burnett" userId="36b0372e9fbccdfb" providerId="LiveId" clId="{09D114A4-26F0-4557-8C69-7DE0FC83800B}" dt="2024-03-07T16:51:09.724" v="7867" actId="1076"/>
          <ac:picMkLst>
            <pc:docMk/>
            <pc:sldMk cId="1721841647" sldId="266"/>
            <ac:picMk id="8" creationId="{B6644859-595B-DB84-ACC9-3B16AFA2B30F}"/>
          </ac:picMkLst>
        </pc:picChg>
      </pc:sldChg>
      <pc:sldChg chg="addSp delSp modSp mod">
        <pc:chgData name="Sam Burnett" userId="36b0372e9fbccdfb" providerId="LiveId" clId="{09D114A4-26F0-4557-8C69-7DE0FC83800B}" dt="2024-02-27T14:59:25.300" v="3979" actId="1076"/>
        <pc:sldMkLst>
          <pc:docMk/>
          <pc:sldMk cId="1173985025" sldId="267"/>
        </pc:sldMkLst>
        <pc:spChg chg="mod">
          <ac:chgData name="Sam Burnett" userId="36b0372e9fbccdfb" providerId="LiveId" clId="{09D114A4-26F0-4557-8C69-7DE0FC83800B}" dt="2024-02-27T14:43:40.323" v="3555" actId="20577"/>
          <ac:spMkLst>
            <pc:docMk/>
            <pc:sldMk cId="1173985025" sldId="267"/>
            <ac:spMk id="2" creationId="{D4A1E637-6C9C-485F-AF41-E8410EC71E3F}"/>
          </ac:spMkLst>
        </pc:spChg>
        <pc:spChg chg="add mod">
          <ac:chgData name="Sam Burnett" userId="36b0372e9fbccdfb" providerId="LiveId" clId="{09D114A4-26F0-4557-8C69-7DE0FC83800B}" dt="2024-02-27T13:27:39.017" v="2451"/>
          <ac:spMkLst>
            <pc:docMk/>
            <pc:sldMk cId="1173985025" sldId="267"/>
            <ac:spMk id="3" creationId="{CA90E97D-4BE5-6634-C334-3DD1FA05B659}"/>
          </ac:spMkLst>
        </pc:spChg>
        <pc:spChg chg="del">
          <ac:chgData name="Sam Burnett" userId="36b0372e9fbccdfb" providerId="LiveId" clId="{09D114A4-26F0-4557-8C69-7DE0FC83800B}" dt="2024-02-27T13:27:37.902" v="2450" actId="478"/>
          <ac:spMkLst>
            <pc:docMk/>
            <pc:sldMk cId="1173985025" sldId="267"/>
            <ac:spMk id="4" creationId="{9B750561-F083-4333-8EC6-B48CC656AE8F}"/>
          </ac:spMkLst>
        </pc:spChg>
        <pc:spChg chg="add del mod">
          <ac:chgData name="Sam Burnett" userId="36b0372e9fbccdfb" providerId="LiveId" clId="{09D114A4-26F0-4557-8C69-7DE0FC83800B}" dt="2024-02-27T14:43:09.925" v="3526" actId="478"/>
          <ac:spMkLst>
            <pc:docMk/>
            <pc:sldMk cId="1173985025" sldId="267"/>
            <ac:spMk id="7" creationId="{0425658C-23B6-48D7-BBFF-84BE61727015}"/>
          </ac:spMkLst>
        </pc:spChg>
        <pc:spChg chg="add del mod">
          <ac:chgData name="Sam Burnett" userId="36b0372e9fbccdfb" providerId="LiveId" clId="{09D114A4-26F0-4557-8C69-7DE0FC83800B}" dt="2024-02-27T14:54:42.003" v="3641" actId="22"/>
          <ac:spMkLst>
            <pc:docMk/>
            <pc:sldMk cId="1173985025" sldId="267"/>
            <ac:spMk id="12" creationId="{DAB75BC1-3EEF-997D-9AE4-C90A60F04CFE}"/>
          </ac:spMkLst>
        </pc:spChg>
        <pc:spChg chg="add mod">
          <ac:chgData name="Sam Burnett" userId="36b0372e9fbccdfb" providerId="LiveId" clId="{09D114A4-26F0-4557-8C69-7DE0FC83800B}" dt="2024-02-27T14:59:25.300" v="3979" actId="1076"/>
          <ac:spMkLst>
            <pc:docMk/>
            <pc:sldMk cId="1173985025" sldId="267"/>
            <ac:spMk id="16" creationId="{678A61A2-46D7-356E-A736-44D98D3CFCED}"/>
          </ac:spMkLst>
        </pc:spChg>
        <pc:graphicFrameChg chg="del">
          <ac:chgData name="Sam Burnett" userId="36b0372e9fbccdfb" providerId="LiveId" clId="{09D114A4-26F0-4557-8C69-7DE0FC83800B}" dt="2024-02-25T12:16:19.119" v="1069" actId="478"/>
          <ac:graphicFrameMkLst>
            <pc:docMk/>
            <pc:sldMk cId="1173985025" sldId="267"/>
            <ac:graphicFrameMk id="13" creationId="{36CD7C1F-EB09-4D4A-B747-6E1FD459E5FC}"/>
          </ac:graphicFrameMkLst>
        </pc:graphicFrameChg>
        <pc:graphicFrameChg chg="add del mod">
          <ac:chgData name="Sam Burnett" userId="36b0372e9fbccdfb" providerId="LiveId" clId="{09D114A4-26F0-4557-8C69-7DE0FC83800B}" dt="2024-02-27T14:54:57.210" v="3645" actId="478"/>
          <ac:graphicFrameMkLst>
            <pc:docMk/>
            <pc:sldMk cId="1173985025" sldId="267"/>
            <ac:graphicFrameMk id="13" creationId="{F8FDA4C5-541B-16A3-9E5F-3CC4561A74E2}"/>
          </ac:graphicFrameMkLst>
        </pc:graphicFrameChg>
        <pc:graphicFrameChg chg="add del mod modGraphic">
          <ac:chgData name="Sam Burnett" userId="36b0372e9fbccdfb" providerId="LiveId" clId="{09D114A4-26F0-4557-8C69-7DE0FC83800B}" dt="2024-02-27T14:55:33.505" v="3649" actId="478"/>
          <ac:graphicFrameMkLst>
            <pc:docMk/>
            <pc:sldMk cId="1173985025" sldId="267"/>
            <ac:graphicFrameMk id="14" creationId="{113E23D8-FFAD-E641-9FA5-A3EEDE2B6EDC}"/>
          </ac:graphicFrameMkLst>
        </pc:graphicFrameChg>
        <pc:graphicFrameChg chg="add mod modGraphic">
          <ac:chgData name="Sam Burnett" userId="36b0372e9fbccdfb" providerId="LiveId" clId="{09D114A4-26F0-4557-8C69-7DE0FC83800B}" dt="2024-02-27T14:57:57.296" v="3976" actId="1076"/>
          <ac:graphicFrameMkLst>
            <pc:docMk/>
            <pc:sldMk cId="1173985025" sldId="267"/>
            <ac:graphicFrameMk id="15" creationId="{B1DB4ADF-5DEB-8665-74E8-B943756371C0}"/>
          </ac:graphicFrameMkLst>
        </pc:graphicFrameChg>
        <pc:picChg chg="add del mod">
          <ac:chgData name="Sam Burnett" userId="36b0372e9fbccdfb" providerId="LiveId" clId="{09D114A4-26F0-4557-8C69-7DE0FC83800B}" dt="2024-02-27T14:48:07.995" v="3557" actId="478"/>
          <ac:picMkLst>
            <pc:docMk/>
            <pc:sldMk cId="1173985025" sldId="267"/>
            <ac:picMk id="8" creationId="{A8B30B46-8496-7F59-F3F5-98F3F9CA46DF}"/>
          </ac:picMkLst>
        </pc:picChg>
        <pc:picChg chg="add del mod">
          <ac:chgData name="Sam Burnett" userId="36b0372e9fbccdfb" providerId="LiveId" clId="{09D114A4-26F0-4557-8C69-7DE0FC83800B}" dt="2024-02-27T14:50:29.832" v="3560" actId="478"/>
          <ac:picMkLst>
            <pc:docMk/>
            <pc:sldMk cId="1173985025" sldId="267"/>
            <ac:picMk id="9" creationId="{72D1821D-E121-B34F-137F-7D7A1DDD895D}"/>
          </ac:picMkLst>
        </pc:picChg>
        <pc:picChg chg="add del mod">
          <ac:chgData name="Sam Burnett" userId="36b0372e9fbccdfb" providerId="LiveId" clId="{09D114A4-26F0-4557-8C69-7DE0FC83800B}" dt="2024-02-27T14:54:13.162" v="3636" actId="478"/>
          <ac:picMkLst>
            <pc:docMk/>
            <pc:sldMk cId="1173985025" sldId="267"/>
            <ac:picMk id="10" creationId="{98E90A9E-A5A5-C819-7CC9-B6867F901F51}"/>
          </ac:picMkLst>
        </pc:picChg>
      </pc:sldChg>
      <pc:sldChg chg="addSp delSp modSp mod ord modClrScheme chgLayout">
        <pc:chgData name="Sam Burnett" userId="36b0372e9fbccdfb" providerId="LiveId" clId="{09D114A4-26F0-4557-8C69-7DE0FC83800B}" dt="2024-03-10T11:53:45.327" v="8008"/>
        <pc:sldMkLst>
          <pc:docMk/>
          <pc:sldMk cId="2809739222" sldId="269"/>
        </pc:sldMkLst>
        <pc:spChg chg="mod ord">
          <ac:chgData name="Sam Burnett" userId="36b0372e9fbccdfb" providerId="LiveId" clId="{09D114A4-26F0-4557-8C69-7DE0FC83800B}" dt="2024-03-05T14:51:12.430" v="7591" actId="20577"/>
          <ac:spMkLst>
            <pc:docMk/>
            <pc:sldMk cId="2809739222" sldId="269"/>
            <ac:spMk id="2" creationId="{CC4FDDF4-5E5F-4266-BD01-618D384D0E9F}"/>
          </ac:spMkLst>
        </pc:spChg>
        <pc:spChg chg="mod ord">
          <ac:chgData name="Sam Burnett" userId="36b0372e9fbccdfb" providerId="LiveId" clId="{09D114A4-26F0-4557-8C69-7DE0FC83800B}" dt="2024-02-25T12:05:52.930" v="270" actId="20577"/>
          <ac:spMkLst>
            <pc:docMk/>
            <pc:sldMk cId="2809739222" sldId="269"/>
            <ac:spMk id="3" creationId="{C86A883B-8665-48D9-9BB4-5C046036F62E}"/>
          </ac:spMkLst>
        </pc:spChg>
        <pc:spChg chg="add mod">
          <ac:chgData name="Sam Burnett" userId="36b0372e9fbccdfb" providerId="LiveId" clId="{09D114A4-26F0-4557-8C69-7DE0FC83800B}" dt="2024-02-27T13:27:07.264" v="2445"/>
          <ac:spMkLst>
            <pc:docMk/>
            <pc:sldMk cId="2809739222" sldId="269"/>
            <ac:spMk id="5" creationId="{0ACD84C6-8017-DCC9-A04C-D79F24D7BEA1}"/>
          </ac:spMkLst>
        </pc:spChg>
        <pc:spChg chg="add del mod">
          <ac:chgData name="Sam Burnett" userId="36b0372e9fbccdfb" providerId="LiveId" clId="{09D114A4-26F0-4557-8C69-7DE0FC83800B}" dt="2024-02-25T12:03:51.480" v="194" actId="26606"/>
          <ac:spMkLst>
            <pc:docMk/>
            <pc:sldMk cId="2809739222" sldId="269"/>
            <ac:spMk id="5" creationId="{3D9945B0-7C98-61D0-0B10-C64EAB23A7DA}"/>
          </ac:spMkLst>
        </pc:spChg>
        <pc:spChg chg="add del mod">
          <ac:chgData name="Sam Burnett" userId="36b0372e9fbccdfb" providerId="LiveId" clId="{09D114A4-26F0-4557-8C69-7DE0FC83800B}" dt="2024-03-05T14:51:20.241" v="7594" actId="478"/>
          <ac:spMkLst>
            <pc:docMk/>
            <pc:sldMk cId="2809739222" sldId="269"/>
            <ac:spMk id="7" creationId="{94EA71D4-719A-6AAA-B7EE-BC5A9332F897}"/>
          </ac:spMkLst>
        </pc:spChg>
        <pc:spChg chg="add del mod">
          <ac:chgData name="Sam Burnett" userId="36b0372e9fbccdfb" providerId="LiveId" clId="{09D114A4-26F0-4557-8C69-7DE0FC83800B}" dt="2024-02-25T12:03:51.480" v="194" actId="26606"/>
          <ac:spMkLst>
            <pc:docMk/>
            <pc:sldMk cId="2809739222" sldId="269"/>
            <ac:spMk id="8" creationId="{C83BEB42-8829-A81C-811B-F253476AC96D}"/>
          </ac:spMkLst>
        </pc:spChg>
        <pc:spChg chg="add del mod">
          <ac:chgData name="Sam Burnett" userId="36b0372e9fbccdfb" providerId="LiveId" clId="{09D114A4-26F0-4557-8C69-7DE0FC83800B}" dt="2024-03-05T14:51:20.741" v="7595" actId="478"/>
          <ac:spMkLst>
            <pc:docMk/>
            <pc:sldMk cId="2809739222" sldId="269"/>
            <ac:spMk id="9" creationId="{DE18B5DE-84E4-0C7C-1E34-681B23B68AB8}"/>
          </ac:spMkLst>
        </pc:spChg>
        <pc:spChg chg="del mod ord">
          <ac:chgData name="Sam Burnett" userId="36b0372e9fbccdfb" providerId="LiveId" clId="{09D114A4-26F0-4557-8C69-7DE0FC83800B}" dt="2024-02-27T13:27:06.055" v="2444" actId="478"/>
          <ac:spMkLst>
            <pc:docMk/>
            <pc:sldMk cId="2809739222" sldId="269"/>
            <ac:spMk id="10" creationId="{01DAA9EF-B023-4C9C-9D12-52BE393017CA}"/>
          </ac:spMkLst>
        </pc:spChg>
        <pc:spChg chg="mod">
          <ac:chgData name="Sam Burnett" userId="36b0372e9fbccdfb" providerId="LiveId" clId="{09D114A4-26F0-4557-8C69-7DE0FC83800B}" dt="2024-03-05T14:52:47.361" v="7683" actId="20577"/>
          <ac:spMkLst>
            <pc:docMk/>
            <pc:sldMk cId="2809739222" sldId="269"/>
            <ac:spMk id="11" creationId="{EEF02178-D437-443B-87D5-5E6B8F763F5C}"/>
          </ac:spMkLst>
        </pc:spChg>
        <pc:spChg chg="mod">
          <ac:chgData name="Sam Burnett" userId="36b0372e9fbccdfb" providerId="LiveId" clId="{09D114A4-26F0-4557-8C69-7DE0FC83800B}" dt="2024-02-25T12:03:51.480" v="194" actId="26606"/>
          <ac:spMkLst>
            <pc:docMk/>
            <pc:sldMk cId="2809739222" sldId="269"/>
            <ac:spMk id="12" creationId="{4A36D853-EA47-4D86-90A0-8A1FAEE00B97}"/>
          </ac:spMkLst>
        </pc:spChg>
        <pc:spChg chg="add mod">
          <ac:chgData name="Sam Burnett" userId="36b0372e9fbccdfb" providerId="LiveId" clId="{09D114A4-26F0-4557-8C69-7DE0FC83800B}" dt="2024-03-07T17:22:00.624" v="7948" actId="20577"/>
          <ac:spMkLst>
            <pc:docMk/>
            <pc:sldMk cId="2809739222" sldId="269"/>
            <ac:spMk id="17" creationId="{5DE52843-1797-4C2C-8DC4-C707A83CA57D}"/>
          </ac:spMkLst>
        </pc:spChg>
        <pc:spChg chg="add del mod">
          <ac:chgData name="Sam Burnett" userId="36b0372e9fbccdfb" providerId="LiveId" clId="{09D114A4-26F0-4557-8C69-7DE0FC83800B}" dt="2024-03-05T14:51:18.351" v="7592" actId="478"/>
          <ac:spMkLst>
            <pc:docMk/>
            <pc:sldMk cId="2809739222" sldId="269"/>
            <ac:spMk id="19" creationId="{4A4462E3-1DCB-AAC6-927E-9EC9192AEC70}"/>
          </ac:spMkLst>
        </pc:spChg>
        <pc:spChg chg="add del mod">
          <ac:chgData name="Sam Burnett" userId="36b0372e9fbccdfb" providerId="LiveId" clId="{09D114A4-26F0-4557-8C69-7DE0FC83800B}" dt="2024-03-05T14:51:19.507" v="7593" actId="478"/>
          <ac:spMkLst>
            <pc:docMk/>
            <pc:sldMk cId="2809739222" sldId="269"/>
            <ac:spMk id="21" creationId="{5B4615C2-CCD4-26F7-F32F-499A816FD885}"/>
          </ac:spMkLst>
        </pc:spChg>
        <pc:picChg chg="add mod">
          <ac:chgData name="Sam Burnett" userId="36b0372e9fbccdfb" providerId="LiveId" clId="{09D114A4-26F0-4557-8C69-7DE0FC83800B}" dt="2024-03-05T14:53:48.893" v="7694" actId="1076"/>
          <ac:picMkLst>
            <pc:docMk/>
            <pc:sldMk cId="2809739222" sldId="269"/>
            <ac:picMk id="4" creationId="{B920E90C-DBE6-947B-6CBE-FAADFD9C89A3}"/>
          </ac:picMkLst>
        </pc:picChg>
        <pc:picChg chg="del">
          <ac:chgData name="Sam Burnett" userId="36b0372e9fbccdfb" providerId="LiveId" clId="{09D114A4-26F0-4557-8C69-7DE0FC83800B}" dt="2024-02-25T12:02:00.539" v="155" actId="478"/>
          <ac:picMkLst>
            <pc:docMk/>
            <pc:sldMk cId="2809739222" sldId="269"/>
            <ac:picMk id="7" creationId="{23EFDF58-67CE-479D-9BFD-FE6D788538CB}"/>
          </ac:picMkLst>
        </pc:picChg>
        <pc:picChg chg="del">
          <ac:chgData name="Sam Burnett" userId="36b0372e9fbccdfb" providerId="LiveId" clId="{09D114A4-26F0-4557-8C69-7DE0FC83800B}" dt="2024-02-25T12:02:02.242" v="156" actId="478"/>
          <ac:picMkLst>
            <pc:docMk/>
            <pc:sldMk cId="2809739222" sldId="269"/>
            <ac:picMk id="9" creationId="{4FD4795F-3513-4012-91EE-FA9A56FDF967}"/>
          </ac:picMkLst>
        </pc:picChg>
      </pc:sldChg>
      <pc:sldChg chg="modSp del mod">
        <pc:chgData name="Sam Burnett" userId="36b0372e9fbccdfb" providerId="LiveId" clId="{09D114A4-26F0-4557-8C69-7DE0FC83800B}" dt="2024-02-25T12:03:00.123" v="178" actId="47"/>
        <pc:sldMkLst>
          <pc:docMk/>
          <pc:sldMk cId="1508071221" sldId="270"/>
        </pc:sldMkLst>
        <pc:spChg chg="mod">
          <ac:chgData name="Sam Burnett" userId="36b0372e9fbccdfb" providerId="LiveId" clId="{09D114A4-26F0-4557-8C69-7DE0FC83800B}" dt="2024-02-25T12:02:21.473" v="172" actId="20577"/>
          <ac:spMkLst>
            <pc:docMk/>
            <pc:sldMk cId="1508071221" sldId="270"/>
            <ac:spMk id="2" creationId="{38017B37-3ABF-424E-9128-F20C2B7250DC}"/>
          </ac:spMkLst>
        </pc:spChg>
        <pc:graphicFrameChg chg="mod">
          <ac:chgData name="Sam Burnett" userId="36b0372e9fbccdfb" providerId="LiveId" clId="{09D114A4-26F0-4557-8C69-7DE0FC83800B}" dt="2024-02-25T12:02:29.798" v="176" actId="478"/>
          <ac:graphicFrameMkLst>
            <pc:docMk/>
            <pc:sldMk cId="1508071221" sldId="270"/>
            <ac:graphicFrameMk id="7" creationId="{C1BEDA54-2DC6-4AC7-850A-41264E941ACD}"/>
          </ac:graphicFrameMkLst>
        </pc:graphicFrameChg>
      </pc:sldChg>
      <pc:sldChg chg="addSp delSp modSp add mod ord">
        <pc:chgData name="Sam Burnett" userId="36b0372e9fbccdfb" providerId="LiveId" clId="{09D114A4-26F0-4557-8C69-7DE0FC83800B}" dt="2024-03-07T17:15:48.915" v="7921" actId="14100"/>
        <pc:sldMkLst>
          <pc:docMk/>
          <pc:sldMk cId="2229860755" sldId="270"/>
        </pc:sldMkLst>
        <pc:spChg chg="mod">
          <ac:chgData name="Sam Burnett" userId="36b0372e9fbccdfb" providerId="LiveId" clId="{09D114A4-26F0-4557-8C69-7DE0FC83800B}" dt="2024-02-25T12:05:10.730" v="267" actId="20577"/>
          <ac:spMkLst>
            <pc:docMk/>
            <pc:sldMk cId="2229860755" sldId="270"/>
            <ac:spMk id="2" creationId="{77423391-AAFB-3B2A-4B98-E1D81ED29B55}"/>
          </ac:spMkLst>
        </pc:spChg>
        <pc:spChg chg="add del mod">
          <ac:chgData name="Sam Burnett" userId="36b0372e9fbccdfb" providerId="LiveId" clId="{09D114A4-26F0-4557-8C69-7DE0FC83800B}" dt="2024-03-07T17:09:02.945" v="7884" actId="478"/>
          <ac:spMkLst>
            <pc:docMk/>
            <pc:sldMk cId="2229860755" sldId="270"/>
            <ac:spMk id="3" creationId="{1892A8FB-3B96-39DF-DE15-B13970C5E982}"/>
          </ac:spMkLst>
        </pc:spChg>
        <pc:spChg chg="mod">
          <ac:chgData name="Sam Burnett" userId="36b0372e9fbccdfb" providerId="LiveId" clId="{09D114A4-26F0-4557-8C69-7DE0FC83800B}" dt="2024-03-07T17:05:54.808" v="7876" actId="404"/>
          <ac:spMkLst>
            <pc:docMk/>
            <pc:sldMk cId="2229860755" sldId="270"/>
            <ac:spMk id="4" creationId="{061C3DA6-CD78-ED02-4D24-D8CC7083473E}"/>
          </ac:spMkLst>
        </pc:spChg>
        <pc:spChg chg="del mod">
          <ac:chgData name="Sam Burnett" userId="36b0372e9fbccdfb" providerId="LiveId" clId="{09D114A4-26F0-4557-8C69-7DE0FC83800B}" dt="2024-03-07T17:09:05.913" v="7885" actId="478"/>
          <ac:spMkLst>
            <pc:docMk/>
            <pc:sldMk cId="2229860755" sldId="270"/>
            <ac:spMk id="5" creationId="{C12BB2B0-FC1F-A3AD-685C-0DB7E4330045}"/>
          </ac:spMkLst>
        </pc:spChg>
        <pc:spChg chg="del mod">
          <ac:chgData name="Sam Burnett" userId="36b0372e9fbccdfb" providerId="LiveId" clId="{09D114A4-26F0-4557-8C69-7DE0FC83800B}" dt="2024-03-07T17:09:08.694" v="7887" actId="478"/>
          <ac:spMkLst>
            <pc:docMk/>
            <pc:sldMk cId="2229860755" sldId="270"/>
            <ac:spMk id="6" creationId="{D6732F83-3A07-A842-CDB6-9DB65ED4CE49}"/>
          </ac:spMkLst>
        </pc:spChg>
        <pc:spChg chg="del mod">
          <ac:chgData name="Sam Burnett" userId="36b0372e9fbccdfb" providerId="LiveId" clId="{09D114A4-26F0-4557-8C69-7DE0FC83800B}" dt="2024-03-07T17:09:11.413" v="7889" actId="478"/>
          <ac:spMkLst>
            <pc:docMk/>
            <pc:sldMk cId="2229860755" sldId="270"/>
            <ac:spMk id="7" creationId="{3206C7A1-62D0-DACF-0B22-36DB0145A2BA}"/>
          </ac:spMkLst>
        </pc:spChg>
        <pc:spChg chg="del mod">
          <ac:chgData name="Sam Burnett" userId="36b0372e9fbccdfb" providerId="LiveId" clId="{09D114A4-26F0-4557-8C69-7DE0FC83800B}" dt="2024-03-07T17:09:12.537" v="7890" actId="478"/>
          <ac:spMkLst>
            <pc:docMk/>
            <pc:sldMk cId="2229860755" sldId="270"/>
            <ac:spMk id="8" creationId="{FB5C8BEE-5608-85F9-4A28-339C95CFB5D6}"/>
          </ac:spMkLst>
        </pc:spChg>
        <pc:spChg chg="del">
          <ac:chgData name="Sam Burnett" userId="36b0372e9fbccdfb" providerId="LiveId" clId="{09D114A4-26F0-4557-8C69-7DE0FC83800B}" dt="2024-02-27T13:27:11.441" v="2446" actId="478"/>
          <ac:spMkLst>
            <pc:docMk/>
            <pc:sldMk cId="2229860755" sldId="270"/>
            <ac:spMk id="9" creationId="{03D45C85-7A21-27B1-A058-FE38895C748E}"/>
          </ac:spMkLst>
        </pc:spChg>
        <pc:spChg chg="add mod">
          <ac:chgData name="Sam Burnett" userId="36b0372e9fbccdfb" providerId="LiveId" clId="{09D114A4-26F0-4557-8C69-7DE0FC83800B}" dt="2024-02-27T13:27:12.900" v="2447"/>
          <ac:spMkLst>
            <pc:docMk/>
            <pc:sldMk cId="2229860755" sldId="270"/>
            <ac:spMk id="12" creationId="{0D4913F6-3029-B192-33E2-118FB5C752C1}"/>
          </ac:spMkLst>
        </pc:spChg>
        <pc:spChg chg="add">
          <ac:chgData name="Sam Burnett" userId="36b0372e9fbccdfb" providerId="LiveId" clId="{09D114A4-26F0-4557-8C69-7DE0FC83800B}" dt="2024-02-27T14:24:13.512" v="3402"/>
          <ac:spMkLst>
            <pc:docMk/>
            <pc:sldMk cId="2229860755" sldId="270"/>
            <ac:spMk id="13" creationId="{9F41A081-8C11-056A-E16C-A01BB99DCF21}"/>
          </ac:spMkLst>
        </pc:spChg>
        <pc:spChg chg="add del mod">
          <ac:chgData name="Sam Burnett" userId="36b0372e9fbccdfb" providerId="LiveId" clId="{09D114A4-26F0-4557-8C69-7DE0FC83800B}" dt="2024-03-07T17:09:02.945" v="7884" actId="478"/>
          <ac:spMkLst>
            <pc:docMk/>
            <pc:sldMk cId="2229860755" sldId="270"/>
            <ac:spMk id="13" creationId="{A3F28AC9-95ED-F8A5-6FCD-FDAF18582D65}"/>
          </ac:spMkLst>
        </pc:spChg>
        <pc:spChg chg="add del mod">
          <ac:chgData name="Sam Burnett" userId="36b0372e9fbccdfb" providerId="LiveId" clId="{09D114A4-26F0-4557-8C69-7DE0FC83800B}" dt="2024-03-07T17:09:07.522" v="7886" actId="478"/>
          <ac:spMkLst>
            <pc:docMk/>
            <pc:sldMk cId="2229860755" sldId="270"/>
            <ac:spMk id="15" creationId="{B052A7DD-ACC2-BEC1-D6C0-1BDE48F54FF0}"/>
          </ac:spMkLst>
        </pc:spChg>
        <pc:spChg chg="add del mod">
          <ac:chgData name="Sam Burnett" userId="36b0372e9fbccdfb" providerId="LiveId" clId="{09D114A4-26F0-4557-8C69-7DE0FC83800B}" dt="2024-03-07T17:09:10.132" v="7888" actId="478"/>
          <ac:spMkLst>
            <pc:docMk/>
            <pc:sldMk cId="2229860755" sldId="270"/>
            <ac:spMk id="17" creationId="{D52D007C-03F4-89D8-7720-CE75B03C2543}"/>
          </ac:spMkLst>
        </pc:spChg>
        <pc:spChg chg="add del mod">
          <ac:chgData name="Sam Burnett" userId="36b0372e9fbccdfb" providerId="LiveId" clId="{09D114A4-26F0-4557-8C69-7DE0FC83800B}" dt="2024-03-07T17:09:13.334" v="7891" actId="478"/>
          <ac:spMkLst>
            <pc:docMk/>
            <pc:sldMk cId="2229860755" sldId="270"/>
            <ac:spMk id="19" creationId="{5ABC7E3E-AA56-E4D6-9328-519DDCE6D8CB}"/>
          </ac:spMkLst>
        </pc:spChg>
        <pc:spChg chg="add del mod">
          <ac:chgData name="Sam Burnett" userId="36b0372e9fbccdfb" providerId="LiveId" clId="{09D114A4-26F0-4557-8C69-7DE0FC83800B}" dt="2024-03-07T17:09:14.084" v="7892" actId="478"/>
          <ac:spMkLst>
            <pc:docMk/>
            <pc:sldMk cId="2229860755" sldId="270"/>
            <ac:spMk id="21" creationId="{BA2BF307-586E-9AA5-0194-E5A14587FFA6}"/>
          </ac:spMkLst>
        </pc:spChg>
        <pc:spChg chg="add mod">
          <ac:chgData name="Sam Burnett" userId="36b0372e9fbccdfb" providerId="LiveId" clId="{09D114A4-26F0-4557-8C69-7DE0FC83800B}" dt="2024-03-07T17:15:48.915" v="7921" actId="14100"/>
          <ac:spMkLst>
            <pc:docMk/>
            <pc:sldMk cId="2229860755" sldId="270"/>
            <ac:spMk id="23" creationId="{2DA387E3-00B3-010F-57BA-D9B38516E414}"/>
          </ac:spMkLst>
        </pc:spChg>
        <pc:picChg chg="add mod">
          <ac:chgData name="Sam Burnett" userId="36b0372e9fbccdfb" providerId="LiveId" clId="{09D114A4-26F0-4557-8C69-7DE0FC83800B}" dt="2024-03-07T17:15:19.876" v="7913" actId="1076"/>
          <ac:picMkLst>
            <pc:docMk/>
            <pc:sldMk cId="2229860755" sldId="270"/>
            <ac:picMk id="22" creationId="{712DAD0F-7528-C73A-FB2E-6E1C219C36E0}"/>
          </ac:picMkLst>
        </pc:picChg>
      </pc:sldChg>
      <pc:sldChg chg="addSp delSp modSp add mod ord">
        <pc:chgData name="Sam Burnett" userId="36b0372e9fbccdfb" providerId="LiveId" clId="{09D114A4-26F0-4557-8C69-7DE0FC83800B}" dt="2024-03-05T14:30:36.235" v="7041" actId="20577"/>
        <pc:sldMkLst>
          <pc:docMk/>
          <pc:sldMk cId="951940115" sldId="271"/>
        </pc:sldMkLst>
        <pc:spChg chg="mod">
          <ac:chgData name="Sam Burnett" userId="36b0372e9fbccdfb" providerId="LiveId" clId="{09D114A4-26F0-4557-8C69-7DE0FC83800B}" dt="2024-02-25T12:20:26.181" v="1326" actId="20577"/>
          <ac:spMkLst>
            <pc:docMk/>
            <pc:sldMk cId="951940115" sldId="271"/>
            <ac:spMk id="2" creationId="{B574C63B-3E1A-2862-B9BD-2518AFA01D08}"/>
          </ac:spMkLst>
        </pc:spChg>
        <pc:spChg chg="add mod">
          <ac:chgData name="Sam Burnett" userId="36b0372e9fbccdfb" providerId="LiveId" clId="{09D114A4-26F0-4557-8C69-7DE0FC83800B}" dt="2024-02-27T13:27:50.166" v="2455"/>
          <ac:spMkLst>
            <pc:docMk/>
            <pc:sldMk cId="951940115" sldId="271"/>
            <ac:spMk id="3" creationId="{4663540A-860F-A4D6-A9C5-6B026906633E}"/>
          </ac:spMkLst>
        </pc:spChg>
        <pc:spChg chg="del">
          <ac:chgData name="Sam Burnett" userId="36b0372e9fbccdfb" providerId="LiveId" clId="{09D114A4-26F0-4557-8C69-7DE0FC83800B}" dt="2024-02-27T13:27:49.099" v="2454" actId="478"/>
          <ac:spMkLst>
            <pc:docMk/>
            <pc:sldMk cId="951940115" sldId="271"/>
            <ac:spMk id="4" creationId="{575D0255-63A8-3F91-A8F6-13E35E59E8D3}"/>
          </ac:spMkLst>
        </pc:spChg>
        <pc:spChg chg="mod">
          <ac:chgData name="Sam Burnett" userId="36b0372e9fbccdfb" providerId="LiveId" clId="{09D114A4-26F0-4557-8C69-7DE0FC83800B}" dt="2024-03-05T14:30:36.235" v="7041" actId="20577"/>
          <ac:spMkLst>
            <pc:docMk/>
            <pc:sldMk cId="951940115" sldId="271"/>
            <ac:spMk id="7" creationId="{A76E8C92-C560-0A90-C9F3-F08107240B4F}"/>
          </ac:spMkLst>
        </pc:spChg>
      </pc:sldChg>
      <pc:sldChg chg="addSp delSp modSp add mod">
        <pc:chgData name="Sam Burnett" userId="36b0372e9fbccdfb" providerId="LiveId" clId="{09D114A4-26F0-4557-8C69-7DE0FC83800B}" dt="2024-02-27T14:11:41.892" v="2926" actId="20577"/>
        <pc:sldMkLst>
          <pc:docMk/>
          <pc:sldMk cId="1105505595" sldId="272"/>
        </pc:sldMkLst>
        <pc:spChg chg="mod">
          <ac:chgData name="Sam Burnett" userId="36b0372e9fbccdfb" providerId="LiveId" clId="{09D114A4-26F0-4557-8C69-7DE0FC83800B}" dt="2024-02-27T14:10:03.475" v="2820" actId="20577"/>
          <ac:spMkLst>
            <pc:docMk/>
            <pc:sldMk cId="1105505595" sldId="272"/>
            <ac:spMk id="3" creationId="{7609F247-8F01-9704-8091-BCE9EA63DF88}"/>
          </ac:spMkLst>
        </pc:spChg>
        <pc:spChg chg="add mod">
          <ac:chgData name="Sam Burnett" userId="36b0372e9fbccdfb" providerId="LiveId" clId="{09D114A4-26F0-4557-8C69-7DE0FC83800B}" dt="2024-02-27T13:27:01.012" v="2443"/>
          <ac:spMkLst>
            <pc:docMk/>
            <pc:sldMk cId="1105505595" sldId="272"/>
            <ac:spMk id="4" creationId="{E521D625-307D-DFAF-5F5C-91D9966806F2}"/>
          </ac:spMkLst>
        </pc:spChg>
        <pc:spChg chg="add del mod">
          <ac:chgData name="Sam Burnett" userId="36b0372e9fbccdfb" providerId="LiveId" clId="{09D114A4-26F0-4557-8C69-7DE0FC83800B}" dt="2024-02-27T14:08:41.020" v="2730" actId="931"/>
          <ac:spMkLst>
            <pc:docMk/>
            <pc:sldMk cId="1105505595" sldId="272"/>
            <ac:spMk id="5" creationId="{D50D1FC1-3A3B-7B3E-3AB6-FB68DC3C1430}"/>
          </ac:spMkLst>
        </pc:spChg>
        <pc:spChg chg="mod">
          <ac:chgData name="Sam Burnett" userId="36b0372e9fbccdfb" providerId="LiveId" clId="{09D114A4-26F0-4557-8C69-7DE0FC83800B}" dt="2024-02-27T14:11:11.603" v="2899" actId="20577"/>
          <ac:spMkLst>
            <pc:docMk/>
            <pc:sldMk cId="1105505595" sldId="272"/>
            <ac:spMk id="11" creationId="{7DFB4244-942F-6086-3B32-568D5FAF3D36}"/>
          </ac:spMkLst>
        </pc:spChg>
        <pc:spChg chg="mod">
          <ac:chgData name="Sam Burnett" userId="36b0372e9fbccdfb" providerId="LiveId" clId="{09D114A4-26F0-4557-8C69-7DE0FC83800B}" dt="2024-02-27T14:11:41.892" v="2926" actId="20577"/>
          <ac:spMkLst>
            <pc:docMk/>
            <pc:sldMk cId="1105505595" sldId="272"/>
            <ac:spMk id="13" creationId="{9DD44436-3D4A-BD64-516C-AF802DEA55C7}"/>
          </ac:spMkLst>
        </pc:spChg>
        <pc:spChg chg="del">
          <ac:chgData name="Sam Burnett" userId="36b0372e9fbccdfb" providerId="LiveId" clId="{09D114A4-26F0-4557-8C69-7DE0FC83800B}" dt="2024-02-27T13:26:59.929" v="2442" actId="478"/>
          <ac:spMkLst>
            <pc:docMk/>
            <pc:sldMk cId="1105505595" sldId="272"/>
            <ac:spMk id="17" creationId="{1C332527-63F6-FBCA-A734-B683B66F63E6}"/>
          </ac:spMkLst>
        </pc:spChg>
        <pc:picChg chg="del">
          <ac:chgData name="Sam Burnett" userId="36b0372e9fbccdfb" providerId="LiveId" clId="{09D114A4-26F0-4557-8C69-7DE0FC83800B}" dt="2024-02-25T12:32:23.258" v="1756" actId="478"/>
          <ac:picMkLst>
            <pc:docMk/>
            <pc:sldMk cId="1105505595" sldId="272"/>
            <ac:picMk id="6" creationId="{46D47C25-B8F0-8854-F3F1-BAB043FEFFAE}"/>
          </ac:picMkLst>
        </pc:picChg>
        <pc:picChg chg="add mod">
          <ac:chgData name="Sam Burnett" userId="36b0372e9fbccdfb" providerId="LiveId" clId="{09D114A4-26F0-4557-8C69-7DE0FC83800B}" dt="2024-02-27T14:08:44.208" v="2731" actId="27614"/>
          <ac:picMkLst>
            <pc:docMk/>
            <pc:sldMk cId="1105505595" sldId="272"/>
            <ac:picMk id="7" creationId="{0ECD17AE-25EC-9FE3-3B52-FD2396C12143}"/>
          </ac:picMkLst>
        </pc:picChg>
      </pc:sldChg>
      <pc:sldChg chg="addSp delSp modSp add mod">
        <pc:chgData name="Sam Burnett" userId="36b0372e9fbccdfb" providerId="LiveId" clId="{09D114A4-26F0-4557-8C69-7DE0FC83800B}" dt="2024-03-10T11:33:19.314" v="7965" actId="20577"/>
        <pc:sldMkLst>
          <pc:docMk/>
          <pc:sldMk cId="2948838776" sldId="273"/>
        </pc:sldMkLst>
        <pc:spChg chg="del">
          <ac:chgData name="Sam Burnett" userId="36b0372e9fbccdfb" providerId="LiveId" clId="{09D114A4-26F0-4557-8C69-7DE0FC83800B}" dt="2024-02-25T12:35:47.534" v="1764" actId="478"/>
          <ac:spMkLst>
            <pc:docMk/>
            <pc:sldMk cId="2948838776" sldId="273"/>
            <ac:spMk id="3" creationId="{EF690971-8EC5-7546-0CE9-E91C9CFF4EE0}"/>
          </ac:spMkLst>
        </pc:spChg>
        <pc:spChg chg="add mod">
          <ac:chgData name="Sam Burnett" userId="36b0372e9fbccdfb" providerId="LiveId" clId="{09D114A4-26F0-4557-8C69-7DE0FC83800B}" dt="2024-03-10T11:33:19.314" v="7965" actId="20577"/>
          <ac:spMkLst>
            <pc:docMk/>
            <pc:sldMk cId="2948838776" sldId="273"/>
            <ac:spMk id="5" creationId="{CC9966F6-A60F-BB80-CB43-C3FDBA357DD9}"/>
          </ac:spMkLst>
        </pc:spChg>
        <pc:spChg chg="add mod">
          <ac:chgData name="Sam Burnett" userId="36b0372e9fbccdfb" providerId="LiveId" clId="{09D114A4-26F0-4557-8C69-7DE0FC83800B}" dt="2024-03-07T16:48:27.129" v="7840" actId="1076"/>
          <ac:spMkLst>
            <pc:docMk/>
            <pc:sldMk cId="2948838776" sldId="273"/>
            <ac:spMk id="8" creationId="{A5276EBD-B3DD-16D8-FA82-E5FE2F6CC6BB}"/>
          </ac:spMkLst>
        </pc:spChg>
        <pc:spChg chg="mod">
          <ac:chgData name="Sam Burnett" userId="36b0372e9fbccdfb" providerId="LiveId" clId="{09D114A4-26F0-4557-8C69-7DE0FC83800B}" dt="2024-02-27T13:26:39.504" v="2438" actId="1035"/>
          <ac:spMkLst>
            <pc:docMk/>
            <pc:sldMk cId="2948838776" sldId="273"/>
            <ac:spMk id="13" creationId="{05C51DBD-064F-E7FD-D975-088D8ECA302B}"/>
          </ac:spMkLst>
        </pc:spChg>
        <pc:spChg chg="mod">
          <ac:chgData name="Sam Burnett" userId="36b0372e9fbccdfb" providerId="LiveId" clId="{09D114A4-26F0-4557-8C69-7DE0FC83800B}" dt="2024-03-07T16:38:01.334" v="7784" actId="20577"/>
          <ac:spMkLst>
            <pc:docMk/>
            <pc:sldMk cId="2948838776" sldId="273"/>
            <ac:spMk id="20" creationId="{19D6542B-B4DE-75AD-55E7-0DF416F76570}"/>
          </ac:spMkLst>
        </pc:spChg>
        <pc:spChg chg="del mod">
          <ac:chgData name="Sam Burnett" userId="36b0372e9fbccdfb" providerId="LiveId" clId="{09D114A4-26F0-4557-8C69-7DE0FC83800B}" dt="2024-02-25T12:51:55.446" v="2140" actId="478"/>
          <ac:spMkLst>
            <pc:docMk/>
            <pc:sldMk cId="2948838776" sldId="273"/>
            <ac:spMk id="22" creationId="{7A8FD295-07A1-6EB4-E1C5-8C2435549A8D}"/>
          </ac:spMkLst>
        </pc:spChg>
        <pc:spChg chg="del mod">
          <ac:chgData name="Sam Burnett" userId="36b0372e9fbccdfb" providerId="LiveId" clId="{09D114A4-26F0-4557-8C69-7DE0FC83800B}" dt="2024-02-25T12:51:21.310" v="2134" actId="931"/>
          <ac:spMkLst>
            <pc:docMk/>
            <pc:sldMk cId="2948838776" sldId="273"/>
            <ac:spMk id="24" creationId="{2631CAC1-1910-2792-5672-D57F080154B6}"/>
          </ac:spMkLst>
        </pc:spChg>
        <pc:picChg chg="add mod">
          <ac:chgData name="Sam Burnett" userId="36b0372e9fbccdfb" providerId="LiveId" clId="{09D114A4-26F0-4557-8C69-7DE0FC83800B}" dt="2024-03-07T16:48:23.302" v="7839" actId="1076"/>
          <ac:picMkLst>
            <pc:docMk/>
            <pc:sldMk cId="2948838776" sldId="273"/>
            <ac:picMk id="7" creationId="{079A132C-61BD-44FD-EB85-AC87CC07D2AD}"/>
          </ac:picMkLst>
        </pc:picChg>
        <pc:picChg chg="del">
          <ac:chgData name="Sam Burnett" userId="36b0372e9fbccdfb" providerId="LiveId" clId="{09D114A4-26F0-4557-8C69-7DE0FC83800B}" dt="2024-02-25T12:35:45.471" v="1763" actId="478"/>
          <ac:picMkLst>
            <pc:docMk/>
            <pc:sldMk cId="2948838776" sldId="273"/>
            <ac:picMk id="11" creationId="{465D4329-723B-2ADC-CFAD-5C8EB18C6BC3}"/>
          </ac:picMkLst>
        </pc:picChg>
        <pc:picChg chg="del">
          <ac:chgData name="Sam Burnett" userId="36b0372e9fbccdfb" providerId="LiveId" clId="{09D114A4-26F0-4557-8C69-7DE0FC83800B}" dt="2024-02-25T12:35:44.097" v="1762" actId="478"/>
          <ac:picMkLst>
            <pc:docMk/>
            <pc:sldMk cId="2948838776" sldId="273"/>
            <ac:picMk id="16" creationId="{640E3306-F8D4-C75D-4BEA-406BC57B60B5}"/>
          </ac:picMkLst>
        </pc:picChg>
      </pc:sldChg>
      <pc:sldChg chg="addSp delSp modSp add mod">
        <pc:chgData name="Sam Burnett" userId="36b0372e9fbccdfb" providerId="LiveId" clId="{09D114A4-26F0-4557-8C69-7DE0FC83800B}" dt="2024-03-07T16:54:40.470" v="7869" actId="1076"/>
        <pc:sldMkLst>
          <pc:docMk/>
          <pc:sldMk cId="3490074922" sldId="274"/>
        </pc:sldMkLst>
        <pc:spChg chg="mod">
          <ac:chgData name="Sam Burnett" userId="36b0372e9fbccdfb" providerId="LiveId" clId="{09D114A4-26F0-4557-8C69-7DE0FC83800B}" dt="2024-02-26T17:00:21.235" v="2304" actId="20577"/>
          <ac:spMkLst>
            <pc:docMk/>
            <pc:sldMk cId="3490074922" sldId="274"/>
            <ac:spMk id="3" creationId="{8930B5D7-047E-783B-F114-34E92826CC78}"/>
          </ac:spMkLst>
        </pc:spChg>
        <pc:spChg chg="add mod">
          <ac:chgData name="Sam Burnett" userId="36b0372e9fbccdfb" providerId="LiveId" clId="{09D114A4-26F0-4557-8C69-7DE0FC83800B}" dt="2024-02-27T13:26:55.576" v="2441"/>
          <ac:spMkLst>
            <pc:docMk/>
            <pc:sldMk cId="3490074922" sldId="274"/>
            <ac:spMk id="4" creationId="{91935C12-B7C8-F268-B57B-286D0BE17659}"/>
          </ac:spMkLst>
        </pc:spChg>
        <pc:spChg chg="add del mod">
          <ac:chgData name="Sam Burnett" userId="36b0372e9fbccdfb" providerId="LiveId" clId="{09D114A4-26F0-4557-8C69-7DE0FC83800B}" dt="2024-02-26T17:03:15.962" v="2417" actId="931"/>
          <ac:spMkLst>
            <pc:docMk/>
            <pc:sldMk cId="3490074922" sldId="274"/>
            <ac:spMk id="5" creationId="{720F9FFB-7681-9EC9-B129-D7A8B45FE406}"/>
          </ac:spMkLst>
        </pc:spChg>
        <pc:spChg chg="mod">
          <ac:chgData name="Sam Burnett" userId="36b0372e9fbccdfb" providerId="LiveId" clId="{09D114A4-26F0-4557-8C69-7DE0FC83800B}" dt="2024-02-26T17:01:38.819" v="2416" actId="20577"/>
          <ac:spMkLst>
            <pc:docMk/>
            <pc:sldMk cId="3490074922" sldId="274"/>
            <ac:spMk id="11" creationId="{C5E3C033-90EE-CDBF-21CB-0FC3F62FFD95}"/>
          </ac:spMkLst>
        </pc:spChg>
        <pc:spChg chg="del">
          <ac:chgData name="Sam Burnett" userId="36b0372e9fbccdfb" providerId="LiveId" clId="{09D114A4-26F0-4557-8C69-7DE0FC83800B}" dt="2024-02-26T17:03:19.023" v="2420" actId="478"/>
          <ac:spMkLst>
            <pc:docMk/>
            <pc:sldMk cId="3490074922" sldId="274"/>
            <ac:spMk id="13" creationId="{EF87317E-9A25-4107-F387-6424FE7EF658}"/>
          </ac:spMkLst>
        </pc:spChg>
        <pc:spChg chg="del">
          <ac:chgData name="Sam Burnett" userId="36b0372e9fbccdfb" providerId="LiveId" clId="{09D114A4-26F0-4557-8C69-7DE0FC83800B}" dt="2024-02-27T13:26:54.210" v="2440" actId="478"/>
          <ac:spMkLst>
            <pc:docMk/>
            <pc:sldMk cId="3490074922" sldId="274"/>
            <ac:spMk id="17" creationId="{6AFC5A33-0F7D-8F44-EAF8-85E74F1B0B5E}"/>
          </ac:spMkLst>
        </pc:spChg>
        <pc:picChg chg="add mod">
          <ac:chgData name="Sam Burnett" userId="36b0372e9fbccdfb" providerId="LiveId" clId="{09D114A4-26F0-4557-8C69-7DE0FC83800B}" dt="2024-03-07T16:54:40.470" v="7869" actId="1076"/>
          <ac:picMkLst>
            <pc:docMk/>
            <pc:sldMk cId="3490074922" sldId="274"/>
            <ac:picMk id="7" creationId="{910C76E3-7AC8-A306-08F7-5390EADB4DE5}"/>
          </ac:picMkLst>
        </pc:picChg>
        <pc:picChg chg="del">
          <ac:chgData name="Sam Burnett" userId="36b0372e9fbccdfb" providerId="LiveId" clId="{09D114A4-26F0-4557-8C69-7DE0FC83800B}" dt="2024-02-26T16:59:31.175" v="2299" actId="478"/>
          <ac:picMkLst>
            <pc:docMk/>
            <pc:sldMk cId="3490074922" sldId="274"/>
            <ac:picMk id="8" creationId="{D3A9351A-F0E2-18D6-EB22-B178DD41250A}"/>
          </ac:picMkLst>
        </pc:picChg>
      </pc:sldChg>
      <pc:sldChg chg="delSp modSp add del mod">
        <pc:chgData name="Sam Burnett" userId="36b0372e9fbccdfb" providerId="LiveId" clId="{09D114A4-26F0-4557-8C69-7DE0FC83800B}" dt="2024-03-05T13:07:25.183" v="5596" actId="2696"/>
        <pc:sldMkLst>
          <pc:docMk/>
          <pc:sldMk cId="2857311609" sldId="275"/>
        </pc:sldMkLst>
        <pc:spChg chg="mod">
          <ac:chgData name="Sam Burnett" userId="36b0372e9fbccdfb" providerId="LiveId" clId="{09D114A4-26F0-4557-8C69-7DE0FC83800B}" dt="2024-03-05T13:06:58.452" v="5575" actId="20577"/>
          <ac:spMkLst>
            <pc:docMk/>
            <pc:sldMk cId="2857311609" sldId="275"/>
            <ac:spMk id="2" creationId="{9F3FCCD2-8511-362F-9EB2-73DF55A83BA9}"/>
          </ac:spMkLst>
        </pc:spChg>
        <pc:spChg chg="mod">
          <ac:chgData name="Sam Burnett" userId="36b0372e9fbccdfb" providerId="LiveId" clId="{09D114A4-26F0-4557-8C69-7DE0FC83800B}" dt="2024-03-05T13:06:36.875" v="5547" actId="20577"/>
          <ac:spMkLst>
            <pc:docMk/>
            <pc:sldMk cId="2857311609" sldId="275"/>
            <ac:spMk id="3" creationId="{0D33989E-FAA4-22B9-5734-8D3D50E924D2}"/>
          </ac:spMkLst>
        </pc:spChg>
        <pc:spChg chg="del">
          <ac:chgData name="Sam Burnett" userId="36b0372e9fbccdfb" providerId="LiveId" clId="{09D114A4-26F0-4557-8C69-7DE0FC83800B}" dt="2024-03-05T13:06:46.219" v="5551" actId="478"/>
          <ac:spMkLst>
            <pc:docMk/>
            <pc:sldMk cId="2857311609" sldId="275"/>
            <ac:spMk id="196" creationId="{D8C1D2EB-0250-11A1-CD6E-4C79DA52E2E0}"/>
          </ac:spMkLst>
        </pc:spChg>
        <pc:spChg chg="del">
          <ac:chgData name="Sam Burnett" userId="36b0372e9fbccdfb" providerId="LiveId" clId="{09D114A4-26F0-4557-8C69-7DE0FC83800B}" dt="2024-03-05T13:06:40.314" v="5548" actId="478"/>
          <ac:spMkLst>
            <pc:docMk/>
            <pc:sldMk cId="2857311609" sldId="275"/>
            <ac:spMk id="197" creationId="{CF1DD56F-7FA6-40CF-8DB9-08EACAAE3872}"/>
          </ac:spMkLst>
        </pc:spChg>
        <pc:spChg chg="del mod">
          <ac:chgData name="Sam Burnett" userId="36b0372e9fbccdfb" providerId="LiveId" clId="{09D114A4-26F0-4557-8C69-7DE0FC83800B}" dt="2024-03-05T13:06:48.641" v="5554" actId="478"/>
          <ac:spMkLst>
            <pc:docMk/>
            <pc:sldMk cId="2857311609" sldId="275"/>
            <ac:spMk id="198" creationId="{9FC54D51-DA88-5F26-3766-35DCA29426C7}"/>
          </ac:spMkLst>
        </pc:spChg>
        <pc:grpChg chg="del">
          <ac:chgData name="Sam Burnett" userId="36b0372e9fbccdfb" providerId="LiveId" clId="{09D114A4-26F0-4557-8C69-7DE0FC83800B}" dt="2024-03-05T13:06:44.954" v="5550" actId="478"/>
          <ac:grpSpMkLst>
            <pc:docMk/>
            <pc:sldMk cId="2857311609" sldId="275"/>
            <ac:grpSpMk id="98" creationId="{7B4F9A6B-E892-737E-F30A-A1DA648B58AC}"/>
          </ac:grpSpMkLst>
        </pc:grpChg>
        <pc:grpChg chg="del">
          <ac:chgData name="Sam Burnett" userId="36b0372e9fbccdfb" providerId="LiveId" clId="{09D114A4-26F0-4557-8C69-7DE0FC83800B}" dt="2024-03-05T13:06:42.735" v="5549" actId="478"/>
          <ac:grpSpMkLst>
            <pc:docMk/>
            <pc:sldMk cId="2857311609" sldId="275"/>
            <ac:grpSpMk id="195" creationId="{68A71598-A5E7-3830-47B8-86C18E616D4B}"/>
          </ac:grpSpMkLst>
        </pc:grpChg>
        <pc:picChg chg="del">
          <ac:chgData name="Sam Burnett" userId="36b0372e9fbccdfb" providerId="LiveId" clId="{09D114A4-26F0-4557-8C69-7DE0FC83800B}" dt="2024-03-05T13:06:47.204" v="5552" actId="478"/>
          <ac:picMkLst>
            <pc:docMk/>
            <pc:sldMk cId="2857311609" sldId="275"/>
            <ac:picMk id="199" creationId="{0AA6EB7B-126F-096D-860C-582CA4D8BEBF}"/>
          </ac:picMkLst>
        </pc:picChg>
        <pc:cxnChg chg="mod">
          <ac:chgData name="Sam Burnett" userId="36b0372e9fbccdfb" providerId="LiveId" clId="{09D114A4-26F0-4557-8C69-7DE0FC83800B}" dt="2024-03-05T13:06:44.954" v="5550" actId="478"/>
          <ac:cxnSpMkLst>
            <pc:docMk/>
            <pc:sldMk cId="2857311609" sldId="275"/>
            <ac:cxnSpMk id="17" creationId="{95A0F789-51A4-ED08-5276-3A5B6014788F}"/>
          </ac:cxnSpMkLst>
        </pc:cxnChg>
        <pc:cxnChg chg="mod">
          <ac:chgData name="Sam Burnett" userId="36b0372e9fbccdfb" providerId="LiveId" clId="{09D114A4-26F0-4557-8C69-7DE0FC83800B}" dt="2024-03-05T13:06:44.954" v="5550" actId="478"/>
          <ac:cxnSpMkLst>
            <pc:docMk/>
            <pc:sldMk cId="2857311609" sldId="275"/>
            <ac:cxnSpMk id="47" creationId="{B1DAC7BD-1943-04F2-8A6B-F2680D5A74EE}"/>
          </ac:cxnSpMkLst>
        </pc:cxnChg>
        <pc:cxnChg chg="mod">
          <ac:chgData name="Sam Burnett" userId="36b0372e9fbccdfb" providerId="LiveId" clId="{09D114A4-26F0-4557-8C69-7DE0FC83800B}" dt="2024-03-05T13:06:42.735" v="5549" actId="478"/>
          <ac:cxnSpMkLst>
            <pc:docMk/>
            <pc:sldMk cId="2857311609" sldId="275"/>
            <ac:cxnSpMk id="101" creationId="{9A855409-29C8-AFC6-8432-418B27EBE074}"/>
          </ac:cxnSpMkLst>
        </pc:cxnChg>
      </pc:sldChg>
      <pc:sldChg chg="addSp delSp modSp add mod">
        <pc:chgData name="Sam Burnett" userId="36b0372e9fbccdfb" providerId="LiveId" clId="{09D114A4-26F0-4557-8C69-7DE0FC83800B}" dt="2024-03-10T12:26:11.390" v="8059" actId="20577"/>
        <pc:sldMkLst>
          <pc:docMk/>
          <pc:sldMk cId="2954754334" sldId="275"/>
        </pc:sldMkLst>
        <pc:spChg chg="del">
          <ac:chgData name="Sam Burnett" userId="36b0372e9fbccdfb" providerId="LiveId" clId="{09D114A4-26F0-4557-8C69-7DE0FC83800B}" dt="2024-03-05T13:26:03.097" v="6043" actId="478"/>
          <ac:spMkLst>
            <pc:docMk/>
            <pc:sldMk cId="2954754334" sldId="275"/>
            <ac:spMk id="3" creationId="{DD65AF53-D74F-A02C-1BFA-85331C05BF87}"/>
          </ac:spMkLst>
        </pc:spChg>
        <pc:spChg chg="mod">
          <ac:chgData name="Sam Burnett" userId="36b0372e9fbccdfb" providerId="LiveId" clId="{09D114A4-26F0-4557-8C69-7DE0FC83800B}" dt="2024-03-10T12:26:11.390" v="8059" actId="20577"/>
          <ac:spMkLst>
            <pc:docMk/>
            <pc:sldMk cId="2954754334" sldId="275"/>
            <ac:spMk id="4" creationId="{F587CAD8-C2CA-F979-F175-C82F9578A90D}"/>
          </ac:spMkLst>
        </pc:spChg>
        <pc:spChg chg="add del mod">
          <ac:chgData name="Sam Burnett" userId="36b0372e9fbccdfb" providerId="LiveId" clId="{09D114A4-26F0-4557-8C69-7DE0FC83800B}" dt="2024-03-05T13:26:04.551" v="6044" actId="478"/>
          <ac:spMkLst>
            <pc:docMk/>
            <pc:sldMk cId="2954754334" sldId="275"/>
            <ac:spMk id="6" creationId="{713BC283-8D57-F17B-F275-BAD15BF19215}"/>
          </ac:spMkLst>
        </pc:spChg>
        <pc:spChg chg="mod">
          <ac:chgData name="Sam Burnett" userId="36b0372e9fbccdfb" providerId="LiveId" clId="{09D114A4-26F0-4557-8C69-7DE0FC83800B}" dt="2024-03-05T14:48:46.708" v="7576" actId="20577"/>
          <ac:spMkLst>
            <pc:docMk/>
            <pc:sldMk cId="2954754334" sldId="275"/>
            <ac:spMk id="8" creationId="{8E6E1D57-58CF-FF8A-F121-44069BFCB364}"/>
          </ac:spMkLst>
        </pc:spChg>
        <pc:spChg chg="add mod">
          <ac:chgData name="Sam Burnett" userId="36b0372e9fbccdfb" providerId="LiveId" clId="{09D114A4-26F0-4557-8C69-7DE0FC83800B}" dt="2024-03-07T17:30:38.873" v="7953" actId="20577"/>
          <ac:spMkLst>
            <pc:docMk/>
            <pc:sldMk cId="2954754334" sldId="275"/>
            <ac:spMk id="11" creationId="{D9E552E5-7E83-3207-D49C-EA26FEB28E42}"/>
          </ac:spMkLst>
        </pc:spChg>
        <pc:spChg chg="add mod">
          <ac:chgData name="Sam Burnett" userId="36b0372e9fbccdfb" providerId="LiveId" clId="{09D114A4-26F0-4557-8C69-7DE0FC83800B}" dt="2024-03-05T14:07:17.657" v="6618" actId="20577"/>
          <ac:spMkLst>
            <pc:docMk/>
            <pc:sldMk cId="2954754334" sldId="275"/>
            <ac:spMk id="12" creationId="{CD94A795-642F-383D-B7E0-5A85FCB8E6DA}"/>
          </ac:spMkLst>
        </pc:spChg>
        <pc:spChg chg="add mod">
          <ac:chgData name="Sam Burnett" userId="36b0372e9fbccdfb" providerId="LiveId" clId="{09D114A4-26F0-4557-8C69-7DE0FC83800B}" dt="2024-03-05T14:46:03.724" v="7503"/>
          <ac:spMkLst>
            <pc:docMk/>
            <pc:sldMk cId="2954754334" sldId="275"/>
            <ac:spMk id="13" creationId="{A8871F97-FCD7-44C1-39B6-C9C4968D1834}"/>
          </ac:spMkLst>
        </pc:spChg>
        <pc:spChg chg="add del mod">
          <ac:chgData name="Sam Burnett" userId="36b0372e9fbccdfb" providerId="LiveId" clId="{09D114A4-26F0-4557-8C69-7DE0FC83800B}" dt="2024-03-05T14:47:14.162" v="7567" actId="478"/>
          <ac:spMkLst>
            <pc:docMk/>
            <pc:sldMk cId="2954754334" sldId="275"/>
            <ac:spMk id="18" creationId="{8AB458BD-9D9D-2E2D-03A9-6F864638A988}"/>
          </ac:spMkLst>
        </pc:spChg>
        <pc:spChg chg="add del mod">
          <ac:chgData name="Sam Burnett" userId="36b0372e9fbccdfb" providerId="LiveId" clId="{09D114A4-26F0-4557-8C69-7DE0FC83800B}" dt="2024-03-05T14:47:11.960" v="7566" actId="478"/>
          <ac:spMkLst>
            <pc:docMk/>
            <pc:sldMk cId="2954754334" sldId="275"/>
            <ac:spMk id="19" creationId="{F4E53431-A215-030A-B423-D43F14213F9C}"/>
          </ac:spMkLst>
        </pc:spChg>
        <pc:spChg chg="add mod">
          <ac:chgData name="Sam Burnett" userId="36b0372e9fbccdfb" providerId="LiveId" clId="{09D114A4-26F0-4557-8C69-7DE0FC83800B}" dt="2024-03-05T14:40:34.945" v="7215"/>
          <ac:spMkLst>
            <pc:docMk/>
            <pc:sldMk cId="2954754334" sldId="275"/>
            <ac:spMk id="22" creationId="{847EEE31-F3BF-F984-4265-5581C2C1F8E7}"/>
          </ac:spMkLst>
        </pc:spChg>
        <pc:spChg chg="add del">
          <ac:chgData name="Sam Burnett" userId="36b0372e9fbccdfb" providerId="LiveId" clId="{09D114A4-26F0-4557-8C69-7DE0FC83800B}" dt="2024-03-05T14:46:16.831" v="7507" actId="22"/>
          <ac:spMkLst>
            <pc:docMk/>
            <pc:sldMk cId="2954754334" sldId="275"/>
            <ac:spMk id="24" creationId="{814BDFC4-F835-E19B-3D9F-E2D915473D47}"/>
          </ac:spMkLst>
        </pc:spChg>
        <pc:spChg chg="del">
          <ac:chgData name="Sam Burnett" userId="36b0372e9fbccdfb" providerId="LiveId" clId="{09D114A4-26F0-4557-8C69-7DE0FC83800B}" dt="2024-03-05T13:26:24.109" v="6048" actId="478"/>
          <ac:spMkLst>
            <pc:docMk/>
            <pc:sldMk cId="2954754334" sldId="275"/>
            <ac:spMk id="196" creationId="{1D382ED6-ADBD-CB17-AEFA-BFFA5DB3432F}"/>
          </ac:spMkLst>
        </pc:spChg>
        <pc:spChg chg="del">
          <ac:chgData name="Sam Burnett" userId="36b0372e9fbccdfb" providerId="LiveId" clId="{09D114A4-26F0-4557-8C69-7DE0FC83800B}" dt="2024-03-05T13:26:31.201" v="6050" actId="478"/>
          <ac:spMkLst>
            <pc:docMk/>
            <pc:sldMk cId="2954754334" sldId="275"/>
            <ac:spMk id="197" creationId="{32AA3CA1-80C8-7165-E8ED-1AB8B99C5F5A}"/>
          </ac:spMkLst>
        </pc:spChg>
        <pc:spChg chg="del">
          <ac:chgData name="Sam Burnett" userId="36b0372e9fbccdfb" providerId="LiveId" clId="{09D114A4-26F0-4557-8C69-7DE0FC83800B}" dt="2024-03-05T13:26:31.201" v="6050" actId="478"/>
          <ac:spMkLst>
            <pc:docMk/>
            <pc:sldMk cId="2954754334" sldId="275"/>
            <ac:spMk id="198" creationId="{CD6C6A36-00C1-701C-54B5-BCEDF253A703}"/>
          </ac:spMkLst>
        </pc:spChg>
        <pc:grpChg chg="del">
          <ac:chgData name="Sam Burnett" userId="36b0372e9fbccdfb" providerId="LiveId" clId="{09D114A4-26F0-4557-8C69-7DE0FC83800B}" dt="2024-03-05T13:26:21.688" v="6047" actId="478"/>
          <ac:grpSpMkLst>
            <pc:docMk/>
            <pc:sldMk cId="2954754334" sldId="275"/>
            <ac:grpSpMk id="98" creationId="{8DC54EBC-E8E3-AE17-9218-4458B1409733}"/>
          </ac:grpSpMkLst>
        </pc:grpChg>
        <pc:grpChg chg="del">
          <ac:chgData name="Sam Burnett" userId="36b0372e9fbccdfb" providerId="LiveId" clId="{09D114A4-26F0-4557-8C69-7DE0FC83800B}" dt="2024-03-05T13:26:27.842" v="6049" actId="478"/>
          <ac:grpSpMkLst>
            <pc:docMk/>
            <pc:sldMk cId="2954754334" sldId="275"/>
            <ac:grpSpMk id="195" creationId="{F182017D-73FF-1087-C2C7-458EA22DDB7C}"/>
          </ac:grpSpMkLst>
        </pc:grpChg>
        <pc:picChg chg="add del mod">
          <ac:chgData name="Sam Burnett" userId="36b0372e9fbccdfb" providerId="LiveId" clId="{09D114A4-26F0-4557-8C69-7DE0FC83800B}" dt="2024-03-05T14:46:45.479" v="7517" actId="478"/>
          <ac:picMkLst>
            <pc:docMk/>
            <pc:sldMk cId="2954754334" sldId="275"/>
            <ac:picMk id="16" creationId="{76EA1B54-108C-4FF6-A977-ECB7925D79E4}"/>
          </ac:picMkLst>
        </pc:picChg>
        <pc:picChg chg="add mod">
          <ac:chgData name="Sam Burnett" userId="36b0372e9fbccdfb" providerId="LiveId" clId="{09D114A4-26F0-4557-8C69-7DE0FC83800B}" dt="2024-03-05T14:47:25.690" v="7571" actId="1076"/>
          <ac:picMkLst>
            <pc:docMk/>
            <pc:sldMk cId="2954754334" sldId="275"/>
            <ac:picMk id="26" creationId="{C834C5C4-A03E-5625-865F-063C0680C767}"/>
          </ac:picMkLst>
        </pc:picChg>
        <pc:picChg chg="del">
          <ac:chgData name="Sam Burnett" userId="36b0372e9fbccdfb" providerId="LiveId" clId="{09D114A4-26F0-4557-8C69-7DE0FC83800B}" dt="2024-03-05T13:26:31.201" v="6050" actId="478"/>
          <ac:picMkLst>
            <pc:docMk/>
            <pc:sldMk cId="2954754334" sldId="275"/>
            <ac:picMk id="199" creationId="{B5017E00-28A7-4E0B-56D0-1497AB55705B}"/>
          </ac:picMkLst>
        </pc:picChg>
        <pc:cxnChg chg="mod">
          <ac:chgData name="Sam Burnett" userId="36b0372e9fbccdfb" providerId="LiveId" clId="{09D114A4-26F0-4557-8C69-7DE0FC83800B}" dt="2024-03-05T13:26:21.688" v="6047" actId="478"/>
          <ac:cxnSpMkLst>
            <pc:docMk/>
            <pc:sldMk cId="2954754334" sldId="275"/>
            <ac:cxnSpMk id="17" creationId="{6636398A-3074-DF0B-278A-4521B966AB27}"/>
          </ac:cxnSpMkLst>
        </pc:cxnChg>
        <pc:cxnChg chg="mod">
          <ac:chgData name="Sam Burnett" userId="36b0372e9fbccdfb" providerId="LiveId" clId="{09D114A4-26F0-4557-8C69-7DE0FC83800B}" dt="2024-03-05T13:26:21.688" v="6047" actId="478"/>
          <ac:cxnSpMkLst>
            <pc:docMk/>
            <pc:sldMk cId="2954754334" sldId="275"/>
            <ac:cxnSpMk id="47" creationId="{A882DCC1-A40E-2E7B-14D0-8F933C720F34}"/>
          </ac:cxnSpMkLst>
        </pc:cxnChg>
        <pc:cxnChg chg="mod">
          <ac:chgData name="Sam Burnett" userId="36b0372e9fbccdfb" providerId="LiveId" clId="{09D114A4-26F0-4557-8C69-7DE0FC83800B}" dt="2024-03-05T13:26:27.842" v="6049" actId="478"/>
          <ac:cxnSpMkLst>
            <pc:docMk/>
            <pc:sldMk cId="2954754334" sldId="275"/>
            <ac:cxnSpMk id="101" creationId="{327EEA59-365E-8640-5D3F-86C5DCA253EE}"/>
          </ac:cxnSpMkLst>
        </pc:cxnChg>
      </pc:sldChg>
      <pc:sldChg chg="addSp delSp modSp add mod ord">
        <pc:chgData name="Sam Burnett" userId="36b0372e9fbccdfb" providerId="LiveId" clId="{09D114A4-26F0-4557-8C69-7DE0FC83800B}" dt="2024-03-10T11:49:54.653" v="8004" actId="20577"/>
        <pc:sldMkLst>
          <pc:docMk/>
          <pc:sldMk cId="3818423432" sldId="276"/>
        </pc:sldMkLst>
        <pc:spChg chg="mod">
          <ac:chgData name="Sam Burnett" userId="36b0372e9fbccdfb" providerId="LiveId" clId="{09D114A4-26F0-4557-8C69-7DE0FC83800B}" dt="2024-03-10T11:49:54.653" v="8004" actId="20577"/>
          <ac:spMkLst>
            <pc:docMk/>
            <pc:sldMk cId="3818423432" sldId="276"/>
            <ac:spMk id="2" creationId="{FC700CEF-176E-8751-CEA1-4AC3D7D4CD32}"/>
          </ac:spMkLst>
        </pc:spChg>
        <pc:spChg chg="del">
          <ac:chgData name="Sam Burnett" userId="36b0372e9fbccdfb" providerId="LiveId" clId="{09D114A4-26F0-4557-8C69-7DE0FC83800B}" dt="2024-03-05T13:26:38.558" v="6051" actId="478"/>
          <ac:spMkLst>
            <pc:docMk/>
            <pc:sldMk cId="3818423432" sldId="276"/>
            <ac:spMk id="4" creationId="{E6A5B80C-9662-BC55-C518-46ABC34E7F05}"/>
          </ac:spMkLst>
        </pc:spChg>
        <pc:spChg chg="add del mod">
          <ac:chgData name="Sam Burnett" userId="36b0372e9fbccdfb" providerId="LiveId" clId="{09D114A4-26F0-4557-8C69-7DE0FC83800B}" dt="2024-03-05T13:26:40.183" v="6052" actId="478"/>
          <ac:spMkLst>
            <pc:docMk/>
            <pc:sldMk cId="3818423432" sldId="276"/>
            <ac:spMk id="5" creationId="{2DFF530C-3DD0-5DB6-E2C2-9DE13B64E39E}"/>
          </ac:spMkLst>
        </pc:spChg>
        <pc:spChg chg="mod">
          <ac:chgData name="Sam Burnett" userId="36b0372e9fbccdfb" providerId="LiveId" clId="{09D114A4-26F0-4557-8C69-7DE0FC83800B}" dt="2024-03-05T13:27:06.942" v="6056" actId="1076"/>
          <ac:spMkLst>
            <pc:docMk/>
            <pc:sldMk cId="3818423432" sldId="276"/>
            <ac:spMk id="196" creationId="{176C8892-C6BD-FF2F-341D-849EA4867723}"/>
          </ac:spMkLst>
        </pc:spChg>
        <pc:spChg chg="mod">
          <ac:chgData name="Sam Burnett" userId="36b0372e9fbccdfb" providerId="LiveId" clId="{09D114A4-26F0-4557-8C69-7DE0FC83800B}" dt="2024-03-05T14:31:46.935" v="7042" actId="122"/>
          <ac:spMkLst>
            <pc:docMk/>
            <pc:sldMk cId="3818423432" sldId="276"/>
            <ac:spMk id="197" creationId="{569AA6A9-19B3-A195-4CB4-E1381C0764C2}"/>
          </ac:spMkLst>
        </pc:spChg>
        <pc:spChg chg="mod">
          <ac:chgData name="Sam Burnett" userId="36b0372e9fbccdfb" providerId="LiveId" clId="{09D114A4-26F0-4557-8C69-7DE0FC83800B}" dt="2024-03-05T13:27:17.923" v="6057" actId="1076"/>
          <ac:spMkLst>
            <pc:docMk/>
            <pc:sldMk cId="3818423432" sldId="276"/>
            <ac:spMk id="198" creationId="{A55460AD-7751-C962-3D71-45947B8B128C}"/>
          </ac:spMkLst>
        </pc:spChg>
        <pc:grpChg chg="mod">
          <ac:chgData name="Sam Burnett" userId="36b0372e9fbccdfb" providerId="LiveId" clId="{09D114A4-26F0-4557-8C69-7DE0FC83800B}" dt="2024-03-05T13:27:03.349" v="6055" actId="1076"/>
          <ac:grpSpMkLst>
            <pc:docMk/>
            <pc:sldMk cId="3818423432" sldId="276"/>
            <ac:grpSpMk id="98" creationId="{25E7CA45-0716-E9DE-F879-175CE01F921F}"/>
          </ac:grpSpMkLst>
        </pc:grpChg>
        <pc:grpChg chg="mod">
          <ac:chgData name="Sam Burnett" userId="36b0372e9fbccdfb" providerId="LiveId" clId="{09D114A4-26F0-4557-8C69-7DE0FC83800B}" dt="2024-03-05T13:27:17.923" v="6057" actId="1076"/>
          <ac:grpSpMkLst>
            <pc:docMk/>
            <pc:sldMk cId="3818423432" sldId="276"/>
            <ac:grpSpMk id="195" creationId="{8EF24902-B2E3-4944-3A20-1021613DF4C4}"/>
          </ac:grpSpMkLst>
        </pc:grpChg>
        <pc:picChg chg="mod">
          <ac:chgData name="Sam Burnett" userId="36b0372e9fbccdfb" providerId="LiveId" clId="{09D114A4-26F0-4557-8C69-7DE0FC83800B}" dt="2024-03-05T13:27:17.923" v="6057" actId="1076"/>
          <ac:picMkLst>
            <pc:docMk/>
            <pc:sldMk cId="3818423432" sldId="276"/>
            <ac:picMk id="199" creationId="{27034A53-548F-57EE-D77A-C41CB4189D53}"/>
          </ac:picMkLst>
        </pc:picChg>
      </pc:sldChg>
      <pc:sldChg chg="addSp delSp modSp add mod">
        <pc:chgData name="Sam Burnett" userId="36b0372e9fbccdfb" providerId="LiveId" clId="{09D114A4-26F0-4557-8C69-7DE0FC83800B}" dt="2024-03-10T12:29:17.898" v="8079" actId="14100"/>
        <pc:sldMkLst>
          <pc:docMk/>
          <pc:sldMk cId="3673195424" sldId="277"/>
        </pc:sldMkLst>
        <pc:spChg chg="mod">
          <ac:chgData name="Sam Burnett" userId="36b0372e9fbccdfb" providerId="LiveId" clId="{09D114A4-26F0-4557-8C69-7DE0FC83800B}" dt="2024-03-07T17:32:26.021" v="7955" actId="404"/>
          <ac:spMkLst>
            <pc:docMk/>
            <pc:sldMk cId="3673195424" sldId="277"/>
            <ac:spMk id="4" creationId="{6E491F45-E15C-4F3F-640D-DA6CD04AD773}"/>
          </ac:spMkLst>
        </pc:spChg>
        <pc:spChg chg="del">
          <ac:chgData name="Sam Burnett" userId="36b0372e9fbccdfb" providerId="LiveId" clId="{09D114A4-26F0-4557-8C69-7DE0FC83800B}" dt="2024-03-05T14:44:41.217" v="7495" actId="478"/>
          <ac:spMkLst>
            <pc:docMk/>
            <pc:sldMk cId="3673195424" sldId="277"/>
            <ac:spMk id="11" creationId="{230F5F06-34A9-85DE-1F7B-868599775D93}"/>
          </ac:spMkLst>
        </pc:spChg>
        <pc:spChg chg="mod">
          <ac:chgData name="Sam Burnett" userId="36b0372e9fbccdfb" providerId="LiveId" clId="{09D114A4-26F0-4557-8C69-7DE0FC83800B}" dt="2024-03-10T12:29:17.898" v="8079" actId="14100"/>
          <ac:spMkLst>
            <pc:docMk/>
            <pc:sldMk cId="3673195424" sldId="277"/>
            <ac:spMk id="12" creationId="{A5D04CEE-524D-3E96-8145-D5ED31F61849}"/>
          </ac:spMkLst>
        </pc:spChg>
        <pc:spChg chg="del">
          <ac:chgData name="Sam Burnett" userId="36b0372e9fbccdfb" providerId="LiveId" clId="{09D114A4-26F0-4557-8C69-7DE0FC83800B}" dt="2024-03-05T14:44:44.669" v="7497" actId="478"/>
          <ac:spMkLst>
            <pc:docMk/>
            <pc:sldMk cId="3673195424" sldId="277"/>
            <ac:spMk id="13" creationId="{BDF79676-D5F4-2D36-312A-49D8A11811DA}"/>
          </ac:spMkLst>
        </pc:spChg>
        <pc:spChg chg="del">
          <ac:chgData name="Sam Burnett" userId="36b0372e9fbccdfb" providerId="LiveId" clId="{09D114A4-26F0-4557-8C69-7DE0FC83800B}" dt="2024-03-05T14:43:13.579" v="7384" actId="478"/>
          <ac:spMkLst>
            <pc:docMk/>
            <pc:sldMk cId="3673195424" sldId="277"/>
            <ac:spMk id="18" creationId="{0418286F-7AEF-1A41-ED6B-9D068BAA5F6B}"/>
          </ac:spMkLst>
        </pc:spChg>
        <pc:spChg chg="del">
          <ac:chgData name="Sam Burnett" userId="36b0372e9fbccdfb" providerId="LiveId" clId="{09D114A4-26F0-4557-8C69-7DE0FC83800B}" dt="2024-03-05T14:43:15.673" v="7385" actId="478"/>
          <ac:spMkLst>
            <pc:docMk/>
            <pc:sldMk cId="3673195424" sldId="277"/>
            <ac:spMk id="19" creationId="{817D2FEA-1B31-4D44-06E5-46AED0AFEB0F}"/>
          </ac:spMkLst>
        </pc:spChg>
        <pc:picChg chg="add del mod">
          <ac:chgData name="Sam Burnett" userId="36b0372e9fbccdfb" providerId="LiveId" clId="{09D114A4-26F0-4557-8C69-7DE0FC83800B}" dt="2024-03-05T14:46:20.064" v="7508" actId="478"/>
          <ac:picMkLst>
            <pc:docMk/>
            <pc:sldMk cId="3673195424" sldId="277"/>
            <ac:picMk id="3" creationId="{4973B253-AAA3-8ADC-8C42-F5958F724A6F}"/>
          </ac:picMkLst>
        </pc:picChg>
        <pc:picChg chg="add mod">
          <ac:chgData name="Sam Burnett" userId="36b0372e9fbccdfb" providerId="LiveId" clId="{09D114A4-26F0-4557-8C69-7DE0FC83800B}" dt="2024-03-05T14:46:27.485" v="7512" actId="1076"/>
          <ac:picMkLst>
            <pc:docMk/>
            <pc:sldMk cId="3673195424" sldId="277"/>
            <ac:picMk id="5" creationId="{8A15898B-3BE2-712E-54C6-8ED0131464C7}"/>
          </ac:picMkLst>
        </pc:picChg>
        <pc:picChg chg="del">
          <ac:chgData name="Sam Burnett" userId="36b0372e9fbccdfb" providerId="LiveId" clId="{09D114A4-26F0-4557-8C69-7DE0FC83800B}" dt="2024-03-05T14:44:42.467" v="7496" actId="478"/>
          <ac:picMkLst>
            <pc:docMk/>
            <pc:sldMk cId="3673195424" sldId="277"/>
            <ac:picMk id="16" creationId="{A9376A06-0539-2AC8-552E-DDE9BC75DC17}"/>
          </ac:picMkLst>
        </pc:picChg>
      </pc:sldChg>
      <pc:sldChg chg="add del ord">
        <pc:chgData name="Sam Burnett" userId="36b0372e9fbccdfb" providerId="LiveId" clId="{09D114A4-26F0-4557-8C69-7DE0FC83800B}" dt="2024-03-05T14:47:29.345" v="7572" actId="47"/>
        <pc:sldMkLst>
          <pc:docMk/>
          <pc:sldMk cId="341277631" sldId="278"/>
        </pc:sldMkLst>
      </pc:sldChg>
      <pc:sldChg chg="addSp delSp modSp add mod ord">
        <pc:chgData name="Sam Burnett" userId="36b0372e9fbccdfb" providerId="LiveId" clId="{09D114A4-26F0-4557-8C69-7DE0FC83800B}" dt="2024-03-10T11:53:54.389" v="8010"/>
        <pc:sldMkLst>
          <pc:docMk/>
          <pc:sldMk cId="451462926" sldId="278"/>
        </pc:sldMkLst>
        <pc:spChg chg="mod">
          <ac:chgData name="Sam Burnett" userId="36b0372e9fbccdfb" providerId="LiveId" clId="{09D114A4-26F0-4557-8C69-7DE0FC83800B}" dt="2024-03-05T14:54:25.244" v="7706" actId="20577"/>
          <ac:spMkLst>
            <pc:docMk/>
            <pc:sldMk cId="451462926" sldId="278"/>
            <ac:spMk id="2" creationId="{15E7389D-2198-7F54-E317-CACFE93BCE39}"/>
          </ac:spMkLst>
        </pc:spChg>
        <pc:spChg chg="del">
          <ac:chgData name="Sam Burnett" userId="36b0372e9fbccdfb" providerId="LiveId" clId="{09D114A4-26F0-4557-8C69-7DE0FC83800B}" dt="2024-03-05T14:53:04.888" v="7688" actId="478"/>
          <ac:spMkLst>
            <pc:docMk/>
            <pc:sldMk cId="451462926" sldId="278"/>
            <ac:spMk id="3" creationId="{EBD6B15D-2AD4-EFD1-3417-686E5141A1F7}"/>
          </ac:spMkLst>
        </pc:spChg>
        <pc:spChg chg="add del mod">
          <ac:chgData name="Sam Burnett" userId="36b0372e9fbccdfb" providerId="LiveId" clId="{09D114A4-26F0-4557-8C69-7DE0FC83800B}" dt="2024-03-05T14:52:55.828" v="7685" actId="478"/>
          <ac:spMkLst>
            <pc:docMk/>
            <pc:sldMk cId="451462926" sldId="278"/>
            <ac:spMk id="7" creationId="{77757852-C54D-AE88-A275-E7DCEF2B8F78}"/>
          </ac:spMkLst>
        </pc:spChg>
        <pc:spChg chg="add del mod">
          <ac:chgData name="Sam Burnett" userId="36b0372e9fbccdfb" providerId="LiveId" clId="{09D114A4-26F0-4557-8C69-7DE0FC83800B}" dt="2024-03-05T14:53:06.373" v="7689" actId="478"/>
          <ac:spMkLst>
            <pc:docMk/>
            <pc:sldMk cId="451462926" sldId="278"/>
            <ac:spMk id="9" creationId="{E08A05CF-08F6-BEA9-123C-7E603CCD978C}"/>
          </ac:spMkLst>
        </pc:spChg>
        <pc:spChg chg="mod">
          <ac:chgData name="Sam Burnett" userId="36b0372e9fbccdfb" providerId="LiveId" clId="{09D114A4-26F0-4557-8C69-7DE0FC83800B}" dt="2024-03-05T14:53:00.624" v="7687" actId="20577"/>
          <ac:spMkLst>
            <pc:docMk/>
            <pc:sldMk cId="451462926" sldId="278"/>
            <ac:spMk id="11" creationId="{29245198-F3D2-584C-0153-1807F1D802CD}"/>
          </ac:spMkLst>
        </pc:spChg>
        <pc:spChg chg="del">
          <ac:chgData name="Sam Burnett" userId="36b0372e9fbccdfb" providerId="LiveId" clId="{09D114A4-26F0-4557-8C69-7DE0FC83800B}" dt="2024-03-05T14:52:54" v="7684" actId="478"/>
          <ac:spMkLst>
            <pc:docMk/>
            <pc:sldMk cId="451462926" sldId="278"/>
            <ac:spMk id="17" creationId="{919BF08F-E990-E9F7-CD6A-B3A891CD18B6}"/>
          </ac:spMkLst>
        </pc:spChg>
        <pc:spChg chg="mod">
          <ac:chgData name="Sam Burnett" userId="36b0372e9fbccdfb" providerId="LiveId" clId="{09D114A4-26F0-4557-8C69-7DE0FC83800B}" dt="2024-03-05T14:53:13.730" v="7690" actId="1076"/>
          <ac:spMkLst>
            <pc:docMk/>
            <pc:sldMk cId="451462926" sldId="278"/>
            <ac:spMk id="19" creationId="{01BB4B74-FFF5-50D3-C5B6-8EF15A64E2FA}"/>
          </ac:spMkLst>
        </pc:spChg>
        <pc:spChg chg="mod">
          <ac:chgData name="Sam Burnett" userId="36b0372e9fbccdfb" providerId="LiveId" clId="{09D114A4-26F0-4557-8C69-7DE0FC83800B}" dt="2024-03-07T17:24:21.170" v="7950" actId="20577"/>
          <ac:spMkLst>
            <pc:docMk/>
            <pc:sldMk cId="451462926" sldId="278"/>
            <ac:spMk id="21" creationId="{6AE823D4-8CB3-2F4A-BE83-24EB4AF6FC79}"/>
          </ac:spMkLst>
        </pc:spChg>
        <pc:picChg chg="del">
          <ac:chgData name="Sam Burnett" userId="36b0372e9fbccdfb" providerId="LiveId" clId="{09D114A4-26F0-4557-8C69-7DE0FC83800B}" dt="2024-03-05T14:52:57.202" v="7686" actId="478"/>
          <ac:picMkLst>
            <pc:docMk/>
            <pc:sldMk cId="451462926" sldId="278"/>
            <ac:picMk id="4" creationId="{79FDE7E5-BC86-E4EA-BAB3-1ECC43AB2661}"/>
          </ac:picMkLst>
        </pc:picChg>
      </pc:sldChg>
      <pc:sldChg chg="addSp delSp modSp add mod">
        <pc:chgData name="Sam Burnett" userId="36b0372e9fbccdfb" providerId="LiveId" clId="{09D114A4-26F0-4557-8C69-7DE0FC83800B}" dt="2024-03-07T17:18:33.306" v="7941" actId="404"/>
        <pc:sldMkLst>
          <pc:docMk/>
          <pc:sldMk cId="1332523351" sldId="279"/>
        </pc:sldMkLst>
        <pc:spChg chg="del">
          <ac:chgData name="Sam Burnett" userId="36b0372e9fbccdfb" providerId="LiveId" clId="{09D114A4-26F0-4557-8C69-7DE0FC83800B}" dt="2024-03-07T17:09:25.271" v="7894" actId="478"/>
          <ac:spMkLst>
            <pc:docMk/>
            <pc:sldMk cId="1332523351" sldId="279"/>
            <ac:spMk id="3" creationId="{D9C64389-59D9-A1DE-DD30-106813F4AD49}"/>
          </ac:spMkLst>
        </pc:spChg>
        <pc:spChg chg="del">
          <ac:chgData name="Sam Burnett" userId="36b0372e9fbccdfb" providerId="LiveId" clId="{09D114A4-26F0-4557-8C69-7DE0FC83800B}" dt="2024-03-07T17:09:27.303" v="7896" actId="478"/>
          <ac:spMkLst>
            <pc:docMk/>
            <pc:sldMk cId="1332523351" sldId="279"/>
            <ac:spMk id="4" creationId="{D3771B8B-0DB1-7A1D-8EEE-4BF9B520262C}"/>
          </ac:spMkLst>
        </pc:spChg>
        <pc:spChg chg="mod">
          <ac:chgData name="Sam Burnett" userId="36b0372e9fbccdfb" providerId="LiveId" clId="{09D114A4-26F0-4557-8C69-7DE0FC83800B}" dt="2024-03-07T17:10:39.636" v="7905" actId="404"/>
          <ac:spMkLst>
            <pc:docMk/>
            <pc:sldMk cId="1332523351" sldId="279"/>
            <ac:spMk id="6" creationId="{14C07FDD-3F1F-06DF-AE46-18C7C063D53E}"/>
          </ac:spMkLst>
        </pc:spChg>
        <pc:spChg chg="del">
          <ac:chgData name="Sam Burnett" userId="36b0372e9fbccdfb" providerId="LiveId" clId="{09D114A4-26F0-4557-8C69-7DE0FC83800B}" dt="2024-03-07T17:09:29.179" v="7898" actId="478"/>
          <ac:spMkLst>
            <pc:docMk/>
            <pc:sldMk cId="1332523351" sldId="279"/>
            <ac:spMk id="7" creationId="{EDDE001B-C77D-4D7F-D44D-4DDD847AAFCD}"/>
          </ac:spMkLst>
        </pc:spChg>
        <pc:spChg chg="del">
          <ac:chgData name="Sam Burnett" userId="36b0372e9fbccdfb" providerId="LiveId" clId="{09D114A4-26F0-4557-8C69-7DE0FC83800B}" dt="2024-03-07T17:09:31.788" v="7900" actId="478"/>
          <ac:spMkLst>
            <pc:docMk/>
            <pc:sldMk cId="1332523351" sldId="279"/>
            <ac:spMk id="8" creationId="{C61B82F1-E5A9-6BE9-DCC5-CAF3CF763591}"/>
          </ac:spMkLst>
        </pc:spChg>
        <pc:spChg chg="add del mod">
          <ac:chgData name="Sam Burnett" userId="36b0372e9fbccdfb" providerId="LiveId" clId="{09D114A4-26F0-4557-8C69-7DE0FC83800B}" dt="2024-03-07T17:09:26.225" v="7895" actId="478"/>
          <ac:spMkLst>
            <pc:docMk/>
            <pc:sldMk cId="1332523351" sldId="279"/>
            <ac:spMk id="13" creationId="{F8D7E23F-ED31-A5D7-F733-AF9C8FE4E125}"/>
          </ac:spMkLst>
        </pc:spChg>
        <pc:spChg chg="add del mod">
          <ac:chgData name="Sam Burnett" userId="36b0372e9fbccdfb" providerId="LiveId" clId="{09D114A4-26F0-4557-8C69-7DE0FC83800B}" dt="2024-03-07T17:09:27.913" v="7897" actId="478"/>
          <ac:spMkLst>
            <pc:docMk/>
            <pc:sldMk cId="1332523351" sldId="279"/>
            <ac:spMk id="15" creationId="{07B8B0A0-335F-9C0D-F4A9-F994B6D09A11}"/>
          </ac:spMkLst>
        </pc:spChg>
        <pc:spChg chg="add del mod">
          <ac:chgData name="Sam Burnett" userId="36b0372e9fbccdfb" providerId="LiveId" clId="{09D114A4-26F0-4557-8C69-7DE0FC83800B}" dt="2024-03-07T17:09:30.773" v="7899" actId="478"/>
          <ac:spMkLst>
            <pc:docMk/>
            <pc:sldMk cId="1332523351" sldId="279"/>
            <ac:spMk id="17" creationId="{5CA039F6-6F7E-D083-F2A0-E4B128BC1260}"/>
          </ac:spMkLst>
        </pc:spChg>
        <pc:spChg chg="add del mod">
          <ac:chgData name="Sam Burnett" userId="36b0372e9fbccdfb" providerId="LiveId" clId="{09D114A4-26F0-4557-8C69-7DE0FC83800B}" dt="2024-03-07T17:09:32.491" v="7901" actId="478"/>
          <ac:spMkLst>
            <pc:docMk/>
            <pc:sldMk cId="1332523351" sldId="279"/>
            <ac:spMk id="19" creationId="{B5984474-509D-451F-8CE7-59F2AC84249A}"/>
          </ac:spMkLst>
        </pc:spChg>
        <pc:spChg chg="add mod">
          <ac:chgData name="Sam Burnett" userId="36b0372e9fbccdfb" providerId="LiveId" clId="{09D114A4-26F0-4557-8C69-7DE0FC83800B}" dt="2024-03-07T17:17:54.764" v="7935" actId="14100"/>
          <ac:spMkLst>
            <pc:docMk/>
            <pc:sldMk cId="1332523351" sldId="279"/>
            <ac:spMk id="22" creationId="{73B5FE0C-8966-4CB4-EBF9-59EF82F9424F}"/>
          </ac:spMkLst>
        </pc:spChg>
        <pc:spChg chg="add mod">
          <ac:chgData name="Sam Burnett" userId="36b0372e9fbccdfb" providerId="LiveId" clId="{09D114A4-26F0-4557-8C69-7DE0FC83800B}" dt="2024-03-07T17:18:33.306" v="7941" actId="404"/>
          <ac:spMkLst>
            <pc:docMk/>
            <pc:sldMk cId="1332523351" sldId="279"/>
            <ac:spMk id="23" creationId="{D6530964-50C1-76C0-E9CF-CF3DB1DA69F4}"/>
          </ac:spMkLst>
        </pc:spChg>
        <pc:picChg chg="add mod">
          <ac:chgData name="Sam Burnett" userId="36b0372e9fbccdfb" providerId="LiveId" clId="{09D114A4-26F0-4557-8C69-7DE0FC83800B}" dt="2024-03-07T17:14:16.120" v="7910" actId="1076"/>
          <ac:picMkLst>
            <pc:docMk/>
            <pc:sldMk cId="1332523351" sldId="279"/>
            <ac:picMk id="20" creationId="{EF8AABFC-C153-98C4-EB27-F83E753184AA}"/>
          </ac:picMkLst>
        </pc:picChg>
        <pc:picChg chg="add mod">
          <ac:chgData name="Sam Burnett" userId="36b0372e9fbccdfb" providerId="LiveId" clId="{09D114A4-26F0-4557-8C69-7DE0FC83800B}" dt="2024-03-07T17:16:29.550" v="7926" actId="1076"/>
          <ac:picMkLst>
            <pc:docMk/>
            <pc:sldMk cId="1332523351" sldId="279"/>
            <ac:picMk id="21" creationId="{6EBE3A86-31D4-D672-4DDF-E457AE66C266}"/>
          </ac:picMkLst>
        </pc:picChg>
      </pc:sldChg>
      <pc:sldChg chg="addSp delSp modSp add mod">
        <pc:chgData name="Sam Burnett" userId="36b0372e9fbccdfb" providerId="LiveId" clId="{09D114A4-26F0-4557-8C69-7DE0FC83800B}" dt="2024-03-07T17:19:06.812" v="7945" actId="1076"/>
        <pc:sldMkLst>
          <pc:docMk/>
          <pc:sldMk cId="471530983" sldId="280"/>
        </pc:sldMkLst>
        <pc:spChg chg="del">
          <ac:chgData name="Sam Burnett" userId="36b0372e9fbccdfb" providerId="LiveId" clId="{09D114A4-26F0-4557-8C69-7DE0FC83800B}" dt="2024-03-07T17:17:06.170" v="7927" actId="478"/>
          <ac:spMkLst>
            <pc:docMk/>
            <pc:sldMk cId="471530983" sldId="280"/>
            <ac:spMk id="3" creationId="{97606ED4-5567-3140-4882-A6F70294A699}"/>
          </ac:spMkLst>
        </pc:spChg>
        <pc:spChg chg="del">
          <ac:chgData name="Sam Burnett" userId="36b0372e9fbccdfb" providerId="LiveId" clId="{09D114A4-26F0-4557-8C69-7DE0FC83800B}" dt="2024-03-07T17:17:06.170" v="7927" actId="478"/>
          <ac:spMkLst>
            <pc:docMk/>
            <pc:sldMk cId="471530983" sldId="280"/>
            <ac:spMk id="4" creationId="{204579A5-877D-53F7-036C-DDE494B8071A}"/>
          </ac:spMkLst>
        </pc:spChg>
        <pc:spChg chg="del">
          <ac:chgData name="Sam Burnett" userId="36b0372e9fbccdfb" providerId="LiveId" clId="{09D114A4-26F0-4557-8C69-7DE0FC83800B}" dt="2024-03-07T17:17:06.170" v="7927" actId="478"/>
          <ac:spMkLst>
            <pc:docMk/>
            <pc:sldMk cId="471530983" sldId="280"/>
            <ac:spMk id="5" creationId="{3876840E-6130-4A79-838A-FD7C7EEE8C56}"/>
          </ac:spMkLst>
        </pc:spChg>
        <pc:spChg chg="del">
          <ac:chgData name="Sam Burnett" userId="36b0372e9fbccdfb" providerId="LiveId" clId="{09D114A4-26F0-4557-8C69-7DE0FC83800B}" dt="2024-03-07T17:17:06.170" v="7927" actId="478"/>
          <ac:spMkLst>
            <pc:docMk/>
            <pc:sldMk cId="471530983" sldId="280"/>
            <ac:spMk id="6" creationId="{AC116735-DB4A-868A-8B38-4C83DDCACE03}"/>
          </ac:spMkLst>
        </pc:spChg>
        <pc:spChg chg="add del mod">
          <ac:chgData name="Sam Burnett" userId="36b0372e9fbccdfb" providerId="LiveId" clId="{09D114A4-26F0-4557-8C69-7DE0FC83800B}" dt="2024-03-07T17:17:09.327" v="7928" actId="478"/>
          <ac:spMkLst>
            <pc:docMk/>
            <pc:sldMk cId="471530983" sldId="280"/>
            <ac:spMk id="13" creationId="{C30F7E6B-63F8-E29A-BF32-0348B157975A}"/>
          </ac:spMkLst>
        </pc:spChg>
        <pc:spChg chg="add del mod">
          <ac:chgData name="Sam Burnett" userId="36b0372e9fbccdfb" providerId="LiveId" clId="{09D114A4-26F0-4557-8C69-7DE0FC83800B}" dt="2024-03-07T17:17:09.327" v="7928" actId="478"/>
          <ac:spMkLst>
            <pc:docMk/>
            <pc:sldMk cId="471530983" sldId="280"/>
            <ac:spMk id="15" creationId="{28A7C928-B638-C620-07AC-B0D01B2F84A0}"/>
          </ac:spMkLst>
        </pc:spChg>
        <pc:spChg chg="add del mod">
          <ac:chgData name="Sam Burnett" userId="36b0372e9fbccdfb" providerId="LiveId" clId="{09D114A4-26F0-4557-8C69-7DE0FC83800B}" dt="2024-03-07T17:17:09.327" v="7928" actId="478"/>
          <ac:spMkLst>
            <pc:docMk/>
            <pc:sldMk cId="471530983" sldId="280"/>
            <ac:spMk id="17" creationId="{A367F3ED-FC7B-335B-BB2D-753D9077AE35}"/>
          </ac:spMkLst>
        </pc:spChg>
        <pc:spChg chg="add del mod">
          <ac:chgData name="Sam Burnett" userId="36b0372e9fbccdfb" providerId="LiveId" clId="{09D114A4-26F0-4557-8C69-7DE0FC83800B}" dt="2024-03-07T17:17:09.327" v="7928" actId="478"/>
          <ac:spMkLst>
            <pc:docMk/>
            <pc:sldMk cId="471530983" sldId="280"/>
            <ac:spMk id="19" creationId="{BD2F5CE3-ED02-A767-E3AA-04C6C620D087}"/>
          </ac:spMkLst>
        </pc:spChg>
        <pc:picChg chg="add mod">
          <ac:chgData name="Sam Burnett" userId="36b0372e9fbccdfb" providerId="LiveId" clId="{09D114A4-26F0-4557-8C69-7DE0FC83800B}" dt="2024-03-07T17:19:06.812" v="7945" actId="1076"/>
          <ac:picMkLst>
            <pc:docMk/>
            <pc:sldMk cId="471530983" sldId="280"/>
            <ac:picMk id="20" creationId="{093BF8DB-D6A5-06FA-F4BE-D7775BBF90A5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F1A4F8C-E918-4AA2-B7D6-8BA3DF09F0B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6F2EAE0-7046-43A4-A1B0-62E783DBF35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E5E78637-9866-472C-B827-FE74ABBD3EA1}" type="datetime1">
              <a:rPr lang="en-GB" smtClean="0"/>
              <a:t>11/03/2024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BA7D107-515E-4AFF-A175-895B266E35C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22CA95-5884-4688-8B0C-37914EB10853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B2490F62-96B5-44BE-A8A5-3DEBC6A2B6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20509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4BBE3B7A-5542-440A-B7CD-5AB6A17E6EFE}" type="datetime1">
              <a:rPr lang="en-GB" noProof="0" smtClean="0"/>
              <a:t>11/03/2024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B63359F2-43EF-4812-9DC0-98C0B1A40681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7011160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B63359F2-43EF-4812-9DC0-98C0B1A4068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94791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B63359F2-43EF-4812-9DC0-98C0B1A4068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90530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F966EE-39A0-2206-127F-A09C62A707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50FBEA6-458A-3D6A-B629-DDD74751B62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B41CA1B-1648-ED8C-8A1E-E7AA14241F1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9F836F-A016-357D-91B3-295AF7FE91E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B63359F2-43EF-4812-9DC0-98C0B1A4068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2843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B63359F2-43EF-4812-9DC0-98C0B1A4068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5083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CFC253-DA13-549F-2A50-A172EEDE07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50160E1-8E09-A34A-B5CB-459EF1AE86C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8632D20-7ABB-199F-CA3F-320C8279A6F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C713A7-AF29-7A10-C4DD-FEC1D620E63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B63359F2-43EF-4812-9DC0-98C0B1A4068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367433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C28E3E-99A0-A24B-02D4-C13FEA39CB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1DBC81F-DAF0-0864-DCA6-0CBE8D45C6D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07EE26C-8E7C-AB94-CFD3-F90188FFCCF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1295DB-058F-A008-4E96-42B46809AC2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B63359F2-43EF-4812-9DC0-98C0B1A4068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53993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B63359F2-43EF-4812-9DC0-98C0B1A4068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464028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3A1D16-5428-74B0-FC32-2B2D1815CC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6A83A03-3B84-CEA7-4CDA-CFDAC10A1E9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13F4038-786A-D243-2879-19EC869BF9A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1FA9B1-C871-8AAA-DFC2-22731C0285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B63359F2-43EF-4812-9DC0-98C0B1A4068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95740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D16504-1CDD-9FAD-24F9-5334606A0C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8941F67-9D78-2F55-6876-5C90CD6708F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E702092-00FE-75B3-53D2-BF5794C673F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8E501D-B4FB-91EC-1205-ECD1714E5A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B63359F2-43EF-4812-9DC0-98C0B1A4068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068235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9DCBFC-4066-8F3A-BFEC-5252735596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4398BA6-54B3-CD90-36E8-08295394CBC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5AA0A7E-E2DA-A4AE-C826-89B5FD73FF4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F42A21-4E2F-2E2B-154B-3FE6E21FE7A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B63359F2-43EF-4812-9DC0-98C0B1A4068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01570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A10829-14C6-EAD8-26FE-4136378846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274679B-B2FB-C4F9-978B-D8DEDB0829C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0DBB25E-5AD9-4078-252B-FE676A557DF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04A054-A6B2-8179-8ABA-535ADF61C7C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B63359F2-43EF-4812-9DC0-98C0B1A4068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327901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1D7BFD-EC20-2105-4A47-3F1DF751A5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D73F119-21C3-E093-91AC-64927445B31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D3B9CE6-FF02-E20C-36DE-419106EB7D7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64A193-A303-8018-917B-57FD44F5104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B63359F2-43EF-4812-9DC0-98C0B1A40681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781634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B63359F2-43EF-4812-9DC0-98C0B1A40681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949124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0BC433-F930-54D6-9471-BF66D209A3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7A4037A-3AEF-A9CF-F555-DC4A286BE3A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853E797-D00A-E7A0-A6A8-5F1A1486554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51F7F1-E9BF-4107-861D-A406EAB280B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B63359F2-43EF-4812-9DC0-98C0B1A40681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12065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8A7612-596E-8470-51BA-29CE4582E1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E87B30B-A02D-F4A5-2953-9F3530D6787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F727088-25F0-1DBD-264C-EAB8A00A792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2B5F561-A297-0D06-9210-2A23EE9D6ED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B63359F2-43EF-4812-9DC0-98C0B1A40681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152506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B63359F2-43EF-4812-9DC0-98C0B1A40681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903877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64A8D8-5889-B357-002C-D3A4690364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5C539C1-11EE-3B2A-D40C-FD546663526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EE8668C-4C49-E161-4ADE-352318FE981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4C83A1-0E65-5DBC-49B0-E799F93C292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B63359F2-43EF-4812-9DC0-98C0B1A40681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256443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B63359F2-43EF-4812-9DC0-98C0B1A40681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89798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31937252-EACE-4232-855F-5C47E3F8B0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1191" y="704088"/>
            <a:ext cx="10993549" cy="1499616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3507450D-E801-41C1-9FD7-923530A06B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468233"/>
          </a:xfrm>
        </p:spPr>
        <p:txBody>
          <a:bodyPr rtlCol="0"/>
          <a:lstStyle>
            <a:lvl1pPr marL="0" indent="0">
              <a:buNone/>
              <a:defRPr/>
            </a:lvl1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CBA6DBC1-39A1-48A6-8B81-3CD966D06E8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48056" y="3081528"/>
            <a:ext cx="11265408" cy="3310128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4252831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926BD44-2224-46FF-A4E7-9C9FFE1972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5"/>
            <a:ext cx="3424138" cy="1500131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28249B4-F572-49E8-9B53-CB4E629EB9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2414788"/>
            <a:ext cx="3424138" cy="3975776"/>
          </a:xfrm>
        </p:spPr>
        <p:txBody>
          <a:bodyPr rtlCol="0"/>
          <a:lstStyle>
            <a:lvl1pPr marL="0" indent="0">
              <a:buNone/>
              <a:defRPr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06C12940-675F-4BDC-8733-71FEBC2FDC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42815" y="640080"/>
            <a:ext cx="3703320" cy="5751576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1" name="Picture Placeholder 9">
            <a:extLst>
              <a:ext uri="{FF2B5EF4-FFF2-40B4-BE49-F238E27FC236}">
                <a16:creationId xmlns:a16="http://schemas.microsoft.com/office/drawing/2014/main" id="{63AD391F-F462-4773-B9C7-B512F55F681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046720" y="640080"/>
            <a:ext cx="3703320" cy="5751576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889797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F9CC542F-D03C-4537-9B6E-7F653B6515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30730"/>
            <a:ext cx="3475915" cy="1478341"/>
          </a:xfrm>
        </p:spPr>
        <p:txBody>
          <a:bodyPr rtlCol="0">
            <a:normAutofit/>
          </a:bodyPr>
          <a:lstStyle/>
          <a:p>
            <a:pPr rtl="0"/>
            <a:r>
              <a:rPr lang="en-GB" noProof="0">
                <a:solidFill>
                  <a:schemeClr val="tx2"/>
                </a:solidFill>
              </a:rPr>
              <a:t>Click to edit Master title style</a:t>
            </a:r>
          </a:p>
        </p:txBody>
      </p:sp>
      <p:sp>
        <p:nvSpPr>
          <p:cNvPr id="6" name="Content Placeholder 2" descr="Tag=AccentColor&#10;Flavor=Light&#10;Target=Bullets">
            <a:extLst>
              <a:ext uri="{FF2B5EF4-FFF2-40B4-BE49-F238E27FC236}">
                <a16:creationId xmlns:a16="http://schemas.microsoft.com/office/drawing/2014/main" id="{C768CCB8-0718-4D4E-8EE1-1D28755005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180496"/>
            <a:ext cx="3475915" cy="3678303"/>
          </a:xfrm>
        </p:spPr>
        <p:txBody>
          <a:bodyPr rtlCol="0">
            <a:normAutofit/>
          </a:bodyPr>
          <a:lstStyle>
            <a:lvl1pPr marL="0" indent="0">
              <a:buNone/>
              <a:defRPr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5C3A8825-378F-41FE-A716-644287762A4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41800" y="630936"/>
            <a:ext cx="7504113" cy="352044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2E6B2055-B099-48CF-84C8-2AF6D561869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242816" y="4234252"/>
            <a:ext cx="3703320" cy="2139696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3" name="Picture Placeholder 10">
            <a:extLst>
              <a:ext uri="{FF2B5EF4-FFF2-40B4-BE49-F238E27FC236}">
                <a16:creationId xmlns:a16="http://schemas.microsoft.com/office/drawing/2014/main" id="{EED74C29-FF8A-4470-8221-FD11E7FB7D7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046720" y="4233672"/>
            <a:ext cx="3703320" cy="2139696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7494364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6E787D40-90B5-470E-95A2-784F1CB479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1191" y="4322102"/>
            <a:ext cx="10993549" cy="1153609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DDD90A03-8871-46F6-B527-27A279CAF3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1194" y="5475712"/>
            <a:ext cx="10993546" cy="590321"/>
          </a:xfrm>
        </p:spPr>
        <p:txBody>
          <a:bodyPr rtlCol="0"/>
          <a:lstStyle>
            <a:lvl1pPr marL="0" indent="0">
              <a:buNone/>
              <a:defRPr/>
            </a:lvl1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8C0DC8A-3006-4A75-A9BA-FCA96D2C38A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49580" y="603504"/>
            <a:ext cx="11292840" cy="3557016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5185048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31520"/>
            <a:ext cx="11029616" cy="987552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668871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19AD7E45-24A5-4020-858E-57CFA09557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9C213B6D-04F4-4E9D-AD86-E50884CB4C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468233"/>
          </a:xfrm>
        </p:spPr>
        <p:txBody>
          <a:bodyPr rtlCol="0"/>
          <a:lstStyle>
            <a:lvl1pPr marL="0" indent="0">
              <a:buNone/>
              <a:defRPr/>
            </a:lvl1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52DB8B62-62C2-4723-85AF-F5D87B489A6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48056" y="3081528"/>
            <a:ext cx="5486400" cy="3310128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1" name="Picture Placeholder 9">
            <a:extLst>
              <a:ext uri="{FF2B5EF4-FFF2-40B4-BE49-F238E27FC236}">
                <a16:creationId xmlns:a16="http://schemas.microsoft.com/office/drawing/2014/main" id="{D1329640-D9D1-44D4-8E40-04E753A2B82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54496" y="3081528"/>
            <a:ext cx="5486400" cy="3310128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578571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5" name="SmartArt Placeholder 14">
            <a:extLst>
              <a:ext uri="{FF2B5EF4-FFF2-40B4-BE49-F238E27FC236}">
                <a16:creationId xmlns:a16="http://schemas.microsoft.com/office/drawing/2014/main" id="{1A07AFA2-B97F-4965-B3E3-0399F8696B92}"/>
              </a:ext>
            </a:extLst>
          </p:cNvPr>
          <p:cNvSpPr>
            <a:spLocks noGrp="1"/>
          </p:cNvSpPr>
          <p:nvPr>
            <p:ph type="dgm" sz="quarter" idx="13"/>
          </p:nvPr>
        </p:nvSpPr>
        <p:spPr>
          <a:xfrm>
            <a:off x="576263" y="2290762"/>
            <a:ext cx="2286000" cy="251460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 noProof="0"/>
              <a:t>Click icon to add SmartArt graphic</a:t>
            </a:r>
          </a:p>
        </p:txBody>
      </p:sp>
      <p:sp>
        <p:nvSpPr>
          <p:cNvPr id="16" name="SmartArt Placeholder 14">
            <a:extLst>
              <a:ext uri="{FF2B5EF4-FFF2-40B4-BE49-F238E27FC236}">
                <a16:creationId xmlns:a16="http://schemas.microsoft.com/office/drawing/2014/main" id="{FBD83F25-25EA-4FCB-9180-B7567885BE7A}"/>
              </a:ext>
            </a:extLst>
          </p:cNvPr>
          <p:cNvSpPr>
            <a:spLocks noGrp="1"/>
          </p:cNvSpPr>
          <p:nvPr>
            <p:ph type="dgm" sz="quarter" idx="14"/>
          </p:nvPr>
        </p:nvSpPr>
        <p:spPr>
          <a:xfrm>
            <a:off x="3486759" y="2290762"/>
            <a:ext cx="2286000" cy="251460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 noProof="0"/>
              <a:t>Click icon to add SmartArt graphic</a:t>
            </a:r>
          </a:p>
        </p:txBody>
      </p:sp>
      <p:sp>
        <p:nvSpPr>
          <p:cNvPr id="17" name="SmartArt Placeholder 14">
            <a:extLst>
              <a:ext uri="{FF2B5EF4-FFF2-40B4-BE49-F238E27FC236}">
                <a16:creationId xmlns:a16="http://schemas.microsoft.com/office/drawing/2014/main" id="{C19AF1FD-578A-4AC1-8006-BF395C098188}"/>
              </a:ext>
            </a:extLst>
          </p:cNvPr>
          <p:cNvSpPr>
            <a:spLocks noGrp="1"/>
          </p:cNvSpPr>
          <p:nvPr>
            <p:ph type="dgm" sz="quarter" idx="15"/>
          </p:nvPr>
        </p:nvSpPr>
        <p:spPr>
          <a:xfrm>
            <a:off x="6397255" y="2290762"/>
            <a:ext cx="2286000" cy="251460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 noProof="0"/>
              <a:t>Click icon to add SmartArt graphic</a:t>
            </a:r>
          </a:p>
        </p:txBody>
      </p:sp>
      <p:sp>
        <p:nvSpPr>
          <p:cNvPr id="18" name="SmartArt Placeholder 14">
            <a:extLst>
              <a:ext uri="{FF2B5EF4-FFF2-40B4-BE49-F238E27FC236}">
                <a16:creationId xmlns:a16="http://schemas.microsoft.com/office/drawing/2014/main" id="{A30FAB41-D651-4537-9674-A090F9541E38}"/>
              </a:ext>
            </a:extLst>
          </p:cNvPr>
          <p:cNvSpPr>
            <a:spLocks noGrp="1"/>
          </p:cNvSpPr>
          <p:nvPr>
            <p:ph type="dgm" sz="quarter" idx="16"/>
          </p:nvPr>
        </p:nvSpPr>
        <p:spPr>
          <a:xfrm>
            <a:off x="9307750" y="2290762"/>
            <a:ext cx="2286000" cy="251460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 noProof="0"/>
              <a:t>Click icon to add SmartArt graphic</a:t>
            </a: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6FF70985-87A5-4813-BB21-CD79732947F5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76263" y="4943475"/>
            <a:ext cx="2286000" cy="365760"/>
          </a:xfrm>
        </p:spPr>
        <p:txBody>
          <a:bodyPr rtlCol="0">
            <a:noAutofit/>
          </a:bodyPr>
          <a:lstStyle>
            <a:lvl1pPr marL="0" indent="0">
              <a:buNone/>
              <a:defRPr sz="1800"/>
            </a:lvl1pPr>
            <a:lvl2pPr marL="324000" indent="0">
              <a:buNone/>
              <a:defRPr sz="1800"/>
            </a:lvl2pPr>
            <a:lvl3pPr marL="630000" indent="0">
              <a:buNone/>
              <a:defRPr sz="1800"/>
            </a:lvl3pPr>
            <a:lvl4pPr marL="1008000" indent="0">
              <a:buNone/>
              <a:defRPr sz="1800"/>
            </a:lvl4pPr>
            <a:lvl5pPr marL="1368000" indent="0">
              <a:buNone/>
              <a:defRPr sz="1800"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8F30C930-1919-4A13-98BD-6CB6119CC11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75894" y="5447348"/>
            <a:ext cx="2286000" cy="365760"/>
          </a:xfrm>
        </p:spPr>
        <p:txBody>
          <a:bodyPr rtlCol="0">
            <a:noAutofit/>
          </a:bodyPr>
          <a:lstStyle>
            <a:lvl1pPr marL="0" indent="0">
              <a:buNone/>
              <a:defRPr sz="1600"/>
            </a:lvl1pPr>
            <a:lvl2pPr marL="324000" indent="0">
              <a:buNone/>
              <a:defRPr sz="1600"/>
            </a:lvl2pPr>
            <a:lvl3pPr marL="630000" indent="0">
              <a:buNone/>
              <a:defRPr sz="1600"/>
            </a:lvl3pPr>
            <a:lvl4pPr marL="1008000" indent="0">
              <a:buNone/>
              <a:defRPr sz="1600"/>
            </a:lvl4pPr>
            <a:lvl5pPr marL="1368000" indent="0">
              <a:buNone/>
              <a:defRPr sz="1600"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3" name="Text Placeholder 19">
            <a:extLst>
              <a:ext uri="{FF2B5EF4-FFF2-40B4-BE49-F238E27FC236}">
                <a16:creationId xmlns:a16="http://schemas.microsoft.com/office/drawing/2014/main" id="{6E4126AC-7681-4156-8274-2A6414894394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487128" y="4943475"/>
            <a:ext cx="2286000" cy="365760"/>
          </a:xfrm>
        </p:spPr>
        <p:txBody>
          <a:bodyPr rtlCol="0">
            <a:noAutofit/>
          </a:bodyPr>
          <a:lstStyle>
            <a:lvl1pPr marL="0" indent="0">
              <a:buNone/>
              <a:defRPr sz="1800"/>
            </a:lvl1pPr>
            <a:lvl2pPr marL="324000" indent="0">
              <a:buNone/>
              <a:defRPr sz="1800"/>
            </a:lvl2pPr>
            <a:lvl3pPr marL="630000" indent="0">
              <a:buNone/>
              <a:defRPr sz="1800"/>
            </a:lvl3pPr>
            <a:lvl4pPr marL="1008000" indent="0">
              <a:buNone/>
              <a:defRPr sz="1800"/>
            </a:lvl4pPr>
            <a:lvl5pPr marL="1368000" indent="0">
              <a:buNone/>
              <a:defRPr sz="1800"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4" name="Text Placeholder 21">
            <a:extLst>
              <a:ext uri="{FF2B5EF4-FFF2-40B4-BE49-F238E27FC236}">
                <a16:creationId xmlns:a16="http://schemas.microsoft.com/office/drawing/2014/main" id="{D03485ED-1755-41FA-942B-ED95B3913DBF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486759" y="5447348"/>
            <a:ext cx="2286000" cy="365760"/>
          </a:xfrm>
        </p:spPr>
        <p:txBody>
          <a:bodyPr rtlCol="0">
            <a:noAutofit/>
          </a:bodyPr>
          <a:lstStyle>
            <a:lvl1pPr marL="0" indent="0">
              <a:buNone/>
              <a:defRPr sz="1600"/>
            </a:lvl1pPr>
            <a:lvl2pPr marL="324000" indent="0">
              <a:buNone/>
              <a:defRPr sz="1600"/>
            </a:lvl2pPr>
            <a:lvl3pPr marL="630000" indent="0">
              <a:buNone/>
              <a:defRPr sz="1600"/>
            </a:lvl3pPr>
            <a:lvl4pPr marL="1008000" indent="0">
              <a:buNone/>
              <a:defRPr sz="1600"/>
            </a:lvl4pPr>
            <a:lvl5pPr marL="1368000" indent="0">
              <a:buNone/>
              <a:defRPr sz="1600"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5" name="Text Placeholder 19">
            <a:extLst>
              <a:ext uri="{FF2B5EF4-FFF2-40B4-BE49-F238E27FC236}">
                <a16:creationId xmlns:a16="http://schemas.microsoft.com/office/drawing/2014/main" id="{42AFEFC9-586E-4B97-AD51-F02AC6AC6A60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97624" y="4943475"/>
            <a:ext cx="2286000" cy="365760"/>
          </a:xfrm>
        </p:spPr>
        <p:txBody>
          <a:bodyPr rtlCol="0">
            <a:noAutofit/>
          </a:bodyPr>
          <a:lstStyle>
            <a:lvl1pPr marL="0" indent="0">
              <a:buNone/>
              <a:defRPr sz="1800"/>
            </a:lvl1pPr>
            <a:lvl2pPr marL="324000" indent="0">
              <a:buNone/>
              <a:defRPr sz="1800"/>
            </a:lvl2pPr>
            <a:lvl3pPr marL="630000" indent="0">
              <a:buNone/>
              <a:defRPr sz="1800"/>
            </a:lvl3pPr>
            <a:lvl4pPr marL="1008000" indent="0">
              <a:buNone/>
              <a:defRPr sz="1800"/>
            </a:lvl4pPr>
            <a:lvl5pPr marL="1368000" indent="0">
              <a:buNone/>
              <a:defRPr sz="1800"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6" name="Text Placeholder 21">
            <a:extLst>
              <a:ext uri="{FF2B5EF4-FFF2-40B4-BE49-F238E27FC236}">
                <a16:creationId xmlns:a16="http://schemas.microsoft.com/office/drawing/2014/main" id="{E94B1769-BE23-4EBA-A0DA-9A01476DAC50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397255" y="5447348"/>
            <a:ext cx="2286000" cy="365760"/>
          </a:xfrm>
        </p:spPr>
        <p:txBody>
          <a:bodyPr rtlCol="0">
            <a:noAutofit/>
          </a:bodyPr>
          <a:lstStyle>
            <a:lvl1pPr marL="0" indent="0">
              <a:buNone/>
              <a:defRPr sz="1600"/>
            </a:lvl1pPr>
            <a:lvl2pPr marL="324000" indent="0">
              <a:buNone/>
              <a:defRPr sz="1600"/>
            </a:lvl2pPr>
            <a:lvl3pPr marL="630000" indent="0">
              <a:buNone/>
              <a:defRPr sz="1600"/>
            </a:lvl3pPr>
            <a:lvl4pPr marL="1008000" indent="0">
              <a:buNone/>
              <a:defRPr sz="1600"/>
            </a:lvl4pPr>
            <a:lvl5pPr marL="1368000" indent="0">
              <a:buNone/>
              <a:defRPr sz="1600"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7" name="Text Placeholder 19">
            <a:extLst>
              <a:ext uri="{FF2B5EF4-FFF2-40B4-BE49-F238E27FC236}">
                <a16:creationId xmlns:a16="http://schemas.microsoft.com/office/drawing/2014/main" id="{9A7362AB-6137-4C5C-9219-392C3875AD9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308119" y="4957131"/>
            <a:ext cx="2286000" cy="365760"/>
          </a:xfrm>
        </p:spPr>
        <p:txBody>
          <a:bodyPr rtlCol="0">
            <a:noAutofit/>
          </a:bodyPr>
          <a:lstStyle>
            <a:lvl1pPr marL="0" indent="0">
              <a:buNone/>
              <a:defRPr sz="1800"/>
            </a:lvl1pPr>
            <a:lvl2pPr marL="324000" indent="0">
              <a:buNone/>
              <a:defRPr sz="1800"/>
            </a:lvl2pPr>
            <a:lvl3pPr marL="630000" indent="0">
              <a:buNone/>
              <a:defRPr sz="1800"/>
            </a:lvl3pPr>
            <a:lvl4pPr marL="1008000" indent="0">
              <a:buNone/>
              <a:defRPr sz="1800"/>
            </a:lvl4pPr>
            <a:lvl5pPr marL="1368000" indent="0">
              <a:buNone/>
              <a:defRPr sz="1800"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8" name="Text Placeholder 21">
            <a:extLst>
              <a:ext uri="{FF2B5EF4-FFF2-40B4-BE49-F238E27FC236}">
                <a16:creationId xmlns:a16="http://schemas.microsoft.com/office/drawing/2014/main" id="{DA6F45F2-E17A-4027-AAA9-B9B703C26A2F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307750" y="5461004"/>
            <a:ext cx="2286000" cy="365760"/>
          </a:xfrm>
        </p:spPr>
        <p:txBody>
          <a:bodyPr rtlCol="0">
            <a:noAutofit/>
          </a:bodyPr>
          <a:lstStyle>
            <a:lvl1pPr marL="0" indent="0">
              <a:buNone/>
              <a:defRPr sz="1600"/>
            </a:lvl1pPr>
            <a:lvl2pPr marL="324000" indent="0">
              <a:buNone/>
              <a:defRPr sz="1600"/>
            </a:lvl2pPr>
            <a:lvl3pPr marL="630000" indent="0">
              <a:buNone/>
              <a:defRPr sz="1600"/>
            </a:lvl3pPr>
            <a:lvl4pPr marL="1008000" indent="0">
              <a:buNone/>
              <a:defRPr sz="1600"/>
            </a:lvl4pPr>
            <a:lvl5pPr marL="1368000" indent="0">
              <a:buNone/>
              <a:defRPr sz="1600"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92637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rtlCol="0"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rtlCol="0" anchor="t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rtlCol="0"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rtlCol="0" anchor="t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142808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3200400" cy="557784"/>
          </a:xfrm>
        </p:spPr>
        <p:txBody>
          <a:bodyPr rtlCol="0"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3200400" cy="2934999"/>
          </a:xfrm>
        </p:spPr>
        <p:txBody>
          <a:bodyPr rtlCol="0" anchor="t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2343" y="2250891"/>
            <a:ext cx="3200400" cy="553373"/>
          </a:xfrm>
        </p:spPr>
        <p:txBody>
          <a:bodyPr rtlCol="0"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2341" y="2926051"/>
            <a:ext cx="3200400" cy="2934999"/>
          </a:xfrm>
        </p:spPr>
        <p:txBody>
          <a:bodyPr rtlCol="0" anchor="t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4F00371C-297D-40EF-8A7B-A4A10A3E0F5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243499" y="2250891"/>
            <a:ext cx="3200400" cy="553373"/>
          </a:xfrm>
        </p:spPr>
        <p:txBody>
          <a:bodyPr rtlCol="0"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GB" noProof="0"/>
              <a:t>Click to edit Master text styles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54C654D6-9180-439B-AA80-A486173B740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43497" y="2926051"/>
            <a:ext cx="3200400" cy="2934999"/>
          </a:xfrm>
        </p:spPr>
        <p:txBody>
          <a:bodyPr rtlCol="0" anchor="t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197359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7E7D0488-B202-4F7B-9F3C-5F35404493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3986411"/>
            <a:ext cx="3568661" cy="1872388"/>
          </a:xfrm>
        </p:spPr>
        <p:txBody>
          <a:bodyPr rtlCol="0" anchor="ctr"/>
          <a:lstStyle/>
          <a:p>
            <a:pPr algn="r" rtl="0"/>
            <a:r>
              <a:rPr lang="en-GB" noProof="0">
                <a:solidFill>
                  <a:schemeClr val="tx2"/>
                </a:solidFill>
              </a:rPr>
              <a:t>Click to edit Master 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5972A87D-479C-4157-A7C5-33D8FC7B297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48056" y="768096"/>
            <a:ext cx="2578608" cy="2816352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3" name="Picture Placeholder 11">
            <a:extLst>
              <a:ext uri="{FF2B5EF4-FFF2-40B4-BE49-F238E27FC236}">
                <a16:creationId xmlns:a16="http://schemas.microsoft.com/office/drawing/2014/main" id="{78EE581A-A98D-4A1B-B826-3C60801D667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352800" y="768096"/>
            <a:ext cx="2578608" cy="2816352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4" name="Picture Placeholder 11">
            <a:extLst>
              <a:ext uri="{FF2B5EF4-FFF2-40B4-BE49-F238E27FC236}">
                <a16:creationId xmlns:a16="http://schemas.microsoft.com/office/drawing/2014/main" id="{16AE88BE-E502-4D34-AAE9-6EE48F1ACE2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257544" y="768096"/>
            <a:ext cx="2578608" cy="2816352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6" name="Picture Placeholder 11">
            <a:extLst>
              <a:ext uri="{FF2B5EF4-FFF2-40B4-BE49-F238E27FC236}">
                <a16:creationId xmlns:a16="http://schemas.microsoft.com/office/drawing/2014/main" id="{9FD0C6B3-E0D9-4177-8079-178D1B0F530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162288" y="768096"/>
            <a:ext cx="2578608" cy="2816352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53AD8A25-150B-42DF-B6CC-FB1E5225D5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20392" y="3956050"/>
            <a:ext cx="7225075" cy="1902749"/>
          </a:xfrm>
        </p:spPr>
        <p:txBody>
          <a:bodyPr rtlCol="0">
            <a:normAutofit/>
          </a:bodyPr>
          <a:lstStyle>
            <a:lvl1pPr marL="0" indent="0">
              <a:buNone/>
              <a:defRPr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069925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20F9CA6-0CB1-4A9E-96E4-67800B107E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5826FB8-73AC-4F8B-BD9C-B5E87FC9C6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38620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D0F196A1-2430-4797-B656-A38302FAFF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906" y="702156"/>
            <a:ext cx="3568661" cy="1188720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F7AE5FA5-AF50-4B00-8E20-1B20A667A3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906" y="2340864"/>
            <a:ext cx="3568661" cy="3634486"/>
          </a:xfrm>
        </p:spPr>
        <p:txBody>
          <a:bodyPr rtlCol="0">
            <a:normAutofit/>
          </a:bodyPr>
          <a:lstStyle>
            <a:lvl1pPr marL="0" indent="0">
              <a:buNone/>
              <a:defRPr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83237575-909D-45C0-B594-0B7A40F04B5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657344" y="0"/>
            <a:ext cx="7534656" cy="685800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822543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rtlCol="0"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rtlCol="0"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084393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6791853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078986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rtlCol="0"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rtlCol="0"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rtlCol="0"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59284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rtlCol="0"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rtlCol="0"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algn="l" rtl="0"/>
            <a:r>
              <a:rPr lang="en-GB" noProof="0"/>
              <a:t>Sample Footer Text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165060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A78C165-B12A-4B46-AC7E-8E730F42CBBA}"/>
              </a:ext>
            </a:extLst>
          </p:cNvPr>
          <p:cNvCxnSpPr>
            <a:cxnSpLocks/>
          </p:cNvCxnSpPr>
          <p:nvPr userDrawn="1"/>
        </p:nvCxnSpPr>
        <p:spPr>
          <a:xfrm>
            <a:off x="4241830" y="495574"/>
            <a:ext cx="3703320" cy="0"/>
          </a:xfrm>
          <a:prstGeom prst="line">
            <a:avLst/>
          </a:prstGeom>
          <a:ln w="82550" cap="flat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15F2DE1-F272-49DD-84C1-C2FB82B723E3}"/>
              </a:ext>
            </a:extLst>
          </p:cNvPr>
          <p:cNvCxnSpPr>
            <a:cxnSpLocks/>
          </p:cNvCxnSpPr>
          <p:nvPr userDrawn="1"/>
        </p:nvCxnSpPr>
        <p:spPr>
          <a:xfrm>
            <a:off x="8042147" y="495574"/>
            <a:ext cx="3703320" cy="0"/>
          </a:xfrm>
          <a:prstGeom prst="line">
            <a:avLst/>
          </a:prstGeom>
          <a:ln w="82550" cap="flat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20BB053-86D6-405E-A719-7B6EF23E7207}"/>
              </a:ext>
            </a:extLst>
          </p:cNvPr>
          <p:cNvCxnSpPr>
            <a:cxnSpLocks/>
          </p:cNvCxnSpPr>
          <p:nvPr userDrawn="1"/>
        </p:nvCxnSpPr>
        <p:spPr>
          <a:xfrm>
            <a:off x="437009" y="495574"/>
            <a:ext cx="3703320" cy="0"/>
          </a:xfrm>
          <a:prstGeom prst="line">
            <a:avLst/>
          </a:prstGeom>
          <a:ln w="82550" cap="flat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792921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4" r:id="rId1"/>
    <p:sldLayoutId id="2147483775" r:id="rId2"/>
    <p:sldLayoutId id="2147483777" r:id="rId3"/>
    <p:sldLayoutId id="2147483780" r:id="rId4"/>
    <p:sldLayoutId id="2147483764" r:id="rId5"/>
    <p:sldLayoutId id="2147483783" r:id="rId6"/>
    <p:sldLayoutId id="2147483784" r:id="rId7"/>
    <p:sldLayoutId id="2147483767" r:id="rId8"/>
    <p:sldLayoutId id="2147483782" r:id="rId9"/>
    <p:sldLayoutId id="2147483778" r:id="rId10"/>
    <p:sldLayoutId id="2147483779" r:id="rId11"/>
    <p:sldLayoutId id="2147483765" r:id="rId12"/>
    <p:sldLayoutId id="2147483766" r:id="rId13"/>
    <p:sldLayoutId id="2147483769" r:id="rId14"/>
    <p:sldLayoutId id="2147483770" r:id="rId15"/>
    <p:sldLayoutId id="2147483771" r:id="rId16"/>
  </p:sldLayoutIdLst>
  <p:hf hdr="0"/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5.xml"/><Relationship Id="rId4" Type="http://schemas.openxmlformats.org/officeDocument/2006/relationships/hyperlink" Target="https://www.berkshirehealthcare.nhs.uk/news/news-archive/on-the-path-to-net-zero-our-first-green-plan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comatcher.com/the-basics-of-a-carbon-footprint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Relationship Id="rId6" Type="http://schemas.openxmlformats.org/officeDocument/2006/relationships/hyperlink" Target="https://www.metoffice.gov.uk/weather/climate-change/what-is-climate-change" TargetMode="Externa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Relationship Id="rId5" Type="http://schemas.openxmlformats.org/officeDocument/2006/relationships/hyperlink" Target="https://earthbound.report/2021/01/06/can-we-imagine-a-carbon-neutral-nhs/" TargetMode="External"/><Relationship Id="rId4" Type="http://schemas.openxmlformats.org/officeDocument/2006/relationships/hyperlink" Target="https://www.ecomatcher.com/the-basics-of-a-carbon-footprint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reenesa.com/news/renewable-energy-sources-types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labmonline.co.uk/news/wates-arup-and-hks-launch-partnership-to-decarbonise-nhs-estate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9.xml"/><Relationship Id="rId4" Type="http://schemas.openxmlformats.org/officeDocument/2006/relationships/hyperlink" Target="https://www.energylivenews.com/2021/10/18/nearly-three-quarters-of-brits-havent-a-clue-about-gas-boiler-pollution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9.xml"/><Relationship Id="rId6" Type="http://schemas.openxmlformats.org/officeDocument/2006/relationships/hyperlink" Target="https://www.vitalenergi.co.uk/media/stories-updates/swansea-bay-university-health-board-solar-farm-complete/" TargetMode="External"/><Relationship Id="rId5" Type="http://schemas.openxmlformats.org/officeDocument/2006/relationships/hyperlink" Target="https://sbuhb.nhs.wales/news/swansea-bay-health-news/swansea-bay-aims-to-drive-down-carbon-footprint-with-electric-vehicles/" TargetMode="External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info.keylimeinteractive.com/when-to-use-quantitative-research-analysis-for-a-project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nutan.com/blog/en/news/10-tips-to-develop-an-effective-business-energy-efficiency-plan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2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d.docs.live.net/36b0372e9fbccdfb/University/University%20of%20Wales%20Trinity%20Saint%20David/Property%20and%20Facilities%20Management%20MSc/Year%201/Research%20Methods%20and%20Professional%20Development/Assignment/Presentation%20Gantt%20Chart.xlsx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openaccessgovernment.org/decarbonising-the-nhs-estate-2023-carbon-emissions-eon/155327/" TargetMode="External"/><Relationship Id="rId3" Type="http://schemas.openxmlformats.org/officeDocument/2006/relationships/hyperlink" Target="https://doi.org/10.1002/hpm.3447" TargetMode="External"/><Relationship Id="rId7" Type="http://schemas.openxmlformats.org/officeDocument/2006/relationships/hyperlink" Target="https://doi.org/10.1016/j.apenergy.2023.121877" TargetMode="External"/><Relationship Id="rId12" Type="http://schemas.openxmlformats.org/officeDocument/2006/relationships/hyperlink" Target="https://www.gov.wales/solar-farm-powers-morriston-hospital-50-hours-without-back-grid-winter-months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Relationship Id="rId6" Type="http://schemas.openxmlformats.org/officeDocument/2006/relationships/hyperlink" Target="http://dx.doi.org/10.1136/bmj.n1660" TargetMode="External"/><Relationship Id="rId11" Type="http://schemas.openxmlformats.org/officeDocument/2006/relationships/hyperlink" Target="https://doi.org/10.1016/S2542-5196(20)30271-0" TargetMode="External"/><Relationship Id="rId5" Type="http://schemas.openxmlformats.org/officeDocument/2006/relationships/hyperlink" Target="https://doi.org/10.1016/j.buildenv.2018.05.041" TargetMode="External"/><Relationship Id="rId10" Type="http://schemas.openxmlformats.org/officeDocument/2006/relationships/hyperlink" Target="https://doi.org/10.1016/j.enconman.2021.113838" TargetMode="External"/><Relationship Id="rId4" Type="http://schemas.openxmlformats.org/officeDocument/2006/relationships/hyperlink" Target="https://doi.org/10.3390/buildings6020016" TargetMode="External"/><Relationship Id="rId9" Type="http://schemas.openxmlformats.org/officeDocument/2006/relationships/hyperlink" Target="https://www.gov.wales/sites/default/files/publications/2021-03/nhs-wales-decarbonisation-strategic-delivery-plan.pdf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359453A-78E9-42AE-AE23-C9D218CBC3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857" y="1829738"/>
            <a:ext cx="3031852" cy="3394364"/>
          </a:xfrm>
        </p:spPr>
        <p:txBody>
          <a:bodyPr rtlCol="0" anchor="b">
            <a:normAutofit fontScale="90000"/>
          </a:bodyPr>
          <a:lstStyle/>
          <a:p>
            <a:r>
              <a:rPr lang="en-GB" sz="2200" dirty="0"/>
              <a:t>RESEARCH METHODS AND professional development – Research proposal</a:t>
            </a:r>
            <a:br>
              <a:rPr lang="en-GB" sz="2200" dirty="0"/>
            </a:br>
            <a:br>
              <a:rPr lang="en-GB" sz="2200" dirty="0"/>
            </a:br>
            <a:br>
              <a:rPr lang="en-GB" sz="2200" dirty="0"/>
            </a:br>
            <a:r>
              <a:rPr lang="en-GB" sz="2200" dirty="0"/>
              <a:t>ARE AIR SOURCE HEAT PUMPS A SUFFICIENT REPLACEMENT FOR GAS BOILERS IN A HEALTHCARE SETTING TO HELP REACH NET-ZERO?</a:t>
            </a:r>
            <a:br>
              <a:rPr lang="en-US" sz="1600" dirty="0"/>
            </a:br>
            <a:endParaRPr lang="en-GB" sz="2200" dirty="0"/>
          </a:p>
        </p:txBody>
      </p:sp>
      <p:pic>
        <p:nvPicPr>
          <p:cNvPr id="7" name="Picture Placeholder 6" descr="A green and blue logo&#10;&#10;Description automatically generated">
            <a:extLst>
              <a:ext uri="{FF2B5EF4-FFF2-40B4-BE49-F238E27FC236}">
                <a16:creationId xmlns:a16="http://schemas.microsoft.com/office/drawing/2014/main" id="{9F143DB6-66C1-1CB5-6A9C-305FF1D0920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3308" r="-3" b="3305"/>
          <a:stretch/>
        </p:blipFill>
        <p:spPr>
          <a:xfrm>
            <a:off x="4900928" y="1179829"/>
            <a:ext cx="6650991" cy="4658216"/>
          </a:xfrm>
          <a:noFill/>
        </p:spPr>
      </p:pic>
      <p:sp>
        <p:nvSpPr>
          <p:cNvPr id="5" name="Subtitle 4">
            <a:extLst>
              <a:ext uri="{FF2B5EF4-FFF2-40B4-BE49-F238E27FC236}">
                <a16:creationId xmlns:a16="http://schemas.microsoft.com/office/drawing/2014/main" id="{639AF166-E191-409C-98AE-C2A47C57689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rtlCol="0" anchor="t">
            <a:normAutofit/>
          </a:bodyPr>
          <a:lstStyle/>
          <a:p>
            <a:pPr rtl="0"/>
            <a:endParaRPr lang="en-GB" dirty="0"/>
          </a:p>
          <a:p>
            <a:pPr rtl="0"/>
            <a:endParaRPr lang="en-GB" dirty="0"/>
          </a:p>
          <a:p>
            <a:pPr rtl="0"/>
            <a:endParaRPr lang="en-GB" dirty="0"/>
          </a:p>
          <a:p>
            <a:pPr rtl="0"/>
            <a:endParaRPr lang="en-GB" dirty="0"/>
          </a:p>
          <a:p>
            <a:pPr rtl="0"/>
            <a:endParaRPr lang="en-GB" dirty="0"/>
          </a:p>
          <a:p>
            <a:pPr rtl="0"/>
            <a:endParaRPr lang="en-GB" dirty="0"/>
          </a:p>
          <a:p>
            <a:pPr rtl="0"/>
            <a:endParaRPr lang="en-GB" dirty="0"/>
          </a:p>
          <a:p>
            <a:pPr rtl="0"/>
            <a:r>
              <a:rPr lang="en-GB" dirty="0"/>
              <a:t>Samuel Burnett - 2315451</a:t>
            </a:r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165C30F8-6F92-FF63-4498-D54EB4232A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 noProof="0" dirty="0">
                <a:hlinkClick r:id="rId4"/>
              </a:rPr>
              <a:t>https://www.berkshirehealthcare.nhs.uk/news/news-archive/on-the-path-to-net-zero-our-first-green-plan/</a:t>
            </a:r>
            <a:r>
              <a:rPr lang="en-GB" noProof="0" dirty="0"/>
              <a:t> </a:t>
            </a:r>
          </a:p>
        </p:txBody>
      </p:sp>
      <p:sp>
        <p:nvSpPr>
          <p:cNvPr id="14" name="Date Placeholder 5">
            <a:extLst>
              <a:ext uri="{FF2B5EF4-FFF2-40B4-BE49-F238E27FC236}">
                <a16:creationId xmlns:a16="http://schemas.microsoft.com/office/drawing/2014/main" id="{9459841A-DDD3-1383-0470-F81539DD563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41CBE599-5D51-4682-B52D-85028CED33B5}" type="datetime2">
              <a:rPr lang="en-GB" noProof="0" smtClean="0"/>
              <a:t>Monday, 11 March 2024</a:t>
            </a:fld>
            <a:endParaRPr lang="en-GB" noProof="0" dirty="0"/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8DDCE175-F5A6-F5BB-7048-47922B75B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3A98EE3D-8CD1-4C3F-BD1C-C98C9596463C}" type="slidenum">
              <a:rPr lang="en-GB" noProof="0" smtClean="0"/>
              <a:pPr rtl="0">
                <a:spcAft>
                  <a:spcPts val="600"/>
                </a:spcAft>
              </a:pPr>
              <a:t>1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397590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3C271D-D3EB-4A78-9929-4B8E740B50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 rtlCol="0" anchor="b">
            <a:normAutofit/>
          </a:bodyPr>
          <a:lstStyle/>
          <a:p>
            <a:pPr rtl="0"/>
            <a:r>
              <a:rPr lang="en-GB" dirty="0"/>
              <a:t>Introduction</a:t>
            </a:r>
          </a:p>
        </p:txBody>
      </p:sp>
      <p:sp>
        <p:nvSpPr>
          <p:cNvPr id="20" name="Text Placeholder 2">
            <a:extLst>
              <a:ext uri="{FF2B5EF4-FFF2-40B4-BE49-F238E27FC236}">
                <a16:creationId xmlns:a16="http://schemas.microsoft.com/office/drawing/2014/main" id="{57409135-B9DC-80B0-08D2-A47CB2CE7E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1191" y="1750565"/>
            <a:ext cx="5194769" cy="557784"/>
          </a:xfrm>
        </p:spPr>
        <p:txBody>
          <a:bodyPr/>
          <a:lstStyle/>
          <a:p>
            <a:r>
              <a:rPr lang="en-US" dirty="0"/>
              <a:t>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10F1C6-68F4-48F7-97E9-343EE75136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1194" y="2408468"/>
            <a:ext cx="5194766" cy="2934999"/>
          </a:xfrm>
        </p:spPr>
        <p:txBody>
          <a:bodyPr rtlCol="0" anchor="t">
            <a:normAutofit/>
          </a:bodyPr>
          <a:lstStyle/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dirty="0"/>
              <a:t>UK Climate Change Act 2008 </a:t>
            </a:r>
          </a:p>
          <a:p>
            <a:pPr marL="0" indent="0" rtl="0">
              <a:buNone/>
            </a:pPr>
            <a:endParaRPr lang="en-GB" dirty="0"/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dirty="0"/>
              <a:t>Amendment in 2019 to achieve net-zero by 2050 </a:t>
            </a:r>
            <a:r>
              <a:rPr lang="en-GB" sz="1400" dirty="0"/>
              <a:t>(</a:t>
            </a:r>
            <a:r>
              <a:rPr lang="en-GB" sz="1400" dirty="0" err="1"/>
              <a:t>Slorach</a:t>
            </a:r>
            <a:r>
              <a:rPr lang="en-GB" sz="1400" dirty="0"/>
              <a:t> and Stamford, 2021, pp. 1)</a:t>
            </a:r>
          </a:p>
          <a:p>
            <a:pPr marL="0" indent="0" rtl="0">
              <a:buNone/>
            </a:pPr>
            <a:endParaRPr lang="en-GB" sz="1400" dirty="0"/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dirty="0"/>
              <a:t>Climate change = acknowledged as the greatest hazard to human health </a:t>
            </a:r>
            <a:r>
              <a:rPr lang="en-GB" sz="1400" dirty="0"/>
              <a:t>(</a:t>
            </a:r>
            <a:r>
              <a:rPr lang="en-GB" sz="1400" dirty="0" err="1"/>
              <a:t>Powlesland</a:t>
            </a:r>
            <a:r>
              <a:rPr lang="en-GB" sz="1400" dirty="0"/>
              <a:t> and Joyce, 2021, pp. 6)</a:t>
            </a:r>
            <a:endParaRPr lang="en-GB" dirty="0"/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9C838D91-2BF9-4595-90F6-6E2D751F6F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dirty="0">
                <a:hlinkClick r:id="rId3"/>
              </a:rPr>
              <a:t>https://www.ecomatcher.com/the-basics-of-a-carbon-footprint/</a:t>
            </a:r>
            <a:r>
              <a:rPr lang="en-GB" dirty="0"/>
              <a:t> </a:t>
            </a:r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0C174766-9DFA-4FE2-802E-A1E97945711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D58D32CF-B11F-4465-9E6E-0C62A04EE037}" type="datetime2">
              <a:rPr lang="en-GB" smtClean="0"/>
              <a:t>Monday, 11 March 2024</a:t>
            </a:fld>
            <a:endParaRPr lang="en-GB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7E05EE0A-8EAF-4145-9C58-570DD87753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3A98EE3D-8CD1-4C3F-BD1C-C98C9596463C}" type="slidenum">
              <a:rPr lang="en-GB" smtClean="0"/>
              <a:pPr rtl="0">
                <a:spcAft>
                  <a:spcPts val="600"/>
                </a:spcAft>
              </a:pPr>
              <a:t>2</a:t>
            </a:fld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7F4006C-F8EA-261C-4BAA-3BEF25CC993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2034" t="13463" r="13933" b="18062"/>
          <a:stretch/>
        </p:blipFill>
        <p:spPr>
          <a:xfrm>
            <a:off x="284670" y="4788601"/>
            <a:ext cx="3085289" cy="163531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0F718E3F-9702-66BC-1AF2-2701AED17EF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23337" y="1579418"/>
            <a:ext cx="6209755" cy="3868595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83BE1601-E629-79A7-D432-86625D764792}"/>
              </a:ext>
            </a:extLst>
          </p:cNvPr>
          <p:cNvSpPr txBox="1"/>
          <p:nvPr/>
        </p:nvSpPr>
        <p:spPr>
          <a:xfrm>
            <a:off x="5823337" y="5448013"/>
            <a:ext cx="512465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6"/>
              </a:rPr>
              <a:t>https://www.metoffice.gov.uk/weather/climate-change/what-is-climate-change</a:t>
            </a:r>
            <a:r>
              <a:rPr lang="en-GB" sz="9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801367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90B53A-4A93-C5DD-48AB-195ACBCFCE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D7ADF-38B6-7C33-B710-4C897310C6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 rtlCol="0" anchor="b">
            <a:normAutofit/>
          </a:bodyPr>
          <a:lstStyle/>
          <a:p>
            <a:pPr rtl="0"/>
            <a:r>
              <a:rPr lang="en-GB" dirty="0"/>
              <a:t>Introduction</a:t>
            </a:r>
          </a:p>
        </p:txBody>
      </p:sp>
      <p:sp>
        <p:nvSpPr>
          <p:cNvPr id="20" name="Text Placeholder 2">
            <a:extLst>
              <a:ext uri="{FF2B5EF4-FFF2-40B4-BE49-F238E27FC236}">
                <a16:creationId xmlns:a16="http://schemas.microsoft.com/office/drawing/2014/main" id="{19D6542B-B4DE-75AD-55E7-0DF416F765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1191" y="1750565"/>
            <a:ext cx="5194769" cy="557784"/>
          </a:xfrm>
        </p:spPr>
        <p:txBody>
          <a:bodyPr/>
          <a:lstStyle/>
          <a:p>
            <a:r>
              <a:rPr lang="en-US" dirty="0"/>
              <a:t>National Health Service (NHS)</a:t>
            </a:r>
          </a:p>
        </p:txBody>
      </p:sp>
      <p:pic>
        <p:nvPicPr>
          <p:cNvPr id="7" name="Content Placeholder 6" descr="A pie chart of health care&#10;&#10;Description automatically generated">
            <a:extLst>
              <a:ext uri="{FF2B5EF4-FFF2-40B4-BE49-F238E27FC236}">
                <a16:creationId xmlns:a16="http://schemas.microsoft.com/office/drawing/2014/main" id="{079A132C-61BD-44FD-EB85-AC87CC07D2AD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>
          <a:xfrm>
            <a:off x="5797899" y="1736529"/>
            <a:ext cx="5812910" cy="3324781"/>
          </a:xfrm>
        </p:spPr>
      </p:pic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BA375A4F-9842-9099-1ADC-E427654ED4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dirty="0">
                <a:hlinkClick r:id="rId4"/>
              </a:rPr>
              <a:t>https://www.ecomatcher.com/the-basics-of-a-carbon-footprint/</a:t>
            </a:r>
            <a:r>
              <a:rPr lang="en-GB" dirty="0"/>
              <a:t> </a:t>
            </a:r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05C51DBD-064F-E7FD-D975-088D8ECA302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D58D32CF-B11F-4465-9E6E-0C62A04EE037}" type="datetime2">
              <a:rPr lang="en-GB" smtClean="0"/>
              <a:t>Monday, 11 March 2024</a:t>
            </a:fld>
            <a:endParaRPr lang="en-GB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1EE92C0D-3F30-6CDB-828A-6947A2B12D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3A98EE3D-8CD1-4C3F-BD1C-C98C9596463C}" type="slidenum">
              <a:rPr lang="en-GB" smtClean="0"/>
              <a:pPr rtl="0">
                <a:spcAft>
                  <a:spcPts val="600"/>
                </a:spcAft>
              </a:pPr>
              <a:t>3</a:t>
            </a:fld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C9966F6-A60F-BB80-CB43-C3FDBA357D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59519" y="2408468"/>
            <a:ext cx="5194766" cy="4015446"/>
          </a:xfrm>
        </p:spPr>
        <p:txBody>
          <a:bodyPr>
            <a:normAutofit/>
          </a:bodyPr>
          <a:lstStyle/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dirty="0"/>
              <a:t>Biggest employer in Europe </a:t>
            </a:r>
            <a:r>
              <a:rPr lang="en-GB" sz="1400" dirty="0"/>
              <a:t>(Tennison </a:t>
            </a:r>
            <a:r>
              <a:rPr lang="en-GB" sz="1400" i="1" dirty="0"/>
              <a:t>et al.</a:t>
            </a:r>
            <a:r>
              <a:rPr lang="en-GB" sz="1400" dirty="0"/>
              <a:t>,</a:t>
            </a:r>
            <a:r>
              <a:rPr lang="en-GB" sz="1400" i="1" dirty="0"/>
              <a:t> </a:t>
            </a:r>
            <a:r>
              <a:rPr lang="en-GB" sz="1400" dirty="0"/>
              <a:t>2021, pp. 84)</a:t>
            </a:r>
          </a:p>
          <a:p>
            <a:pPr marL="0" indent="0" rtl="0">
              <a:buNone/>
            </a:pPr>
            <a:endParaRPr lang="en-GB" sz="1400" dirty="0"/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dirty="0"/>
              <a:t>1</a:t>
            </a:r>
            <a:r>
              <a:rPr lang="en-GB" baseline="30000" dirty="0"/>
              <a:t>st</a:t>
            </a:r>
            <a:r>
              <a:rPr lang="en-GB" dirty="0"/>
              <a:t> healthcare organisation in history to formally pledge to reach net-zero </a:t>
            </a:r>
            <a:r>
              <a:rPr lang="en-GB" sz="1400" dirty="0"/>
              <a:t>(Sandoval </a:t>
            </a:r>
            <a:r>
              <a:rPr lang="en-GB" sz="1400" i="1" dirty="0"/>
              <a:t>et al.,</a:t>
            </a:r>
            <a:r>
              <a:rPr lang="en-GB" sz="1400" dirty="0"/>
              <a:t> 2023, pp. 2)</a:t>
            </a:r>
          </a:p>
          <a:p>
            <a:pPr marL="0" indent="0" rtl="0">
              <a:buNone/>
            </a:pPr>
            <a:endParaRPr lang="en-GB" sz="1400" dirty="0"/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dirty="0"/>
              <a:t>Accountable for 4.5% of all emissions in the UK </a:t>
            </a:r>
            <a:r>
              <a:rPr lang="en-GB" sz="1400" dirty="0"/>
              <a:t>(Fifield </a:t>
            </a:r>
            <a:r>
              <a:rPr lang="en-GB" sz="1400" i="1" dirty="0"/>
              <a:t>et al</a:t>
            </a:r>
            <a:r>
              <a:rPr lang="en-GB" sz="1400" dirty="0"/>
              <a:t>., 2018, pp. 28)</a:t>
            </a:r>
          </a:p>
          <a:p>
            <a:pPr marL="0" indent="0" rtl="0">
              <a:buNone/>
            </a:pPr>
            <a:endParaRPr lang="en-GB" sz="1400" dirty="0"/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dirty="0"/>
              <a:t>2019 = produced 25 megatons of CO2e </a:t>
            </a:r>
            <a:r>
              <a:rPr lang="en-GB" sz="1400" dirty="0"/>
              <a:t>(Booth, 2022, pp. 1888)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5276EBD-B3DD-16D8-FA82-E5FE2F6CC6BB}"/>
              </a:ext>
            </a:extLst>
          </p:cNvPr>
          <p:cNvSpPr txBox="1"/>
          <p:nvPr/>
        </p:nvSpPr>
        <p:spPr>
          <a:xfrm>
            <a:off x="5797896" y="5061310"/>
            <a:ext cx="502885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5"/>
              </a:rPr>
              <a:t>https://earthbound.report/2021/01/06/can-we-imagine-a-carbon-neutral-nhs/</a:t>
            </a:r>
            <a:r>
              <a:rPr lang="en-GB" sz="9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488387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CB4489-FC73-422D-B916-0D61046F52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 rtlCol="0" anchor="b">
            <a:normAutofit/>
          </a:bodyPr>
          <a:lstStyle/>
          <a:p>
            <a:pPr rtl="0"/>
            <a:r>
              <a:rPr lang="en-GB" dirty="0"/>
              <a:t>WHAT HAS CHANGED TO ASSIST WITH CLIMATE CHANGE?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57B5A0-5976-4FBC-9F15-908902EAE3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1192" y="2015397"/>
            <a:ext cx="5194769" cy="557784"/>
          </a:xfrm>
        </p:spPr>
        <p:txBody>
          <a:bodyPr rtlCol="0" anchor="ctr">
            <a:normAutofit/>
          </a:bodyPr>
          <a:lstStyle/>
          <a:p>
            <a:pPr rtl="0"/>
            <a:r>
              <a:rPr lang="en-GB" dirty="0"/>
              <a:t>RENEWABLE ENERGY SOURCES</a:t>
            </a:r>
          </a:p>
        </p:txBody>
      </p:sp>
      <p:sp>
        <p:nvSpPr>
          <p:cNvPr id="15" name="Footer Placeholder 6">
            <a:extLst>
              <a:ext uri="{FF2B5EF4-FFF2-40B4-BE49-F238E27FC236}">
                <a16:creationId xmlns:a16="http://schemas.microsoft.com/office/drawing/2014/main" id="{46619595-BE94-69B8-D3FF-5921B7EFBF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/>
          <a:lstStyle/>
          <a:p>
            <a:r>
              <a:rPr lang="en-GB" sz="900" dirty="0">
                <a:hlinkClick r:id="rId3"/>
              </a:rPr>
              <a:t>https://www.greenesa.com/news/renewable-energy-sources-types</a:t>
            </a:r>
            <a:r>
              <a:rPr lang="en-GB" sz="900" dirty="0"/>
              <a:t> </a:t>
            </a:r>
          </a:p>
        </p:txBody>
      </p:sp>
      <p:sp>
        <p:nvSpPr>
          <p:cNvPr id="19" name="Slide Number Placeholder 8">
            <a:extLst>
              <a:ext uri="{FF2B5EF4-FFF2-40B4-BE49-F238E27FC236}">
                <a16:creationId xmlns:a16="http://schemas.microsoft.com/office/drawing/2014/main" id="{0E991FA0-B46E-C3D9-00F2-92BC96CB57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3A98EE3D-8CD1-4C3F-BD1C-C98C9596463C}" type="slidenum">
              <a:rPr lang="en-GB" noProof="0" smtClean="0"/>
              <a:pPr rtl="0">
                <a:spcAft>
                  <a:spcPts val="600"/>
                </a:spcAft>
              </a:pPr>
              <a:t>4</a:t>
            </a:fld>
            <a:endParaRPr lang="en-GB" noProof="0"/>
          </a:p>
        </p:txBody>
      </p:sp>
      <p:pic>
        <p:nvPicPr>
          <p:cNvPr id="8" name="Content Placeholder 7" descr="A diagram of a solar energy system&#10;&#10;Description automatically generated with medium confidence">
            <a:extLst>
              <a:ext uri="{FF2B5EF4-FFF2-40B4-BE49-F238E27FC236}">
                <a16:creationId xmlns:a16="http://schemas.microsoft.com/office/drawing/2014/main" id="{B6644859-595B-DB84-ACC9-3B16AFA2B30F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4"/>
          <a:stretch>
            <a:fillRect/>
          </a:stretch>
        </p:blipFill>
        <p:spPr>
          <a:xfrm>
            <a:off x="2749777" y="2556793"/>
            <a:ext cx="6692445" cy="3764500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1A10234-BAA2-653F-DCDE-A38AC52D93E3}"/>
              </a:ext>
            </a:extLst>
          </p:cNvPr>
          <p:cNvSpPr txBox="1"/>
          <p:nvPr/>
        </p:nvSpPr>
        <p:spPr>
          <a:xfrm>
            <a:off x="5775960" y="5769073"/>
            <a:ext cx="502885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 </a:t>
            </a:r>
          </a:p>
        </p:txBody>
      </p:sp>
      <p:sp>
        <p:nvSpPr>
          <p:cNvPr id="6" name="Date Placeholder 12">
            <a:extLst>
              <a:ext uri="{FF2B5EF4-FFF2-40B4-BE49-F238E27FC236}">
                <a16:creationId xmlns:a16="http://schemas.microsoft.com/office/drawing/2014/main" id="{8ACA4005-47D7-6CB0-8222-7F2E107796F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D58D32CF-B11F-4465-9E6E-0C62A04EE037}" type="datetime2">
              <a:rPr lang="en-GB" smtClean="0"/>
              <a:t>Monday, 11 March 2024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18416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9DD850-9294-8AAB-C279-A49F985794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02DC99-45F2-5316-E22A-10406FAEA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 rtlCol="0" anchor="b">
            <a:normAutofit/>
          </a:bodyPr>
          <a:lstStyle/>
          <a:p>
            <a:pPr rtl="0"/>
            <a:r>
              <a:rPr lang="en-GB" dirty="0"/>
              <a:t>WHAT HAS CHANGED TO ASSIST WITH CLIMATE CHANGE?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30B5D7-047E-783B-F114-34E92826CC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rtlCol="0" anchor="ctr">
            <a:normAutofit/>
          </a:bodyPr>
          <a:lstStyle/>
          <a:p>
            <a:pPr rtl="0"/>
            <a:r>
              <a:rPr lang="en-GB" dirty="0"/>
              <a:t>OTHER</a:t>
            </a:r>
          </a:p>
        </p:txBody>
      </p:sp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C5E3C033-90EE-CDBF-21CB-0FC3F62FFD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/>
          <a:lstStyle/>
          <a:p>
            <a:r>
              <a:rPr lang="en-US" dirty="0"/>
              <a:t>Reduce , Reuse, Recycle</a:t>
            </a:r>
          </a:p>
          <a:p>
            <a:r>
              <a:rPr lang="en-US" dirty="0"/>
              <a:t>Insulation of buildings</a:t>
            </a:r>
          </a:p>
          <a:p>
            <a:r>
              <a:rPr lang="en-US" dirty="0"/>
              <a:t>Improve farming</a:t>
            </a:r>
          </a:p>
          <a:p>
            <a:r>
              <a:rPr lang="en-US" dirty="0"/>
              <a:t>Encourage vegan diets</a:t>
            </a:r>
          </a:p>
          <a:p>
            <a:r>
              <a:rPr lang="en-US" dirty="0"/>
              <a:t>Plant more trees</a:t>
            </a:r>
          </a:p>
        </p:txBody>
      </p:sp>
      <p:sp>
        <p:nvSpPr>
          <p:cNvPr id="15" name="Footer Placeholder 6">
            <a:extLst>
              <a:ext uri="{FF2B5EF4-FFF2-40B4-BE49-F238E27FC236}">
                <a16:creationId xmlns:a16="http://schemas.microsoft.com/office/drawing/2014/main" id="{B606CAEB-FC3C-F66B-ABB6-5388941269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 noProof="0"/>
              <a:t>Sample Footer Text</a:t>
            </a:r>
          </a:p>
        </p:txBody>
      </p:sp>
      <p:sp>
        <p:nvSpPr>
          <p:cNvPr id="19" name="Slide Number Placeholder 8">
            <a:extLst>
              <a:ext uri="{FF2B5EF4-FFF2-40B4-BE49-F238E27FC236}">
                <a16:creationId xmlns:a16="http://schemas.microsoft.com/office/drawing/2014/main" id="{5C01E96A-7A7E-BCC4-0435-920B29E02B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3A98EE3D-8CD1-4C3F-BD1C-C98C9596463C}" type="slidenum">
              <a:rPr lang="en-GB" noProof="0" smtClean="0"/>
              <a:pPr rtl="0">
                <a:spcAft>
                  <a:spcPts val="600"/>
                </a:spcAft>
              </a:pPr>
              <a:t>5</a:t>
            </a:fld>
            <a:endParaRPr lang="en-GB" noProof="0"/>
          </a:p>
        </p:txBody>
      </p:sp>
      <p:pic>
        <p:nvPicPr>
          <p:cNvPr id="7" name="Content Placeholder 6" descr="A poster with different types of objects&#10;&#10;Description automatically generated with medium confidence">
            <a:extLst>
              <a:ext uri="{FF2B5EF4-FFF2-40B4-BE49-F238E27FC236}">
                <a16:creationId xmlns:a16="http://schemas.microsoft.com/office/drawing/2014/main" id="{910C76E3-7AC8-A306-08F7-5390EADB4DE5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>
          <a:xfrm>
            <a:off x="4262821" y="2022032"/>
            <a:ext cx="6471162" cy="4054588"/>
          </a:xfrm>
        </p:spPr>
      </p:pic>
      <p:sp>
        <p:nvSpPr>
          <p:cNvPr id="4" name="Date Placeholder 12">
            <a:extLst>
              <a:ext uri="{FF2B5EF4-FFF2-40B4-BE49-F238E27FC236}">
                <a16:creationId xmlns:a16="http://schemas.microsoft.com/office/drawing/2014/main" id="{91935C12-B7C8-F268-B57B-286D0BE176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D58D32CF-B11F-4465-9E6E-0C62A04EE037}" type="datetime2">
              <a:rPr lang="en-GB" smtClean="0"/>
              <a:t>Monday, 11 March 2024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00749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3132AF-52B9-4627-170D-652FE8604D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57A925-8CAD-00D6-92D3-20CB6C50DF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 rtlCol="0" anchor="b">
            <a:normAutofit/>
          </a:bodyPr>
          <a:lstStyle/>
          <a:p>
            <a:pPr rtl="0"/>
            <a:r>
              <a:rPr lang="en-GB" dirty="0"/>
              <a:t>WHAT MORE CAN BE DONE?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09F247-8F01-9704-8091-BCE9EA63DF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rtlCol="0" anchor="ctr">
            <a:normAutofit/>
          </a:bodyPr>
          <a:lstStyle/>
          <a:p>
            <a:pPr rtl="0"/>
            <a:r>
              <a:rPr lang="en-GB" dirty="0"/>
              <a:t>SUSTAINABLE TECHNOLOGIES</a:t>
            </a:r>
          </a:p>
        </p:txBody>
      </p:sp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7DFB4244-942F-6086-3B32-568D5FAF3D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/>
          <a:lstStyle/>
          <a:p>
            <a:r>
              <a:rPr lang="en-US" dirty="0"/>
              <a:t>Heat pumps – Air source, ground source, water source</a:t>
            </a:r>
          </a:p>
          <a:p>
            <a:r>
              <a:rPr lang="en-US" dirty="0"/>
              <a:t>Electric boilers</a:t>
            </a:r>
          </a:p>
          <a:p>
            <a:r>
              <a:rPr lang="en-US" dirty="0"/>
              <a:t>Combined Heat and Power (CHP)</a:t>
            </a:r>
          </a:p>
          <a:p>
            <a:r>
              <a:rPr lang="en-US" dirty="0"/>
              <a:t>LED lighting</a:t>
            </a:r>
          </a:p>
          <a:p>
            <a:r>
              <a:rPr lang="en-US" dirty="0"/>
              <a:t>Carbon capture and storage</a:t>
            </a:r>
          </a:p>
          <a:p>
            <a:r>
              <a:rPr lang="en-US" dirty="0"/>
              <a:t>Electrification of transport</a:t>
            </a:r>
          </a:p>
        </p:txBody>
      </p:sp>
      <p:sp>
        <p:nvSpPr>
          <p:cNvPr id="13" name="Text Placeholder 4">
            <a:extLst>
              <a:ext uri="{FF2B5EF4-FFF2-40B4-BE49-F238E27FC236}">
                <a16:creationId xmlns:a16="http://schemas.microsoft.com/office/drawing/2014/main" id="{9DD44436-3D4A-BD64-516C-AF802DEA55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/>
          <a:lstStyle/>
          <a:p>
            <a:r>
              <a:rPr lang="en-US" dirty="0"/>
              <a:t>REDUCE USE OF FOSSIL FUELS</a:t>
            </a:r>
          </a:p>
        </p:txBody>
      </p:sp>
      <p:sp>
        <p:nvSpPr>
          <p:cNvPr id="15" name="Footer Placeholder 6">
            <a:extLst>
              <a:ext uri="{FF2B5EF4-FFF2-40B4-BE49-F238E27FC236}">
                <a16:creationId xmlns:a16="http://schemas.microsoft.com/office/drawing/2014/main" id="{60F9ED93-D1D8-56E2-661E-CB295797EF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 noProof="0"/>
              <a:t>Sample Footer Text</a:t>
            </a:r>
          </a:p>
        </p:txBody>
      </p:sp>
      <p:sp>
        <p:nvSpPr>
          <p:cNvPr id="19" name="Slide Number Placeholder 8">
            <a:extLst>
              <a:ext uri="{FF2B5EF4-FFF2-40B4-BE49-F238E27FC236}">
                <a16:creationId xmlns:a16="http://schemas.microsoft.com/office/drawing/2014/main" id="{8CEF48F4-BB1F-EADE-E492-DE968202B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3A98EE3D-8CD1-4C3F-BD1C-C98C9596463C}" type="slidenum">
              <a:rPr lang="en-GB" noProof="0" smtClean="0"/>
              <a:pPr rtl="0">
                <a:spcAft>
                  <a:spcPts val="600"/>
                </a:spcAft>
              </a:pPr>
              <a:t>6</a:t>
            </a:fld>
            <a:endParaRPr lang="en-GB" noProof="0"/>
          </a:p>
        </p:txBody>
      </p:sp>
      <p:pic>
        <p:nvPicPr>
          <p:cNvPr id="7" name="Content Placeholder 6" descr="A green planet with different types of objects&#10;&#10;Description automatically generated">
            <a:extLst>
              <a:ext uri="{FF2B5EF4-FFF2-40B4-BE49-F238E27FC236}">
                <a16:creationId xmlns:a16="http://schemas.microsoft.com/office/drawing/2014/main" id="{0ECD17AE-25EC-9FE3-3B52-FD2396C12143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>
          <a:xfrm>
            <a:off x="6416675" y="2926651"/>
            <a:ext cx="5194300" cy="2933511"/>
          </a:xfrm>
        </p:spPr>
      </p:pic>
      <p:sp>
        <p:nvSpPr>
          <p:cNvPr id="4" name="Date Placeholder 12">
            <a:extLst>
              <a:ext uri="{FF2B5EF4-FFF2-40B4-BE49-F238E27FC236}">
                <a16:creationId xmlns:a16="http://schemas.microsoft.com/office/drawing/2014/main" id="{E521D625-307D-DFAF-5F5C-91D9966806F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D58D32CF-B11F-4465-9E6E-0C62A04EE037}" type="datetime2">
              <a:rPr lang="en-GB" smtClean="0"/>
              <a:t>Monday, 11 March 2024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55055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4FDDF4-5E5F-4266-BD01-618D384D0E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 rtlCol="0" anchor="b" anchorCtr="0">
            <a:normAutofit/>
          </a:bodyPr>
          <a:lstStyle/>
          <a:p>
            <a:pPr rtl="0"/>
            <a:r>
              <a:rPr lang="en-GB" dirty="0"/>
              <a:t>AIM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6A883B-8665-48D9-9BB4-5C046036F6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rtlCol="0" anchor="ctr">
            <a:normAutofit/>
          </a:bodyPr>
          <a:lstStyle/>
          <a:p>
            <a:pPr rtl="0"/>
            <a:r>
              <a:rPr lang="en-GB" dirty="0"/>
              <a:t>AIM</a:t>
            </a:r>
          </a:p>
        </p:txBody>
      </p:sp>
      <p:sp>
        <p:nvSpPr>
          <p:cNvPr id="17" name="Content Placeholder 3">
            <a:extLst>
              <a:ext uri="{FF2B5EF4-FFF2-40B4-BE49-F238E27FC236}">
                <a16:creationId xmlns:a16="http://schemas.microsoft.com/office/drawing/2014/main" id="{5DE52843-1797-4C2C-8DC4-C707A83CA5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/>
          <a:lstStyle/>
          <a:p>
            <a:r>
              <a:rPr lang="en-US" dirty="0"/>
              <a:t>Review whether air source heat pumps are a sufficient replacement for gas boilers in the healthcare setting to help reach net-zero targets.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EEF02178-D437-443B-87D5-5E6B8F763F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775960" y="5117213"/>
            <a:ext cx="5834846" cy="365125"/>
          </a:xfrm>
        </p:spPr>
        <p:txBody>
          <a:bodyPr rtlCol="0" anchor="ctr">
            <a:normAutofit lnSpcReduction="10000"/>
          </a:bodyPr>
          <a:lstStyle/>
          <a:p>
            <a:pPr rtl="0">
              <a:spcAft>
                <a:spcPts val="600"/>
              </a:spcAft>
            </a:pPr>
            <a:r>
              <a:rPr lang="en-GB" dirty="0">
                <a:hlinkClick r:id="rId3"/>
              </a:rPr>
              <a:t>https://labmonline.co.uk/news/wates-arup-and-hks-launch-partnership-to-decarbonise-nhs-estate/</a:t>
            </a:r>
            <a:r>
              <a:rPr lang="en-GB" dirty="0"/>
              <a:t> 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A36D853-EA47-4D86-90A0-8A1FAEE00B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3A98EE3D-8CD1-4C3F-BD1C-C98C9596463C}" type="slidenum">
              <a:rPr lang="en-GB" smtClean="0"/>
              <a:pPr rtl="0">
                <a:spcAft>
                  <a:spcPts val="600"/>
                </a:spcAft>
              </a:pPr>
              <a:t>7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920E90C-DBE6-947B-6CBE-FAADFD9C89A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75960" y="1717990"/>
            <a:ext cx="5834846" cy="3281846"/>
          </a:xfrm>
          <a:prstGeom prst="rect">
            <a:avLst/>
          </a:prstGeom>
        </p:spPr>
      </p:pic>
      <p:sp>
        <p:nvSpPr>
          <p:cNvPr id="5" name="Date Placeholder 12">
            <a:extLst>
              <a:ext uri="{FF2B5EF4-FFF2-40B4-BE49-F238E27FC236}">
                <a16:creationId xmlns:a16="http://schemas.microsoft.com/office/drawing/2014/main" id="{0ACD84C6-8017-DCC9-A04C-D79F24D7BE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D58D32CF-B11F-4465-9E6E-0C62A04EE037}" type="datetime2">
              <a:rPr lang="en-GB" smtClean="0"/>
              <a:t>Monday, 11 March 2024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97392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4AB027-FA6E-D714-6CA8-1525B5121E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E7389D-2198-7F54-E317-CACFE93BCE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 rtlCol="0" anchor="b" anchorCtr="0">
            <a:normAutofit/>
          </a:bodyPr>
          <a:lstStyle/>
          <a:p>
            <a:pPr rtl="0"/>
            <a:r>
              <a:rPr lang="en-GB" dirty="0"/>
              <a:t>OBJECTIVES</a:t>
            </a:r>
          </a:p>
        </p:txBody>
      </p:sp>
      <p:sp>
        <p:nvSpPr>
          <p:cNvPr id="19" name="Text Placeholder 4">
            <a:extLst>
              <a:ext uri="{FF2B5EF4-FFF2-40B4-BE49-F238E27FC236}">
                <a16:creationId xmlns:a16="http://schemas.microsoft.com/office/drawing/2014/main" id="{01BB4B74-FFF5-50D3-C5B6-8EF15A64E2F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51968" y="2265872"/>
            <a:ext cx="5194770" cy="553373"/>
          </a:xfrm>
        </p:spPr>
        <p:txBody>
          <a:bodyPr/>
          <a:lstStyle/>
          <a:p>
            <a:r>
              <a:rPr lang="en-US" dirty="0"/>
              <a:t>OBJECTIVES</a:t>
            </a:r>
          </a:p>
        </p:txBody>
      </p:sp>
      <p:sp>
        <p:nvSpPr>
          <p:cNvPr id="21" name="Content Placeholder 5">
            <a:extLst>
              <a:ext uri="{FF2B5EF4-FFF2-40B4-BE49-F238E27FC236}">
                <a16:creationId xmlns:a16="http://schemas.microsoft.com/office/drawing/2014/main" id="{6AE823D4-8CB3-2F4A-BE83-24EB4AF6FC7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1966" y="2941032"/>
            <a:ext cx="11353347" cy="2934999"/>
          </a:xfrm>
        </p:spPr>
        <p:txBody>
          <a:bodyPr/>
          <a:lstStyle/>
          <a:p>
            <a:r>
              <a:rPr lang="en-US" dirty="0"/>
              <a:t>Explore the issues with climate change on the planet &amp; within the NHS.</a:t>
            </a:r>
          </a:p>
          <a:p>
            <a:r>
              <a:rPr lang="en-US" dirty="0"/>
              <a:t>Determine what changes the NHS has made with regards to climate change &amp; establish proposals from health boards that are committed to </a:t>
            </a:r>
            <a:r>
              <a:rPr lang="en-US" dirty="0" err="1"/>
              <a:t>decarbonisation</a:t>
            </a:r>
            <a:r>
              <a:rPr lang="en-US" dirty="0"/>
              <a:t>.</a:t>
            </a:r>
          </a:p>
          <a:p>
            <a:r>
              <a:rPr lang="en-US" dirty="0"/>
              <a:t>Examine sources of green energy available to assist further with </a:t>
            </a:r>
            <a:r>
              <a:rPr lang="en-US" dirty="0" err="1"/>
              <a:t>decarbonisation</a:t>
            </a:r>
            <a:r>
              <a:rPr lang="en-US" dirty="0"/>
              <a:t> of the estate.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29245198-F3D2-584C-0153-1807F1D802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endParaRPr lang="en-GB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5BAA666F-7E65-CDA4-3695-931F7ABFDA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3A98EE3D-8CD1-4C3F-BD1C-C98C9596463C}" type="slidenum">
              <a:rPr lang="en-GB" smtClean="0"/>
              <a:pPr rtl="0">
                <a:spcAft>
                  <a:spcPts val="600"/>
                </a:spcAft>
              </a:pPr>
              <a:t>8</a:t>
            </a:fld>
            <a:endParaRPr lang="en-GB"/>
          </a:p>
        </p:txBody>
      </p:sp>
      <p:sp>
        <p:nvSpPr>
          <p:cNvPr id="5" name="Date Placeholder 12">
            <a:extLst>
              <a:ext uri="{FF2B5EF4-FFF2-40B4-BE49-F238E27FC236}">
                <a16:creationId xmlns:a16="http://schemas.microsoft.com/office/drawing/2014/main" id="{7622D61E-1EE6-23C1-4B2B-783F7CFE08F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D58D32CF-B11F-4465-9E6E-0C62A04EE037}" type="datetime2">
              <a:rPr lang="en-GB" smtClean="0"/>
              <a:t>Monday, 11 March 2024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14629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32A925-F8D4-0A64-B63B-2FE87A1181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700CEF-176E-8751-CEA1-4AC3D7D4C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 rtlCol="0"/>
          <a:lstStyle/>
          <a:p>
            <a:pPr rtl="0"/>
            <a:r>
              <a:rPr lang="en-GB" dirty="0"/>
              <a:t>HOSPITAL BUILDING HEATING &amp; HOT WATER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E3D5C39-31E4-E819-DE71-09DE92921C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rtlCol="0"/>
          <a:lstStyle/>
          <a:p>
            <a:pPr rtl="0"/>
            <a:r>
              <a:rPr lang="en-GB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D241ADD-72F9-6D92-8547-5F918D81BD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rtlCol="0"/>
          <a:lstStyle/>
          <a:p>
            <a:pPr rtl="0"/>
            <a:fld id="{3A98EE3D-8CD1-4C3F-BD1C-C98C9596463C}" type="slidenum">
              <a:rPr lang="en-GB" smtClean="0"/>
              <a:pPr rtl="0"/>
              <a:t>9</a:t>
            </a:fld>
            <a:endParaRPr lang="en-GB"/>
          </a:p>
        </p:txBody>
      </p:sp>
      <p:sp>
        <p:nvSpPr>
          <p:cNvPr id="10" name="Date Placeholder 12">
            <a:extLst>
              <a:ext uri="{FF2B5EF4-FFF2-40B4-BE49-F238E27FC236}">
                <a16:creationId xmlns:a16="http://schemas.microsoft.com/office/drawing/2014/main" id="{DA4E3AD4-E216-D5DD-785B-A1BA502AFA5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D58D32CF-B11F-4465-9E6E-0C62A04EE037}" type="datetime2">
              <a:rPr lang="en-GB" smtClean="0"/>
              <a:t>Monday, 11 March 2024</a:t>
            </a:fld>
            <a:endParaRPr lang="en-GB" dirty="0"/>
          </a:p>
        </p:txBody>
      </p:sp>
      <p:grpSp>
        <p:nvGrpSpPr>
          <p:cNvPr id="98" name="Group 97">
            <a:extLst>
              <a:ext uri="{FF2B5EF4-FFF2-40B4-BE49-F238E27FC236}">
                <a16:creationId xmlns:a16="http://schemas.microsoft.com/office/drawing/2014/main" id="{25E7CA45-0716-E9DE-F879-175CE01F921F}"/>
              </a:ext>
            </a:extLst>
          </p:cNvPr>
          <p:cNvGrpSpPr/>
          <p:nvPr/>
        </p:nvGrpSpPr>
        <p:grpSpPr>
          <a:xfrm>
            <a:off x="-10069" y="1904790"/>
            <a:ext cx="5101311" cy="3504593"/>
            <a:chOff x="4545609" y="662296"/>
            <a:chExt cx="5101311" cy="3504593"/>
          </a:xfrm>
        </p:grpSpPr>
        <p:pic>
          <p:nvPicPr>
            <p:cNvPr id="40" name="Picture 39">
              <a:extLst>
                <a:ext uri="{FF2B5EF4-FFF2-40B4-BE49-F238E27FC236}">
                  <a16:creationId xmlns:a16="http://schemas.microsoft.com/office/drawing/2014/main" id="{E9277C5C-E26F-EE14-CD1D-B4DDE2AE9E9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4000" t="22590" r="13692" b="28497"/>
            <a:stretch/>
          </p:blipFill>
          <p:spPr>
            <a:xfrm>
              <a:off x="8075221" y="2374140"/>
              <a:ext cx="862803" cy="628547"/>
            </a:xfrm>
            <a:prstGeom prst="rect">
              <a:avLst/>
            </a:prstGeom>
          </p:spPr>
        </p:pic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A1998721-BE18-2CD5-7BC7-CD7A0BF6F894}"/>
                </a:ext>
              </a:extLst>
            </p:cNvPr>
            <p:cNvSpPr/>
            <p:nvPr/>
          </p:nvSpPr>
          <p:spPr>
            <a:xfrm>
              <a:off x="6214613" y="1739425"/>
              <a:ext cx="500332" cy="776377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700" dirty="0">
                  <a:solidFill>
                    <a:schemeClr val="tx1"/>
                  </a:solidFill>
                </a:rPr>
                <a:t>GAS BOILER</a:t>
              </a:r>
            </a:p>
          </p:txBody>
        </p: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2A27386F-85CE-D513-2616-6465B360AF65}"/>
                </a:ext>
              </a:extLst>
            </p:cNvPr>
            <p:cNvCxnSpPr>
              <a:cxnSpLocks/>
            </p:cNvCxnSpPr>
            <p:nvPr/>
          </p:nvCxnSpPr>
          <p:spPr>
            <a:xfrm>
              <a:off x="6756637" y="2359545"/>
              <a:ext cx="710449" cy="0"/>
            </a:xfrm>
            <a:prstGeom prst="line">
              <a:avLst/>
            </a:prstGeom>
            <a:ln w="762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64049B8A-D72D-0927-AA57-2F046611F7CE}"/>
                </a:ext>
              </a:extLst>
            </p:cNvPr>
            <p:cNvCxnSpPr>
              <a:cxnSpLocks/>
              <a:endCxn id="7" idx="1"/>
            </p:cNvCxnSpPr>
            <p:nvPr/>
          </p:nvCxnSpPr>
          <p:spPr>
            <a:xfrm>
              <a:off x="5021580" y="2127614"/>
              <a:ext cx="1193033" cy="0"/>
            </a:xfrm>
            <a:prstGeom prst="line">
              <a:avLst/>
            </a:prstGeom>
            <a:ln w="762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90518A3B-0FEE-A3B2-EC9B-0F519F6C81A0}"/>
                </a:ext>
              </a:extLst>
            </p:cNvPr>
            <p:cNvCxnSpPr>
              <a:cxnSpLocks/>
            </p:cNvCxnSpPr>
            <p:nvPr/>
          </p:nvCxnSpPr>
          <p:spPr>
            <a:xfrm>
              <a:off x="6632419" y="2515802"/>
              <a:ext cx="0" cy="336105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8DC28078-C432-F314-13D8-397F37CEDD58}"/>
                </a:ext>
              </a:extLst>
            </p:cNvPr>
            <p:cNvSpPr txBox="1"/>
            <p:nvPr/>
          </p:nvSpPr>
          <p:spPr>
            <a:xfrm>
              <a:off x="7428466" y="2259517"/>
              <a:ext cx="393067" cy="2000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700" dirty="0"/>
                <a:t>GAS</a:t>
              </a:r>
            </a:p>
          </p:txBody>
        </p: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0051E0F9-7D01-04B0-BCC4-491B271B6312}"/>
                </a:ext>
              </a:extLst>
            </p:cNvPr>
            <p:cNvCxnSpPr>
              <a:cxnSpLocks/>
            </p:cNvCxnSpPr>
            <p:nvPr/>
          </p:nvCxnSpPr>
          <p:spPr>
            <a:xfrm>
              <a:off x="5676900" y="2127613"/>
              <a:ext cx="0" cy="1989214"/>
            </a:xfrm>
            <a:prstGeom prst="line">
              <a:avLst/>
            </a:prstGeom>
            <a:ln w="762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4F13931D-EAF7-3EE0-56B4-2BAB611A8355}"/>
                </a:ext>
              </a:extLst>
            </p:cNvPr>
            <p:cNvCxnSpPr/>
            <p:nvPr/>
          </p:nvCxnSpPr>
          <p:spPr>
            <a:xfrm>
              <a:off x="5676900" y="4116827"/>
              <a:ext cx="1310640" cy="0"/>
            </a:xfrm>
            <a:prstGeom prst="line">
              <a:avLst/>
            </a:prstGeom>
            <a:ln w="762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30" name="Picture 29">
              <a:extLst>
                <a:ext uri="{FF2B5EF4-FFF2-40B4-BE49-F238E27FC236}">
                  <a16:creationId xmlns:a16="http://schemas.microsoft.com/office/drawing/2014/main" id="{27BB7EC1-72C0-1AAB-8A76-DED0FA321DF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14616" t="14842" r="15846" b="19429"/>
            <a:stretch/>
          </p:blipFill>
          <p:spPr>
            <a:xfrm>
              <a:off x="6808192" y="3355780"/>
              <a:ext cx="358695" cy="365125"/>
            </a:xfrm>
            <a:prstGeom prst="rect">
              <a:avLst/>
            </a:prstGeom>
          </p:spPr>
        </p:pic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C966CE50-9697-0C0A-2E5E-393515C6A65A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997065" y="3682487"/>
              <a:ext cx="0" cy="434340"/>
            </a:xfrm>
            <a:prstGeom prst="line">
              <a:avLst/>
            </a:prstGeom>
            <a:ln w="762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E8D72915-EDF0-1992-BFBD-8C23160838BE}"/>
                </a:ext>
              </a:extLst>
            </p:cNvPr>
            <p:cNvCxnSpPr>
              <a:cxnSpLocks/>
            </p:cNvCxnSpPr>
            <p:nvPr/>
          </p:nvCxnSpPr>
          <p:spPr>
            <a:xfrm>
              <a:off x="6632419" y="2851907"/>
              <a:ext cx="1511617" cy="0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5989B71B-84BD-195B-6157-850E9A77FC1E}"/>
                </a:ext>
              </a:extLst>
            </p:cNvPr>
            <p:cNvCxnSpPr>
              <a:cxnSpLocks/>
            </p:cNvCxnSpPr>
            <p:nvPr/>
          </p:nvCxnSpPr>
          <p:spPr>
            <a:xfrm>
              <a:off x="8868809" y="2859527"/>
              <a:ext cx="778111" cy="0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C2ED1F3A-00DD-E146-6976-59F776FA39EE}"/>
                </a:ext>
              </a:extLst>
            </p:cNvPr>
            <p:cNvCxnSpPr>
              <a:cxnSpLocks/>
            </p:cNvCxnSpPr>
            <p:nvPr/>
          </p:nvCxnSpPr>
          <p:spPr>
            <a:xfrm>
              <a:off x="9253699" y="2859527"/>
              <a:ext cx="0" cy="336105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81563874-FF0C-D979-E05B-5EB1486465AF}"/>
                </a:ext>
              </a:extLst>
            </p:cNvPr>
            <p:cNvCxnSpPr>
              <a:cxnSpLocks/>
            </p:cNvCxnSpPr>
            <p:nvPr/>
          </p:nvCxnSpPr>
          <p:spPr>
            <a:xfrm>
              <a:off x="6464779" y="3203252"/>
              <a:ext cx="2788920" cy="0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BC632868-9BA7-F26D-1F8E-76787A049283}"/>
                </a:ext>
              </a:extLst>
            </p:cNvPr>
            <p:cNvCxnSpPr>
              <a:cxnSpLocks/>
              <a:stCxn id="7" idx="2"/>
            </p:cNvCxnSpPr>
            <p:nvPr/>
          </p:nvCxnSpPr>
          <p:spPr>
            <a:xfrm>
              <a:off x="6464779" y="2515802"/>
              <a:ext cx="0" cy="654937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A05CC26C-E661-B40A-465F-235620CEFF78}"/>
                </a:ext>
              </a:extLst>
            </p:cNvPr>
            <p:cNvCxnSpPr>
              <a:cxnSpLocks/>
            </p:cNvCxnSpPr>
            <p:nvPr/>
          </p:nvCxnSpPr>
          <p:spPr>
            <a:xfrm>
              <a:off x="9646920" y="2859527"/>
              <a:ext cx="0" cy="1158240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53" name="Picture 52">
              <a:extLst>
                <a:ext uri="{FF2B5EF4-FFF2-40B4-BE49-F238E27FC236}">
                  <a16:creationId xmlns:a16="http://schemas.microsoft.com/office/drawing/2014/main" id="{AABB7A89-64D1-1FF8-4696-284FFD0AE89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4000" t="22590" r="13692" b="28497"/>
            <a:stretch/>
          </p:blipFill>
          <p:spPr>
            <a:xfrm>
              <a:off x="8507142" y="3538342"/>
              <a:ext cx="862803" cy="628547"/>
            </a:xfrm>
            <a:prstGeom prst="rect">
              <a:avLst/>
            </a:prstGeom>
          </p:spPr>
        </p:pic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586165EF-2489-FA49-9466-BB476AA55BC5}"/>
                </a:ext>
              </a:extLst>
            </p:cNvPr>
            <p:cNvCxnSpPr>
              <a:cxnSpLocks/>
            </p:cNvCxnSpPr>
            <p:nvPr/>
          </p:nvCxnSpPr>
          <p:spPr>
            <a:xfrm>
              <a:off x="9307749" y="4017767"/>
              <a:ext cx="339171" cy="0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22C36741-34D8-ED95-23DF-36FE97B183F8}"/>
                </a:ext>
              </a:extLst>
            </p:cNvPr>
            <p:cNvCxnSpPr>
              <a:cxnSpLocks/>
            </p:cNvCxnSpPr>
            <p:nvPr/>
          </p:nvCxnSpPr>
          <p:spPr>
            <a:xfrm>
              <a:off x="8239599" y="4025387"/>
              <a:ext cx="339171" cy="0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22692ABE-102A-538B-344D-B2BC819C2CA5}"/>
                </a:ext>
              </a:extLst>
            </p:cNvPr>
            <p:cNvCxnSpPr>
              <a:cxnSpLocks/>
            </p:cNvCxnSpPr>
            <p:nvPr/>
          </p:nvCxnSpPr>
          <p:spPr>
            <a:xfrm>
              <a:off x="8239599" y="3203252"/>
              <a:ext cx="0" cy="792480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Arrow Connector 61">
              <a:extLst>
                <a:ext uri="{FF2B5EF4-FFF2-40B4-BE49-F238E27FC236}">
                  <a16:creationId xmlns:a16="http://schemas.microsoft.com/office/drawing/2014/main" id="{49B0264C-4DD6-AAC7-71D4-69031E78CC51}"/>
                </a:ext>
              </a:extLst>
            </p:cNvPr>
            <p:cNvCxnSpPr>
              <a:cxnSpLocks/>
            </p:cNvCxnSpPr>
            <p:nvPr/>
          </p:nvCxnSpPr>
          <p:spPr>
            <a:xfrm>
              <a:off x="6892567" y="2850890"/>
              <a:ext cx="574519" cy="0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Arrow Connector 64">
              <a:extLst>
                <a:ext uri="{FF2B5EF4-FFF2-40B4-BE49-F238E27FC236}">
                  <a16:creationId xmlns:a16="http://schemas.microsoft.com/office/drawing/2014/main" id="{87406387-A49D-192E-DF1C-016920108BA5}"/>
                </a:ext>
              </a:extLst>
            </p:cNvPr>
            <p:cNvCxnSpPr/>
            <p:nvPr/>
          </p:nvCxnSpPr>
          <p:spPr>
            <a:xfrm flipH="1">
              <a:off x="7226265" y="3203252"/>
              <a:ext cx="772513" cy="0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Arrow Connector 66">
              <a:extLst>
                <a:ext uri="{FF2B5EF4-FFF2-40B4-BE49-F238E27FC236}">
                  <a16:creationId xmlns:a16="http://schemas.microsoft.com/office/drawing/2014/main" id="{8678F3E6-DE9B-9157-BA31-A9C1D1B82A0C}"/>
                </a:ext>
              </a:extLst>
            </p:cNvPr>
            <p:cNvCxnSpPr/>
            <p:nvPr/>
          </p:nvCxnSpPr>
          <p:spPr>
            <a:xfrm>
              <a:off x="9646920" y="3086488"/>
              <a:ext cx="0" cy="704318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Arrow Connector 67">
              <a:extLst>
                <a:ext uri="{FF2B5EF4-FFF2-40B4-BE49-F238E27FC236}">
                  <a16:creationId xmlns:a16="http://schemas.microsoft.com/office/drawing/2014/main" id="{D82BC6B8-7EDE-A769-087D-9E894D076E0F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6800594" y="2359545"/>
              <a:ext cx="366293" cy="0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Arrow Connector 68">
              <a:extLst>
                <a:ext uri="{FF2B5EF4-FFF2-40B4-BE49-F238E27FC236}">
                  <a16:creationId xmlns:a16="http://schemas.microsoft.com/office/drawing/2014/main" id="{044B0F0B-C332-BDCD-7BE5-25311CD051B2}"/>
                </a:ext>
              </a:extLst>
            </p:cNvPr>
            <p:cNvCxnSpPr>
              <a:cxnSpLocks/>
            </p:cNvCxnSpPr>
            <p:nvPr/>
          </p:nvCxnSpPr>
          <p:spPr>
            <a:xfrm>
              <a:off x="5890260" y="4116827"/>
              <a:ext cx="574519" cy="0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0" name="TextBox 69">
              <a:extLst>
                <a:ext uri="{FF2B5EF4-FFF2-40B4-BE49-F238E27FC236}">
                  <a16:creationId xmlns:a16="http://schemas.microsoft.com/office/drawing/2014/main" id="{E98932AA-D924-936B-DB57-73AB83A52C7E}"/>
                </a:ext>
              </a:extLst>
            </p:cNvPr>
            <p:cNvSpPr txBox="1"/>
            <p:nvPr/>
          </p:nvSpPr>
          <p:spPr>
            <a:xfrm>
              <a:off x="4545609" y="1973724"/>
              <a:ext cx="510675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700" dirty="0"/>
                <a:t>MAINS WATER</a:t>
              </a:r>
            </a:p>
          </p:txBody>
        </p: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B124108B-F561-041B-3E8E-061087F536E0}"/>
                </a:ext>
              </a:extLst>
            </p:cNvPr>
            <p:cNvCxnSpPr>
              <a:cxnSpLocks/>
            </p:cNvCxnSpPr>
            <p:nvPr/>
          </p:nvCxnSpPr>
          <p:spPr>
            <a:xfrm>
              <a:off x="6012180" y="2281501"/>
              <a:ext cx="202433" cy="0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E2AB896E-2CF6-4486-2BE7-B02474E922CB}"/>
                </a:ext>
              </a:extLst>
            </p:cNvPr>
            <p:cNvCxnSpPr>
              <a:cxnSpLocks/>
            </p:cNvCxnSpPr>
            <p:nvPr/>
          </p:nvCxnSpPr>
          <p:spPr>
            <a:xfrm>
              <a:off x="6004560" y="2281501"/>
              <a:ext cx="0" cy="1571114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>
              <a:extLst>
                <a:ext uri="{FF2B5EF4-FFF2-40B4-BE49-F238E27FC236}">
                  <a16:creationId xmlns:a16="http://schemas.microsoft.com/office/drawing/2014/main" id="{9A985A61-BA30-260F-9616-B5CFCF4FEAD9}"/>
                </a:ext>
              </a:extLst>
            </p:cNvPr>
            <p:cNvCxnSpPr>
              <a:cxnSpLocks/>
            </p:cNvCxnSpPr>
            <p:nvPr/>
          </p:nvCxnSpPr>
          <p:spPr>
            <a:xfrm>
              <a:off x="6012180" y="3858065"/>
              <a:ext cx="273251" cy="0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76" name="Picture 75">
              <a:extLst>
                <a:ext uri="{FF2B5EF4-FFF2-40B4-BE49-F238E27FC236}">
                  <a16:creationId xmlns:a16="http://schemas.microsoft.com/office/drawing/2014/main" id="{EE280034-0520-1ACE-29AA-4DC6CD43CF2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14616" t="14842" r="15846" b="19429"/>
            <a:stretch/>
          </p:blipFill>
          <p:spPr>
            <a:xfrm>
              <a:off x="6106084" y="3355780"/>
              <a:ext cx="358695" cy="365125"/>
            </a:xfrm>
            <a:prstGeom prst="rect">
              <a:avLst/>
            </a:prstGeom>
          </p:spPr>
        </p:pic>
        <p:cxnSp>
          <p:nvCxnSpPr>
            <p:cNvPr id="80" name="Straight Connector 79">
              <a:extLst>
                <a:ext uri="{FF2B5EF4-FFF2-40B4-BE49-F238E27FC236}">
                  <a16:creationId xmlns:a16="http://schemas.microsoft.com/office/drawing/2014/main" id="{0090863F-0468-7434-9004-B3A8E752F1E1}"/>
                </a:ext>
              </a:extLst>
            </p:cNvPr>
            <p:cNvCxnSpPr>
              <a:cxnSpLocks/>
            </p:cNvCxnSpPr>
            <p:nvPr/>
          </p:nvCxnSpPr>
          <p:spPr>
            <a:xfrm>
              <a:off x="6285431" y="3682487"/>
              <a:ext cx="0" cy="170128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Arrow Connector 83">
              <a:extLst>
                <a:ext uri="{FF2B5EF4-FFF2-40B4-BE49-F238E27FC236}">
                  <a16:creationId xmlns:a16="http://schemas.microsoft.com/office/drawing/2014/main" id="{05A1668F-3127-0091-D630-E8A51231E8EE}"/>
                </a:ext>
              </a:extLst>
            </p:cNvPr>
            <p:cNvCxnSpPr/>
            <p:nvPr/>
          </p:nvCxnSpPr>
          <p:spPr>
            <a:xfrm>
              <a:off x="6002655" y="2683854"/>
              <a:ext cx="0" cy="704318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5" name="TextBox 84">
              <a:extLst>
                <a:ext uri="{FF2B5EF4-FFF2-40B4-BE49-F238E27FC236}">
                  <a16:creationId xmlns:a16="http://schemas.microsoft.com/office/drawing/2014/main" id="{FD8BB05D-D139-558B-87D4-98466A328CBE}"/>
                </a:ext>
              </a:extLst>
            </p:cNvPr>
            <p:cNvSpPr txBox="1"/>
            <p:nvPr/>
          </p:nvSpPr>
          <p:spPr>
            <a:xfrm>
              <a:off x="8202179" y="2199175"/>
              <a:ext cx="627936" cy="2000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700" dirty="0"/>
                <a:t>HEATING</a:t>
              </a:r>
            </a:p>
          </p:txBody>
        </p:sp>
        <p:sp>
          <p:nvSpPr>
            <p:cNvPr id="86" name="TextBox 85">
              <a:extLst>
                <a:ext uri="{FF2B5EF4-FFF2-40B4-BE49-F238E27FC236}">
                  <a16:creationId xmlns:a16="http://schemas.microsoft.com/office/drawing/2014/main" id="{EAE303ED-AAB9-1D3F-4F47-1EF141EB330A}"/>
                </a:ext>
              </a:extLst>
            </p:cNvPr>
            <p:cNvSpPr txBox="1"/>
            <p:nvPr/>
          </p:nvSpPr>
          <p:spPr>
            <a:xfrm>
              <a:off x="8667084" y="3380273"/>
              <a:ext cx="627936" cy="2000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700" dirty="0"/>
                <a:t>HEATING</a:t>
              </a:r>
            </a:p>
          </p:txBody>
        </p:sp>
        <p:sp>
          <p:nvSpPr>
            <p:cNvPr id="87" name="TextBox 86">
              <a:extLst>
                <a:ext uri="{FF2B5EF4-FFF2-40B4-BE49-F238E27FC236}">
                  <a16:creationId xmlns:a16="http://schemas.microsoft.com/office/drawing/2014/main" id="{E4A1AD78-25FB-5BCF-F25A-F65B1ED3C5BB}"/>
                </a:ext>
              </a:extLst>
            </p:cNvPr>
            <p:cNvSpPr txBox="1"/>
            <p:nvPr/>
          </p:nvSpPr>
          <p:spPr>
            <a:xfrm>
              <a:off x="7085764" y="3326411"/>
              <a:ext cx="627936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700" dirty="0"/>
                <a:t>COLD WATER </a:t>
              </a:r>
            </a:p>
          </p:txBody>
        </p:sp>
        <p:pic>
          <p:nvPicPr>
            <p:cNvPr id="91" name="Picture 90">
              <a:extLst>
                <a:ext uri="{FF2B5EF4-FFF2-40B4-BE49-F238E27FC236}">
                  <a16:creationId xmlns:a16="http://schemas.microsoft.com/office/drawing/2014/main" id="{6086E418-B3CD-DE70-0724-69DE9D95026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6350" r="3704" b="8995"/>
            <a:stretch/>
          </p:blipFill>
          <p:spPr>
            <a:xfrm>
              <a:off x="6350056" y="2238496"/>
              <a:ext cx="246655" cy="249557"/>
            </a:xfrm>
            <a:prstGeom prst="rect">
              <a:avLst/>
            </a:prstGeom>
          </p:spPr>
        </p:pic>
        <p:sp>
          <p:nvSpPr>
            <p:cNvPr id="88" name="TextBox 87">
              <a:extLst>
                <a:ext uri="{FF2B5EF4-FFF2-40B4-BE49-F238E27FC236}">
                  <a16:creationId xmlns:a16="http://schemas.microsoft.com/office/drawing/2014/main" id="{BC3E22ED-B3CC-61B5-F12F-E403F0B1C0EB}"/>
                </a:ext>
              </a:extLst>
            </p:cNvPr>
            <p:cNvSpPr txBox="1"/>
            <p:nvPr/>
          </p:nvSpPr>
          <p:spPr>
            <a:xfrm>
              <a:off x="6382922" y="3343557"/>
              <a:ext cx="627936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700" dirty="0"/>
                <a:t>HOT WATER </a:t>
              </a:r>
            </a:p>
          </p:txBody>
        </p:sp>
        <p:cxnSp>
          <p:nvCxnSpPr>
            <p:cNvPr id="89" name="Straight Arrow Connector 88">
              <a:extLst>
                <a:ext uri="{FF2B5EF4-FFF2-40B4-BE49-F238E27FC236}">
                  <a16:creationId xmlns:a16="http://schemas.microsoft.com/office/drawing/2014/main" id="{9FD49AEB-C914-4F7A-F399-B51081AD7AFF}"/>
                </a:ext>
              </a:extLst>
            </p:cNvPr>
            <p:cNvCxnSpPr>
              <a:cxnSpLocks/>
            </p:cNvCxnSpPr>
            <p:nvPr/>
          </p:nvCxnSpPr>
          <p:spPr>
            <a:xfrm>
              <a:off x="5056284" y="2120880"/>
              <a:ext cx="574519" cy="0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Arrow Connector 89">
              <a:extLst>
                <a:ext uri="{FF2B5EF4-FFF2-40B4-BE49-F238E27FC236}">
                  <a16:creationId xmlns:a16="http://schemas.microsoft.com/office/drawing/2014/main" id="{D38954A5-6475-C0FE-A66D-5D4353DDFE2E}"/>
                </a:ext>
              </a:extLst>
            </p:cNvPr>
            <p:cNvCxnSpPr/>
            <p:nvPr/>
          </p:nvCxnSpPr>
          <p:spPr>
            <a:xfrm>
              <a:off x="5678805" y="2639239"/>
              <a:ext cx="0" cy="704318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5" name="Rectangle 94">
              <a:extLst>
                <a:ext uri="{FF2B5EF4-FFF2-40B4-BE49-F238E27FC236}">
                  <a16:creationId xmlns:a16="http://schemas.microsoft.com/office/drawing/2014/main" id="{71FD9AA1-8CBC-C49A-14BD-FF8BF3C61562}"/>
                </a:ext>
              </a:extLst>
            </p:cNvPr>
            <p:cNvSpPr/>
            <p:nvPr/>
          </p:nvSpPr>
          <p:spPr>
            <a:xfrm>
              <a:off x="6374877" y="1281707"/>
              <a:ext cx="179803" cy="458602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96" name="Picture 95">
              <a:extLst>
                <a:ext uri="{FF2B5EF4-FFF2-40B4-BE49-F238E27FC236}">
                  <a16:creationId xmlns:a16="http://schemas.microsoft.com/office/drawing/2014/main" id="{941C7A3C-7E45-2660-8369-2C93B37F1BFB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6285431" y="662296"/>
              <a:ext cx="514350" cy="548640"/>
            </a:xfrm>
            <a:prstGeom prst="rect">
              <a:avLst/>
            </a:prstGeom>
          </p:spPr>
        </p:pic>
        <p:sp>
          <p:nvSpPr>
            <p:cNvPr id="97" name="TextBox 96">
              <a:extLst>
                <a:ext uri="{FF2B5EF4-FFF2-40B4-BE49-F238E27FC236}">
                  <a16:creationId xmlns:a16="http://schemas.microsoft.com/office/drawing/2014/main" id="{E67A00CA-2752-EAC0-9195-84AC39EAEF8B}"/>
                </a:ext>
              </a:extLst>
            </p:cNvPr>
            <p:cNvSpPr txBox="1"/>
            <p:nvPr/>
          </p:nvSpPr>
          <p:spPr>
            <a:xfrm>
              <a:off x="6799781" y="671034"/>
              <a:ext cx="426484" cy="4154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700" dirty="0"/>
                <a:t>NOx</a:t>
              </a:r>
            </a:p>
            <a:p>
              <a:r>
                <a:rPr lang="en-GB" sz="700" dirty="0"/>
                <a:t>CO</a:t>
              </a:r>
            </a:p>
            <a:p>
              <a:r>
                <a:rPr lang="en-GB" sz="700" dirty="0"/>
                <a:t>CO2</a:t>
              </a:r>
            </a:p>
          </p:txBody>
        </p:sp>
      </p:grpSp>
      <p:grpSp>
        <p:nvGrpSpPr>
          <p:cNvPr id="195" name="Group 194">
            <a:extLst>
              <a:ext uri="{FF2B5EF4-FFF2-40B4-BE49-F238E27FC236}">
                <a16:creationId xmlns:a16="http://schemas.microsoft.com/office/drawing/2014/main" id="{8EF24902-B2E3-4944-3A20-1021613DF4C4}"/>
              </a:ext>
            </a:extLst>
          </p:cNvPr>
          <p:cNvGrpSpPr/>
          <p:nvPr/>
        </p:nvGrpSpPr>
        <p:grpSpPr>
          <a:xfrm>
            <a:off x="5495804" y="1864350"/>
            <a:ext cx="6396662" cy="1308364"/>
            <a:chOff x="1966720" y="4589417"/>
            <a:chExt cx="6396662" cy="1308364"/>
          </a:xfrm>
        </p:grpSpPr>
        <p:pic>
          <p:nvPicPr>
            <p:cNvPr id="169" name="Picture 168">
              <a:extLst>
                <a:ext uri="{FF2B5EF4-FFF2-40B4-BE49-F238E27FC236}">
                  <a16:creationId xmlns:a16="http://schemas.microsoft.com/office/drawing/2014/main" id="{22504570-9656-3707-8C99-C977D6BCD56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4000" t="22590" r="13692" b="28497"/>
            <a:stretch/>
          </p:blipFill>
          <p:spPr>
            <a:xfrm>
              <a:off x="6477323" y="5230702"/>
              <a:ext cx="862803" cy="628547"/>
            </a:xfrm>
            <a:prstGeom prst="rect">
              <a:avLst/>
            </a:prstGeom>
          </p:spPr>
        </p:pic>
        <p:pic>
          <p:nvPicPr>
            <p:cNvPr id="144" name="Picture 143">
              <a:extLst>
                <a:ext uri="{FF2B5EF4-FFF2-40B4-BE49-F238E27FC236}">
                  <a16:creationId xmlns:a16="http://schemas.microsoft.com/office/drawing/2014/main" id="{36CB9307-948A-858D-2A24-3389F3850461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4251888" y="4933548"/>
              <a:ext cx="853382" cy="690175"/>
            </a:xfrm>
            <a:prstGeom prst="rect">
              <a:avLst/>
            </a:prstGeom>
          </p:spPr>
        </p:pic>
        <p:pic>
          <p:nvPicPr>
            <p:cNvPr id="99" name="Picture 98">
              <a:extLst>
                <a:ext uri="{FF2B5EF4-FFF2-40B4-BE49-F238E27FC236}">
                  <a16:creationId xmlns:a16="http://schemas.microsoft.com/office/drawing/2014/main" id="{2DB153C3-F6AE-17C5-7338-616C9142977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/>
            <a:srcRect l="6125" t="7393" r="5586" b="15007"/>
            <a:stretch/>
          </p:blipFill>
          <p:spPr>
            <a:xfrm>
              <a:off x="3124486" y="5162037"/>
              <a:ext cx="576742" cy="545914"/>
            </a:xfrm>
            <a:prstGeom prst="rect">
              <a:avLst/>
            </a:prstGeom>
          </p:spPr>
        </p:pic>
        <p:cxnSp>
          <p:nvCxnSpPr>
            <p:cNvPr id="101" name="Straight Connector 100">
              <a:extLst>
                <a:ext uri="{FF2B5EF4-FFF2-40B4-BE49-F238E27FC236}">
                  <a16:creationId xmlns:a16="http://schemas.microsoft.com/office/drawing/2014/main" id="{89EC9554-8B95-46BB-B853-09F95E40C256}"/>
                </a:ext>
              </a:extLst>
            </p:cNvPr>
            <p:cNvCxnSpPr>
              <a:stCxn id="99" idx="1"/>
            </p:cNvCxnSpPr>
            <p:nvPr/>
          </p:nvCxnSpPr>
          <p:spPr>
            <a:xfrm flipH="1">
              <a:off x="2543461" y="5434994"/>
              <a:ext cx="581025" cy="0"/>
            </a:xfrm>
            <a:prstGeom prst="line">
              <a:avLst/>
            </a:prstGeom>
            <a:ln w="762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2" name="TextBox 101">
              <a:extLst>
                <a:ext uri="{FF2B5EF4-FFF2-40B4-BE49-F238E27FC236}">
                  <a16:creationId xmlns:a16="http://schemas.microsoft.com/office/drawing/2014/main" id="{00C571F6-5A98-68D1-7BCB-D84ECB03A6EC}"/>
                </a:ext>
              </a:extLst>
            </p:cNvPr>
            <p:cNvSpPr txBox="1"/>
            <p:nvPr/>
          </p:nvSpPr>
          <p:spPr>
            <a:xfrm>
              <a:off x="1966720" y="5281105"/>
              <a:ext cx="576742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700" dirty="0"/>
                <a:t>OUTSIDE AIR</a:t>
              </a:r>
            </a:p>
          </p:txBody>
        </p:sp>
        <p:cxnSp>
          <p:nvCxnSpPr>
            <p:cNvPr id="103" name="Straight Connector 102">
              <a:extLst>
                <a:ext uri="{FF2B5EF4-FFF2-40B4-BE49-F238E27FC236}">
                  <a16:creationId xmlns:a16="http://schemas.microsoft.com/office/drawing/2014/main" id="{DF135996-D990-84D0-AEA8-94FCA10A5A3B}"/>
                </a:ext>
              </a:extLst>
            </p:cNvPr>
            <p:cNvCxnSpPr>
              <a:cxnSpLocks/>
            </p:cNvCxnSpPr>
            <p:nvPr/>
          </p:nvCxnSpPr>
          <p:spPr>
            <a:xfrm>
              <a:off x="4669953" y="4644383"/>
              <a:ext cx="1183090" cy="0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534BF2F1-F121-2E0A-4424-88AB97E55495}"/>
                </a:ext>
              </a:extLst>
            </p:cNvPr>
            <p:cNvGrpSpPr/>
            <p:nvPr/>
          </p:nvGrpSpPr>
          <p:grpSpPr>
            <a:xfrm>
              <a:off x="5742543" y="4759625"/>
              <a:ext cx="510673" cy="1039146"/>
              <a:chOff x="7380383" y="4936391"/>
              <a:chExt cx="510673" cy="1039146"/>
            </a:xfrm>
            <a:solidFill>
              <a:srgbClr val="66CCFF"/>
            </a:solidFill>
          </p:grpSpPr>
          <p:sp>
            <p:nvSpPr>
              <p:cNvPr id="112" name="Rectangle 111">
                <a:extLst>
                  <a:ext uri="{FF2B5EF4-FFF2-40B4-BE49-F238E27FC236}">
                    <a16:creationId xmlns:a16="http://schemas.microsoft.com/office/drawing/2014/main" id="{6BF3A76C-3D66-9D0F-B91E-4C3C5B0B88D0}"/>
                  </a:ext>
                </a:extLst>
              </p:cNvPr>
              <p:cNvSpPr/>
              <p:nvPr/>
            </p:nvSpPr>
            <p:spPr>
              <a:xfrm>
                <a:off x="7380384" y="5207972"/>
                <a:ext cx="510672" cy="767565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13" name="Rectangle: Top Corners Snipped 112">
                <a:extLst>
                  <a:ext uri="{FF2B5EF4-FFF2-40B4-BE49-F238E27FC236}">
                    <a16:creationId xmlns:a16="http://schemas.microsoft.com/office/drawing/2014/main" id="{A4B2F161-463B-92D2-B384-CAD029F091F5}"/>
                  </a:ext>
                </a:extLst>
              </p:cNvPr>
              <p:cNvSpPr/>
              <p:nvPr/>
            </p:nvSpPr>
            <p:spPr>
              <a:xfrm>
                <a:off x="7380383" y="4936391"/>
                <a:ext cx="510671" cy="283892"/>
              </a:xfrm>
              <a:prstGeom prst="snip2Same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116" name="TextBox 115">
              <a:extLst>
                <a:ext uri="{FF2B5EF4-FFF2-40B4-BE49-F238E27FC236}">
                  <a16:creationId xmlns:a16="http://schemas.microsoft.com/office/drawing/2014/main" id="{98078F43-2FE1-740F-F72E-F05B2399AF33}"/>
                </a:ext>
              </a:extLst>
            </p:cNvPr>
            <p:cNvSpPr txBox="1"/>
            <p:nvPr/>
          </p:nvSpPr>
          <p:spPr>
            <a:xfrm>
              <a:off x="5893335" y="4589417"/>
              <a:ext cx="1231605" cy="2000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700" dirty="0"/>
                <a:t>HOT WATER CYLINDER</a:t>
              </a:r>
            </a:p>
          </p:txBody>
        </p:sp>
        <p:cxnSp>
          <p:nvCxnSpPr>
            <p:cNvPr id="143" name="Straight Connector 142">
              <a:extLst>
                <a:ext uri="{FF2B5EF4-FFF2-40B4-BE49-F238E27FC236}">
                  <a16:creationId xmlns:a16="http://schemas.microsoft.com/office/drawing/2014/main" id="{126DF764-77F3-0FBF-B8EC-C7432A7F2F56}"/>
                </a:ext>
              </a:extLst>
            </p:cNvPr>
            <p:cNvCxnSpPr>
              <a:cxnSpLocks/>
            </p:cNvCxnSpPr>
            <p:nvPr/>
          </p:nvCxnSpPr>
          <p:spPr>
            <a:xfrm>
              <a:off x="3701228" y="5279649"/>
              <a:ext cx="762077" cy="0"/>
            </a:xfrm>
            <a:prstGeom prst="line">
              <a:avLst/>
            </a:prstGeom>
            <a:ln w="76200"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5" name="TextBox 144">
              <a:extLst>
                <a:ext uri="{FF2B5EF4-FFF2-40B4-BE49-F238E27FC236}">
                  <a16:creationId xmlns:a16="http://schemas.microsoft.com/office/drawing/2014/main" id="{136406AC-3DE5-DB72-3F6F-C3060C1C2887}"/>
                </a:ext>
              </a:extLst>
            </p:cNvPr>
            <p:cNvSpPr txBox="1"/>
            <p:nvPr/>
          </p:nvSpPr>
          <p:spPr>
            <a:xfrm>
              <a:off x="3701690" y="5061891"/>
              <a:ext cx="652455" cy="2000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700" dirty="0"/>
                <a:t>COOLANT</a:t>
              </a:r>
            </a:p>
          </p:txBody>
        </p:sp>
        <p:cxnSp>
          <p:nvCxnSpPr>
            <p:cNvPr id="149" name="Straight Connector 148">
              <a:extLst>
                <a:ext uri="{FF2B5EF4-FFF2-40B4-BE49-F238E27FC236}">
                  <a16:creationId xmlns:a16="http://schemas.microsoft.com/office/drawing/2014/main" id="{C3E0B5A9-5A9A-9787-1856-8B1E54016ED3}"/>
                </a:ext>
              </a:extLst>
            </p:cNvPr>
            <p:cNvCxnSpPr/>
            <p:nvPr/>
          </p:nvCxnSpPr>
          <p:spPr>
            <a:xfrm>
              <a:off x="4669952" y="4649295"/>
              <a:ext cx="0" cy="462788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1" name="Straight Connector 150">
              <a:extLst>
                <a:ext uri="{FF2B5EF4-FFF2-40B4-BE49-F238E27FC236}">
                  <a16:creationId xmlns:a16="http://schemas.microsoft.com/office/drawing/2014/main" id="{D46BEDA9-C1FF-5E40-8B8E-42D9388A52E0}"/>
                </a:ext>
              </a:extLst>
            </p:cNvPr>
            <p:cNvCxnSpPr>
              <a:cxnSpLocks/>
            </p:cNvCxnSpPr>
            <p:nvPr/>
          </p:nvCxnSpPr>
          <p:spPr>
            <a:xfrm>
              <a:off x="5872960" y="4644383"/>
              <a:ext cx="0" cy="462788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4" name="Free-form: Shape 153">
              <a:extLst>
                <a:ext uri="{FF2B5EF4-FFF2-40B4-BE49-F238E27FC236}">
                  <a16:creationId xmlns:a16="http://schemas.microsoft.com/office/drawing/2014/main" id="{64BDB024-32EB-4D92-F374-3228F46B094F}"/>
                </a:ext>
              </a:extLst>
            </p:cNvPr>
            <p:cNvSpPr/>
            <p:nvPr/>
          </p:nvSpPr>
          <p:spPr>
            <a:xfrm>
              <a:off x="5853044" y="5126315"/>
              <a:ext cx="172528" cy="759124"/>
            </a:xfrm>
            <a:custGeom>
              <a:avLst/>
              <a:gdLst>
                <a:gd name="connsiteX0" fmla="*/ 17253 w 172528"/>
                <a:gd name="connsiteY0" fmla="*/ 0 h 759124"/>
                <a:gd name="connsiteX1" fmla="*/ 25879 w 172528"/>
                <a:gd name="connsiteY1" fmla="*/ 69011 h 759124"/>
                <a:gd name="connsiteX2" fmla="*/ 120770 w 172528"/>
                <a:gd name="connsiteY2" fmla="*/ 77638 h 759124"/>
                <a:gd name="connsiteX3" fmla="*/ 155275 w 172528"/>
                <a:gd name="connsiteY3" fmla="*/ 86264 h 759124"/>
                <a:gd name="connsiteX4" fmla="*/ 163902 w 172528"/>
                <a:gd name="connsiteY4" fmla="*/ 120770 h 759124"/>
                <a:gd name="connsiteX5" fmla="*/ 17253 w 172528"/>
                <a:gd name="connsiteY5" fmla="*/ 215660 h 759124"/>
                <a:gd name="connsiteX6" fmla="*/ 25879 w 172528"/>
                <a:gd name="connsiteY6" fmla="*/ 319177 h 759124"/>
                <a:gd name="connsiteX7" fmla="*/ 155275 w 172528"/>
                <a:gd name="connsiteY7" fmla="*/ 345057 h 759124"/>
                <a:gd name="connsiteX8" fmla="*/ 172528 w 172528"/>
                <a:gd name="connsiteY8" fmla="*/ 379562 h 759124"/>
                <a:gd name="connsiteX9" fmla="*/ 51758 w 172528"/>
                <a:gd name="connsiteY9" fmla="*/ 457200 h 759124"/>
                <a:gd name="connsiteX10" fmla="*/ 8626 w 172528"/>
                <a:gd name="connsiteY10" fmla="*/ 491706 h 759124"/>
                <a:gd name="connsiteX11" fmla="*/ 17253 w 172528"/>
                <a:gd name="connsiteY11" fmla="*/ 517585 h 759124"/>
                <a:gd name="connsiteX12" fmla="*/ 8626 w 172528"/>
                <a:gd name="connsiteY12" fmla="*/ 603849 h 759124"/>
                <a:gd name="connsiteX13" fmla="*/ 0 w 172528"/>
                <a:gd name="connsiteY13" fmla="*/ 759124 h 759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2528" h="759124">
                  <a:moveTo>
                    <a:pt x="17253" y="0"/>
                  </a:moveTo>
                  <a:cubicBezTo>
                    <a:pt x="20128" y="23004"/>
                    <a:pt x="7333" y="55101"/>
                    <a:pt x="25879" y="69011"/>
                  </a:cubicBezTo>
                  <a:cubicBezTo>
                    <a:pt x="51288" y="88068"/>
                    <a:pt x="89288" y="73440"/>
                    <a:pt x="120770" y="77638"/>
                  </a:cubicBezTo>
                  <a:cubicBezTo>
                    <a:pt x="132522" y="79205"/>
                    <a:pt x="143773" y="83389"/>
                    <a:pt x="155275" y="86264"/>
                  </a:cubicBezTo>
                  <a:cubicBezTo>
                    <a:pt x="158151" y="97766"/>
                    <a:pt x="163902" y="108914"/>
                    <a:pt x="163902" y="120770"/>
                  </a:cubicBezTo>
                  <a:cubicBezTo>
                    <a:pt x="163902" y="252076"/>
                    <a:pt x="163038" y="206549"/>
                    <a:pt x="17253" y="215660"/>
                  </a:cubicBezTo>
                  <a:cubicBezTo>
                    <a:pt x="20128" y="250166"/>
                    <a:pt x="619" y="295495"/>
                    <a:pt x="25879" y="319177"/>
                  </a:cubicBezTo>
                  <a:cubicBezTo>
                    <a:pt x="57968" y="349261"/>
                    <a:pt x="155275" y="345057"/>
                    <a:pt x="155275" y="345057"/>
                  </a:cubicBezTo>
                  <a:cubicBezTo>
                    <a:pt x="161026" y="356559"/>
                    <a:pt x="172528" y="366703"/>
                    <a:pt x="172528" y="379562"/>
                  </a:cubicBezTo>
                  <a:cubicBezTo>
                    <a:pt x="172528" y="480027"/>
                    <a:pt x="141448" y="449725"/>
                    <a:pt x="51758" y="457200"/>
                  </a:cubicBezTo>
                  <a:cubicBezTo>
                    <a:pt x="37381" y="468702"/>
                    <a:pt x="17761" y="475720"/>
                    <a:pt x="8626" y="491706"/>
                  </a:cubicBezTo>
                  <a:cubicBezTo>
                    <a:pt x="4115" y="499601"/>
                    <a:pt x="17253" y="508492"/>
                    <a:pt x="17253" y="517585"/>
                  </a:cubicBezTo>
                  <a:cubicBezTo>
                    <a:pt x="17253" y="546483"/>
                    <a:pt x="10685" y="575024"/>
                    <a:pt x="8626" y="603849"/>
                  </a:cubicBezTo>
                  <a:cubicBezTo>
                    <a:pt x="4933" y="655555"/>
                    <a:pt x="0" y="759124"/>
                    <a:pt x="0" y="759124"/>
                  </a:cubicBezTo>
                </a:path>
              </a:pathLst>
            </a:custGeom>
            <a:noFill/>
            <a:ln w="76200">
              <a:solidFill>
                <a:srgbClr val="7030A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155" name="Straight Connector 154">
              <a:extLst>
                <a:ext uri="{FF2B5EF4-FFF2-40B4-BE49-F238E27FC236}">
                  <a16:creationId xmlns:a16="http://schemas.microsoft.com/office/drawing/2014/main" id="{5AA3B58D-0B10-5006-57E9-FECBD78F2C78}"/>
                </a:ext>
              </a:extLst>
            </p:cNvPr>
            <p:cNvCxnSpPr>
              <a:cxnSpLocks/>
            </p:cNvCxnSpPr>
            <p:nvPr/>
          </p:nvCxnSpPr>
          <p:spPr>
            <a:xfrm>
              <a:off x="6250323" y="4940446"/>
              <a:ext cx="1120969" cy="0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8" name="Straight Connector 157">
              <a:extLst>
                <a:ext uri="{FF2B5EF4-FFF2-40B4-BE49-F238E27FC236}">
                  <a16:creationId xmlns:a16="http://schemas.microsoft.com/office/drawing/2014/main" id="{6035D92F-2DF7-4EB3-D9F7-7154053B4303}"/>
                </a:ext>
              </a:extLst>
            </p:cNvPr>
            <p:cNvCxnSpPr>
              <a:cxnSpLocks/>
            </p:cNvCxnSpPr>
            <p:nvPr/>
          </p:nvCxnSpPr>
          <p:spPr>
            <a:xfrm>
              <a:off x="7371292" y="4972205"/>
              <a:ext cx="0" cy="735746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9" name="Straight Connector 158">
              <a:extLst>
                <a:ext uri="{FF2B5EF4-FFF2-40B4-BE49-F238E27FC236}">
                  <a16:creationId xmlns:a16="http://schemas.microsoft.com/office/drawing/2014/main" id="{5BE8B5C9-3515-CF48-3827-24A82D6AEA75}"/>
                </a:ext>
              </a:extLst>
            </p:cNvPr>
            <p:cNvCxnSpPr>
              <a:cxnSpLocks/>
            </p:cNvCxnSpPr>
            <p:nvPr/>
          </p:nvCxnSpPr>
          <p:spPr>
            <a:xfrm>
              <a:off x="7401981" y="5259654"/>
              <a:ext cx="228105" cy="0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163" name="Picture 162">
              <a:extLst>
                <a:ext uri="{FF2B5EF4-FFF2-40B4-BE49-F238E27FC236}">
                  <a16:creationId xmlns:a16="http://schemas.microsoft.com/office/drawing/2014/main" id="{CF5A7CD4-45ED-16CE-098A-0787BD81F32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14616" t="14842" r="15846" b="19429"/>
            <a:stretch/>
          </p:blipFill>
          <p:spPr>
            <a:xfrm>
              <a:off x="7458608" y="4742609"/>
              <a:ext cx="358695" cy="365125"/>
            </a:xfrm>
            <a:prstGeom prst="rect">
              <a:avLst/>
            </a:prstGeom>
          </p:spPr>
        </p:pic>
        <p:sp>
          <p:nvSpPr>
            <p:cNvPr id="164" name="TextBox 163">
              <a:extLst>
                <a:ext uri="{FF2B5EF4-FFF2-40B4-BE49-F238E27FC236}">
                  <a16:creationId xmlns:a16="http://schemas.microsoft.com/office/drawing/2014/main" id="{DFF448ED-1F7F-9B39-7B63-FA96701855E0}"/>
                </a:ext>
              </a:extLst>
            </p:cNvPr>
            <p:cNvSpPr txBox="1"/>
            <p:nvPr/>
          </p:nvSpPr>
          <p:spPr>
            <a:xfrm>
              <a:off x="7735446" y="4730386"/>
              <a:ext cx="627936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700" dirty="0"/>
                <a:t>HOT WATER </a:t>
              </a:r>
            </a:p>
          </p:txBody>
        </p:sp>
        <p:cxnSp>
          <p:nvCxnSpPr>
            <p:cNvPr id="165" name="Straight Connector 164">
              <a:extLst>
                <a:ext uri="{FF2B5EF4-FFF2-40B4-BE49-F238E27FC236}">
                  <a16:creationId xmlns:a16="http://schemas.microsoft.com/office/drawing/2014/main" id="{378AE887-7B6E-F030-E066-AA4DAA24341D}"/>
                </a:ext>
              </a:extLst>
            </p:cNvPr>
            <p:cNvCxnSpPr>
              <a:cxnSpLocks/>
            </p:cNvCxnSpPr>
            <p:nvPr/>
          </p:nvCxnSpPr>
          <p:spPr>
            <a:xfrm>
              <a:off x="7631074" y="5076180"/>
              <a:ext cx="0" cy="160522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7" name="Straight Connector 166">
              <a:extLst>
                <a:ext uri="{FF2B5EF4-FFF2-40B4-BE49-F238E27FC236}">
                  <a16:creationId xmlns:a16="http://schemas.microsoft.com/office/drawing/2014/main" id="{5C7D3F5C-2A69-F4F3-E983-4052972AB3F8}"/>
                </a:ext>
              </a:extLst>
            </p:cNvPr>
            <p:cNvCxnSpPr>
              <a:cxnSpLocks/>
            </p:cNvCxnSpPr>
            <p:nvPr/>
          </p:nvCxnSpPr>
          <p:spPr>
            <a:xfrm>
              <a:off x="7268940" y="5707951"/>
              <a:ext cx="102352" cy="0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0" name="TextBox 169">
              <a:extLst>
                <a:ext uri="{FF2B5EF4-FFF2-40B4-BE49-F238E27FC236}">
                  <a16:creationId xmlns:a16="http://schemas.microsoft.com/office/drawing/2014/main" id="{6C782009-2846-FCCB-2F9B-78EE40093B03}"/>
                </a:ext>
              </a:extLst>
            </p:cNvPr>
            <p:cNvSpPr txBox="1"/>
            <p:nvPr/>
          </p:nvSpPr>
          <p:spPr>
            <a:xfrm>
              <a:off x="6604281" y="5055737"/>
              <a:ext cx="627936" cy="2000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700" dirty="0"/>
                <a:t>HEATING</a:t>
              </a:r>
            </a:p>
          </p:txBody>
        </p:sp>
        <p:cxnSp>
          <p:nvCxnSpPr>
            <p:cNvPr id="172" name="Straight Connector 171">
              <a:extLst>
                <a:ext uri="{FF2B5EF4-FFF2-40B4-BE49-F238E27FC236}">
                  <a16:creationId xmlns:a16="http://schemas.microsoft.com/office/drawing/2014/main" id="{D1DFCEA8-E7F2-105B-B354-967DF0DE5812}"/>
                </a:ext>
              </a:extLst>
            </p:cNvPr>
            <p:cNvCxnSpPr>
              <a:cxnSpLocks/>
            </p:cNvCxnSpPr>
            <p:nvPr/>
          </p:nvCxnSpPr>
          <p:spPr>
            <a:xfrm>
              <a:off x="6412032" y="5720699"/>
              <a:ext cx="133799" cy="0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5" name="Straight Connector 174">
              <a:extLst>
                <a:ext uri="{FF2B5EF4-FFF2-40B4-BE49-F238E27FC236}">
                  <a16:creationId xmlns:a16="http://schemas.microsoft.com/office/drawing/2014/main" id="{3FEEC747-F62F-F6EA-3D19-EEC8E7FD5A81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6272322" y="5717164"/>
              <a:ext cx="125421" cy="0"/>
            </a:xfrm>
            <a:prstGeom prst="line">
              <a:avLst/>
            </a:prstGeom>
            <a:ln w="76200">
              <a:solidFill>
                <a:srgbClr val="66CC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>
              <a:extLst>
                <a:ext uri="{FF2B5EF4-FFF2-40B4-BE49-F238E27FC236}">
                  <a16:creationId xmlns:a16="http://schemas.microsoft.com/office/drawing/2014/main" id="{698AD76A-4608-BF76-2E8A-8EA740CCF94C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3791061" y="5897781"/>
              <a:ext cx="2061982" cy="0"/>
            </a:xfrm>
            <a:prstGeom prst="line">
              <a:avLst/>
            </a:prstGeom>
            <a:ln w="76200">
              <a:solidFill>
                <a:srgbClr val="66CC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9" name="Straight Connector 178">
              <a:extLst>
                <a:ext uri="{FF2B5EF4-FFF2-40B4-BE49-F238E27FC236}">
                  <a16:creationId xmlns:a16="http://schemas.microsoft.com/office/drawing/2014/main" id="{2C2F5A59-F1C1-48C5-57B6-10C46EC8BB30}"/>
                </a:ext>
              </a:extLst>
            </p:cNvPr>
            <p:cNvCxnSpPr>
              <a:cxnSpLocks/>
            </p:cNvCxnSpPr>
            <p:nvPr/>
          </p:nvCxnSpPr>
          <p:spPr>
            <a:xfrm>
              <a:off x="3791061" y="5588882"/>
              <a:ext cx="0" cy="308899"/>
            </a:xfrm>
            <a:prstGeom prst="line">
              <a:avLst/>
            </a:prstGeom>
            <a:ln w="76200">
              <a:solidFill>
                <a:srgbClr val="66CC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>
              <a:extLst>
                <a:ext uri="{FF2B5EF4-FFF2-40B4-BE49-F238E27FC236}">
                  <a16:creationId xmlns:a16="http://schemas.microsoft.com/office/drawing/2014/main" id="{EE2ABD44-98AD-7BC1-7268-9F0F56329BBF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3665640" y="5573366"/>
              <a:ext cx="125421" cy="0"/>
            </a:xfrm>
            <a:prstGeom prst="line">
              <a:avLst/>
            </a:prstGeom>
            <a:ln w="76200">
              <a:solidFill>
                <a:srgbClr val="66CC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Arrow Connector 181">
              <a:extLst>
                <a:ext uri="{FF2B5EF4-FFF2-40B4-BE49-F238E27FC236}">
                  <a16:creationId xmlns:a16="http://schemas.microsoft.com/office/drawing/2014/main" id="{74BC755F-DB3D-FA15-20A5-2D25EC756378}"/>
                </a:ext>
              </a:extLst>
            </p:cNvPr>
            <p:cNvCxnSpPr>
              <a:cxnSpLocks/>
            </p:cNvCxnSpPr>
            <p:nvPr/>
          </p:nvCxnSpPr>
          <p:spPr>
            <a:xfrm>
              <a:off x="5023595" y="4644383"/>
              <a:ext cx="574519" cy="0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Arrow Connector 182">
              <a:extLst>
                <a:ext uri="{FF2B5EF4-FFF2-40B4-BE49-F238E27FC236}">
                  <a16:creationId xmlns:a16="http://schemas.microsoft.com/office/drawing/2014/main" id="{342A9AE6-620F-D34C-3BB9-1AA79A45F07D}"/>
                </a:ext>
              </a:extLst>
            </p:cNvPr>
            <p:cNvCxnSpPr>
              <a:cxnSpLocks/>
            </p:cNvCxnSpPr>
            <p:nvPr/>
          </p:nvCxnSpPr>
          <p:spPr>
            <a:xfrm>
              <a:off x="3779626" y="5279649"/>
              <a:ext cx="574519" cy="0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Arrow Connector 183">
              <a:extLst>
                <a:ext uri="{FF2B5EF4-FFF2-40B4-BE49-F238E27FC236}">
                  <a16:creationId xmlns:a16="http://schemas.microsoft.com/office/drawing/2014/main" id="{0358435C-0343-2760-F1D5-B36AFF92C118}"/>
                </a:ext>
              </a:extLst>
            </p:cNvPr>
            <p:cNvCxnSpPr>
              <a:cxnSpLocks/>
            </p:cNvCxnSpPr>
            <p:nvPr/>
          </p:nvCxnSpPr>
          <p:spPr>
            <a:xfrm>
              <a:off x="6545831" y="4940446"/>
              <a:ext cx="574519" cy="0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Arrow Connector 184">
              <a:extLst>
                <a:ext uri="{FF2B5EF4-FFF2-40B4-BE49-F238E27FC236}">
                  <a16:creationId xmlns:a16="http://schemas.microsoft.com/office/drawing/2014/main" id="{EAD02224-AA89-39BA-C2EC-784FFF378EC0}"/>
                </a:ext>
              </a:extLst>
            </p:cNvPr>
            <p:cNvCxnSpPr/>
            <p:nvPr/>
          </p:nvCxnSpPr>
          <p:spPr>
            <a:xfrm>
              <a:off x="5872960" y="5082835"/>
              <a:ext cx="0" cy="704318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Arrow Connector 185">
              <a:extLst>
                <a:ext uri="{FF2B5EF4-FFF2-40B4-BE49-F238E27FC236}">
                  <a16:creationId xmlns:a16="http://schemas.microsoft.com/office/drawing/2014/main" id="{C79E7759-F78D-BBB7-E4BB-CD6DE68744CD}"/>
                </a:ext>
              </a:extLst>
            </p:cNvPr>
            <p:cNvCxnSpPr>
              <a:cxnSpLocks/>
            </p:cNvCxnSpPr>
            <p:nvPr/>
          </p:nvCxnSpPr>
          <p:spPr>
            <a:xfrm>
              <a:off x="7371292" y="5370730"/>
              <a:ext cx="0" cy="346434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Arrow Connector 187">
              <a:extLst>
                <a:ext uri="{FF2B5EF4-FFF2-40B4-BE49-F238E27FC236}">
                  <a16:creationId xmlns:a16="http://schemas.microsoft.com/office/drawing/2014/main" id="{FF31652F-C007-3D27-907A-C21760B92438}"/>
                </a:ext>
              </a:extLst>
            </p:cNvPr>
            <p:cNvCxnSpPr>
              <a:cxnSpLocks/>
            </p:cNvCxnSpPr>
            <p:nvPr/>
          </p:nvCxnSpPr>
          <p:spPr>
            <a:xfrm>
              <a:off x="7401981" y="5258895"/>
              <a:ext cx="228105" cy="0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Arrow Connector 189">
              <a:extLst>
                <a:ext uri="{FF2B5EF4-FFF2-40B4-BE49-F238E27FC236}">
                  <a16:creationId xmlns:a16="http://schemas.microsoft.com/office/drawing/2014/main" id="{9C264901-6863-56D5-83BF-1C8CEC5D1E2D}"/>
                </a:ext>
              </a:extLst>
            </p:cNvPr>
            <p:cNvCxnSpPr/>
            <p:nvPr/>
          </p:nvCxnSpPr>
          <p:spPr>
            <a:xfrm flipH="1">
              <a:off x="4354145" y="5897781"/>
              <a:ext cx="772513" cy="0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1" name="Straight Arrow Connector 190">
              <a:extLst>
                <a:ext uri="{FF2B5EF4-FFF2-40B4-BE49-F238E27FC236}">
                  <a16:creationId xmlns:a16="http://schemas.microsoft.com/office/drawing/2014/main" id="{1AE89B12-222E-7850-B61E-27808830F73F}"/>
                </a:ext>
              </a:extLst>
            </p:cNvPr>
            <p:cNvCxnSpPr>
              <a:cxnSpLocks/>
            </p:cNvCxnSpPr>
            <p:nvPr/>
          </p:nvCxnSpPr>
          <p:spPr>
            <a:xfrm>
              <a:off x="2633773" y="5434994"/>
              <a:ext cx="358297" cy="0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3" name="TextBox 192">
              <a:extLst>
                <a:ext uri="{FF2B5EF4-FFF2-40B4-BE49-F238E27FC236}">
                  <a16:creationId xmlns:a16="http://schemas.microsoft.com/office/drawing/2014/main" id="{B27DF543-FE5F-834D-5F1F-04D9375FD8F7}"/>
                </a:ext>
              </a:extLst>
            </p:cNvPr>
            <p:cNvSpPr txBox="1"/>
            <p:nvPr/>
          </p:nvSpPr>
          <p:spPr>
            <a:xfrm>
              <a:off x="3124486" y="5019936"/>
              <a:ext cx="576742" cy="2000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700" dirty="0"/>
                <a:t>ASHP</a:t>
              </a:r>
            </a:p>
          </p:txBody>
        </p:sp>
        <p:sp>
          <p:nvSpPr>
            <p:cNvPr id="194" name="TextBox 193">
              <a:extLst>
                <a:ext uri="{FF2B5EF4-FFF2-40B4-BE49-F238E27FC236}">
                  <a16:creationId xmlns:a16="http://schemas.microsoft.com/office/drawing/2014/main" id="{8DE714B7-3AE4-D061-9618-56E01B6A5A3C}"/>
                </a:ext>
              </a:extLst>
            </p:cNvPr>
            <p:cNvSpPr txBox="1"/>
            <p:nvPr/>
          </p:nvSpPr>
          <p:spPr>
            <a:xfrm>
              <a:off x="4308307" y="5603900"/>
              <a:ext cx="796964" cy="2000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700" dirty="0"/>
                <a:t>COMPRESSOR</a:t>
              </a:r>
            </a:p>
          </p:txBody>
        </p:sp>
      </p:grpSp>
      <p:sp>
        <p:nvSpPr>
          <p:cNvPr id="196" name="Text Placeholder 2">
            <a:extLst>
              <a:ext uri="{FF2B5EF4-FFF2-40B4-BE49-F238E27FC236}">
                <a16:creationId xmlns:a16="http://schemas.microsoft.com/office/drawing/2014/main" id="{176C8892-C6BD-FF2F-341D-849EA4867723}"/>
              </a:ext>
            </a:extLst>
          </p:cNvPr>
          <p:cNvSpPr txBox="1">
            <a:spLocks/>
          </p:cNvSpPr>
          <p:nvPr/>
        </p:nvSpPr>
        <p:spPr>
          <a:xfrm>
            <a:off x="1917705" y="5505682"/>
            <a:ext cx="5194769" cy="55778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defRPr sz="2000" b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defRPr sz="20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defRPr sz="18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6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6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6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6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CURRENT SYSTEM</a:t>
            </a:r>
          </a:p>
        </p:txBody>
      </p:sp>
      <p:sp>
        <p:nvSpPr>
          <p:cNvPr id="197" name="Text Placeholder 2">
            <a:extLst>
              <a:ext uri="{FF2B5EF4-FFF2-40B4-BE49-F238E27FC236}">
                <a16:creationId xmlns:a16="http://schemas.microsoft.com/office/drawing/2014/main" id="{569AA6A9-19B3-A195-4CB4-E1381C0764C2}"/>
              </a:ext>
            </a:extLst>
          </p:cNvPr>
          <p:cNvSpPr txBox="1">
            <a:spLocks/>
          </p:cNvSpPr>
          <p:nvPr/>
        </p:nvSpPr>
        <p:spPr>
          <a:xfrm>
            <a:off x="7964884" y="3411112"/>
            <a:ext cx="2708656" cy="55778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defRPr sz="2000" b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defRPr sz="20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defRPr sz="18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6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6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6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6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/>
              <a:t>PROPOSED SYSTEM</a:t>
            </a:r>
          </a:p>
          <a:p>
            <a:pPr algn="ctr"/>
            <a:r>
              <a:rPr lang="en-GB" dirty="0"/>
              <a:t>AIR-TO-WATER</a:t>
            </a:r>
          </a:p>
        </p:txBody>
      </p:sp>
      <p:sp>
        <p:nvSpPr>
          <p:cNvPr id="198" name="TextBox 197">
            <a:extLst>
              <a:ext uri="{FF2B5EF4-FFF2-40B4-BE49-F238E27FC236}">
                <a16:creationId xmlns:a16="http://schemas.microsoft.com/office/drawing/2014/main" id="{A55460AD-7751-C962-3D71-45947B8B128C}"/>
              </a:ext>
            </a:extLst>
          </p:cNvPr>
          <p:cNvSpPr txBox="1"/>
          <p:nvPr/>
        </p:nvSpPr>
        <p:spPr>
          <a:xfrm>
            <a:off x="7217883" y="1834991"/>
            <a:ext cx="602165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00" dirty="0"/>
              <a:t>R-410A</a:t>
            </a:r>
          </a:p>
        </p:txBody>
      </p:sp>
      <p:pic>
        <p:nvPicPr>
          <p:cNvPr id="199" name="Picture 198">
            <a:extLst>
              <a:ext uri="{FF2B5EF4-FFF2-40B4-BE49-F238E27FC236}">
                <a16:creationId xmlns:a16="http://schemas.microsoft.com/office/drawing/2014/main" id="{27034A53-548F-57EE-D77A-C41CB4189D5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31826" y="1766727"/>
            <a:ext cx="514350" cy="548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84234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5A8AB4-1EF5-7976-9FE0-D50DFBE866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423391-AAFB-3B2A-4B98-E1D81ED29B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 rtlCol="0"/>
          <a:lstStyle/>
          <a:p>
            <a:pPr rtl="0"/>
            <a:r>
              <a:rPr lang="en-GB" dirty="0"/>
              <a:t>WHY CHOOSE THIS AREA OF TOPIC?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92A8FB-3B96-39DF-DE15-B13970C5E9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3200400" cy="557784"/>
          </a:xfrm>
        </p:spPr>
        <p:txBody>
          <a:bodyPr rtlCol="0"/>
          <a:lstStyle/>
          <a:p>
            <a:pPr rtl="0"/>
            <a:r>
              <a:rPr lang="en-GB" dirty="0"/>
              <a:t>GAS BOILERS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1C3DA6-CD78-ED02-4D24-D8CC708347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3200400" cy="2934999"/>
          </a:xfrm>
        </p:spPr>
        <p:txBody>
          <a:bodyPr rtlCol="0"/>
          <a:lstStyle/>
          <a:p>
            <a:pPr lvl="0" rtl="0"/>
            <a:r>
              <a:rPr lang="en-GB" dirty="0"/>
              <a:t>Greater influence on climate change than any upcoming heating technologies </a:t>
            </a:r>
            <a:r>
              <a:rPr lang="en-GB" sz="1400" dirty="0"/>
              <a:t>(</a:t>
            </a:r>
            <a:r>
              <a:rPr lang="en-GB" sz="1400" dirty="0" err="1"/>
              <a:t>Slorach</a:t>
            </a:r>
            <a:r>
              <a:rPr lang="en-GB" sz="1400" dirty="0"/>
              <a:t> and Stamford, 2021, pp. 11)</a:t>
            </a:r>
          </a:p>
          <a:p>
            <a:pPr lvl="0" rtl="0"/>
            <a:r>
              <a:rPr lang="en-GB" dirty="0"/>
              <a:t>Fossil fuels = currently the primary source of heat for the NHS Wales estate </a:t>
            </a:r>
            <a:r>
              <a:rPr lang="en-GB" sz="1400" dirty="0"/>
              <a:t>(</a:t>
            </a:r>
            <a:r>
              <a:rPr lang="en-GB" sz="1400" dirty="0" err="1"/>
              <a:t>Powlseland</a:t>
            </a:r>
            <a:r>
              <a:rPr lang="en-GB" sz="1400" dirty="0"/>
              <a:t> </a:t>
            </a:r>
            <a:r>
              <a:rPr lang="en-GB" sz="1400" i="1" dirty="0"/>
              <a:t>et al.</a:t>
            </a:r>
            <a:r>
              <a:rPr lang="en-GB" sz="1400" dirty="0"/>
              <a:t>, 2021, pp. 55)</a:t>
            </a:r>
            <a:endParaRPr lang="en-GB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EA83A92F-71E2-DF6B-AF66-0310CCD396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C7C58EA-6C20-CEEC-84DB-C75038214B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rtlCol="0"/>
          <a:lstStyle/>
          <a:p>
            <a:pPr rtl="0"/>
            <a:fld id="{3A98EE3D-8CD1-4C3F-BD1C-C98C9596463C}" type="slidenum">
              <a:rPr lang="en-GB" smtClean="0"/>
              <a:pPr rtl="0"/>
              <a:t>10</a:t>
            </a:fld>
            <a:endParaRPr lang="en-GB"/>
          </a:p>
        </p:txBody>
      </p:sp>
      <p:sp>
        <p:nvSpPr>
          <p:cNvPr id="12" name="Date Placeholder 12">
            <a:extLst>
              <a:ext uri="{FF2B5EF4-FFF2-40B4-BE49-F238E27FC236}">
                <a16:creationId xmlns:a16="http://schemas.microsoft.com/office/drawing/2014/main" id="{0D4913F6-3029-B192-33E2-118FB5C752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D58D32CF-B11F-4465-9E6E-0C62A04EE037}" type="datetime2">
              <a:rPr lang="en-GB" smtClean="0"/>
              <a:t>Monday, 11 March 2024</a:t>
            </a:fld>
            <a:endParaRPr lang="en-GB" dirty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712DAD0F-7528-C73A-FB2E-6E1C219C36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7392" y="1936751"/>
            <a:ext cx="6858000" cy="3924300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2DA387E3-00B3-010F-57BA-D9B38516E414}"/>
              </a:ext>
            </a:extLst>
          </p:cNvPr>
          <p:cNvSpPr txBox="1"/>
          <p:nvPr/>
        </p:nvSpPr>
        <p:spPr>
          <a:xfrm>
            <a:off x="4337392" y="5861051"/>
            <a:ext cx="68580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hlinkClick r:id="rId4"/>
              </a:rPr>
              <a:t>https://www.energylivenews.com/2021/10/18/nearly-three-quarters-of-brits-havent-a-clue-about-gas-boiler-pollution/</a:t>
            </a:r>
            <a:r>
              <a:rPr lang="en-GB" sz="11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298607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172867-8282-31D1-D1A6-54D5404FDA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AB0A15-CB03-B1A0-3D0B-62596FFF49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 rtlCol="0"/>
          <a:lstStyle/>
          <a:p>
            <a:pPr rtl="0"/>
            <a:r>
              <a:rPr lang="en-GB" dirty="0"/>
              <a:t>WHY CHOOSE THIS AREA OF TOPIC?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0A2CAA4-F5D2-0957-108C-C11094D8682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12343" y="2250891"/>
            <a:ext cx="3200400" cy="553373"/>
          </a:xfrm>
        </p:spPr>
        <p:txBody>
          <a:bodyPr rtlCol="0"/>
          <a:lstStyle/>
          <a:p>
            <a:pPr rtl="0"/>
            <a:r>
              <a:rPr lang="en-GB" dirty="0"/>
              <a:t>STEPS TAKEN BY NHS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4C07FDD-3F1F-06DF-AE46-18C7C063D53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12341" y="2926051"/>
            <a:ext cx="3200400" cy="2934999"/>
          </a:xfrm>
        </p:spPr>
        <p:txBody>
          <a:bodyPr rtlCol="0">
            <a:normAutofit/>
          </a:bodyPr>
          <a:lstStyle/>
          <a:p>
            <a:r>
              <a:rPr lang="en-GB" dirty="0"/>
              <a:t>217 trusts, 1228 hospitals </a:t>
            </a:r>
            <a:r>
              <a:rPr lang="en-GB" sz="1400" dirty="0"/>
              <a:t>(Orton, 2023)</a:t>
            </a:r>
          </a:p>
          <a:p>
            <a:r>
              <a:rPr lang="en-GB" dirty="0"/>
              <a:t>Solar farm </a:t>
            </a:r>
            <a:r>
              <a:rPr lang="en-GB" sz="1400" dirty="0"/>
              <a:t>(Welsh Government, 2022)</a:t>
            </a:r>
          </a:p>
          <a:p>
            <a:pPr rtl="0"/>
            <a:r>
              <a:rPr lang="en-GB" dirty="0"/>
              <a:t>Electrification of vehicles</a:t>
            </a:r>
          </a:p>
          <a:p>
            <a:pPr rtl="0"/>
            <a:r>
              <a:rPr lang="en-GB" dirty="0"/>
              <a:t>Additional funding of £260m (Limb, 2021)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27D78B20-F814-5EAF-B5DC-9DA70CF8D5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CF7C9606-FE30-E926-7C1E-DFB5F51477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rtlCol="0"/>
          <a:lstStyle/>
          <a:p>
            <a:pPr rtl="0"/>
            <a:fld id="{3A98EE3D-8CD1-4C3F-BD1C-C98C9596463C}" type="slidenum">
              <a:rPr lang="en-GB" smtClean="0"/>
              <a:pPr rtl="0"/>
              <a:t>11</a:t>
            </a:fld>
            <a:endParaRPr lang="en-GB"/>
          </a:p>
        </p:txBody>
      </p:sp>
      <p:sp>
        <p:nvSpPr>
          <p:cNvPr id="12" name="Date Placeholder 12">
            <a:extLst>
              <a:ext uri="{FF2B5EF4-FFF2-40B4-BE49-F238E27FC236}">
                <a16:creationId xmlns:a16="http://schemas.microsoft.com/office/drawing/2014/main" id="{5FF2891F-75ED-6D7E-DEE7-0AFD3CA3B2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D58D32CF-B11F-4465-9E6E-0C62A04EE037}" type="datetime2">
              <a:rPr lang="en-GB" smtClean="0"/>
              <a:t>Monday, 11 March 2024</a:t>
            </a:fld>
            <a:endParaRPr lang="en-GB" dirty="0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EF8AABFC-C153-98C4-EB27-F83E753184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1192" y="2804264"/>
            <a:ext cx="3539505" cy="2009252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6EBE3A86-31D4-D672-4DDF-E457AE66C26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12741" y="2795621"/>
            <a:ext cx="4353916" cy="1818468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73B5FE0C-8966-4CB4-EBF9-59EF82F9424F}"/>
              </a:ext>
            </a:extLst>
          </p:cNvPr>
          <p:cNvSpPr txBox="1"/>
          <p:nvPr/>
        </p:nvSpPr>
        <p:spPr>
          <a:xfrm>
            <a:off x="7612741" y="4614089"/>
            <a:ext cx="43539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hlinkClick r:id="rId5"/>
              </a:rPr>
              <a:t>https://sbuhb.nhs.wales/news/swansea-bay-health-news/swansea-bay-aims-to-drive-down-carbon-footprint-with-electric-vehicles/</a:t>
            </a:r>
            <a:r>
              <a:rPr lang="en-GB" sz="1200" dirty="0"/>
              <a:t>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6530964-50C1-76C0-E9CF-CF3DB1DA69F4}"/>
              </a:ext>
            </a:extLst>
          </p:cNvPr>
          <p:cNvSpPr txBox="1"/>
          <p:nvPr/>
        </p:nvSpPr>
        <p:spPr>
          <a:xfrm>
            <a:off x="581192" y="4813516"/>
            <a:ext cx="35395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hlinkClick r:id="rId6"/>
              </a:rPr>
              <a:t>https://www.vitalenergi.co.uk/media/stories-updates/swansea-bay-university-health-board-solar-farm-complete/</a:t>
            </a:r>
            <a:r>
              <a:rPr lang="en-GB" sz="1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325233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80D6A6-93A0-48FE-6D3A-7EDC124B46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2EBE7D-4B25-3EBE-D742-F79123C0A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 rtlCol="0"/>
          <a:lstStyle/>
          <a:p>
            <a:pPr rtl="0"/>
            <a:r>
              <a:rPr lang="en-GB" dirty="0"/>
              <a:t>WHY CHOOSE THIS AREA OF TOPIC?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8E35F0C-47CA-91F2-A314-82FAAAA5E87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243499" y="2250891"/>
            <a:ext cx="3200400" cy="553373"/>
          </a:xfrm>
        </p:spPr>
        <p:txBody>
          <a:bodyPr rtlCol="0"/>
          <a:lstStyle/>
          <a:p>
            <a:pPr rtl="0"/>
            <a:r>
              <a:rPr lang="en-GB" dirty="0"/>
              <a:t>LIMITATIONS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4A295A3-E5BE-807A-7E85-6EC6A5B1EF55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43497" y="2926051"/>
            <a:ext cx="3200400" cy="2934999"/>
          </a:xfrm>
        </p:spPr>
        <p:txBody>
          <a:bodyPr rtlCol="0"/>
          <a:lstStyle/>
          <a:p>
            <a:pPr rtl="0"/>
            <a:r>
              <a:rPr lang="en-GB" dirty="0"/>
              <a:t>Limited prior research</a:t>
            </a:r>
          </a:p>
          <a:p>
            <a:pPr rtl="0"/>
            <a:r>
              <a:rPr lang="en-GB" dirty="0"/>
              <a:t>Time – depth</a:t>
            </a:r>
          </a:p>
          <a:p>
            <a:pPr rtl="0"/>
            <a:r>
              <a:rPr lang="en-GB" dirty="0"/>
              <a:t>Sample size</a:t>
            </a:r>
          </a:p>
          <a:p>
            <a:pPr rtl="0"/>
            <a:r>
              <a:rPr lang="en-GB" dirty="0"/>
              <a:t>Real-world applicability – theoretical model</a:t>
            </a:r>
          </a:p>
          <a:p>
            <a:pPr rtl="0"/>
            <a:r>
              <a:rPr lang="en-GB" dirty="0"/>
              <a:t>Reliance on instrumentation for data collection</a:t>
            </a:r>
          </a:p>
          <a:p>
            <a:pPr rtl="0"/>
            <a:endParaRPr lang="en-GB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83A219D2-7F66-A993-A5DF-788BBE3EF3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1DB1BF7F-EDFA-0FD6-6E1D-2E6A0A743C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rtlCol="0"/>
          <a:lstStyle/>
          <a:p>
            <a:pPr rtl="0"/>
            <a:fld id="{3A98EE3D-8CD1-4C3F-BD1C-C98C9596463C}" type="slidenum">
              <a:rPr lang="en-GB" smtClean="0"/>
              <a:pPr rtl="0"/>
              <a:t>12</a:t>
            </a:fld>
            <a:endParaRPr lang="en-GB"/>
          </a:p>
        </p:txBody>
      </p:sp>
      <p:sp>
        <p:nvSpPr>
          <p:cNvPr id="12" name="Date Placeholder 12">
            <a:extLst>
              <a:ext uri="{FF2B5EF4-FFF2-40B4-BE49-F238E27FC236}">
                <a16:creationId xmlns:a16="http://schemas.microsoft.com/office/drawing/2014/main" id="{868AF862-6329-4045-A6BA-9FFCCE3FC41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D58D32CF-B11F-4465-9E6E-0C62A04EE037}" type="datetime2">
              <a:rPr lang="en-GB" smtClean="0"/>
              <a:t>Monday, 11 March 2024</a:t>
            </a:fld>
            <a:endParaRPr lang="en-GB" dirty="0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093BF8DB-D6A5-06FA-F4BE-D7775BBF90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8101" y="1862571"/>
            <a:ext cx="6511636" cy="4422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15309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9F56A6-A0B7-4AD3-A4A4-9522F249B0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 rtlCol="0"/>
          <a:lstStyle/>
          <a:p>
            <a:pPr rtl="0"/>
            <a:r>
              <a:rPr lang="en-GB" dirty="0"/>
              <a:t>METHODOLOGY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E09964-5C29-4FD6-AB66-FC11856B4A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rtlCol="0"/>
          <a:lstStyle/>
          <a:p>
            <a:pPr rtl="0"/>
            <a:r>
              <a:rPr lang="en-GB" dirty="0"/>
              <a:t>RESEARCH METHOD - QUANTITATIVE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FA8F6C-85B2-40F8-9392-16F12DC2D8C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rtlCol="0"/>
          <a:lstStyle/>
          <a:p>
            <a:pPr marL="0" indent="0" rtl="0">
              <a:buNone/>
            </a:pPr>
            <a:r>
              <a:rPr lang="en-GB" dirty="0"/>
              <a:t>PROS</a:t>
            </a:r>
          </a:p>
          <a:p>
            <a:pPr rtl="0"/>
            <a:r>
              <a:rPr lang="en-GB" dirty="0"/>
              <a:t>Facts and information</a:t>
            </a:r>
          </a:p>
          <a:p>
            <a:pPr rtl="0"/>
            <a:r>
              <a:rPr lang="en-GB" dirty="0"/>
              <a:t>Lacks bias</a:t>
            </a:r>
          </a:p>
          <a:p>
            <a:pPr rtl="0"/>
            <a:r>
              <a:rPr lang="en-GB" dirty="0"/>
              <a:t>Consistency</a:t>
            </a:r>
          </a:p>
          <a:p>
            <a:pPr rtl="0"/>
            <a:r>
              <a:rPr lang="en-GB" dirty="0"/>
              <a:t>Statistical significance</a:t>
            </a:r>
          </a:p>
          <a:p>
            <a:pPr rtl="0"/>
            <a:r>
              <a:rPr lang="en-GB" dirty="0"/>
              <a:t>Data collection = fast process </a:t>
            </a:r>
          </a:p>
          <a:p>
            <a:pPr rtl="0"/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CF3BEB4-74AE-46AA-B4D6-F74D0D1815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rtlCol="0"/>
          <a:lstStyle/>
          <a:p>
            <a:pPr rtl="0"/>
            <a:r>
              <a:rPr lang="en-GB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4A0150-AECF-4D8C-A650-1671E51D36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rtlCol="0"/>
          <a:lstStyle/>
          <a:p>
            <a:pPr rtl="0"/>
            <a:fld id="{3A98EE3D-8CD1-4C3F-BD1C-C98C9596463C}" type="slidenum">
              <a:rPr lang="en-GB" smtClean="0"/>
              <a:pPr rtl="0"/>
              <a:t>13</a:t>
            </a:fld>
            <a:endParaRPr lang="en-GB"/>
          </a:p>
        </p:txBody>
      </p:sp>
      <p:sp>
        <p:nvSpPr>
          <p:cNvPr id="10" name="Date Placeholder 12">
            <a:extLst>
              <a:ext uri="{FF2B5EF4-FFF2-40B4-BE49-F238E27FC236}">
                <a16:creationId xmlns:a16="http://schemas.microsoft.com/office/drawing/2014/main" id="{3F5A7045-68B9-08D3-910E-822246A3ECB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D58D32CF-B11F-4465-9E6E-0C62A04EE037}" type="datetime2">
              <a:rPr lang="en-GB" smtClean="0"/>
              <a:t>Monday, 11 March 2024</a:t>
            </a:fld>
            <a:endParaRPr lang="en-GB" dirty="0"/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4DF86C17-42D8-667B-9EDF-4F65DB51B16E}"/>
              </a:ext>
            </a:extLst>
          </p:cNvPr>
          <p:cNvSpPr txBox="1">
            <a:spLocks/>
          </p:cNvSpPr>
          <p:nvPr/>
        </p:nvSpPr>
        <p:spPr>
          <a:xfrm>
            <a:off x="5775960" y="2808675"/>
            <a:ext cx="5194766" cy="293499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06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 panose="05020102010507070707" pitchFamily="18" charset="2"/>
              <a:buNone/>
            </a:pPr>
            <a:r>
              <a:rPr lang="en-GB" dirty="0"/>
              <a:t>CONS</a:t>
            </a:r>
          </a:p>
          <a:p>
            <a:r>
              <a:rPr lang="en-GB" dirty="0"/>
              <a:t>Limited figures</a:t>
            </a:r>
          </a:p>
          <a:p>
            <a:r>
              <a:rPr lang="en-GB" dirty="0"/>
              <a:t>Potential of manipulation and artificial amendment</a:t>
            </a:r>
          </a:p>
          <a:p>
            <a:r>
              <a:rPr lang="en-GB" dirty="0"/>
              <a:t>Oversimplification risk</a:t>
            </a:r>
          </a:p>
          <a:p>
            <a:r>
              <a:rPr lang="en-GB" dirty="0"/>
              <a:t>External influences</a:t>
            </a:r>
          </a:p>
          <a:p>
            <a:r>
              <a:rPr lang="en-GB" dirty="0"/>
              <a:t>Limitations to context</a:t>
            </a:r>
          </a:p>
          <a:p>
            <a:r>
              <a:rPr lang="en-GB" dirty="0"/>
              <a:t>Models difficult to create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7ED2AA0-7D94-8858-B867-29AC178847A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296" r="16704"/>
          <a:stretch/>
        </p:blipFill>
        <p:spPr>
          <a:xfrm>
            <a:off x="9224162" y="829898"/>
            <a:ext cx="2668276" cy="230908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C55CC1E-1F44-3241-D94E-13FFF2FE1233}"/>
              </a:ext>
            </a:extLst>
          </p:cNvPr>
          <p:cNvSpPr txBox="1"/>
          <p:nvPr/>
        </p:nvSpPr>
        <p:spPr>
          <a:xfrm>
            <a:off x="9028350" y="3138983"/>
            <a:ext cx="2864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4"/>
              </a:rPr>
              <a:t>https://info.keylimeinteractive.com/when-to-use-quantitative-research-analysis-for-a-project</a:t>
            </a:r>
            <a:r>
              <a:rPr lang="en-GB" sz="9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154007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F95B17-2B38-8A65-3788-BBE5ECBE9A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4FACC9-01E7-620A-DBEE-1D93F3175D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 rtlCol="0"/>
          <a:lstStyle/>
          <a:p>
            <a:pPr rtl="0"/>
            <a:r>
              <a:rPr lang="en-GB" dirty="0"/>
              <a:t>METHODOLOGY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87CAD8-C2CA-F979-F175-C82F9578A9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1194" y="2856919"/>
            <a:ext cx="5194766" cy="1095127"/>
          </a:xfrm>
        </p:spPr>
        <p:txBody>
          <a:bodyPr rtlCol="0">
            <a:normAutofit fontScale="92500" lnSpcReduction="20000"/>
          </a:bodyPr>
          <a:lstStyle/>
          <a:p>
            <a:pPr rtl="0"/>
            <a:r>
              <a:rPr lang="en-GB" dirty="0"/>
              <a:t>Gas consumption </a:t>
            </a:r>
          </a:p>
          <a:p>
            <a:pPr rtl="0"/>
            <a:r>
              <a:rPr lang="en-GB" dirty="0"/>
              <a:t>Electricity consumption</a:t>
            </a:r>
          </a:p>
          <a:p>
            <a:pPr rtl="0"/>
            <a:r>
              <a:rPr lang="en-GB" dirty="0"/>
              <a:t>Cost per kWh</a:t>
            </a:r>
          </a:p>
          <a:p>
            <a:pPr marL="0" indent="0" rtl="0">
              <a:buNone/>
            </a:pPr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E6E1D57-58CF-FF8A-F121-44069BFCB3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rtlCol="0"/>
          <a:lstStyle/>
          <a:p>
            <a:pPr rtl="0"/>
            <a:r>
              <a:rPr lang="en-GB" dirty="0">
                <a:hlinkClick r:id="rId3"/>
              </a:rPr>
              <a:t>https://www.manutan.com/blog/en/news/10-tips-to-develop-an-effective-business-energy-efficiency-plan</a:t>
            </a:r>
            <a:r>
              <a:rPr lang="en-GB" dirty="0"/>
              <a:t>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E04F3A1-C17D-C815-1ED7-1993BEB480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rtlCol="0"/>
          <a:lstStyle/>
          <a:p>
            <a:pPr rtl="0"/>
            <a:fld id="{3A98EE3D-8CD1-4C3F-BD1C-C98C9596463C}" type="slidenum">
              <a:rPr lang="en-GB" smtClean="0"/>
              <a:pPr rtl="0"/>
              <a:t>14</a:t>
            </a:fld>
            <a:endParaRPr lang="en-GB"/>
          </a:p>
        </p:txBody>
      </p:sp>
      <p:sp>
        <p:nvSpPr>
          <p:cNvPr id="10" name="Date Placeholder 12">
            <a:extLst>
              <a:ext uri="{FF2B5EF4-FFF2-40B4-BE49-F238E27FC236}">
                <a16:creationId xmlns:a16="http://schemas.microsoft.com/office/drawing/2014/main" id="{B55E1D3A-A187-5307-AA89-F213FD5837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D58D32CF-B11F-4465-9E6E-0C62A04EE037}" type="datetime2">
              <a:rPr lang="en-GB" smtClean="0"/>
              <a:t>Monday, 11 March 2024</a:t>
            </a:fld>
            <a:endParaRPr lang="en-GB" dirty="0"/>
          </a:p>
        </p:txBody>
      </p:sp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D9E552E5-7E83-3207-D49C-EA26FEB28E42}"/>
              </a:ext>
            </a:extLst>
          </p:cNvPr>
          <p:cNvSpPr txBox="1">
            <a:spLocks/>
          </p:cNvSpPr>
          <p:nvPr/>
        </p:nvSpPr>
        <p:spPr>
          <a:xfrm>
            <a:off x="6096000" y="1792387"/>
            <a:ext cx="5194766" cy="433595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06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r>
              <a:rPr lang="en-GB" dirty="0"/>
              <a:t>Graphical</a:t>
            </a:r>
          </a:p>
          <a:p>
            <a:pPr rtl="0"/>
            <a:r>
              <a:rPr lang="en-GB" dirty="0"/>
              <a:t>Statistical </a:t>
            </a:r>
          </a:p>
          <a:p>
            <a:pPr rtl="0"/>
            <a:r>
              <a:rPr lang="en-GB" dirty="0"/>
              <a:t>Theoretical gas consumptions</a:t>
            </a:r>
          </a:p>
          <a:p>
            <a:pPr rtl="0"/>
            <a:r>
              <a:rPr lang="en-GB" dirty="0"/>
              <a:t>Gas meter readings</a:t>
            </a:r>
          </a:p>
          <a:p>
            <a:pPr rtl="0"/>
            <a:r>
              <a:rPr lang="en-GB" dirty="0"/>
              <a:t>Theoretical energy consumption of gas boiler</a:t>
            </a:r>
          </a:p>
          <a:p>
            <a:pPr rtl="0"/>
            <a:r>
              <a:rPr lang="en-GB" dirty="0"/>
              <a:t>Energy usage readings</a:t>
            </a:r>
          </a:p>
          <a:p>
            <a:pPr rtl="0"/>
            <a:r>
              <a:rPr lang="en-GB" dirty="0"/>
              <a:t>Theoretical energy consumption of air source heat pumps</a:t>
            </a:r>
          </a:p>
          <a:p>
            <a:pPr rtl="0"/>
            <a:r>
              <a:rPr lang="en-GB" dirty="0"/>
              <a:t>Compare for savings</a:t>
            </a:r>
          </a:p>
        </p:txBody>
      </p: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CD94A795-642F-383D-B7E0-5A85FCB8E6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rtlCol="0"/>
          <a:lstStyle/>
          <a:p>
            <a:pPr rtl="0"/>
            <a:r>
              <a:rPr lang="en-GB" dirty="0"/>
              <a:t>DATA COLLECTION</a:t>
            </a:r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A8871F97-FCD7-44C1-39B6-C9C4968D1834}"/>
              </a:ext>
            </a:extLst>
          </p:cNvPr>
          <p:cNvSpPr txBox="1">
            <a:spLocks/>
          </p:cNvSpPr>
          <p:nvPr/>
        </p:nvSpPr>
        <p:spPr>
          <a:xfrm>
            <a:off x="6096000" y="1199017"/>
            <a:ext cx="5194769" cy="55778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defRPr sz="2000" b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defRPr sz="20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defRPr sz="18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6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6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6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6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DATA HANDLING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C834C5C4-A03E-5625-865F-063C0680C7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1191" y="3820876"/>
            <a:ext cx="4849360" cy="2424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47543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F860E9-A97B-01AB-1112-13495057CC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D72233-DEA9-DB58-981A-AB1EA1DFB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 rtlCol="0"/>
          <a:lstStyle/>
          <a:p>
            <a:pPr rtl="0"/>
            <a:r>
              <a:rPr lang="en-GB" dirty="0"/>
              <a:t>METHODOLOGY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491F45-E15C-4F3F-640D-DA6CD04AD77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1194" y="2856919"/>
            <a:ext cx="5194766" cy="2847845"/>
          </a:xfrm>
        </p:spPr>
        <p:txBody>
          <a:bodyPr rtlCol="0">
            <a:normAutofit/>
          </a:bodyPr>
          <a:lstStyle/>
          <a:p>
            <a:r>
              <a:rPr lang="en-GB" dirty="0"/>
              <a:t>Carnot cycle – refrigerant cycle </a:t>
            </a:r>
            <a:r>
              <a:rPr lang="en-GB" sz="1400" dirty="0"/>
              <a:t>(Danza </a:t>
            </a:r>
            <a:r>
              <a:rPr lang="en-GB" sz="1400" i="1" dirty="0"/>
              <a:t>et al</a:t>
            </a:r>
            <a:r>
              <a:rPr lang="en-GB" sz="1400" dirty="0"/>
              <a:t>., 2016, pp. 3)</a:t>
            </a:r>
          </a:p>
          <a:p>
            <a:r>
              <a:rPr lang="en-GB" dirty="0"/>
              <a:t>Coefficient of Performance (COP)</a:t>
            </a:r>
          </a:p>
          <a:p>
            <a:r>
              <a:rPr lang="en-GB" dirty="0"/>
              <a:t>Energy Efficiency Ratio (EER)</a:t>
            </a:r>
          </a:p>
          <a:p>
            <a:pPr marL="0" indent="0" rtl="0">
              <a:buNone/>
            </a:pPr>
            <a:endParaRPr lang="en-GB" dirty="0"/>
          </a:p>
          <a:p>
            <a:pPr marL="0" indent="0" rtl="0">
              <a:buNone/>
            </a:pPr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B3E1AF-3CDD-D150-94B6-C3EE4DF6B5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rtlCol="0"/>
          <a:lstStyle/>
          <a:p>
            <a:pPr rtl="0"/>
            <a:r>
              <a:rPr lang="en-GB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D7BFC40-D93C-9D0E-1473-25F75FEE4C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rtlCol="0"/>
          <a:lstStyle/>
          <a:p>
            <a:pPr rtl="0"/>
            <a:fld id="{3A98EE3D-8CD1-4C3F-BD1C-C98C9596463C}" type="slidenum">
              <a:rPr lang="en-GB" smtClean="0"/>
              <a:pPr rtl="0"/>
              <a:t>15</a:t>
            </a:fld>
            <a:endParaRPr lang="en-GB"/>
          </a:p>
        </p:txBody>
      </p:sp>
      <p:sp>
        <p:nvSpPr>
          <p:cNvPr id="10" name="Date Placeholder 12">
            <a:extLst>
              <a:ext uri="{FF2B5EF4-FFF2-40B4-BE49-F238E27FC236}">
                <a16:creationId xmlns:a16="http://schemas.microsoft.com/office/drawing/2014/main" id="{A49030BE-A68D-68CC-5D8B-82F5224C85C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D58D32CF-B11F-4465-9E6E-0C62A04EE037}" type="datetime2">
              <a:rPr lang="en-GB" smtClean="0"/>
              <a:t>Monday, 11 March 2024</a:t>
            </a:fld>
            <a:endParaRPr lang="en-GB" dirty="0"/>
          </a:p>
        </p:txBody>
      </p: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A5D04CEE-524D-3E96-8145-D5ED31F618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8189" y="2250890"/>
            <a:ext cx="5387771" cy="828739"/>
          </a:xfrm>
        </p:spPr>
        <p:txBody>
          <a:bodyPr rtlCol="0"/>
          <a:lstStyle/>
          <a:p>
            <a:r>
              <a:rPr lang="en-GB" dirty="0"/>
              <a:t>MATHEMATICAL CALCULATIONS FOR ASHP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A15898B-3BE2-712E-54C6-8ED0131464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40947" y="1717990"/>
            <a:ext cx="6122264" cy="3957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319542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A1E637-6C9C-485F-AF41-E8410EC71E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PROJECT TIMELINE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9BEA28-F6E8-4DD1-9A64-07CA2228CC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2C4556-246D-4E49-AEDB-521D1C50F0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smtClean="0"/>
              <a:pPr rtl="0"/>
              <a:t>16</a:t>
            </a:fld>
            <a:endParaRPr lang="en-GB" dirty="0"/>
          </a:p>
        </p:txBody>
      </p:sp>
      <p:sp>
        <p:nvSpPr>
          <p:cNvPr id="3" name="Date Placeholder 12">
            <a:extLst>
              <a:ext uri="{FF2B5EF4-FFF2-40B4-BE49-F238E27FC236}">
                <a16:creationId xmlns:a16="http://schemas.microsoft.com/office/drawing/2014/main" id="{CA90E97D-4BE5-6634-C334-3DD1FA05B6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D58D32CF-B11F-4465-9E6E-0C62A04EE037}" type="datetime2">
              <a:rPr lang="en-GB" smtClean="0"/>
              <a:t>Monday, 11 March 2024</a:t>
            </a:fld>
            <a:endParaRPr lang="en-GB" dirty="0"/>
          </a:p>
        </p:txBody>
      </p:sp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B1DB4ADF-5DEB-8665-74E8-B943756371C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9696694"/>
              </p:ext>
            </p:extLst>
          </p:nvPr>
        </p:nvGraphicFramePr>
        <p:xfrm>
          <a:off x="6486485" y="934720"/>
          <a:ext cx="5124323" cy="5191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60323">
                  <a:extLst>
                    <a:ext uri="{9D8B030D-6E8A-4147-A177-3AD203B41FA5}">
                      <a16:colId xmlns:a16="http://schemas.microsoft.com/office/drawing/2014/main" val="97343677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148229981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Task No.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Task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537569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Research Proposal Presentation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1492311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Research Proposal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831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Project title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19346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Ethics form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5636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Research – Carbon footprint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098842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Research – NHS Decarbonisation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70394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Research – Decarbonisation methods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473579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Literature Review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819462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Data collection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461542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Methodology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5936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Review results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16466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Discussion &amp; conclusion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2752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Submission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11146005"/>
                  </a:ext>
                </a:extLst>
              </a:tr>
            </a:tbl>
          </a:graphicData>
        </a:graphic>
      </p:graphicFrame>
      <p:sp>
        <p:nvSpPr>
          <p:cNvPr id="16" name="TextBox 15">
            <a:extLst>
              <a:ext uri="{FF2B5EF4-FFF2-40B4-BE49-F238E27FC236}">
                <a16:creationId xmlns:a16="http://schemas.microsoft.com/office/drawing/2014/main" id="{678A61A2-46D7-356E-A736-44D98D3CFCED}"/>
              </a:ext>
            </a:extLst>
          </p:cNvPr>
          <p:cNvSpPr txBox="1"/>
          <p:nvPr/>
        </p:nvSpPr>
        <p:spPr>
          <a:xfrm>
            <a:off x="928047" y="2700065"/>
            <a:ext cx="438093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https://d.docs.live.net/36b0372e9fbccdfb/University/University%20of%20Wales%20Trinity%20Saint%20David/Property%20and%20Facilities%20Management%20MSc/Year%201/Research%20Methods%20and%20Professional%20Development/Assignment/Presentation%20Gantt%20Chart.xlsx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398502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AA3B28-ABF1-88C1-0305-763F19D662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4C63B-3E1A-2862-B9BD-2518AFA01D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REFERENCES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C50248-A063-D292-FF2A-A30262EC8E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3DE1BB-931D-570F-6259-6A2786480C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smtClean="0"/>
              <a:pPr rtl="0"/>
              <a:t>17</a:t>
            </a:fld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76E8C92-C560-0A90-C9F3-F08107240B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1969928"/>
            <a:ext cx="11029615" cy="3634486"/>
          </a:xfrm>
        </p:spPr>
        <p:txBody>
          <a:bodyPr>
            <a:normAutofit fontScale="55000" lnSpcReduction="20000"/>
          </a:bodyPr>
          <a:lstStyle/>
          <a:p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Booth A. (2022) ‘Carbon footprint modelling of national health systems: Opportunities, challenges and recommendations’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International Journal of Health Planning and Management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37, pp. 4. Available at: </a:t>
            </a:r>
            <a:r>
              <a:rPr lang="en-GB" sz="1800" u="sng" kern="100" dirty="0">
                <a:solidFill>
                  <a:srgbClr val="5F5F5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https://doi.org/10.1002/hpm.3447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Danza, L., 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Belussi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L., 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Meroni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., 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Mililli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M., Salamone, F. (2016) ‘Hourly Calculation Method of </a:t>
            </a:r>
            <a:r>
              <a:rPr lang="en-GB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Air Source Heat Pump Behaviour’, </a:t>
            </a:r>
            <a:r>
              <a:rPr lang="en-GB" i="1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Buildings</a:t>
            </a:r>
            <a:r>
              <a:rPr lang="en-GB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2, pp. 3. Available at: </a:t>
            </a:r>
            <a:r>
              <a:rPr lang="en-GB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https://doi.org/10.3390/buildings6020016</a:t>
            </a:r>
            <a:r>
              <a:rPr lang="en-GB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05 March 2023).</a:t>
            </a:r>
            <a:endParaRPr lang="en-GB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Fifield L.J., Lomas K.J., 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Giridharan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R., Allinson D. (2018) ‘Hospital wards and modular construction: Summertime overheating and energy efficiency’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Building and Environment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141 28-44. Available at: </a:t>
            </a:r>
            <a:r>
              <a:rPr lang="en-GB" sz="1800" u="sng" kern="100" dirty="0">
                <a:solidFill>
                  <a:srgbClr val="5F5F5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https://doi.org/10.1016/j.buildenv.2018.05.041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Limb, M. (2021) ‘Trusts need support to help NHS meet net zero ambition, say leaders’. Available at: 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http://dx.doi.org/10.1136/bmj.n1660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Morales Sandoval D.A., 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Saikia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P., Cruz-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Loredo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I.D., Zhou Y., Ugalde-Loo C.E., 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Bastida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H., 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Abeysekera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M. (2023) ‘A framework for the assessment of optimal and cost-effective energy decarbonisation pathways of a UK-based healthcare facility’,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Applied Energy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352, 121877. Available at: </a:t>
            </a:r>
            <a:r>
              <a:rPr lang="en-GB" sz="1800" u="sng" kern="100" dirty="0">
                <a:solidFill>
                  <a:srgbClr val="5F5F5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https://doi.org/10.1016/j.apenergy.2023.121877</a:t>
            </a:r>
            <a:endParaRPr lang="en-GB" sz="1800" u="sng" kern="100" dirty="0">
              <a:solidFill>
                <a:srgbClr val="5F5F5F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Orton</a:t>
            </a:r>
            <a:r>
              <a:rPr lang="en-GB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T. (2023) Decarbonising the NHS Estate in 2023. Available at: </a:t>
            </a:r>
            <a:r>
              <a:rPr lang="en-GB" kern="100" dirty="0">
                <a:solidFill>
                  <a:srgbClr val="5F5F5F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https://www.openaccessgovernment.org/decarbonising-the-nhs-estate-2023-carbon-emissions-eon/155327/</a:t>
            </a:r>
            <a:r>
              <a:rPr lang="en-GB" kern="100" dirty="0">
                <a:solidFill>
                  <a:srgbClr val="5F5F5F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Powlesland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D. and Joyce, C. (2021) ‘NHS Wales Decarbonisation Strategic Delivery Plan’,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Carbon Trust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800" u="sng" kern="100" dirty="0">
                <a:solidFill>
                  <a:srgbClr val="5F5F5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https://www.gov.wales/sites/default/files/publications/2021-03/nhs-wales-decarbonisation-strategic-delivery-plan.pdf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kern="100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Slorach</a:t>
            </a:r>
            <a:r>
              <a:rPr lang="en-GB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P.C. and Stamford L. (2021) ‘Net zero in the heating sector: Technological options and environmental sustainability from now to 2050’, </a:t>
            </a:r>
            <a:r>
              <a:rPr lang="en-GB" i="1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Energy Conversion and Management</a:t>
            </a:r>
            <a:r>
              <a:rPr lang="en-GB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230, 113838. Available at: </a:t>
            </a:r>
            <a:r>
              <a:rPr lang="en-GB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0"/>
              </a:rPr>
              <a:t>https://doi.org/10.1016/j.enconman.2021.113838</a:t>
            </a:r>
            <a:r>
              <a:rPr lang="en-GB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Tennison I., 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Roschnik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S., Ashby B., Boyd, R., Hamilton I., 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Oreszczyn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T., Owen A., 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Romanello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M., 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Ruyssevelt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P., Sherman J.D., Smith A.Z.P., Steele K., Watts, N., 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Eckelman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M.J. (2021)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‘Health care’s response to climate change: a carbon footprint assessment of the NHS in England’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Lancet Planet Health, 5, pp. 84-92. Available at: </a:t>
            </a:r>
            <a:r>
              <a:rPr lang="en-GB" sz="1800" u="sng" kern="100" dirty="0">
                <a:solidFill>
                  <a:srgbClr val="5F5F5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1"/>
              </a:rPr>
              <a:t>https://doi.org/10.1016/S2542-5196(20)30271-0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Welsh Government (2022) Solar farm powers Morriston Hospital for 50 hours without back-up from the grid in winter months. Available at: </a:t>
            </a:r>
            <a:r>
              <a:rPr lang="en-GB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2"/>
              </a:rPr>
              <a:t>https://www.gov.wales/solar-farm-powers-morriston-hospital-50-hours-without-back-grid-winter-months</a:t>
            </a:r>
            <a:r>
              <a:rPr lang="en-GB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3" name="Date Placeholder 12">
            <a:extLst>
              <a:ext uri="{FF2B5EF4-FFF2-40B4-BE49-F238E27FC236}">
                <a16:creationId xmlns:a16="http://schemas.microsoft.com/office/drawing/2014/main" id="{4663540A-860F-A4D6-A9C5-6B02690663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D58D32CF-B11F-4465-9E6E-0C62A04EE037}" type="datetime2">
              <a:rPr lang="en-GB" smtClean="0"/>
              <a:t>Monday, 11 March 2024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19401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40FB38-0113-4F80-BBD4-A9C97FF407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rtlCol="0" anchor="b">
            <a:normAutofit/>
          </a:bodyPr>
          <a:lstStyle/>
          <a:p>
            <a:pPr rtl="0"/>
            <a:r>
              <a:rPr lang="en-GB" dirty="0"/>
              <a:t>Thank you!</a:t>
            </a:r>
            <a:br>
              <a:rPr lang="en-GB" dirty="0"/>
            </a:br>
            <a:br>
              <a:rPr lang="en-GB" dirty="0"/>
            </a:br>
            <a:r>
              <a:rPr lang="en-GB" dirty="0"/>
              <a:t>ANY QUESTIONS?</a:t>
            </a:r>
          </a:p>
        </p:txBody>
      </p:sp>
      <p:pic>
        <p:nvPicPr>
          <p:cNvPr id="9" name="Picture Placeholder 8" descr="A green and blue logo&#10;&#10;Description automatically generated">
            <a:extLst>
              <a:ext uri="{FF2B5EF4-FFF2-40B4-BE49-F238E27FC236}">
                <a16:creationId xmlns:a16="http://schemas.microsoft.com/office/drawing/2014/main" id="{05D6C512-CABB-65A0-CEDB-22D9FFE7C4E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3308" r="-3" b="3305"/>
          <a:stretch/>
        </p:blipFill>
        <p:spPr>
          <a:xfrm>
            <a:off x="4900928" y="1179829"/>
            <a:ext cx="6650991" cy="4658216"/>
          </a:xfr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982AA6-9E74-43FC-B452-142C7571DCC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rtlCol="0" anchor="t">
            <a:normAutofit/>
          </a:bodyPr>
          <a:lstStyle/>
          <a:p>
            <a:pPr rtl="0"/>
            <a:r>
              <a:rPr lang="en-GB" dirty="0"/>
              <a:t>Sam Burnett</a:t>
            </a:r>
          </a:p>
          <a:p>
            <a:pPr rtl="0"/>
            <a:r>
              <a:rPr lang="en-GB" dirty="0"/>
              <a:t>2315451</a:t>
            </a:r>
          </a:p>
          <a:p>
            <a:pPr rtl="0"/>
            <a:r>
              <a:rPr lang="en-GB" dirty="0"/>
              <a:t>MSc Property &amp; Facilities Management </a:t>
            </a:r>
          </a:p>
          <a:p>
            <a:pPr rtl="0"/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3E3ABAA-EBF5-4FC5-BEEE-FBA5A228E0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/>
              <a:t>Sample Footer Text</a:t>
            </a:r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E89B4836-1EDB-026D-428E-A5EDD2DB00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3A98EE3D-8CD1-4C3F-BD1C-C98C9596463C}" type="slidenum">
              <a:rPr lang="en-GB" noProof="0" smtClean="0"/>
              <a:pPr rtl="0">
                <a:spcAft>
                  <a:spcPts val="600"/>
                </a:spcAft>
              </a:pPr>
              <a:t>18</a:t>
            </a:fld>
            <a:endParaRPr lang="en-GB" noProof="0"/>
          </a:p>
        </p:txBody>
      </p:sp>
      <p:sp>
        <p:nvSpPr>
          <p:cNvPr id="4" name="Date Placeholder 12">
            <a:extLst>
              <a:ext uri="{FF2B5EF4-FFF2-40B4-BE49-F238E27FC236}">
                <a16:creationId xmlns:a16="http://schemas.microsoft.com/office/drawing/2014/main" id="{D899C4AA-5B7F-A584-B9CD-1FDF36ED03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D58D32CF-B11F-4465-9E6E-0C62A04EE037}" type="datetime2">
              <a:rPr lang="en-GB" smtClean="0"/>
              <a:t>Monday, 11 March 2024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1619712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Custom 10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ED8428"/>
      </a:accent1>
      <a:accent2>
        <a:srgbClr val="E6C46D"/>
      </a:accent2>
      <a:accent3>
        <a:srgbClr val="465359"/>
      </a:accent3>
      <a:accent4>
        <a:srgbClr val="969FA7"/>
      </a:accent4>
      <a:accent5>
        <a:srgbClr val="A9C37C"/>
      </a:accent5>
      <a:accent6>
        <a:srgbClr val="5A8071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2848763_TF45205285_Win32" id="{512915A2-2AB9-4EE3-80AA-D8F6366BE079}" vid="{B6D99418-21CE-40BE-AD04-F937B08DC4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4608ECE-840A-4514-AD05-0950FC5D30A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7333985-6DEC-4BB6-B360-FFFEFA02249A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5470C9DA-ADC8-49D9-B223-6D54C6FB7BE0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{5EFD5DB3-F339-404A-B622-D8287135BC33}tf45205285_win32</Template>
  <TotalTime>640</TotalTime>
  <Words>1497</Words>
  <Application>Microsoft Office PowerPoint</Application>
  <PresentationFormat>Widescreen</PresentationFormat>
  <Paragraphs>247</Paragraphs>
  <Slides>18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Gill Sans MT</vt:lpstr>
      <vt:lpstr>Wingdings 2</vt:lpstr>
      <vt:lpstr>DividendVTI</vt:lpstr>
      <vt:lpstr>RESEARCH METHODS AND professional development – Research proposal   ARE AIR SOURCE HEAT PUMPS A SUFFICIENT REPLACEMENT FOR GAS BOILERS IN A HEALTHCARE SETTING TO HELP REACH NET-ZERO? </vt:lpstr>
      <vt:lpstr>Introduction</vt:lpstr>
      <vt:lpstr>Introduction</vt:lpstr>
      <vt:lpstr>WHAT HAS CHANGED TO ASSIST WITH CLIMATE CHANGE?</vt:lpstr>
      <vt:lpstr>WHAT HAS CHANGED TO ASSIST WITH CLIMATE CHANGE?</vt:lpstr>
      <vt:lpstr>WHAT MORE CAN BE DONE?</vt:lpstr>
      <vt:lpstr>AIM</vt:lpstr>
      <vt:lpstr>OBJECTIVES</vt:lpstr>
      <vt:lpstr>HOSPITAL BUILDING HEATING &amp; HOT WATER</vt:lpstr>
      <vt:lpstr>WHY CHOOSE THIS AREA OF TOPIC?</vt:lpstr>
      <vt:lpstr>WHY CHOOSE THIS AREA OF TOPIC?</vt:lpstr>
      <vt:lpstr>WHY CHOOSE THIS AREA OF TOPIC?</vt:lpstr>
      <vt:lpstr>METHODOLOGY</vt:lpstr>
      <vt:lpstr>METHODOLOGY</vt:lpstr>
      <vt:lpstr>METHODOLOGY</vt:lpstr>
      <vt:lpstr>PROJECT TIMELINE</vt:lpstr>
      <vt:lpstr>REFERENCES</vt:lpstr>
      <vt:lpstr>Thank you!  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METHODS AND professional development – Research proposal</dc:title>
  <dc:creator>Sam Burnett</dc:creator>
  <cp:lastModifiedBy>Sam Burnett</cp:lastModifiedBy>
  <cp:revision>3</cp:revision>
  <dcterms:created xsi:type="dcterms:W3CDTF">2024-02-25T11:51:10Z</dcterms:created>
  <dcterms:modified xsi:type="dcterms:W3CDTF">2024-03-11T17:51:03Z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