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306" r:id="rId23"/>
    <p:sldId id="277" r:id="rId24"/>
    <p:sldId id="278" r:id="rId25"/>
    <p:sldId id="279" r:id="rId26"/>
    <p:sldId id="280" r:id="rId27"/>
    <p:sldId id="281" r:id="rId28"/>
    <p:sldId id="282" r:id="rId29"/>
    <p:sldId id="307" r:id="rId30"/>
    <p:sldId id="309" r:id="rId31"/>
    <p:sldId id="308" r:id="rId32"/>
    <p:sldId id="310" r:id="rId33"/>
    <p:sldId id="283" r:id="rId34"/>
    <p:sldId id="284" r:id="rId35"/>
    <p:sldId id="285" r:id="rId36"/>
    <p:sldId id="287" r:id="rId37"/>
    <p:sldId id="288" r:id="rId38"/>
    <p:sldId id="301" r:id="rId39"/>
    <p:sldId id="302" r:id="rId40"/>
    <p:sldId id="303" r:id="rId41"/>
    <p:sldId id="304" r:id="rId42"/>
    <p:sldId id="305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44589-6D5F-41DE-B387-0A77F7DEBCE8}" v="432" dt="2023-02-03T10:48:43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1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12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527826-43B0-466D-992F-56F4C046E91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3C286A-3095-4869-BCC7-1176EE963368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ACC6D5D9-C26C-4289-8011-DB8E825A7001}" type="parTrans" cxnId="{31455174-B0C0-400B-A684-529760A53DED}">
      <dgm:prSet/>
      <dgm:spPr/>
      <dgm:t>
        <a:bodyPr/>
        <a:lstStyle/>
        <a:p>
          <a:endParaRPr lang="en-US"/>
        </a:p>
      </dgm:t>
    </dgm:pt>
    <dgm:pt modelId="{FFC02997-4E88-4297-A9EA-577C2EDB3AC4}" type="sibTrans" cxnId="{31455174-B0C0-400B-A684-529760A53DED}">
      <dgm:prSet/>
      <dgm:spPr/>
      <dgm:t>
        <a:bodyPr/>
        <a:lstStyle/>
        <a:p>
          <a:endParaRPr lang="en-US"/>
        </a:p>
      </dgm:t>
    </dgm:pt>
    <dgm:pt modelId="{0467DACF-0503-4466-A50F-276DEAF7AA47}">
      <dgm:prSet/>
      <dgm:spPr/>
      <dgm:t>
        <a:bodyPr/>
        <a:lstStyle/>
        <a:p>
          <a:r>
            <a:rPr lang="en-GB"/>
            <a:t>What is public law? </a:t>
          </a:r>
          <a:endParaRPr lang="en-US"/>
        </a:p>
      </dgm:t>
    </dgm:pt>
    <dgm:pt modelId="{E9C7818C-E832-44D7-B8F4-63A639A24E90}" type="parTrans" cxnId="{7D39B172-7210-4781-AC08-9A85BBBC2691}">
      <dgm:prSet/>
      <dgm:spPr/>
      <dgm:t>
        <a:bodyPr/>
        <a:lstStyle/>
        <a:p>
          <a:endParaRPr lang="en-US"/>
        </a:p>
      </dgm:t>
    </dgm:pt>
    <dgm:pt modelId="{CBA85AA0-2C76-4164-ACF7-53FC782DB904}" type="sibTrans" cxnId="{7D39B172-7210-4781-AC08-9A85BBBC2691}">
      <dgm:prSet/>
      <dgm:spPr/>
      <dgm:t>
        <a:bodyPr/>
        <a:lstStyle/>
        <a:p>
          <a:endParaRPr lang="en-US"/>
        </a:p>
      </dgm:t>
    </dgm:pt>
    <dgm:pt modelId="{AFC19820-4CA9-4069-9258-23A531AFA0AA}">
      <dgm:prSet/>
      <dgm:spPr/>
      <dgm:t>
        <a:bodyPr/>
        <a:lstStyle/>
        <a:p>
          <a:r>
            <a:rPr lang="en-GB"/>
            <a:t>What is public law made up of? </a:t>
          </a:r>
          <a:endParaRPr lang="en-US"/>
        </a:p>
      </dgm:t>
    </dgm:pt>
    <dgm:pt modelId="{49BACBAD-88BD-4A4F-97FF-9DA72CDBD8D6}" type="parTrans" cxnId="{3FFA7AF3-4D87-447E-A512-25172088A544}">
      <dgm:prSet/>
      <dgm:spPr/>
      <dgm:t>
        <a:bodyPr/>
        <a:lstStyle/>
        <a:p>
          <a:endParaRPr lang="en-US"/>
        </a:p>
      </dgm:t>
    </dgm:pt>
    <dgm:pt modelId="{16065AE6-73B3-4AEB-8BF2-532EF25F91E3}" type="sibTrans" cxnId="{3FFA7AF3-4D87-447E-A512-25172088A544}">
      <dgm:prSet/>
      <dgm:spPr/>
      <dgm:t>
        <a:bodyPr/>
        <a:lstStyle/>
        <a:p>
          <a:endParaRPr lang="en-US"/>
        </a:p>
      </dgm:t>
    </dgm:pt>
    <dgm:pt modelId="{7699BDEE-1423-44FA-9448-46DD7E1A80FA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BE00F104-F9D3-448A-8412-F06DFA92C698}" type="parTrans" cxnId="{42183C0F-F978-4F0E-96B9-6FA0D293D1F8}">
      <dgm:prSet/>
      <dgm:spPr/>
      <dgm:t>
        <a:bodyPr/>
        <a:lstStyle/>
        <a:p>
          <a:endParaRPr lang="en-US"/>
        </a:p>
      </dgm:t>
    </dgm:pt>
    <dgm:pt modelId="{98D2F141-D4AD-4886-B9FD-A6348C9CB29B}" type="sibTrans" cxnId="{42183C0F-F978-4F0E-96B9-6FA0D293D1F8}">
      <dgm:prSet/>
      <dgm:spPr/>
      <dgm:t>
        <a:bodyPr/>
        <a:lstStyle/>
        <a:p>
          <a:endParaRPr lang="en-US"/>
        </a:p>
      </dgm:t>
    </dgm:pt>
    <dgm:pt modelId="{73BDB6F1-66B9-4B01-B135-D4A6CCEA84D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4F2FACFA-F782-4C03-85F5-BD7ADC45A2C0}" type="parTrans" cxnId="{62B28218-0AAE-46F2-BDC3-B0863EC7C93F}">
      <dgm:prSet/>
      <dgm:spPr/>
      <dgm:t>
        <a:bodyPr/>
        <a:lstStyle/>
        <a:p>
          <a:endParaRPr lang="en-US"/>
        </a:p>
      </dgm:t>
    </dgm:pt>
    <dgm:pt modelId="{DD208F18-E2FC-4DEF-9D46-B996AC8D5FB5}" type="sibTrans" cxnId="{62B28218-0AAE-46F2-BDC3-B0863EC7C93F}">
      <dgm:prSet/>
      <dgm:spPr/>
      <dgm:t>
        <a:bodyPr/>
        <a:lstStyle/>
        <a:p>
          <a:endParaRPr lang="en-US"/>
        </a:p>
      </dgm:t>
    </dgm:pt>
    <dgm:pt modelId="{8C0DC990-296D-41C4-B6E5-8220EB97BE1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6FF02574-12B9-4A53-A85C-EAB9B5627B39}" type="parTrans" cxnId="{7F5605AD-7C5D-4AE6-96EB-2AA7D257A5BF}">
      <dgm:prSet/>
      <dgm:spPr/>
      <dgm:t>
        <a:bodyPr/>
        <a:lstStyle/>
        <a:p>
          <a:endParaRPr lang="en-US"/>
        </a:p>
      </dgm:t>
    </dgm:pt>
    <dgm:pt modelId="{7A7BEA38-BC72-4E3B-81EB-FFF9DC938748}" type="sibTrans" cxnId="{7F5605AD-7C5D-4AE6-96EB-2AA7D257A5BF}">
      <dgm:prSet/>
      <dgm:spPr/>
      <dgm:t>
        <a:bodyPr/>
        <a:lstStyle/>
        <a:p>
          <a:endParaRPr lang="en-US"/>
        </a:p>
      </dgm:t>
    </dgm:pt>
    <dgm:pt modelId="{4611D675-B890-4901-B0AA-1CCE7EA54242}" type="pres">
      <dgm:prSet presAssocID="{2C527826-43B0-466D-992F-56F4C046E913}" presName="Name0" presStyleCnt="0">
        <dgm:presLayoutVars>
          <dgm:dir/>
          <dgm:resizeHandles val="exact"/>
        </dgm:presLayoutVars>
      </dgm:prSet>
      <dgm:spPr/>
    </dgm:pt>
    <dgm:pt modelId="{79170134-351D-4181-9769-AF8809EA7AD1}" type="pres">
      <dgm:prSet presAssocID="{103C286A-3095-4869-BCC7-1176EE963368}" presName="node" presStyleLbl="node1" presStyleIdx="0" presStyleCnt="6">
        <dgm:presLayoutVars>
          <dgm:bulletEnabled val="1"/>
        </dgm:presLayoutVars>
      </dgm:prSet>
      <dgm:spPr/>
    </dgm:pt>
    <dgm:pt modelId="{99B02909-48FE-4DFC-B3E1-7252FBB89B9D}" type="pres">
      <dgm:prSet presAssocID="{FFC02997-4E88-4297-A9EA-577C2EDB3AC4}" presName="sibTrans" presStyleLbl="sibTrans1D1" presStyleIdx="0" presStyleCnt="5"/>
      <dgm:spPr/>
    </dgm:pt>
    <dgm:pt modelId="{8CF33D69-BD22-4334-A765-4EE413037471}" type="pres">
      <dgm:prSet presAssocID="{FFC02997-4E88-4297-A9EA-577C2EDB3AC4}" presName="connectorText" presStyleLbl="sibTrans1D1" presStyleIdx="0" presStyleCnt="5"/>
      <dgm:spPr/>
    </dgm:pt>
    <dgm:pt modelId="{CDB6B9E5-8809-4D55-AB9E-073C4488491E}" type="pres">
      <dgm:prSet presAssocID="{0467DACF-0503-4466-A50F-276DEAF7AA47}" presName="node" presStyleLbl="node1" presStyleIdx="1" presStyleCnt="6">
        <dgm:presLayoutVars>
          <dgm:bulletEnabled val="1"/>
        </dgm:presLayoutVars>
      </dgm:prSet>
      <dgm:spPr/>
    </dgm:pt>
    <dgm:pt modelId="{164FBFEF-4C98-481D-94E0-F997DDE8EECA}" type="pres">
      <dgm:prSet presAssocID="{CBA85AA0-2C76-4164-ACF7-53FC782DB904}" presName="sibTrans" presStyleLbl="sibTrans1D1" presStyleIdx="1" presStyleCnt="5"/>
      <dgm:spPr/>
    </dgm:pt>
    <dgm:pt modelId="{D195E5D0-A88F-4FEC-9FBA-1FE73A3481E5}" type="pres">
      <dgm:prSet presAssocID="{CBA85AA0-2C76-4164-ACF7-53FC782DB904}" presName="connectorText" presStyleLbl="sibTrans1D1" presStyleIdx="1" presStyleCnt="5"/>
      <dgm:spPr/>
    </dgm:pt>
    <dgm:pt modelId="{A6CF7F1C-AD1D-43D3-8E79-7D4E855D2881}" type="pres">
      <dgm:prSet presAssocID="{AFC19820-4CA9-4069-9258-23A531AFA0AA}" presName="node" presStyleLbl="node1" presStyleIdx="2" presStyleCnt="6">
        <dgm:presLayoutVars>
          <dgm:bulletEnabled val="1"/>
        </dgm:presLayoutVars>
      </dgm:prSet>
      <dgm:spPr/>
    </dgm:pt>
    <dgm:pt modelId="{C89E9473-2B39-4F2B-BBF9-EA40C199713A}" type="pres">
      <dgm:prSet presAssocID="{16065AE6-73B3-4AEB-8BF2-532EF25F91E3}" presName="sibTrans" presStyleLbl="sibTrans1D1" presStyleIdx="2" presStyleCnt="5"/>
      <dgm:spPr/>
    </dgm:pt>
    <dgm:pt modelId="{8CFBB1F3-299A-48DA-AC9C-ED8D23FD68B1}" type="pres">
      <dgm:prSet presAssocID="{16065AE6-73B3-4AEB-8BF2-532EF25F91E3}" presName="connectorText" presStyleLbl="sibTrans1D1" presStyleIdx="2" presStyleCnt="5"/>
      <dgm:spPr/>
    </dgm:pt>
    <dgm:pt modelId="{BB62123B-AABF-405D-AD3E-933A5B9C0366}" type="pres">
      <dgm:prSet presAssocID="{7699BDEE-1423-44FA-9448-46DD7E1A80FA}" presName="node" presStyleLbl="node1" presStyleIdx="3" presStyleCnt="6">
        <dgm:presLayoutVars>
          <dgm:bulletEnabled val="1"/>
        </dgm:presLayoutVars>
      </dgm:prSet>
      <dgm:spPr/>
    </dgm:pt>
    <dgm:pt modelId="{08C23243-8BAB-44A9-B2CC-8F660EEDA10D}" type="pres">
      <dgm:prSet presAssocID="{98D2F141-D4AD-4886-B9FD-A6348C9CB29B}" presName="sibTrans" presStyleLbl="sibTrans1D1" presStyleIdx="3" presStyleCnt="5"/>
      <dgm:spPr/>
    </dgm:pt>
    <dgm:pt modelId="{F262A5AF-4D32-4DC8-BFB8-738DA2B0F928}" type="pres">
      <dgm:prSet presAssocID="{98D2F141-D4AD-4886-B9FD-A6348C9CB29B}" presName="connectorText" presStyleLbl="sibTrans1D1" presStyleIdx="3" presStyleCnt="5"/>
      <dgm:spPr/>
    </dgm:pt>
    <dgm:pt modelId="{ADBC6954-7F18-445D-B6B8-6F86865285D2}" type="pres">
      <dgm:prSet presAssocID="{73BDB6F1-66B9-4B01-B135-D4A6CCEA84DB}" presName="node" presStyleLbl="node1" presStyleIdx="4" presStyleCnt="6">
        <dgm:presLayoutVars>
          <dgm:bulletEnabled val="1"/>
        </dgm:presLayoutVars>
      </dgm:prSet>
      <dgm:spPr/>
    </dgm:pt>
    <dgm:pt modelId="{A0354076-537B-4018-8C76-7179142DD663}" type="pres">
      <dgm:prSet presAssocID="{DD208F18-E2FC-4DEF-9D46-B996AC8D5FB5}" presName="sibTrans" presStyleLbl="sibTrans1D1" presStyleIdx="4" presStyleCnt="5"/>
      <dgm:spPr/>
    </dgm:pt>
    <dgm:pt modelId="{B67035EF-75DC-4806-8D1F-3F14AD43BA81}" type="pres">
      <dgm:prSet presAssocID="{DD208F18-E2FC-4DEF-9D46-B996AC8D5FB5}" presName="connectorText" presStyleLbl="sibTrans1D1" presStyleIdx="4" presStyleCnt="5"/>
      <dgm:spPr/>
    </dgm:pt>
    <dgm:pt modelId="{B640B19F-1CEB-48D5-86A1-2369BDE7828A}" type="pres">
      <dgm:prSet presAssocID="{8C0DC990-296D-41C4-B6E5-8220EB97BE12}" presName="node" presStyleLbl="node1" presStyleIdx="5" presStyleCnt="6">
        <dgm:presLayoutVars>
          <dgm:bulletEnabled val="1"/>
        </dgm:presLayoutVars>
      </dgm:prSet>
      <dgm:spPr/>
    </dgm:pt>
  </dgm:ptLst>
  <dgm:cxnLst>
    <dgm:cxn modelId="{36255805-3794-428B-99E7-3D754D4DA295}" type="presOf" srcId="{CBA85AA0-2C76-4164-ACF7-53FC782DB904}" destId="{D195E5D0-A88F-4FEC-9FBA-1FE73A3481E5}" srcOrd="1" destOrd="0" presId="urn:microsoft.com/office/officeart/2016/7/layout/RepeatingBendingProcessNew"/>
    <dgm:cxn modelId="{42155306-C164-4B82-9506-545400B6F3BD}" type="presOf" srcId="{98D2F141-D4AD-4886-B9FD-A6348C9CB29B}" destId="{F262A5AF-4D32-4DC8-BFB8-738DA2B0F928}" srcOrd="1" destOrd="0" presId="urn:microsoft.com/office/officeart/2016/7/layout/RepeatingBendingProcessNew"/>
    <dgm:cxn modelId="{42183C0F-F978-4F0E-96B9-6FA0D293D1F8}" srcId="{2C527826-43B0-466D-992F-56F4C046E913}" destId="{7699BDEE-1423-44FA-9448-46DD7E1A80FA}" srcOrd="3" destOrd="0" parTransId="{BE00F104-F9D3-448A-8412-F06DFA92C698}" sibTransId="{98D2F141-D4AD-4886-B9FD-A6348C9CB29B}"/>
    <dgm:cxn modelId="{804CEE17-42A4-4C5D-B0DD-4743E1A094BE}" type="presOf" srcId="{7699BDEE-1423-44FA-9448-46DD7E1A80FA}" destId="{BB62123B-AABF-405D-AD3E-933A5B9C0366}" srcOrd="0" destOrd="0" presId="urn:microsoft.com/office/officeart/2016/7/layout/RepeatingBendingProcessNew"/>
    <dgm:cxn modelId="{62B28218-0AAE-46F2-BDC3-B0863EC7C93F}" srcId="{2C527826-43B0-466D-992F-56F4C046E913}" destId="{73BDB6F1-66B9-4B01-B135-D4A6CCEA84DB}" srcOrd="4" destOrd="0" parTransId="{4F2FACFA-F782-4C03-85F5-BD7ADC45A2C0}" sibTransId="{DD208F18-E2FC-4DEF-9D46-B996AC8D5FB5}"/>
    <dgm:cxn modelId="{DE6B5D29-162E-4E46-86D3-1C59B72ED9D2}" type="presOf" srcId="{16065AE6-73B3-4AEB-8BF2-532EF25F91E3}" destId="{C89E9473-2B39-4F2B-BBF9-EA40C199713A}" srcOrd="0" destOrd="0" presId="urn:microsoft.com/office/officeart/2016/7/layout/RepeatingBendingProcessNew"/>
    <dgm:cxn modelId="{8844F82E-5225-4721-9BA9-AD525F18C9B0}" type="presOf" srcId="{2C527826-43B0-466D-992F-56F4C046E913}" destId="{4611D675-B890-4901-B0AA-1CCE7EA54242}" srcOrd="0" destOrd="0" presId="urn:microsoft.com/office/officeart/2016/7/layout/RepeatingBendingProcessNew"/>
    <dgm:cxn modelId="{50428947-3825-437E-A864-6BC1C184B1EE}" type="presOf" srcId="{FFC02997-4E88-4297-A9EA-577C2EDB3AC4}" destId="{8CF33D69-BD22-4334-A765-4EE413037471}" srcOrd="1" destOrd="0" presId="urn:microsoft.com/office/officeart/2016/7/layout/RepeatingBendingProcessNew"/>
    <dgm:cxn modelId="{529A6C4F-1BE9-49F6-A99C-3746BEF9CB62}" type="presOf" srcId="{73BDB6F1-66B9-4B01-B135-D4A6CCEA84DB}" destId="{ADBC6954-7F18-445D-B6B8-6F86865285D2}" srcOrd="0" destOrd="0" presId="urn:microsoft.com/office/officeart/2016/7/layout/RepeatingBendingProcessNew"/>
    <dgm:cxn modelId="{7D39B172-7210-4781-AC08-9A85BBBC2691}" srcId="{2C527826-43B0-466D-992F-56F4C046E913}" destId="{0467DACF-0503-4466-A50F-276DEAF7AA47}" srcOrd="1" destOrd="0" parTransId="{E9C7818C-E832-44D7-B8F4-63A639A24E90}" sibTransId="{CBA85AA0-2C76-4164-ACF7-53FC782DB904}"/>
    <dgm:cxn modelId="{31455174-B0C0-400B-A684-529760A53DED}" srcId="{2C527826-43B0-466D-992F-56F4C046E913}" destId="{103C286A-3095-4869-BCC7-1176EE963368}" srcOrd="0" destOrd="0" parTransId="{ACC6D5D9-C26C-4289-8011-DB8E825A7001}" sibTransId="{FFC02997-4E88-4297-A9EA-577C2EDB3AC4}"/>
    <dgm:cxn modelId="{93816689-3DCF-49D6-A2F5-B6E4169608BA}" type="presOf" srcId="{8C0DC990-296D-41C4-B6E5-8220EB97BE12}" destId="{B640B19F-1CEB-48D5-86A1-2369BDE7828A}" srcOrd="0" destOrd="0" presId="urn:microsoft.com/office/officeart/2016/7/layout/RepeatingBendingProcessNew"/>
    <dgm:cxn modelId="{9B4CB48C-15E2-4929-9070-5C448BB02E6A}" type="presOf" srcId="{98D2F141-D4AD-4886-B9FD-A6348C9CB29B}" destId="{08C23243-8BAB-44A9-B2CC-8F660EEDA10D}" srcOrd="0" destOrd="0" presId="urn:microsoft.com/office/officeart/2016/7/layout/RepeatingBendingProcessNew"/>
    <dgm:cxn modelId="{CD8F4193-5993-4A2A-8E40-17598F7A0105}" type="presOf" srcId="{DD208F18-E2FC-4DEF-9D46-B996AC8D5FB5}" destId="{B67035EF-75DC-4806-8D1F-3F14AD43BA81}" srcOrd="1" destOrd="0" presId="urn:microsoft.com/office/officeart/2016/7/layout/RepeatingBendingProcessNew"/>
    <dgm:cxn modelId="{335E0899-E1DD-49BB-862A-AD668050FD51}" type="presOf" srcId="{FFC02997-4E88-4297-A9EA-577C2EDB3AC4}" destId="{99B02909-48FE-4DFC-B3E1-7252FBB89B9D}" srcOrd="0" destOrd="0" presId="urn:microsoft.com/office/officeart/2016/7/layout/RepeatingBendingProcessNew"/>
    <dgm:cxn modelId="{DAC42399-1096-4317-8578-40C6605CAD15}" type="presOf" srcId="{16065AE6-73B3-4AEB-8BF2-532EF25F91E3}" destId="{8CFBB1F3-299A-48DA-AC9C-ED8D23FD68B1}" srcOrd="1" destOrd="0" presId="urn:microsoft.com/office/officeart/2016/7/layout/RepeatingBendingProcessNew"/>
    <dgm:cxn modelId="{7F5605AD-7C5D-4AE6-96EB-2AA7D257A5BF}" srcId="{2C527826-43B0-466D-992F-56F4C046E913}" destId="{8C0DC990-296D-41C4-B6E5-8220EB97BE12}" srcOrd="5" destOrd="0" parTransId="{6FF02574-12B9-4A53-A85C-EAB9B5627B39}" sibTransId="{7A7BEA38-BC72-4E3B-81EB-FFF9DC938748}"/>
    <dgm:cxn modelId="{355F24BA-DCFA-456C-A0C1-14A9EE8BC9A4}" type="presOf" srcId="{103C286A-3095-4869-BCC7-1176EE963368}" destId="{79170134-351D-4181-9769-AF8809EA7AD1}" srcOrd="0" destOrd="0" presId="urn:microsoft.com/office/officeart/2016/7/layout/RepeatingBendingProcessNew"/>
    <dgm:cxn modelId="{AB5DC0D9-58F5-42D9-864D-8DE61B486DBD}" type="presOf" srcId="{CBA85AA0-2C76-4164-ACF7-53FC782DB904}" destId="{164FBFEF-4C98-481D-94E0-F997DDE8EECA}" srcOrd="0" destOrd="0" presId="urn:microsoft.com/office/officeart/2016/7/layout/RepeatingBendingProcessNew"/>
    <dgm:cxn modelId="{A39D30DF-BEE7-428C-B462-4BFBDF6B8472}" type="presOf" srcId="{0467DACF-0503-4466-A50F-276DEAF7AA47}" destId="{CDB6B9E5-8809-4D55-AB9E-073C4488491E}" srcOrd="0" destOrd="0" presId="urn:microsoft.com/office/officeart/2016/7/layout/RepeatingBendingProcessNew"/>
    <dgm:cxn modelId="{EC4E4EE9-E25C-4548-8221-FB055F7250CC}" type="presOf" srcId="{DD208F18-E2FC-4DEF-9D46-B996AC8D5FB5}" destId="{A0354076-537B-4018-8C76-7179142DD663}" srcOrd="0" destOrd="0" presId="urn:microsoft.com/office/officeart/2016/7/layout/RepeatingBendingProcessNew"/>
    <dgm:cxn modelId="{3FFA7AF3-4D87-447E-A512-25172088A544}" srcId="{2C527826-43B0-466D-992F-56F4C046E913}" destId="{AFC19820-4CA9-4069-9258-23A531AFA0AA}" srcOrd="2" destOrd="0" parTransId="{49BACBAD-88BD-4A4F-97FF-9DA72CDBD8D6}" sibTransId="{16065AE6-73B3-4AEB-8BF2-532EF25F91E3}"/>
    <dgm:cxn modelId="{ECB88DFC-3EB5-4FDC-BD4C-D446B023831B}" type="presOf" srcId="{AFC19820-4CA9-4069-9258-23A531AFA0AA}" destId="{A6CF7F1C-AD1D-43D3-8E79-7D4E855D2881}" srcOrd="0" destOrd="0" presId="urn:microsoft.com/office/officeart/2016/7/layout/RepeatingBendingProcessNew"/>
    <dgm:cxn modelId="{89B1C63A-3DC5-4AFB-91DF-C48690939F22}" type="presParOf" srcId="{4611D675-B890-4901-B0AA-1CCE7EA54242}" destId="{79170134-351D-4181-9769-AF8809EA7AD1}" srcOrd="0" destOrd="0" presId="urn:microsoft.com/office/officeart/2016/7/layout/RepeatingBendingProcessNew"/>
    <dgm:cxn modelId="{01241635-5DAF-498D-9118-40F98132E33B}" type="presParOf" srcId="{4611D675-B890-4901-B0AA-1CCE7EA54242}" destId="{99B02909-48FE-4DFC-B3E1-7252FBB89B9D}" srcOrd="1" destOrd="0" presId="urn:microsoft.com/office/officeart/2016/7/layout/RepeatingBendingProcessNew"/>
    <dgm:cxn modelId="{1A1AC3C4-B18C-4805-982A-1DAB421BE307}" type="presParOf" srcId="{99B02909-48FE-4DFC-B3E1-7252FBB89B9D}" destId="{8CF33D69-BD22-4334-A765-4EE413037471}" srcOrd="0" destOrd="0" presId="urn:microsoft.com/office/officeart/2016/7/layout/RepeatingBendingProcessNew"/>
    <dgm:cxn modelId="{9FD066C9-6470-4D59-9E75-FD3B55740363}" type="presParOf" srcId="{4611D675-B890-4901-B0AA-1CCE7EA54242}" destId="{CDB6B9E5-8809-4D55-AB9E-073C4488491E}" srcOrd="2" destOrd="0" presId="urn:microsoft.com/office/officeart/2016/7/layout/RepeatingBendingProcessNew"/>
    <dgm:cxn modelId="{466E9201-FA04-4F69-8F2A-1E28C2A85E68}" type="presParOf" srcId="{4611D675-B890-4901-B0AA-1CCE7EA54242}" destId="{164FBFEF-4C98-481D-94E0-F997DDE8EECA}" srcOrd="3" destOrd="0" presId="urn:microsoft.com/office/officeart/2016/7/layout/RepeatingBendingProcessNew"/>
    <dgm:cxn modelId="{C162DF0B-20FE-4298-B50A-F0EC294C7AFB}" type="presParOf" srcId="{164FBFEF-4C98-481D-94E0-F997DDE8EECA}" destId="{D195E5D0-A88F-4FEC-9FBA-1FE73A3481E5}" srcOrd="0" destOrd="0" presId="urn:microsoft.com/office/officeart/2016/7/layout/RepeatingBendingProcessNew"/>
    <dgm:cxn modelId="{F837D7CA-4D46-4187-93A8-99A90E188AA2}" type="presParOf" srcId="{4611D675-B890-4901-B0AA-1CCE7EA54242}" destId="{A6CF7F1C-AD1D-43D3-8E79-7D4E855D2881}" srcOrd="4" destOrd="0" presId="urn:microsoft.com/office/officeart/2016/7/layout/RepeatingBendingProcessNew"/>
    <dgm:cxn modelId="{F67A1DF0-FCDC-4FED-907E-73258A8CA1AB}" type="presParOf" srcId="{4611D675-B890-4901-B0AA-1CCE7EA54242}" destId="{C89E9473-2B39-4F2B-BBF9-EA40C199713A}" srcOrd="5" destOrd="0" presId="urn:microsoft.com/office/officeart/2016/7/layout/RepeatingBendingProcessNew"/>
    <dgm:cxn modelId="{27CA503F-272F-421A-A001-86D834C6CB3D}" type="presParOf" srcId="{C89E9473-2B39-4F2B-BBF9-EA40C199713A}" destId="{8CFBB1F3-299A-48DA-AC9C-ED8D23FD68B1}" srcOrd="0" destOrd="0" presId="urn:microsoft.com/office/officeart/2016/7/layout/RepeatingBendingProcessNew"/>
    <dgm:cxn modelId="{A0CF921D-A031-4574-85B6-40D35CDDA6E4}" type="presParOf" srcId="{4611D675-B890-4901-B0AA-1CCE7EA54242}" destId="{BB62123B-AABF-405D-AD3E-933A5B9C0366}" srcOrd="6" destOrd="0" presId="urn:microsoft.com/office/officeart/2016/7/layout/RepeatingBendingProcessNew"/>
    <dgm:cxn modelId="{CFBEDF24-1FA7-4E89-A169-C281EBD5B2CF}" type="presParOf" srcId="{4611D675-B890-4901-B0AA-1CCE7EA54242}" destId="{08C23243-8BAB-44A9-B2CC-8F660EEDA10D}" srcOrd="7" destOrd="0" presId="urn:microsoft.com/office/officeart/2016/7/layout/RepeatingBendingProcessNew"/>
    <dgm:cxn modelId="{5F67562C-C64B-4FE4-AD95-18FACDF30DF5}" type="presParOf" srcId="{08C23243-8BAB-44A9-B2CC-8F660EEDA10D}" destId="{F262A5AF-4D32-4DC8-BFB8-738DA2B0F928}" srcOrd="0" destOrd="0" presId="urn:microsoft.com/office/officeart/2016/7/layout/RepeatingBendingProcessNew"/>
    <dgm:cxn modelId="{1ED5D24A-03EE-4288-88AB-189872CC94F6}" type="presParOf" srcId="{4611D675-B890-4901-B0AA-1CCE7EA54242}" destId="{ADBC6954-7F18-445D-B6B8-6F86865285D2}" srcOrd="8" destOrd="0" presId="urn:microsoft.com/office/officeart/2016/7/layout/RepeatingBendingProcessNew"/>
    <dgm:cxn modelId="{4E667385-0013-46CB-AB30-D21FAE03D561}" type="presParOf" srcId="{4611D675-B890-4901-B0AA-1CCE7EA54242}" destId="{A0354076-537B-4018-8C76-7179142DD663}" srcOrd="9" destOrd="0" presId="urn:microsoft.com/office/officeart/2016/7/layout/RepeatingBendingProcessNew"/>
    <dgm:cxn modelId="{EAA256C5-CF45-4081-A724-BC1F3B3FD746}" type="presParOf" srcId="{A0354076-537B-4018-8C76-7179142DD663}" destId="{B67035EF-75DC-4806-8D1F-3F14AD43BA81}" srcOrd="0" destOrd="0" presId="urn:microsoft.com/office/officeart/2016/7/layout/RepeatingBendingProcessNew"/>
    <dgm:cxn modelId="{8C71889E-AFB3-43E0-9700-A66719125E94}" type="presParOf" srcId="{4611D675-B890-4901-B0AA-1CCE7EA54242}" destId="{B640B19F-1CEB-48D5-86A1-2369BDE7828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41BD4-B085-416F-A75A-EBFFA4A0BED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12FD9-0EC3-4601-99F4-B78DD6BEB71C}">
      <dgm:prSet/>
      <dgm:spPr/>
      <dgm:t>
        <a:bodyPr/>
        <a:lstStyle/>
        <a:p>
          <a:r>
            <a:rPr lang="en-GB"/>
            <a:t>The aim of today’s session is to discuss what public law is and what it includes. </a:t>
          </a:r>
          <a:endParaRPr lang="en-US"/>
        </a:p>
      </dgm:t>
    </dgm:pt>
    <dgm:pt modelId="{49045584-6E65-48CE-B020-1A31AB5523B9}" type="parTrans" cxnId="{7207B842-CB15-4329-864A-AC07AB07FF3F}">
      <dgm:prSet/>
      <dgm:spPr/>
      <dgm:t>
        <a:bodyPr/>
        <a:lstStyle/>
        <a:p>
          <a:endParaRPr lang="en-US"/>
        </a:p>
      </dgm:t>
    </dgm:pt>
    <dgm:pt modelId="{03F294AB-1308-404E-AEF9-62BB3F39A139}" type="sibTrans" cxnId="{7207B842-CB15-4329-864A-AC07AB07FF3F}">
      <dgm:prSet/>
      <dgm:spPr/>
      <dgm:t>
        <a:bodyPr/>
        <a:lstStyle/>
        <a:p>
          <a:endParaRPr lang="en-US"/>
        </a:p>
      </dgm:t>
    </dgm:pt>
    <dgm:pt modelId="{33D96427-DCA0-4A75-B424-6DD3C0BB2458}">
      <dgm:prSet/>
      <dgm:spPr/>
      <dgm:t>
        <a:bodyPr/>
        <a:lstStyle/>
        <a:p>
          <a:r>
            <a:rPr lang="en-GB"/>
            <a:t>By the end of today’s session students should be able to demonstrate their understanding of what public law is and what it includes. </a:t>
          </a:r>
          <a:endParaRPr lang="en-US"/>
        </a:p>
      </dgm:t>
    </dgm:pt>
    <dgm:pt modelId="{26634BC7-858B-4936-966A-9CD258F96E9B}" type="parTrans" cxnId="{4EB1160F-962C-490B-9ADE-89B531C1A364}">
      <dgm:prSet/>
      <dgm:spPr/>
      <dgm:t>
        <a:bodyPr/>
        <a:lstStyle/>
        <a:p>
          <a:endParaRPr lang="en-US"/>
        </a:p>
      </dgm:t>
    </dgm:pt>
    <dgm:pt modelId="{0CF775EB-3AFC-4171-9812-2C747BDAE53B}" type="sibTrans" cxnId="{4EB1160F-962C-490B-9ADE-89B531C1A364}">
      <dgm:prSet/>
      <dgm:spPr/>
      <dgm:t>
        <a:bodyPr/>
        <a:lstStyle/>
        <a:p>
          <a:endParaRPr lang="en-US"/>
        </a:p>
      </dgm:t>
    </dgm:pt>
    <dgm:pt modelId="{3BE59B18-209D-43B2-9072-AE5129F34462}" type="pres">
      <dgm:prSet presAssocID="{EDC41BD4-B085-416F-A75A-EBFFA4A0BE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5EC8B8-C618-4129-8829-1B0C3EBB6687}" type="pres">
      <dgm:prSet presAssocID="{D6812FD9-0EC3-4601-99F4-B78DD6BEB71C}" presName="hierRoot1" presStyleCnt="0"/>
      <dgm:spPr/>
    </dgm:pt>
    <dgm:pt modelId="{963B47E4-F152-4903-8B54-31900D5AE1AE}" type="pres">
      <dgm:prSet presAssocID="{D6812FD9-0EC3-4601-99F4-B78DD6BEB71C}" presName="composite" presStyleCnt="0"/>
      <dgm:spPr/>
    </dgm:pt>
    <dgm:pt modelId="{1C5C01D3-7CF6-44B0-B4FD-9632131C0255}" type="pres">
      <dgm:prSet presAssocID="{D6812FD9-0EC3-4601-99F4-B78DD6BEB71C}" presName="background" presStyleLbl="node0" presStyleIdx="0" presStyleCnt="2"/>
      <dgm:spPr/>
    </dgm:pt>
    <dgm:pt modelId="{D6B0992D-6D1B-4F33-9089-7E6A84C4A3A8}" type="pres">
      <dgm:prSet presAssocID="{D6812FD9-0EC3-4601-99F4-B78DD6BEB71C}" presName="text" presStyleLbl="fgAcc0" presStyleIdx="0" presStyleCnt="2">
        <dgm:presLayoutVars>
          <dgm:chPref val="3"/>
        </dgm:presLayoutVars>
      </dgm:prSet>
      <dgm:spPr/>
    </dgm:pt>
    <dgm:pt modelId="{274824F1-6F2A-4095-AFE6-B52AD90F2D5A}" type="pres">
      <dgm:prSet presAssocID="{D6812FD9-0EC3-4601-99F4-B78DD6BEB71C}" presName="hierChild2" presStyleCnt="0"/>
      <dgm:spPr/>
    </dgm:pt>
    <dgm:pt modelId="{12EF9E2A-2928-4EE6-B053-1A5ADF74584C}" type="pres">
      <dgm:prSet presAssocID="{33D96427-DCA0-4A75-B424-6DD3C0BB2458}" presName="hierRoot1" presStyleCnt="0"/>
      <dgm:spPr/>
    </dgm:pt>
    <dgm:pt modelId="{B058CE1B-C057-4002-82E4-183492AAAC91}" type="pres">
      <dgm:prSet presAssocID="{33D96427-DCA0-4A75-B424-6DD3C0BB2458}" presName="composite" presStyleCnt="0"/>
      <dgm:spPr/>
    </dgm:pt>
    <dgm:pt modelId="{949481C7-0F07-4005-B42A-0EBDFE0742A1}" type="pres">
      <dgm:prSet presAssocID="{33D96427-DCA0-4A75-B424-6DD3C0BB2458}" presName="background" presStyleLbl="node0" presStyleIdx="1" presStyleCnt="2"/>
      <dgm:spPr/>
    </dgm:pt>
    <dgm:pt modelId="{F1203EC9-EDFC-4D7B-A0B0-83CF1F2CF5D3}" type="pres">
      <dgm:prSet presAssocID="{33D96427-DCA0-4A75-B424-6DD3C0BB2458}" presName="text" presStyleLbl="fgAcc0" presStyleIdx="1" presStyleCnt="2">
        <dgm:presLayoutVars>
          <dgm:chPref val="3"/>
        </dgm:presLayoutVars>
      </dgm:prSet>
      <dgm:spPr/>
    </dgm:pt>
    <dgm:pt modelId="{35058B25-4D0C-444A-82EC-99BA494424CD}" type="pres">
      <dgm:prSet presAssocID="{33D96427-DCA0-4A75-B424-6DD3C0BB2458}" presName="hierChild2" presStyleCnt="0"/>
      <dgm:spPr/>
    </dgm:pt>
  </dgm:ptLst>
  <dgm:cxnLst>
    <dgm:cxn modelId="{BE40B005-526A-4F1B-8D3D-83CE039B6CF4}" type="presOf" srcId="{EDC41BD4-B085-416F-A75A-EBFFA4A0BED1}" destId="{3BE59B18-209D-43B2-9072-AE5129F34462}" srcOrd="0" destOrd="0" presId="urn:microsoft.com/office/officeart/2005/8/layout/hierarchy1"/>
    <dgm:cxn modelId="{4EB1160F-962C-490B-9ADE-89B531C1A364}" srcId="{EDC41BD4-B085-416F-A75A-EBFFA4A0BED1}" destId="{33D96427-DCA0-4A75-B424-6DD3C0BB2458}" srcOrd="1" destOrd="0" parTransId="{26634BC7-858B-4936-966A-9CD258F96E9B}" sibTransId="{0CF775EB-3AFC-4171-9812-2C747BDAE53B}"/>
    <dgm:cxn modelId="{C0181F2A-824F-457A-BF11-17D8922C3C1C}" type="presOf" srcId="{D6812FD9-0EC3-4601-99F4-B78DD6BEB71C}" destId="{D6B0992D-6D1B-4F33-9089-7E6A84C4A3A8}" srcOrd="0" destOrd="0" presId="urn:microsoft.com/office/officeart/2005/8/layout/hierarchy1"/>
    <dgm:cxn modelId="{7207B842-CB15-4329-864A-AC07AB07FF3F}" srcId="{EDC41BD4-B085-416F-A75A-EBFFA4A0BED1}" destId="{D6812FD9-0EC3-4601-99F4-B78DD6BEB71C}" srcOrd="0" destOrd="0" parTransId="{49045584-6E65-48CE-B020-1A31AB5523B9}" sibTransId="{03F294AB-1308-404E-AEF9-62BB3F39A139}"/>
    <dgm:cxn modelId="{3FB23FAE-3040-4CE8-9FB7-83328A943643}" type="presOf" srcId="{33D96427-DCA0-4A75-B424-6DD3C0BB2458}" destId="{F1203EC9-EDFC-4D7B-A0B0-83CF1F2CF5D3}" srcOrd="0" destOrd="0" presId="urn:microsoft.com/office/officeart/2005/8/layout/hierarchy1"/>
    <dgm:cxn modelId="{D0EB1D08-F9E8-4F63-95D4-AA65B5BB2CF1}" type="presParOf" srcId="{3BE59B18-209D-43B2-9072-AE5129F34462}" destId="{D45EC8B8-C618-4129-8829-1B0C3EBB6687}" srcOrd="0" destOrd="0" presId="urn:microsoft.com/office/officeart/2005/8/layout/hierarchy1"/>
    <dgm:cxn modelId="{C0EAC97E-6B18-4E8C-AA47-96283E67673D}" type="presParOf" srcId="{D45EC8B8-C618-4129-8829-1B0C3EBB6687}" destId="{963B47E4-F152-4903-8B54-31900D5AE1AE}" srcOrd="0" destOrd="0" presId="urn:microsoft.com/office/officeart/2005/8/layout/hierarchy1"/>
    <dgm:cxn modelId="{338D6281-04AE-4054-A332-E30D47AECB1F}" type="presParOf" srcId="{963B47E4-F152-4903-8B54-31900D5AE1AE}" destId="{1C5C01D3-7CF6-44B0-B4FD-9632131C0255}" srcOrd="0" destOrd="0" presId="urn:microsoft.com/office/officeart/2005/8/layout/hierarchy1"/>
    <dgm:cxn modelId="{4B3EF1B7-A8D1-4C80-AD2F-86BBD1FDB5C7}" type="presParOf" srcId="{963B47E4-F152-4903-8B54-31900D5AE1AE}" destId="{D6B0992D-6D1B-4F33-9089-7E6A84C4A3A8}" srcOrd="1" destOrd="0" presId="urn:microsoft.com/office/officeart/2005/8/layout/hierarchy1"/>
    <dgm:cxn modelId="{5C72E373-0693-49C6-9560-B3E483DD75B1}" type="presParOf" srcId="{D45EC8B8-C618-4129-8829-1B0C3EBB6687}" destId="{274824F1-6F2A-4095-AFE6-B52AD90F2D5A}" srcOrd="1" destOrd="0" presId="urn:microsoft.com/office/officeart/2005/8/layout/hierarchy1"/>
    <dgm:cxn modelId="{A198FE99-ED22-4467-BD94-189797F873EE}" type="presParOf" srcId="{3BE59B18-209D-43B2-9072-AE5129F34462}" destId="{12EF9E2A-2928-4EE6-B053-1A5ADF74584C}" srcOrd="1" destOrd="0" presId="urn:microsoft.com/office/officeart/2005/8/layout/hierarchy1"/>
    <dgm:cxn modelId="{6711207C-CC9E-4F0C-99B2-2AE1A1D506C4}" type="presParOf" srcId="{12EF9E2A-2928-4EE6-B053-1A5ADF74584C}" destId="{B058CE1B-C057-4002-82E4-183492AAAC91}" srcOrd="0" destOrd="0" presId="urn:microsoft.com/office/officeart/2005/8/layout/hierarchy1"/>
    <dgm:cxn modelId="{BB31E6B9-5D8B-4D8A-A19A-EACA3CAF0FE7}" type="presParOf" srcId="{B058CE1B-C057-4002-82E4-183492AAAC91}" destId="{949481C7-0F07-4005-B42A-0EBDFE0742A1}" srcOrd="0" destOrd="0" presId="urn:microsoft.com/office/officeart/2005/8/layout/hierarchy1"/>
    <dgm:cxn modelId="{DA0D7053-C99B-4928-8CDE-462B9F11ACF7}" type="presParOf" srcId="{B058CE1B-C057-4002-82E4-183492AAAC91}" destId="{F1203EC9-EDFC-4D7B-A0B0-83CF1F2CF5D3}" srcOrd="1" destOrd="0" presId="urn:microsoft.com/office/officeart/2005/8/layout/hierarchy1"/>
    <dgm:cxn modelId="{00761C35-E122-4252-B7A6-058271A35403}" type="presParOf" srcId="{12EF9E2A-2928-4EE6-B053-1A5ADF74584C}" destId="{35058B25-4D0C-444A-82EC-99BA494424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1366EE-8D0A-4751-A0FC-6CBF53D200B6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C770CE-25B9-4F6B-B3BC-B71C51CA0D2B}">
      <dgm:prSet/>
      <dgm:spPr/>
      <dgm:t>
        <a:bodyPr/>
        <a:lstStyle/>
        <a:p>
          <a:r>
            <a:rPr lang="en-GB"/>
            <a:t>It is important that the difference between the two are noted. </a:t>
          </a:r>
          <a:endParaRPr lang="en-US"/>
        </a:p>
      </dgm:t>
    </dgm:pt>
    <dgm:pt modelId="{3D410320-5021-411B-B676-3E6884FDB4C2}" type="parTrans" cxnId="{68E06388-176B-4FF3-B3E3-99262B1C904C}">
      <dgm:prSet/>
      <dgm:spPr/>
      <dgm:t>
        <a:bodyPr/>
        <a:lstStyle/>
        <a:p>
          <a:endParaRPr lang="en-US"/>
        </a:p>
      </dgm:t>
    </dgm:pt>
    <dgm:pt modelId="{79B27606-EFC9-4F51-9BF8-DE659608B538}" type="sibTrans" cxnId="{68E06388-176B-4FF3-B3E3-99262B1C904C}">
      <dgm:prSet/>
      <dgm:spPr/>
      <dgm:t>
        <a:bodyPr/>
        <a:lstStyle/>
        <a:p>
          <a:endParaRPr lang="en-US"/>
        </a:p>
      </dgm:t>
    </dgm:pt>
    <dgm:pt modelId="{68791B79-48B8-4E5E-AF1D-2E269DC838FA}">
      <dgm:prSet/>
      <dgm:spPr/>
      <dgm:t>
        <a:bodyPr/>
        <a:lstStyle/>
        <a:p>
          <a:r>
            <a:rPr lang="en-GB"/>
            <a:t>Private law relates to one individual bringing a case against another individual. </a:t>
          </a:r>
          <a:endParaRPr lang="en-US"/>
        </a:p>
      </dgm:t>
    </dgm:pt>
    <dgm:pt modelId="{ADAC3420-E8FB-4807-A739-3F13D352FEF0}" type="parTrans" cxnId="{D609DA7B-C893-4554-8BBD-B5F6C0005F3A}">
      <dgm:prSet/>
      <dgm:spPr/>
      <dgm:t>
        <a:bodyPr/>
        <a:lstStyle/>
        <a:p>
          <a:endParaRPr lang="en-US"/>
        </a:p>
      </dgm:t>
    </dgm:pt>
    <dgm:pt modelId="{1E3C3949-E45C-46DA-9D1A-465FA5C6352B}" type="sibTrans" cxnId="{D609DA7B-C893-4554-8BBD-B5F6C0005F3A}">
      <dgm:prSet/>
      <dgm:spPr/>
      <dgm:t>
        <a:bodyPr/>
        <a:lstStyle/>
        <a:p>
          <a:endParaRPr lang="en-US"/>
        </a:p>
      </dgm:t>
    </dgm:pt>
    <dgm:pt modelId="{FF3F0293-D023-49C9-9876-C6CF19C0C66A}">
      <dgm:prSet/>
      <dgm:spPr/>
      <dgm:t>
        <a:bodyPr/>
        <a:lstStyle/>
        <a:p>
          <a:r>
            <a:rPr lang="en-GB"/>
            <a:t>Public law relates to an individual bringing a case against the state and visa versa. </a:t>
          </a:r>
          <a:endParaRPr lang="en-US"/>
        </a:p>
      </dgm:t>
    </dgm:pt>
    <dgm:pt modelId="{FB7FC909-3502-4B5A-9E75-1F1F2F5F8D77}" type="parTrans" cxnId="{650D9815-C72C-4814-B248-4342C54FA175}">
      <dgm:prSet/>
      <dgm:spPr/>
      <dgm:t>
        <a:bodyPr/>
        <a:lstStyle/>
        <a:p>
          <a:endParaRPr lang="en-US"/>
        </a:p>
      </dgm:t>
    </dgm:pt>
    <dgm:pt modelId="{0FE3969F-D27D-4407-B987-988C0B58D75D}" type="sibTrans" cxnId="{650D9815-C72C-4814-B248-4342C54FA175}">
      <dgm:prSet/>
      <dgm:spPr/>
      <dgm:t>
        <a:bodyPr/>
        <a:lstStyle/>
        <a:p>
          <a:endParaRPr lang="en-US"/>
        </a:p>
      </dgm:t>
    </dgm:pt>
    <dgm:pt modelId="{16506E27-CA8C-461B-B478-3189D7F1D5EE}">
      <dgm:prSet/>
      <dgm:spPr/>
      <dgm:t>
        <a:bodyPr/>
        <a:lstStyle/>
        <a:p>
          <a:r>
            <a:rPr lang="en-GB"/>
            <a:t>Public law cases include public law bodies. </a:t>
          </a:r>
          <a:endParaRPr lang="en-US"/>
        </a:p>
      </dgm:t>
    </dgm:pt>
    <dgm:pt modelId="{6ED792AC-3686-4828-9D99-930EEBEF3EC7}" type="parTrans" cxnId="{6DE34698-4100-48DC-9645-47F577F17303}">
      <dgm:prSet/>
      <dgm:spPr/>
      <dgm:t>
        <a:bodyPr/>
        <a:lstStyle/>
        <a:p>
          <a:endParaRPr lang="en-US"/>
        </a:p>
      </dgm:t>
    </dgm:pt>
    <dgm:pt modelId="{74229606-E009-4146-8BB9-C7747FEC6E15}" type="sibTrans" cxnId="{6DE34698-4100-48DC-9645-47F577F17303}">
      <dgm:prSet/>
      <dgm:spPr/>
      <dgm:t>
        <a:bodyPr/>
        <a:lstStyle/>
        <a:p>
          <a:endParaRPr lang="en-US"/>
        </a:p>
      </dgm:t>
    </dgm:pt>
    <dgm:pt modelId="{529313B7-C1EA-4609-B846-DF6E64C1C366}" type="pres">
      <dgm:prSet presAssocID="{8E1366EE-8D0A-4751-A0FC-6CBF53D200B6}" presName="outerComposite" presStyleCnt="0">
        <dgm:presLayoutVars>
          <dgm:chMax val="5"/>
          <dgm:dir/>
          <dgm:resizeHandles val="exact"/>
        </dgm:presLayoutVars>
      </dgm:prSet>
      <dgm:spPr/>
    </dgm:pt>
    <dgm:pt modelId="{A2E36682-BD53-4DA4-A1A8-88AF356F54C4}" type="pres">
      <dgm:prSet presAssocID="{8E1366EE-8D0A-4751-A0FC-6CBF53D200B6}" presName="dummyMaxCanvas" presStyleCnt="0">
        <dgm:presLayoutVars/>
      </dgm:prSet>
      <dgm:spPr/>
    </dgm:pt>
    <dgm:pt modelId="{800B8DBC-8280-4CED-9020-3CF52247012D}" type="pres">
      <dgm:prSet presAssocID="{8E1366EE-8D0A-4751-A0FC-6CBF53D200B6}" presName="FourNodes_1" presStyleLbl="node1" presStyleIdx="0" presStyleCnt="4">
        <dgm:presLayoutVars>
          <dgm:bulletEnabled val="1"/>
        </dgm:presLayoutVars>
      </dgm:prSet>
      <dgm:spPr/>
    </dgm:pt>
    <dgm:pt modelId="{B8A2B262-CE91-42EC-AF8D-9AE6B6B766D8}" type="pres">
      <dgm:prSet presAssocID="{8E1366EE-8D0A-4751-A0FC-6CBF53D200B6}" presName="FourNodes_2" presStyleLbl="node1" presStyleIdx="1" presStyleCnt="4">
        <dgm:presLayoutVars>
          <dgm:bulletEnabled val="1"/>
        </dgm:presLayoutVars>
      </dgm:prSet>
      <dgm:spPr/>
    </dgm:pt>
    <dgm:pt modelId="{24B6F959-6109-4EDB-8356-819696847149}" type="pres">
      <dgm:prSet presAssocID="{8E1366EE-8D0A-4751-A0FC-6CBF53D200B6}" presName="FourNodes_3" presStyleLbl="node1" presStyleIdx="2" presStyleCnt="4">
        <dgm:presLayoutVars>
          <dgm:bulletEnabled val="1"/>
        </dgm:presLayoutVars>
      </dgm:prSet>
      <dgm:spPr/>
    </dgm:pt>
    <dgm:pt modelId="{015C4AB4-0EE9-4EAF-AA55-107F6E16067D}" type="pres">
      <dgm:prSet presAssocID="{8E1366EE-8D0A-4751-A0FC-6CBF53D200B6}" presName="FourNodes_4" presStyleLbl="node1" presStyleIdx="3" presStyleCnt="4">
        <dgm:presLayoutVars>
          <dgm:bulletEnabled val="1"/>
        </dgm:presLayoutVars>
      </dgm:prSet>
      <dgm:spPr/>
    </dgm:pt>
    <dgm:pt modelId="{40C9B7E0-01FE-4EE0-9198-1825485DAA07}" type="pres">
      <dgm:prSet presAssocID="{8E1366EE-8D0A-4751-A0FC-6CBF53D200B6}" presName="FourConn_1-2" presStyleLbl="fgAccFollowNode1" presStyleIdx="0" presStyleCnt="3">
        <dgm:presLayoutVars>
          <dgm:bulletEnabled val="1"/>
        </dgm:presLayoutVars>
      </dgm:prSet>
      <dgm:spPr/>
    </dgm:pt>
    <dgm:pt modelId="{D51D8CCF-DA57-4E76-8B4E-2D39E19F9819}" type="pres">
      <dgm:prSet presAssocID="{8E1366EE-8D0A-4751-A0FC-6CBF53D200B6}" presName="FourConn_2-3" presStyleLbl="fgAccFollowNode1" presStyleIdx="1" presStyleCnt="3">
        <dgm:presLayoutVars>
          <dgm:bulletEnabled val="1"/>
        </dgm:presLayoutVars>
      </dgm:prSet>
      <dgm:spPr/>
    </dgm:pt>
    <dgm:pt modelId="{4D421FC5-3790-4074-BF47-C7F915E086EF}" type="pres">
      <dgm:prSet presAssocID="{8E1366EE-8D0A-4751-A0FC-6CBF53D200B6}" presName="FourConn_3-4" presStyleLbl="fgAccFollowNode1" presStyleIdx="2" presStyleCnt="3">
        <dgm:presLayoutVars>
          <dgm:bulletEnabled val="1"/>
        </dgm:presLayoutVars>
      </dgm:prSet>
      <dgm:spPr/>
    </dgm:pt>
    <dgm:pt modelId="{EB04FC9B-12C2-4F48-A2C4-A251A8EE7988}" type="pres">
      <dgm:prSet presAssocID="{8E1366EE-8D0A-4751-A0FC-6CBF53D200B6}" presName="FourNodes_1_text" presStyleLbl="node1" presStyleIdx="3" presStyleCnt="4">
        <dgm:presLayoutVars>
          <dgm:bulletEnabled val="1"/>
        </dgm:presLayoutVars>
      </dgm:prSet>
      <dgm:spPr/>
    </dgm:pt>
    <dgm:pt modelId="{28736887-2B52-4E97-A1C9-565AE6E26507}" type="pres">
      <dgm:prSet presAssocID="{8E1366EE-8D0A-4751-A0FC-6CBF53D200B6}" presName="FourNodes_2_text" presStyleLbl="node1" presStyleIdx="3" presStyleCnt="4">
        <dgm:presLayoutVars>
          <dgm:bulletEnabled val="1"/>
        </dgm:presLayoutVars>
      </dgm:prSet>
      <dgm:spPr/>
    </dgm:pt>
    <dgm:pt modelId="{1F7D7600-1261-46D8-BE4B-4DF87FA88F59}" type="pres">
      <dgm:prSet presAssocID="{8E1366EE-8D0A-4751-A0FC-6CBF53D200B6}" presName="FourNodes_3_text" presStyleLbl="node1" presStyleIdx="3" presStyleCnt="4">
        <dgm:presLayoutVars>
          <dgm:bulletEnabled val="1"/>
        </dgm:presLayoutVars>
      </dgm:prSet>
      <dgm:spPr/>
    </dgm:pt>
    <dgm:pt modelId="{12545CC6-9AFF-467C-A438-9D4F2533209F}" type="pres">
      <dgm:prSet presAssocID="{8E1366EE-8D0A-4751-A0FC-6CBF53D200B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50D9815-C72C-4814-B248-4342C54FA175}" srcId="{8E1366EE-8D0A-4751-A0FC-6CBF53D200B6}" destId="{FF3F0293-D023-49C9-9876-C6CF19C0C66A}" srcOrd="2" destOrd="0" parTransId="{FB7FC909-3502-4B5A-9E75-1F1F2F5F8D77}" sibTransId="{0FE3969F-D27D-4407-B987-988C0B58D75D}"/>
    <dgm:cxn modelId="{B313841F-2E98-4764-8EFC-78E49EF8DA8C}" type="presOf" srcId="{16506E27-CA8C-461B-B478-3189D7F1D5EE}" destId="{12545CC6-9AFF-467C-A438-9D4F2533209F}" srcOrd="1" destOrd="0" presId="urn:microsoft.com/office/officeart/2005/8/layout/vProcess5"/>
    <dgm:cxn modelId="{082AB743-0CFF-42D7-A344-8ABECF0F158E}" type="presOf" srcId="{8E1366EE-8D0A-4751-A0FC-6CBF53D200B6}" destId="{529313B7-C1EA-4609-B846-DF6E64C1C366}" srcOrd="0" destOrd="0" presId="urn:microsoft.com/office/officeart/2005/8/layout/vProcess5"/>
    <dgm:cxn modelId="{494C0D4C-2E1C-4A0D-9D28-914D5DCD8640}" type="presOf" srcId="{79B27606-EFC9-4F51-9BF8-DE659608B538}" destId="{40C9B7E0-01FE-4EE0-9198-1825485DAA07}" srcOrd="0" destOrd="0" presId="urn:microsoft.com/office/officeart/2005/8/layout/vProcess5"/>
    <dgm:cxn modelId="{A8E3EA62-1581-46B5-9714-0281DE08E9A6}" type="presOf" srcId="{8AC770CE-25B9-4F6B-B3BC-B71C51CA0D2B}" destId="{EB04FC9B-12C2-4F48-A2C4-A251A8EE7988}" srcOrd="1" destOrd="0" presId="urn:microsoft.com/office/officeart/2005/8/layout/vProcess5"/>
    <dgm:cxn modelId="{D609DA7B-C893-4554-8BBD-B5F6C0005F3A}" srcId="{8E1366EE-8D0A-4751-A0FC-6CBF53D200B6}" destId="{68791B79-48B8-4E5E-AF1D-2E269DC838FA}" srcOrd="1" destOrd="0" parTransId="{ADAC3420-E8FB-4807-A739-3F13D352FEF0}" sibTransId="{1E3C3949-E45C-46DA-9D1A-465FA5C6352B}"/>
    <dgm:cxn modelId="{68E06388-176B-4FF3-B3E3-99262B1C904C}" srcId="{8E1366EE-8D0A-4751-A0FC-6CBF53D200B6}" destId="{8AC770CE-25B9-4F6B-B3BC-B71C51CA0D2B}" srcOrd="0" destOrd="0" parTransId="{3D410320-5021-411B-B676-3E6884FDB4C2}" sibTransId="{79B27606-EFC9-4F51-9BF8-DE659608B538}"/>
    <dgm:cxn modelId="{6DE34698-4100-48DC-9645-47F577F17303}" srcId="{8E1366EE-8D0A-4751-A0FC-6CBF53D200B6}" destId="{16506E27-CA8C-461B-B478-3189D7F1D5EE}" srcOrd="3" destOrd="0" parTransId="{6ED792AC-3686-4828-9D99-930EEBEF3EC7}" sibTransId="{74229606-E009-4146-8BB9-C7747FEC6E15}"/>
    <dgm:cxn modelId="{92A8A699-6D33-4021-8F72-C1D626E75B46}" type="presOf" srcId="{68791B79-48B8-4E5E-AF1D-2E269DC838FA}" destId="{B8A2B262-CE91-42EC-AF8D-9AE6B6B766D8}" srcOrd="0" destOrd="0" presId="urn:microsoft.com/office/officeart/2005/8/layout/vProcess5"/>
    <dgm:cxn modelId="{FEC68EA0-046B-46C3-8EA4-3398E741C0CB}" type="presOf" srcId="{8AC770CE-25B9-4F6B-B3BC-B71C51CA0D2B}" destId="{800B8DBC-8280-4CED-9020-3CF52247012D}" srcOrd="0" destOrd="0" presId="urn:microsoft.com/office/officeart/2005/8/layout/vProcess5"/>
    <dgm:cxn modelId="{707D37C2-19F6-4274-B533-152028CE86BF}" type="presOf" srcId="{68791B79-48B8-4E5E-AF1D-2E269DC838FA}" destId="{28736887-2B52-4E97-A1C9-565AE6E26507}" srcOrd="1" destOrd="0" presId="urn:microsoft.com/office/officeart/2005/8/layout/vProcess5"/>
    <dgm:cxn modelId="{9F8C7AC4-E327-4D05-83F3-55773417AAC0}" type="presOf" srcId="{FF3F0293-D023-49C9-9876-C6CF19C0C66A}" destId="{1F7D7600-1261-46D8-BE4B-4DF87FA88F59}" srcOrd="1" destOrd="0" presId="urn:microsoft.com/office/officeart/2005/8/layout/vProcess5"/>
    <dgm:cxn modelId="{3A8E03CA-5BCC-4F27-8693-10246A20462F}" type="presOf" srcId="{FF3F0293-D023-49C9-9876-C6CF19C0C66A}" destId="{24B6F959-6109-4EDB-8356-819696847149}" srcOrd="0" destOrd="0" presId="urn:microsoft.com/office/officeart/2005/8/layout/vProcess5"/>
    <dgm:cxn modelId="{295512CB-CFD0-4A21-947E-6B430B7B2476}" type="presOf" srcId="{16506E27-CA8C-461B-B478-3189D7F1D5EE}" destId="{015C4AB4-0EE9-4EAF-AA55-107F6E16067D}" srcOrd="0" destOrd="0" presId="urn:microsoft.com/office/officeart/2005/8/layout/vProcess5"/>
    <dgm:cxn modelId="{9CC8B0CC-5C66-4E33-9DD8-425F701DC083}" type="presOf" srcId="{1E3C3949-E45C-46DA-9D1A-465FA5C6352B}" destId="{D51D8CCF-DA57-4E76-8B4E-2D39E19F9819}" srcOrd="0" destOrd="0" presId="urn:microsoft.com/office/officeart/2005/8/layout/vProcess5"/>
    <dgm:cxn modelId="{A9ADFDF2-284A-41FC-9CCD-6BC24DBAE963}" type="presOf" srcId="{0FE3969F-D27D-4407-B987-988C0B58D75D}" destId="{4D421FC5-3790-4074-BF47-C7F915E086EF}" srcOrd="0" destOrd="0" presId="urn:microsoft.com/office/officeart/2005/8/layout/vProcess5"/>
    <dgm:cxn modelId="{2943D945-B351-4DDB-9FB5-8D510E7D5FD2}" type="presParOf" srcId="{529313B7-C1EA-4609-B846-DF6E64C1C366}" destId="{A2E36682-BD53-4DA4-A1A8-88AF356F54C4}" srcOrd="0" destOrd="0" presId="urn:microsoft.com/office/officeart/2005/8/layout/vProcess5"/>
    <dgm:cxn modelId="{B566DEDF-9BB2-4843-8AEB-DE33D50ABC46}" type="presParOf" srcId="{529313B7-C1EA-4609-B846-DF6E64C1C366}" destId="{800B8DBC-8280-4CED-9020-3CF52247012D}" srcOrd="1" destOrd="0" presId="urn:microsoft.com/office/officeart/2005/8/layout/vProcess5"/>
    <dgm:cxn modelId="{06161E7A-7774-442F-BD7B-5AACBAB45D28}" type="presParOf" srcId="{529313B7-C1EA-4609-B846-DF6E64C1C366}" destId="{B8A2B262-CE91-42EC-AF8D-9AE6B6B766D8}" srcOrd="2" destOrd="0" presId="urn:microsoft.com/office/officeart/2005/8/layout/vProcess5"/>
    <dgm:cxn modelId="{2606C76B-DD00-4EAE-B949-259B65BB454B}" type="presParOf" srcId="{529313B7-C1EA-4609-B846-DF6E64C1C366}" destId="{24B6F959-6109-4EDB-8356-819696847149}" srcOrd="3" destOrd="0" presId="urn:microsoft.com/office/officeart/2005/8/layout/vProcess5"/>
    <dgm:cxn modelId="{FCC1E22D-2332-4828-B540-F477DFA6FA5B}" type="presParOf" srcId="{529313B7-C1EA-4609-B846-DF6E64C1C366}" destId="{015C4AB4-0EE9-4EAF-AA55-107F6E16067D}" srcOrd="4" destOrd="0" presId="urn:microsoft.com/office/officeart/2005/8/layout/vProcess5"/>
    <dgm:cxn modelId="{C43840F1-572F-439B-B16C-0F24E8A3BA21}" type="presParOf" srcId="{529313B7-C1EA-4609-B846-DF6E64C1C366}" destId="{40C9B7E0-01FE-4EE0-9198-1825485DAA07}" srcOrd="5" destOrd="0" presId="urn:microsoft.com/office/officeart/2005/8/layout/vProcess5"/>
    <dgm:cxn modelId="{26AD17EF-6C27-4E07-AD26-85542BAD17E4}" type="presParOf" srcId="{529313B7-C1EA-4609-B846-DF6E64C1C366}" destId="{D51D8CCF-DA57-4E76-8B4E-2D39E19F9819}" srcOrd="6" destOrd="0" presId="urn:microsoft.com/office/officeart/2005/8/layout/vProcess5"/>
    <dgm:cxn modelId="{B034E751-CECB-4A34-83E1-D0B83804C6C7}" type="presParOf" srcId="{529313B7-C1EA-4609-B846-DF6E64C1C366}" destId="{4D421FC5-3790-4074-BF47-C7F915E086EF}" srcOrd="7" destOrd="0" presId="urn:microsoft.com/office/officeart/2005/8/layout/vProcess5"/>
    <dgm:cxn modelId="{693F0580-5482-463E-B26B-E248DC316062}" type="presParOf" srcId="{529313B7-C1EA-4609-B846-DF6E64C1C366}" destId="{EB04FC9B-12C2-4F48-A2C4-A251A8EE7988}" srcOrd="8" destOrd="0" presId="urn:microsoft.com/office/officeart/2005/8/layout/vProcess5"/>
    <dgm:cxn modelId="{4D9A8D17-9D64-4006-88D5-FAA1C87C771C}" type="presParOf" srcId="{529313B7-C1EA-4609-B846-DF6E64C1C366}" destId="{28736887-2B52-4E97-A1C9-565AE6E26507}" srcOrd="9" destOrd="0" presId="urn:microsoft.com/office/officeart/2005/8/layout/vProcess5"/>
    <dgm:cxn modelId="{8F7B29AB-825F-4C91-A2CD-23A1CEDA38C5}" type="presParOf" srcId="{529313B7-C1EA-4609-B846-DF6E64C1C366}" destId="{1F7D7600-1261-46D8-BE4B-4DF87FA88F59}" srcOrd="10" destOrd="0" presId="urn:microsoft.com/office/officeart/2005/8/layout/vProcess5"/>
    <dgm:cxn modelId="{6D94E799-DE2F-40C7-848C-8BFF994AC625}" type="presParOf" srcId="{529313B7-C1EA-4609-B846-DF6E64C1C366}" destId="{12545CC6-9AFF-467C-A438-9D4F253320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084A20-C3A0-499A-A2E7-C69A0071E4B8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A0B780-DA54-400F-928B-DBF8214DF927}">
      <dgm:prSet/>
      <dgm:spPr/>
      <dgm:t>
        <a:bodyPr/>
        <a:lstStyle/>
        <a:p>
          <a:r>
            <a:rPr lang="en-GB"/>
            <a:t>Yes, it allows us the protection of our rights. </a:t>
          </a:r>
          <a:endParaRPr lang="en-US"/>
        </a:p>
      </dgm:t>
    </dgm:pt>
    <dgm:pt modelId="{C4934607-D502-4989-8EAA-CBE75C56B5D9}" type="parTrans" cxnId="{9725DB51-2831-42E6-BF94-FA97C3CED4D0}">
      <dgm:prSet/>
      <dgm:spPr/>
      <dgm:t>
        <a:bodyPr/>
        <a:lstStyle/>
        <a:p>
          <a:endParaRPr lang="en-US"/>
        </a:p>
      </dgm:t>
    </dgm:pt>
    <dgm:pt modelId="{2EE109E5-69BB-406F-B9BA-C22DBB4D1F08}" type="sibTrans" cxnId="{9725DB51-2831-42E6-BF94-FA97C3CED4D0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BC9801FA-09EE-4540-8C88-40D1B214B5C5}">
      <dgm:prSet/>
      <dgm:spPr/>
      <dgm:t>
        <a:bodyPr/>
        <a:lstStyle/>
        <a:p>
          <a:r>
            <a:rPr lang="en-GB" dirty="0"/>
            <a:t>Yes, because it includes the ability to create, repeal , apply and enforce the law. </a:t>
          </a:r>
          <a:endParaRPr lang="en-US" dirty="0"/>
        </a:p>
      </dgm:t>
    </dgm:pt>
    <dgm:pt modelId="{DF529588-4DF1-44C5-8CA6-1C380D111B10}" type="parTrans" cxnId="{9DDE7237-A97C-40EF-A30D-31FCE2D81551}">
      <dgm:prSet/>
      <dgm:spPr/>
      <dgm:t>
        <a:bodyPr/>
        <a:lstStyle/>
        <a:p>
          <a:endParaRPr lang="en-US"/>
        </a:p>
      </dgm:t>
    </dgm:pt>
    <dgm:pt modelId="{8880E203-315B-4FD1-812F-BAB8084F1884}" type="sibTrans" cxnId="{9DDE7237-A97C-40EF-A30D-31FCE2D8155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3687860-1614-4CF5-AC50-C0A6E424AD04}">
      <dgm:prSet/>
      <dgm:spPr/>
      <dgm:t>
        <a:bodyPr/>
        <a:lstStyle/>
        <a:p>
          <a:r>
            <a:rPr lang="en-GB"/>
            <a:t>It affords us rights, e.g the Human Act 1998. </a:t>
          </a:r>
          <a:endParaRPr lang="en-US"/>
        </a:p>
      </dgm:t>
    </dgm:pt>
    <dgm:pt modelId="{8B8F1B92-4D99-4F70-A408-604A3199DBB7}" type="parTrans" cxnId="{EBD8E8D7-7948-4ED0-AD23-4F3AFEEC6140}">
      <dgm:prSet/>
      <dgm:spPr/>
      <dgm:t>
        <a:bodyPr/>
        <a:lstStyle/>
        <a:p>
          <a:endParaRPr lang="en-US"/>
        </a:p>
      </dgm:t>
    </dgm:pt>
    <dgm:pt modelId="{850AC385-AB18-4E61-96FC-2576B372F5E7}" type="sibTrans" cxnId="{EBD8E8D7-7948-4ED0-AD23-4F3AFEEC614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D6AD7DB-F1F7-4AFE-A0AF-346E8FE8A579}" type="pres">
      <dgm:prSet presAssocID="{9D084A20-C3A0-499A-A2E7-C69A0071E4B8}" presName="Name0" presStyleCnt="0">
        <dgm:presLayoutVars>
          <dgm:animLvl val="lvl"/>
          <dgm:resizeHandles val="exact"/>
        </dgm:presLayoutVars>
      </dgm:prSet>
      <dgm:spPr/>
    </dgm:pt>
    <dgm:pt modelId="{168E1A8C-AFB3-4087-8863-9B064006675C}" type="pres">
      <dgm:prSet presAssocID="{9BA0B780-DA54-400F-928B-DBF8214DF927}" presName="compositeNode" presStyleCnt="0">
        <dgm:presLayoutVars>
          <dgm:bulletEnabled val="1"/>
        </dgm:presLayoutVars>
      </dgm:prSet>
      <dgm:spPr/>
    </dgm:pt>
    <dgm:pt modelId="{BCF80606-6A1E-44BB-88B2-A0A83E0BBBBE}" type="pres">
      <dgm:prSet presAssocID="{9BA0B780-DA54-400F-928B-DBF8214DF927}" presName="bgRect" presStyleLbl="alignNode1" presStyleIdx="0" presStyleCnt="3"/>
      <dgm:spPr/>
    </dgm:pt>
    <dgm:pt modelId="{8855453B-821B-4173-8E14-FA0910817ED9}" type="pres">
      <dgm:prSet presAssocID="{2EE109E5-69BB-406F-B9BA-C22DBB4D1F08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50CC2AA-A04E-4C5C-9E16-1123B2897273}" type="pres">
      <dgm:prSet presAssocID="{9BA0B780-DA54-400F-928B-DBF8214DF927}" presName="nodeRect" presStyleLbl="alignNode1" presStyleIdx="0" presStyleCnt="3">
        <dgm:presLayoutVars>
          <dgm:bulletEnabled val="1"/>
        </dgm:presLayoutVars>
      </dgm:prSet>
      <dgm:spPr/>
    </dgm:pt>
    <dgm:pt modelId="{034DFDEC-4B82-4210-8033-30B67E8526A9}" type="pres">
      <dgm:prSet presAssocID="{2EE109E5-69BB-406F-B9BA-C22DBB4D1F08}" presName="sibTrans" presStyleCnt="0"/>
      <dgm:spPr/>
    </dgm:pt>
    <dgm:pt modelId="{D18D4FB0-173B-4A09-9E86-AC20E9CC38D7}" type="pres">
      <dgm:prSet presAssocID="{BC9801FA-09EE-4540-8C88-40D1B214B5C5}" presName="compositeNode" presStyleCnt="0">
        <dgm:presLayoutVars>
          <dgm:bulletEnabled val="1"/>
        </dgm:presLayoutVars>
      </dgm:prSet>
      <dgm:spPr/>
    </dgm:pt>
    <dgm:pt modelId="{1082ED62-B055-4B45-84BB-9AB4E935A489}" type="pres">
      <dgm:prSet presAssocID="{BC9801FA-09EE-4540-8C88-40D1B214B5C5}" presName="bgRect" presStyleLbl="alignNode1" presStyleIdx="1" presStyleCnt="3"/>
      <dgm:spPr/>
    </dgm:pt>
    <dgm:pt modelId="{4112D35C-5665-4277-A958-7A326567785B}" type="pres">
      <dgm:prSet presAssocID="{8880E203-315B-4FD1-812F-BAB8084F188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79CA4AE-6D98-4455-A066-35A089ED15EE}" type="pres">
      <dgm:prSet presAssocID="{BC9801FA-09EE-4540-8C88-40D1B214B5C5}" presName="nodeRect" presStyleLbl="alignNode1" presStyleIdx="1" presStyleCnt="3">
        <dgm:presLayoutVars>
          <dgm:bulletEnabled val="1"/>
        </dgm:presLayoutVars>
      </dgm:prSet>
      <dgm:spPr/>
    </dgm:pt>
    <dgm:pt modelId="{FAE29427-FE9A-4B6A-AAB2-3F998815A3D7}" type="pres">
      <dgm:prSet presAssocID="{8880E203-315B-4FD1-812F-BAB8084F1884}" presName="sibTrans" presStyleCnt="0"/>
      <dgm:spPr/>
    </dgm:pt>
    <dgm:pt modelId="{617EDFF7-1009-4425-99E1-16C43FF325BE}" type="pres">
      <dgm:prSet presAssocID="{33687860-1614-4CF5-AC50-C0A6E424AD04}" presName="compositeNode" presStyleCnt="0">
        <dgm:presLayoutVars>
          <dgm:bulletEnabled val="1"/>
        </dgm:presLayoutVars>
      </dgm:prSet>
      <dgm:spPr/>
    </dgm:pt>
    <dgm:pt modelId="{18FE61BF-AC8B-4208-8632-D186A8341CD1}" type="pres">
      <dgm:prSet presAssocID="{33687860-1614-4CF5-AC50-C0A6E424AD04}" presName="bgRect" presStyleLbl="alignNode1" presStyleIdx="2" presStyleCnt="3"/>
      <dgm:spPr/>
    </dgm:pt>
    <dgm:pt modelId="{FEAFA535-468F-4F1B-8A41-1A0FF850A1ED}" type="pres">
      <dgm:prSet presAssocID="{850AC385-AB18-4E61-96FC-2576B372F5E7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8BEACA5-C0BC-458F-9575-9888911BE7F7}" type="pres">
      <dgm:prSet presAssocID="{33687860-1614-4CF5-AC50-C0A6E424AD04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2595324-4ACF-44B6-99F8-703E8F0AB6D9}" type="presOf" srcId="{33687860-1614-4CF5-AC50-C0A6E424AD04}" destId="{68BEACA5-C0BC-458F-9575-9888911BE7F7}" srcOrd="1" destOrd="0" presId="urn:microsoft.com/office/officeart/2016/7/layout/LinearBlockProcessNumbered"/>
    <dgm:cxn modelId="{9DDE7237-A97C-40EF-A30D-31FCE2D81551}" srcId="{9D084A20-C3A0-499A-A2E7-C69A0071E4B8}" destId="{BC9801FA-09EE-4540-8C88-40D1B214B5C5}" srcOrd="1" destOrd="0" parTransId="{DF529588-4DF1-44C5-8CA6-1C380D111B10}" sibTransId="{8880E203-315B-4FD1-812F-BAB8084F1884}"/>
    <dgm:cxn modelId="{FDDC083A-3D3A-44FA-99A1-A40AFD367F94}" type="presOf" srcId="{9BA0B780-DA54-400F-928B-DBF8214DF927}" destId="{E50CC2AA-A04E-4C5C-9E16-1123B2897273}" srcOrd="1" destOrd="0" presId="urn:microsoft.com/office/officeart/2016/7/layout/LinearBlockProcessNumbered"/>
    <dgm:cxn modelId="{DB482F44-E108-4467-A257-9B05A8F2AA76}" type="presOf" srcId="{9BA0B780-DA54-400F-928B-DBF8214DF927}" destId="{BCF80606-6A1E-44BB-88B2-A0A83E0BBBBE}" srcOrd="0" destOrd="0" presId="urn:microsoft.com/office/officeart/2016/7/layout/LinearBlockProcessNumbered"/>
    <dgm:cxn modelId="{8BFACE4B-6FB2-45EA-8F47-A4F776DD9C6B}" type="presOf" srcId="{9D084A20-C3A0-499A-A2E7-C69A0071E4B8}" destId="{ED6AD7DB-F1F7-4AFE-A0AF-346E8FE8A579}" srcOrd="0" destOrd="0" presId="urn:microsoft.com/office/officeart/2016/7/layout/LinearBlockProcessNumbered"/>
    <dgm:cxn modelId="{C2537C50-B9D7-4805-93A7-50785C764030}" type="presOf" srcId="{2EE109E5-69BB-406F-B9BA-C22DBB4D1F08}" destId="{8855453B-821B-4173-8E14-FA0910817ED9}" srcOrd="0" destOrd="0" presId="urn:microsoft.com/office/officeart/2016/7/layout/LinearBlockProcessNumbered"/>
    <dgm:cxn modelId="{9725DB51-2831-42E6-BF94-FA97C3CED4D0}" srcId="{9D084A20-C3A0-499A-A2E7-C69A0071E4B8}" destId="{9BA0B780-DA54-400F-928B-DBF8214DF927}" srcOrd="0" destOrd="0" parTransId="{C4934607-D502-4989-8EAA-CBE75C56B5D9}" sibTransId="{2EE109E5-69BB-406F-B9BA-C22DBB4D1F08}"/>
    <dgm:cxn modelId="{6AD6AFA5-B8BE-425F-989E-4D475F26C4F6}" type="presOf" srcId="{8880E203-315B-4FD1-812F-BAB8084F1884}" destId="{4112D35C-5665-4277-A958-7A326567785B}" srcOrd="0" destOrd="0" presId="urn:microsoft.com/office/officeart/2016/7/layout/LinearBlockProcessNumbered"/>
    <dgm:cxn modelId="{F75ADFAC-CDE1-428E-B385-EBA6D80DEEF2}" type="presOf" srcId="{33687860-1614-4CF5-AC50-C0A6E424AD04}" destId="{18FE61BF-AC8B-4208-8632-D186A8341CD1}" srcOrd="0" destOrd="0" presId="urn:microsoft.com/office/officeart/2016/7/layout/LinearBlockProcessNumbered"/>
    <dgm:cxn modelId="{4B0DC8BC-8763-4426-80AC-30A59F4F6656}" type="presOf" srcId="{BC9801FA-09EE-4540-8C88-40D1B214B5C5}" destId="{F79CA4AE-6D98-4455-A066-35A089ED15EE}" srcOrd="1" destOrd="0" presId="urn:microsoft.com/office/officeart/2016/7/layout/LinearBlockProcessNumbered"/>
    <dgm:cxn modelId="{03C9CBD4-794C-410C-A7FF-6317A67DC896}" type="presOf" srcId="{850AC385-AB18-4E61-96FC-2576B372F5E7}" destId="{FEAFA535-468F-4F1B-8A41-1A0FF850A1ED}" srcOrd="0" destOrd="0" presId="urn:microsoft.com/office/officeart/2016/7/layout/LinearBlockProcessNumbered"/>
    <dgm:cxn modelId="{EBD8E8D7-7948-4ED0-AD23-4F3AFEEC6140}" srcId="{9D084A20-C3A0-499A-A2E7-C69A0071E4B8}" destId="{33687860-1614-4CF5-AC50-C0A6E424AD04}" srcOrd="2" destOrd="0" parTransId="{8B8F1B92-4D99-4F70-A408-604A3199DBB7}" sibTransId="{850AC385-AB18-4E61-96FC-2576B372F5E7}"/>
    <dgm:cxn modelId="{D845BBF6-2E0A-44A1-BAC0-213A969DACE6}" type="presOf" srcId="{BC9801FA-09EE-4540-8C88-40D1B214B5C5}" destId="{1082ED62-B055-4B45-84BB-9AB4E935A489}" srcOrd="0" destOrd="0" presId="urn:microsoft.com/office/officeart/2016/7/layout/LinearBlockProcessNumbered"/>
    <dgm:cxn modelId="{61416A7E-CC0D-45E0-B072-D67A09C841E1}" type="presParOf" srcId="{ED6AD7DB-F1F7-4AFE-A0AF-346E8FE8A579}" destId="{168E1A8C-AFB3-4087-8863-9B064006675C}" srcOrd="0" destOrd="0" presId="urn:microsoft.com/office/officeart/2016/7/layout/LinearBlockProcessNumbered"/>
    <dgm:cxn modelId="{DFB20D3C-E4F6-42D6-B686-4AE624456BD4}" type="presParOf" srcId="{168E1A8C-AFB3-4087-8863-9B064006675C}" destId="{BCF80606-6A1E-44BB-88B2-A0A83E0BBBBE}" srcOrd="0" destOrd="0" presId="urn:microsoft.com/office/officeart/2016/7/layout/LinearBlockProcessNumbered"/>
    <dgm:cxn modelId="{8E2E20FA-6246-4EA7-9AD5-987349749DCC}" type="presParOf" srcId="{168E1A8C-AFB3-4087-8863-9B064006675C}" destId="{8855453B-821B-4173-8E14-FA0910817ED9}" srcOrd="1" destOrd="0" presId="urn:microsoft.com/office/officeart/2016/7/layout/LinearBlockProcessNumbered"/>
    <dgm:cxn modelId="{F3741265-8C9B-44A3-856D-AE6F852D3547}" type="presParOf" srcId="{168E1A8C-AFB3-4087-8863-9B064006675C}" destId="{E50CC2AA-A04E-4C5C-9E16-1123B2897273}" srcOrd="2" destOrd="0" presId="urn:microsoft.com/office/officeart/2016/7/layout/LinearBlockProcessNumbered"/>
    <dgm:cxn modelId="{4B54C1F9-2F13-4070-B8BD-C9BF4FEC55D4}" type="presParOf" srcId="{ED6AD7DB-F1F7-4AFE-A0AF-346E8FE8A579}" destId="{034DFDEC-4B82-4210-8033-30B67E8526A9}" srcOrd="1" destOrd="0" presId="urn:microsoft.com/office/officeart/2016/7/layout/LinearBlockProcessNumbered"/>
    <dgm:cxn modelId="{A4E929F6-FABF-4402-A639-8B81CCECFB5E}" type="presParOf" srcId="{ED6AD7DB-F1F7-4AFE-A0AF-346E8FE8A579}" destId="{D18D4FB0-173B-4A09-9E86-AC20E9CC38D7}" srcOrd="2" destOrd="0" presId="urn:microsoft.com/office/officeart/2016/7/layout/LinearBlockProcessNumbered"/>
    <dgm:cxn modelId="{8FAFA22D-BD51-4E54-8E4D-F9752807CC5D}" type="presParOf" srcId="{D18D4FB0-173B-4A09-9E86-AC20E9CC38D7}" destId="{1082ED62-B055-4B45-84BB-9AB4E935A489}" srcOrd="0" destOrd="0" presId="urn:microsoft.com/office/officeart/2016/7/layout/LinearBlockProcessNumbered"/>
    <dgm:cxn modelId="{81DF8533-C3F7-4A18-83B0-3B51F877A7EB}" type="presParOf" srcId="{D18D4FB0-173B-4A09-9E86-AC20E9CC38D7}" destId="{4112D35C-5665-4277-A958-7A326567785B}" srcOrd="1" destOrd="0" presId="urn:microsoft.com/office/officeart/2016/7/layout/LinearBlockProcessNumbered"/>
    <dgm:cxn modelId="{354FFF09-0A5B-40B1-A201-971D0DFC624A}" type="presParOf" srcId="{D18D4FB0-173B-4A09-9E86-AC20E9CC38D7}" destId="{F79CA4AE-6D98-4455-A066-35A089ED15EE}" srcOrd="2" destOrd="0" presId="urn:microsoft.com/office/officeart/2016/7/layout/LinearBlockProcessNumbered"/>
    <dgm:cxn modelId="{6886C60C-8EB0-4234-B4C3-E5760AD671FE}" type="presParOf" srcId="{ED6AD7DB-F1F7-4AFE-A0AF-346E8FE8A579}" destId="{FAE29427-FE9A-4B6A-AAB2-3F998815A3D7}" srcOrd="3" destOrd="0" presId="urn:microsoft.com/office/officeart/2016/7/layout/LinearBlockProcessNumbered"/>
    <dgm:cxn modelId="{B1E0DD0A-FC69-4A7B-B551-EF92E5179C1F}" type="presParOf" srcId="{ED6AD7DB-F1F7-4AFE-A0AF-346E8FE8A579}" destId="{617EDFF7-1009-4425-99E1-16C43FF325BE}" srcOrd="4" destOrd="0" presId="urn:microsoft.com/office/officeart/2016/7/layout/LinearBlockProcessNumbered"/>
    <dgm:cxn modelId="{7191209E-FDF1-496B-9B84-2307D364196D}" type="presParOf" srcId="{617EDFF7-1009-4425-99E1-16C43FF325BE}" destId="{18FE61BF-AC8B-4208-8632-D186A8341CD1}" srcOrd="0" destOrd="0" presId="urn:microsoft.com/office/officeart/2016/7/layout/LinearBlockProcessNumbered"/>
    <dgm:cxn modelId="{C96AC7A4-3E73-47AF-9EEB-F7C4EEC2D840}" type="presParOf" srcId="{617EDFF7-1009-4425-99E1-16C43FF325BE}" destId="{FEAFA535-468F-4F1B-8A41-1A0FF850A1ED}" srcOrd="1" destOrd="0" presId="urn:microsoft.com/office/officeart/2016/7/layout/LinearBlockProcessNumbered"/>
    <dgm:cxn modelId="{44F73780-A4FD-439C-B259-6D7026E0731F}" type="presParOf" srcId="{617EDFF7-1009-4425-99E1-16C43FF325BE}" destId="{68BEACA5-C0BC-458F-9575-9888911BE7F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04FFA9-8BD6-4B51-8F98-C282EDE5C9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79CA7D-30CF-443A-B5A5-CA3356B5FF85}">
      <dgm:prSet/>
      <dgm:spPr/>
      <dgm:t>
        <a:bodyPr/>
        <a:lstStyle/>
        <a:p>
          <a:r>
            <a:rPr lang="en-GB" dirty="0"/>
            <a:t>Uk Constitution</a:t>
          </a:r>
          <a:endParaRPr lang="en-US" dirty="0"/>
        </a:p>
      </dgm:t>
    </dgm:pt>
    <dgm:pt modelId="{49859DCD-1E43-43FC-9673-D24C2A18A46E}" type="parTrans" cxnId="{BB6D1077-0B6F-486A-B82A-D23E0FFCCA04}">
      <dgm:prSet/>
      <dgm:spPr/>
      <dgm:t>
        <a:bodyPr/>
        <a:lstStyle/>
        <a:p>
          <a:endParaRPr lang="en-US"/>
        </a:p>
      </dgm:t>
    </dgm:pt>
    <dgm:pt modelId="{1E6DE3F9-3505-4A27-9CA5-EC10AAAF4944}" type="sibTrans" cxnId="{BB6D1077-0B6F-486A-B82A-D23E0FFCCA04}">
      <dgm:prSet/>
      <dgm:spPr/>
      <dgm:t>
        <a:bodyPr/>
        <a:lstStyle/>
        <a:p>
          <a:endParaRPr lang="en-US"/>
        </a:p>
      </dgm:t>
    </dgm:pt>
    <dgm:pt modelId="{12FEA5B6-AD7F-4A3F-8A2D-02D8CF6925B4}">
      <dgm:prSet/>
      <dgm:spPr/>
      <dgm:t>
        <a:bodyPr/>
        <a:lstStyle/>
        <a:p>
          <a:r>
            <a:rPr lang="en-GB"/>
            <a:t>Rule of law </a:t>
          </a:r>
          <a:endParaRPr lang="en-US"/>
        </a:p>
      </dgm:t>
    </dgm:pt>
    <dgm:pt modelId="{A040761A-7FC2-49B2-B80C-43AD39D89820}" type="parTrans" cxnId="{F0A09B49-838C-4772-BCDE-0240168BB7CA}">
      <dgm:prSet/>
      <dgm:spPr/>
      <dgm:t>
        <a:bodyPr/>
        <a:lstStyle/>
        <a:p>
          <a:endParaRPr lang="en-US"/>
        </a:p>
      </dgm:t>
    </dgm:pt>
    <dgm:pt modelId="{8FC1CEE2-D945-427A-9BD0-42B9994E1E57}" type="sibTrans" cxnId="{F0A09B49-838C-4772-BCDE-0240168BB7CA}">
      <dgm:prSet/>
      <dgm:spPr/>
      <dgm:t>
        <a:bodyPr/>
        <a:lstStyle/>
        <a:p>
          <a:endParaRPr lang="en-US"/>
        </a:p>
      </dgm:t>
    </dgm:pt>
    <dgm:pt modelId="{745E29C7-1F83-4351-A09E-5FB77B3FAB39}">
      <dgm:prSet/>
      <dgm:spPr/>
      <dgm:t>
        <a:bodyPr/>
        <a:lstStyle/>
        <a:p>
          <a:r>
            <a:rPr lang="en-GB"/>
            <a:t>Separation of powers </a:t>
          </a:r>
          <a:endParaRPr lang="en-US"/>
        </a:p>
      </dgm:t>
    </dgm:pt>
    <dgm:pt modelId="{6C257949-76F7-4D26-9AC4-3BFDAC982E16}" type="parTrans" cxnId="{50354BBC-DF15-433F-9318-E68CA94ADA1A}">
      <dgm:prSet/>
      <dgm:spPr/>
      <dgm:t>
        <a:bodyPr/>
        <a:lstStyle/>
        <a:p>
          <a:endParaRPr lang="en-US"/>
        </a:p>
      </dgm:t>
    </dgm:pt>
    <dgm:pt modelId="{8570C635-C830-42A1-ABB4-A1062E663B9C}" type="sibTrans" cxnId="{50354BBC-DF15-433F-9318-E68CA94ADA1A}">
      <dgm:prSet/>
      <dgm:spPr/>
      <dgm:t>
        <a:bodyPr/>
        <a:lstStyle/>
        <a:p>
          <a:endParaRPr lang="en-US"/>
        </a:p>
      </dgm:t>
    </dgm:pt>
    <dgm:pt modelId="{1016270D-8722-4291-98C5-EC7BDD6E153B}">
      <dgm:prSet/>
      <dgm:spPr/>
      <dgm:t>
        <a:bodyPr/>
        <a:lstStyle/>
        <a:p>
          <a:r>
            <a:rPr lang="en-GB"/>
            <a:t>Parliamentary supremacy </a:t>
          </a:r>
          <a:endParaRPr lang="en-US"/>
        </a:p>
      </dgm:t>
    </dgm:pt>
    <dgm:pt modelId="{6B44BE20-FAA6-43AA-BF83-1AABC97CEF77}" type="parTrans" cxnId="{1546A1E7-1B84-4B88-A347-7367F306448D}">
      <dgm:prSet/>
      <dgm:spPr/>
      <dgm:t>
        <a:bodyPr/>
        <a:lstStyle/>
        <a:p>
          <a:endParaRPr lang="en-US"/>
        </a:p>
      </dgm:t>
    </dgm:pt>
    <dgm:pt modelId="{94EA1E8C-661E-4EFF-AD4C-8F6CD816B5AC}" type="sibTrans" cxnId="{1546A1E7-1B84-4B88-A347-7367F306448D}">
      <dgm:prSet/>
      <dgm:spPr/>
      <dgm:t>
        <a:bodyPr/>
        <a:lstStyle/>
        <a:p>
          <a:endParaRPr lang="en-US"/>
        </a:p>
      </dgm:t>
    </dgm:pt>
    <dgm:pt modelId="{9424777E-58AF-40DC-8CF2-0736DF9E4ED3}">
      <dgm:prSet/>
      <dgm:spPr/>
      <dgm:t>
        <a:bodyPr/>
        <a:lstStyle/>
        <a:p>
          <a:r>
            <a:rPr lang="en-GB"/>
            <a:t>Judicial review  </a:t>
          </a:r>
          <a:endParaRPr lang="en-US"/>
        </a:p>
      </dgm:t>
    </dgm:pt>
    <dgm:pt modelId="{135197B2-5D76-4E2D-AF6D-1057F706F800}" type="parTrans" cxnId="{A2820969-1D9A-4510-969E-34A73839B375}">
      <dgm:prSet/>
      <dgm:spPr/>
      <dgm:t>
        <a:bodyPr/>
        <a:lstStyle/>
        <a:p>
          <a:endParaRPr lang="en-US"/>
        </a:p>
      </dgm:t>
    </dgm:pt>
    <dgm:pt modelId="{E8DA5DD1-07CB-4120-9791-E7E132BC4E92}" type="sibTrans" cxnId="{A2820969-1D9A-4510-969E-34A73839B375}">
      <dgm:prSet/>
      <dgm:spPr/>
      <dgm:t>
        <a:bodyPr/>
        <a:lstStyle/>
        <a:p>
          <a:endParaRPr lang="en-US"/>
        </a:p>
      </dgm:t>
    </dgm:pt>
    <dgm:pt modelId="{89AAB6F1-4252-48FD-AE88-DB0682BE6C38}" type="pres">
      <dgm:prSet presAssocID="{DE04FFA9-8BD6-4B51-8F98-C282EDE5C96C}" presName="linear" presStyleCnt="0">
        <dgm:presLayoutVars>
          <dgm:animLvl val="lvl"/>
          <dgm:resizeHandles val="exact"/>
        </dgm:presLayoutVars>
      </dgm:prSet>
      <dgm:spPr/>
    </dgm:pt>
    <dgm:pt modelId="{C6407B61-BCAC-4D22-A6BB-0F94D1DC8C81}" type="pres">
      <dgm:prSet presAssocID="{B679CA7D-30CF-443A-B5A5-CA3356B5FF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973B4A-6ADB-41E7-880D-FEE81A29FECB}" type="pres">
      <dgm:prSet presAssocID="{1E6DE3F9-3505-4A27-9CA5-EC10AAAF4944}" presName="spacer" presStyleCnt="0"/>
      <dgm:spPr/>
    </dgm:pt>
    <dgm:pt modelId="{FC02EA69-9A07-40F2-B265-28FFD31FADA4}" type="pres">
      <dgm:prSet presAssocID="{12FEA5B6-AD7F-4A3F-8A2D-02D8CF6925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5797F4-CDCA-46C6-AF91-EB4B11980E0E}" type="pres">
      <dgm:prSet presAssocID="{8FC1CEE2-D945-427A-9BD0-42B9994E1E57}" presName="spacer" presStyleCnt="0"/>
      <dgm:spPr/>
    </dgm:pt>
    <dgm:pt modelId="{46AA55BC-EA27-4E17-8A72-BD6CB3C0C11F}" type="pres">
      <dgm:prSet presAssocID="{745E29C7-1F83-4351-A09E-5FB77B3FAB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5654017-0963-4687-BF6C-DDEAA281E92E}" type="pres">
      <dgm:prSet presAssocID="{8570C635-C830-42A1-ABB4-A1062E663B9C}" presName="spacer" presStyleCnt="0"/>
      <dgm:spPr/>
    </dgm:pt>
    <dgm:pt modelId="{ABCBA03D-F362-4375-9D08-2758893D6310}" type="pres">
      <dgm:prSet presAssocID="{1016270D-8722-4291-98C5-EC7BDD6E15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962E6BD-DE75-4439-ABFA-61097D76E883}" type="pres">
      <dgm:prSet presAssocID="{94EA1E8C-661E-4EFF-AD4C-8F6CD816B5AC}" presName="spacer" presStyleCnt="0"/>
      <dgm:spPr/>
    </dgm:pt>
    <dgm:pt modelId="{419AE7EC-6551-4444-A09B-D83B07298D6E}" type="pres">
      <dgm:prSet presAssocID="{9424777E-58AF-40DC-8CF2-0736DF9E4E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AE91529-7425-4A6B-A4D8-819B694547C4}" type="presOf" srcId="{745E29C7-1F83-4351-A09E-5FB77B3FAB39}" destId="{46AA55BC-EA27-4E17-8A72-BD6CB3C0C11F}" srcOrd="0" destOrd="0" presId="urn:microsoft.com/office/officeart/2005/8/layout/vList2"/>
    <dgm:cxn modelId="{F0A09B49-838C-4772-BCDE-0240168BB7CA}" srcId="{DE04FFA9-8BD6-4B51-8F98-C282EDE5C96C}" destId="{12FEA5B6-AD7F-4A3F-8A2D-02D8CF6925B4}" srcOrd="1" destOrd="0" parTransId="{A040761A-7FC2-49B2-B80C-43AD39D89820}" sibTransId="{8FC1CEE2-D945-427A-9BD0-42B9994E1E57}"/>
    <dgm:cxn modelId="{1E7B9653-3ADA-4C30-9039-DBA91F8EF2B5}" type="presOf" srcId="{1016270D-8722-4291-98C5-EC7BDD6E153B}" destId="{ABCBA03D-F362-4375-9D08-2758893D6310}" srcOrd="0" destOrd="0" presId="urn:microsoft.com/office/officeart/2005/8/layout/vList2"/>
    <dgm:cxn modelId="{A2820969-1D9A-4510-969E-34A73839B375}" srcId="{DE04FFA9-8BD6-4B51-8F98-C282EDE5C96C}" destId="{9424777E-58AF-40DC-8CF2-0736DF9E4ED3}" srcOrd="4" destOrd="0" parTransId="{135197B2-5D76-4E2D-AF6D-1057F706F800}" sibTransId="{E8DA5DD1-07CB-4120-9791-E7E132BC4E92}"/>
    <dgm:cxn modelId="{A7EDAB6E-2EB6-4715-A726-621431B37164}" type="presOf" srcId="{9424777E-58AF-40DC-8CF2-0736DF9E4ED3}" destId="{419AE7EC-6551-4444-A09B-D83B07298D6E}" srcOrd="0" destOrd="0" presId="urn:microsoft.com/office/officeart/2005/8/layout/vList2"/>
    <dgm:cxn modelId="{BB6D1077-0B6F-486A-B82A-D23E0FFCCA04}" srcId="{DE04FFA9-8BD6-4B51-8F98-C282EDE5C96C}" destId="{B679CA7D-30CF-443A-B5A5-CA3356B5FF85}" srcOrd="0" destOrd="0" parTransId="{49859DCD-1E43-43FC-9673-D24C2A18A46E}" sibTransId="{1E6DE3F9-3505-4A27-9CA5-EC10AAAF4944}"/>
    <dgm:cxn modelId="{93BE8E9C-97AE-473E-8859-E76D89671F3F}" type="presOf" srcId="{12FEA5B6-AD7F-4A3F-8A2D-02D8CF6925B4}" destId="{FC02EA69-9A07-40F2-B265-28FFD31FADA4}" srcOrd="0" destOrd="0" presId="urn:microsoft.com/office/officeart/2005/8/layout/vList2"/>
    <dgm:cxn modelId="{BFC99BAA-FFF8-4909-ABE2-61B1679765D9}" type="presOf" srcId="{B679CA7D-30CF-443A-B5A5-CA3356B5FF85}" destId="{C6407B61-BCAC-4D22-A6BB-0F94D1DC8C81}" srcOrd="0" destOrd="0" presId="urn:microsoft.com/office/officeart/2005/8/layout/vList2"/>
    <dgm:cxn modelId="{50354BBC-DF15-433F-9318-E68CA94ADA1A}" srcId="{DE04FFA9-8BD6-4B51-8F98-C282EDE5C96C}" destId="{745E29C7-1F83-4351-A09E-5FB77B3FAB39}" srcOrd="2" destOrd="0" parTransId="{6C257949-76F7-4D26-9AC4-3BFDAC982E16}" sibTransId="{8570C635-C830-42A1-ABB4-A1062E663B9C}"/>
    <dgm:cxn modelId="{278D35D3-E6E4-43C4-A616-07A5DA4F2EE6}" type="presOf" srcId="{DE04FFA9-8BD6-4B51-8F98-C282EDE5C96C}" destId="{89AAB6F1-4252-48FD-AE88-DB0682BE6C38}" srcOrd="0" destOrd="0" presId="urn:microsoft.com/office/officeart/2005/8/layout/vList2"/>
    <dgm:cxn modelId="{1546A1E7-1B84-4B88-A347-7367F306448D}" srcId="{DE04FFA9-8BD6-4B51-8F98-C282EDE5C96C}" destId="{1016270D-8722-4291-98C5-EC7BDD6E153B}" srcOrd="3" destOrd="0" parTransId="{6B44BE20-FAA6-43AA-BF83-1AABC97CEF77}" sibTransId="{94EA1E8C-661E-4EFF-AD4C-8F6CD816B5AC}"/>
    <dgm:cxn modelId="{20AD2667-8153-456A-9A73-3F8E86C47A51}" type="presParOf" srcId="{89AAB6F1-4252-48FD-AE88-DB0682BE6C38}" destId="{C6407B61-BCAC-4D22-A6BB-0F94D1DC8C81}" srcOrd="0" destOrd="0" presId="urn:microsoft.com/office/officeart/2005/8/layout/vList2"/>
    <dgm:cxn modelId="{EE798ED2-B44B-46A3-AE98-EC2198EEDB46}" type="presParOf" srcId="{89AAB6F1-4252-48FD-AE88-DB0682BE6C38}" destId="{00973B4A-6ADB-41E7-880D-FEE81A29FECB}" srcOrd="1" destOrd="0" presId="urn:microsoft.com/office/officeart/2005/8/layout/vList2"/>
    <dgm:cxn modelId="{CA22D5E9-72A6-4F38-9050-AEC0E4C41F10}" type="presParOf" srcId="{89AAB6F1-4252-48FD-AE88-DB0682BE6C38}" destId="{FC02EA69-9A07-40F2-B265-28FFD31FADA4}" srcOrd="2" destOrd="0" presId="urn:microsoft.com/office/officeart/2005/8/layout/vList2"/>
    <dgm:cxn modelId="{14258D09-81C4-4F04-BD9E-46F6DE5D4C9E}" type="presParOf" srcId="{89AAB6F1-4252-48FD-AE88-DB0682BE6C38}" destId="{B35797F4-CDCA-46C6-AF91-EB4B11980E0E}" srcOrd="3" destOrd="0" presId="urn:microsoft.com/office/officeart/2005/8/layout/vList2"/>
    <dgm:cxn modelId="{371C6492-586A-46F4-BDFB-20B2BC0831F5}" type="presParOf" srcId="{89AAB6F1-4252-48FD-AE88-DB0682BE6C38}" destId="{46AA55BC-EA27-4E17-8A72-BD6CB3C0C11F}" srcOrd="4" destOrd="0" presId="urn:microsoft.com/office/officeart/2005/8/layout/vList2"/>
    <dgm:cxn modelId="{3BBBB85E-85B3-4BA9-BDC1-77C635EB0C08}" type="presParOf" srcId="{89AAB6F1-4252-48FD-AE88-DB0682BE6C38}" destId="{E5654017-0963-4687-BF6C-DDEAA281E92E}" srcOrd="5" destOrd="0" presId="urn:microsoft.com/office/officeart/2005/8/layout/vList2"/>
    <dgm:cxn modelId="{35DA65B7-3894-4942-9D62-D1426FA8F13F}" type="presParOf" srcId="{89AAB6F1-4252-48FD-AE88-DB0682BE6C38}" destId="{ABCBA03D-F362-4375-9D08-2758893D6310}" srcOrd="6" destOrd="0" presId="urn:microsoft.com/office/officeart/2005/8/layout/vList2"/>
    <dgm:cxn modelId="{476E9F17-16CC-4B29-96E6-D91B2175E60D}" type="presParOf" srcId="{89AAB6F1-4252-48FD-AE88-DB0682BE6C38}" destId="{D962E6BD-DE75-4439-ABFA-61097D76E883}" srcOrd="7" destOrd="0" presId="urn:microsoft.com/office/officeart/2005/8/layout/vList2"/>
    <dgm:cxn modelId="{7B3BC9F9-B452-44D9-A3C3-D914FC63D2AE}" type="presParOf" srcId="{89AAB6F1-4252-48FD-AE88-DB0682BE6C38}" destId="{419AE7EC-6551-4444-A09B-D83B07298D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8C5EDC-F277-497B-B89F-9A9DE663B43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91A967-2F80-41AA-8526-73C0E78132B2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E3334170-0C78-4154-9024-BE109FF1BB7D}" type="parTrans" cxnId="{11A809DF-6146-4136-84A4-376C5878AF77}">
      <dgm:prSet/>
      <dgm:spPr/>
      <dgm:t>
        <a:bodyPr/>
        <a:lstStyle/>
        <a:p>
          <a:endParaRPr lang="en-US"/>
        </a:p>
      </dgm:t>
    </dgm:pt>
    <dgm:pt modelId="{AACDE941-3568-42A3-B7EC-BCD02A17B988}" type="sibTrans" cxnId="{11A809DF-6146-4136-84A4-376C5878AF77}">
      <dgm:prSet/>
      <dgm:spPr/>
      <dgm:t>
        <a:bodyPr/>
        <a:lstStyle/>
        <a:p>
          <a:endParaRPr lang="en-US"/>
        </a:p>
      </dgm:t>
    </dgm:pt>
    <dgm:pt modelId="{8F3D065C-FE67-4826-AEA5-153D4E70AA06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5242C3E9-F2EA-468D-8674-2C55F3D92904}" type="parTrans" cxnId="{C6DB93AC-73D2-4DDC-9407-5776472A0C8E}">
      <dgm:prSet/>
      <dgm:spPr/>
      <dgm:t>
        <a:bodyPr/>
        <a:lstStyle/>
        <a:p>
          <a:endParaRPr lang="en-US"/>
        </a:p>
      </dgm:t>
    </dgm:pt>
    <dgm:pt modelId="{2EF2C500-C849-4ADD-BB96-81F39CBC81F7}" type="sibTrans" cxnId="{C6DB93AC-73D2-4DDC-9407-5776472A0C8E}">
      <dgm:prSet/>
      <dgm:spPr/>
      <dgm:t>
        <a:bodyPr/>
        <a:lstStyle/>
        <a:p>
          <a:endParaRPr lang="en-US"/>
        </a:p>
      </dgm:t>
    </dgm:pt>
    <dgm:pt modelId="{74D1805D-21CD-472E-AEC7-6A98269B3937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4BF127C8-887A-4701-B622-6E62B48FEB43}" type="parTrans" cxnId="{12BB0F32-1119-4BE9-806A-A2AAA672E9C9}">
      <dgm:prSet/>
      <dgm:spPr/>
      <dgm:t>
        <a:bodyPr/>
        <a:lstStyle/>
        <a:p>
          <a:endParaRPr lang="en-US"/>
        </a:p>
      </dgm:t>
    </dgm:pt>
    <dgm:pt modelId="{34BD3930-59A4-42CB-835D-E38D4AD47E4C}" type="sibTrans" cxnId="{12BB0F32-1119-4BE9-806A-A2AAA672E9C9}">
      <dgm:prSet/>
      <dgm:spPr/>
      <dgm:t>
        <a:bodyPr/>
        <a:lstStyle/>
        <a:p>
          <a:endParaRPr lang="en-US"/>
        </a:p>
      </dgm:t>
    </dgm:pt>
    <dgm:pt modelId="{F5E01E90-0AFF-4BAF-A466-C1C7A2436339}" type="pres">
      <dgm:prSet presAssocID="{7B8C5EDC-F277-497B-B89F-9A9DE663B4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D9070F5-5268-4248-9C7F-A429CA8C1689}" type="pres">
      <dgm:prSet presAssocID="{FE91A967-2F80-41AA-8526-73C0E78132B2}" presName="hierRoot1" presStyleCnt="0"/>
      <dgm:spPr/>
    </dgm:pt>
    <dgm:pt modelId="{CC0BC7B5-9E82-454D-AA6A-0BC0A69669D4}" type="pres">
      <dgm:prSet presAssocID="{FE91A967-2F80-41AA-8526-73C0E78132B2}" presName="composite" presStyleCnt="0"/>
      <dgm:spPr/>
    </dgm:pt>
    <dgm:pt modelId="{0D9C0A1F-07AB-485D-96F0-C878941FFE96}" type="pres">
      <dgm:prSet presAssocID="{FE91A967-2F80-41AA-8526-73C0E78132B2}" presName="background" presStyleLbl="node0" presStyleIdx="0" presStyleCnt="3"/>
      <dgm:spPr/>
    </dgm:pt>
    <dgm:pt modelId="{D96902F0-73E7-45EF-B07A-8F4141371A13}" type="pres">
      <dgm:prSet presAssocID="{FE91A967-2F80-41AA-8526-73C0E78132B2}" presName="text" presStyleLbl="fgAcc0" presStyleIdx="0" presStyleCnt="3">
        <dgm:presLayoutVars>
          <dgm:chPref val="3"/>
        </dgm:presLayoutVars>
      </dgm:prSet>
      <dgm:spPr/>
    </dgm:pt>
    <dgm:pt modelId="{9276E199-88EF-4313-9156-E0247405F7D1}" type="pres">
      <dgm:prSet presAssocID="{FE91A967-2F80-41AA-8526-73C0E78132B2}" presName="hierChild2" presStyleCnt="0"/>
      <dgm:spPr/>
    </dgm:pt>
    <dgm:pt modelId="{400D7CA3-12B6-4AA2-9C44-5D176565617B}" type="pres">
      <dgm:prSet presAssocID="{8F3D065C-FE67-4826-AEA5-153D4E70AA06}" presName="hierRoot1" presStyleCnt="0"/>
      <dgm:spPr/>
    </dgm:pt>
    <dgm:pt modelId="{4E6C9E8B-6B9F-4F57-8542-A4794DB5B4D5}" type="pres">
      <dgm:prSet presAssocID="{8F3D065C-FE67-4826-AEA5-153D4E70AA06}" presName="composite" presStyleCnt="0"/>
      <dgm:spPr/>
    </dgm:pt>
    <dgm:pt modelId="{559ED6BF-F7B6-4DFC-91EB-73D612D238EE}" type="pres">
      <dgm:prSet presAssocID="{8F3D065C-FE67-4826-AEA5-153D4E70AA06}" presName="background" presStyleLbl="node0" presStyleIdx="1" presStyleCnt="3"/>
      <dgm:spPr/>
    </dgm:pt>
    <dgm:pt modelId="{18CC296A-453A-4AFE-B26C-410C67B191DC}" type="pres">
      <dgm:prSet presAssocID="{8F3D065C-FE67-4826-AEA5-153D4E70AA06}" presName="text" presStyleLbl="fgAcc0" presStyleIdx="1" presStyleCnt="3">
        <dgm:presLayoutVars>
          <dgm:chPref val="3"/>
        </dgm:presLayoutVars>
      </dgm:prSet>
      <dgm:spPr/>
    </dgm:pt>
    <dgm:pt modelId="{D3604671-0627-4E02-9EC6-915D625BB9EC}" type="pres">
      <dgm:prSet presAssocID="{8F3D065C-FE67-4826-AEA5-153D4E70AA06}" presName="hierChild2" presStyleCnt="0"/>
      <dgm:spPr/>
    </dgm:pt>
    <dgm:pt modelId="{899C0BE4-E847-4EF2-AEDD-4034F8C5BF9C}" type="pres">
      <dgm:prSet presAssocID="{74D1805D-21CD-472E-AEC7-6A98269B3937}" presName="hierRoot1" presStyleCnt="0"/>
      <dgm:spPr/>
    </dgm:pt>
    <dgm:pt modelId="{D9E032E4-B198-4168-B84A-3B1F71455413}" type="pres">
      <dgm:prSet presAssocID="{74D1805D-21CD-472E-AEC7-6A98269B3937}" presName="composite" presStyleCnt="0"/>
      <dgm:spPr/>
    </dgm:pt>
    <dgm:pt modelId="{C3D884CD-3C76-44EA-AE94-9C94E8669144}" type="pres">
      <dgm:prSet presAssocID="{74D1805D-21CD-472E-AEC7-6A98269B3937}" presName="background" presStyleLbl="node0" presStyleIdx="2" presStyleCnt="3"/>
      <dgm:spPr/>
    </dgm:pt>
    <dgm:pt modelId="{11931C70-7EE3-4D46-83D8-1E11159B390A}" type="pres">
      <dgm:prSet presAssocID="{74D1805D-21CD-472E-AEC7-6A98269B3937}" presName="text" presStyleLbl="fgAcc0" presStyleIdx="2" presStyleCnt="3">
        <dgm:presLayoutVars>
          <dgm:chPref val="3"/>
        </dgm:presLayoutVars>
      </dgm:prSet>
      <dgm:spPr/>
    </dgm:pt>
    <dgm:pt modelId="{84A7BB43-613D-4D42-9908-7B262133D8C9}" type="pres">
      <dgm:prSet presAssocID="{74D1805D-21CD-472E-AEC7-6A98269B3937}" presName="hierChild2" presStyleCnt="0"/>
      <dgm:spPr/>
    </dgm:pt>
  </dgm:ptLst>
  <dgm:cxnLst>
    <dgm:cxn modelId="{57BFEA04-ED56-46D7-A474-EC9371A5BB08}" type="presOf" srcId="{8F3D065C-FE67-4826-AEA5-153D4E70AA06}" destId="{18CC296A-453A-4AFE-B26C-410C67B191DC}" srcOrd="0" destOrd="0" presId="urn:microsoft.com/office/officeart/2005/8/layout/hierarchy1"/>
    <dgm:cxn modelId="{12BB0F32-1119-4BE9-806A-A2AAA672E9C9}" srcId="{7B8C5EDC-F277-497B-B89F-9A9DE663B434}" destId="{74D1805D-21CD-472E-AEC7-6A98269B3937}" srcOrd="2" destOrd="0" parTransId="{4BF127C8-887A-4701-B622-6E62B48FEB43}" sibTransId="{34BD3930-59A4-42CB-835D-E38D4AD47E4C}"/>
    <dgm:cxn modelId="{76581971-7C17-434C-816B-035BA5216086}" type="presOf" srcId="{7B8C5EDC-F277-497B-B89F-9A9DE663B434}" destId="{F5E01E90-0AFF-4BAF-A466-C1C7A2436339}" srcOrd="0" destOrd="0" presId="urn:microsoft.com/office/officeart/2005/8/layout/hierarchy1"/>
    <dgm:cxn modelId="{C6DB93AC-73D2-4DDC-9407-5776472A0C8E}" srcId="{7B8C5EDC-F277-497B-B89F-9A9DE663B434}" destId="{8F3D065C-FE67-4826-AEA5-153D4E70AA06}" srcOrd="1" destOrd="0" parTransId="{5242C3E9-F2EA-468D-8674-2C55F3D92904}" sibTransId="{2EF2C500-C849-4ADD-BB96-81F39CBC81F7}"/>
    <dgm:cxn modelId="{5DD17DAD-137B-4C4F-9B4A-B47DAB9B9EF4}" type="presOf" srcId="{74D1805D-21CD-472E-AEC7-6A98269B3937}" destId="{11931C70-7EE3-4D46-83D8-1E11159B390A}" srcOrd="0" destOrd="0" presId="urn:microsoft.com/office/officeart/2005/8/layout/hierarchy1"/>
    <dgm:cxn modelId="{11A809DF-6146-4136-84A4-376C5878AF77}" srcId="{7B8C5EDC-F277-497B-B89F-9A9DE663B434}" destId="{FE91A967-2F80-41AA-8526-73C0E78132B2}" srcOrd="0" destOrd="0" parTransId="{E3334170-0C78-4154-9024-BE109FF1BB7D}" sibTransId="{AACDE941-3568-42A3-B7EC-BCD02A17B988}"/>
    <dgm:cxn modelId="{D9A5A7E2-5DC2-4D86-8ACB-B03D139E4431}" type="presOf" srcId="{FE91A967-2F80-41AA-8526-73C0E78132B2}" destId="{D96902F0-73E7-45EF-B07A-8F4141371A13}" srcOrd="0" destOrd="0" presId="urn:microsoft.com/office/officeart/2005/8/layout/hierarchy1"/>
    <dgm:cxn modelId="{8550022A-4134-4683-8899-D46302C8C6BC}" type="presParOf" srcId="{F5E01E90-0AFF-4BAF-A466-C1C7A2436339}" destId="{5D9070F5-5268-4248-9C7F-A429CA8C1689}" srcOrd="0" destOrd="0" presId="urn:microsoft.com/office/officeart/2005/8/layout/hierarchy1"/>
    <dgm:cxn modelId="{6880EF52-344E-425C-B258-04A3C54228CA}" type="presParOf" srcId="{5D9070F5-5268-4248-9C7F-A429CA8C1689}" destId="{CC0BC7B5-9E82-454D-AA6A-0BC0A69669D4}" srcOrd="0" destOrd="0" presId="urn:microsoft.com/office/officeart/2005/8/layout/hierarchy1"/>
    <dgm:cxn modelId="{6028AFEC-F27F-4692-86DA-EDA1D92AED97}" type="presParOf" srcId="{CC0BC7B5-9E82-454D-AA6A-0BC0A69669D4}" destId="{0D9C0A1F-07AB-485D-96F0-C878941FFE96}" srcOrd="0" destOrd="0" presId="urn:microsoft.com/office/officeart/2005/8/layout/hierarchy1"/>
    <dgm:cxn modelId="{B5AE5EDB-60A4-4977-A973-3E0CA6EAB0AB}" type="presParOf" srcId="{CC0BC7B5-9E82-454D-AA6A-0BC0A69669D4}" destId="{D96902F0-73E7-45EF-B07A-8F4141371A13}" srcOrd="1" destOrd="0" presId="urn:microsoft.com/office/officeart/2005/8/layout/hierarchy1"/>
    <dgm:cxn modelId="{570EC161-67EF-4333-B354-5077C904C3C0}" type="presParOf" srcId="{5D9070F5-5268-4248-9C7F-A429CA8C1689}" destId="{9276E199-88EF-4313-9156-E0247405F7D1}" srcOrd="1" destOrd="0" presId="urn:microsoft.com/office/officeart/2005/8/layout/hierarchy1"/>
    <dgm:cxn modelId="{698D8CEE-1147-4EBC-9E60-01CA7EFC3F3D}" type="presParOf" srcId="{F5E01E90-0AFF-4BAF-A466-C1C7A2436339}" destId="{400D7CA3-12B6-4AA2-9C44-5D176565617B}" srcOrd="1" destOrd="0" presId="urn:microsoft.com/office/officeart/2005/8/layout/hierarchy1"/>
    <dgm:cxn modelId="{90CDF2AB-B1C8-4FCB-913F-E56A600544CE}" type="presParOf" srcId="{400D7CA3-12B6-4AA2-9C44-5D176565617B}" destId="{4E6C9E8B-6B9F-4F57-8542-A4794DB5B4D5}" srcOrd="0" destOrd="0" presId="urn:microsoft.com/office/officeart/2005/8/layout/hierarchy1"/>
    <dgm:cxn modelId="{3652CD17-325D-4558-B676-177FE4A4F9B7}" type="presParOf" srcId="{4E6C9E8B-6B9F-4F57-8542-A4794DB5B4D5}" destId="{559ED6BF-F7B6-4DFC-91EB-73D612D238EE}" srcOrd="0" destOrd="0" presId="urn:microsoft.com/office/officeart/2005/8/layout/hierarchy1"/>
    <dgm:cxn modelId="{DB28CE84-9731-4CA4-8067-0128F4928845}" type="presParOf" srcId="{4E6C9E8B-6B9F-4F57-8542-A4794DB5B4D5}" destId="{18CC296A-453A-4AFE-B26C-410C67B191DC}" srcOrd="1" destOrd="0" presId="urn:microsoft.com/office/officeart/2005/8/layout/hierarchy1"/>
    <dgm:cxn modelId="{231591BC-2013-464F-9D8C-05CFFADF03E4}" type="presParOf" srcId="{400D7CA3-12B6-4AA2-9C44-5D176565617B}" destId="{D3604671-0627-4E02-9EC6-915D625BB9EC}" srcOrd="1" destOrd="0" presId="urn:microsoft.com/office/officeart/2005/8/layout/hierarchy1"/>
    <dgm:cxn modelId="{97B8EC6A-2B66-483D-A580-88718F920F65}" type="presParOf" srcId="{F5E01E90-0AFF-4BAF-A466-C1C7A2436339}" destId="{899C0BE4-E847-4EF2-AEDD-4034F8C5BF9C}" srcOrd="2" destOrd="0" presId="urn:microsoft.com/office/officeart/2005/8/layout/hierarchy1"/>
    <dgm:cxn modelId="{43F5E164-6037-468A-9B77-7423216D09FF}" type="presParOf" srcId="{899C0BE4-E847-4EF2-AEDD-4034F8C5BF9C}" destId="{D9E032E4-B198-4168-B84A-3B1F71455413}" srcOrd="0" destOrd="0" presId="urn:microsoft.com/office/officeart/2005/8/layout/hierarchy1"/>
    <dgm:cxn modelId="{2B36EEEC-3F47-42CC-A20C-C4268F5AFC0C}" type="presParOf" srcId="{D9E032E4-B198-4168-B84A-3B1F71455413}" destId="{C3D884CD-3C76-44EA-AE94-9C94E8669144}" srcOrd="0" destOrd="0" presId="urn:microsoft.com/office/officeart/2005/8/layout/hierarchy1"/>
    <dgm:cxn modelId="{B10FD52E-F2EB-4BE3-B0A9-F9479A27BE96}" type="presParOf" srcId="{D9E032E4-B198-4168-B84A-3B1F71455413}" destId="{11931C70-7EE3-4D46-83D8-1E11159B390A}" srcOrd="1" destOrd="0" presId="urn:microsoft.com/office/officeart/2005/8/layout/hierarchy1"/>
    <dgm:cxn modelId="{42B58C1B-4ACF-44C5-9C12-0127CD696621}" type="presParOf" srcId="{899C0BE4-E847-4EF2-AEDD-4034F8C5BF9C}" destId="{84A7BB43-613D-4D42-9908-7B262133D8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388BC82-6D77-4561-BA9B-65478AB4A9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6BEA174-DCA9-427D-A6E1-DAFA17FFA3BA}">
      <dgm:prSet/>
      <dgm:spPr/>
      <dgm:t>
        <a:bodyPr/>
        <a:lstStyle/>
        <a:p>
          <a:r>
            <a:rPr lang="en-GB"/>
            <a:t>Should we get rid of the monarchy and have a president instead? </a:t>
          </a:r>
          <a:endParaRPr lang="en-US"/>
        </a:p>
      </dgm:t>
    </dgm:pt>
    <dgm:pt modelId="{EA6F3237-B08B-41DC-B0A8-15211C5F8F85}" type="parTrans" cxnId="{2C6C192A-728F-42ED-9D6F-7891446F57AB}">
      <dgm:prSet/>
      <dgm:spPr/>
      <dgm:t>
        <a:bodyPr/>
        <a:lstStyle/>
        <a:p>
          <a:endParaRPr lang="en-US"/>
        </a:p>
      </dgm:t>
    </dgm:pt>
    <dgm:pt modelId="{E01E10F7-C767-4B5F-A8DE-057D1B6D3325}" type="sibTrans" cxnId="{2C6C192A-728F-42ED-9D6F-7891446F57AB}">
      <dgm:prSet/>
      <dgm:spPr/>
      <dgm:t>
        <a:bodyPr/>
        <a:lstStyle/>
        <a:p>
          <a:endParaRPr lang="en-US"/>
        </a:p>
      </dgm:t>
    </dgm:pt>
    <dgm:pt modelId="{1BC7040B-2FC5-4F6F-A533-E686B2F1462B}">
      <dgm:prSet/>
      <dgm:spPr/>
      <dgm:t>
        <a:bodyPr/>
        <a:lstStyle/>
        <a:p>
          <a:r>
            <a:rPr lang="en-GB"/>
            <a:t>Prepare an answer for this for the workshop. </a:t>
          </a:r>
          <a:endParaRPr lang="en-US"/>
        </a:p>
      </dgm:t>
    </dgm:pt>
    <dgm:pt modelId="{9ECCA9A3-B6B1-42F7-A990-965EA17D21E8}" type="parTrans" cxnId="{7D5FD04C-DBAB-4704-B563-AC59869D0F83}">
      <dgm:prSet/>
      <dgm:spPr/>
      <dgm:t>
        <a:bodyPr/>
        <a:lstStyle/>
        <a:p>
          <a:endParaRPr lang="en-US"/>
        </a:p>
      </dgm:t>
    </dgm:pt>
    <dgm:pt modelId="{C71697C8-E040-4956-AB0E-67FFA6B5F1BA}" type="sibTrans" cxnId="{7D5FD04C-DBAB-4704-B563-AC59869D0F83}">
      <dgm:prSet/>
      <dgm:spPr/>
      <dgm:t>
        <a:bodyPr/>
        <a:lstStyle/>
        <a:p>
          <a:endParaRPr lang="en-US"/>
        </a:p>
      </dgm:t>
    </dgm:pt>
    <dgm:pt modelId="{919AB8E9-E163-41A9-8B79-41DE1FF9850B}" type="pres">
      <dgm:prSet presAssocID="{D388BC82-6D77-4561-BA9B-65478AB4A9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F3B49A-F5D6-42A4-BAE3-93A682A14E07}" type="pres">
      <dgm:prSet presAssocID="{86BEA174-DCA9-427D-A6E1-DAFA17FFA3BA}" presName="hierRoot1" presStyleCnt="0"/>
      <dgm:spPr/>
    </dgm:pt>
    <dgm:pt modelId="{A8B16C74-1B1C-4DDF-AEDE-DDB179841DEC}" type="pres">
      <dgm:prSet presAssocID="{86BEA174-DCA9-427D-A6E1-DAFA17FFA3BA}" presName="composite" presStyleCnt="0"/>
      <dgm:spPr/>
    </dgm:pt>
    <dgm:pt modelId="{ACF7722B-C088-4595-A4D7-563FD76AA3D3}" type="pres">
      <dgm:prSet presAssocID="{86BEA174-DCA9-427D-A6E1-DAFA17FFA3BA}" presName="background" presStyleLbl="node0" presStyleIdx="0" presStyleCnt="2"/>
      <dgm:spPr/>
    </dgm:pt>
    <dgm:pt modelId="{6D3F8691-1E2D-49DD-941B-E060E0DE2CBE}" type="pres">
      <dgm:prSet presAssocID="{86BEA174-DCA9-427D-A6E1-DAFA17FFA3BA}" presName="text" presStyleLbl="fgAcc0" presStyleIdx="0" presStyleCnt="2">
        <dgm:presLayoutVars>
          <dgm:chPref val="3"/>
        </dgm:presLayoutVars>
      </dgm:prSet>
      <dgm:spPr/>
    </dgm:pt>
    <dgm:pt modelId="{4B6DE25F-9041-46A9-BD1B-6352F8DBA054}" type="pres">
      <dgm:prSet presAssocID="{86BEA174-DCA9-427D-A6E1-DAFA17FFA3BA}" presName="hierChild2" presStyleCnt="0"/>
      <dgm:spPr/>
    </dgm:pt>
    <dgm:pt modelId="{B7046779-CEEF-4BC6-B4E9-023A3ECA742B}" type="pres">
      <dgm:prSet presAssocID="{1BC7040B-2FC5-4F6F-A533-E686B2F1462B}" presName="hierRoot1" presStyleCnt="0"/>
      <dgm:spPr/>
    </dgm:pt>
    <dgm:pt modelId="{C112FC11-F22E-490A-ACE1-62E52FA7F2F0}" type="pres">
      <dgm:prSet presAssocID="{1BC7040B-2FC5-4F6F-A533-E686B2F1462B}" presName="composite" presStyleCnt="0"/>
      <dgm:spPr/>
    </dgm:pt>
    <dgm:pt modelId="{61699D8A-24E1-45AF-96CF-F868DAD2308A}" type="pres">
      <dgm:prSet presAssocID="{1BC7040B-2FC5-4F6F-A533-E686B2F1462B}" presName="background" presStyleLbl="node0" presStyleIdx="1" presStyleCnt="2"/>
      <dgm:spPr/>
    </dgm:pt>
    <dgm:pt modelId="{8F290499-8EC4-43AF-8FC6-092701653B5D}" type="pres">
      <dgm:prSet presAssocID="{1BC7040B-2FC5-4F6F-A533-E686B2F1462B}" presName="text" presStyleLbl="fgAcc0" presStyleIdx="1" presStyleCnt="2">
        <dgm:presLayoutVars>
          <dgm:chPref val="3"/>
        </dgm:presLayoutVars>
      </dgm:prSet>
      <dgm:spPr/>
    </dgm:pt>
    <dgm:pt modelId="{5D920834-192F-43E0-9234-DFF97D6C7EF8}" type="pres">
      <dgm:prSet presAssocID="{1BC7040B-2FC5-4F6F-A533-E686B2F1462B}" presName="hierChild2" presStyleCnt="0"/>
      <dgm:spPr/>
    </dgm:pt>
  </dgm:ptLst>
  <dgm:cxnLst>
    <dgm:cxn modelId="{2C6C192A-728F-42ED-9D6F-7891446F57AB}" srcId="{D388BC82-6D77-4561-BA9B-65478AB4A9A1}" destId="{86BEA174-DCA9-427D-A6E1-DAFA17FFA3BA}" srcOrd="0" destOrd="0" parTransId="{EA6F3237-B08B-41DC-B0A8-15211C5F8F85}" sibTransId="{E01E10F7-C767-4B5F-A8DE-057D1B6D3325}"/>
    <dgm:cxn modelId="{7D5FD04C-DBAB-4704-B563-AC59869D0F83}" srcId="{D388BC82-6D77-4561-BA9B-65478AB4A9A1}" destId="{1BC7040B-2FC5-4F6F-A533-E686B2F1462B}" srcOrd="1" destOrd="0" parTransId="{9ECCA9A3-B6B1-42F7-A990-965EA17D21E8}" sibTransId="{C71697C8-E040-4956-AB0E-67FFA6B5F1BA}"/>
    <dgm:cxn modelId="{372BAAC1-1196-457C-BA79-AF89E412EDA6}" type="presOf" srcId="{86BEA174-DCA9-427D-A6E1-DAFA17FFA3BA}" destId="{6D3F8691-1E2D-49DD-941B-E060E0DE2CBE}" srcOrd="0" destOrd="0" presId="urn:microsoft.com/office/officeart/2005/8/layout/hierarchy1"/>
    <dgm:cxn modelId="{61F8CADE-94A6-45D6-B091-48EC8B8712DB}" type="presOf" srcId="{D388BC82-6D77-4561-BA9B-65478AB4A9A1}" destId="{919AB8E9-E163-41A9-8B79-41DE1FF9850B}" srcOrd="0" destOrd="0" presId="urn:microsoft.com/office/officeart/2005/8/layout/hierarchy1"/>
    <dgm:cxn modelId="{CB1C5FE1-63F3-439C-927D-6ED30EE30E22}" type="presOf" srcId="{1BC7040B-2FC5-4F6F-A533-E686B2F1462B}" destId="{8F290499-8EC4-43AF-8FC6-092701653B5D}" srcOrd="0" destOrd="0" presId="urn:microsoft.com/office/officeart/2005/8/layout/hierarchy1"/>
    <dgm:cxn modelId="{EDA47B4D-C071-4A07-8A4D-74834FADA289}" type="presParOf" srcId="{919AB8E9-E163-41A9-8B79-41DE1FF9850B}" destId="{93F3B49A-F5D6-42A4-BAE3-93A682A14E07}" srcOrd="0" destOrd="0" presId="urn:microsoft.com/office/officeart/2005/8/layout/hierarchy1"/>
    <dgm:cxn modelId="{203CF507-076D-4254-9403-7610B8EBE1B6}" type="presParOf" srcId="{93F3B49A-F5D6-42A4-BAE3-93A682A14E07}" destId="{A8B16C74-1B1C-4DDF-AEDE-DDB179841DEC}" srcOrd="0" destOrd="0" presId="urn:microsoft.com/office/officeart/2005/8/layout/hierarchy1"/>
    <dgm:cxn modelId="{8992A156-CB0B-4DD0-9AD0-CD79398F7A2F}" type="presParOf" srcId="{A8B16C74-1B1C-4DDF-AEDE-DDB179841DEC}" destId="{ACF7722B-C088-4595-A4D7-563FD76AA3D3}" srcOrd="0" destOrd="0" presId="urn:microsoft.com/office/officeart/2005/8/layout/hierarchy1"/>
    <dgm:cxn modelId="{D5D57C1C-E531-4E9A-BC90-0E59FD5A5F70}" type="presParOf" srcId="{A8B16C74-1B1C-4DDF-AEDE-DDB179841DEC}" destId="{6D3F8691-1E2D-49DD-941B-E060E0DE2CBE}" srcOrd="1" destOrd="0" presId="urn:microsoft.com/office/officeart/2005/8/layout/hierarchy1"/>
    <dgm:cxn modelId="{C9F6DA5C-7A8D-4127-8406-CCCC8024A3F6}" type="presParOf" srcId="{93F3B49A-F5D6-42A4-BAE3-93A682A14E07}" destId="{4B6DE25F-9041-46A9-BD1B-6352F8DBA054}" srcOrd="1" destOrd="0" presId="urn:microsoft.com/office/officeart/2005/8/layout/hierarchy1"/>
    <dgm:cxn modelId="{7EB9E7F6-DCB3-423E-A84A-19EEDB7E3101}" type="presParOf" srcId="{919AB8E9-E163-41A9-8B79-41DE1FF9850B}" destId="{B7046779-CEEF-4BC6-B4E9-023A3ECA742B}" srcOrd="1" destOrd="0" presId="urn:microsoft.com/office/officeart/2005/8/layout/hierarchy1"/>
    <dgm:cxn modelId="{173BE409-07F9-48C8-8E04-1272EAF09D24}" type="presParOf" srcId="{B7046779-CEEF-4BC6-B4E9-023A3ECA742B}" destId="{C112FC11-F22E-490A-ACE1-62E52FA7F2F0}" srcOrd="0" destOrd="0" presId="urn:microsoft.com/office/officeart/2005/8/layout/hierarchy1"/>
    <dgm:cxn modelId="{57A2BDFF-87D9-44E2-AEA1-ECC5C824F2D2}" type="presParOf" srcId="{C112FC11-F22E-490A-ACE1-62E52FA7F2F0}" destId="{61699D8A-24E1-45AF-96CF-F868DAD2308A}" srcOrd="0" destOrd="0" presId="urn:microsoft.com/office/officeart/2005/8/layout/hierarchy1"/>
    <dgm:cxn modelId="{4D1E2560-BCAF-40C2-8BB4-C41703DD5FED}" type="presParOf" srcId="{C112FC11-F22E-490A-ACE1-62E52FA7F2F0}" destId="{8F290499-8EC4-43AF-8FC6-092701653B5D}" srcOrd="1" destOrd="0" presId="urn:microsoft.com/office/officeart/2005/8/layout/hierarchy1"/>
    <dgm:cxn modelId="{D31F9A4C-17AF-4D70-96EA-211E84DC2938}" type="presParOf" srcId="{B7046779-CEEF-4BC6-B4E9-023A3ECA742B}" destId="{5D920834-192F-43E0-9234-DFF97D6C7E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7A14A4-1C69-4836-8A07-2ECB847C951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B56FE7-AA6C-4E13-B813-00927D92FA9B}">
      <dgm:prSet/>
      <dgm:spPr/>
      <dgm:t>
        <a:bodyPr/>
        <a:lstStyle/>
        <a:p>
          <a:r>
            <a:rPr lang="en-GB"/>
            <a:t>Charges with law making. </a:t>
          </a:r>
          <a:endParaRPr lang="en-US"/>
        </a:p>
      </dgm:t>
    </dgm:pt>
    <dgm:pt modelId="{D301C6F8-339A-41CD-A52B-F21451CE0E9C}" type="parTrans" cxnId="{FD7D8F66-9785-4E93-9220-06FA4C5418B0}">
      <dgm:prSet/>
      <dgm:spPr/>
      <dgm:t>
        <a:bodyPr/>
        <a:lstStyle/>
        <a:p>
          <a:endParaRPr lang="en-US"/>
        </a:p>
      </dgm:t>
    </dgm:pt>
    <dgm:pt modelId="{9029E8F5-BECB-4116-BE72-4EC45E224345}" type="sibTrans" cxnId="{FD7D8F66-9785-4E93-9220-06FA4C5418B0}">
      <dgm:prSet/>
      <dgm:spPr/>
      <dgm:t>
        <a:bodyPr/>
        <a:lstStyle/>
        <a:p>
          <a:endParaRPr lang="en-US"/>
        </a:p>
      </dgm:t>
    </dgm:pt>
    <dgm:pt modelId="{0D3DF7F2-6F44-423A-9BDD-1C17977A474B}">
      <dgm:prSet/>
      <dgm:spPr/>
      <dgm:t>
        <a:bodyPr/>
        <a:lstStyle/>
        <a:p>
          <a:r>
            <a:rPr lang="en-GB"/>
            <a:t>Scrutinising a bill. </a:t>
          </a:r>
          <a:endParaRPr lang="en-US"/>
        </a:p>
      </dgm:t>
    </dgm:pt>
    <dgm:pt modelId="{0694DB80-C162-4DC3-8965-FDCAD2730823}" type="parTrans" cxnId="{A7BB22D6-A262-4194-8524-5A8681717FCC}">
      <dgm:prSet/>
      <dgm:spPr/>
      <dgm:t>
        <a:bodyPr/>
        <a:lstStyle/>
        <a:p>
          <a:endParaRPr lang="en-US"/>
        </a:p>
      </dgm:t>
    </dgm:pt>
    <dgm:pt modelId="{CF63CBC5-348B-4B65-B781-3984263A9CA7}" type="sibTrans" cxnId="{A7BB22D6-A262-4194-8524-5A8681717FCC}">
      <dgm:prSet/>
      <dgm:spPr/>
      <dgm:t>
        <a:bodyPr/>
        <a:lstStyle/>
        <a:p>
          <a:endParaRPr lang="en-US"/>
        </a:p>
      </dgm:t>
    </dgm:pt>
    <dgm:pt modelId="{04ABEED3-7AD2-4469-B8C0-E77AA214418E}">
      <dgm:prSet/>
      <dgm:spPr/>
      <dgm:t>
        <a:bodyPr/>
        <a:lstStyle/>
        <a:p>
          <a:r>
            <a:rPr lang="en-GB"/>
            <a:t>Hold the executive to account.</a:t>
          </a:r>
          <a:endParaRPr lang="en-US"/>
        </a:p>
      </dgm:t>
    </dgm:pt>
    <dgm:pt modelId="{20A6A337-EDC2-4E45-A45B-8E720DB04141}" type="parTrans" cxnId="{7A305448-0318-4002-9045-6DE42E06E77F}">
      <dgm:prSet/>
      <dgm:spPr/>
      <dgm:t>
        <a:bodyPr/>
        <a:lstStyle/>
        <a:p>
          <a:endParaRPr lang="en-US"/>
        </a:p>
      </dgm:t>
    </dgm:pt>
    <dgm:pt modelId="{FEAFB438-7540-4C45-88AB-BEEC21B323B4}" type="sibTrans" cxnId="{7A305448-0318-4002-9045-6DE42E06E77F}">
      <dgm:prSet/>
      <dgm:spPr/>
      <dgm:t>
        <a:bodyPr/>
        <a:lstStyle/>
        <a:p>
          <a:endParaRPr lang="en-US"/>
        </a:p>
      </dgm:t>
    </dgm:pt>
    <dgm:pt modelId="{6FE5962F-2FE6-44AA-9942-CD48776BB6B8}">
      <dgm:prSet/>
      <dgm:spPr/>
      <dgm:t>
        <a:bodyPr/>
        <a:lstStyle/>
        <a:p>
          <a:r>
            <a:rPr lang="en-GB"/>
            <a:t>Where is parliament? </a:t>
          </a:r>
          <a:endParaRPr lang="en-US"/>
        </a:p>
      </dgm:t>
    </dgm:pt>
    <dgm:pt modelId="{5EE4A8C5-2D77-455A-A837-62C56156C6FA}" type="parTrans" cxnId="{C48ECA85-528D-493D-ADAC-EEA8CED6B9E9}">
      <dgm:prSet/>
      <dgm:spPr/>
      <dgm:t>
        <a:bodyPr/>
        <a:lstStyle/>
        <a:p>
          <a:endParaRPr lang="en-US"/>
        </a:p>
      </dgm:t>
    </dgm:pt>
    <dgm:pt modelId="{0ACF1691-AD04-4027-BD7F-586FA33B532E}" type="sibTrans" cxnId="{C48ECA85-528D-493D-ADAC-EEA8CED6B9E9}">
      <dgm:prSet/>
      <dgm:spPr/>
      <dgm:t>
        <a:bodyPr/>
        <a:lstStyle/>
        <a:p>
          <a:endParaRPr lang="en-US"/>
        </a:p>
      </dgm:t>
    </dgm:pt>
    <dgm:pt modelId="{3A500C04-B85B-46E7-B561-47BD73BAF271}">
      <dgm:prSet/>
      <dgm:spPr/>
      <dgm:t>
        <a:bodyPr/>
        <a:lstStyle/>
        <a:p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F8466022-65D9-4DF7-9666-A6AD59C1AC1C}" type="parTrans" cxnId="{C31DCEBB-4D30-4C99-82C7-BA342913F228}">
      <dgm:prSet/>
      <dgm:spPr/>
      <dgm:t>
        <a:bodyPr/>
        <a:lstStyle/>
        <a:p>
          <a:endParaRPr lang="en-US"/>
        </a:p>
      </dgm:t>
    </dgm:pt>
    <dgm:pt modelId="{6A1B6FC6-E1A6-4AE0-BB09-89F3A6CF26AB}" type="sibTrans" cxnId="{C31DCEBB-4D30-4C99-82C7-BA342913F228}">
      <dgm:prSet/>
      <dgm:spPr/>
      <dgm:t>
        <a:bodyPr/>
        <a:lstStyle/>
        <a:p>
          <a:endParaRPr lang="en-US"/>
        </a:p>
      </dgm:t>
    </dgm:pt>
    <dgm:pt modelId="{28E8A41A-2AF4-4A1F-B36F-AE22D08163CE}">
      <dgm:prSet/>
      <dgm:spPr/>
      <dgm:t>
        <a:bodyPr/>
        <a:lstStyle/>
        <a:p>
          <a:r>
            <a:rPr lang="en-GB"/>
            <a:t>Upper chamber which is the house of lords. </a:t>
          </a:r>
          <a:endParaRPr lang="en-US"/>
        </a:p>
      </dgm:t>
    </dgm:pt>
    <dgm:pt modelId="{E8DEB17C-E55B-464F-9E95-7E08D035B680}" type="parTrans" cxnId="{960D6A61-19B6-40AA-B061-4C1630DA0361}">
      <dgm:prSet/>
      <dgm:spPr/>
      <dgm:t>
        <a:bodyPr/>
        <a:lstStyle/>
        <a:p>
          <a:endParaRPr lang="en-US"/>
        </a:p>
      </dgm:t>
    </dgm:pt>
    <dgm:pt modelId="{7B380D7C-6D37-4A69-A2CC-F2F2BA049089}" type="sibTrans" cxnId="{960D6A61-19B6-40AA-B061-4C1630DA0361}">
      <dgm:prSet/>
      <dgm:spPr/>
      <dgm:t>
        <a:bodyPr/>
        <a:lstStyle/>
        <a:p>
          <a:endParaRPr lang="en-US"/>
        </a:p>
      </dgm:t>
    </dgm:pt>
    <dgm:pt modelId="{B0F26183-F40F-4A00-8DA2-184704823724}" type="pres">
      <dgm:prSet presAssocID="{467A14A4-1C69-4836-8A07-2ECB847C9515}" presName="vert0" presStyleCnt="0">
        <dgm:presLayoutVars>
          <dgm:dir/>
          <dgm:animOne val="branch"/>
          <dgm:animLvl val="lvl"/>
        </dgm:presLayoutVars>
      </dgm:prSet>
      <dgm:spPr/>
    </dgm:pt>
    <dgm:pt modelId="{C5DEDEE6-A258-47EF-BAFC-D587A4D65DCC}" type="pres">
      <dgm:prSet presAssocID="{C5B56FE7-AA6C-4E13-B813-00927D92FA9B}" presName="thickLine" presStyleLbl="alignNode1" presStyleIdx="0" presStyleCnt="6"/>
      <dgm:spPr/>
    </dgm:pt>
    <dgm:pt modelId="{724567BB-D4CA-46F6-8DD2-A2117128CF12}" type="pres">
      <dgm:prSet presAssocID="{C5B56FE7-AA6C-4E13-B813-00927D92FA9B}" presName="horz1" presStyleCnt="0"/>
      <dgm:spPr/>
    </dgm:pt>
    <dgm:pt modelId="{27B8D52C-7421-4D48-852E-C02207CDEE0F}" type="pres">
      <dgm:prSet presAssocID="{C5B56FE7-AA6C-4E13-B813-00927D92FA9B}" presName="tx1" presStyleLbl="revTx" presStyleIdx="0" presStyleCnt="6"/>
      <dgm:spPr/>
    </dgm:pt>
    <dgm:pt modelId="{C1B1D849-7EB7-41FE-96D1-C41D9EE021E5}" type="pres">
      <dgm:prSet presAssocID="{C5B56FE7-AA6C-4E13-B813-00927D92FA9B}" presName="vert1" presStyleCnt="0"/>
      <dgm:spPr/>
    </dgm:pt>
    <dgm:pt modelId="{77E83ABC-0A68-45CB-8E42-FB04EEB1A19C}" type="pres">
      <dgm:prSet presAssocID="{0D3DF7F2-6F44-423A-9BDD-1C17977A474B}" presName="thickLine" presStyleLbl="alignNode1" presStyleIdx="1" presStyleCnt="6"/>
      <dgm:spPr/>
    </dgm:pt>
    <dgm:pt modelId="{CEC4EF81-460D-43AF-9656-A4F9FBF23D50}" type="pres">
      <dgm:prSet presAssocID="{0D3DF7F2-6F44-423A-9BDD-1C17977A474B}" presName="horz1" presStyleCnt="0"/>
      <dgm:spPr/>
    </dgm:pt>
    <dgm:pt modelId="{A840FEA4-C7D5-4EAE-9690-4051C4A2A847}" type="pres">
      <dgm:prSet presAssocID="{0D3DF7F2-6F44-423A-9BDD-1C17977A474B}" presName="tx1" presStyleLbl="revTx" presStyleIdx="1" presStyleCnt="6"/>
      <dgm:spPr/>
    </dgm:pt>
    <dgm:pt modelId="{695E17FA-3CBC-4242-A6DF-1816B358CB7E}" type="pres">
      <dgm:prSet presAssocID="{0D3DF7F2-6F44-423A-9BDD-1C17977A474B}" presName="vert1" presStyleCnt="0"/>
      <dgm:spPr/>
    </dgm:pt>
    <dgm:pt modelId="{367376C9-C59A-48BC-99E7-B6D19340F03E}" type="pres">
      <dgm:prSet presAssocID="{04ABEED3-7AD2-4469-B8C0-E77AA214418E}" presName="thickLine" presStyleLbl="alignNode1" presStyleIdx="2" presStyleCnt="6"/>
      <dgm:spPr/>
    </dgm:pt>
    <dgm:pt modelId="{2E6EA163-6CB0-40EB-9670-CEB0A0F8AEC9}" type="pres">
      <dgm:prSet presAssocID="{04ABEED3-7AD2-4469-B8C0-E77AA214418E}" presName="horz1" presStyleCnt="0"/>
      <dgm:spPr/>
    </dgm:pt>
    <dgm:pt modelId="{FBF1A509-9588-4A75-9A28-C9E6B2BD83AD}" type="pres">
      <dgm:prSet presAssocID="{04ABEED3-7AD2-4469-B8C0-E77AA214418E}" presName="tx1" presStyleLbl="revTx" presStyleIdx="2" presStyleCnt="6"/>
      <dgm:spPr/>
    </dgm:pt>
    <dgm:pt modelId="{B6D278AC-958B-48B1-BE7C-E51A19395C01}" type="pres">
      <dgm:prSet presAssocID="{04ABEED3-7AD2-4469-B8C0-E77AA214418E}" presName="vert1" presStyleCnt="0"/>
      <dgm:spPr/>
    </dgm:pt>
    <dgm:pt modelId="{556E00A0-CFE2-4458-A02E-B6BF68B1D4B3}" type="pres">
      <dgm:prSet presAssocID="{6FE5962F-2FE6-44AA-9942-CD48776BB6B8}" presName="thickLine" presStyleLbl="alignNode1" presStyleIdx="3" presStyleCnt="6"/>
      <dgm:spPr/>
    </dgm:pt>
    <dgm:pt modelId="{521B52C9-5B99-44EB-AE1A-FD0A3CB09C11}" type="pres">
      <dgm:prSet presAssocID="{6FE5962F-2FE6-44AA-9942-CD48776BB6B8}" presName="horz1" presStyleCnt="0"/>
      <dgm:spPr/>
    </dgm:pt>
    <dgm:pt modelId="{82D2C34F-B1E2-470B-9191-49C868771092}" type="pres">
      <dgm:prSet presAssocID="{6FE5962F-2FE6-44AA-9942-CD48776BB6B8}" presName="tx1" presStyleLbl="revTx" presStyleIdx="3" presStyleCnt="6"/>
      <dgm:spPr/>
    </dgm:pt>
    <dgm:pt modelId="{A7657103-C031-4060-A938-90A7E7E25A9A}" type="pres">
      <dgm:prSet presAssocID="{6FE5962F-2FE6-44AA-9942-CD48776BB6B8}" presName="vert1" presStyleCnt="0"/>
      <dgm:spPr/>
    </dgm:pt>
    <dgm:pt modelId="{0C785E0B-FE02-4FBD-9B3B-450F183B02A6}" type="pres">
      <dgm:prSet presAssocID="{3A500C04-B85B-46E7-B561-47BD73BAF271}" presName="thickLine" presStyleLbl="alignNode1" presStyleIdx="4" presStyleCnt="6"/>
      <dgm:spPr/>
    </dgm:pt>
    <dgm:pt modelId="{7AF7DCCD-365E-4F28-9CB4-299CF3178FC9}" type="pres">
      <dgm:prSet presAssocID="{3A500C04-B85B-46E7-B561-47BD73BAF271}" presName="horz1" presStyleCnt="0"/>
      <dgm:spPr/>
    </dgm:pt>
    <dgm:pt modelId="{CB66871F-E2FD-442E-97B1-E98897CA8CE3}" type="pres">
      <dgm:prSet presAssocID="{3A500C04-B85B-46E7-B561-47BD73BAF271}" presName="tx1" presStyleLbl="revTx" presStyleIdx="4" presStyleCnt="6"/>
      <dgm:spPr/>
    </dgm:pt>
    <dgm:pt modelId="{E88A5C17-EE83-43A8-82A4-6E7337587418}" type="pres">
      <dgm:prSet presAssocID="{3A500C04-B85B-46E7-B561-47BD73BAF271}" presName="vert1" presStyleCnt="0"/>
      <dgm:spPr/>
    </dgm:pt>
    <dgm:pt modelId="{6CF2270A-9BE8-4343-890C-4F31D7B1BCCC}" type="pres">
      <dgm:prSet presAssocID="{28E8A41A-2AF4-4A1F-B36F-AE22D08163CE}" presName="thickLine" presStyleLbl="alignNode1" presStyleIdx="5" presStyleCnt="6"/>
      <dgm:spPr/>
    </dgm:pt>
    <dgm:pt modelId="{A6E2EE0B-AACA-41D9-B092-65F4A975DF24}" type="pres">
      <dgm:prSet presAssocID="{28E8A41A-2AF4-4A1F-B36F-AE22D08163CE}" presName="horz1" presStyleCnt="0"/>
      <dgm:spPr/>
    </dgm:pt>
    <dgm:pt modelId="{2F1991D3-E064-4197-856F-DBE75DE3D841}" type="pres">
      <dgm:prSet presAssocID="{28E8A41A-2AF4-4A1F-B36F-AE22D08163CE}" presName="tx1" presStyleLbl="revTx" presStyleIdx="5" presStyleCnt="6"/>
      <dgm:spPr/>
    </dgm:pt>
    <dgm:pt modelId="{6C7DE5B8-6CF8-40C0-B5C9-FCFA69978EB0}" type="pres">
      <dgm:prSet presAssocID="{28E8A41A-2AF4-4A1F-B36F-AE22D08163CE}" presName="vert1" presStyleCnt="0"/>
      <dgm:spPr/>
    </dgm:pt>
  </dgm:ptLst>
  <dgm:cxnLst>
    <dgm:cxn modelId="{81758205-B180-4BB3-944E-DDE877E1A564}" type="presOf" srcId="{28E8A41A-2AF4-4A1F-B36F-AE22D08163CE}" destId="{2F1991D3-E064-4197-856F-DBE75DE3D841}" srcOrd="0" destOrd="0" presId="urn:microsoft.com/office/officeart/2008/layout/LinedList"/>
    <dgm:cxn modelId="{9170FC05-7B81-46CA-B344-0F3DAD5753C3}" type="presOf" srcId="{3A500C04-B85B-46E7-B561-47BD73BAF271}" destId="{CB66871F-E2FD-442E-97B1-E98897CA8CE3}" srcOrd="0" destOrd="0" presId="urn:microsoft.com/office/officeart/2008/layout/LinedList"/>
    <dgm:cxn modelId="{0F531E0B-2FC3-42B5-A90D-D6D7E20EBC52}" type="presOf" srcId="{0D3DF7F2-6F44-423A-9BDD-1C17977A474B}" destId="{A840FEA4-C7D5-4EAE-9690-4051C4A2A847}" srcOrd="0" destOrd="0" presId="urn:microsoft.com/office/officeart/2008/layout/LinedList"/>
    <dgm:cxn modelId="{7A305448-0318-4002-9045-6DE42E06E77F}" srcId="{467A14A4-1C69-4836-8A07-2ECB847C9515}" destId="{04ABEED3-7AD2-4469-B8C0-E77AA214418E}" srcOrd="2" destOrd="0" parTransId="{20A6A337-EDC2-4E45-A45B-8E720DB04141}" sibTransId="{FEAFB438-7540-4C45-88AB-BEEC21B323B4}"/>
    <dgm:cxn modelId="{4CB4C060-BCB7-4D3B-B8AB-02649811EC18}" type="presOf" srcId="{6FE5962F-2FE6-44AA-9942-CD48776BB6B8}" destId="{82D2C34F-B1E2-470B-9191-49C868771092}" srcOrd="0" destOrd="0" presId="urn:microsoft.com/office/officeart/2008/layout/LinedList"/>
    <dgm:cxn modelId="{960D6A61-19B6-40AA-B061-4C1630DA0361}" srcId="{467A14A4-1C69-4836-8A07-2ECB847C9515}" destId="{28E8A41A-2AF4-4A1F-B36F-AE22D08163CE}" srcOrd="5" destOrd="0" parTransId="{E8DEB17C-E55B-464F-9E95-7E08D035B680}" sibTransId="{7B380D7C-6D37-4A69-A2CC-F2F2BA049089}"/>
    <dgm:cxn modelId="{FD7D8F66-9785-4E93-9220-06FA4C5418B0}" srcId="{467A14A4-1C69-4836-8A07-2ECB847C9515}" destId="{C5B56FE7-AA6C-4E13-B813-00927D92FA9B}" srcOrd="0" destOrd="0" parTransId="{D301C6F8-339A-41CD-A52B-F21451CE0E9C}" sibTransId="{9029E8F5-BECB-4116-BE72-4EC45E224345}"/>
    <dgm:cxn modelId="{25273774-73EC-44E9-86FF-D30BCE4C7C2D}" type="presOf" srcId="{C5B56FE7-AA6C-4E13-B813-00927D92FA9B}" destId="{27B8D52C-7421-4D48-852E-C02207CDEE0F}" srcOrd="0" destOrd="0" presId="urn:microsoft.com/office/officeart/2008/layout/LinedList"/>
    <dgm:cxn modelId="{C48ECA85-528D-493D-ADAC-EEA8CED6B9E9}" srcId="{467A14A4-1C69-4836-8A07-2ECB847C9515}" destId="{6FE5962F-2FE6-44AA-9942-CD48776BB6B8}" srcOrd="3" destOrd="0" parTransId="{5EE4A8C5-2D77-455A-A837-62C56156C6FA}" sibTransId="{0ACF1691-AD04-4027-BD7F-586FA33B532E}"/>
    <dgm:cxn modelId="{C31DCEBB-4D30-4C99-82C7-BA342913F228}" srcId="{467A14A4-1C69-4836-8A07-2ECB847C9515}" destId="{3A500C04-B85B-46E7-B561-47BD73BAF271}" srcOrd="4" destOrd="0" parTransId="{F8466022-65D9-4DF7-9666-A6AD59C1AC1C}" sibTransId="{6A1B6FC6-E1A6-4AE0-BB09-89F3A6CF26AB}"/>
    <dgm:cxn modelId="{A7BB22D6-A262-4194-8524-5A8681717FCC}" srcId="{467A14A4-1C69-4836-8A07-2ECB847C9515}" destId="{0D3DF7F2-6F44-423A-9BDD-1C17977A474B}" srcOrd="1" destOrd="0" parTransId="{0694DB80-C162-4DC3-8965-FDCAD2730823}" sibTransId="{CF63CBC5-348B-4B65-B781-3984263A9CA7}"/>
    <dgm:cxn modelId="{A92810D8-4918-4543-8652-B62652FABC5D}" type="presOf" srcId="{467A14A4-1C69-4836-8A07-2ECB847C9515}" destId="{B0F26183-F40F-4A00-8DA2-184704823724}" srcOrd="0" destOrd="0" presId="urn:microsoft.com/office/officeart/2008/layout/LinedList"/>
    <dgm:cxn modelId="{6F0E37F6-008E-4188-8449-B2EFB361ECA5}" type="presOf" srcId="{04ABEED3-7AD2-4469-B8C0-E77AA214418E}" destId="{FBF1A509-9588-4A75-9A28-C9E6B2BD83AD}" srcOrd="0" destOrd="0" presId="urn:microsoft.com/office/officeart/2008/layout/LinedList"/>
    <dgm:cxn modelId="{877E0A26-8CED-4685-8637-205D0344AED2}" type="presParOf" srcId="{B0F26183-F40F-4A00-8DA2-184704823724}" destId="{C5DEDEE6-A258-47EF-BAFC-D587A4D65DCC}" srcOrd="0" destOrd="0" presId="urn:microsoft.com/office/officeart/2008/layout/LinedList"/>
    <dgm:cxn modelId="{5AA3CCE7-3F7C-48AA-B75F-59A768E00DB2}" type="presParOf" srcId="{B0F26183-F40F-4A00-8DA2-184704823724}" destId="{724567BB-D4CA-46F6-8DD2-A2117128CF12}" srcOrd="1" destOrd="0" presId="urn:microsoft.com/office/officeart/2008/layout/LinedList"/>
    <dgm:cxn modelId="{E8C8845B-7A64-4437-A055-7721CEEB8382}" type="presParOf" srcId="{724567BB-D4CA-46F6-8DD2-A2117128CF12}" destId="{27B8D52C-7421-4D48-852E-C02207CDEE0F}" srcOrd="0" destOrd="0" presId="urn:microsoft.com/office/officeart/2008/layout/LinedList"/>
    <dgm:cxn modelId="{A52D5B4A-31DC-4F32-98EB-2C765CC97D4D}" type="presParOf" srcId="{724567BB-D4CA-46F6-8DD2-A2117128CF12}" destId="{C1B1D849-7EB7-41FE-96D1-C41D9EE021E5}" srcOrd="1" destOrd="0" presId="urn:microsoft.com/office/officeart/2008/layout/LinedList"/>
    <dgm:cxn modelId="{EF68F67E-1FF3-4622-875B-7B9B5945F29B}" type="presParOf" srcId="{B0F26183-F40F-4A00-8DA2-184704823724}" destId="{77E83ABC-0A68-45CB-8E42-FB04EEB1A19C}" srcOrd="2" destOrd="0" presId="urn:microsoft.com/office/officeart/2008/layout/LinedList"/>
    <dgm:cxn modelId="{5AA9F88D-1CF7-4E99-93C7-0B24014F9EB3}" type="presParOf" srcId="{B0F26183-F40F-4A00-8DA2-184704823724}" destId="{CEC4EF81-460D-43AF-9656-A4F9FBF23D50}" srcOrd="3" destOrd="0" presId="urn:microsoft.com/office/officeart/2008/layout/LinedList"/>
    <dgm:cxn modelId="{55AD8C23-B969-41B8-B036-51FB0F8671F9}" type="presParOf" srcId="{CEC4EF81-460D-43AF-9656-A4F9FBF23D50}" destId="{A840FEA4-C7D5-4EAE-9690-4051C4A2A847}" srcOrd="0" destOrd="0" presId="urn:microsoft.com/office/officeart/2008/layout/LinedList"/>
    <dgm:cxn modelId="{713F2054-631C-40AF-A65C-80896FA6B3BC}" type="presParOf" srcId="{CEC4EF81-460D-43AF-9656-A4F9FBF23D50}" destId="{695E17FA-3CBC-4242-A6DF-1816B358CB7E}" srcOrd="1" destOrd="0" presId="urn:microsoft.com/office/officeart/2008/layout/LinedList"/>
    <dgm:cxn modelId="{29A5AA0E-CB89-450E-A539-B67E33F3850D}" type="presParOf" srcId="{B0F26183-F40F-4A00-8DA2-184704823724}" destId="{367376C9-C59A-48BC-99E7-B6D19340F03E}" srcOrd="4" destOrd="0" presId="urn:microsoft.com/office/officeart/2008/layout/LinedList"/>
    <dgm:cxn modelId="{FEB27421-8C0E-4DA4-8937-157A37713715}" type="presParOf" srcId="{B0F26183-F40F-4A00-8DA2-184704823724}" destId="{2E6EA163-6CB0-40EB-9670-CEB0A0F8AEC9}" srcOrd="5" destOrd="0" presId="urn:microsoft.com/office/officeart/2008/layout/LinedList"/>
    <dgm:cxn modelId="{921DA693-F50F-4627-884F-198F576CF897}" type="presParOf" srcId="{2E6EA163-6CB0-40EB-9670-CEB0A0F8AEC9}" destId="{FBF1A509-9588-4A75-9A28-C9E6B2BD83AD}" srcOrd="0" destOrd="0" presId="urn:microsoft.com/office/officeart/2008/layout/LinedList"/>
    <dgm:cxn modelId="{409ADCC8-9E8E-44A8-8B64-400EA5AEF7FE}" type="presParOf" srcId="{2E6EA163-6CB0-40EB-9670-CEB0A0F8AEC9}" destId="{B6D278AC-958B-48B1-BE7C-E51A19395C01}" srcOrd="1" destOrd="0" presId="urn:microsoft.com/office/officeart/2008/layout/LinedList"/>
    <dgm:cxn modelId="{20C21FD4-2364-405A-86FE-B3D7014E0934}" type="presParOf" srcId="{B0F26183-F40F-4A00-8DA2-184704823724}" destId="{556E00A0-CFE2-4458-A02E-B6BF68B1D4B3}" srcOrd="6" destOrd="0" presId="urn:microsoft.com/office/officeart/2008/layout/LinedList"/>
    <dgm:cxn modelId="{BC13279C-A383-41F7-9879-068D22263D9D}" type="presParOf" srcId="{B0F26183-F40F-4A00-8DA2-184704823724}" destId="{521B52C9-5B99-44EB-AE1A-FD0A3CB09C11}" srcOrd="7" destOrd="0" presId="urn:microsoft.com/office/officeart/2008/layout/LinedList"/>
    <dgm:cxn modelId="{F2E1EDE4-0859-4E8B-B4C2-458FCF561DBD}" type="presParOf" srcId="{521B52C9-5B99-44EB-AE1A-FD0A3CB09C11}" destId="{82D2C34F-B1E2-470B-9191-49C868771092}" srcOrd="0" destOrd="0" presId="urn:microsoft.com/office/officeart/2008/layout/LinedList"/>
    <dgm:cxn modelId="{6A93C070-F960-4873-AF5D-DF976ED91C04}" type="presParOf" srcId="{521B52C9-5B99-44EB-AE1A-FD0A3CB09C11}" destId="{A7657103-C031-4060-A938-90A7E7E25A9A}" srcOrd="1" destOrd="0" presId="urn:microsoft.com/office/officeart/2008/layout/LinedList"/>
    <dgm:cxn modelId="{0F0262A0-2E11-4D7C-BDCF-B519E58B204E}" type="presParOf" srcId="{B0F26183-F40F-4A00-8DA2-184704823724}" destId="{0C785E0B-FE02-4FBD-9B3B-450F183B02A6}" srcOrd="8" destOrd="0" presId="urn:microsoft.com/office/officeart/2008/layout/LinedList"/>
    <dgm:cxn modelId="{53781D0B-7E8F-4B32-A0CC-F12BB55AD724}" type="presParOf" srcId="{B0F26183-F40F-4A00-8DA2-184704823724}" destId="{7AF7DCCD-365E-4F28-9CB4-299CF3178FC9}" srcOrd="9" destOrd="0" presId="urn:microsoft.com/office/officeart/2008/layout/LinedList"/>
    <dgm:cxn modelId="{7EE50A31-7B76-4E64-9EA4-E885B4C61C9C}" type="presParOf" srcId="{7AF7DCCD-365E-4F28-9CB4-299CF3178FC9}" destId="{CB66871F-E2FD-442E-97B1-E98897CA8CE3}" srcOrd="0" destOrd="0" presId="urn:microsoft.com/office/officeart/2008/layout/LinedList"/>
    <dgm:cxn modelId="{16D586ED-8FF8-4201-8861-DB8D3C9EA72B}" type="presParOf" srcId="{7AF7DCCD-365E-4F28-9CB4-299CF3178FC9}" destId="{E88A5C17-EE83-43A8-82A4-6E7337587418}" srcOrd="1" destOrd="0" presId="urn:microsoft.com/office/officeart/2008/layout/LinedList"/>
    <dgm:cxn modelId="{7BE90C6C-E51B-4695-A036-0EA6CFB19DEF}" type="presParOf" srcId="{B0F26183-F40F-4A00-8DA2-184704823724}" destId="{6CF2270A-9BE8-4343-890C-4F31D7B1BCCC}" srcOrd="10" destOrd="0" presId="urn:microsoft.com/office/officeart/2008/layout/LinedList"/>
    <dgm:cxn modelId="{609D0E0F-FDCA-4541-822F-6432F9C145F5}" type="presParOf" srcId="{B0F26183-F40F-4A00-8DA2-184704823724}" destId="{A6E2EE0B-AACA-41D9-B092-65F4A975DF24}" srcOrd="11" destOrd="0" presId="urn:microsoft.com/office/officeart/2008/layout/LinedList"/>
    <dgm:cxn modelId="{9F6D4C3A-F284-40C0-A281-CC3796772F45}" type="presParOf" srcId="{A6E2EE0B-AACA-41D9-B092-65F4A975DF24}" destId="{2F1991D3-E064-4197-856F-DBE75DE3D841}" srcOrd="0" destOrd="0" presId="urn:microsoft.com/office/officeart/2008/layout/LinedList"/>
    <dgm:cxn modelId="{35AEFCB5-432A-4575-BAFD-5AEC0E090C01}" type="presParOf" srcId="{A6E2EE0B-AACA-41D9-B092-65F4A975DF24}" destId="{6C7DE5B8-6CF8-40C0-B5C9-FCFA69978E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15636B7-A35C-43B0-98CB-C98D28B59C9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F46217-1B8F-45FA-825D-DB1398B1516E}">
      <dgm:prSet/>
      <dgm:spPr/>
      <dgm:t>
        <a:bodyPr/>
        <a:lstStyle/>
        <a:p>
          <a:r>
            <a:rPr lang="en-GB"/>
            <a:t>The house of commons select committee on procedure; </a:t>
          </a:r>
          <a:endParaRPr lang="en-US"/>
        </a:p>
      </dgm:t>
    </dgm:pt>
    <dgm:pt modelId="{CB55F3CE-0DD8-4264-8ADF-13EBC84EB942}" type="parTrans" cxnId="{37A5AB63-7327-4D82-BDC0-356750327BBD}">
      <dgm:prSet/>
      <dgm:spPr/>
      <dgm:t>
        <a:bodyPr/>
        <a:lstStyle/>
        <a:p>
          <a:endParaRPr lang="en-US"/>
        </a:p>
      </dgm:t>
    </dgm:pt>
    <dgm:pt modelId="{97CC75BA-6C82-4C47-818E-F54E6E1EB7B9}" type="sibTrans" cxnId="{37A5AB63-7327-4D82-BDC0-356750327BBD}">
      <dgm:prSet/>
      <dgm:spPr/>
      <dgm:t>
        <a:bodyPr/>
        <a:lstStyle/>
        <a:p>
          <a:endParaRPr lang="en-US"/>
        </a:p>
      </dgm:t>
    </dgm:pt>
    <dgm:pt modelId="{CAD14233-CCBB-43AE-9009-22CE9984F858}">
      <dgm:prSet/>
      <dgm:spPr/>
      <dgm:t>
        <a:bodyPr/>
        <a:lstStyle/>
        <a:p>
          <a:r>
            <a:rPr lang="en-GB"/>
            <a:t>Tasks include; Enacting, Scrutinising, controlling expenditure, Redressing constituents grievances. </a:t>
          </a:r>
          <a:endParaRPr lang="en-US"/>
        </a:p>
      </dgm:t>
    </dgm:pt>
    <dgm:pt modelId="{B3430BD1-0415-480D-80DB-AAB404E813CD}" type="parTrans" cxnId="{F6ED8295-1676-4DD3-BF0E-7CA55D8A12E7}">
      <dgm:prSet/>
      <dgm:spPr/>
      <dgm:t>
        <a:bodyPr/>
        <a:lstStyle/>
        <a:p>
          <a:endParaRPr lang="en-US"/>
        </a:p>
      </dgm:t>
    </dgm:pt>
    <dgm:pt modelId="{1F262953-0AAC-4413-ABD6-06181C52EE7A}" type="sibTrans" cxnId="{F6ED8295-1676-4DD3-BF0E-7CA55D8A12E7}">
      <dgm:prSet/>
      <dgm:spPr/>
      <dgm:t>
        <a:bodyPr/>
        <a:lstStyle/>
        <a:p>
          <a:endParaRPr lang="en-US"/>
        </a:p>
      </dgm:t>
    </dgm:pt>
    <dgm:pt modelId="{1DF6752F-2B48-4B97-902B-67176D760FE1}">
      <dgm:prSet/>
      <dgm:spPr/>
      <dgm:t>
        <a:bodyPr/>
        <a:lstStyle/>
        <a:p>
          <a:r>
            <a:rPr lang="en-GB"/>
            <a:t>Consider, review and enact primary and secondary legislation. </a:t>
          </a:r>
          <a:endParaRPr lang="en-US"/>
        </a:p>
      </dgm:t>
    </dgm:pt>
    <dgm:pt modelId="{C1ACC7B0-CCFC-4C69-B036-0067A1A89106}" type="parTrans" cxnId="{6E8DA84B-EF61-4889-B49A-2FF7636C4C81}">
      <dgm:prSet/>
      <dgm:spPr/>
      <dgm:t>
        <a:bodyPr/>
        <a:lstStyle/>
        <a:p>
          <a:endParaRPr lang="en-US"/>
        </a:p>
      </dgm:t>
    </dgm:pt>
    <dgm:pt modelId="{BAFB062F-521A-4D24-9CB2-AF875A0D7EA4}" type="sibTrans" cxnId="{6E8DA84B-EF61-4889-B49A-2FF7636C4C81}">
      <dgm:prSet/>
      <dgm:spPr/>
      <dgm:t>
        <a:bodyPr/>
        <a:lstStyle/>
        <a:p>
          <a:endParaRPr lang="en-US"/>
        </a:p>
      </dgm:t>
    </dgm:pt>
    <dgm:pt modelId="{457204A3-C040-4FF8-B2D1-B18FA0D89D7D}">
      <dgm:prSet/>
      <dgm:spPr/>
      <dgm:t>
        <a:bodyPr/>
        <a:lstStyle/>
        <a:p>
          <a:r>
            <a:rPr lang="en-GB"/>
            <a:t>Strikes and balances between those who try to interpret the law in a way in which parliament did not intend. </a:t>
          </a:r>
          <a:endParaRPr lang="en-US"/>
        </a:p>
      </dgm:t>
    </dgm:pt>
    <dgm:pt modelId="{8B52DE52-86C0-4A7B-8ADF-C9B8D95CB53C}" type="parTrans" cxnId="{D2BB0DE3-4A10-4A4F-B1DF-B69AB94664DF}">
      <dgm:prSet/>
      <dgm:spPr/>
      <dgm:t>
        <a:bodyPr/>
        <a:lstStyle/>
        <a:p>
          <a:endParaRPr lang="en-US"/>
        </a:p>
      </dgm:t>
    </dgm:pt>
    <dgm:pt modelId="{69B429BB-AC37-43D6-A870-482A852CC517}" type="sibTrans" cxnId="{D2BB0DE3-4A10-4A4F-B1DF-B69AB94664DF}">
      <dgm:prSet/>
      <dgm:spPr/>
      <dgm:t>
        <a:bodyPr/>
        <a:lstStyle/>
        <a:p>
          <a:endParaRPr lang="en-US"/>
        </a:p>
      </dgm:t>
    </dgm:pt>
    <dgm:pt modelId="{60A609F9-D7D5-4D6A-9377-933DFFF2E3B7}">
      <dgm:prSet/>
      <dgm:spPr/>
      <dgm:t>
        <a:bodyPr/>
        <a:lstStyle/>
        <a:p>
          <a:r>
            <a:rPr lang="en-GB"/>
            <a:t>Can also delegate legislation. </a:t>
          </a:r>
          <a:endParaRPr lang="en-US"/>
        </a:p>
      </dgm:t>
    </dgm:pt>
    <dgm:pt modelId="{A16E868A-4539-40F8-BFA1-9CD7B77E10E8}" type="parTrans" cxnId="{73038054-5B83-47C9-A919-17EB2393AB08}">
      <dgm:prSet/>
      <dgm:spPr/>
      <dgm:t>
        <a:bodyPr/>
        <a:lstStyle/>
        <a:p>
          <a:endParaRPr lang="en-US"/>
        </a:p>
      </dgm:t>
    </dgm:pt>
    <dgm:pt modelId="{0752B4A6-12B1-4D25-AA8A-17986DD46B4D}" type="sibTrans" cxnId="{73038054-5B83-47C9-A919-17EB2393AB08}">
      <dgm:prSet/>
      <dgm:spPr/>
      <dgm:t>
        <a:bodyPr/>
        <a:lstStyle/>
        <a:p>
          <a:endParaRPr lang="en-US"/>
        </a:p>
      </dgm:t>
    </dgm:pt>
    <dgm:pt modelId="{E0469613-303E-4955-A393-8C4189E35FC0}" type="pres">
      <dgm:prSet presAssocID="{F15636B7-A35C-43B0-98CB-C98D28B59C9E}" presName="linear" presStyleCnt="0">
        <dgm:presLayoutVars>
          <dgm:animLvl val="lvl"/>
          <dgm:resizeHandles val="exact"/>
        </dgm:presLayoutVars>
      </dgm:prSet>
      <dgm:spPr/>
    </dgm:pt>
    <dgm:pt modelId="{C812E36F-78D5-4AC2-B4C7-E72730136BD1}" type="pres">
      <dgm:prSet presAssocID="{01F46217-1B8F-45FA-825D-DB1398B151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1F68BE-2CA6-46C1-BE41-86882632C457}" type="pres">
      <dgm:prSet presAssocID="{97CC75BA-6C82-4C47-818E-F54E6E1EB7B9}" presName="spacer" presStyleCnt="0"/>
      <dgm:spPr/>
    </dgm:pt>
    <dgm:pt modelId="{57AB38A8-6D03-470F-8CD5-4E20B81A2D1E}" type="pres">
      <dgm:prSet presAssocID="{CAD14233-CCBB-43AE-9009-22CE9984F8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F5F5A0-D4B6-4357-A7A4-DF8018478192}" type="pres">
      <dgm:prSet presAssocID="{1F262953-0AAC-4413-ABD6-06181C52EE7A}" presName="spacer" presStyleCnt="0"/>
      <dgm:spPr/>
    </dgm:pt>
    <dgm:pt modelId="{F006F11A-4426-4AB0-B6F5-63D0A7C5B63B}" type="pres">
      <dgm:prSet presAssocID="{1DF6752F-2B48-4B97-902B-67176D760F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453A6DF-1527-4EAE-ABF3-4E9D2053925E}" type="pres">
      <dgm:prSet presAssocID="{BAFB062F-521A-4D24-9CB2-AF875A0D7EA4}" presName="spacer" presStyleCnt="0"/>
      <dgm:spPr/>
    </dgm:pt>
    <dgm:pt modelId="{73A5A9F3-0723-4A29-AA69-FE421AF3F6DA}" type="pres">
      <dgm:prSet presAssocID="{457204A3-C040-4FF8-B2D1-B18FA0D89D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EC47D2-03E9-46A1-92F0-1F14644C1AB4}" type="pres">
      <dgm:prSet presAssocID="{69B429BB-AC37-43D6-A870-482A852CC517}" presName="spacer" presStyleCnt="0"/>
      <dgm:spPr/>
    </dgm:pt>
    <dgm:pt modelId="{517F2B29-9F5E-44A4-A502-B11BA6A5B328}" type="pres">
      <dgm:prSet presAssocID="{60A609F9-D7D5-4D6A-9377-933DFFF2E3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9234447-5DFA-4AF8-BF67-5F729EF7D28C}" type="presOf" srcId="{01F46217-1B8F-45FA-825D-DB1398B1516E}" destId="{C812E36F-78D5-4AC2-B4C7-E72730136BD1}" srcOrd="0" destOrd="0" presId="urn:microsoft.com/office/officeart/2005/8/layout/vList2"/>
    <dgm:cxn modelId="{6E8DA84B-EF61-4889-B49A-2FF7636C4C81}" srcId="{F15636B7-A35C-43B0-98CB-C98D28B59C9E}" destId="{1DF6752F-2B48-4B97-902B-67176D760FE1}" srcOrd="2" destOrd="0" parTransId="{C1ACC7B0-CCFC-4C69-B036-0067A1A89106}" sibTransId="{BAFB062F-521A-4D24-9CB2-AF875A0D7EA4}"/>
    <dgm:cxn modelId="{8074AD4E-1B64-47A0-B816-C3F76ABE1A3F}" type="presOf" srcId="{457204A3-C040-4FF8-B2D1-B18FA0D89D7D}" destId="{73A5A9F3-0723-4A29-AA69-FE421AF3F6DA}" srcOrd="0" destOrd="0" presId="urn:microsoft.com/office/officeart/2005/8/layout/vList2"/>
    <dgm:cxn modelId="{73038054-5B83-47C9-A919-17EB2393AB08}" srcId="{F15636B7-A35C-43B0-98CB-C98D28B59C9E}" destId="{60A609F9-D7D5-4D6A-9377-933DFFF2E3B7}" srcOrd="4" destOrd="0" parTransId="{A16E868A-4539-40F8-BFA1-9CD7B77E10E8}" sibTransId="{0752B4A6-12B1-4D25-AA8A-17986DD46B4D}"/>
    <dgm:cxn modelId="{5D0F715B-91CB-4739-A36F-007862164835}" type="presOf" srcId="{F15636B7-A35C-43B0-98CB-C98D28B59C9E}" destId="{E0469613-303E-4955-A393-8C4189E35FC0}" srcOrd="0" destOrd="0" presId="urn:microsoft.com/office/officeart/2005/8/layout/vList2"/>
    <dgm:cxn modelId="{37A5AB63-7327-4D82-BDC0-356750327BBD}" srcId="{F15636B7-A35C-43B0-98CB-C98D28B59C9E}" destId="{01F46217-1B8F-45FA-825D-DB1398B1516E}" srcOrd="0" destOrd="0" parTransId="{CB55F3CE-0DD8-4264-8ADF-13EBC84EB942}" sibTransId="{97CC75BA-6C82-4C47-818E-F54E6E1EB7B9}"/>
    <dgm:cxn modelId="{F6ED8295-1676-4DD3-BF0E-7CA55D8A12E7}" srcId="{F15636B7-A35C-43B0-98CB-C98D28B59C9E}" destId="{CAD14233-CCBB-43AE-9009-22CE9984F858}" srcOrd="1" destOrd="0" parTransId="{B3430BD1-0415-480D-80DB-AAB404E813CD}" sibTransId="{1F262953-0AAC-4413-ABD6-06181C52EE7A}"/>
    <dgm:cxn modelId="{CFEC3C97-068D-4FD3-84C7-2344F167D530}" type="presOf" srcId="{CAD14233-CCBB-43AE-9009-22CE9984F858}" destId="{57AB38A8-6D03-470F-8CD5-4E20B81A2D1E}" srcOrd="0" destOrd="0" presId="urn:microsoft.com/office/officeart/2005/8/layout/vList2"/>
    <dgm:cxn modelId="{3B203CA2-95B1-426C-8AB2-7B8065263445}" type="presOf" srcId="{60A609F9-D7D5-4D6A-9377-933DFFF2E3B7}" destId="{517F2B29-9F5E-44A4-A502-B11BA6A5B328}" srcOrd="0" destOrd="0" presId="urn:microsoft.com/office/officeart/2005/8/layout/vList2"/>
    <dgm:cxn modelId="{D52FF4D8-2939-4BDF-AF0B-548187DA114A}" type="presOf" srcId="{1DF6752F-2B48-4B97-902B-67176D760FE1}" destId="{F006F11A-4426-4AB0-B6F5-63D0A7C5B63B}" srcOrd="0" destOrd="0" presId="urn:microsoft.com/office/officeart/2005/8/layout/vList2"/>
    <dgm:cxn modelId="{D2BB0DE3-4A10-4A4F-B1DF-B69AB94664DF}" srcId="{F15636B7-A35C-43B0-98CB-C98D28B59C9E}" destId="{457204A3-C040-4FF8-B2D1-B18FA0D89D7D}" srcOrd="3" destOrd="0" parTransId="{8B52DE52-86C0-4A7B-8ADF-C9B8D95CB53C}" sibTransId="{69B429BB-AC37-43D6-A870-482A852CC517}"/>
    <dgm:cxn modelId="{E2D7F101-3A03-431D-912E-5491B494B4F6}" type="presParOf" srcId="{E0469613-303E-4955-A393-8C4189E35FC0}" destId="{C812E36F-78D5-4AC2-B4C7-E72730136BD1}" srcOrd="0" destOrd="0" presId="urn:microsoft.com/office/officeart/2005/8/layout/vList2"/>
    <dgm:cxn modelId="{CFEC910F-D012-48D6-817D-8BCDB7F14A2B}" type="presParOf" srcId="{E0469613-303E-4955-A393-8C4189E35FC0}" destId="{261F68BE-2CA6-46C1-BE41-86882632C457}" srcOrd="1" destOrd="0" presId="urn:microsoft.com/office/officeart/2005/8/layout/vList2"/>
    <dgm:cxn modelId="{BAC040BC-5838-4647-A53E-29A1BFE3B460}" type="presParOf" srcId="{E0469613-303E-4955-A393-8C4189E35FC0}" destId="{57AB38A8-6D03-470F-8CD5-4E20B81A2D1E}" srcOrd="2" destOrd="0" presId="urn:microsoft.com/office/officeart/2005/8/layout/vList2"/>
    <dgm:cxn modelId="{FB600B19-4A6A-49D3-93D2-851476422D2A}" type="presParOf" srcId="{E0469613-303E-4955-A393-8C4189E35FC0}" destId="{6EF5F5A0-D4B6-4357-A7A4-DF8018478192}" srcOrd="3" destOrd="0" presId="urn:microsoft.com/office/officeart/2005/8/layout/vList2"/>
    <dgm:cxn modelId="{A18EE8A4-E190-4D57-B3E4-19E9305127D4}" type="presParOf" srcId="{E0469613-303E-4955-A393-8C4189E35FC0}" destId="{F006F11A-4426-4AB0-B6F5-63D0A7C5B63B}" srcOrd="4" destOrd="0" presId="urn:microsoft.com/office/officeart/2005/8/layout/vList2"/>
    <dgm:cxn modelId="{0BE3A3B2-7349-494F-8834-C3ED6277961E}" type="presParOf" srcId="{E0469613-303E-4955-A393-8C4189E35FC0}" destId="{D453A6DF-1527-4EAE-ABF3-4E9D2053925E}" srcOrd="5" destOrd="0" presId="urn:microsoft.com/office/officeart/2005/8/layout/vList2"/>
    <dgm:cxn modelId="{8757A037-CE31-4269-969D-D1FFDA51F1EE}" type="presParOf" srcId="{E0469613-303E-4955-A393-8C4189E35FC0}" destId="{73A5A9F3-0723-4A29-AA69-FE421AF3F6DA}" srcOrd="6" destOrd="0" presId="urn:microsoft.com/office/officeart/2005/8/layout/vList2"/>
    <dgm:cxn modelId="{FF10C897-D50F-4202-AE30-A60579F7338A}" type="presParOf" srcId="{E0469613-303E-4955-A393-8C4189E35FC0}" destId="{18EC47D2-03E9-46A1-92F0-1F14644C1AB4}" srcOrd="7" destOrd="0" presId="urn:microsoft.com/office/officeart/2005/8/layout/vList2"/>
    <dgm:cxn modelId="{C67BA36F-A785-41B0-BE3C-8E4A4E2253CE}" type="presParOf" srcId="{E0469613-303E-4955-A393-8C4189E35FC0}" destId="{517F2B29-9F5E-44A4-A502-B11BA6A5B32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DDE0CC9-6CBC-4A47-8B2F-5542E40498A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F520D0-CAA5-4249-8D82-75D85A7B1E23}">
      <dgm:prSet/>
      <dgm:spPr/>
      <dgm:t>
        <a:bodyPr/>
        <a:lstStyle/>
        <a:p>
          <a:r>
            <a:rPr lang="en-GB"/>
            <a:t>Parliament regulate parliament. </a:t>
          </a:r>
          <a:endParaRPr lang="en-US"/>
        </a:p>
      </dgm:t>
    </dgm:pt>
    <dgm:pt modelId="{6F3A9C9F-A2C4-4D5A-B49D-E600E044C60F}" type="parTrans" cxnId="{387B5A08-742F-4064-9FB4-1727349519F4}">
      <dgm:prSet/>
      <dgm:spPr/>
      <dgm:t>
        <a:bodyPr/>
        <a:lstStyle/>
        <a:p>
          <a:endParaRPr lang="en-US"/>
        </a:p>
      </dgm:t>
    </dgm:pt>
    <dgm:pt modelId="{D4F6A1C8-2969-4578-8C52-458DEA1B615E}" type="sibTrans" cxnId="{387B5A08-742F-4064-9FB4-1727349519F4}">
      <dgm:prSet/>
      <dgm:spPr/>
      <dgm:t>
        <a:bodyPr/>
        <a:lstStyle/>
        <a:p>
          <a:endParaRPr lang="en-US"/>
        </a:p>
      </dgm:t>
    </dgm:pt>
    <dgm:pt modelId="{C103ED08-4F18-4C50-8CD2-CF1D2A950AB8}">
      <dgm:prSet/>
      <dgm:spPr/>
      <dgm:t>
        <a:bodyPr/>
        <a:lstStyle/>
        <a:p>
          <a:r>
            <a:rPr lang="en-GB"/>
            <a:t>Parliament sets its own rules and privileges. </a:t>
          </a:r>
          <a:endParaRPr lang="en-US"/>
        </a:p>
      </dgm:t>
    </dgm:pt>
    <dgm:pt modelId="{8A6AA56E-4D4F-4C72-837B-E488DAC566E5}" type="parTrans" cxnId="{88006600-5531-4E3E-9829-1AFAD9D4B02F}">
      <dgm:prSet/>
      <dgm:spPr/>
      <dgm:t>
        <a:bodyPr/>
        <a:lstStyle/>
        <a:p>
          <a:endParaRPr lang="en-US"/>
        </a:p>
      </dgm:t>
    </dgm:pt>
    <dgm:pt modelId="{74B359BF-D885-4278-8347-9089A45A77C8}" type="sibTrans" cxnId="{88006600-5531-4E3E-9829-1AFAD9D4B02F}">
      <dgm:prSet/>
      <dgm:spPr/>
      <dgm:t>
        <a:bodyPr/>
        <a:lstStyle/>
        <a:p>
          <a:endParaRPr lang="en-US"/>
        </a:p>
      </dgm:t>
    </dgm:pt>
    <dgm:pt modelId="{8E5B9151-9940-4B96-93C5-E7C936D8B307}">
      <dgm:prSet/>
      <dgm:spPr/>
      <dgm:t>
        <a:bodyPr/>
        <a:lstStyle/>
        <a:p>
          <a:r>
            <a:rPr lang="en-GB"/>
            <a:t>Regulate Party political funding Political parties, elections and referendums Act 2000. </a:t>
          </a:r>
          <a:endParaRPr lang="en-US"/>
        </a:p>
      </dgm:t>
    </dgm:pt>
    <dgm:pt modelId="{4FB1695D-DF6B-459E-B5F1-5675ECF42C15}" type="parTrans" cxnId="{9DEBD952-7BB4-423C-B6BD-B6A648EF894D}">
      <dgm:prSet/>
      <dgm:spPr/>
      <dgm:t>
        <a:bodyPr/>
        <a:lstStyle/>
        <a:p>
          <a:endParaRPr lang="en-US"/>
        </a:p>
      </dgm:t>
    </dgm:pt>
    <dgm:pt modelId="{5417AD5C-7629-4414-A99F-4662146F7458}" type="sibTrans" cxnId="{9DEBD952-7BB4-423C-B6BD-B6A648EF894D}">
      <dgm:prSet/>
      <dgm:spPr/>
      <dgm:t>
        <a:bodyPr/>
        <a:lstStyle/>
        <a:p>
          <a:endParaRPr lang="en-US"/>
        </a:p>
      </dgm:t>
    </dgm:pt>
    <dgm:pt modelId="{FDEC3B1D-E629-4483-96BF-FA4D69EF96B8}">
      <dgm:prSet/>
      <dgm:spPr/>
      <dgm:t>
        <a:bodyPr/>
        <a:lstStyle/>
        <a:p>
          <a:r>
            <a:rPr lang="en-GB"/>
            <a:t>Parliamentary privilege. </a:t>
          </a:r>
          <a:endParaRPr lang="en-US"/>
        </a:p>
      </dgm:t>
    </dgm:pt>
    <dgm:pt modelId="{70F63641-861D-44B8-A528-09E421ED4521}" type="parTrans" cxnId="{8771A6E6-D478-4A8C-902E-EE521641B5C7}">
      <dgm:prSet/>
      <dgm:spPr/>
      <dgm:t>
        <a:bodyPr/>
        <a:lstStyle/>
        <a:p>
          <a:endParaRPr lang="en-US"/>
        </a:p>
      </dgm:t>
    </dgm:pt>
    <dgm:pt modelId="{85775F3C-B79D-4B3F-A4EB-DDA333DD03B7}" type="sibTrans" cxnId="{8771A6E6-D478-4A8C-902E-EE521641B5C7}">
      <dgm:prSet/>
      <dgm:spPr/>
      <dgm:t>
        <a:bodyPr/>
        <a:lstStyle/>
        <a:p>
          <a:endParaRPr lang="en-US"/>
        </a:p>
      </dgm:t>
    </dgm:pt>
    <dgm:pt modelId="{63E82F25-09A6-448D-8274-879443411934}">
      <dgm:prSet/>
      <dgm:spPr/>
      <dgm:t>
        <a:bodyPr/>
        <a:lstStyle/>
        <a:p>
          <a:r>
            <a:rPr lang="en-GB"/>
            <a:t>Number of rights which is the right to freedom of speech due to the bill of rights 1689 article 9. </a:t>
          </a:r>
          <a:endParaRPr lang="en-US"/>
        </a:p>
      </dgm:t>
    </dgm:pt>
    <dgm:pt modelId="{5C0D863A-3415-4A1F-9E41-F16AB42027BE}" type="parTrans" cxnId="{A504CC42-2F49-4865-AC3C-E7F4C88254F1}">
      <dgm:prSet/>
      <dgm:spPr/>
      <dgm:t>
        <a:bodyPr/>
        <a:lstStyle/>
        <a:p>
          <a:endParaRPr lang="en-US"/>
        </a:p>
      </dgm:t>
    </dgm:pt>
    <dgm:pt modelId="{3EA4E9A3-B4B5-4582-A0FE-2E512FA379EC}" type="sibTrans" cxnId="{A504CC42-2F49-4865-AC3C-E7F4C88254F1}">
      <dgm:prSet/>
      <dgm:spPr/>
      <dgm:t>
        <a:bodyPr/>
        <a:lstStyle/>
        <a:p>
          <a:endParaRPr lang="en-US"/>
        </a:p>
      </dgm:t>
    </dgm:pt>
    <dgm:pt modelId="{28D23FC1-BB37-4152-A708-C804C7545910}" type="pres">
      <dgm:prSet presAssocID="{5DDE0CC9-6CBC-4A47-8B2F-5542E40498A9}" presName="outerComposite" presStyleCnt="0">
        <dgm:presLayoutVars>
          <dgm:chMax val="5"/>
          <dgm:dir/>
          <dgm:resizeHandles val="exact"/>
        </dgm:presLayoutVars>
      </dgm:prSet>
      <dgm:spPr/>
    </dgm:pt>
    <dgm:pt modelId="{3EAF690A-B46B-4857-B499-BA26E10D9B44}" type="pres">
      <dgm:prSet presAssocID="{5DDE0CC9-6CBC-4A47-8B2F-5542E40498A9}" presName="dummyMaxCanvas" presStyleCnt="0">
        <dgm:presLayoutVars/>
      </dgm:prSet>
      <dgm:spPr/>
    </dgm:pt>
    <dgm:pt modelId="{98222F7E-15C0-4ECA-ACFB-20028B7CAAC8}" type="pres">
      <dgm:prSet presAssocID="{5DDE0CC9-6CBC-4A47-8B2F-5542E40498A9}" presName="FiveNodes_1" presStyleLbl="node1" presStyleIdx="0" presStyleCnt="5">
        <dgm:presLayoutVars>
          <dgm:bulletEnabled val="1"/>
        </dgm:presLayoutVars>
      </dgm:prSet>
      <dgm:spPr/>
    </dgm:pt>
    <dgm:pt modelId="{F2F33E77-C7FA-43CB-8B08-7E351DEBEBCF}" type="pres">
      <dgm:prSet presAssocID="{5DDE0CC9-6CBC-4A47-8B2F-5542E40498A9}" presName="FiveNodes_2" presStyleLbl="node1" presStyleIdx="1" presStyleCnt="5">
        <dgm:presLayoutVars>
          <dgm:bulletEnabled val="1"/>
        </dgm:presLayoutVars>
      </dgm:prSet>
      <dgm:spPr/>
    </dgm:pt>
    <dgm:pt modelId="{97B239E0-4382-4366-9287-6F29E3EAC57F}" type="pres">
      <dgm:prSet presAssocID="{5DDE0CC9-6CBC-4A47-8B2F-5542E40498A9}" presName="FiveNodes_3" presStyleLbl="node1" presStyleIdx="2" presStyleCnt="5">
        <dgm:presLayoutVars>
          <dgm:bulletEnabled val="1"/>
        </dgm:presLayoutVars>
      </dgm:prSet>
      <dgm:spPr/>
    </dgm:pt>
    <dgm:pt modelId="{CF0C8778-4182-4812-BF45-8FEC91437D7F}" type="pres">
      <dgm:prSet presAssocID="{5DDE0CC9-6CBC-4A47-8B2F-5542E40498A9}" presName="FiveNodes_4" presStyleLbl="node1" presStyleIdx="3" presStyleCnt="5">
        <dgm:presLayoutVars>
          <dgm:bulletEnabled val="1"/>
        </dgm:presLayoutVars>
      </dgm:prSet>
      <dgm:spPr/>
    </dgm:pt>
    <dgm:pt modelId="{13DE41D4-9FD8-4DD2-BDB7-3A08D7B0DAF4}" type="pres">
      <dgm:prSet presAssocID="{5DDE0CC9-6CBC-4A47-8B2F-5542E40498A9}" presName="FiveNodes_5" presStyleLbl="node1" presStyleIdx="4" presStyleCnt="5">
        <dgm:presLayoutVars>
          <dgm:bulletEnabled val="1"/>
        </dgm:presLayoutVars>
      </dgm:prSet>
      <dgm:spPr/>
    </dgm:pt>
    <dgm:pt modelId="{2508E2EC-366F-4880-895C-FA1AE428DA46}" type="pres">
      <dgm:prSet presAssocID="{5DDE0CC9-6CBC-4A47-8B2F-5542E40498A9}" presName="FiveConn_1-2" presStyleLbl="fgAccFollowNode1" presStyleIdx="0" presStyleCnt="4">
        <dgm:presLayoutVars>
          <dgm:bulletEnabled val="1"/>
        </dgm:presLayoutVars>
      </dgm:prSet>
      <dgm:spPr/>
    </dgm:pt>
    <dgm:pt modelId="{6A795373-3DA0-4C54-A25B-28DD9ACF46F8}" type="pres">
      <dgm:prSet presAssocID="{5DDE0CC9-6CBC-4A47-8B2F-5542E40498A9}" presName="FiveConn_2-3" presStyleLbl="fgAccFollowNode1" presStyleIdx="1" presStyleCnt="4">
        <dgm:presLayoutVars>
          <dgm:bulletEnabled val="1"/>
        </dgm:presLayoutVars>
      </dgm:prSet>
      <dgm:spPr/>
    </dgm:pt>
    <dgm:pt modelId="{A0D8B16D-D1CE-481D-9DA9-94B228E9A791}" type="pres">
      <dgm:prSet presAssocID="{5DDE0CC9-6CBC-4A47-8B2F-5542E40498A9}" presName="FiveConn_3-4" presStyleLbl="fgAccFollowNode1" presStyleIdx="2" presStyleCnt="4">
        <dgm:presLayoutVars>
          <dgm:bulletEnabled val="1"/>
        </dgm:presLayoutVars>
      </dgm:prSet>
      <dgm:spPr/>
    </dgm:pt>
    <dgm:pt modelId="{5F7DBA43-36B5-4C0F-8D4A-02781E4EB969}" type="pres">
      <dgm:prSet presAssocID="{5DDE0CC9-6CBC-4A47-8B2F-5542E40498A9}" presName="FiveConn_4-5" presStyleLbl="fgAccFollowNode1" presStyleIdx="3" presStyleCnt="4">
        <dgm:presLayoutVars>
          <dgm:bulletEnabled val="1"/>
        </dgm:presLayoutVars>
      </dgm:prSet>
      <dgm:spPr/>
    </dgm:pt>
    <dgm:pt modelId="{454C73B9-C7B0-4660-B171-4D570647B413}" type="pres">
      <dgm:prSet presAssocID="{5DDE0CC9-6CBC-4A47-8B2F-5542E40498A9}" presName="FiveNodes_1_text" presStyleLbl="node1" presStyleIdx="4" presStyleCnt="5">
        <dgm:presLayoutVars>
          <dgm:bulletEnabled val="1"/>
        </dgm:presLayoutVars>
      </dgm:prSet>
      <dgm:spPr/>
    </dgm:pt>
    <dgm:pt modelId="{DCAA2677-90A4-4910-8700-0A35A00D2814}" type="pres">
      <dgm:prSet presAssocID="{5DDE0CC9-6CBC-4A47-8B2F-5542E40498A9}" presName="FiveNodes_2_text" presStyleLbl="node1" presStyleIdx="4" presStyleCnt="5">
        <dgm:presLayoutVars>
          <dgm:bulletEnabled val="1"/>
        </dgm:presLayoutVars>
      </dgm:prSet>
      <dgm:spPr/>
    </dgm:pt>
    <dgm:pt modelId="{2FABAE70-0F9C-484E-B06B-15BFEBDAAE8F}" type="pres">
      <dgm:prSet presAssocID="{5DDE0CC9-6CBC-4A47-8B2F-5542E40498A9}" presName="FiveNodes_3_text" presStyleLbl="node1" presStyleIdx="4" presStyleCnt="5">
        <dgm:presLayoutVars>
          <dgm:bulletEnabled val="1"/>
        </dgm:presLayoutVars>
      </dgm:prSet>
      <dgm:spPr/>
    </dgm:pt>
    <dgm:pt modelId="{F88CD4E6-EE13-490D-ACF5-7B4CD698CB1B}" type="pres">
      <dgm:prSet presAssocID="{5DDE0CC9-6CBC-4A47-8B2F-5542E40498A9}" presName="FiveNodes_4_text" presStyleLbl="node1" presStyleIdx="4" presStyleCnt="5">
        <dgm:presLayoutVars>
          <dgm:bulletEnabled val="1"/>
        </dgm:presLayoutVars>
      </dgm:prSet>
      <dgm:spPr/>
    </dgm:pt>
    <dgm:pt modelId="{D6136C40-3AE8-49F4-B3C5-7B96D17A84C5}" type="pres">
      <dgm:prSet presAssocID="{5DDE0CC9-6CBC-4A47-8B2F-5542E40498A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8006600-5531-4E3E-9829-1AFAD9D4B02F}" srcId="{5DDE0CC9-6CBC-4A47-8B2F-5542E40498A9}" destId="{C103ED08-4F18-4C50-8CD2-CF1D2A950AB8}" srcOrd="1" destOrd="0" parTransId="{8A6AA56E-4D4F-4C72-837B-E488DAC566E5}" sibTransId="{74B359BF-D885-4278-8347-9089A45A77C8}"/>
    <dgm:cxn modelId="{387B5A08-742F-4064-9FB4-1727349519F4}" srcId="{5DDE0CC9-6CBC-4A47-8B2F-5542E40498A9}" destId="{29F520D0-CAA5-4249-8D82-75D85A7B1E23}" srcOrd="0" destOrd="0" parTransId="{6F3A9C9F-A2C4-4D5A-B49D-E600E044C60F}" sibTransId="{D4F6A1C8-2969-4578-8C52-458DEA1B615E}"/>
    <dgm:cxn modelId="{F1ED920D-DD8D-4A24-BD1B-383C4ABC9893}" type="presOf" srcId="{D4F6A1C8-2969-4578-8C52-458DEA1B615E}" destId="{2508E2EC-366F-4880-895C-FA1AE428DA46}" srcOrd="0" destOrd="0" presId="urn:microsoft.com/office/officeart/2005/8/layout/vProcess5"/>
    <dgm:cxn modelId="{F4158A11-739E-4227-A50A-34868E547E5C}" type="presOf" srcId="{FDEC3B1D-E629-4483-96BF-FA4D69EF96B8}" destId="{F88CD4E6-EE13-490D-ACF5-7B4CD698CB1B}" srcOrd="1" destOrd="0" presId="urn:microsoft.com/office/officeart/2005/8/layout/vProcess5"/>
    <dgm:cxn modelId="{2A2C9A1A-9707-4B4B-B227-57D79EF03854}" type="presOf" srcId="{63E82F25-09A6-448D-8274-879443411934}" destId="{D6136C40-3AE8-49F4-B3C5-7B96D17A84C5}" srcOrd="1" destOrd="0" presId="urn:microsoft.com/office/officeart/2005/8/layout/vProcess5"/>
    <dgm:cxn modelId="{8EBFFE1E-B058-4757-9DC9-51C92596F150}" type="presOf" srcId="{5417AD5C-7629-4414-A99F-4662146F7458}" destId="{A0D8B16D-D1CE-481D-9DA9-94B228E9A791}" srcOrd="0" destOrd="0" presId="urn:microsoft.com/office/officeart/2005/8/layout/vProcess5"/>
    <dgm:cxn modelId="{5F1DC025-D3C8-4A8C-B59F-76CF722F358F}" type="presOf" srcId="{C103ED08-4F18-4C50-8CD2-CF1D2A950AB8}" destId="{DCAA2677-90A4-4910-8700-0A35A00D2814}" srcOrd="1" destOrd="0" presId="urn:microsoft.com/office/officeart/2005/8/layout/vProcess5"/>
    <dgm:cxn modelId="{99366937-B243-40DB-B2B7-734199DDBD46}" type="presOf" srcId="{8E5B9151-9940-4B96-93C5-E7C936D8B307}" destId="{2FABAE70-0F9C-484E-B06B-15BFEBDAAE8F}" srcOrd="1" destOrd="0" presId="urn:microsoft.com/office/officeart/2005/8/layout/vProcess5"/>
    <dgm:cxn modelId="{A504CC42-2F49-4865-AC3C-E7F4C88254F1}" srcId="{5DDE0CC9-6CBC-4A47-8B2F-5542E40498A9}" destId="{63E82F25-09A6-448D-8274-879443411934}" srcOrd="4" destOrd="0" parTransId="{5C0D863A-3415-4A1F-9E41-F16AB42027BE}" sibTransId="{3EA4E9A3-B4B5-4582-A0FE-2E512FA379EC}"/>
    <dgm:cxn modelId="{F44F454E-7348-481D-AC65-C40958AC6C92}" type="presOf" srcId="{FDEC3B1D-E629-4483-96BF-FA4D69EF96B8}" destId="{CF0C8778-4182-4812-BF45-8FEC91437D7F}" srcOrd="0" destOrd="0" presId="urn:microsoft.com/office/officeart/2005/8/layout/vProcess5"/>
    <dgm:cxn modelId="{9DEBD952-7BB4-423C-B6BD-B6A648EF894D}" srcId="{5DDE0CC9-6CBC-4A47-8B2F-5542E40498A9}" destId="{8E5B9151-9940-4B96-93C5-E7C936D8B307}" srcOrd="2" destOrd="0" parTransId="{4FB1695D-DF6B-459E-B5F1-5675ECF42C15}" sibTransId="{5417AD5C-7629-4414-A99F-4662146F7458}"/>
    <dgm:cxn modelId="{2C6EAF58-A6CE-4983-90AF-A5837C7B9843}" type="presOf" srcId="{8E5B9151-9940-4B96-93C5-E7C936D8B307}" destId="{97B239E0-4382-4366-9287-6F29E3EAC57F}" srcOrd="0" destOrd="0" presId="urn:microsoft.com/office/officeart/2005/8/layout/vProcess5"/>
    <dgm:cxn modelId="{3D004F76-22C8-484B-9DBC-AF2F36F75B3C}" type="presOf" srcId="{74B359BF-D885-4278-8347-9089A45A77C8}" destId="{6A795373-3DA0-4C54-A25B-28DD9ACF46F8}" srcOrd="0" destOrd="0" presId="urn:microsoft.com/office/officeart/2005/8/layout/vProcess5"/>
    <dgm:cxn modelId="{53E6567C-0B62-4D12-9FA2-A3D51E681A6C}" type="presOf" srcId="{29F520D0-CAA5-4249-8D82-75D85A7B1E23}" destId="{98222F7E-15C0-4ECA-ACFB-20028B7CAAC8}" srcOrd="0" destOrd="0" presId="urn:microsoft.com/office/officeart/2005/8/layout/vProcess5"/>
    <dgm:cxn modelId="{B75EC38E-597C-4772-AD8E-09024B783AF9}" type="presOf" srcId="{85775F3C-B79D-4B3F-A4EB-DDA333DD03B7}" destId="{5F7DBA43-36B5-4C0F-8D4A-02781E4EB969}" srcOrd="0" destOrd="0" presId="urn:microsoft.com/office/officeart/2005/8/layout/vProcess5"/>
    <dgm:cxn modelId="{99B5AEA7-D3E2-4948-BC2D-9AF78FDD0915}" type="presOf" srcId="{5DDE0CC9-6CBC-4A47-8B2F-5542E40498A9}" destId="{28D23FC1-BB37-4152-A708-C804C7545910}" srcOrd="0" destOrd="0" presId="urn:microsoft.com/office/officeart/2005/8/layout/vProcess5"/>
    <dgm:cxn modelId="{B89F8FBE-43BB-4CB0-AD3F-C9371AA860D4}" type="presOf" srcId="{29F520D0-CAA5-4249-8D82-75D85A7B1E23}" destId="{454C73B9-C7B0-4660-B171-4D570647B413}" srcOrd="1" destOrd="0" presId="urn:microsoft.com/office/officeart/2005/8/layout/vProcess5"/>
    <dgm:cxn modelId="{B7038EDE-B76F-40CF-A2E2-55013C10F801}" type="presOf" srcId="{C103ED08-4F18-4C50-8CD2-CF1D2A950AB8}" destId="{F2F33E77-C7FA-43CB-8B08-7E351DEBEBCF}" srcOrd="0" destOrd="0" presId="urn:microsoft.com/office/officeart/2005/8/layout/vProcess5"/>
    <dgm:cxn modelId="{8771A6E6-D478-4A8C-902E-EE521641B5C7}" srcId="{5DDE0CC9-6CBC-4A47-8B2F-5542E40498A9}" destId="{FDEC3B1D-E629-4483-96BF-FA4D69EF96B8}" srcOrd="3" destOrd="0" parTransId="{70F63641-861D-44B8-A528-09E421ED4521}" sibTransId="{85775F3C-B79D-4B3F-A4EB-DDA333DD03B7}"/>
    <dgm:cxn modelId="{667EF0FC-ACEC-4DC2-BD2F-8959C1E43BE4}" type="presOf" srcId="{63E82F25-09A6-448D-8274-879443411934}" destId="{13DE41D4-9FD8-4DD2-BDB7-3A08D7B0DAF4}" srcOrd="0" destOrd="0" presId="urn:microsoft.com/office/officeart/2005/8/layout/vProcess5"/>
    <dgm:cxn modelId="{725D884A-BC0E-4FFC-BDDC-677E6339262F}" type="presParOf" srcId="{28D23FC1-BB37-4152-A708-C804C7545910}" destId="{3EAF690A-B46B-4857-B499-BA26E10D9B44}" srcOrd="0" destOrd="0" presId="urn:microsoft.com/office/officeart/2005/8/layout/vProcess5"/>
    <dgm:cxn modelId="{506FA328-DFA0-4139-A970-356CC4DF9264}" type="presParOf" srcId="{28D23FC1-BB37-4152-A708-C804C7545910}" destId="{98222F7E-15C0-4ECA-ACFB-20028B7CAAC8}" srcOrd="1" destOrd="0" presId="urn:microsoft.com/office/officeart/2005/8/layout/vProcess5"/>
    <dgm:cxn modelId="{71222916-B6C0-4705-AF08-B406B357B7E9}" type="presParOf" srcId="{28D23FC1-BB37-4152-A708-C804C7545910}" destId="{F2F33E77-C7FA-43CB-8B08-7E351DEBEBCF}" srcOrd="2" destOrd="0" presId="urn:microsoft.com/office/officeart/2005/8/layout/vProcess5"/>
    <dgm:cxn modelId="{EC60981C-8F54-474C-B864-70D2B8BFF690}" type="presParOf" srcId="{28D23FC1-BB37-4152-A708-C804C7545910}" destId="{97B239E0-4382-4366-9287-6F29E3EAC57F}" srcOrd="3" destOrd="0" presId="urn:microsoft.com/office/officeart/2005/8/layout/vProcess5"/>
    <dgm:cxn modelId="{C04FABFE-1476-4227-97E3-5FDC4909C63C}" type="presParOf" srcId="{28D23FC1-BB37-4152-A708-C804C7545910}" destId="{CF0C8778-4182-4812-BF45-8FEC91437D7F}" srcOrd="4" destOrd="0" presId="urn:microsoft.com/office/officeart/2005/8/layout/vProcess5"/>
    <dgm:cxn modelId="{0CD15CF0-6D38-4253-892B-7818BED3D3B3}" type="presParOf" srcId="{28D23FC1-BB37-4152-A708-C804C7545910}" destId="{13DE41D4-9FD8-4DD2-BDB7-3A08D7B0DAF4}" srcOrd="5" destOrd="0" presId="urn:microsoft.com/office/officeart/2005/8/layout/vProcess5"/>
    <dgm:cxn modelId="{EE6608FA-8B49-4D79-8D79-2DBBEB316473}" type="presParOf" srcId="{28D23FC1-BB37-4152-A708-C804C7545910}" destId="{2508E2EC-366F-4880-895C-FA1AE428DA46}" srcOrd="6" destOrd="0" presId="urn:microsoft.com/office/officeart/2005/8/layout/vProcess5"/>
    <dgm:cxn modelId="{A3890083-73F3-4201-881A-D33F786B4641}" type="presParOf" srcId="{28D23FC1-BB37-4152-A708-C804C7545910}" destId="{6A795373-3DA0-4C54-A25B-28DD9ACF46F8}" srcOrd="7" destOrd="0" presId="urn:microsoft.com/office/officeart/2005/8/layout/vProcess5"/>
    <dgm:cxn modelId="{B13B1765-2EA4-4191-BE43-6F0E0C7DFD6D}" type="presParOf" srcId="{28D23FC1-BB37-4152-A708-C804C7545910}" destId="{A0D8B16D-D1CE-481D-9DA9-94B228E9A791}" srcOrd="8" destOrd="0" presId="urn:microsoft.com/office/officeart/2005/8/layout/vProcess5"/>
    <dgm:cxn modelId="{15DE6A01-6810-4F45-8E65-D56049C96E84}" type="presParOf" srcId="{28D23FC1-BB37-4152-A708-C804C7545910}" destId="{5F7DBA43-36B5-4C0F-8D4A-02781E4EB969}" srcOrd="9" destOrd="0" presId="urn:microsoft.com/office/officeart/2005/8/layout/vProcess5"/>
    <dgm:cxn modelId="{9DC3614F-91FD-43F6-AEEE-A205ADFD0882}" type="presParOf" srcId="{28D23FC1-BB37-4152-A708-C804C7545910}" destId="{454C73B9-C7B0-4660-B171-4D570647B413}" srcOrd="10" destOrd="0" presId="urn:microsoft.com/office/officeart/2005/8/layout/vProcess5"/>
    <dgm:cxn modelId="{FAB514E3-A819-4743-911B-0AA39B142DC3}" type="presParOf" srcId="{28D23FC1-BB37-4152-A708-C804C7545910}" destId="{DCAA2677-90A4-4910-8700-0A35A00D2814}" srcOrd="11" destOrd="0" presId="urn:microsoft.com/office/officeart/2005/8/layout/vProcess5"/>
    <dgm:cxn modelId="{92AB0F93-C37C-4901-ADA6-DCB08F8311CE}" type="presParOf" srcId="{28D23FC1-BB37-4152-A708-C804C7545910}" destId="{2FABAE70-0F9C-484E-B06B-15BFEBDAAE8F}" srcOrd="12" destOrd="0" presId="urn:microsoft.com/office/officeart/2005/8/layout/vProcess5"/>
    <dgm:cxn modelId="{E390DE19-47F8-4734-A3CD-9AC0775C1967}" type="presParOf" srcId="{28D23FC1-BB37-4152-A708-C804C7545910}" destId="{F88CD4E6-EE13-490D-ACF5-7B4CD698CB1B}" srcOrd="13" destOrd="0" presId="urn:microsoft.com/office/officeart/2005/8/layout/vProcess5"/>
    <dgm:cxn modelId="{773470EB-0571-4BC7-9ECC-5A6C6ED452C6}" type="presParOf" srcId="{28D23FC1-BB37-4152-A708-C804C7545910}" destId="{D6136C40-3AE8-49F4-B3C5-7B96D17A84C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3345248-DD24-40A7-B66F-63864606B79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E156E-A64E-41BE-AFA0-2BFDC02199FA}">
      <dgm:prSet/>
      <dgm:spPr/>
      <dgm:t>
        <a:bodyPr/>
        <a:lstStyle/>
        <a:p>
          <a:r>
            <a:rPr lang="en-GB"/>
            <a:t>Have to be politically neutral. </a:t>
          </a:r>
          <a:endParaRPr lang="en-US"/>
        </a:p>
      </dgm:t>
    </dgm:pt>
    <dgm:pt modelId="{0E3ED5DE-F2DF-4ABF-8A37-1F8CF5D63E5B}" type="parTrans" cxnId="{31911E41-4187-4470-BA1E-02C7C1723641}">
      <dgm:prSet/>
      <dgm:spPr/>
      <dgm:t>
        <a:bodyPr/>
        <a:lstStyle/>
        <a:p>
          <a:endParaRPr lang="en-US"/>
        </a:p>
      </dgm:t>
    </dgm:pt>
    <dgm:pt modelId="{7FB1F9CE-D957-4CB9-96B4-3C6CDD4547DC}" type="sibTrans" cxnId="{31911E41-4187-4470-BA1E-02C7C1723641}">
      <dgm:prSet/>
      <dgm:spPr/>
      <dgm:t>
        <a:bodyPr/>
        <a:lstStyle/>
        <a:p>
          <a:endParaRPr lang="en-US"/>
        </a:p>
      </dgm:t>
    </dgm:pt>
    <dgm:pt modelId="{4C15E7D6-2002-493E-9601-F1EAE167EBFB}">
      <dgm:prSet/>
      <dgm:spPr/>
      <dgm:t>
        <a:bodyPr/>
        <a:lstStyle/>
        <a:p>
          <a:r>
            <a:rPr lang="en-GB"/>
            <a:t>Constitutional Reform and governance Act 2010- management of civil servents. </a:t>
          </a:r>
          <a:endParaRPr lang="en-US"/>
        </a:p>
      </dgm:t>
    </dgm:pt>
    <dgm:pt modelId="{78A9C1BF-E0E5-4491-83BE-7B90F38977A4}" type="parTrans" cxnId="{2A9BC61B-1279-4262-96CC-10554BAEBA70}">
      <dgm:prSet/>
      <dgm:spPr/>
      <dgm:t>
        <a:bodyPr/>
        <a:lstStyle/>
        <a:p>
          <a:endParaRPr lang="en-US"/>
        </a:p>
      </dgm:t>
    </dgm:pt>
    <dgm:pt modelId="{E0D8C660-FA47-41F8-94FE-340171E1FE4A}" type="sibTrans" cxnId="{2A9BC61B-1279-4262-96CC-10554BAEBA70}">
      <dgm:prSet/>
      <dgm:spPr/>
      <dgm:t>
        <a:bodyPr/>
        <a:lstStyle/>
        <a:p>
          <a:endParaRPr lang="en-US"/>
        </a:p>
      </dgm:t>
    </dgm:pt>
    <dgm:pt modelId="{2A928F98-D315-4966-AFDF-19C9C442FDC1}">
      <dgm:prSet/>
      <dgm:spPr/>
      <dgm:t>
        <a:bodyPr/>
        <a:lstStyle/>
        <a:p>
          <a:r>
            <a:rPr lang="en-GB"/>
            <a:t>There is also a code of conduct for civil servants. </a:t>
          </a:r>
          <a:endParaRPr lang="en-US"/>
        </a:p>
      </dgm:t>
    </dgm:pt>
    <dgm:pt modelId="{97EB8F68-39A0-479A-8D42-DF2DF01C9BEA}" type="parTrans" cxnId="{0694D676-BA66-4224-9FCB-A6E2BD1413E5}">
      <dgm:prSet/>
      <dgm:spPr/>
      <dgm:t>
        <a:bodyPr/>
        <a:lstStyle/>
        <a:p>
          <a:endParaRPr lang="en-US"/>
        </a:p>
      </dgm:t>
    </dgm:pt>
    <dgm:pt modelId="{EC8F84EB-24A7-48DD-8A95-2312C4C38FEC}" type="sibTrans" cxnId="{0694D676-BA66-4224-9FCB-A6E2BD1413E5}">
      <dgm:prSet/>
      <dgm:spPr/>
      <dgm:t>
        <a:bodyPr/>
        <a:lstStyle/>
        <a:p>
          <a:endParaRPr lang="en-US"/>
        </a:p>
      </dgm:t>
    </dgm:pt>
    <dgm:pt modelId="{E1CA446E-8140-40B8-93D8-52EF53F725B6}" type="pres">
      <dgm:prSet presAssocID="{93345248-DD24-40A7-B66F-63864606B79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DD85A3-7F51-4176-A2C5-25AA27BAA8DB}" type="pres">
      <dgm:prSet presAssocID="{EC9E156E-A64E-41BE-AFA0-2BFDC02199FA}" presName="hierRoot1" presStyleCnt="0"/>
      <dgm:spPr/>
    </dgm:pt>
    <dgm:pt modelId="{418C50AF-6B89-47A2-8D6E-877AAD087C53}" type="pres">
      <dgm:prSet presAssocID="{EC9E156E-A64E-41BE-AFA0-2BFDC02199FA}" presName="composite" presStyleCnt="0"/>
      <dgm:spPr/>
    </dgm:pt>
    <dgm:pt modelId="{DE3B1BE9-8046-4971-8A29-ADAE2C7AECF5}" type="pres">
      <dgm:prSet presAssocID="{EC9E156E-A64E-41BE-AFA0-2BFDC02199FA}" presName="background" presStyleLbl="node0" presStyleIdx="0" presStyleCnt="3"/>
      <dgm:spPr/>
    </dgm:pt>
    <dgm:pt modelId="{CED2D83D-8AA2-45CD-B967-993F555FABB8}" type="pres">
      <dgm:prSet presAssocID="{EC9E156E-A64E-41BE-AFA0-2BFDC02199FA}" presName="text" presStyleLbl="fgAcc0" presStyleIdx="0" presStyleCnt="3">
        <dgm:presLayoutVars>
          <dgm:chPref val="3"/>
        </dgm:presLayoutVars>
      </dgm:prSet>
      <dgm:spPr/>
    </dgm:pt>
    <dgm:pt modelId="{99232135-9863-4EA9-9323-03762B2647B2}" type="pres">
      <dgm:prSet presAssocID="{EC9E156E-A64E-41BE-AFA0-2BFDC02199FA}" presName="hierChild2" presStyleCnt="0"/>
      <dgm:spPr/>
    </dgm:pt>
    <dgm:pt modelId="{F144D838-16CA-4633-B8E4-246BA71691F3}" type="pres">
      <dgm:prSet presAssocID="{4C15E7D6-2002-493E-9601-F1EAE167EBFB}" presName="hierRoot1" presStyleCnt="0"/>
      <dgm:spPr/>
    </dgm:pt>
    <dgm:pt modelId="{3C823B1E-74E9-4D74-A798-55B23150EE21}" type="pres">
      <dgm:prSet presAssocID="{4C15E7D6-2002-493E-9601-F1EAE167EBFB}" presName="composite" presStyleCnt="0"/>
      <dgm:spPr/>
    </dgm:pt>
    <dgm:pt modelId="{A1BF8982-F13C-4757-953E-B4634AC9B048}" type="pres">
      <dgm:prSet presAssocID="{4C15E7D6-2002-493E-9601-F1EAE167EBFB}" presName="background" presStyleLbl="node0" presStyleIdx="1" presStyleCnt="3"/>
      <dgm:spPr/>
    </dgm:pt>
    <dgm:pt modelId="{F186AECC-EC95-4B9D-9E30-BC5BEA254276}" type="pres">
      <dgm:prSet presAssocID="{4C15E7D6-2002-493E-9601-F1EAE167EBFB}" presName="text" presStyleLbl="fgAcc0" presStyleIdx="1" presStyleCnt="3">
        <dgm:presLayoutVars>
          <dgm:chPref val="3"/>
        </dgm:presLayoutVars>
      </dgm:prSet>
      <dgm:spPr/>
    </dgm:pt>
    <dgm:pt modelId="{FCD3315A-0B3E-4E59-B8C9-4A347664BA2D}" type="pres">
      <dgm:prSet presAssocID="{4C15E7D6-2002-493E-9601-F1EAE167EBFB}" presName="hierChild2" presStyleCnt="0"/>
      <dgm:spPr/>
    </dgm:pt>
    <dgm:pt modelId="{49157755-F284-4368-AEB5-9174BABC5FF8}" type="pres">
      <dgm:prSet presAssocID="{2A928F98-D315-4966-AFDF-19C9C442FDC1}" presName="hierRoot1" presStyleCnt="0"/>
      <dgm:spPr/>
    </dgm:pt>
    <dgm:pt modelId="{AD9EE441-5DED-4949-9E8D-A008CBEC748A}" type="pres">
      <dgm:prSet presAssocID="{2A928F98-D315-4966-AFDF-19C9C442FDC1}" presName="composite" presStyleCnt="0"/>
      <dgm:spPr/>
    </dgm:pt>
    <dgm:pt modelId="{3C3CF387-7F78-4DD2-B0D9-54F8F46590F6}" type="pres">
      <dgm:prSet presAssocID="{2A928F98-D315-4966-AFDF-19C9C442FDC1}" presName="background" presStyleLbl="node0" presStyleIdx="2" presStyleCnt="3"/>
      <dgm:spPr/>
    </dgm:pt>
    <dgm:pt modelId="{D7141FB2-7C7F-456F-AAC2-EF7101E66534}" type="pres">
      <dgm:prSet presAssocID="{2A928F98-D315-4966-AFDF-19C9C442FDC1}" presName="text" presStyleLbl="fgAcc0" presStyleIdx="2" presStyleCnt="3">
        <dgm:presLayoutVars>
          <dgm:chPref val="3"/>
        </dgm:presLayoutVars>
      </dgm:prSet>
      <dgm:spPr/>
    </dgm:pt>
    <dgm:pt modelId="{2F0FCE5A-F142-4ACC-B9E7-F481A6E4BF47}" type="pres">
      <dgm:prSet presAssocID="{2A928F98-D315-4966-AFDF-19C9C442FDC1}" presName="hierChild2" presStyleCnt="0"/>
      <dgm:spPr/>
    </dgm:pt>
  </dgm:ptLst>
  <dgm:cxnLst>
    <dgm:cxn modelId="{13086715-CFB3-4FE7-8A88-E32AC6EC0253}" type="presOf" srcId="{2A928F98-D315-4966-AFDF-19C9C442FDC1}" destId="{D7141FB2-7C7F-456F-AAC2-EF7101E66534}" srcOrd="0" destOrd="0" presId="urn:microsoft.com/office/officeart/2005/8/layout/hierarchy1"/>
    <dgm:cxn modelId="{2A9BC61B-1279-4262-96CC-10554BAEBA70}" srcId="{93345248-DD24-40A7-B66F-63864606B798}" destId="{4C15E7D6-2002-493E-9601-F1EAE167EBFB}" srcOrd="1" destOrd="0" parTransId="{78A9C1BF-E0E5-4491-83BE-7B90F38977A4}" sibTransId="{E0D8C660-FA47-41F8-94FE-340171E1FE4A}"/>
    <dgm:cxn modelId="{31911E41-4187-4470-BA1E-02C7C1723641}" srcId="{93345248-DD24-40A7-B66F-63864606B798}" destId="{EC9E156E-A64E-41BE-AFA0-2BFDC02199FA}" srcOrd="0" destOrd="0" parTransId="{0E3ED5DE-F2DF-4ABF-8A37-1F8CF5D63E5B}" sibTransId="{7FB1F9CE-D957-4CB9-96B4-3C6CDD4547DC}"/>
    <dgm:cxn modelId="{0694D676-BA66-4224-9FCB-A6E2BD1413E5}" srcId="{93345248-DD24-40A7-B66F-63864606B798}" destId="{2A928F98-D315-4966-AFDF-19C9C442FDC1}" srcOrd="2" destOrd="0" parTransId="{97EB8F68-39A0-479A-8D42-DF2DF01C9BEA}" sibTransId="{EC8F84EB-24A7-48DD-8A95-2312C4C38FEC}"/>
    <dgm:cxn modelId="{4738E1A5-830D-44C4-B29C-A5F6EB964429}" type="presOf" srcId="{EC9E156E-A64E-41BE-AFA0-2BFDC02199FA}" destId="{CED2D83D-8AA2-45CD-B967-993F555FABB8}" srcOrd="0" destOrd="0" presId="urn:microsoft.com/office/officeart/2005/8/layout/hierarchy1"/>
    <dgm:cxn modelId="{099827AF-9F66-4E92-9FF3-AAFC8EFB1EE0}" type="presOf" srcId="{4C15E7D6-2002-493E-9601-F1EAE167EBFB}" destId="{F186AECC-EC95-4B9D-9E30-BC5BEA254276}" srcOrd="0" destOrd="0" presId="urn:microsoft.com/office/officeart/2005/8/layout/hierarchy1"/>
    <dgm:cxn modelId="{0E90F3E0-3B45-477E-9F42-953E2174997C}" type="presOf" srcId="{93345248-DD24-40A7-B66F-63864606B798}" destId="{E1CA446E-8140-40B8-93D8-52EF53F725B6}" srcOrd="0" destOrd="0" presId="urn:microsoft.com/office/officeart/2005/8/layout/hierarchy1"/>
    <dgm:cxn modelId="{149ECCC6-2184-447E-BBA1-D24231BDFA81}" type="presParOf" srcId="{E1CA446E-8140-40B8-93D8-52EF53F725B6}" destId="{99DD85A3-7F51-4176-A2C5-25AA27BAA8DB}" srcOrd="0" destOrd="0" presId="urn:microsoft.com/office/officeart/2005/8/layout/hierarchy1"/>
    <dgm:cxn modelId="{9E7B733F-11C7-460F-BB65-E3CC866F1E00}" type="presParOf" srcId="{99DD85A3-7F51-4176-A2C5-25AA27BAA8DB}" destId="{418C50AF-6B89-47A2-8D6E-877AAD087C53}" srcOrd="0" destOrd="0" presId="urn:microsoft.com/office/officeart/2005/8/layout/hierarchy1"/>
    <dgm:cxn modelId="{AF8C756C-5DBC-4DC6-B5E3-125FECD1187A}" type="presParOf" srcId="{418C50AF-6B89-47A2-8D6E-877AAD087C53}" destId="{DE3B1BE9-8046-4971-8A29-ADAE2C7AECF5}" srcOrd="0" destOrd="0" presId="urn:microsoft.com/office/officeart/2005/8/layout/hierarchy1"/>
    <dgm:cxn modelId="{24D573A2-8536-4405-A00D-F972CFDB99D5}" type="presParOf" srcId="{418C50AF-6B89-47A2-8D6E-877AAD087C53}" destId="{CED2D83D-8AA2-45CD-B967-993F555FABB8}" srcOrd="1" destOrd="0" presId="urn:microsoft.com/office/officeart/2005/8/layout/hierarchy1"/>
    <dgm:cxn modelId="{A7BCB2CA-7BFB-4AB2-84E9-81E2907E8483}" type="presParOf" srcId="{99DD85A3-7F51-4176-A2C5-25AA27BAA8DB}" destId="{99232135-9863-4EA9-9323-03762B2647B2}" srcOrd="1" destOrd="0" presId="urn:microsoft.com/office/officeart/2005/8/layout/hierarchy1"/>
    <dgm:cxn modelId="{A9B17C9A-8ADE-4888-BAC7-1EC6D79A1E7D}" type="presParOf" srcId="{E1CA446E-8140-40B8-93D8-52EF53F725B6}" destId="{F144D838-16CA-4633-B8E4-246BA71691F3}" srcOrd="1" destOrd="0" presId="urn:microsoft.com/office/officeart/2005/8/layout/hierarchy1"/>
    <dgm:cxn modelId="{588BC9F2-46BD-41D7-9C10-9434428F323C}" type="presParOf" srcId="{F144D838-16CA-4633-B8E4-246BA71691F3}" destId="{3C823B1E-74E9-4D74-A798-55B23150EE21}" srcOrd="0" destOrd="0" presId="urn:microsoft.com/office/officeart/2005/8/layout/hierarchy1"/>
    <dgm:cxn modelId="{328F2D97-9FB0-4D62-B257-D172B5606ABC}" type="presParOf" srcId="{3C823B1E-74E9-4D74-A798-55B23150EE21}" destId="{A1BF8982-F13C-4757-953E-B4634AC9B048}" srcOrd="0" destOrd="0" presId="urn:microsoft.com/office/officeart/2005/8/layout/hierarchy1"/>
    <dgm:cxn modelId="{B0125C98-C70B-484A-B836-8F53D070508F}" type="presParOf" srcId="{3C823B1E-74E9-4D74-A798-55B23150EE21}" destId="{F186AECC-EC95-4B9D-9E30-BC5BEA254276}" srcOrd="1" destOrd="0" presId="urn:microsoft.com/office/officeart/2005/8/layout/hierarchy1"/>
    <dgm:cxn modelId="{0CE84C43-C2A4-4B71-B7CD-61BADBA08A60}" type="presParOf" srcId="{F144D838-16CA-4633-B8E4-246BA71691F3}" destId="{FCD3315A-0B3E-4E59-B8C9-4A347664BA2D}" srcOrd="1" destOrd="0" presId="urn:microsoft.com/office/officeart/2005/8/layout/hierarchy1"/>
    <dgm:cxn modelId="{167DFA34-EE17-4470-ABF9-727B9071585B}" type="presParOf" srcId="{E1CA446E-8140-40B8-93D8-52EF53F725B6}" destId="{49157755-F284-4368-AEB5-9174BABC5FF8}" srcOrd="2" destOrd="0" presId="urn:microsoft.com/office/officeart/2005/8/layout/hierarchy1"/>
    <dgm:cxn modelId="{5A123D89-C927-494B-BD34-58FF7E7D4C2A}" type="presParOf" srcId="{49157755-F284-4368-AEB5-9174BABC5FF8}" destId="{AD9EE441-5DED-4949-9E8D-A008CBEC748A}" srcOrd="0" destOrd="0" presId="urn:microsoft.com/office/officeart/2005/8/layout/hierarchy1"/>
    <dgm:cxn modelId="{0A602339-5C5C-4ECA-9D05-1BC6BD7A2EC1}" type="presParOf" srcId="{AD9EE441-5DED-4949-9E8D-A008CBEC748A}" destId="{3C3CF387-7F78-4DD2-B0D9-54F8F46590F6}" srcOrd="0" destOrd="0" presId="urn:microsoft.com/office/officeart/2005/8/layout/hierarchy1"/>
    <dgm:cxn modelId="{97D2AA36-D549-43F1-9731-D7BEA2773785}" type="presParOf" srcId="{AD9EE441-5DED-4949-9E8D-A008CBEC748A}" destId="{D7141FB2-7C7F-456F-AAC2-EF7101E66534}" srcOrd="1" destOrd="0" presId="urn:microsoft.com/office/officeart/2005/8/layout/hierarchy1"/>
    <dgm:cxn modelId="{F459DAE3-F2DB-450E-8A9E-4877AFCBF48E}" type="presParOf" srcId="{49157755-F284-4368-AEB5-9174BABC5FF8}" destId="{2F0FCE5A-F142-4ACC-B9E7-F481A6E4BF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88FB9B7-34DB-46AC-B14D-FCBB42D121E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B5632E-B246-4393-B6E0-A076C3DDBFC3}">
      <dgm:prSet/>
      <dgm:spPr/>
      <dgm:t>
        <a:bodyPr/>
        <a:lstStyle/>
        <a:p>
          <a:r>
            <a:rPr lang="en-GB"/>
            <a:t>Have two roles as part of parliament and the government. </a:t>
          </a:r>
          <a:endParaRPr lang="en-US"/>
        </a:p>
      </dgm:t>
    </dgm:pt>
    <dgm:pt modelId="{05F22204-7289-4A85-96A2-8ADEC2B65858}" type="parTrans" cxnId="{F160EE47-72BD-498B-8889-1A5E48B75068}">
      <dgm:prSet/>
      <dgm:spPr/>
      <dgm:t>
        <a:bodyPr/>
        <a:lstStyle/>
        <a:p>
          <a:endParaRPr lang="en-US"/>
        </a:p>
      </dgm:t>
    </dgm:pt>
    <dgm:pt modelId="{3B2665E2-4C3B-4982-A45B-19D33C1D6224}" type="sibTrans" cxnId="{F160EE47-72BD-498B-8889-1A5E48B75068}">
      <dgm:prSet/>
      <dgm:spPr/>
      <dgm:t>
        <a:bodyPr/>
        <a:lstStyle/>
        <a:p>
          <a:endParaRPr lang="en-US"/>
        </a:p>
      </dgm:t>
    </dgm:pt>
    <dgm:pt modelId="{2240A113-4FA6-41E3-926A-C77FF314D311}">
      <dgm:prSet/>
      <dgm:spPr/>
      <dgm:t>
        <a:bodyPr/>
        <a:lstStyle/>
        <a:p>
          <a:r>
            <a:rPr lang="en-GB"/>
            <a:t>Holds the place as long as the prime minister is in power.</a:t>
          </a:r>
          <a:endParaRPr lang="en-US"/>
        </a:p>
      </dgm:t>
    </dgm:pt>
    <dgm:pt modelId="{18DAE551-3433-46FE-A2C8-926EEA3EA33E}" type="parTrans" cxnId="{2C5655BC-1D05-42FC-A22C-D7BCEB0B4112}">
      <dgm:prSet/>
      <dgm:spPr/>
      <dgm:t>
        <a:bodyPr/>
        <a:lstStyle/>
        <a:p>
          <a:endParaRPr lang="en-US"/>
        </a:p>
      </dgm:t>
    </dgm:pt>
    <dgm:pt modelId="{8BF4AE35-420C-4A5F-8D2F-8EC1922E5221}" type="sibTrans" cxnId="{2C5655BC-1D05-42FC-A22C-D7BCEB0B4112}">
      <dgm:prSet/>
      <dgm:spPr/>
      <dgm:t>
        <a:bodyPr/>
        <a:lstStyle/>
        <a:p>
          <a:endParaRPr lang="en-US"/>
        </a:p>
      </dgm:t>
    </dgm:pt>
    <dgm:pt modelId="{EE8C9CCE-1888-4961-9F71-0F9A952B1EC3}">
      <dgm:prSet/>
      <dgm:spPr/>
      <dgm:t>
        <a:bodyPr/>
        <a:lstStyle/>
        <a:p>
          <a:r>
            <a:rPr lang="en-GB"/>
            <a:t>If a government member is fired they do not role their role in parliament. </a:t>
          </a:r>
          <a:endParaRPr lang="en-US"/>
        </a:p>
      </dgm:t>
    </dgm:pt>
    <dgm:pt modelId="{8F30FAE2-9214-4BE7-9728-5BEC4CEB44D5}" type="parTrans" cxnId="{67B4F117-49E2-4FC0-B703-3878591B8180}">
      <dgm:prSet/>
      <dgm:spPr/>
      <dgm:t>
        <a:bodyPr/>
        <a:lstStyle/>
        <a:p>
          <a:endParaRPr lang="en-US"/>
        </a:p>
      </dgm:t>
    </dgm:pt>
    <dgm:pt modelId="{3326A749-D191-4807-A9E1-849C65AAA1AF}" type="sibTrans" cxnId="{67B4F117-49E2-4FC0-B703-3878591B8180}">
      <dgm:prSet/>
      <dgm:spPr/>
      <dgm:t>
        <a:bodyPr/>
        <a:lstStyle/>
        <a:p>
          <a:endParaRPr lang="en-US"/>
        </a:p>
      </dgm:t>
    </dgm:pt>
    <dgm:pt modelId="{ACDD1C55-8E16-456E-815E-B969EAC4E32A}">
      <dgm:prSet/>
      <dgm:spPr/>
      <dgm:t>
        <a:bodyPr/>
        <a:lstStyle/>
        <a:p>
          <a:r>
            <a:rPr lang="en-GB"/>
            <a:t>Backbench Mps are – those who are in power but not chosen. </a:t>
          </a:r>
          <a:endParaRPr lang="en-US"/>
        </a:p>
      </dgm:t>
    </dgm:pt>
    <dgm:pt modelId="{B10CEA90-BA5A-41B5-9257-3AA94F9BB61F}" type="parTrans" cxnId="{9F45610C-754A-4F9C-839E-94A79F541B8A}">
      <dgm:prSet/>
      <dgm:spPr/>
      <dgm:t>
        <a:bodyPr/>
        <a:lstStyle/>
        <a:p>
          <a:endParaRPr lang="en-US"/>
        </a:p>
      </dgm:t>
    </dgm:pt>
    <dgm:pt modelId="{EB14AD30-F03F-4CC3-B6C3-B6E6D05DCD03}" type="sibTrans" cxnId="{9F45610C-754A-4F9C-839E-94A79F541B8A}">
      <dgm:prSet/>
      <dgm:spPr/>
      <dgm:t>
        <a:bodyPr/>
        <a:lstStyle/>
        <a:p>
          <a:endParaRPr lang="en-US"/>
        </a:p>
      </dgm:t>
    </dgm:pt>
    <dgm:pt modelId="{A754C608-97D9-4BA8-9999-DC00CA5BD466}" type="pres">
      <dgm:prSet presAssocID="{388FB9B7-34DB-46AC-B14D-FCBB42D121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7069F1-BE7F-497F-AD78-A3BE38B83D33}" type="pres">
      <dgm:prSet presAssocID="{9FB5632E-B246-4393-B6E0-A076C3DDBFC3}" presName="hierRoot1" presStyleCnt="0"/>
      <dgm:spPr/>
    </dgm:pt>
    <dgm:pt modelId="{D571BCA1-2B88-4CA3-B0DC-C3D042AFFC30}" type="pres">
      <dgm:prSet presAssocID="{9FB5632E-B246-4393-B6E0-A076C3DDBFC3}" presName="composite" presStyleCnt="0"/>
      <dgm:spPr/>
    </dgm:pt>
    <dgm:pt modelId="{6EF73051-6FE2-4C80-8E31-EBB051A290CD}" type="pres">
      <dgm:prSet presAssocID="{9FB5632E-B246-4393-B6E0-A076C3DDBFC3}" presName="background" presStyleLbl="node0" presStyleIdx="0" presStyleCnt="4"/>
      <dgm:spPr/>
    </dgm:pt>
    <dgm:pt modelId="{C5A1F31C-800B-4BB4-A0B3-6C3B9813D02A}" type="pres">
      <dgm:prSet presAssocID="{9FB5632E-B246-4393-B6E0-A076C3DDBFC3}" presName="text" presStyleLbl="fgAcc0" presStyleIdx="0" presStyleCnt="4">
        <dgm:presLayoutVars>
          <dgm:chPref val="3"/>
        </dgm:presLayoutVars>
      </dgm:prSet>
      <dgm:spPr/>
    </dgm:pt>
    <dgm:pt modelId="{CD5E83F3-9A31-4DEC-8C71-F4947817E878}" type="pres">
      <dgm:prSet presAssocID="{9FB5632E-B246-4393-B6E0-A076C3DDBFC3}" presName="hierChild2" presStyleCnt="0"/>
      <dgm:spPr/>
    </dgm:pt>
    <dgm:pt modelId="{616D0A70-410F-453C-BB34-777B17DEF532}" type="pres">
      <dgm:prSet presAssocID="{2240A113-4FA6-41E3-926A-C77FF314D311}" presName="hierRoot1" presStyleCnt="0"/>
      <dgm:spPr/>
    </dgm:pt>
    <dgm:pt modelId="{1FEBB601-8E7A-494E-AB38-4CB7091DFD26}" type="pres">
      <dgm:prSet presAssocID="{2240A113-4FA6-41E3-926A-C77FF314D311}" presName="composite" presStyleCnt="0"/>
      <dgm:spPr/>
    </dgm:pt>
    <dgm:pt modelId="{5CB076ED-3271-4577-8D57-8845D58520BC}" type="pres">
      <dgm:prSet presAssocID="{2240A113-4FA6-41E3-926A-C77FF314D311}" presName="background" presStyleLbl="node0" presStyleIdx="1" presStyleCnt="4"/>
      <dgm:spPr/>
    </dgm:pt>
    <dgm:pt modelId="{B09D594A-7DA4-4C3D-AF33-A4C392836139}" type="pres">
      <dgm:prSet presAssocID="{2240A113-4FA6-41E3-926A-C77FF314D311}" presName="text" presStyleLbl="fgAcc0" presStyleIdx="1" presStyleCnt="4">
        <dgm:presLayoutVars>
          <dgm:chPref val="3"/>
        </dgm:presLayoutVars>
      </dgm:prSet>
      <dgm:spPr/>
    </dgm:pt>
    <dgm:pt modelId="{6F70F848-CB94-46F8-8488-274A2C772A16}" type="pres">
      <dgm:prSet presAssocID="{2240A113-4FA6-41E3-926A-C77FF314D311}" presName="hierChild2" presStyleCnt="0"/>
      <dgm:spPr/>
    </dgm:pt>
    <dgm:pt modelId="{6CF1E2FA-C9A4-432A-B086-77C07EC95ACF}" type="pres">
      <dgm:prSet presAssocID="{EE8C9CCE-1888-4961-9F71-0F9A952B1EC3}" presName="hierRoot1" presStyleCnt="0"/>
      <dgm:spPr/>
    </dgm:pt>
    <dgm:pt modelId="{42E9B81C-EAC7-4115-9F1D-65B305A0536C}" type="pres">
      <dgm:prSet presAssocID="{EE8C9CCE-1888-4961-9F71-0F9A952B1EC3}" presName="composite" presStyleCnt="0"/>
      <dgm:spPr/>
    </dgm:pt>
    <dgm:pt modelId="{930C2E4D-9860-4792-8A1E-EE32BAEFD3C7}" type="pres">
      <dgm:prSet presAssocID="{EE8C9CCE-1888-4961-9F71-0F9A952B1EC3}" presName="background" presStyleLbl="node0" presStyleIdx="2" presStyleCnt="4"/>
      <dgm:spPr/>
    </dgm:pt>
    <dgm:pt modelId="{521E05BA-0E51-4D0F-A024-E7B7C99EB609}" type="pres">
      <dgm:prSet presAssocID="{EE8C9CCE-1888-4961-9F71-0F9A952B1EC3}" presName="text" presStyleLbl="fgAcc0" presStyleIdx="2" presStyleCnt="4">
        <dgm:presLayoutVars>
          <dgm:chPref val="3"/>
        </dgm:presLayoutVars>
      </dgm:prSet>
      <dgm:spPr/>
    </dgm:pt>
    <dgm:pt modelId="{7DDCF724-5415-4A13-B38A-658DFC7AF562}" type="pres">
      <dgm:prSet presAssocID="{EE8C9CCE-1888-4961-9F71-0F9A952B1EC3}" presName="hierChild2" presStyleCnt="0"/>
      <dgm:spPr/>
    </dgm:pt>
    <dgm:pt modelId="{D85BC097-BABA-47C1-BA2C-2AE2459E085F}" type="pres">
      <dgm:prSet presAssocID="{ACDD1C55-8E16-456E-815E-B969EAC4E32A}" presName="hierRoot1" presStyleCnt="0"/>
      <dgm:spPr/>
    </dgm:pt>
    <dgm:pt modelId="{3C9644A1-5544-424F-910D-DB7B8CA48783}" type="pres">
      <dgm:prSet presAssocID="{ACDD1C55-8E16-456E-815E-B969EAC4E32A}" presName="composite" presStyleCnt="0"/>
      <dgm:spPr/>
    </dgm:pt>
    <dgm:pt modelId="{F045CF08-9A28-4893-84AD-451E21EBCCFA}" type="pres">
      <dgm:prSet presAssocID="{ACDD1C55-8E16-456E-815E-B969EAC4E32A}" presName="background" presStyleLbl="node0" presStyleIdx="3" presStyleCnt="4"/>
      <dgm:spPr/>
    </dgm:pt>
    <dgm:pt modelId="{857FF37E-979E-47C7-BC12-59423278ADDF}" type="pres">
      <dgm:prSet presAssocID="{ACDD1C55-8E16-456E-815E-B969EAC4E32A}" presName="text" presStyleLbl="fgAcc0" presStyleIdx="3" presStyleCnt="4">
        <dgm:presLayoutVars>
          <dgm:chPref val="3"/>
        </dgm:presLayoutVars>
      </dgm:prSet>
      <dgm:spPr/>
    </dgm:pt>
    <dgm:pt modelId="{F4C7AEE1-FEE4-4819-BDAD-02383A21AA55}" type="pres">
      <dgm:prSet presAssocID="{ACDD1C55-8E16-456E-815E-B969EAC4E32A}" presName="hierChild2" presStyleCnt="0"/>
      <dgm:spPr/>
    </dgm:pt>
  </dgm:ptLst>
  <dgm:cxnLst>
    <dgm:cxn modelId="{9F45610C-754A-4F9C-839E-94A79F541B8A}" srcId="{388FB9B7-34DB-46AC-B14D-FCBB42D121EC}" destId="{ACDD1C55-8E16-456E-815E-B969EAC4E32A}" srcOrd="3" destOrd="0" parTransId="{B10CEA90-BA5A-41B5-9257-3AA94F9BB61F}" sibTransId="{EB14AD30-F03F-4CC3-B6C3-B6E6D05DCD03}"/>
    <dgm:cxn modelId="{25306612-CC6C-45C9-B584-4B7EA2C22C2F}" type="presOf" srcId="{2240A113-4FA6-41E3-926A-C77FF314D311}" destId="{B09D594A-7DA4-4C3D-AF33-A4C392836139}" srcOrd="0" destOrd="0" presId="urn:microsoft.com/office/officeart/2005/8/layout/hierarchy1"/>
    <dgm:cxn modelId="{67B4F117-49E2-4FC0-B703-3878591B8180}" srcId="{388FB9B7-34DB-46AC-B14D-FCBB42D121EC}" destId="{EE8C9CCE-1888-4961-9F71-0F9A952B1EC3}" srcOrd="2" destOrd="0" parTransId="{8F30FAE2-9214-4BE7-9728-5BEC4CEB44D5}" sibTransId="{3326A749-D191-4807-A9E1-849C65AAA1AF}"/>
    <dgm:cxn modelId="{F160EE47-72BD-498B-8889-1A5E48B75068}" srcId="{388FB9B7-34DB-46AC-B14D-FCBB42D121EC}" destId="{9FB5632E-B246-4393-B6E0-A076C3DDBFC3}" srcOrd="0" destOrd="0" parTransId="{05F22204-7289-4A85-96A2-8ADEC2B65858}" sibTransId="{3B2665E2-4C3B-4982-A45B-19D33C1D6224}"/>
    <dgm:cxn modelId="{2CA34A72-64EA-4D26-A043-AC8EBA322139}" type="presOf" srcId="{9FB5632E-B246-4393-B6E0-A076C3DDBFC3}" destId="{C5A1F31C-800B-4BB4-A0B3-6C3B9813D02A}" srcOrd="0" destOrd="0" presId="urn:microsoft.com/office/officeart/2005/8/layout/hierarchy1"/>
    <dgm:cxn modelId="{CEEB9B80-9667-4175-82A8-397F6225D68D}" type="presOf" srcId="{EE8C9CCE-1888-4961-9F71-0F9A952B1EC3}" destId="{521E05BA-0E51-4D0F-A024-E7B7C99EB609}" srcOrd="0" destOrd="0" presId="urn:microsoft.com/office/officeart/2005/8/layout/hierarchy1"/>
    <dgm:cxn modelId="{2C5655BC-1D05-42FC-A22C-D7BCEB0B4112}" srcId="{388FB9B7-34DB-46AC-B14D-FCBB42D121EC}" destId="{2240A113-4FA6-41E3-926A-C77FF314D311}" srcOrd="1" destOrd="0" parTransId="{18DAE551-3433-46FE-A2C8-926EEA3EA33E}" sibTransId="{8BF4AE35-420C-4A5F-8D2F-8EC1922E5221}"/>
    <dgm:cxn modelId="{490943C0-D812-4F5D-AE60-852685A8FE54}" type="presOf" srcId="{ACDD1C55-8E16-456E-815E-B969EAC4E32A}" destId="{857FF37E-979E-47C7-BC12-59423278ADDF}" srcOrd="0" destOrd="0" presId="urn:microsoft.com/office/officeart/2005/8/layout/hierarchy1"/>
    <dgm:cxn modelId="{99E77AE6-8788-4660-9234-50AD0B5CA4F6}" type="presOf" srcId="{388FB9B7-34DB-46AC-B14D-FCBB42D121EC}" destId="{A754C608-97D9-4BA8-9999-DC00CA5BD466}" srcOrd="0" destOrd="0" presId="urn:microsoft.com/office/officeart/2005/8/layout/hierarchy1"/>
    <dgm:cxn modelId="{6DBAC40B-A25A-4725-8CB2-3551F443AF26}" type="presParOf" srcId="{A754C608-97D9-4BA8-9999-DC00CA5BD466}" destId="{A87069F1-BE7F-497F-AD78-A3BE38B83D33}" srcOrd="0" destOrd="0" presId="urn:microsoft.com/office/officeart/2005/8/layout/hierarchy1"/>
    <dgm:cxn modelId="{8EE9DE9A-E9ED-41F6-83B1-F412F181EFE2}" type="presParOf" srcId="{A87069F1-BE7F-497F-AD78-A3BE38B83D33}" destId="{D571BCA1-2B88-4CA3-B0DC-C3D042AFFC30}" srcOrd="0" destOrd="0" presId="urn:microsoft.com/office/officeart/2005/8/layout/hierarchy1"/>
    <dgm:cxn modelId="{4B015C72-9AB4-4747-B348-B072424BB727}" type="presParOf" srcId="{D571BCA1-2B88-4CA3-B0DC-C3D042AFFC30}" destId="{6EF73051-6FE2-4C80-8E31-EBB051A290CD}" srcOrd="0" destOrd="0" presId="urn:microsoft.com/office/officeart/2005/8/layout/hierarchy1"/>
    <dgm:cxn modelId="{69DE1B62-066E-46D0-9658-CD1E15A84FD2}" type="presParOf" srcId="{D571BCA1-2B88-4CA3-B0DC-C3D042AFFC30}" destId="{C5A1F31C-800B-4BB4-A0B3-6C3B9813D02A}" srcOrd="1" destOrd="0" presId="urn:microsoft.com/office/officeart/2005/8/layout/hierarchy1"/>
    <dgm:cxn modelId="{F8A479AD-56B6-4619-A1B8-17FB944D989B}" type="presParOf" srcId="{A87069F1-BE7F-497F-AD78-A3BE38B83D33}" destId="{CD5E83F3-9A31-4DEC-8C71-F4947817E878}" srcOrd="1" destOrd="0" presId="urn:microsoft.com/office/officeart/2005/8/layout/hierarchy1"/>
    <dgm:cxn modelId="{6C9A182C-31B3-49C7-A6AB-24044F4B39DE}" type="presParOf" srcId="{A754C608-97D9-4BA8-9999-DC00CA5BD466}" destId="{616D0A70-410F-453C-BB34-777B17DEF532}" srcOrd="1" destOrd="0" presId="urn:microsoft.com/office/officeart/2005/8/layout/hierarchy1"/>
    <dgm:cxn modelId="{8AAC562F-8F26-49E9-8D38-0A4E9975696A}" type="presParOf" srcId="{616D0A70-410F-453C-BB34-777B17DEF532}" destId="{1FEBB601-8E7A-494E-AB38-4CB7091DFD26}" srcOrd="0" destOrd="0" presId="urn:microsoft.com/office/officeart/2005/8/layout/hierarchy1"/>
    <dgm:cxn modelId="{7B040306-8B7A-4D3B-90B5-A63329E23CFB}" type="presParOf" srcId="{1FEBB601-8E7A-494E-AB38-4CB7091DFD26}" destId="{5CB076ED-3271-4577-8D57-8845D58520BC}" srcOrd="0" destOrd="0" presId="urn:microsoft.com/office/officeart/2005/8/layout/hierarchy1"/>
    <dgm:cxn modelId="{6085563F-AAC4-4376-8051-8C1DB570C796}" type="presParOf" srcId="{1FEBB601-8E7A-494E-AB38-4CB7091DFD26}" destId="{B09D594A-7DA4-4C3D-AF33-A4C392836139}" srcOrd="1" destOrd="0" presId="urn:microsoft.com/office/officeart/2005/8/layout/hierarchy1"/>
    <dgm:cxn modelId="{62EB6466-1FB4-4561-BADA-2F7E8670B18C}" type="presParOf" srcId="{616D0A70-410F-453C-BB34-777B17DEF532}" destId="{6F70F848-CB94-46F8-8488-274A2C772A16}" srcOrd="1" destOrd="0" presId="urn:microsoft.com/office/officeart/2005/8/layout/hierarchy1"/>
    <dgm:cxn modelId="{6A3B304E-DC8B-4589-AB79-A184C46057FA}" type="presParOf" srcId="{A754C608-97D9-4BA8-9999-DC00CA5BD466}" destId="{6CF1E2FA-C9A4-432A-B086-77C07EC95ACF}" srcOrd="2" destOrd="0" presId="urn:microsoft.com/office/officeart/2005/8/layout/hierarchy1"/>
    <dgm:cxn modelId="{5A439A16-F863-4A26-BA21-1BBFACDE035B}" type="presParOf" srcId="{6CF1E2FA-C9A4-432A-B086-77C07EC95ACF}" destId="{42E9B81C-EAC7-4115-9F1D-65B305A0536C}" srcOrd="0" destOrd="0" presId="urn:microsoft.com/office/officeart/2005/8/layout/hierarchy1"/>
    <dgm:cxn modelId="{FA598C65-2829-416F-A483-F1F9DEEBDCD7}" type="presParOf" srcId="{42E9B81C-EAC7-4115-9F1D-65B305A0536C}" destId="{930C2E4D-9860-4792-8A1E-EE32BAEFD3C7}" srcOrd="0" destOrd="0" presId="urn:microsoft.com/office/officeart/2005/8/layout/hierarchy1"/>
    <dgm:cxn modelId="{5A1A6841-0A27-46AA-85E6-D99C42213712}" type="presParOf" srcId="{42E9B81C-EAC7-4115-9F1D-65B305A0536C}" destId="{521E05BA-0E51-4D0F-A024-E7B7C99EB609}" srcOrd="1" destOrd="0" presId="urn:microsoft.com/office/officeart/2005/8/layout/hierarchy1"/>
    <dgm:cxn modelId="{E1C75884-B67A-4A96-8118-8ADE66A6D141}" type="presParOf" srcId="{6CF1E2FA-C9A4-432A-B086-77C07EC95ACF}" destId="{7DDCF724-5415-4A13-B38A-658DFC7AF562}" srcOrd="1" destOrd="0" presId="urn:microsoft.com/office/officeart/2005/8/layout/hierarchy1"/>
    <dgm:cxn modelId="{5F2F2900-C705-48A9-8D86-2CCB05BEB54C}" type="presParOf" srcId="{A754C608-97D9-4BA8-9999-DC00CA5BD466}" destId="{D85BC097-BABA-47C1-BA2C-2AE2459E085F}" srcOrd="3" destOrd="0" presId="urn:microsoft.com/office/officeart/2005/8/layout/hierarchy1"/>
    <dgm:cxn modelId="{9F74E975-CE62-489E-ADED-FB473C996EC5}" type="presParOf" srcId="{D85BC097-BABA-47C1-BA2C-2AE2459E085F}" destId="{3C9644A1-5544-424F-910D-DB7B8CA48783}" srcOrd="0" destOrd="0" presId="urn:microsoft.com/office/officeart/2005/8/layout/hierarchy1"/>
    <dgm:cxn modelId="{FF434EDF-5D21-43FE-B25A-A0CB35872D27}" type="presParOf" srcId="{3C9644A1-5544-424F-910D-DB7B8CA48783}" destId="{F045CF08-9A28-4893-84AD-451E21EBCCFA}" srcOrd="0" destOrd="0" presId="urn:microsoft.com/office/officeart/2005/8/layout/hierarchy1"/>
    <dgm:cxn modelId="{06BA5F2D-A767-4C29-9F55-7D2255F5013B}" type="presParOf" srcId="{3C9644A1-5544-424F-910D-DB7B8CA48783}" destId="{857FF37E-979E-47C7-BC12-59423278ADDF}" srcOrd="1" destOrd="0" presId="urn:microsoft.com/office/officeart/2005/8/layout/hierarchy1"/>
    <dgm:cxn modelId="{A5671615-399D-44B5-A410-0FCF4E23031B}" type="presParOf" srcId="{D85BC097-BABA-47C1-BA2C-2AE2459E085F}" destId="{F4C7AEE1-FEE4-4819-BDAD-02383A21AA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04D3E45-25F6-45A7-AAEF-3528B1E7A43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24773E-48FF-4BAF-9018-E524446F269E}">
      <dgm:prSet/>
      <dgm:spPr/>
      <dgm:t>
        <a:bodyPr/>
        <a:lstStyle/>
        <a:p>
          <a:r>
            <a:rPr lang="en-GB"/>
            <a:t>Runs the country. </a:t>
          </a:r>
          <a:endParaRPr lang="en-US"/>
        </a:p>
      </dgm:t>
    </dgm:pt>
    <dgm:pt modelId="{1CAED29C-E944-4387-B711-88EF6977C78F}" type="parTrans" cxnId="{D9DF03B8-F240-404E-8549-9B29774B406C}">
      <dgm:prSet/>
      <dgm:spPr/>
      <dgm:t>
        <a:bodyPr/>
        <a:lstStyle/>
        <a:p>
          <a:endParaRPr lang="en-US"/>
        </a:p>
      </dgm:t>
    </dgm:pt>
    <dgm:pt modelId="{D6E6D88B-A24C-48A2-B2A6-17E5DF5261BA}" type="sibTrans" cxnId="{D9DF03B8-F240-404E-8549-9B29774B406C}">
      <dgm:prSet/>
      <dgm:spPr/>
      <dgm:t>
        <a:bodyPr/>
        <a:lstStyle/>
        <a:p>
          <a:endParaRPr lang="en-US"/>
        </a:p>
      </dgm:t>
    </dgm:pt>
    <dgm:pt modelId="{E584F60E-728C-4680-9229-335C85470C8B}">
      <dgm:prSet/>
      <dgm:spPr/>
      <dgm:t>
        <a:bodyPr/>
        <a:lstStyle/>
        <a:p>
          <a:r>
            <a:rPr lang="en-GB"/>
            <a:t>Proposes laws.</a:t>
          </a:r>
          <a:endParaRPr lang="en-US"/>
        </a:p>
      </dgm:t>
    </dgm:pt>
    <dgm:pt modelId="{B67A164D-E6BB-4BD7-A881-DA5258C45A07}" type="parTrans" cxnId="{4A9C25C9-4452-46B1-8D93-50B5D0FE81AB}">
      <dgm:prSet/>
      <dgm:spPr/>
      <dgm:t>
        <a:bodyPr/>
        <a:lstStyle/>
        <a:p>
          <a:endParaRPr lang="en-US"/>
        </a:p>
      </dgm:t>
    </dgm:pt>
    <dgm:pt modelId="{E10B385B-9141-44DC-8F87-1B831B802A47}" type="sibTrans" cxnId="{4A9C25C9-4452-46B1-8D93-50B5D0FE81AB}">
      <dgm:prSet/>
      <dgm:spPr/>
      <dgm:t>
        <a:bodyPr/>
        <a:lstStyle/>
        <a:p>
          <a:endParaRPr lang="en-US"/>
        </a:p>
      </dgm:t>
    </dgm:pt>
    <dgm:pt modelId="{AC7EA2D3-07E5-4C7D-A899-5585B05EBB6E}">
      <dgm:prSet/>
      <dgm:spPr/>
      <dgm:t>
        <a:bodyPr/>
        <a:lstStyle/>
        <a:p>
          <a:r>
            <a:rPr lang="en-GB"/>
            <a:t>Exercise power fairly and uphold the law. </a:t>
          </a:r>
          <a:endParaRPr lang="en-US"/>
        </a:p>
      </dgm:t>
    </dgm:pt>
    <dgm:pt modelId="{480D862C-BBB5-44CC-AAEA-2EE150F7B675}" type="parTrans" cxnId="{E6016F74-9220-40D6-8D53-F97B765650A2}">
      <dgm:prSet/>
      <dgm:spPr/>
      <dgm:t>
        <a:bodyPr/>
        <a:lstStyle/>
        <a:p>
          <a:endParaRPr lang="en-US"/>
        </a:p>
      </dgm:t>
    </dgm:pt>
    <dgm:pt modelId="{DE0D511F-EAA1-4712-8163-89A5D3FF54B1}" type="sibTrans" cxnId="{E6016F74-9220-40D6-8D53-F97B765650A2}">
      <dgm:prSet/>
      <dgm:spPr/>
      <dgm:t>
        <a:bodyPr/>
        <a:lstStyle/>
        <a:p>
          <a:endParaRPr lang="en-US"/>
        </a:p>
      </dgm:t>
    </dgm:pt>
    <dgm:pt modelId="{FCFCAF95-B423-428E-8C08-6CAA8A8BD61D}">
      <dgm:prSet/>
      <dgm:spPr/>
      <dgm:t>
        <a:bodyPr/>
        <a:lstStyle/>
        <a:p>
          <a:r>
            <a:rPr lang="en-GB"/>
            <a:t>Although few have upheld the law. </a:t>
          </a:r>
          <a:endParaRPr lang="en-US"/>
        </a:p>
      </dgm:t>
    </dgm:pt>
    <dgm:pt modelId="{D5FEA197-E07E-4F4B-B2C7-2AA53186536E}" type="parTrans" cxnId="{F522CAAF-48F1-4FB2-9C81-C635F089063B}">
      <dgm:prSet/>
      <dgm:spPr/>
      <dgm:t>
        <a:bodyPr/>
        <a:lstStyle/>
        <a:p>
          <a:endParaRPr lang="en-US"/>
        </a:p>
      </dgm:t>
    </dgm:pt>
    <dgm:pt modelId="{208DB2A5-B5B2-443D-9C25-38EFD112784A}" type="sibTrans" cxnId="{F522CAAF-48F1-4FB2-9C81-C635F089063B}">
      <dgm:prSet/>
      <dgm:spPr/>
      <dgm:t>
        <a:bodyPr/>
        <a:lstStyle/>
        <a:p>
          <a:endParaRPr lang="en-US"/>
        </a:p>
      </dgm:t>
    </dgm:pt>
    <dgm:pt modelId="{3D4FF00E-1DCC-4972-AC47-F251E5041181}">
      <dgm:prSet/>
      <dgm:spPr/>
      <dgm:t>
        <a:bodyPr/>
        <a:lstStyle/>
        <a:p>
          <a:r>
            <a:rPr lang="en-GB"/>
            <a:t>Checks and balances through debates and parliamentary questions. </a:t>
          </a:r>
          <a:endParaRPr lang="en-US"/>
        </a:p>
      </dgm:t>
    </dgm:pt>
    <dgm:pt modelId="{5993CB02-F721-4D99-965D-0F5669C13810}" type="parTrans" cxnId="{483AB712-113B-4F4C-A25A-8B0017217B05}">
      <dgm:prSet/>
      <dgm:spPr/>
      <dgm:t>
        <a:bodyPr/>
        <a:lstStyle/>
        <a:p>
          <a:endParaRPr lang="en-US"/>
        </a:p>
      </dgm:t>
    </dgm:pt>
    <dgm:pt modelId="{FFA7F409-4ADB-43C1-B6DE-9F80B853803D}" type="sibTrans" cxnId="{483AB712-113B-4F4C-A25A-8B0017217B05}">
      <dgm:prSet/>
      <dgm:spPr/>
      <dgm:t>
        <a:bodyPr/>
        <a:lstStyle/>
        <a:p>
          <a:endParaRPr lang="en-US"/>
        </a:p>
      </dgm:t>
    </dgm:pt>
    <dgm:pt modelId="{9E541851-246F-4DC9-8845-72D21102E302}" type="pres">
      <dgm:prSet presAssocID="{804D3E45-25F6-45A7-AAEF-3528B1E7A435}" presName="diagram" presStyleCnt="0">
        <dgm:presLayoutVars>
          <dgm:dir/>
          <dgm:resizeHandles val="exact"/>
        </dgm:presLayoutVars>
      </dgm:prSet>
      <dgm:spPr/>
    </dgm:pt>
    <dgm:pt modelId="{6048F014-7B92-4C20-9C3F-E15DCDD25A99}" type="pres">
      <dgm:prSet presAssocID="{3224773E-48FF-4BAF-9018-E524446F269E}" presName="node" presStyleLbl="node1" presStyleIdx="0" presStyleCnt="5">
        <dgm:presLayoutVars>
          <dgm:bulletEnabled val="1"/>
        </dgm:presLayoutVars>
      </dgm:prSet>
      <dgm:spPr/>
    </dgm:pt>
    <dgm:pt modelId="{1E21B95B-7818-40A7-8874-D7422EAE210E}" type="pres">
      <dgm:prSet presAssocID="{D6E6D88B-A24C-48A2-B2A6-17E5DF5261BA}" presName="sibTrans" presStyleLbl="sibTrans2D1" presStyleIdx="0" presStyleCnt="4"/>
      <dgm:spPr/>
    </dgm:pt>
    <dgm:pt modelId="{5072840F-4744-4881-828C-324F8FF8E206}" type="pres">
      <dgm:prSet presAssocID="{D6E6D88B-A24C-48A2-B2A6-17E5DF5261BA}" presName="connectorText" presStyleLbl="sibTrans2D1" presStyleIdx="0" presStyleCnt="4"/>
      <dgm:spPr/>
    </dgm:pt>
    <dgm:pt modelId="{24BB4491-262D-4DF8-B7EA-D15E01D52377}" type="pres">
      <dgm:prSet presAssocID="{E584F60E-728C-4680-9229-335C85470C8B}" presName="node" presStyleLbl="node1" presStyleIdx="1" presStyleCnt="5">
        <dgm:presLayoutVars>
          <dgm:bulletEnabled val="1"/>
        </dgm:presLayoutVars>
      </dgm:prSet>
      <dgm:spPr/>
    </dgm:pt>
    <dgm:pt modelId="{F7A426E2-2CB0-4CBE-A47D-218054A7291D}" type="pres">
      <dgm:prSet presAssocID="{E10B385B-9141-44DC-8F87-1B831B802A47}" presName="sibTrans" presStyleLbl="sibTrans2D1" presStyleIdx="1" presStyleCnt="4"/>
      <dgm:spPr/>
    </dgm:pt>
    <dgm:pt modelId="{C42DDAA3-1E12-4AA7-BF46-3CD171E38FC3}" type="pres">
      <dgm:prSet presAssocID="{E10B385B-9141-44DC-8F87-1B831B802A47}" presName="connectorText" presStyleLbl="sibTrans2D1" presStyleIdx="1" presStyleCnt="4"/>
      <dgm:spPr/>
    </dgm:pt>
    <dgm:pt modelId="{6CCA9C04-4F3C-4067-A0A5-46FFB1D9E2C4}" type="pres">
      <dgm:prSet presAssocID="{AC7EA2D3-07E5-4C7D-A899-5585B05EBB6E}" presName="node" presStyleLbl="node1" presStyleIdx="2" presStyleCnt="5">
        <dgm:presLayoutVars>
          <dgm:bulletEnabled val="1"/>
        </dgm:presLayoutVars>
      </dgm:prSet>
      <dgm:spPr/>
    </dgm:pt>
    <dgm:pt modelId="{6FD34182-285E-4A67-95E3-A74125685C31}" type="pres">
      <dgm:prSet presAssocID="{DE0D511F-EAA1-4712-8163-89A5D3FF54B1}" presName="sibTrans" presStyleLbl="sibTrans2D1" presStyleIdx="2" presStyleCnt="4"/>
      <dgm:spPr/>
    </dgm:pt>
    <dgm:pt modelId="{E30085BB-ED86-4D96-B37A-3B2AC93402B2}" type="pres">
      <dgm:prSet presAssocID="{DE0D511F-EAA1-4712-8163-89A5D3FF54B1}" presName="connectorText" presStyleLbl="sibTrans2D1" presStyleIdx="2" presStyleCnt="4"/>
      <dgm:spPr/>
    </dgm:pt>
    <dgm:pt modelId="{699A124B-3989-4EDF-BAEE-FCCDEDAC7262}" type="pres">
      <dgm:prSet presAssocID="{FCFCAF95-B423-428E-8C08-6CAA8A8BD61D}" presName="node" presStyleLbl="node1" presStyleIdx="3" presStyleCnt="5">
        <dgm:presLayoutVars>
          <dgm:bulletEnabled val="1"/>
        </dgm:presLayoutVars>
      </dgm:prSet>
      <dgm:spPr/>
    </dgm:pt>
    <dgm:pt modelId="{19A3C85B-7E02-4E02-AF9B-43BAD4643739}" type="pres">
      <dgm:prSet presAssocID="{208DB2A5-B5B2-443D-9C25-38EFD112784A}" presName="sibTrans" presStyleLbl="sibTrans2D1" presStyleIdx="3" presStyleCnt="4"/>
      <dgm:spPr/>
    </dgm:pt>
    <dgm:pt modelId="{E35238C7-A911-4752-8A22-4E7E00C9A2F6}" type="pres">
      <dgm:prSet presAssocID="{208DB2A5-B5B2-443D-9C25-38EFD112784A}" presName="connectorText" presStyleLbl="sibTrans2D1" presStyleIdx="3" presStyleCnt="4"/>
      <dgm:spPr/>
    </dgm:pt>
    <dgm:pt modelId="{BFE76107-EF5B-430E-9B1A-599EB2E52DA5}" type="pres">
      <dgm:prSet presAssocID="{3D4FF00E-1DCC-4972-AC47-F251E5041181}" presName="node" presStyleLbl="node1" presStyleIdx="4" presStyleCnt="5">
        <dgm:presLayoutVars>
          <dgm:bulletEnabled val="1"/>
        </dgm:presLayoutVars>
      </dgm:prSet>
      <dgm:spPr/>
    </dgm:pt>
  </dgm:ptLst>
  <dgm:cxnLst>
    <dgm:cxn modelId="{483AB712-113B-4F4C-A25A-8B0017217B05}" srcId="{804D3E45-25F6-45A7-AAEF-3528B1E7A435}" destId="{3D4FF00E-1DCC-4972-AC47-F251E5041181}" srcOrd="4" destOrd="0" parTransId="{5993CB02-F721-4D99-965D-0F5669C13810}" sibTransId="{FFA7F409-4ADB-43C1-B6DE-9F80B853803D}"/>
    <dgm:cxn modelId="{4639EA13-C7E9-4F6C-9358-86C5FA9F98D0}" type="presOf" srcId="{D6E6D88B-A24C-48A2-B2A6-17E5DF5261BA}" destId="{5072840F-4744-4881-828C-324F8FF8E206}" srcOrd="1" destOrd="0" presId="urn:microsoft.com/office/officeart/2005/8/layout/process5"/>
    <dgm:cxn modelId="{D767E230-5E7F-487D-AE37-040E6D7704E6}" type="presOf" srcId="{DE0D511F-EAA1-4712-8163-89A5D3FF54B1}" destId="{6FD34182-285E-4A67-95E3-A74125685C31}" srcOrd="0" destOrd="0" presId="urn:microsoft.com/office/officeart/2005/8/layout/process5"/>
    <dgm:cxn modelId="{A5DA5C43-88CF-42A7-8032-83E3663E2D58}" type="presOf" srcId="{D6E6D88B-A24C-48A2-B2A6-17E5DF5261BA}" destId="{1E21B95B-7818-40A7-8874-D7422EAE210E}" srcOrd="0" destOrd="0" presId="urn:microsoft.com/office/officeart/2005/8/layout/process5"/>
    <dgm:cxn modelId="{636F0165-E9CB-45B8-9975-6C571132AB57}" type="presOf" srcId="{E10B385B-9141-44DC-8F87-1B831B802A47}" destId="{C42DDAA3-1E12-4AA7-BF46-3CD171E38FC3}" srcOrd="1" destOrd="0" presId="urn:microsoft.com/office/officeart/2005/8/layout/process5"/>
    <dgm:cxn modelId="{E6016F74-9220-40D6-8D53-F97B765650A2}" srcId="{804D3E45-25F6-45A7-AAEF-3528B1E7A435}" destId="{AC7EA2D3-07E5-4C7D-A899-5585B05EBB6E}" srcOrd="2" destOrd="0" parTransId="{480D862C-BBB5-44CC-AAEA-2EE150F7B675}" sibTransId="{DE0D511F-EAA1-4712-8163-89A5D3FF54B1}"/>
    <dgm:cxn modelId="{F35C7E7D-4D64-4811-9517-0C8754F2EED9}" type="presOf" srcId="{804D3E45-25F6-45A7-AAEF-3528B1E7A435}" destId="{9E541851-246F-4DC9-8845-72D21102E302}" srcOrd="0" destOrd="0" presId="urn:microsoft.com/office/officeart/2005/8/layout/process5"/>
    <dgm:cxn modelId="{E3D5A185-203E-4B2D-AE28-D394143F0BE0}" type="presOf" srcId="{3224773E-48FF-4BAF-9018-E524446F269E}" destId="{6048F014-7B92-4C20-9C3F-E15DCDD25A99}" srcOrd="0" destOrd="0" presId="urn:microsoft.com/office/officeart/2005/8/layout/process5"/>
    <dgm:cxn modelId="{BE2B2C92-BFA4-4A92-B283-1D1B24A4F1BE}" type="presOf" srcId="{DE0D511F-EAA1-4712-8163-89A5D3FF54B1}" destId="{E30085BB-ED86-4D96-B37A-3B2AC93402B2}" srcOrd="1" destOrd="0" presId="urn:microsoft.com/office/officeart/2005/8/layout/process5"/>
    <dgm:cxn modelId="{0DF35797-BA4B-439B-97B8-826F336BAA04}" type="presOf" srcId="{208DB2A5-B5B2-443D-9C25-38EFD112784A}" destId="{E35238C7-A911-4752-8A22-4E7E00C9A2F6}" srcOrd="1" destOrd="0" presId="urn:microsoft.com/office/officeart/2005/8/layout/process5"/>
    <dgm:cxn modelId="{1EDACB9B-4EE5-471E-8F42-516861F529FF}" type="presOf" srcId="{208DB2A5-B5B2-443D-9C25-38EFD112784A}" destId="{19A3C85B-7E02-4E02-AF9B-43BAD4643739}" srcOrd="0" destOrd="0" presId="urn:microsoft.com/office/officeart/2005/8/layout/process5"/>
    <dgm:cxn modelId="{4AC9B09C-952C-44F0-9D9F-C2E187A2428E}" type="presOf" srcId="{3D4FF00E-1DCC-4972-AC47-F251E5041181}" destId="{BFE76107-EF5B-430E-9B1A-599EB2E52DA5}" srcOrd="0" destOrd="0" presId="urn:microsoft.com/office/officeart/2005/8/layout/process5"/>
    <dgm:cxn modelId="{5664EAA9-51C8-4CBE-A741-CABA4871E3F5}" type="presOf" srcId="{AC7EA2D3-07E5-4C7D-A899-5585B05EBB6E}" destId="{6CCA9C04-4F3C-4067-A0A5-46FFB1D9E2C4}" srcOrd="0" destOrd="0" presId="urn:microsoft.com/office/officeart/2005/8/layout/process5"/>
    <dgm:cxn modelId="{F522CAAF-48F1-4FB2-9C81-C635F089063B}" srcId="{804D3E45-25F6-45A7-AAEF-3528B1E7A435}" destId="{FCFCAF95-B423-428E-8C08-6CAA8A8BD61D}" srcOrd="3" destOrd="0" parTransId="{D5FEA197-E07E-4F4B-B2C7-2AA53186536E}" sibTransId="{208DB2A5-B5B2-443D-9C25-38EFD112784A}"/>
    <dgm:cxn modelId="{D9DF03B8-F240-404E-8549-9B29774B406C}" srcId="{804D3E45-25F6-45A7-AAEF-3528B1E7A435}" destId="{3224773E-48FF-4BAF-9018-E524446F269E}" srcOrd="0" destOrd="0" parTransId="{1CAED29C-E944-4387-B711-88EF6977C78F}" sibTransId="{D6E6D88B-A24C-48A2-B2A6-17E5DF5261BA}"/>
    <dgm:cxn modelId="{4A9C25C9-4452-46B1-8D93-50B5D0FE81AB}" srcId="{804D3E45-25F6-45A7-AAEF-3528B1E7A435}" destId="{E584F60E-728C-4680-9229-335C85470C8B}" srcOrd="1" destOrd="0" parTransId="{B67A164D-E6BB-4BD7-A881-DA5258C45A07}" sibTransId="{E10B385B-9141-44DC-8F87-1B831B802A47}"/>
    <dgm:cxn modelId="{C6B09ADD-F9E1-489D-81E2-CD934214AAAA}" type="presOf" srcId="{FCFCAF95-B423-428E-8C08-6CAA8A8BD61D}" destId="{699A124B-3989-4EDF-BAEE-FCCDEDAC7262}" srcOrd="0" destOrd="0" presId="urn:microsoft.com/office/officeart/2005/8/layout/process5"/>
    <dgm:cxn modelId="{A238C1EE-D1C2-45DF-BB8A-57BCD5073AA0}" type="presOf" srcId="{E584F60E-728C-4680-9229-335C85470C8B}" destId="{24BB4491-262D-4DF8-B7EA-D15E01D52377}" srcOrd="0" destOrd="0" presId="urn:microsoft.com/office/officeart/2005/8/layout/process5"/>
    <dgm:cxn modelId="{FD1A85F3-58CE-477A-BE7B-E896E87232A8}" type="presOf" srcId="{E10B385B-9141-44DC-8F87-1B831B802A47}" destId="{F7A426E2-2CB0-4CBE-A47D-218054A7291D}" srcOrd="0" destOrd="0" presId="urn:microsoft.com/office/officeart/2005/8/layout/process5"/>
    <dgm:cxn modelId="{034C92DC-00B2-497A-81C2-2BEDDD7205CA}" type="presParOf" srcId="{9E541851-246F-4DC9-8845-72D21102E302}" destId="{6048F014-7B92-4C20-9C3F-E15DCDD25A99}" srcOrd="0" destOrd="0" presId="urn:microsoft.com/office/officeart/2005/8/layout/process5"/>
    <dgm:cxn modelId="{4B907A4B-EF1C-47A2-8FDC-FE2AB830319E}" type="presParOf" srcId="{9E541851-246F-4DC9-8845-72D21102E302}" destId="{1E21B95B-7818-40A7-8874-D7422EAE210E}" srcOrd="1" destOrd="0" presId="urn:microsoft.com/office/officeart/2005/8/layout/process5"/>
    <dgm:cxn modelId="{2EDE5973-97D5-492D-ACF4-591A5FB81AD8}" type="presParOf" srcId="{1E21B95B-7818-40A7-8874-D7422EAE210E}" destId="{5072840F-4744-4881-828C-324F8FF8E206}" srcOrd="0" destOrd="0" presId="urn:microsoft.com/office/officeart/2005/8/layout/process5"/>
    <dgm:cxn modelId="{9EE084CD-1B36-4076-B55B-BA875108712F}" type="presParOf" srcId="{9E541851-246F-4DC9-8845-72D21102E302}" destId="{24BB4491-262D-4DF8-B7EA-D15E01D52377}" srcOrd="2" destOrd="0" presId="urn:microsoft.com/office/officeart/2005/8/layout/process5"/>
    <dgm:cxn modelId="{F103D3FB-3C89-4899-B05B-051259C4F80D}" type="presParOf" srcId="{9E541851-246F-4DC9-8845-72D21102E302}" destId="{F7A426E2-2CB0-4CBE-A47D-218054A7291D}" srcOrd="3" destOrd="0" presId="urn:microsoft.com/office/officeart/2005/8/layout/process5"/>
    <dgm:cxn modelId="{47285595-6F6F-467D-9749-DC832F6B40CB}" type="presParOf" srcId="{F7A426E2-2CB0-4CBE-A47D-218054A7291D}" destId="{C42DDAA3-1E12-4AA7-BF46-3CD171E38FC3}" srcOrd="0" destOrd="0" presId="urn:microsoft.com/office/officeart/2005/8/layout/process5"/>
    <dgm:cxn modelId="{2036A115-B3DD-4A2F-8AA5-EE5401458C2A}" type="presParOf" srcId="{9E541851-246F-4DC9-8845-72D21102E302}" destId="{6CCA9C04-4F3C-4067-A0A5-46FFB1D9E2C4}" srcOrd="4" destOrd="0" presId="urn:microsoft.com/office/officeart/2005/8/layout/process5"/>
    <dgm:cxn modelId="{45D758F8-CA7D-4B13-BB4E-06CDECBEAB6A}" type="presParOf" srcId="{9E541851-246F-4DC9-8845-72D21102E302}" destId="{6FD34182-285E-4A67-95E3-A74125685C31}" srcOrd="5" destOrd="0" presId="urn:microsoft.com/office/officeart/2005/8/layout/process5"/>
    <dgm:cxn modelId="{CF5A246B-172F-4D8C-910F-F8ABC985575F}" type="presParOf" srcId="{6FD34182-285E-4A67-95E3-A74125685C31}" destId="{E30085BB-ED86-4D96-B37A-3B2AC93402B2}" srcOrd="0" destOrd="0" presId="urn:microsoft.com/office/officeart/2005/8/layout/process5"/>
    <dgm:cxn modelId="{47F47C53-9DF2-4C5C-B648-85AF6E18EFD4}" type="presParOf" srcId="{9E541851-246F-4DC9-8845-72D21102E302}" destId="{699A124B-3989-4EDF-BAEE-FCCDEDAC7262}" srcOrd="6" destOrd="0" presId="urn:microsoft.com/office/officeart/2005/8/layout/process5"/>
    <dgm:cxn modelId="{9EA018A9-AE47-443A-9B73-96B71D72B124}" type="presParOf" srcId="{9E541851-246F-4DC9-8845-72D21102E302}" destId="{19A3C85B-7E02-4E02-AF9B-43BAD4643739}" srcOrd="7" destOrd="0" presId="urn:microsoft.com/office/officeart/2005/8/layout/process5"/>
    <dgm:cxn modelId="{A52337E2-3A99-4802-AE07-48A156CAE505}" type="presParOf" srcId="{19A3C85B-7E02-4E02-AF9B-43BAD4643739}" destId="{E35238C7-A911-4752-8A22-4E7E00C9A2F6}" srcOrd="0" destOrd="0" presId="urn:microsoft.com/office/officeart/2005/8/layout/process5"/>
    <dgm:cxn modelId="{4804B83F-4532-4A89-B2DE-388D53EDFE17}" type="presParOf" srcId="{9E541851-246F-4DC9-8845-72D21102E302}" destId="{BFE76107-EF5B-430E-9B1A-599EB2E52DA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E08034F-237D-4D17-A838-A01313437E2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9869F6-8014-4AA5-8074-E675053DB5C3}">
      <dgm:prSet/>
      <dgm:spPr/>
      <dgm:t>
        <a:bodyPr/>
        <a:lstStyle/>
        <a:p>
          <a:r>
            <a:rPr lang="en-GB"/>
            <a:t>Can be removed during the term. </a:t>
          </a:r>
          <a:endParaRPr lang="en-US"/>
        </a:p>
      </dgm:t>
    </dgm:pt>
    <dgm:pt modelId="{305B5802-54D5-462C-8304-23D125B171D5}" type="parTrans" cxnId="{64DC9C46-F77C-4092-A488-7167C2128FE2}">
      <dgm:prSet/>
      <dgm:spPr/>
      <dgm:t>
        <a:bodyPr/>
        <a:lstStyle/>
        <a:p>
          <a:endParaRPr lang="en-US"/>
        </a:p>
      </dgm:t>
    </dgm:pt>
    <dgm:pt modelId="{0B780524-226F-4E21-A1F8-D6422D4E7D10}" type="sibTrans" cxnId="{64DC9C46-F77C-4092-A488-7167C2128FE2}">
      <dgm:prSet/>
      <dgm:spPr/>
      <dgm:t>
        <a:bodyPr/>
        <a:lstStyle/>
        <a:p>
          <a:endParaRPr lang="en-US"/>
        </a:p>
      </dgm:t>
    </dgm:pt>
    <dgm:pt modelId="{22AFA072-9D21-4E4B-94BF-98D6BE0F4D37}">
      <dgm:prSet/>
      <dgm:spPr/>
      <dgm:t>
        <a:bodyPr/>
        <a:lstStyle/>
        <a:p>
          <a:r>
            <a:rPr lang="en-GB"/>
            <a:t>Appointed by the king using their royal prerogative. </a:t>
          </a:r>
          <a:endParaRPr lang="en-US"/>
        </a:p>
      </dgm:t>
    </dgm:pt>
    <dgm:pt modelId="{9A1A7CDF-6C1E-49EE-A727-E50F4BB74F10}" type="parTrans" cxnId="{942115F9-B591-4964-AED1-FAE9DAE3C1F1}">
      <dgm:prSet/>
      <dgm:spPr/>
      <dgm:t>
        <a:bodyPr/>
        <a:lstStyle/>
        <a:p>
          <a:endParaRPr lang="en-US"/>
        </a:p>
      </dgm:t>
    </dgm:pt>
    <dgm:pt modelId="{A21363BB-F4BF-41F5-A527-503743D7FB5B}" type="sibTrans" cxnId="{942115F9-B591-4964-AED1-FAE9DAE3C1F1}">
      <dgm:prSet/>
      <dgm:spPr/>
      <dgm:t>
        <a:bodyPr/>
        <a:lstStyle/>
        <a:p>
          <a:endParaRPr lang="en-US"/>
        </a:p>
      </dgm:t>
    </dgm:pt>
    <dgm:pt modelId="{E90659BF-F6EB-448B-A818-740B500B688A}">
      <dgm:prSet/>
      <dgm:spPr/>
      <dgm:t>
        <a:bodyPr/>
        <a:lstStyle/>
        <a:p>
          <a:r>
            <a:rPr lang="en-GB"/>
            <a:t>Has to win seats in the house of commons. </a:t>
          </a:r>
          <a:endParaRPr lang="en-US"/>
        </a:p>
      </dgm:t>
    </dgm:pt>
    <dgm:pt modelId="{8590BFDA-C173-4411-87CF-43E992EF3005}" type="parTrans" cxnId="{46E9D408-5540-45C5-B155-FCB2983808A4}">
      <dgm:prSet/>
      <dgm:spPr/>
      <dgm:t>
        <a:bodyPr/>
        <a:lstStyle/>
        <a:p>
          <a:endParaRPr lang="en-US"/>
        </a:p>
      </dgm:t>
    </dgm:pt>
    <dgm:pt modelId="{8905F7FC-6C24-435D-81DA-3CB4B37E8291}" type="sibTrans" cxnId="{46E9D408-5540-45C5-B155-FCB2983808A4}">
      <dgm:prSet/>
      <dgm:spPr/>
      <dgm:t>
        <a:bodyPr/>
        <a:lstStyle/>
        <a:p>
          <a:endParaRPr lang="en-US"/>
        </a:p>
      </dgm:t>
    </dgm:pt>
    <dgm:pt modelId="{6D018F80-6D54-4F1C-ADF1-57432783599C}" type="pres">
      <dgm:prSet presAssocID="{DE08034F-237D-4D17-A838-A01313437E20}" presName="Name0" presStyleCnt="0">
        <dgm:presLayoutVars>
          <dgm:dir/>
          <dgm:resizeHandles val="exact"/>
        </dgm:presLayoutVars>
      </dgm:prSet>
      <dgm:spPr/>
    </dgm:pt>
    <dgm:pt modelId="{8FB770B7-5817-41EA-A214-DC1C8D6DCBC5}" type="pres">
      <dgm:prSet presAssocID="{959869F6-8014-4AA5-8074-E675053DB5C3}" presName="node" presStyleLbl="node1" presStyleIdx="0" presStyleCnt="3">
        <dgm:presLayoutVars>
          <dgm:bulletEnabled val="1"/>
        </dgm:presLayoutVars>
      </dgm:prSet>
      <dgm:spPr/>
    </dgm:pt>
    <dgm:pt modelId="{00D367BB-9D18-4A2C-97E7-76B069B1AAA3}" type="pres">
      <dgm:prSet presAssocID="{0B780524-226F-4E21-A1F8-D6422D4E7D10}" presName="sibTrans" presStyleLbl="sibTrans2D1" presStyleIdx="0" presStyleCnt="2"/>
      <dgm:spPr/>
    </dgm:pt>
    <dgm:pt modelId="{07D3D093-6338-4BC3-8923-70B9376AF5B5}" type="pres">
      <dgm:prSet presAssocID="{0B780524-226F-4E21-A1F8-D6422D4E7D10}" presName="connectorText" presStyleLbl="sibTrans2D1" presStyleIdx="0" presStyleCnt="2"/>
      <dgm:spPr/>
    </dgm:pt>
    <dgm:pt modelId="{D780771F-B2F2-4997-A63D-A5E8C93558B1}" type="pres">
      <dgm:prSet presAssocID="{22AFA072-9D21-4E4B-94BF-98D6BE0F4D37}" presName="node" presStyleLbl="node1" presStyleIdx="1" presStyleCnt="3">
        <dgm:presLayoutVars>
          <dgm:bulletEnabled val="1"/>
        </dgm:presLayoutVars>
      </dgm:prSet>
      <dgm:spPr/>
    </dgm:pt>
    <dgm:pt modelId="{E34A5703-872B-40D6-89E1-5C3977643DFB}" type="pres">
      <dgm:prSet presAssocID="{A21363BB-F4BF-41F5-A527-503743D7FB5B}" presName="sibTrans" presStyleLbl="sibTrans2D1" presStyleIdx="1" presStyleCnt="2"/>
      <dgm:spPr/>
    </dgm:pt>
    <dgm:pt modelId="{ED313A31-B8CD-4152-9D78-77CE10D8EAA0}" type="pres">
      <dgm:prSet presAssocID="{A21363BB-F4BF-41F5-A527-503743D7FB5B}" presName="connectorText" presStyleLbl="sibTrans2D1" presStyleIdx="1" presStyleCnt="2"/>
      <dgm:spPr/>
    </dgm:pt>
    <dgm:pt modelId="{919F3D0E-BEED-4A54-B8A2-7D6605D635F0}" type="pres">
      <dgm:prSet presAssocID="{E90659BF-F6EB-448B-A818-740B500B688A}" presName="node" presStyleLbl="node1" presStyleIdx="2" presStyleCnt="3">
        <dgm:presLayoutVars>
          <dgm:bulletEnabled val="1"/>
        </dgm:presLayoutVars>
      </dgm:prSet>
      <dgm:spPr/>
    </dgm:pt>
  </dgm:ptLst>
  <dgm:cxnLst>
    <dgm:cxn modelId="{46E9D408-5540-45C5-B155-FCB2983808A4}" srcId="{DE08034F-237D-4D17-A838-A01313437E20}" destId="{E90659BF-F6EB-448B-A818-740B500B688A}" srcOrd="2" destOrd="0" parTransId="{8590BFDA-C173-4411-87CF-43E992EF3005}" sibTransId="{8905F7FC-6C24-435D-81DA-3CB4B37E8291}"/>
    <dgm:cxn modelId="{625F4F2D-3183-4DD5-AE2F-A392ACF1348E}" type="presOf" srcId="{E90659BF-F6EB-448B-A818-740B500B688A}" destId="{919F3D0E-BEED-4A54-B8A2-7D6605D635F0}" srcOrd="0" destOrd="0" presId="urn:microsoft.com/office/officeart/2005/8/layout/process1"/>
    <dgm:cxn modelId="{64DC9C46-F77C-4092-A488-7167C2128FE2}" srcId="{DE08034F-237D-4D17-A838-A01313437E20}" destId="{959869F6-8014-4AA5-8074-E675053DB5C3}" srcOrd="0" destOrd="0" parTransId="{305B5802-54D5-462C-8304-23D125B171D5}" sibTransId="{0B780524-226F-4E21-A1F8-D6422D4E7D10}"/>
    <dgm:cxn modelId="{851AD060-C66B-4073-B042-8CD7DEC495D7}" type="presOf" srcId="{A21363BB-F4BF-41F5-A527-503743D7FB5B}" destId="{E34A5703-872B-40D6-89E1-5C3977643DFB}" srcOrd="0" destOrd="0" presId="urn:microsoft.com/office/officeart/2005/8/layout/process1"/>
    <dgm:cxn modelId="{6AC6F48E-CCA2-4867-95CE-242797748200}" type="presOf" srcId="{0B780524-226F-4E21-A1F8-D6422D4E7D10}" destId="{07D3D093-6338-4BC3-8923-70B9376AF5B5}" srcOrd="1" destOrd="0" presId="urn:microsoft.com/office/officeart/2005/8/layout/process1"/>
    <dgm:cxn modelId="{9D980F95-BF2B-440D-B032-50F7B0670E1B}" type="presOf" srcId="{0B780524-226F-4E21-A1F8-D6422D4E7D10}" destId="{00D367BB-9D18-4A2C-97E7-76B069B1AAA3}" srcOrd="0" destOrd="0" presId="urn:microsoft.com/office/officeart/2005/8/layout/process1"/>
    <dgm:cxn modelId="{3A01E4AD-A275-4A85-BE51-194A63AF5B1C}" type="presOf" srcId="{A21363BB-F4BF-41F5-A527-503743D7FB5B}" destId="{ED313A31-B8CD-4152-9D78-77CE10D8EAA0}" srcOrd="1" destOrd="0" presId="urn:microsoft.com/office/officeart/2005/8/layout/process1"/>
    <dgm:cxn modelId="{412946B5-08D1-45EB-BBB1-2F35C282FED2}" type="presOf" srcId="{DE08034F-237D-4D17-A838-A01313437E20}" destId="{6D018F80-6D54-4F1C-ADF1-57432783599C}" srcOrd="0" destOrd="0" presId="urn:microsoft.com/office/officeart/2005/8/layout/process1"/>
    <dgm:cxn modelId="{146563BC-A118-420F-8EB8-8C8ECB352517}" type="presOf" srcId="{22AFA072-9D21-4E4B-94BF-98D6BE0F4D37}" destId="{D780771F-B2F2-4997-A63D-A5E8C93558B1}" srcOrd="0" destOrd="0" presId="urn:microsoft.com/office/officeart/2005/8/layout/process1"/>
    <dgm:cxn modelId="{ADF931EB-A0C2-4C5E-B7FF-66B7BD1A4606}" type="presOf" srcId="{959869F6-8014-4AA5-8074-E675053DB5C3}" destId="{8FB770B7-5817-41EA-A214-DC1C8D6DCBC5}" srcOrd="0" destOrd="0" presId="urn:microsoft.com/office/officeart/2005/8/layout/process1"/>
    <dgm:cxn modelId="{942115F9-B591-4964-AED1-FAE9DAE3C1F1}" srcId="{DE08034F-237D-4D17-A838-A01313437E20}" destId="{22AFA072-9D21-4E4B-94BF-98D6BE0F4D37}" srcOrd="1" destOrd="0" parTransId="{9A1A7CDF-6C1E-49EE-A727-E50F4BB74F10}" sibTransId="{A21363BB-F4BF-41F5-A527-503743D7FB5B}"/>
    <dgm:cxn modelId="{467ADF6C-E14C-464A-8B25-92CA80AE6336}" type="presParOf" srcId="{6D018F80-6D54-4F1C-ADF1-57432783599C}" destId="{8FB770B7-5817-41EA-A214-DC1C8D6DCBC5}" srcOrd="0" destOrd="0" presId="urn:microsoft.com/office/officeart/2005/8/layout/process1"/>
    <dgm:cxn modelId="{237D03E2-F7D2-4DAC-8F5F-18D29DF56520}" type="presParOf" srcId="{6D018F80-6D54-4F1C-ADF1-57432783599C}" destId="{00D367BB-9D18-4A2C-97E7-76B069B1AAA3}" srcOrd="1" destOrd="0" presId="urn:microsoft.com/office/officeart/2005/8/layout/process1"/>
    <dgm:cxn modelId="{13D50EE3-6E1F-4707-BAC5-49E2741FEC30}" type="presParOf" srcId="{00D367BB-9D18-4A2C-97E7-76B069B1AAA3}" destId="{07D3D093-6338-4BC3-8923-70B9376AF5B5}" srcOrd="0" destOrd="0" presId="urn:microsoft.com/office/officeart/2005/8/layout/process1"/>
    <dgm:cxn modelId="{2269EFDF-843F-442A-ADBA-A010E48363E2}" type="presParOf" srcId="{6D018F80-6D54-4F1C-ADF1-57432783599C}" destId="{D780771F-B2F2-4997-A63D-A5E8C93558B1}" srcOrd="2" destOrd="0" presId="urn:microsoft.com/office/officeart/2005/8/layout/process1"/>
    <dgm:cxn modelId="{42F2E6B0-F1C3-4594-AB00-B5B05673043C}" type="presParOf" srcId="{6D018F80-6D54-4F1C-ADF1-57432783599C}" destId="{E34A5703-872B-40D6-89E1-5C3977643DFB}" srcOrd="3" destOrd="0" presId="urn:microsoft.com/office/officeart/2005/8/layout/process1"/>
    <dgm:cxn modelId="{32E481C1-B894-4E81-831B-B4F418F36333}" type="presParOf" srcId="{E34A5703-872B-40D6-89E1-5C3977643DFB}" destId="{ED313A31-B8CD-4152-9D78-77CE10D8EAA0}" srcOrd="0" destOrd="0" presId="urn:microsoft.com/office/officeart/2005/8/layout/process1"/>
    <dgm:cxn modelId="{25739127-0A89-4A56-8459-9EF9F43F8685}" type="presParOf" srcId="{6D018F80-6D54-4F1C-ADF1-57432783599C}" destId="{919F3D0E-BEED-4A54-B8A2-7D6605D635F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25224DA-67F7-4203-9147-A7BAFD1378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3AB28-4477-4788-967B-B4A61A3A18EF}">
      <dgm:prSet/>
      <dgm:spPr/>
      <dgm:t>
        <a:bodyPr/>
        <a:lstStyle/>
        <a:p>
          <a:r>
            <a:rPr lang="en-GB"/>
            <a:t>Who is your MP? </a:t>
          </a:r>
          <a:endParaRPr lang="en-US"/>
        </a:p>
      </dgm:t>
    </dgm:pt>
    <dgm:pt modelId="{669E857B-8AE5-4E18-98BB-891B32611F07}" type="parTrans" cxnId="{06ED9643-C8B8-4034-B188-A3E6CAA996BA}">
      <dgm:prSet/>
      <dgm:spPr/>
      <dgm:t>
        <a:bodyPr/>
        <a:lstStyle/>
        <a:p>
          <a:endParaRPr lang="en-US"/>
        </a:p>
      </dgm:t>
    </dgm:pt>
    <dgm:pt modelId="{972CA8C0-53BC-45EB-AA4D-8A5D8C28E98C}" type="sibTrans" cxnId="{06ED9643-C8B8-4034-B188-A3E6CAA996BA}">
      <dgm:prSet/>
      <dgm:spPr/>
      <dgm:t>
        <a:bodyPr/>
        <a:lstStyle/>
        <a:p>
          <a:endParaRPr lang="en-US"/>
        </a:p>
      </dgm:t>
    </dgm:pt>
    <dgm:pt modelId="{4A0D7494-B5FC-4DE9-A6AE-C33009F17E0A}">
      <dgm:prSet/>
      <dgm:spPr/>
      <dgm:t>
        <a:bodyPr/>
        <a:lstStyle/>
        <a:p>
          <a:r>
            <a:rPr lang="en-GB"/>
            <a:t>What party do they represent?</a:t>
          </a:r>
          <a:endParaRPr lang="en-US"/>
        </a:p>
      </dgm:t>
    </dgm:pt>
    <dgm:pt modelId="{BF67D615-93D4-4462-9657-3FCB614395D4}" type="parTrans" cxnId="{2BEAA0C0-73C2-47D2-B997-1B7B220F65D5}">
      <dgm:prSet/>
      <dgm:spPr/>
      <dgm:t>
        <a:bodyPr/>
        <a:lstStyle/>
        <a:p>
          <a:endParaRPr lang="en-US"/>
        </a:p>
      </dgm:t>
    </dgm:pt>
    <dgm:pt modelId="{0DF5E2FD-489E-4F5A-ACC2-28404D9A7E6B}" type="sibTrans" cxnId="{2BEAA0C0-73C2-47D2-B997-1B7B220F65D5}">
      <dgm:prSet/>
      <dgm:spPr/>
      <dgm:t>
        <a:bodyPr/>
        <a:lstStyle/>
        <a:p>
          <a:endParaRPr lang="en-US"/>
        </a:p>
      </dgm:t>
    </dgm:pt>
    <dgm:pt modelId="{27792C63-E7EC-4EBA-88E1-D7D29E52B5B7}" type="pres">
      <dgm:prSet presAssocID="{425224DA-67F7-4203-9147-A7BAFD1378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785CC-A58D-4736-9457-D12086C2C372}" type="pres">
      <dgm:prSet presAssocID="{FD73AB28-4477-4788-967B-B4A61A3A18EF}" presName="hierRoot1" presStyleCnt="0"/>
      <dgm:spPr/>
    </dgm:pt>
    <dgm:pt modelId="{3D36BB60-1BFA-4190-BE28-D41F8D8DF752}" type="pres">
      <dgm:prSet presAssocID="{FD73AB28-4477-4788-967B-B4A61A3A18EF}" presName="composite" presStyleCnt="0"/>
      <dgm:spPr/>
    </dgm:pt>
    <dgm:pt modelId="{4800D740-F9B1-48C7-BB07-86AE840BD1BB}" type="pres">
      <dgm:prSet presAssocID="{FD73AB28-4477-4788-967B-B4A61A3A18EF}" presName="background" presStyleLbl="node0" presStyleIdx="0" presStyleCnt="2"/>
      <dgm:spPr/>
    </dgm:pt>
    <dgm:pt modelId="{F2FED10D-FF7F-4442-9D35-57019B778E9A}" type="pres">
      <dgm:prSet presAssocID="{FD73AB28-4477-4788-967B-B4A61A3A18EF}" presName="text" presStyleLbl="fgAcc0" presStyleIdx="0" presStyleCnt="2">
        <dgm:presLayoutVars>
          <dgm:chPref val="3"/>
        </dgm:presLayoutVars>
      </dgm:prSet>
      <dgm:spPr/>
    </dgm:pt>
    <dgm:pt modelId="{EC74980E-4E70-4655-84B9-1425B5219084}" type="pres">
      <dgm:prSet presAssocID="{FD73AB28-4477-4788-967B-B4A61A3A18EF}" presName="hierChild2" presStyleCnt="0"/>
      <dgm:spPr/>
    </dgm:pt>
    <dgm:pt modelId="{C174D66E-8E2B-4C93-946A-03783D7E18A0}" type="pres">
      <dgm:prSet presAssocID="{4A0D7494-B5FC-4DE9-A6AE-C33009F17E0A}" presName="hierRoot1" presStyleCnt="0"/>
      <dgm:spPr/>
    </dgm:pt>
    <dgm:pt modelId="{50D047B3-3B28-4227-968E-CC2ECBD41DF9}" type="pres">
      <dgm:prSet presAssocID="{4A0D7494-B5FC-4DE9-A6AE-C33009F17E0A}" presName="composite" presStyleCnt="0"/>
      <dgm:spPr/>
    </dgm:pt>
    <dgm:pt modelId="{4EE44438-3514-41B4-9A28-E02298DE6A89}" type="pres">
      <dgm:prSet presAssocID="{4A0D7494-B5FC-4DE9-A6AE-C33009F17E0A}" presName="background" presStyleLbl="node0" presStyleIdx="1" presStyleCnt="2"/>
      <dgm:spPr/>
    </dgm:pt>
    <dgm:pt modelId="{2478188F-2A7C-4A82-BAE5-91BF1C9F0F9B}" type="pres">
      <dgm:prSet presAssocID="{4A0D7494-B5FC-4DE9-A6AE-C33009F17E0A}" presName="text" presStyleLbl="fgAcc0" presStyleIdx="1" presStyleCnt="2">
        <dgm:presLayoutVars>
          <dgm:chPref val="3"/>
        </dgm:presLayoutVars>
      </dgm:prSet>
      <dgm:spPr/>
    </dgm:pt>
    <dgm:pt modelId="{DFE3411E-0129-47C1-A844-9DF7E75F0FBD}" type="pres">
      <dgm:prSet presAssocID="{4A0D7494-B5FC-4DE9-A6AE-C33009F17E0A}" presName="hierChild2" presStyleCnt="0"/>
      <dgm:spPr/>
    </dgm:pt>
  </dgm:ptLst>
  <dgm:cxnLst>
    <dgm:cxn modelId="{DF8ACC2A-A1EC-463E-992C-BDD58DEAE339}" type="presOf" srcId="{4A0D7494-B5FC-4DE9-A6AE-C33009F17E0A}" destId="{2478188F-2A7C-4A82-BAE5-91BF1C9F0F9B}" srcOrd="0" destOrd="0" presId="urn:microsoft.com/office/officeart/2005/8/layout/hierarchy1"/>
    <dgm:cxn modelId="{06ED9643-C8B8-4034-B188-A3E6CAA996BA}" srcId="{425224DA-67F7-4203-9147-A7BAFD1378AF}" destId="{FD73AB28-4477-4788-967B-B4A61A3A18EF}" srcOrd="0" destOrd="0" parTransId="{669E857B-8AE5-4E18-98BB-891B32611F07}" sibTransId="{972CA8C0-53BC-45EB-AA4D-8A5D8C28E98C}"/>
    <dgm:cxn modelId="{207C4168-D218-4B39-AAEC-FDED886BB2EF}" type="presOf" srcId="{FD73AB28-4477-4788-967B-B4A61A3A18EF}" destId="{F2FED10D-FF7F-4442-9D35-57019B778E9A}" srcOrd="0" destOrd="0" presId="urn:microsoft.com/office/officeart/2005/8/layout/hierarchy1"/>
    <dgm:cxn modelId="{2BEAA0C0-73C2-47D2-B997-1B7B220F65D5}" srcId="{425224DA-67F7-4203-9147-A7BAFD1378AF}" destId="{4A0D7494-B5FC-4DE9-A6AE-C33009F17E0A}" srcOrd="1" destOrd="0" parTransId="{BF67D615-93D4-4462-9657-3FCB614395D4}" sibTransId="{0DF5E2FD-489E-4F5A-ACC2-28404D9A7E6B}"/>
    <dgm:cxn modelId="{1D7EF7D5-84BB-42DE-8F32-B5EE24753AE0}" type="presOf" srcId="{425224DA-67F7-4203-9147-A7BAFD1378AF}" destId="{27792C63-E7EC-4EBA-88E1-D7D29E52B5B7}" srcOrd="0" destOrd="0" presId="urn:microsoft.com/office/officeart/2005/8/layout/hierarchy1"/>
    <dgm:cxn modelId="{61B515C0-1710-4C38-BE78-1E258E63C66B}" type="presParOf" srcId="{27792C63-E7EC-4EBA-88E1-D7D29E52B5B7}" destId="{36A785CC-A58D-4736-9457-D12086C2C372}" srcOrd="0" destOrd="0" presId="urn:microsoft.com/office/officeart/2005/8/layout/hierarchy1"/>
    <dgm:cxn modelId="{9B62CBD3-F18A-4DA8-8FE5-C9F1195D2D53}" type="presParOf" srcId="{36A785CC-A58D-4736-9457-D12086C2C372}" destId="{3D36BB60-1BFA-4190-BE28-D41F8D8DF752}" srcOrd="0" destOrd="0" presId="urn:microsoft.com/office/officeart/2005/8/layout/hierarchy1"/>
    <dgm:cxn modelId="{D99F8489-1F20-4D35-A9B1-64FAF18252E4}" type="presParOf" srcId="{3D36BB60-1BFA-4190-BE28-D41F8D8DF752}" destId="{4800D740-F9B1-48C7-BB07-86AE840BD1BB}" srcOrd="0" destOrd="0" presId="urn:microsoft.com/office/officeart/2005/8/layout/hierarchy1"/>
    <dgm:cxn modelId="{FB935978-C0AF-48F2-AD6C-C96CC000A39C}" type="presParOf" srcId="{3D36BB60-1BFA-4190-BE28-D41F8D8DF752}" destId="{F2FED10D-FF7F-4442-9D35-57019B778E9A}" srcOrd="1" destOrd="0" presId="urn:microsoft.com/office/officeart/2005/8/layout/hierarchy1"/>
    <dgm:cxn modelId="{D21951B4-07B1-4215-BAD4-912DD9A31DDD}" type="presParOf" srcId="{36A785CC-A58D-4736-9457-D12086C2C372}" destId="{EC74980E-4E70-4655-84B9-1425B5219084}" srcOrd="1" destOrd="0" presId="urn:microsoft.com/office/officeart/2005/8/layout/hierarchy1"/>
    <dgm:cxn modelId="{FCF05F3C-105E-417C-9513-7E7C0636458D}" type="presParOf" srcId="{27792C63-E7EC-4EBA-88E1-D7D29E52B5B7}" destId="{C174D66E-8E2B-4C93-946A-03783D7E18A0}" srcOrd="1" destOrd="0" presId="urn:microsoft.com/office/officeart/2005/8/layout/hierarchy1"/>
    <dgm:cxn modelId="{D1F1A2D3-3350-4FF1-8E91-F01E01D53484}" type="presParOf" srcId="{C174D66E-8E2B-4C93-946A-03783D7E18A0}" destId="{50D047B3-3B28-4227-968E-CC2ECBD41DF9}" srcOrd="0" destOrd="0" presId="urn:microsoft.com/office/officeart/2005/8/layout/hierarchy1"/>
    <dgm:cxn modelId="{3B05A2B0-8E17-48E4-8A9E-155D35498192}" type="presParOf" srcId="{50D047B3-3B28-4227-968E-CC2ECBD41DF9}" destId="{4EE44438-3514-41B4-9A28-E02298DE6A89}" srcOrd="0" destOrd="0" presId="urn:microsoft.com/office/officeart/2005/8/layout/hierarchy1"/>
    <dgm:cxn modelId="{A021DF9A-CF17-4F7F-AD2C-42197B51964B}" type="presParOf" srcId="{50D047B3-3B28-4227-968E-CC2ECBD41DF9}" destId="{2478188F-2A7C-4A82-BAE5-91BF1C9F0F9B}" srcOrd="1" destOrd="0" presId="urn:microsoft.com/office/officeart/2005/8/layout/hierarchy1"/>
    <dgm:cxn modelId="{18F9C748-92BF-48BE-BA6A-963FAE8020C8}" type="presParOf" srcId="{C174D66E-8E2B-4C93-946A-03783D7E18A0}" destId="{DFE3411E-0129-47C1-A844-9DF7E75F0F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43C8E61-0804-483A-B9CE-F887EA48D4FE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CD5FB5-5BD5-40F6-A0B9-7FD453570D4F}">
      <dgm:prSet/>
      <dgm:spPr/>
      <dgm:t>
        <a:bodyPr/>
        <a:lstStyle/>
        <a:p>
          <a:r>
            <a:rPr lang="en-GB"/>
            <a:t>In pairs of groups create a presentation regarding one of the following; </a:t>
          </a:r>
          <a:endParaRPr lang="en-US"/>
        </a:p>
      </dgm:t>
    </dgm:pt>
    <dgm:pt modelId="{A12043FF-0928-41EB-88D6-56CBCFC4FD0B}" type="parTrans" cxnId="{FE02EBD9-9B91-47D7-8116-DEE7903F137C}">
      <dgm:prSet/>
      <dgm:spPr/>
      <dgm:t>
        <a:bodyPr/>
        <a:lstStyle/>
        <a:p>
          <a:endParaRPr lang="en-US"/>
        </a:p>
      </dgm:t>
    </dgm:pt>
    <dgm:pt modelId="{06948B6E-F56E-4710-A90E-B2565E1CBD73}" type="sibTrans" cxnId="{FE02EBD9-9B91-47D7-8116-DEE7903F137C}">
      <dgm:prSet/>
      <dgm:spPr/>
      <dgm:t>
        <a:bodyPr/>
        <a:lstStyle/>
        <a:p>
          <a:endParaRPr lang="en-US"/>
        </a:p>
      </dgm:t>
    </dgm:pt>
    <dgm:pt modelId="{E8C0CFCB-7C8F-4F0C-8B04-352B9E8F992F}">
      <dgm:prSet/>
      <dgm:spPr/>
      <dgm:t>
        <a:bodyPr/>
        <a:lstStyle/>
        <a:p>
          <a:r>
            <a:rPr lang="en-GB"/>
            <a:t>Government </a:t>
          </a:r>
          <a:endParaRPr lang="en-US"/>
        </a:p>
      </dgm:t>
    </dgm:pt>
    <dgm:pt modelId="{14A284A0-E733-494D-AA56-AFFEA755DF41}" type="parTrans" cxnId="{60C96223-4C70-438B-9DA4-150E089CFD5F}">
      <dgm:prSet/>
      <dgm:spPr/>
      <dgm:t>
        <a:bodyPr/>
        <a:lstStyle/>
        <a:p>
          <a:endParaRPr lang="en-US"/>
        </a:p>
      </dgm:t>
    </dgm:pt>
    <dgm:pt modelId="{71B45A18-EFC9-447A-A022-B21AFBBAA5C3}" type="sibTrans" cxnId="{60C96223-4C70-438B-9DA4-150E089CFD5F}">
      <dgm:prSet/>
      <dgm:spPr/>
      <dgm:t>
        <a:bodyPr/>
        <a:lstStyle/>
        <a:p>
          <a:endParaRPr lang="en-US"/>
        </a:p>
      </dgm:t>
    </dgm:pt>
    <dgm:pt modelId="{020C35F2-931E-442C-8A2C-DBDC321C7DBE}">
      <dgm:prSet/>
      <dgm:spPr/>
      <dgm:t>
        <a:bodyPr/>
        <a:lstStyle/>
        <a:p>
          <a:r>
            <a:rPr lang="en-GB"/>
            <a:t>Parliament </a:t>
          </a:r>
          <a:endParaRPr lang="en-US"/>
        </a:p>
      </dgm:t>
    </dgm:pt>
    <dgm:pt modelId="{537C2AAC-34E0-4B12-9994-F35DD7FD5F4C}" type="parTrans" cxnId="{61B34240-07EA-4179-A2FB-B232B47BA998}">
      <dgm:prSet/>
      <dgm:spPr/>
      <dgm:t>
        <a:bodyPr/>
        <a:lstStyle/>
        <a:p>
          <a:endParaRPr lang="en-US"/>
        </a:p>
      </dgm:t>
    </dgm:pt>
    <dgm:pt modelId="{256D350B-C959-43C3-BA9D-539B364AF17B}" type="sibTrans" cxnId="{61B34240-07EA-4179-A2FB-B232B47BA998}">
      <dgm:prSet/>
      <dgm:spPr/>
      <dgm:t>
        <a:bodyPr/>
        <a:lstStyle/>
        <a:p>
          <a:endParaRPr lang="en-US"/>
        </a:p>
      </dgm:t>
    </dgm:pt>
    <dgm:pt modelId="{B3833A7F-52F8-4485-8122-6D4353131874}">
      <dgm:prSet/>
      <dgm:spPr/>
      <dgm:t>
        <a:bodyPr/>
        <a:lstStyle/>
        <a:p>
          <a:r>
            <a:rPr lang="en-GB"/>
            <a:t>Judiciary </a:t>
          </a:r>
          <a:endParaRPr lang="en-US"/>
        </a:p>
      </dgm:t>
    </dgm:pt>
    <dgm:pt modelId="{B8A464B0-838D-47BB-A2F7-778BA5E7566A}" type="parTrans" cxnId="{CF89DB65-C6F0-4D60-BE20-429FE47564E7}">
      <dgm:prSet/>
      <dgm:spPr/>
      <dgm:t>
        <a:bodyPr/>
        <a:lstStyle/>
        <a:p>
          <a:endParaRPr lang="en-US"/>
        </a:p>
      </dgm:t>
    </dgm:pt>
    <dgm:pt modelId="{439E3ED0-102A-4BE1-8566-A08087AF5A22}" type="sibTrans" cxnId="{CF89DB65-C6F0-4D60-BE20-429FE47564E7}">
      <dgm:prSet/>
      <dgm:spPr/>
      <dgm:t>
        <a:bodyPr/>
        <a:lstStyle/>
        <a:p>
          <a:endParaRPr lang="en-US"/>
        </a:p>
      </dgm:t>
    </dgm:pt>
    <dgm:pt modelId="{AEBEDE07-4E1E-47A3-8755-32C75CE8A6BE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3A60437-24AB-4FF7-B91B-365E2EDBD14A}" type="parTrans" cxnId="{10792F2E-0921-4636-8B57-2D6BC744B780}">
      <dgm:prSet/>
      <dgm:spPr/>
      <dgm:t>
        <a:bodyPr/>
        <a:lstStyle/>
        <a:p>
          <a:endParaRPr lang="en-US"/>
        </a:p>
      </dgm:t>
    </dgm:pt>
    <dgm:pt modelId="{40C8C67A-4126-4416-BD72-B67D1AA12016}" type="sibTrans" cxnId="{10792F2E-0921-4636-8B57-2D6BC744B780}">
      <dgm:prSet/>
      <dgm:spPr/>
      <dgm:t>
        <a:bodyPr/>
        <a:lstStyle/>
        <a:p>
          <a:endParaRPr lang="en-US"/>
        </a:p>
      </dgm:t>
    </dgm:pt>
    <dgm:pt modelId="{06229399-EA67-460D-B554-BDCBC503AFC7}" type="pres">
      <dgm:prSet presAssocID="{343C8E61-0804-483A-B9CE-F887EA48D4FE}" presName="outerComposite" presStyleCnt="0">
        <dgm:presLayoutVars>
          <dgm:chMax val="5"/>
          <dgm:dir/>
          <dgm:resizeHandles val="exact"/>
        </dgm:presLayoutVars>
      </dgm:prSet>
      <dgm:spPr/>
    </dgm:pt>
    <dgm:pt modelId="{2D18A9E6-5910-4F4A-9882-CDC48ED2CEC1}" type="pres">
      <dgm:prSet presAssocID="{343C8E61-0804-483A-B9CE-F887EA48D4FE}" presName="dummyMaxCanvas" presStyleCnt="0">
        <dgm:presLayoutVars/>
      </dgm:prSet>
      <dgm:spPr/>
    </dgm:pt>
    <dgm:pt modelId="{5DCE1EE9-60C8-4700-9335-5AC89DB55A96}" type="pres">
      <dgm:prSet presAssocID="{343C8E61-0804-483A-B9CE-F887EA48D4FE}" presName="FiveNodes_1" presStyleLbl="node1" presStyleIdx="0" presStyleCnt="5">
        <dgm:presLayoutVars>
          <dgm:bulletEnabled val="1"/>
        </dgm:presLayoutVars>
      </dgm:prSet>
      <dgm:spPr/>
    </dgm:pt>
    <dgm:pt modelId="{E49E3C09-5D32-4C42-AADC-37AF43816C5D}" type="pres">
      <dgm:prSet presAssocID="{343C8E61-0804-483A-B9CE-F887EA48D4FE}" presName="FiveNodes_2" presStyleLbl="node1" presStyleIdx="1" presStyleCnt="5">
        <dgm:presLayoutVars>
          <dgm:bulletEnabled val="1"/>
        </dgm:presLayoutVars>
      </dgm:prSet>
      <dgm:spPr/>
    </dgm:pt>
    <dgm:pt modelId="{54EA4C20-5B97-4613-A87E-1F50ABD9E4E6}" type="pres">
      <dgm:prSet presAssocID="{343C8E61-0804-483A-B9CE-F887EA48D4FE}" presName="FiveNodes_3" presStyleLbl="node1" presStyleIdx="2" presStyleCnt="5">
        <dgm:presLayoutVars>
          <dgm:bulletEnabled val="1"/>
        </dgm:presLayoutVars>
      </dgm:prSet>
      <dgm:spPr/>
    </dgm:pt>
    <dgm:pt modelId="{E4F56D35-F963-45EF-89DF-125D76C3EF56}" type="pres">
      <dgm:prSet presAssocID="{343C8E61-0804-483A-B9CE-F887EA48D4FE}" presName="FiveNodes_4" presStyleLbl="node1" presStyleIdx="3" presStyleCnt="5">
        <dgm:presLayoutVars>
          <dgm:bulletEnabled val="1"/>
        </dgm:presLayoutVars>
      </dgm:prSet>
      <dgm:spPr/>
    </dgm:pt>
    <dgm:pt modelId="{7CA01924-7A82-4B2F-85C6-7E1626C62FFC}" type="pres">
      <dgm:prSet presAssocID="{343C8E61-0804-483A-B9CE-F887EA48D4FE}" presName="FiveNodes_5" presStyleLbl="node1" presStyleIdx="4" presStyleCnt="5">
        <dgm:presLayoutVars>
          <dgm:bulletEnabled val="1"/>
        </dgm:presLayoutVars>
      </dgm:prSet>
      <dgm:spPr/>
    </dgm:pt>
    <dgm:pt modelId="{E296386D-D9A8-4117-9BFC-05375666D1C1}" type="pres">
      <dgm:prSet presAssocID="{343C8E61-0804-483A-B9CE-F887EA48D4FE}" presName="FiveConn_1-2" presStyleLbl="fgAccFollowNode1" presStyleIdx="0" presStyleCnt="4">
        <dgm:presLayoutVars>
          <dgm:bulletEnabled val="1"/>
        </dgm:presLayoutVars>
      </dgm:prSet>
      <dgm:spPr/>
    </dgm:pt>
    <dgm:pt modelId="{A8C6E512-FEB1-45BA-BBAA-67ABEF293694}" type="pres">
      <dgm:prSet presAssocID="{343C8E61-0804-483A-B9CE-F887EA48D4FE}" presName="FiveConn_2-3" presStyleLbl="fgAccFollowNode1" presStyleIdx="1" presStyleCnt="4">
        <dgm:presLayoutVars>
          <dgm:bulletEnabled val="1"/>
        </dgm:presLayoutVars>
      </dgm:prSet>
      <dgm:spPr/>
    </dgm:pt>
    <dgm:pt modelId="{C67C8B2A-E5F8-4ED0-9A21-CA3153BA5F8B}" type="pres">
      <dgm:prSet presAssocID="{343C8E61-0804-483A-B9CE-F887EA48D4FE}" presName="FiveConn_3-4" presStyleLbl="fgAccFollowNode1" presStyleIdx="2" presStyleCnt="4">
        <dgm:presLayoutVars>
          <dgm:bulletEnabled val="1"/>
        </dgm:presLayoutVars>
      </dgm:prSet>
      <dgm:spPr/>
    </dgm:pt>
    <dgm:pt modelId="{11DF9579-E0A0-40F3-8D90-DF324A3622A8}" type="pres">
      <dgm:prSet presAssocID="{343C8E61-0804-483A-B9CE-F887EA48D4FE}" presName="FiveConn_4-5" presStyleLbl="fgAccFollowNode1" presStyleIdx="3" presStyleCnt="4">
        <dgm:presLayoutVars>
          <dgm:bulletEnabled val="1"/>
        </dgm:presLayoutVars>
      </dgm:prSet>
      <dgm:spPr/>
    </dgm:pt>
    <dgm:pt modelId="{6709D159-2668-40BD-9C37-C4A4A476DD4A}" type="pres">
      <dgm:prSet presAssocID="{343C8E61-0804-483A-B9CE-F887EA48D4FE}" presName="FiveNodes_1_text" presStyleLbl="node1" presStyleIdx="4" presStyleCnt="5">
        <dgm:presLayoutVars>
          <dgm:bulletEnabled val="1"/>
        </dgm:presLayoutVars>
      </dgm:prSet>
      <dgm:spPr/>
    </dgm:pt>
    <dgm:pt modelId="{F01E0BF1-9DA7-4FDE-8BD7-9613E99BA395}" type="pres">
      <dgm:prSet presAssocID="{343C8E61-0804-483A-B9CE-F887EA48D4FE}" presName="FiveNodes_2_text" presStyleLbl="node1" presStyleIdx="4" presStyleCnt="5">
        <dgm:presLayoutVars>
          <dgm:bulletEnabled val="1"/>
        </dgm:presLayoutVars>
      </dgm:prSet>
      <dgm:spPr/>
    </dgm:pt>
    <dgm:pt modelId="{B2917990-04E3-4D21-889B-B840D7B2EA18}" type="pres">
      <dgm:prSet presAssocID="{343C8E61-0804-483A-B9CE-F887EA48D4FE}" presName="FiveNodes_3_text" presStyleLbl="node1" presStyleIdx="4" presStyleCnt="5">
        <dgm:presLayoutVars>
          <dgm:bulletEnabled val="1"/>
        </dgm:presLayoutVars>
      </dgm:prSet>
      <dgm:spPr/>
    </dgm:pt>
    <dgm:pt modelId="{4BF0542E-2367-4F10-AB2F-8E3D05402910}" type="pres">
      <dgm:prSet presAssocID="{343C8E61-0804-483A-B9CE-F887EA48D4FE}" presName="FiveNodes_4_text" presStyleLbl="node1" presStyleIdx="4" presStyleCnt="5">
        <dgm:presLayoutVars>
          <dgm:bulletEnabled val="1"/>
        </dgm:presLayoutVars>
      </dgm:prSet>
      <dgm:spPr/>
    </dgm:pt>
    <dgm:pt modelId="{26E6B864-271C-4D80-B17F-723D84BE6401}" type="pres">
      <dgm:prSet presAssocID="{343C8E61-0804-483A-B9CE-F887EA48D4F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D6D1B11-3648-4191-B180-7BC893BCF5C5}" type="presOf" srcId="{439E3ED0-102A-4BE1-8566-A08087AF5A22}" destId="{11DF9579-E0A0-40F3-8D90-DF324A3622A8}" srcOrd="0" destOrd="0" presId="urn:microsoft.com/office/officeart/2005/8/layout/vProcess5"/>
    <dgm:cxn modelId="{60C96223-4C70-438B-9DA4-150E089CFD5F}" srcId="{343C8E61-0804-483A-B9CE-F887EA48D4FE}" destId="{E8C0CFCB-7C8F-4F0C-8B04-352B9E8F992F}" srcOrd="1" destOrd="0" parTransId="{14A284A0-E733-494D-AA56-AFFEA755DF41}" sibTransId="{71B45A18-EFC9-447A-A022-B21AFBBAA5C3}"/>
    <dgm:cxn modelId="{10792F2E-0921-4636-8B57-2D6BC744B780}" srcId="{343C8E61-0804-483A-B9CE-F887EA48D4FE}" destId="{AEBEDE07-4E1E-47A3-8755-32C75CE8A6BE}" srcOrd="4" destOrd="0" parTransId="{23A60437-24AB-4FF7-B91B-365E2EDBD14A}" sibTransId="{40C8C67A-4126-4416-BD72-B67D1AA12016}"/>
    <dgm:cxn modelId="{A2D70130-6CC9-41DD-8370-4B26E0514115}" type="presOf" srcId="{343C8E61-0804-483A-B9CE-F887EA48D4FE}" destId="{06229399-EA67-460D-B554-BDCBC503AFC7}" srcOrd="0" destOrd="0" presId="urn:microsoft.com/office/officeart/2005/8/layout/vProcess5"/>
    <dgm:cxn modelId="{61B34240-07EA-4179-A2FB-B232B47BA998}" srcId="{343C8E61-0804-483A-B9CE-F887EA48D4FE}" destId="{020C35F2-931E-442C-8A2C-DBDC321C7DBE}" srcOrd="2" destOrd="0" parTransId="{537C2AAC-34E0-4B12-9994-F35DD7FD5F4C}" sibTransId="{256D350B-C959-43C3-BA9D-539B364AF17B}"/>
    <dgm:cxn modelId="{E4AC6548-47EB-4FC2-9234-78BD7821E43B}" type="presOf" srcId="{020C35F2-931E-442C-8A2C-DBDC321C7DBE}" destId="{B2917990-04E3-4D21-889B-B840D7B2EA18}" srcOrd="1" destOrd="0" presId="urn:microsoft.com/office/officeart/2005/8/layout/vProcess5"/>
    <dgm:cxn modelId="{2693CC48-A396-467E-A12C-2EEB367B0962}" type="presOf" srcId="{28CD5FB5-5BD5-40F6-A0B9-7FD453570D4F}" destId="{6709D159-2668-40BD-9C37-C4A4A476DD4A}" srcOrd="1" destOrd="0" presId="urn:microsoft.com/office/officeart/2005/8/layout/vProcess5"/>
    <dgm:cxn modelId="{2F33614A-58AE-41B2-BD6C-FFF1FE5EE776}" type="presOf" srcId="{06948B6E-F56E-4710-A90E-B2565E1CBD73}" destId="{E296386D-D9A8-4117-9BFC-05375666D1C1}" srcOrd="0" destOrd="0" presId="urn:microsoft.com/office/officeart/2005/8/layout/vProcess5"/>
    <dgm:cxn modelId="{C0C93253-0691-4C62-B94B-49F40628EBEB}" type="presOf" srcId="{020C35F2-931E-442C-8A2C-DBDC321C7DBE}" destId="{54EA4C20-5B97-4613-A87E-1F50ABD9E4E6}" srcOrd="0" destOrd="0" presId="urn:microsoft.com/office/officeart/2005/8/layout/vProcess5"/>
    <dgm:cxn modelId="{CF89DB65-C6F0-4D60-BE20-429FE47564E7}" srcId="{343C8E61-0804-483A-B9CE-F887EA48D4FE}" destId="{B3833A7F-52F8-4485-8122-6D4353131874}" srcOrd="3" destOrd="0" parTransId="{B8A464B0-838D-47BB-A2F7-778BA5E7566A}" sibTransId="{439E3ED0-102A-4BE1-8566-A08087AF5A22}"/>
    <dgm:cxn modelId="{6198087A-E51B-443F-A62F-EFE5B3657FD3}" type="presOf" srcId="{AEBEDE07-4E1E-47A3-8755-32C75CE8A6BE}" destId="{7CA01924-7A82-4B2F-85C6-7E1626C62FFC}" srcOrd="0" destOrd="0" presId="urn:microsoft.com/office/officeart/2005/8/layout/vProcess5"/>
    <dgm:cxn modelId="{1D65887D-235F-4025-A24E-5D619AB7977F}" type="presOf" srcId="{E8C0CFCB-7C8F-4F0C-8B04-352B9E8F992F}" destId="{E49E3C09-5D32-4C42-AADC-37AF43816C5D}" srcOrd="0" destOrd="0" presId="urn:microsoft.com/office/officeart/2005/8/layout/vProcess5"/>
    <dgm:cxn modelId="{C050C47F-1CE5-40DF-882C-9E28107DA6DC}" type="presOf" srcId="{71B45A18-EFC9-447A-A022-B21AFBBAA5C3}" destId="{A8C6E512-FEB1-45BA-BBAA-67ABEF293694}" srcOrd="0" destOrd="0" presId="urn:microsoft.com/office/officeart/2005/8/layout/vProcess5"/>
    <dgm:cxn modelId="{4E1D10A7-89C0-436A-8A96-0A6B5A15B534}" type="presOf" srcId="{E8C0CFCB-7C8F-4F0C-8B04-352B9E8F992F}" destId="{F01E0BF1-9DA7-4FDE-8BD7-9613E99BA395}" srcOrd="1" destOrd="0" presId="urn:microsoft.com/office/officeart/2005/8/layout/vProcess5"/>
    <dgm:cxn modelId="{3D0189B9-1AD8-4FF3-8530-5527927627EF}" type="presOf" srcId="{28CD5FB5-5BD5-40F6-A0B9-7FD453570D4F}" destId="{5DCE1EE9-60C8-4700-9335-5AC89DB55A96}" srcOrd="0" destOrd="0" presId="urn:microsoft.com/office/officeart/2005/8/layout/vProcess5"/>
    <dgm:cxn modelId="{86809FC1-5D52-4EC3-8DC0-2B058C253B6B}" type="presOf" srcId="{B3833A7F-52F8-4485-8122-6D4353131874}" destId="{E4F56D35-F963-45EF-89DF-125D76C3EF56}" srcOrd="0" destOrd="0" presId="urn:microsoft.com/office/officeart/2005/8/layout/vProcess5"/>
    <dgm:cxn modelId="{FE02EBD9-9B91-47D7-8116-DEE7903F137C}" srcId="{343C8E61-0804-483A-B9CE-F887EA48D4FE}" destId="{28CD5FB5-5BD5-40F6-A0B9-7FD453570D4F}" srcOrd="0" destOrd="0" parTransId="{A12043FF-0928-41EB-88D6-56CBCFC4FD0B}" sibTransId="{06948B6E-F56E-4710-A90E-B2565E1CBD73}"/>
    <dgm:cxn modelId="{FF2DBCDB-1FAE-4981-AECF-674BAEA5996F}" type="presOf" srcId="{AEBEDE07-4E1E-47A3-8755-32C75CE8A6BE}" destId="{26E6B864-271C-4D80-B17F-723D84BE6401}" srcOrd="1" destOrd="0" presId="urn:microsoft.com/office/officeart/2005/8/layout/vProcess5"/>
    <dgm:cxn modelId="{E6CD8FEF-6D58-4E54-B322-D3F24C5BFFEB}" type="presOf" srcId="{256D350B-C959-43C3-BA9D-539B364AF17B}" destId="{C67C8B2A-E5F8-4ED0-9A21-CA3153BA5F8B}" srcOrd="0" destOrd="0" presId="urn:microsoft.com/office/officeart/2005/8/layout/vProcess5"/>
    <dgm:cxn modelId="{F47057F0-2C05-4680-A459-591C671E6C3E}" type="presOf" srcId="{B3833A7F-52F8-4485-8122-6D4353131874}" destId="{4BF0542E-2367-4F10-AB2F-8E3D05402910}" srcOrd="1" destOrd="0" presId="urn:microsoft.com/office/officeart/2005/8/layout/vProcess5"/>
    <dgm:cxn modelId="{A626EA8D-658A-4413-8C2A-AC3EA5A410B0}" type="presParOf" srcId="{06229399-EA67-460D-B554-BDCBC503AFC7}" destId="{2D18A9E6-5910-4F4A-9882-CDC48ED2CEC1}" srcOrd="0" destOrd="0" presId="urn:microsoft.com/office/officeart/2005/8/layout/vProcess5"/>
    <dgm:cxn modelId="{E1A4051D-48D8-48C0-AF79-F40B5DA9E73C}" type="presParOf" srcId="{06229399-EA67-460D-B554-BDCBC503AFC7}" destId="{5DCE1EE9-60C8-4700-9335-5AC89DB55A96}" srcOrd="1" destOrd="0" presId="urn:microsoft.com/office/officeart/2005/8/layout/vProcess5"/>
    <dgm:cxn modelId="{E38978E8-9B32-4A6A-A1E1-C52FC3E8BE08}" type="presParOf" srcId="{06229399-EA67-460D-B554-BDCBC503AFC7}" destId="{E49E3C09-5D32-4C42-AADC-37AF43816C5D}" srcOrd="2" destOrd="0" presId="urn:microsoft.com/office/officeart/2005/8/layout/vProcess5"/>
    <dgm:cxn modelId="{A9B23C7A-50EC-45E5-A316-B04754E73A77}" type="presParOf" srcId="{06229399-EA67-460D-B554-BDCBC503AFC7}" destId="{54EA4C20-5B97-4613-A87E-1F50ABD9E4E6}" srcOrd="3" destOrd="0" presId="urn:microsoft.com/office/officeart/2005/8/layout/vProcess5"/>
    <dgm:cxn modelId="{20CFE8D5-172E-4FFA-8B1D-2EADFB6AB97B}" type="presParOf" srcId="{06229399-EA67-460D-B554-BDCBC503AFC7}" destId="{E4F56D35-F963-45EF-89DF-125D76C3EF56}" srcOrd="4" destOrd="0" presId="urn:microsoft.com/office/officeart/2005/8/layout/vProcess5"/>
    <dgm:cxn modelId="{D136E36C-2847-4B70-8F86-2327691109B8}" type="presParOf" srcId="{06229399-EA67-460D-B554-BDCBC503AFC7}" destId="{7CA01924-7A82-4B2F-85C6-7E1626C62FFC}" srcOrd="5" destOrd="0" presId="urn:microsoft.com/office/officeart/2005/8/layout/vProcess5"/>
    <dgm:cxn modelId="{E0EFEF32-A47A-4F63-BA9C-3BFDD30E82E0}" type="presParOf" srcId="{06229399-EA67-460D-B554-BDCBC503AFC7}" destId="{E296386D-D9A8-4117-9BFC-05375666D1C1}" srcOrd="6" destOrd="0" presId="urn:microsoft.com/office/officeart/2005/8/layout/vProcess5"/>
    <dgm:cxn modelId="{0F454C38-5A13-4D1E-8488-17BDE4362E1B}" type="presParOf" srcId="{06229399-EA67-460D-B554-BDCBC503AFC7}" destId="{A8C6E512-FEB1-45BA-BBAA-67ABEF293694}" srcOrd="7" destOrd="0" presId="urn:microsoft.com/office/officeart/2005/8/layout/vProcess5"/>
    <dgm:cxn modelId="{070A9EB3-350C-430C-8883-777062D7FF25}" type="presParOf" srcId="{06229399-EA67-460D-B554-BDCBC503AFC7}" destId="{C67C8B2A-E5F8-4ED0-9A21-CA3153BA5F8B}" srcOrd="8" destOrd="0" presId="urn:microsoft.com/office/officeart/2005/8/layout/vProcess5"/>
    <dgm:cxn modelId="{05EDDA8B-466C-466B-BAE0-836008B71D76}" type="presParOf" srcId="{06229399-EA67-460D-B554-BDCBC503AFC7}" destId="{11DF9579-E0A0-40F3-8D90-DF324A3622A8}" srcOrd="9" destOrd="0" presId="urn:microsoft.com/office/officeart/2005/8/layout/vProcess5"/>
    <dgm:cxn modelId="{951CF6B4-4F93-4081-A298-65F89C0C06E1}" type="presParOf" srcId="{06229399-EA67-460D-B554-BDCBC503AFC7}" destId="{6709D159-2668-40BD-9C37-C4A4A476DD4A}" srcOrd="10" destOrd="0" presId="urn:microsoft.com/office/officeart/2005/8/layout/vProcess5"/>
    <dgm:cxn modelId="{ED9B904D-BCC1-4B49-AED4-AD9560AA1C0E}" type="presParOf" srcId="{06229399-EA67-460D-B554-BDCBC503AFC7}" destId="{F01E0BF1-9DA7-4FDE-8BD7-9613E99BA395}" srcOrd="11" destOrd="0" presId="urn:microsoft.com/office/officeart/2005/8/layout/vProcess5"/>
    <dgm:cxn modelId="{D96C2C74-AF70-4668-AAA7-5561EEADF55E}" type="presParOf" srcId="{06229399-EA67-460D-B554-BDCBC503AFC7}" destId="{B2917990-04E3-4D21-889B-B840D7B2EA18}" srcOrd="12" destOrd="0" presId="urn:microsoft.com/office/officeart/2005/8/layout/vProcess5"/>
    <dgm:cxn modelId="{27245DC7-4939-444D-BCB2-287255AF931E}" type="presParOf" srcId="{06229399-EA67-460D-B554-BDCBC503AFC7}" destId="{4BF0542E-2367-4F10-AB2F-8E3D05402910}" srcOrd="13" destOrd="0" presId="urn:microsoft.com/office/officeart/2005/8/layout/vProcess5"/>
    <dgm:cxn modelId="{71F54ACE-C34D-4DF9-8CA6-E58F4FE65640}" type="presParOf" srcId="{06229399-EA67-460D-B554-BDCBC503AFC7}" destId="{26E6B864-271C-4D80-B17F-723D84BE64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DA6ADA72-618A-42D1-A3A1-1055CC06C9B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9F8A1-BABB-4D40-B939-1D6E2C3C1260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538CD551-4977-48D6-BCBE-0683B94E6C34}" type="parTrans" cxnId="{771966FE-B333-42ED-908D-FFFF16D1FBD6}">
      <dgm:prSet/>
      <dgm:spPr/>
      <dgm:t>
        <a:bodyPr/>
        <a:lstStyle/>
        <a:p>
          <a:endParaRPr lang="en-US"/>
        </a:p>
      </dgm:t>
    </dgm:pt>
    <dgm:pt modelId="{703ED7D0-9C2D-49FE-9B59-D03B42F3C5ED}" type="sibTrans" cxnId="{771966FE-B333-42ED-908D-FFFF16D1FBD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48D5604-DAAA-40F9-A990-15B578F9B1CD}">
      <dgm:prSet/>
      <dgm:spPr/>
      <dgm:t>
        <a:bodyPr/>
        <a:lstStyle/>
        <a:p>
          <a:r>
            <a:rPr lang="en-US" dirty="0"/>
            <a:t>Slides will be uploaded after the lesson. </a:t>
          </a:r>
        </a:p>
      </dgm:t>
    </dgm:pt>
    <dgm:pt modelId="{832162C6-F803-4286-9FCF-62D1CC3A6F39}" type="parTrans" cxnId="{EA642FB7-14DF-447F-946E-CBF09972647C}">
      <dgm:prSet/>
      <dgm:spPr/>
      <dgm:t>
        <a:bodyPr/>
        <a:lstStyle/>
        <a:p>
          <a:endParaRPr lang="en-US"/>
        </a:p>
      </dgm:t>
    </dgm:pt>
    <dgm:pt modelId="{0701B39D-4E3D-4E16-91B0-735880BF81C1}" type="sibTrans" cxnId="{EA642FB7-14DF-447F-946E-CBF09972647C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57EFD5E-BD63-4B34-A0F7-98D521589172}">
      <dgm:prSet/>
      <dgm:spPr/>
      <dgm:t>
        <a:bodyPr/>
        <a:lstStyle/>
        <a:p>
          <a:r>
            <a:rPr lang="en-GB"/>
            <a:t>Will be found under the same tile. </a:t>
          </a:r>
          <a:endParaRPr lang="en-US"/>
        </a:p>
      </dgm:t>
    </dgm:pt>
    <dgm:pt modelId="{61A1D85A-9302-4477-8121-3BBEB87BC1AE}" type="parTrans" cxnId="{37ED581C-0C9E-4174-AEB7-5687B12135FA}">
      <dgm:prSet/>
      <dgm:spPr/>
      <dgm:t>
        <a:bodyPr/>
        <a:lstStyle/>
        <a:p>
          <a:endParaRPr lang="en-US"/>
        </a:p>
      </dgm:t>
    </dgm:pt>
    <dgm:pt modelId="{CB17BE51-3C6C-4379-864E-EA33314D32DF}" type="sibTrans" cxnId="{37ED581C-0C9E-4174-AEB7-5687B12135F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62EC240-C63D-4CF1-A603-8171F3CB8F03}" type="pres">
      <dgm:prSet presAssocID="{DA6ADA72-618A-42D1-A3A1-1055CC06C9B3}" presName="Name0" presStyleCnt="0">
        <dgm:presLayoutVars>
          <dgm:animLvl val="lvl"/>
          <dgm:resizeHandles val="exact"/>
        </dgm:presLayoutVars>
      </dgm:prSet>
      <dgm:spPr/>
    </dgm:pt>
    <dgm:pt modelId="{6367192B-5347-41A2-8D53-5252D953073A}" type="pres">
      <dgm:prSet presAssocID="{6B79F8A1-BABB-4D40-B939-1D6E2C3C1260}" presName="compositeNode" presStyleCnt="0">
        <dgm:presLayoutVars>
          <dgm:bulletEnabled val="1"/>
        </dgm:presLayoutVars>
      </dgm:prSet>
      <dgm:spPr/>
    </dgm:pt>
    <dgm:pt modelId="{950ECFCE-5B0C-41F6-8961-71E2D658237B}" type="pres">
      <dgm:prSet presAssocID="{6B79F8A1-BABB-4D40-B939-1D6E2C3C1260}" presName="bgRect" presStyleLbl="alignNode1" presStyleIdx="0" presStyleCnt="3"/>
      <dgm:spPr/>
    </dgm:pt>
    <dgm:pt modelId="{842CD295-BB54-46AD-90B5-A52007A00CB0}" type="pres">
      <dgm:prSet presAssocID="{703ED7D0-9C2D-49FE-9B59-D03B42F3C5E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C37B3B0-9A67-4502-AABB-08AEF064543D}" type="pres">
      <dgm:prSet presAssocID="{6B79F8A1-BABB-4D40-B939-1D6E2C3C1260}" presName="nodeRect" presStyleLbl="alignNode1" presStyleIdx="0" presStyleCnt="3">
        <dgm:presLayoutVars>
          <dgm:bulletEnabled val="1"/>
        </dgm:presLayoutVars>
      </dgm:prSet>
      <dgm:spPr/>
    </dgm:pt>
    <dgm:pt modelId="{30C8EBA5-C1CA-4AA0-B0F3-8E7809ED1639}" type="pres">
      <dgm:prSet presAssocID="{703ED7D0-9C2D-49FE-9B59-D03B42F3C5ED}" presName="sibTrans" presStyleCnt="0"/>
      <dgm:spPr/>
    </dgm:pt>
    <dgm:pt modelId="{D31769A9-ED71-4277-8E5F-4D1F6AD76D5A}" type="pres">
      <dgm:prSet presAssocID="{948D5604-DAAA-40F9-A990-15B578F9B1CD}" presName="compositeNode" presStyleCnt="0">
        <dgm:presLayoutVars>
          <dgm:bulletEnabled val="1"/>
        </dgm:presLayoutVars>
      </dgm:prSet>
      <dgm:spPr/>
    </dgm:pt>
    <dgm:pt modelId="{2198B4A1-0CB5-4CA5-9F16-304BD3215BF5}" type="pres">
      <dgm:prSet presAssocID="{948D5604-DAAA-40F9-A990-15B578F9B1CD}" presName="bgRect" presStyleLbl="alignNode1" presStyleIdx="1" presStyleCnt="3"/>
      <dgm:spPr/>
    </dgm:pt>
    <dgm:pt modelId="{B18965CB-D94E-4BB1-9EBE-5DDCF3BD94BF}" type="pres">
      <dgm:prSet presAssocID="{0701B39D-4E3D-4E16-91B0-735880BF81C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3D0FF37-FEA7-4A28-A701-A49F2E249E56}" type="pres">
      <dgm:prSet presAssocID="{948D5604-DAAA-40F9-A990-15B578F9B1CD}" presName="nodeRect" presStyleLbl="alignNode1" presStyleIdx="1" presStyleCnt="3">
        <dgm:presLayoutVars>
          <dgm:bulletEnabled val="1"/>
        </dgm:presLayoutVars>
      </dgm:prSet>
      <dgm:spPr/>
    </dgm:pt>
    <dgm:pt modelId="{FB86A5F4-3D55-4D3D-BCCF-A619BFCD95C0}" type="pres">
      <dgm:prSet presAssocID="{0701B39D-4E3D-4E16-91B0-735880BF81C1}" presName="sibTrans" presStyleCnt="0"/>
      <dgm:spPr/>
    </dgm:pt>
    <dgm:pt modelId="{FF157DDB-6447-43B7-AD00-D6430F2B75FF}" type="pres">
      <dgm:prSet presAssocID="{F57EFD5E-BD63-4B34-A0F7-98D521589172}" presName="compositeNode" presStyleCnt="0">
        <dgm:presLayoutVars>
          <dgm:bulletEnabled val="1"/>
        </dgm:presLayoutVars>
      </dgm:prSet>
      <dgm:spPr/>
    </dgm:pt>
    <dgm:pt modelId="{B93F1CFF-94DB-47C0-86B4-D6AA011AB31A}" type="pres">
      <dgm:prSet presAssocID="{F57EFD5E-BD63-4B34-A0F7-98D521589172}" presName="bgRect" presStyleLbl="alignNode1" presStyleIdx="2" presStyleCnt="3"/>
      <dgm:spPr/>
    </dgm:pt>
    <dgm:pt modelId="{C0E59206-8B74-49FE-A2B7-1FCDB49D54C3}" type="pres">
      <dgm:prSet presAssocID="{CB17BE51-3C6C-4379-864E-EA33314D32D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B65B124-7B0D-48BE-B651-F4111B2E043D}" type="pres">
      <dgm:prSet presAssocID="{F57EFD5E-BD63-4B34-A0F7-98D52158917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C262D207-F40B-4078-ABB1-38E25660BCB1}" type="presOf" srcId="{703ED7D0-9C2D-49FE-9B59-D03B42F3C5ED}" destId="{842CD295-BB54-46AD-90B5-A52007A00CB0}" srcOrd="0" destOrd="0" presId="urn:microsoft.com/office/officeart/2016/7/layout/LinearBlockProcessNumbered"/>
    <dgm:cxn modelId="{37ED581C-0C9E-4174-AEB7-5687B12135FA}" srcId="{DA6ADA72-618A-42D1-A3A1-1055CC06C9B3}" destId="{F57EFD5E-BD63-4B34-A0F7-98D521589172}" srcOrd="2" destOrd="0" parTransId="{61A1D85A-9302-4477-8121-3BBEB87BC1AE}" sibTransId="{CB17BE51-3C6C-4379-864E-EA33314D32DF}"/>
    <dgm:cxn modelId="{6998E163-FB08-48BF-B259-BE198EF38993}" type="presOf" srcId="{DA6ADA72-618A-42D1-A3A1-1055CC06C9B3}" destId="{E62EC240-C63D-4CF1-A603-8171F3CB8F03}" srcOrd="0" destOrd="0" presId="urn:microsoft.com/office/officeart/2016/7/layout/LinearBlockProcessNumbered"/>
    <dgm:cxn modelId="{41B7ED69-3BCC-498D-8C3B-412EA39412EA}" type="presOf" srcId="{6B79F8A1-BABB-4D40-B939-1D6E2C3C1260}" destId="{950ECFCE-5B0C-41F6-8961-71E2D658237B}" srcOrd="0" destOrd="0" presId="urn:microsoft.com/office/officeart/2016/7/layout/LinearBlockProcessNumbered"/>
    <dgm:cxn modelId="{EB4F6396-FA47-4206-862B-79D0A21281FF}" type="presOf" srcId="{6B79F8A1-BABB-4D40-B939-1D6E2C3C1260}" destId="{FC37B3B0-9A67-4502-AABB-08AEF064543D}" srcOrd="1" destOrd="0" presId="urn:microsoft.com/office/officeart/2016/7/layout/LinearBlockProcessNumbered"/>
    <dgm:cxn modelId="{E84D44A2-6314-48D8-B83C-54DD3D84CC6B}" type="presOf" srcId="{CB17BE51-3C6C-4379-864E-EA33314D32DF}" destId="{C0E59206-8B74-49FE-A2B7-1FCDB49D54C3}" srcOrd="0" destOrd="0" presId="urn:microsoft.com/office/officeart/2016/7/layout/LinearBlockProcessNumbered"/>
    <dgm:cxn modelId="{16A9F0A7-B7E8-491D-81B8-BD2D38F54B11}" type="presOf" srcId="{948D5604-DAAA-40F9-A990-15B578F9B1CD}" destId="{93D0FF37-FEA7-4A28-A701-A49F2E249E56}" srcOrd="1" destOrd="0" presId="urn:microsoft.com/office/officeart/2016/7/layout/LinearBlockProcessNumbered"/>
    <dgm:cxn modelId="{723725AC-1855-44C3-B0D3-12B2C57716B6}" type="presOf" srcId="{F57EFD5E-BD63-4B34-A0F7-98D521589172}" destId="{AB65B124-7B0D-48BE-B651-F4111B2E043D}" srcOrd="1" destOrd="0" presId="urn:microsoft.com/office/officeart/2016/7/layout/LinearBlockProcessNumbered"/>
    <dgm:cxn modelId="{EA642FB7-14DF-447F-946E-CBF09972647C}" srcId="{DA6ADA72-618A-42D1-A3A1-1055CC06C9B3}" destId="{948D5604-DAAA-40F9-A990-15B578F9B1CD}" srcOrd="1" destOrd="0" parTransId="{832162C6-F803-4286-9FCF-62D1CC3A6F39}" sibTransId="{0701B39D-4E3D-4E16-91B0-735880BF81C1}"/>
    <dgm:cxn modelId="{0181ADB7-808C-4A14-B46A-9F6995ECE2E9}" type="presOf" srcId="{F57EFD5E-BD63-4B34-A0F7-98D521589172}" destId="{B93F1CFF-94DB-47C0-86B4-D6AA011AB31A}" srcOrd="0" destOrd="0" presId="urn:microsoft.com/office/officeart/2016/7/layout/LinearBlockProcessNumbered"/>
    <dgm:cxn modelId="{4E332EB8-0C0E-46AA-A85C-8FE8F4AFFA55}" type="presOf" srcId="{948D5604-DAAA-40F9-A990-15B578F9B1CD}" destId="{2198B4A1-0CB5-4CA5-9F16-304BD3215BF5}" srcOrd="0" destOrd="0" presId="urn:microsoft.com/office/officeart/2016/7/layout/LinearBlockProcessNumbered"/>
    <dgm:cxn modelId="{831257E3-ADD0-42A8-907F-9F8BAD438A8C}" type="presOf" srcId="{0701B39D-4E3D-4E16-91B0-735880BF81C1}" destId="{B18965CB-D94E-4BB1-9EBE-5DDCF3BD94BF}" srcOrd="0" destOrd="0" presId="urn:microsoft.com/office/officeart/2016/7/layout/LinearBlockProcessNumbered"/>
    <dgm:cxn modelId="{771966FE-B333-42ED-908D-FFFF16D1FBD6}" srcId="{DA6ADA72-618A-42D1-A3A1-1055CC06C9B3}" destId="{6B79F8A1-BABB-4D40-B939-1D6E2C3C1260}" srcOrd="0" destOrd="0" parTransId="{538CD551-4977-48D6-BCBE-0683B94E6C34}" sibTransId="{703ED7D0-9C2D-49FE-9B59-D03B42F3C5ED}"/>
    <dgm:cxn modelId="{E86C752A-DA4D-4C77-AEAC-7E7F65DDD9C2}" type="presParOf" srcId="{E62EC240-C63D-4CF1-A603-8171F3CB8F03}" destId="{6367192B-5347-41A2-8D53-5252D953073A}" srcOrd="0" destOrd="0" presId="urn:microsoft.com/office/officeart/2016/7/layout/LinearBlockProcessNumbered"/>
    <dgm:cxn modelId="{19672942-5F05-46F5-814D-5D5B5D39E004}" type="presParOf" srcId="{6367192B-5347-41A2-8D53-5252D953073A}" destId="{950ECFCE-5B0C-41F6-8961-71E2D658237B}" srcOrd="0" destOrd="0" presId="urn:microsoft.com/office/officeart/2016/7/layout/LinearBlockProcessNumbered"/>
    <dgm:cxn modelId="{03992B23-6440-4486-A06C-FBB47235D62D}" type="presParOf" srcId="{6367192B-5347-41A2-8D53-5252D953073A}" destId="{842CD295-BB54-46AD-90B5-A52007A00CB0}" srcOrd="1" destOrd="0" presId="urn:microsoft.com/office/officeart/2016/7/layout/LinearBlockProcessNumbered"/>
    <dgm:cxn modelId="{0543B4A1-5429-497E-B5C4-7034DFE6C40B}" type="presParOf" srcId="{6367192B-5347-41A2-8D53-5252D953073A}" destId="{FC37B3B0-9A67-4502-AABB-08AEF064543D}" srcOrd="2" destOrd="0" presId="urn:microsoft.com/office/officeart/2016/7/layout/LinearBlockProcessNumbered"/>
    <dgm:cxn modelId="{E7BF30DE-BE6D-4E48-A0EC-2653D35C8445}" type="presParOf" srcId="{E62EC240-C63D-4CF1-A603-8171F3CB8F03}" destId="{30C8EBA5-C1CA-4AA0-B0F3-8E7809ED1639}" srcOrd="1" destOrd="0" presId="urn:microsoft.com/office/officeart/2016/7/layout/LinearBlockProcessNumbered"/>
    <dgm:cxn modelId="{FFE5ADF2-E543-4FCA-A4D9-3E3586632E37}" type="presParOf" srcId="{E62EC240-C63D-4CF1-A603-8171F3CB8F03}" destId="{D31769A9-ED71-4277-8E5F-4D1F6AD76D5A}" srcOrd="2" destOrd="0" presId="urn:microsoft.com/office/officeart/2016/7/layout/LinearBlockProcessNumbered"/>
    <dgm:cxn modelId="{B1A5F2D4-7F44-47EE-A91B-2562E2D0846A}" type="presParOf" srcId="{D31769A9-ED71-4277-8E5F-4D1F6AD76D5A}" destId="{2198B4A1-0CB5-4CA5-9F16-304BD3215BF5}" srcOrd="0" destOrd="0" presId="urn:microsoft.com/office/officeart/2016/7/layout/LinearBlockProcessNumbered"/>
    <dgm:cxn modelId="{15F8BFF1-9755-4DDB-A3EF-FC2FE410FA68}" type="presParOf" srcId="{D31769A9-ED71-4277-8E5F-4D1F6AD76D5A}" destId="{B18965CB-D94E-4BB1-9EBE-5DDCF3BD94BF}" srcOrd="1" destOrd="0" presId="urn:microsoft.com/office/officeart/2016/7/layout/LinearBlockProcessNumbered"/>
    <dgm:cxn modelId="{A4733DBB-BA4F-4B60-A58E-99C928AE7ADA}" type="presParOf" srcId="{D31769A9-ED71-4277-8E5F-4D1F6AD76D5A}" destId="{93D0FF37-FEA7-4A28-A701-A49F2E249E56}" srcOrd="2" destOrd="0" presId="urn:microsoft.com/office/officeart/2016/7/layout/LinearBlockProcessNumbered"/>
    <dgm:cxn modelId="{5285991F-05C9-46A5-A176-94DBE9C65A90}" type="presParOf" srcId="{E62EC240-C63D-4CF1-A603-8171F3CB8F03}" destId="{FB86A5F4-3D55-4D3D-BCCF-A619BFCD95C0}" srcOrd="3" destOrd="0" presId="urn:microsoft.com/office/officeart/2016/7/layout/LinearBlockProcessNumbered"/>
    <dgm:cxn modelId="{1FC5761E-641A-4A64-92C7-46F057DB140D}" type="presParOf" srcId="{E62EC240-C63D-4CF1-A603-8171F3CB8F03}" destId="{FF157DDB-6447-43B7-AD00-D6430F2B75FF}" srcOrd="4" destOrd="0" presId="urn:microsoft.com/office/officeart/2016/7/layout/LinearBlockProcessNumbered"/>
    <dgm:cxn modelId="{AC96BDE0-14DD-4AAD-8F44-E83E40D8378F}" type="presParOf" srcId="{FF157DDB-6447-43B7-AD00-D6430F2B75FF}" destId="{B93F1CFF-94DB-47C0-86B4-D6AA011AB31A}" srcOrd="0" destOrd="0" presId="urn:microsoft.com/office/officeart/2016/7/layout/LinearBlockProcessNumbered"/>
    <dgm:cxn modelId="{A227B8E8-F311-45D5-91D6-D97DE0C04837}" type="presParOf" srcId="{FF157DDB-6447-43B7-AD00-D6430F2B75FF}" destId="{C0E59206-8B74-49FE-A2B7-1FCDB49D54C3}" srcOrd="1" destOrd="0" presId="urn:microsoft.com/office/officeart/2016/7/layout/LinearBlockProcessNumbered"/>
    <dgm:cxn modelId="{1EAEB8F2-D723-4115-995A-6DA37C56403C}" type="presParOf" srcId="{FF157DDB-6447-43B7-AD00-D6430F2B75FF}" destId="{AB65B124-7B0D-48BE-B651-F4111B2E043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553E157-01DD-42AD-AC3A-D66FF4E3E72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2BED91-BE4E-4CD6-9B22-29DAC8AB6915}">
      <dgm:prSet/>
      <dgm:spPr/>
      <dgm:t>
        <a:bodyPr/>
        <a:lstStyle/>
        <a:p>
          <a:r>
            <a:rPr lang="en-GB"/>
            <a:t>List any questions that you have about the topic. </a:t>
          </a:r>
          <a:endParaRPr lang="en-US"/>
        </a:p>
      </dgm:t>
    </dgm:pt>
    <dgm:pt modelId="{669649E0-BD37-46F5-B6A5-0E06EB184B14}" type="parTrans" cxnId="{A77A2E1C-2457-4F07-91AB-30A5B39D6A5E}">
      <dgm:prSet/>
      <dgm:spPr/>
      <dgm:t>
        <a:bodyPr/>
        <a:lstStyle/>
        <a:p>
          <a:endParaRPr lang="en-US"/>
        </a:p>
      </dgm:t>
    </dgm:pt>
    <dgm:pt modelId="{32BEAAAA-3B4C-4315-A776-1551FDD3FCCE}" type="sibTrans" cxnId="{A77A2E1C-2457-4F07-91AB-30A5B39D6A5E}">
      <dgm:prSet/>
      <dgm:spPr/>
      <dgm:t>
        <a:bodyPr/>
        <a:lstStyle/>
        <a:p>
          <a:endParaRPr lang="en-US"/>
        </a:p>
      </dgm:t>
    </dgm:pt>
    <dgm:pt modelId="{DB89EB18-106D-46CD-8960-011038D9E259}">
      <dgm:prSet/>
      <dgm:spPr/>
      <dgm:t>
        <a:bodyPr/>
        <a:lstStyle/>
        <a:p>
          <a:r>
            <a:rPr lang="en-GB"/>
            <a:t>Bring them to the next workshop where you will have the ability to have them answered. </a:t>
          </a:r>
          <a:endParaRPr lang="en-US"/>
        </a:p>
      </dgm:t>
    </dgm:pt>
    <dgm:pt modelId="{44B1C55D-EDD3-47FC-AD85-134D3BA1FE63}" type="parTrans" cxnId="{EFE57BE4-453F-4B01-B946-C8963F0241AC}">
      <dgm:prSet/>
      <dgm:spPr/>
      <dgm:t>
        <a:bodyPr/>
        <a:lstStyle/>
        <a:p>
          <a:endParaRPr lang="en-US"/>
        </a:p>
      </dgm:t>
    </dgm:pt>
    <dgm:pt modelId="{6D1D803B-DEAD-49E8-8E07-A688507A5DDA}" type="sibTrans" cxnId="{EFE57BE4-453F-4B01-B946-C8963F0241AC}">
      <dgm:prSet/>
      <dgm:spPr/>
      <dgm:t>
        <a:bodyPr/>
        <a:lstStyle/>
        <a:p>
          <a:endParaRPr lang="en-US"/>
        </a:p>
      </dgm:t>
    </dgm:pt>
    <dgm:pt modelId="{E749CC7C-98EA-4810-BC7D-07E2B9AD1356}" type="pres">
      <dgm:prSet presAssocID="{5553E157-01DD-42AD-AC3A-D66FF4E3E727}" presName="vert0" presStyleCnt="0">
        <dgm:presLayoutVars>
          <dgm:dir/>
          <dgm:animOne val="branch"/>
          <dgm:animLvl val="lvl"/>
        </dgm:presLayoutVars>
      </dgm:prSet>
      <dgm:spPr/>
    </dgm:pt>
    <dgm:pt modelId="{6838EA61-3ACB-483E-B726-22F246BFC791}" type="pres">
      <dgm:prSet presAssocID="{C02BED91-BE4E-4CD6-9B22-29DAC8AB6915}" presName="thickLine" presStyleLbl="alignNode1" presStyleIdx="0" presStyleCnt="2"/>
      <dgm:spPr/>
    </dgm:pt>
    <dgm:pt modelId="{034ED076-CC0C-4823-9449-66632193874B}" type="pres">
      <dgm:prSet presAssocID="{C02BED91-BE4E-4CD6-9B22-29DAC8AB6915}" presName="horz1" presStyleCnt="0"/>
      <dgm:spPr/>
    </dgm:pt>
    <dgm:pt modelId="{D1E6B756-6EAB-4DE0-90D5-3E8093A342E4}" type="pres">
      <dgm:prSet presAssocID="{C02BED91-BE4E-4CD6-9B22-29DAC8AB6915}" presName="tx1" presStyleLbl="revTx" presStyleIdx="0" presStyleCnt="2"/>
      <dgm:spPr/>
    </dgm:pt>
    <dgm:pt modelId="{AD1BF0DE-FC70-4145-A4D6-BC9B464EAD3A}" type="pres">
      <dgm:prSet presAssocID="{C02BED91-BE4E-4CD6-9B22-29DAC8AB6915}" presName="vert1" presStyleCnt="0"/>
      <dgm:spPr/>
    </dgm:pt>
    <dgm:pt modelId="{295C40A6-61B5-440C-BDDB-3A151F054D30}" type="pres">
      <dgm:prSet presAssocID="{DB89EB18-106D-46CD-8960-011038D9E259}" presName="thickLine" presStyleLbl="alignNode1" presStyleIdx="1" presStyleCnt="2"/>
      <dgm:spPr/>
    </dgm:pt>
    <dgm:pt modelId="{2B41AEF2-F2DE-4802-B4D7-AD7E5B1485FC}" type="pres">
      <dgm:prSet presAssocID="{DB89EB18-106D-46CD-8960-011038D9E259}" presName="horz1" presStyleCnt="0"/>
      <dgm:spPr/>
    </dgm:pt>
    <dgm:pt modelId="{9762BA3C-3B0A-4072-9689-A39454621CCE}" type="pres">
      <dgm:prSet presAssocID="{DB89EB18-106D-46CD-8960-011038D9E259}" presName="tx1" presStyleLbl="revTx" presStyleIdx="1" presStyleCnt="2"/>
      <dgm:spPr/>
    </dgm:pt>
    <dgm:pt modelId="{7BC4C697-1B24-43C9-8946-C88E060C4288}" type="pres">
      <dgm:prSet presAssocID="{DB89EB18-106D-46CD-8960-011038D9E259}" presName="vert1" presStyleCnt="0"/>
      <dgm:spPr/>
    </dgm:pt>
  </dgm:ptLst>
  <dgm:cxnLst>
    <dgm:cxn modelId="{C8BD0B0F-E7EC-49C8-9BCA-1A990C0F9DB9}" type="presOf" srcId="{5553E157-01DD-42AD-AC3A-D66FF4E3E727}" destId="{E749CC7C-98EA-4810-BC7D-07E2B9AD1356}" srcOrd="0" destOrd="0" presId="urn:microsoft.com/office/officeart/2008/layout/LinedList"/>
    <dgm:cxn modelId="{A77A2E1C-2457-4F07-91AB-30A5B39D6A5E}" srcId="{5553E157-01DD-42AD-AC3A-D66FF4E3E727}" destId="{C02BED91-BE4E-4CD6-9B22-29DAC8AB6915}" srcOrd="0" destOrd="0" parTransId="{669649E0-BD37-46F5-B6A5-0E06EB184B14}" sibTransId="{32BEAAAA-3B4C-4315-A776-1551FDD3FCCE}"/>
    <dgm:cxn modelId="{1619DA6D-5D36-4B23-BB0F-7DD3BACBDDAF}" type="presOf" srcId="{C02BED91-BE4E-4CD6-9B22-29DAC8AB6915}" destId="{D1E6B756-6EAB-4DE0-90D5-3E8093A342E4}" srcOrd="0" destOrd="0" presId="urn:microsoft.com/office/officeart/2008/layout/LinedList"/>
    <dgm:cxn modelId="{EFE57BE4-453F-4B01-B946-C8963F0241AC}" srcId="{5553E157-01DD-42AD-AC3A-D66FF4E3E727}" destId="{DB89EB18-106D-46CD-8960-011038D9E259}" srcOrd="1" destOrd="0" parTransId="{44B1C55D-EDD3-47FC-AD85-134D3BA1FE63}" sibTransId="{6D1D803B-DEAD-49E8-8E07-A688507A5DDA}"/>
    <dgm:cxn modelId="{4CC739E6-40B7-4D25-BADD-E12FA2F99073}" type="presOf" srcId="{DB89EB18-106D-46CD-8960-011038D9E259}" destId="{9762BA3C-3B0A-4072-9689-A39454621CCE}" srcOrd="0" destOrd="0" presId="urn:microsoft.com/office/officeart/2008/layout/LinedList"/>
    <dgm:cxn modelId="{0D876DCF-0A34-4FA1-A367-D1720D62EEEE}" type="presParOf" srcId="{E749CC7C-98EA-4810-BC7D-07E2B9AD1356}" destId="{6838EA61-3ACB-483E-B726-22F246BFC791}" srcOrd="0" destOrd="0" presId="urn:microsoft.com/office/officeart/2008/layout/LinedList"/>
    <dgm:cxn modelId="{EF560B56-1AEF-4653-9D3A-AA930881BBB5}" type="presParOf" srcId="{E749CC7C-98EA-4810-BC7D-07E2B9AD1356}" destId="{034ED076-CC0C-4823-9449-66632193874B}" srcOrd="1" destOrd="0" presId="urn:microsoft.com/office/officeart/2008/layout/LinedList"/>
    <dgm:cxn modelId="{D4E66185-225E-4B56-BFC8-61B4577F0A2F}" type="presParOf" srcId="{034ED076-CC0C-4823-9449-66632193874B}" destId="{D1E6B756-6EAB-4DE0-90D5-3E8093A342E4}" srcOrd="0" destOrd="0" presId="urn:microsoft.com/office/officeart/2008/layout/LinedList"/>
    <dgm:cxn modelId="{96CE5603-6D08-4377-8321-5C84E63B35B1}" type="presParOf" srcId="{034ED076-CC0C-4823-9449-66632193874B}" destId="{AD1BF0DE-FC70-4145-A4D6-BC9B464EAD3A}" srcOrd="1" destOrd="0" presId="urn:microsoft.com/office/officeart/2008/layout/LinedList"/>
    <dgm:cxn modelId="{64811C46-47B5-473B-B574-7F14C7D4B32D}" type="presParOf" srcId="{E749CC7C-98EA-4810-BC7D-07E2B9AD1356}" destId="{295C40A6-61B5-440C-BDDB-3A151F054D30}" srcOrd="2" destOrd="0" presId="urn:microsoft.com/office/officeart/2008/layout/LinedList"/>
    <dgm:cxn modelId="{B099F148-8A9A-4DF6-B092-C803990BDBD6}" type="presParOf" srcId="{E749CC7C-98EA-4810-BC7D-07E2B9AD1356}" destId="{2B41AEF2-F2DE-4802-B4D7-AD7E5B1485FC}" srcOrd="3" destOrd="0" presId="urn:microsoft.com/office/officeart/2008/layout/LinedList"/>
    <dgm:cxn modelId="{9E1C4AC2-6144-47D2-B06C-9D6E449CF1F6}" type="presParOf" srcId="{2B41AEF2-F2DE-4802-B4D7-AD7E5B1485FC}" destId="{9762BA3C-3B0A-4072-9689-A39454621CCE}" srcOrd="0" destOrd="0" presId="urn:microsoft.com/office/officeart/2008/layout/LinedList"/>
    <dgm:cxn modelId="{914029C0-AFF4-4F7C-BDD3-F03920034DE8}" type="presParOf" srcId="{2B41AEF2-F2DE-4802-B4D7-AD7E5B1485FC}" destId="{7BC4C697-1B24-43C9-8946-C88E060C42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1D324F94-2945-482D-AF1E-989281EAF1B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0530B7-C0DA-4BBF-A55A-125774D469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Difference between public law and private law. </a:t>
          </a:r>
          <a:endParaRPr lang="en-US"/>
        </a:p>
      </dgm:t>
    </dgm:pt>
    <dgm:pt modelId="{62D3C20B-A6FB-4DE1-9DFE-563DAB024D7B}" type="parTrans" cxnId="{E4B47694-A20F-4E5B-B1B6-3B59194ECABF}">
      <dgm:prSet/>
      <dgm:spPr/>
      <dgm:t>
        <a:bodyPr/>
        <a:lstStyle/>
        <a:p>
          <a:endParaRPr lang="en-US"/>
        </a:p>
      </dgm:t>
    </dgm:pt>
    <dgm:pt modelId="{F88AED18-BAD5-42B5-B741-0D0BD071E276}" type="sibTrans" cxnId="{E4B47694-A20F-4E5B-B1B6-3B59194ECA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902F8E-28CC-4E16-98D6-80F0BA044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Public law relates to the law between the state and the people. </a:t>
          </a:r>
          <a:endParaRPr lang="en-US"/>
        </a:p>
      </dgm:t>
    </dgm:pt>
    <dgm:pt modelId="{0E21D859-9308-41BB-87CB-7F08DA5834BF}" type="parTrans" cxnId="{D56B002F-C378-4844-A80C-A3AB5DF7D142}">
      <dgm:prSet/>
      <dgm:spPr/>
      <dgm:t>
        <a:bodyPr/>
        <a:lstStyle/>
        <a:p>
          <a:endParaRPr lang="en-US"/>
        </a:p>
      </dgm:t>
    </dgm:pt>
    <dgm:pt modelId="{A530E568-EC88-4648-AD1E-F4BEECA2D9BE}" type="sibTrans" cxnId="{D56B002F-C378-4844-A80C-A3AB5DF7D1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E8D2F0-3422-40F2-8193-31F1D1434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individual can bring a case against the state. </a:t>
          </a:r>
          <a:endParaRPr lang="en-US"/>
        </a:p>
      </dgm:t>
    </dgm:pt>
    <dgm:pt modelId="{D2CDAE3D-FC76-494D-98CA-ABC4CFBD7F0F}" type="parTrans" cxnId="{9FC77511-9A1F-42E8-9440-436A74B9EBC9}">
      <dgm:prSet/>
      <dgm:spPr/>
      <dgm:t>
        <a:bodyPr/>
        <a:lstStyle/>
        <a:p>
          <a:endParaRPr lang="en-US"/>
        </a:p>
      </dgm:t>
    </dgm:pt>
    <dgm:pt modelId="{DA3B00C9-846F-41A1-A2D1-501168B3F40E}" type="sibTrans" cxnId="{9FC77511-9A1F-42E8-9440-436A74B9EB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6E27E4-47CB-4152-A5FE-BBDD50FF0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do we still need public law?</a:t>
          </a:r>
          <a:endParaRPr lang="en-US"/>
        </a:p>
      </dgm:t>
    </dgm:pt>
    <dgm:pt modelId="{B4F2A1D6-48A4-48DB-AAA4-498C6E660DBE}" type="parTrans" cxnId="{A93E01D8-C466-4C17-8117-AA5431E63AD7}">
      <dgm:prSet/>
      <dgm:spPr/>
      <dgm:t>
        <a:bodyPr/>
        <a:lstStyle/>
        <a:p>
          <a:endParaRPr lang="en-US"/>
        </a:p>
      </dgm:t>
    </dgm:pt>
    <dgm:pt modelId="{58508189-1267-47E8-B26B-BBF9EA41973B}" type="sibTrans" cxnId="{A93E01D8-C466-4C17-8117-AA5431E63AD7}">
      <dgm:prSet/>
      <dgm:spPr/>
      <dgm:t>
        <a:bodyPr/>
        <a:lstStyle/>
        <a:p>
          <a:endParaRPr lang="en-US"/>
        </a:p>
      </dgm:t>
    </dgm:pt>
    <dgm:pt modelId="{B860BBA6-C035-4CEF-BF8F-322AD1CBA764}" type="pres">
      <dgm:prSet presAssocID="{1D324F94-2945-482D-AF1E-989281EAF1B9}" presName="root" presStyleCnt="0">
        <dgm:presLayoutVars>
          <dgm:dir/>
          <dgm:resizeHandles val="exact"/>
        </dgm:presLayoutVars>
      </dgm:prSet>
      <dgm:spPr/>
    </dgm:pt>
    <dgm:pt modelId="{383A05F7-252B-41DC-AE49-8BC5A647E4C1}" type="pres">
      <dgm:prSet presAssocID="{1D324F94-2945-482D-AF1E-989281EAF1B9}" presName="container" presStyleCnt="0">
        <dgm:presLayoutVars>
          <dgm:dir/>
          <dgm:resizeHandles val="exact"/>
        </dgm:presLayoutVars>
      </dgm:prSet>
      <dgm:spPr/>
    </dgm:pt>
    <dgm:pt modelId="{FEF04A29-FCB7-44BE-8C79-E90C3657C8A8}" type="pres">
      <dgm:prSet presAssocID="{1A0530B7-C0DA-4BBF-A55A-125774D46909}" presName="compNode" presStyleCnt="0"/>
      <dgm:spPr/>
    </dgm:pt>
    <dgm:pt modelId="{A4C6C3C6-8CC0-4E86-BEE1-7614343A9475}" type="pres">
      <dgm:prSet presAssocID="{1A0530B7-C0DA-4BBF-A55A-125774D46909}" presName="iconBgRect" presStyleLbl="bgShp" presStyleIdx="0" presStyleCnt="4"/>
      <dgm:spPr/>
    </dgm:pt>
    <dgm:pt modelId="{A782327C-55EE-41B9-AA03-2ED60E06DE6E}" type="pres">
      <dgm:prSet presAssocID="{1A0530B7-C0DA-4BBF-A55A-125774D469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B65A632-E30D-497B-8557-C2872848EB3C}" type="pres">
      <dgm:prSet presAssocID="{1A0530B7-C0DA-4BBF-A55A-125774D46909}" presName="spaceRect" presStyleCnt="0"/>
      <dgm:spPr/>
    </dgm:pt>
    <dgm:pt modelId="{89820162-0250-4253-9133-9F388B99909E}" type="pres">
      <dgm:prSet presAssocID="{1A0530B7-C0DA-4BBF-A55A-125774D46909}" presName="textRect" presStyleLbl="revTx" presStyleIdx="0" presStyleCnt="4">
        <dgm:presLayoutVars>
          <dgm:chMax val="1"/>
          <dgm:chPref val="1"/>
        </dgm:presLayoutVars>
      </dgm:prSet>
      <dgm:spPr/>
    </dgm:pt>
    <dgm:pt modelId="{B45B4A74-C838-494F-9AD9-6FA4A79B99F5}" type="pres">
      <dgm:prSet presAssocID="{F88AED18-BAD5-42B5-B741-0D0BD071E276}" presName="sibTrans" presStyleLbl="sibTrans2D1" presStyleIdx="0" presStyleCnt="0"/>
      <dgm:spPr/>
    </dgm:pt>
    <dgm:pt modelId="{B198D57F-A7C9-48F8-B8A9-57BCBFFD7BD3}" type="pres">
      <dgm:prSet presAssocID="{14902F8E-28CC-4E16-98D6-80F0BA044E99}" presName="compNode" presStyleCnt="0"/>
      <dgm:spPr/>
    </dgm:pt>
    <dgm:pt modelId="{37344085-8383-4B18-B9BA-88E80F8FD583}" type="pres">
      <dgm:prSet presAssocID="{14902F8E-28CC-4E16-98D6-80F0BA044E99}" presName="iconBgRect" presStyleLbl="bgShp" presStyleIdx="1" presStyleCnt="4"/>
      <dgm:spPr/>
    </dgm:pt>
    <dgm:pt modelId="{17D4ECB8-0626-4D25-9B8D-FD3C2FF6FB4E}" type="pres">
      <dgm:prSet presAssocID="{14902F8E-28CC-4E16-98D6-80F0BA044E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F4C243-6916-49FE-AA08-C66152E198FE}" type="pres">
      <dgm:prSet presAssocID="{14902F8E-28CC-4E16-98D6-80F0BA044E99}" presName="spaceRect" presStyleCnt="0"/>
      <dgm:spPr/>
    </dgm:pt>
    <dgm:pt modelId="{0688CAAB-9B0B-45F3-8936-D7B5FCC0947F}" type="pres">
      <dgm:prSet presAssocID="{14902F8E-28CC-4E16-98D6-80F0BA044E99}" presName="textRect" presStyleLbl="revTx" presStyleIdx="1" presStyleCnt="4">
        <dgm:presLayoutVars>
          <dgm:chMax val="1"/>
          <dgm:chPref val="1"/>
        </dgm:presLayoutVars>
      </dgm:prSet>
      <dgm:spPr/>
    </dgm:pt>
    <dgm:pt modelId="{B950A0E2-37B7-4BEC-B013-854F1800B331}" type="pres">
      <dgm:prSet presAssocID="{A530E568-EC88-4648-AD1E-F4BEECA2D9BE}" presName="sibTrans" presStyleLbl="sibTrans2D1" presStyleIdx="0" presStyleCnt="0"/>
      <dgm:spPr/>
    </dgm:pt>
    <dgm:pt modelId="{2D7BA880-0883-4FAC-B819-547D7EB557E6}" type="pres">
      <dgm:prSet presAssocID="{7CE8D2F0-3422-40F2-8193-31F1D1434FB5}" presName="compNode" presStyleCnt="0"/>
      <dgm:spPr/>
    </dgm:pt>
    <dgm:pt modelId="{75E23922-C57B-414C-893A-4EA08A31950A}" type="pres">
      <dgm:prSet presAssocID="{7CE8D2F0-3422-40F2-8193-31F1D1434FB5}" presName="iconBgRect" presStyleLbl="bgShp" presStyleIdx="2" presStyleCnt="4"/>
      <dgm:spPr/>
    </dgm:pt>
    <dgm:pt modelId="{2095F3AD-9F76-41BF-B208-64301802EB6F}" type="pres">
      <dgm:prSet presAssocID="{7CE8D2F0-3422-40F2-8193-31F1D1434F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EA3063-7FE9-4E00-8FF9-CB6CDFE66F9B}" type="pres">
      <dgm:prSet presAssocID="{7CE8D2F0-3422-40F2-8193-31F1D1434FB5}" presName="spaceRect" presStyleCnt="0"/>
      <dgm:spPr/>
    </dgm:pt>
    <dgm:pt modelId="{CEEA395F-827C-4AB4-8CAA-0FDCC19CF4DA}" type="pres">
      <dgm:prSet presAssocID="{7CE8D2F0-3422-40F2-8193-31F1D1434FB5}" presName="textRect" presStyleLbl="revTx" presStyleIdx="2" presStyleCnt="4">
        <dgm:presLayoutVars>
          <dgm:chMax val="1"/>
          <dgm:chPref val="1"/>
        </dgm:presLayoutVars>
      </dgm:prSet>
      <dgm:spPr/>
    </dgm:pt>
    <dgm:pt modelId="{E87BF0EE-75FE-4612-A937-932896A527AD}" type="pres">
      <dgm:prSet presAssocID="{DA3B00C9-846F-41A1-A2D1-501168B3F40E}" presName="sibTrans" presStyleLbl="sibTrans2D1" presStyleIdx="0" presStyleCnt="0"/>
      <dgm:spPr/>
    </dgm:pt>
    <dgm:pt modelId="{B3EB53AD-669C-4654-B798-551D02279E16}" type="pres">
      <dgm:prSet presAssocID="{296E27E4-47CB-4152-A5FE-BBDD50FF0FBD}" presName="compNode" presStyleCnt="0"/>
      <dgm:spPr/>
    </dgm:pt>
    <dgm:pt modelId="{BBBF4A75-2497-4F64-A902-B52970D94EA4}" type="pres">
      <dgm:prSet presAssocID="{296E27E4-47CB-4152-A5FE-BBDD50FF0FBD}" presName="iconBgRect" presStyleLbl="bgShp" presStyleIdx="3" presStyleCnt="4"/>
      <dgm:spPr/>
    </dgm:pt>
    <dgm:pt modelId="{9AB5A111-64F6-4931-9210-850CD725F1CF}" type="pres">
      <dgm:prSet presAssocID="{296E27E4-47CB-4152-A5FE-BBDD50FF0F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D1F92B2-84BD-4C6D-AFD6-BE1367960DBF}" type="pres">
      <dgm:prSet presAssocID="{296E27E4-47CB-4152-A5FE-BBDD50FF0FBD}" presName="spaceRect" presStyleCnt="0"/>
      <dgm:spPr/>
    </dgm:pt>
    <dgm:pt modelId="{61A28FE1-3EC9-428B-A9D7-5839588AA1EC}" type="pres">
      <dgm:prSet presAssocID="{296E27E4-47CB-4152-A5FE-BBDD50FF0F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A04400-E23F-430B-AC42-0BB8877A6510}" type="presOf" srcId="{14902F8E-28CC-4E16-98D6-80F0BA044E99}" destId="{0688CAAB-9B0B-45F3-8936-D7B5FCC0947F}" srcOrd="0" destOrd="0" presId="urn:microsoft.com/office/officeart/2018/2/layout/IconCircleList"/>
    <dgm:cxn modelId="{9FC77511-9A1F-42E8-9440-436A74B9EBC9}" srcId="{1D324F94-2945-482D-AF1E-989281EAF1B9}" destId="{7CE8D2F0-3422-40F2-8193-31F1D1434FB5}" srcOrd="2" destOrd="0" parTransId="{D2CDAE3D-FC76-494D-98CA-ABC4CFBD7F0F}" sibTransId="{DA3B00C9-846F-41A1-A2D1-501168B3F40E}"/>
    <dgm:cxn modelId="{D56B002F-C378-4844-A80C-A3AB5DF7D142}" srcId="{1D324F94-2945-482D-AF1E-989281EAF1B9}" destId="{14902F8E-28CC-4E16-98D6-80F0BA044E99}" srcOrd="1" destOrd="0" parTransId="{0E21D859-9308-41BB-87CB-7F08DA5834BF}" sibTransId="{A530E568-EC88-4648-AD1E-F4BEECA2D9BE}"/>
    <dgm:cxn modelId="{D02A8E55-F3F8-42A8-983F-03AC78D6F5CC}" type="presOf" srcId="{A530E568-EC88-4648-AD1E-F4BEECA2D9BE}" destId="{B950A0E2-37B7-4BEC-B013-854F1800B331}" srcOrd="0" destOrd="0" presId="urn:microsoft.com/office/officeart/2018/2/layout/IconCircleList"/>
    <dgm:cxn modelId="{CC20A865-65EE-4FF9-8ACA-6470CD0098A3}" type="presOf" srcId="{7CE8D2F0-3422-40F2-8193-31F1D1434FB5}" destId="{CEEA395F-827C-4AB4-8CAA-0FDCC19CF4DA}" srcOrd="0" destOrd="0" presId="urn:microsoft.com/office/officeart/2018/2/layout/IconCircleList"/>
    <dgm:cxn modelId="{35538B82-FFD8-4515-B0CC-997FE28153F8}" type="presOf" srcId="{1D324F94-2945-482D-AF1E-989281EAF1B9}" destId="{B860BBA6-C035-4CEF-BF8F-322AD1CBA764}" srcOrd="0" destOrd="0" presId="urn:microsoft.com/office/officeart/2018/2/layout/IconCircleList"/>
    <dgm:cxn modelId="{E4B47694-A20F-4E5B-B1B6-3B59194ECABF}" srcId="{1D324F94-2945-482D-AF1E-989281EAF1B9}" destId="{1A0530B7-C0DA-4BBF-A55A-125774D46909}" srcOrd="0" destOrd="0" parTransId="{62D3C20B-A6FB-4DE1-9DFE-563DAB024D7B}" sibTransId="{F88AED18-BAD5-42B5-B741-0D0BD071E276}"/>
    <dgm:cxn modelId="{D022E598-07B0-4BCB-A466-58057D3CBA10}" type="presOf" srcId="{DA3B00C9-846F-41A1-A2D1-501168B3F40E}" destId="{E87BF0EE-75FE-4612-A937-932896A527AD}" srcOrd="0" destOrd="0" presId="urn:microsoft.com/office/officeart/2018/2/layout/IconCircleList"/>
    <dgm:cxn modelId="{55FFDBA1-FF9C-467D-9146-58C7BF1CB9D4}" type="presOf" srcId="{F88AED18-BAD5-42B5-B741-0D0BD071E276}" destId="{B45B4A74-C838-494F-9AD9-6FA4A79B99F5}" srcOrd="0" destOrd="0" presId="urn:microsoft.com/office/officeart/2018/2/layout/IconCircleList"/>
    <dgm:cxn modelId="{019670B2-2E62-4711-B248-38ECD6EAB42F}" type="presOf" srcId="{296E27E4-47CB-4152-A5FE-BBDD50FF0FBD}" destId="{61A28FE1-3EC9-428B-A9D7-5839588AA1EC}" srcOrd="0" destOrd="0" presId="urn:microsoft.com/office/officeart/2018/2/layout/IconCircleList"/>
    <dgm:cxn modelId="{A93E01D8-C466-4C17-8117-AA5431E63AD7}" srcId="{1D324F94-2945-482D-AF1E-989281EAF1B9}" destId="{296E27E4-47CB-4152-A5FE-BBDD50FF0FBD}" srcOrd="3" destOrd="0" parTransId="{B4F2A1D6-48A4-48DB-AAA4-498C6E660DBE}" sibTransId="{58508189-1267-47E8-B26B-BBF9EA41973B}"/>
    <dgm:cxn modelId="{EDFE8BED-BACD-4165-8CBB-14BE128F6768}" type="presOf" srcId="{1A0530B7-C0DA-4BBF-A55A-125774D46909}" destId="{89820162-0250-4253-9133-9F388B99909E}" srcOrd="0" destOrd="0" presId="urn:microsoft.com/office/officeart/2018/2/layout/IconCircleList"/>
    <dgm:cxn modelId="{C26000A4-C6FE-4BBD-B55B-ABE7AFA78CA4}" type="presParOf" srcId="{B860BBA6-C035-4CEF-BF8F-322AD1CBA764}" destId="{383A05F7-252B-41DC-AE49-8BC5A647E4C1}" srcOrd="0" destOrd="0" presId="urn:microsoft.com/office/officeart/2018/2/layout/IconCircleList"/>
    <dgm:cxn modelId="{FF21697E-C660-4D78-8394-AE21EA489247}" type="presParOf" srcId="{383A05F7-252B-41DC-AE49-8BC5A647E4C1}" destId="{FEF04A29-FCB7-44BE-8C79-E90C3657C8A8}" srcOrd="0" destOrd="0" presId="urn:microsoft.com/office/officeart/2018/2/layout/IconCircleList"/>
    <dgm:cxn modelId="{B46F7B14-A336-4DC8-BFA2-B33E7B32B7AF}" type="presParOf" srcId="{FEF04A29-FCB7-44BE-8C79-E90C3657C8A8}" destId="{A4C6C3C6-8CC0-4E86-BEE1-7614343A9475}" srcOrd="0" destOrd="0" presId="urn:microsoft.com/office/officeart/2018/2/layout/IconCircleList"/>
    <dgm:cxn modelId="{8FCC4A32-40C5-481E-9B3A-7916AE8CAB13}" type="presParOf" srcId="{FEF04A29-FCB7-44BE-8C79-E90C3657C8A8}" destId="{A782327C-55EE-41B9-AA03-2ED60E06DE6E}" srcOrd="1" destOrd="0" presId="urn:microsoft.com/office/officeart/2018/2/layout/IconCircleList"/>
    <dgm:cxn modelId="{A7BCC8EA-E942-490C-B77B-4DF43499DEDC}" type="presParOf" srcId="{FEF04A29-FCB7-44BE-8C79-E90C3657C8A8}" destId="{3B65A632-E30D-497B-8557-C2872848EB3C}" srcOrd="2" destOrd="0" presId="urn:microsoft.com/office/officeart/2018/2/layout/IconCircleList"/>
    <dgm:cxn modelId="{7F401B10-42CC-47B3-B594-801F773820FC}" type="presParOf" srcId="{FEF04A29-FCB7-44BE-8C79-E90C3657C8A8}" destId="{89820162-0250-4253-9133-9F388B99909E}" srcOrd="3" destOrd="0" presId="urn:microsoft.com/office/officeart/2018/2/layout/IconCircleList"/>
    <dgm:cxn modelId="{63CFF7CA-E1D1-4BF7-A988-7DC519701FA5}" type="presParOf" srcId="{383A05F7-252B-41DC-AE49-8BC5A647E4C1}" destId="{B45B4A74-C838-494F-9AD9-6FA4A79B99F5}" srcOrd="1" destOrd="0" presId="urn:microsoft.com/office/officeart/2018/2/layout/IconCircleList"/>
    <dgm:cxn modelId="{E76FFF73-245F-4069-B1CD-3BC593CB8D01}" type="presParOf" srcId="{383A05F7-252B-41DC-AE49-8BC5A647E4C1}" destId="{B198D57F-A7C9-48F8-B8A9-57BCBFFD7BD3}" srcOrd="2" destOrd="0" presId="urn:microsoft.com/office/officeart/2018/2/layout/IconCircleList"/>
    <dgm:cxn modelId="{E13E50BF-43DF-4871-9531-4C12DC4EFBBE}" type="presParOf" srcId="{B198D57F-A7C9-48F8-B8A9-57BCBFFD7BD3}" destId="{37344085-8383-4B18-B9BA-88E80F8FD583}" srcOrd="0" destOrd="0" presId="urn:microsoft.com/office/officeart/2018/2/layout/IconCircleList"/>
    <dgm:cxn modelId="{F85B7C67-C9D8-4F4E-803D-17F75B5311B0}" type="presParOf" srcId="{B198D57F-A7C9-48F8-B8A9-57BCBFFD7BD3}" destId="{17D4ECB8-0626-4D25-9B8D-FD3C2FF6FB4E}" srcOrd="1" destOrd="0" presId="urn:microsoft.com/office/officeart/2018/2/layout/IconCircleList"/>
    <dgm:cxn modelId="{D46C7804-70F8-4A5F-8205-C0515FE6EB19}" type="presParOf" srcId="{B198D57F-A7C9-48F8-B8A9-57BCBFFD7BD3}" destId="{9CF4C243-6916-49FE-AA08-C66152E198FE}" srcOrd="2" destOrd="0" presId="urn:microsoft.com/office/officeart/2018/2/layout/IconCircleList"/>
    <dgm:cxn modelId="{A40DC3CB-0206-41E1-9445-4411B7F650DC}" type="presParOf" srcId="{B198D57F-A7C9-48F8-B8A9-57BCBFFD7BD3}" destId="{0688CAAB-9B0B-45F3-8936-D7B5FCC0947F}" srcOrd="3" destOrd="0" presId="urn:microsoft.com/office/officeart/2018/2/layout/IconCircleList"/>
    <dgm:cxn modelId="{B32F2D8C-6F0A-4CB2-926C-53C2C0E0C369}" type="presParOf" srcId="{383A05F7-252B-41DC-AE49-8BC5A647E4C1}" destId="{B950A0E2-37B7-4BEC-B013-854F1800B331}" srcOrd="3" destOrd="0" presId="urn:microsoft.com/office/officeart/2018/2/layout/IconCircleList"/>
    <dgm:cxn modelId="{7391ABFC-9024-4B8D-AF94-9A1A4FF5BC4E}" type="presParOf" srcId="{383A05F7-252B-41DC-AE49-8BC5A647E4C1}" destId="{2D7BA880-0883-4FAC-B819-547D7EB557E6}" srcOrd="4" destOrd="0" presId="urn:microsoft.com/office/officeart/2018/2/layout/IconCircleList"/>
    <dgm:cxn modelId="{D494C118-DF4C-4A09-8CBD-91DA9183D01D}" type="presParOf" srcId="{2D7BA880-0883-4FAC-B819-547D7EB557E6}" destId="{75E23922-C57B-414C-893A-4EA08A31950A}" srcOrd="0" destOrd="0" presId="urn:microsoft.com/office/officeart/2018/2/layout/IconCircleList"/>
    <dgm:cxn modelId="{EA196288-3ADB-447E-92B7-EB9090128F8A}" type="presParOf" srcId="{2D7BA880-0883-4FAC-B819-547D7EB557E6}" destId="{2095F3AD-9F76-41BF-B208-64301802EB6F}" srcOrd="1" destOrd="0" presId="urn:microsoft.com/office/officeart/2018/2/layout/IconCircleList"/>
    <dgm:cxn modelId="{2596592B-CA17-4AF6-A1FD-286DC3B49AFD}" type="presParOf" srcId="{2D7BA880-0883-4FAC-B819-547D7EB557E6}" destId="{7DEA3063-7FE9-4E00-8FF9-CB6CDFE66F9B}" srcOrd="2" destOrd="0" presId="urn:microsoft.com/office/officeart/2018/2/layout/IconCircleList"/>
    <dgm:cxn modelId="{FECC4BFB-83DF-4801-952B-3EF3CA5EEF9F}" type="presParOf" srcId="{2D7BA880-0883-4FAC-B819-547D7EB557E6}" destId="{CEEA395F-827C-4AB4-8CAA-0FDCC19CF4DA}" srcOrd="3" destOrd="0" presId="urn:microsoft.com/office/officeart/2018/2/layout/IconCircleList"/>
    <dgm:cxn modelId="{DF49F44D-F7CB-404A-9502-463DFE93637C}" type="presParOf" srcId="{383A05F7-252B-41DC-AE49-8BC5A647E4C1}" destId="{E87BF0EE-75FE-4612-A937-932896A527AD}" srcOrd="5" destOrd="0" presId="urn:microsoft.com/office/officeart/2018/2/layout/IconCircleList"/>
    <dgm:cxn modelId="{5CE840ED-F477-4BE1-A822-2E44E3FA8B69}" type="presParOf" srcId="{383A05F7-252B-41DC-AE49-8BC5A647E4C1}" destId="{B3EB53AD-669C-4654-B798-551D02279E16}" srcOrd="6" destOrd="0" presId="urn:microsoft.com/office/officeart/2018/2/layout/IconCircleList"/>
    <dgm:cxn modelId="{7745F903-0250-4470-ACE1-4B457749E241}" type="presParOf" srcId="{B3EB53AD-669C-4654-B798-551D02279E16}" destId="{BBBF4A75-2497-4F64-A902-B52970D94EA4}" srcOrd="0" destOrd="0" presId="urn:microsoft.com/office/officeart/2018/2/layout/IconCircleList"/>
    <dgm:cxn modelId="{F0A0546D-4A15-441F-A094-DD969396586D}" type="presParOf" srcId="{B3EB53AD-669C-4654-B798-551D02279E16}" destId="{9AB5A111-64F6-4931-9210-850CD725F1CF}" srcOrd="1" destOrd="0" presId="urn:microsoft.com/office/officeart/2018/2/layout/IconCircleList"/>
    <dgm:cxn modelId="{3AC8E6E9-20F5-425E-BAB1-0910A66E1315}" type="presParOf" srcId="{B3EB53AD-669C-4654-B798-551D02279E16}" destId="{FD1F92B2-84BD-4C6D-AFD6-BE1367960DBF}" srcOrd="2" destOrd="0" presId="urn:microsoft.com/office/officeart/2018/2/layout/IconCircleList"/>
    <dgm:cxn modelId="{45559866-94D8-4CC8-834F-91214D2B9191}" type="presParOf" srcId="{B3EB53AD-669C-4654-B798-551D02279E16}" destId="{61A28FE1-3EC9-428B-A9D7-5839588AA1E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2909-48FE-4DFC-B3E1-7252FBB89B9D}">
      <dsp:nvSpPr>
        <dsp:cNvPr id="0" name=""/>
        <dsp:cNvSpPr/>
      </dsp:nvSpPr>
      <dsp:spPr>
        <a:xfrm>
          <a:off x="3217602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845999"/>
        <a:ext cx="32418" cy="6483"/>
      </dsp:txXfrm>
    </dsp:sp>
    <dsp:sp modelId="{79170134-351D-4181-9769-AF8809EA7AD1}">
      <dsp:nvSpPr>
        <dsp:cNvPr id="0" name=""/>
        <dsp:cNvSpPr/>
      </dsp:nvSpPr>
      <dsp:spPr>
        <a:xfrm>
          <a:off x="400383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</a:t>
          </a:r>
          <a:endParaRPr lang="en-US" sz="3100" kern="1200"/>
        </a:p>
      </dsp:txBody>
      <dsp:txXfrm>
        <a:off x="400383" y="3535"/>
        <a:ext cx="2819019" cy="1691411"/>
      </dsp:txXfrm>
    </dsp:sp>
    <dsp:sp modelId="{164FBFEF-4C98-481D-94E0-F997DDE8EECA}">
      <dsp:nvSpPr>
        <dsp:cNvPr id="0" name=""/>
        <dsp:cNvSpPr/>
      </dsp:nvSpPr>
      <dsp:spPr>
        <a:xfrm>
          <a:off x="6684996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845999"/>
        <a:ext cx="32418" cy="6483"/>
      </dsp:txXfrm>
    </dsp:sp>
    <dsp:sp modelId="{CDB6B9E5-8809-4D55-AB9E-073C4488491E}">
      <dsp:nvSpPr>
        <dsp:cNvPr id="0" name=""/>
        <dsp:cNvSpPr/>
      </dsp:nvSpPr>
      <dsp:spPr>
        <a:xfrm>
          <a:off x="3867777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law? </a:t>
          </a:r>
          <a:endParaRPr lang="en-US" sz="3100" kern="1200"/>
        </a:p>
      </dsp:txBody>
      <dsp:txXfrm>
        <a:off x="3867777" y="3535"/>
        <a:ext cx="2819019" cy="1691411"/>
      </dsp:txXfrm>
    </dsp:sp>
    <dsp:sp modelId="{C89E9473-2B39-4F2B-BBF9-EA40C199713A}">
      <dsp:nvSpPr>
        <dsp:cNvPr id="0" name=""/>
        <dsp:cNvSpPr/>
      </dsp:nvSpPr>
      <dsp:spPr>
        <a:xfrm>
          <a:off x="1809892" y="1693146"/>
          <a:ext cx="6934788" cy="617774"/>
        </a:xfrm>
        <a:custGeom>
          <a:avLst/>
          <a:gdLst/>
          <a:ahLst/>
          <a:cxnLst/>
          <a:rect l="0" t="0" r="0" b="0"/>
          <a:pathLst>
            <a:path>
              <a:moveTo>
                <a:pt x="6934788" y="0"/>
              </a:moveTo>
              <a:lnTo>
                <a:pt x="6934788" y="325987"/>
              </a:lnTo>
              <a:lnTo>
                <a:pt x="0" y="325987"/>
              </a:lnTo>
              <a:lnTo>
                <a:pt x="0" y="61777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03161" y="1998792"/>
        <a:ext cx="348251" cy="6483"/>
      </dsp:txXfrm>
    </dsp:sp>
    <dsp:sp modelId="{A6CF7F1C-AD1D-43D3-8E79-7D4E855D2881}">
      <dsp:nvSpPr>
        <dsp:cNvPr id="0" name=""/>
        <dsp:cNvSpPr/>
      </dsp:nvSpPr>
      <dsp:spPr>
        <a:xfrm>
          <a:off x="7335171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 made up of? </a:t>
          </a:r>
          <a:endParaRPr lang="en-US" sz="3100" kern="1200"/>
        </a:p>
      </dsp:txBody>
      <dsp:txXfrm>
        <a:off x="7335171" y="3535"/>
        <a:ext cx="2819019" cy="1691411"/>
      </dsp:txXfrm>
    </dsp:sp>
    <dsp:sp modelId="{08C23243-8BAB-44A9-B2CC-8F660EEDA10D}">
      <dsp:nvSpPr>
        <dsp:cNvPr id="0" name=""/>
        <dsp:cNvSpPr/>
      </dsp:nvSpPr>
      <dsp:spPr>
        <a:xfrm>
          <a:off x="3217602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3185785"/>
        <a:ext cx="32418" cy="6483"/>
      </dsp:txXfrm>
    </dsp:sp>
    <dsp:sp modelId="{BB62123B-AABF-405D-AD3E-933A5B9C0366}">
      <dsp:nvSpPr>
        <dsp:cNvPr id="0" name=""/>
        <dsp:cNvSpPr/>
      </dsp:nvSpPr>
      <dsp:spPr>
        <a:xfrm>
          <a:off x="400383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400383" y="2343321"/>
        <a:ext cx="2819019" cy="1691411"/>
      </dsp:txXfrm>
    </dsp:sp>
    <dsp:sp modelId="{A0354076-537B-4018-8C76-7179142DD663}">
      <dsp:nvSpPr>
        <dsp:cNvPr id="0" name=""/>
        <dsp:cNvSpPr/>
      </dsp:nvSpPr>
      <dsp:spPr>
        <a:xfrm>
          <a:off x="6684996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3185785"/>
        <a:ext cx="32418" cy="6483"/>
      </dsp:txXfrm>
    </dsp:sp>
    <dsp:sp modelId="{ADBC6954-7F18-445D-B6B8-6F86865285D2}">
      <dsp:nvSpPr>
        <dsp:cNvPr id="0" name=""/>
        <dsp:cNvSpPr/>
      </dsp:nvSpPr>
      <dsp:spPr>
        <a:xfrm>
          <a:off x="3867777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 </a:t>
          </a:r>
          <a:endParaRPr lang="en-US" sz="3100" kern="1200"/>
        </a:p>
      </dsp:txBody>
      <dsp:txXfrm>
        <a:off x="3867777" y="2343321"/>
        <a:ext cx="2819019" cy="1691411"/>
      </dsp:txXfrm>
    </dsp:sp>
    <dsp:sp modelId="{B640B19F-1CEB-48D5-86A1-2369BDE7828A}">
      <dsp:nvSpPr>
        <dsp:cNvPr id="0" name=""/>
        <dsp:cNvSpPr/>
      </dsp:nvSpPr>
      <dsp:spPr>
        <a:xfrm>
          <a:off x="7335171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7335171" y="2343321"/>
        <a:ext cx="2819019" cy="1691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C01D3-7CF6-44B0-B4FD-9632131C0255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0992D-6D1B-4F33-9089-7E6A84C4A3A8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discuss what public law is and what it includes. </a:t>
          </a:r>
          <a:endParaRPr lang="en-US" sz="2800" kern="1200"/>
        </a:p>
      </dsp:txBody>
      <dsp:txXfrm>
        <a:off x="587823" y="569421"/>
        <a:ext cx="4353708" cy="2703210"/>
      </dsp:txXfrm>
    </dsp:sp>
    <dsp:sp modelId="{949481C7-0F07-4005-B42A-0EBDFE0742A1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3EC9-EDFC-4D7B-A0B0-83CF1F2CF5D3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what public law is and what it includes. </a:t>
          </a:r>
          <a:endParaRPr lang="en-US" sz="28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B8DBC-8280-4CED-9020-3CF52247012D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important that the difference between the two are noted. </a:t>
          </a:r>
          <a:endParaRPr lang="en-US" sz="1900" kern="1200"/>
        </a:p>
      </dsp:txBody>
      <dsp:txXfrm>
        <a:off x="21333" y="21333"/>
        <a:ext cx="7595434" cy="685713"/>
      </dsp:txXfrm>
    </dsp:sp>
    <dsp:sp modelId="{B8A2B262-CE91-42EC-AF8D-9AE6B6B766D8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Private law relates to one individual bringing a case against another individual. </a:t>
          </a:r>
          <a:endParaRPr lang="en-US" sz="1900" kern="1200"/>
        </a:p>
      </dsp:txBody>
      <dsp:txXfrm>
        <a:off x="728430" y="882145"/>
        <a:ext cx="7219749" cy="685713"/>
      </dsp:txXfrm>
    </dsp:sp>
    <dsp:sp modelId="{24B6F959-6109-4EDB-8356-819696847149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relates to an individual bringing a case against the state and visa versa.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015C4AB4-0EE9-4EAF-AA55-107F6E16067D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cases include public law bodies.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40C9B7E0-01FE-4EE0-9198-1825485DAA07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D51D8CCF-DA57-4E76-8B4E-2D39E19F981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4D421FC5-3790-4074-BF47-C7F915E086EF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80606-6A1E-44BB-88B2-A0A83E0BBBBE}">
      <dsp:nvSpPr>
        <dsp:cNvPr id="0" name=""/>
        <dsp:cNvSpPr/>
      </dsp:nvSpPr>
      <dsp:spPr>
        <a:xfrm>
          <a:off x="824" y="0"/>
          <a:ext cx="3339256" cy="33108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Yes, it allows us the protection of our rights. </a:t>
          </a:r>
          <a:endParaRPr lang="en-US" sz="2300" kern="1200"/>
        </a:p>
      </dsp:txBody>
      <dsp:txXfrm>
        <a:off x="824" y="1324326"/>
        <a:ext cx="3339256" cy="1986489"/>
      </dsp:txXfrm>
    </dsp:sp>
    <dsp:sp modelId="{8855453B-821B-4173-8E14-FA0910817ED9}">
      <dsp:nvSpPr>
        <dsp:cNvPr id="0" name=""/>
        <dsp:cNvSpPr/>
      </dsp:nvSpPr>
      <dsp:spPr>
        <a:xfrm>
          <a:off x="824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24326"/>
      </dsp:txXfrm>
    </dsp:sp>
    <dsp:sp modelId="{1082ED62-B055-4B45-84BB-9AB4E935A489}">
      <dsp:nvSpPr>
        <dsp:cNvPr id="0" name=""/>
        <dsp:cNvSpPr/>
      </dsp:nvSpPr>
      <dsp:spPr>
        <a:xfrm>
          <a:off x="3607221" y="0"/>
          <a:ext cx="3339256" cy="3310816"/>
        </a:xfrm>
        <a:prstGeom prst="rect">
          <a:avLst/>
        </a:prstGeom>
        <a:solidFill>
          <a:schemeClr val="accent5">
            <a:hueOff val="351505"/>
            <a:satOff val="-3982"/>
            <a:lumOff val="1961"/>
            <a:alphaOff val="0"/>
          </a:schemeClr>
        </a:solidFill>
        <a:ln w="15875" cap="rnd" cmpd="sng" algn="ctr">
          <a:solidFill>
            <a:schemeClr val="accent5">
              <a:hueOff val="351505"/>
              <a:satOff val="-3982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Yes, because it includes the ability to create, repeal , apply and enforce the law. </a:t>
          </a:r>
          <a:endParaRPr lang="en-US" sz="2300" kern="1200" dirty="0"/>
        </a:p>
      </dsp:txBody>
      <dsp:txXfrm>
        <a:off x="3607221" y="1324326"/>
        <a:ext cx="3339256" cy="1986489"/>
      </dsp:txXfrm>
    </dsp:sp>
    <dsp:sp modelId="{4112D35C-5665-4277-A958-7A326567785B}">
      <dsp:nvSpPr>
        <dsp:cNvPr id="0" name=""/>
        <dsp:cNvSpPr/>
      </dsp:nvSpPr>
      <dsp:spPr>
        <a:xfrm>
          <a:off x="3607221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24326"/>
      </dsp:txXfrm>
    </dsp:sp>
    <dsp:sp modelId="{18FE61BF-AC8B-4208-8632-D186A8341CD1}">
      <dsp:nvSpPr>
        <dsp:cNvPr id="0" name=""/>
        <dsp:cNvSpPr/>
      </dsp:nvSpPr>
      <dsp:spPr>
        <a:xfrm>
          <a:off x="7213618" y="0"/>
          <a:ext cx="3339256" cy="3310816"/>
        </a:xfrm>
        <a:prstGeom prst="rect">
          <a:avLst/>
        </a:prstGeom>
        <a:solidFill>
          <a:schemeClr val="accent5">
            <a:hueOff val="703009"/>
            <a:satOff val="-7963"/>
            <a:lumOff val="3921"/>
            <a:alphaOff val="0"/>
          </a:schemeClr>
        </a:solidFill>
        <a:ln w="15875" cap="rnd" cmpd="sng" algn="ctr">
          <a:solidFill>
            <a:schemeClr val="accent5">
              <a:hueOff val="703009"/>
              <a:satOff val="-7963"/>
              <a:lumOff val="3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affords us rights, e.g the Human Act 1998. </a:t>
          </a:r>
          <a:endParaRPr lang="en-US" sz="2300" kern="1200"/>
        </a:p>
      </dsp:txBody>
      <dsp:txXfrm>
        <a:off x="7213618" y="1324326"/>
        <a:ext cx="3339256" cy="1986489"/>
      </dsp:txXfrm>
    </dsp:sp>
    <dsp:sp modelId="{FEAFA535-468F-4F1B-8A41-1A0FF850A1ED}">
      <dsp:nvSpPr>
        <dsp:cNvPr id="0" name=""/>
        <dsp:cNvSpPr/>
      </dsp:nvSpPr>
      <dsp:spPr>
        <a:xfrm>
          <a:off x="7213618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24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07B61-BCAC-4D22-A6BB-0F94D1DC8C81}">
      <dsp:nvSpPr>
        <dsp:cNvPr id="0" name=""/>
        <dsp:cNvSpPr/>
      </dsp:nvSpPr>
      <dsp:spPr>
        <a:xfrm>
          <a:off x="0" y="21692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Uk Constitution</a:t>
          </a:r>
          <a:endParaRPr lang="en-US" sz="3400" kern="1200" dirty="0"/>
        </a:p>
      </dsp:txBody>
      <dsp:txXfrm>
        <a:off x="39809" y="256738"/>
        <a:ext cx="5648726" cy="735872"/>
      </dsp:txXfrm>
    </dsp:sp>
    <dsp:sp modelId="{FC02EA69-9A07-40F2-B265-28FFD31FADA4}">
      <dsp:nvSpPr>
        <dsp:cNvPr id="0" name=""/>
        <dsp:cNvSpPr/>
      </dsp:nvSpPr>
      <dsp:spPr>
        <a:xfrm>
          <a:off x="0" y="113033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Rule of law </a:t>
          </a:r>
          <a:endParaRPr lang="en-US" sz="3400" kern="1200"/>
        </a:p>
      </dsp:txBody>
      <dsp:txXfrm>
        <a:off x="39809" y="1170148"/>
        <a:ext cx="5648726" cy="735872"/>
      </dsp:txXfrm>
    </dsp:sp>
    <dsp:sp modelId="{46AA55BC-EA27-4E17-8A72-BD6CB3C0C11F}">
      <dsp:nvSpPr>
        <dsp:cNvPr id="0" name=""/>
        <dsp:cNvSpPr/>
      </dsp:nvSpPr>
      <dsp:spPr>
        <a:xfrm>
          <a:off x="0" y="204375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Separation of powers </a:t>
          </a:r>
          <a:endParaRPr lang="en-US" sz="3400" kern="1200"/>
        </a:p>
      </dsp:txBody>
      <dsp:txXfrm>
        <a:off x="39809" y="2083559"/>
        <a:ext cx="5648726" cy="735872"/>
      </dsp:txXfrm>
    </dsp:sp>
    <dsp:sp modelId="{ABCBA03D-F362-4375-9D08-2758893D6310}">
      <dsp:nvSpPr>
        <dsp:cNvPr id="0" name=""/>
        <dsp:cNvSpPr/>
      </dsp:nvSpPr>
      <dsp:spPr>
        <a:xfrm>
          <a:off x="0" y="295716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Parliamentary supremacy </a:t>
          </a:r>
          <a:endParaRPr lang="en-US" sz="3400" kern="1200"/>
        </a:p>
      </dsp:txBody>
      <dsp:txXfrm>
        <a:off x="39809" y="2996969"/>
        <a:ext cx="5648726" cy="735872"/>
      </dsp:txXfrm>
    </dsp:sp>
    <dsp:sp modelId="{419AE7EC-6551-4444-A09B-D83B07298D6E}">
      <dsp:nvSpPr>
        <dsp:cNvPr id="0" name=""/>
        <dsp:cNvSpPr/>
      </dsp:nvSpPr>
      <dsp:spPr>
        <a:xfrm>
          <a:off x="0" y="387057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Judicial review  </a:t>
          </a:r>
          <a:endParaRPr lang="en-US" sz="3400" kern="1200"/>
        </a:p>
      </dsp:txBody>
      <dsp:txXfrm>
        <a:off x="39809" y="3910379"/>
        <a:ext cx="5648726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49710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Parliament- legislature  </a:t>
          </a:r>
          <a:endParaRPr lang="en-US" sz="3400" kern="1200"/>
        </a:p>
      </dsp:txBody>
      <dsp:txXfrm>
        <a:off x="39809" y="536909"/>
        <a:ext cx="10474956" cy="735872"/>
      </dsp:txXfrm>
    </dsp:sp>
    <dsp:sp modelId="{39320860-5A18-4702-8781-425F64BFAC13}">
      <dsp:nvSpPr>
        <dsp:cNvPr id="0" name=""/>
        <dsp:cNvSpPr/>
      </dsp:nvSpPr>
      <dsp:spPr>
        <a:xfrm>
          <a:off x="0" y="141051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Government – Executive </a:t>
          </a:r>
          <a:endParaRPr lang="en-US" sz="3400" kern="1200"/>
        </a:p>
      </dsp:txBody>
      <dsp:txXfrm>
        <a:off x="39809" y="1450319"/>
        <a:ext cx="10474956" cy="735872"/>
      </dsp:txXfrm>
    </dsp:sp>
    <dsp:sp modelId="{AAD0BF07-FF5D-497C-A032-FB8A5D0D2637}">
      <dsp:nvSpPr>
        <dsp:cNvPr id="0" name=""/>
        <dsp:cNvSpPr/>
      </dsp:nvSpPr>
      <dsp:spPr>
        <a:xfrm>
          <a:off x="0" y="232392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Judiciary – Judges and member of the judiciary.</a:t>
          </a:r>
          <a:endParaRPr lang="en-US" sz="3400" kern="1200"/>
        </a:p>
      </dsp:txBody>
      <dsp:txXfrm>
        <a:off x="39809" y="2363729"/>
        <a:ext cx="10474956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C0A1F-07AB-485D-96F0-C878941FFE96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902F0-73E7-45EF-B07A-8F4141371A13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 important element in the Uk system.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559ED6BF-F7B6-4DFC-91EB-73D612D238EE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C296A-453A-4AFE-B26C-410C67B191DC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crown is the symbol used to describe the state.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C3D884CD-3C76-44EA-AE94-9C94E8669144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31C70-7EE3-4D46-83D8-1E11159B390A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need to distinguish between – the crown, the state and the monarch.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7722B-C088-4595-A4D7-563FD76AA3D3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F8691-1E2D-49DD-941B-E060E0DE2CBE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Should we get rid of the monarchy and have a president instead? </a:t>
          </a:r>
          <a:endParaRPr lang="en-US" sz="3500" kern="1200"/>
        </a:p>
      </dsp:txBody>
      <dsp:txXfrm>
        <a:off x="587872" y="705214"/>
        <a:ext cx="4354068" cy="2703434"/>
      </dsp:txXfrm>
    </dsp:sp>
    <dsp:sp modelId="{61699D8A-24E1-45AF-96CF-F868DAD2308A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90499-8EC4-43AF-8FC6-092701653B5D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Prepare an answer for this for the workshop. </a:t>
          </a:r>
          <a:endParaRPr lang="en-US" sz="35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EDEE6-A258-47EF-BAFC-D587A4D65DCC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8D52C-7421-4D48-852E-C02207CDEE0F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Charges with law making. </a:t>
          </a:r>
          <a:endParaRPr lang="en-US" sz="1600" kern="1200"/>
        </a:p>
      </dsp:txBody>
      <dsp:txXfrm>
        <a:off x="0" y="1775"/>
        <a:ext cx="10554574" cy="605493"/>
      </dsp:txXfrm>
    </dsp:sp>
    <dsp:sp modelId="{77E83ABC-0A68-45CB-8E42-FB04EEB1A19C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0FEA4-C7D5-4EAE-9690-4051C4A2A847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Scrutinising a bill. </a:t>
          </a:r>
          <a:endParaRPr lang="en-US" sz="1600" kern="1200"/>
        </a:p>
      </dsp:txBody>
      <dsp:txXfrm>
        <a:off x="0" y="607268"/>
        <a:ext cx="10554574" cy="605493"/>
      </dsp:txXfrm>
    </dsp:sp>
    <dsp:sp modelId="{367376C9-C59A-48BC-99E7-B6D19340F03E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A509-9588-4A75-9A28-C9E6B2BD83AD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 the executive to account.</a:t>
          </a:r>
          <a:endParaRPr lang="en-US" sz="1600" kern="1200"/>
        </a:p>
      </dsp:txBody>
      <dsp:txXfrm>
        <a:off x="0" y="1212762"/>
        <a:ext cx="10554574" cy="605493"/>
      </dsp:txXfrm>
    </dsp:sp>
    <dsp:sp modelId="{556E00A0-CFE2-4458-A02E-B6BF68B1D4B3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2C34F-B1E2-470B-9191-49C86877109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Where is parliament? </a:t>
          </a:r>
          <a:endParaRPr lang="en-US" sz="1600" kern="1200"/>
        </a:p>
      </dsp:txBody>
      <dsp:txXfrm>
        <a:off x="0" y="1818255"/>
        <a:ext cx="10554574" cy="605493"/>
      </dsp:txXfrm>
    </dsp:sp>
    <dsp:sp modelId="{0C785E0B-FE02-4FBD-9B3B-450F183B02A6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6871F-E2FD-442E-97B1-E98897CA8CE3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Includes the lower chamber which is the house of commons who are voted for in a general election. </a:t>
          </a:r>
          <a:endParaRPr lang="en-US" sz="1600" kern="1200"/>
        </a:p>
      </dsp:txBody>
      <dsp:txXfrm>
        <a:off x="0" y="2423748"/>
        <a:ext cx="10554574" cy="605493"/>
      </dsp:txXfrm>
    </dsp:sp>
    <dsp:sp modelId="{6CF2270A-9BE8-4343-890C-4F31D7B1BCCC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991D3-E064-4197-856F-DBE75DE3D841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Upper chamber which is the house of lords.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44958"/>
                <a:satOff val="1716"/>
                <a:lumOff val="0"/>
                <a:alphaOff val="0"/>
                <a:tint val="98000"/>
                <a:lumMod val="102000"/>
              </a:schemeClr>
              <a:schemeClr val="accent2">
                <a:hueOff val="244958"/>
                <a:satOff val="171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34873"/>
                <a:satOff val="5147"/>
                <a:lumOff val="0"/>
                <a:alphaOff val="0"/>
                <a:tint val="98000"/>
                <a:lumMod val="102000"/>
              </a:schemeClr>
              <a:schemeClr val="accent2">
                <a:hueOff val="734873"/>
                <a:satOff val="5147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24789"/>
                <a:satOff val="8579"/>
                <a:lumOff val="0"/>
                <a:alphaOff val="0"/>
                <a:tint val="98000"/>
                <a:lumMod val="102000"/>
              </a:schemeClr>
              <a:schemeClr val="accent2">
                <a:hueOff val="1224789"/>
                <a:satOff val="8579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14705"/>
                <a:satOff val="12010"/>
                <a:lumOff val="0"/>
                <a:alphaOff val="0"/>
                <a:tint val="98000"/>
                <a:lumMod val="102000"/>
              </a:schemeClr>
              <a:schemeClr val="accent2">
                <a:hueOff val="1714705"/>
                <a:satOff val="1201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2E36F-78D5-4AC2-B4C7-E72730136BD1}">
      <dsp:nvSpPr>
        <dsp:cNvPr id="0" name=""/>
        <dsp:cNvSpPr/>
      </dsp:nvSpPr>
      <dsp:spPr>
        <a:xfrm>
          <a:off x="0" y="3201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house of commons select committee on procedure; </a:t>
          </a:r>
          <a:endParaRPr lang="en-US" sz="1700" kern="1200"/>
        </a:p>
      </dsp:txBody>
      <dsp:txXfrm>
        <a:off x="32967" y="64983"/>
        <a:ext cx="10488640" cy="609393"/>
      </dsp:txXfrm>
    </dsp:sp>
    <dsp:sp modelId="{57AB38A8-6D03-470F-8CD5-4E20B81A2D1E}">
      <dsp:nvSpPr>
        <dsp:cNvPr id="0" name=""/>
        <dsp:cNvSpPr/>
      </dsp:nvSpPr>
      <dsp:spPr>
        <a:xfrm>
          <a:off x="0" y="756304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Tasks include; Enacting, Scrutinising, controlling expenditure, Redressing constituents grievances. </a:t>
          </a:r>
          <a:endParaRPr lang="en-US" sz="1700" kern="1200"/>
        </a:p>
      </dsp:txBody>
      <dsp:txXfrm>
        <a:off x="32967" y="789271"/>
        <a:ext cx="10488640" cy="609393"/>
      </dsp:txXfrm>
    </dsp:sp>
    <dsp:sp modelId="{F006F11A-4426-4AB0-B6F5-63D0A7C5B63B}">
      <dsp:nvSpPr>
        <dsp:cNvPr id="0" name=""/>
        <dsp:cNvSpPr/>
      </dsp:nvSpPr>
      <dsp:spPr>
        <a:xfrm>
          <a:off x="0" y="1480591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Consider, review and enact primary and secondary legislation. </a:t>
          </a:r>
          <a:endParaRPr lang="en-US" sz="1700" kern="1200"/>
        </a:p>
      </dsp:txBody>
      <dsp:txXfrm>
        <a:off x="32967" y="1513558"/>
        <a:ext cx="10488640" cy="609393"/>
      </dsp:txXfrm>
    </dsp:sp>
    <dsp:sp modelId="{73A5A9F3-0723-4A29-AA69-FE421AF3F6DA}">
      <dsp:nvSpPr>
        <dsp:cNvPr id="0" name=""/>
        <dsp:cNvSpPr/>
      </dsp:nvSpPr>
      <dsp:spPr>
        <a:xfrm>
          <a:off x="0" y="2204879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Strikes and balances between those who try to interpret the law in a way in which parliament did not intend. </a:t>
          </a:r>
          <a:endParaRPr lang="en-US" sz="1700" kern="1200"/>
        </a:p>
      </dsp:txBody>
      <dsp:txXfrm>
        <a:off x="32967" y="2237846"/>
        <a:ext cx="10488640" cy="609393"/>
      </dsp:txXfrm>
    </dsp:sp>
    <dsp:sp modelId="{517F2B29-9F5E-44A4-A502-B11BA6A5B328}">
      <dsp:nvSpPr>
        <dsp:cNvPr id="0" name=""/>
        <dsp:cNvSpPr/>
      </dsp:nvSpPr>
      <dsp:spPr>
        <a:xfrm>
          <a:off x="0" y="292916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also delegate legislation. </a:t>
          </a:r>
          <a:endParaRPr lang="en-US" sz="1700" kern="1200"/>
        </a:p>
      </dsp:txBody>
      <dsp:txXfrm>
        <a:off x="32967" y="2962133"/>
        <a:ext cx="10488640" cy="60939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House of commons and house of lords have different functions. </a:t>
          </a:r>
          <a:endParaRPr lang="en-US" sz="28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will learn more about this when we discuss the separation of powers. </a:t>
          </a:r>
          <a:endParaRPr lang="en-US" sz="28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22F7E-15C0-4ECA-ACFB-20028B7CAAC8}">
      <dsp:nvSpPr>
        <dsp:cNvPr id="0" name=""/>
        <dsp:cNvSpPr/>
      </dsp:nvSpPr>
      <dsp:spPr>
        <a:xfrm>
          <a:off x="0" y="0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regulate parliament. </a:t>
          </a:r>
          <a:endParaRPr lang="en-US" sz="1700" kern="1200"/>
        </a:p>
      </dsp:txBody>
      <dsp:txXfrm>
        <a:off x="19172" y="19172"/>
        <a:ext cx="7344102" cy="616227"/>
      </dsp:txXfrm>
    </dsp:sp>
    <dsp:sp modelId="{F2F33E77-C7FA-43CB-8B08-7E351DEBEBCF}">
      <dsp:nvSpPr>
        <dsp:cNvPr id="0" name=""/>
        <dsp:cNvSpPr/>
      </dsp:nvSpPr>
      <dsp:spPr>
        <a:xfrm>
          <a:off x="606888" y="74548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sets its own rules and privileges. </a:t>
          </a:r>
          <a:endParaRPr lang="en-US" sz="1700" kern="1200"/>
        </a:p>
      </dsp:txBody>
      <dsp:txXfrm>
        <a:off x="626060" y="764656"/>
        <a:ext cx="7056318" cy="616227"/>
      </dsp:txXfrm>
    </dsp:sp>
    <dsp:sp modelId="{97B239E0-4382-4366-9287-6F29E3EAC57F}">
      <dsp:nvSpPr>
        <dsp:cNvPr id="0" name=""/>
        <dsp:cNvSpPr/>
      </dsp:nvSpPr>
      <dsp:spPr>
        <a:xfrm>
          <a:off x="1213776" y="149096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Regulate Party political funding Political parties, elections and referendums Act 2000. </a:t>
          </a:r>
          <a:endParaRPr lang="en-US" sz="1700" kern="1200"/>
        </a:p>
      </dsp:txBody>
      <dsp:txXfrm>
        <a:off x="1232948" y="1510141"/>
        <a:ext cx="7056318" cy="616227"/>
      </dsp:txXfrm>
    </dsp:sp>
    <dsp:sp modelId="{CF0C8778-4182-4812-BF45-8FEC91437D7F}">
      <dsp:nvSpPr>
        <dsp:cNvPr id="0" name=""/>
        <dsp:cNvSpPr/>
      </dsp:nvSpPr>
      <dsp:spPr>
        <a:xfrm>
          <a:off x="1820664" y="223645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Parliamentary privilege. </a:t>
          </a:r>
          <a:endParaRPr lang="en-US" sz="1700" kern="1200"/>
        </a:p>
      </dsp:txBody>
      <dsp:txXfrm>
        <a:off x="1839836" y="2255626"/>
        <a:ext cx="7056318" cy="616227"/>
      </dsp:txXfrm>
    </dsp:sp>
    <dsp:sp modelId="{13DE41D4-9FD8-4DD2-BDB7-3A08D7B0DAF4}">
      <dsp:nvSpPr>
        <dsp:cNvPr id="0" name=""/>
        <dsp:cNvSpPr/>
      </dsp:nvSpPr>
      <dsp:spPr>
        <a:xfrm>
          <a:off x="2427552" y="298193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Number of rights which is the right to freedom of speech due to the bill of rights 1689 article 9. </a:t>
          </a:r>
          <a:endParaRPr lang="en-US" sz="1700" kern="1200"/>
        </a:p>
      </dsp:txBody>
      <dsp:txXfrm>
        <a:off x="2446724" y="3001111"/>
        <a:ext cx="7056318" cy="616227"/>
      </dsp:txXfrm>
    </dsp:sp>
    <dsp:sp modelId="{2508E2EC-366F-4880-895C-FA1AE428DA46}">
      <dsp:nvSpPr>
        <dsp:cNvPr id="0" name=""/>
        <dsp:cNvSpPr/>
      </dsp:nvSpPr>
      <dsp:spPr>
        <a:xfrm>
          <a:off x="7701550" y="47820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797281" y="478201"/>
        <a:ext cx="234009" cy="320167"/>
      </dsp:txXfrm>
    </dsp:sp>
    <dsp:sp modelId="{6A795373-3DA0-4C54-A25B-28DD9ACF46F8}">
      <dsp:nvSpPr>
        <dsp:cNvPr id="0" name=""/>
        <dsp:cNvSpPr/>
      </dsp:nvSpPr>
      <dsp:spPr>
        <a:xfrm>
          <a:off x="8308438" y="1223685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404169" y="1223685"/>
        <a:ext cx="234009" cy="320167"/>
      </dsp:txXfrm>
    </dsp:sp>
    <dsp:sp modelId="{A0D8B16D-D1CE-481D-9DA9-94B228E9A791}">
      <dsp:nvSpPr>
        <dsp:cNvPr id="0" name=""/>
        <dsp:cNvSpPr/>
      </dsp:nvSpPr>
      <dsp:spPr>
        <a:xfrm>
          <a:off x="8915326" y="195826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011057" y="1958261"/>
        <a:ext cx="234009" cy="320167"/>
      </dsp:txXfrm>
    </dsp:sp>
    <dsp:sp modelId="{5F7DBA43-36B5-4C0F-8D4A-02781E4EB969}">
      <dsp:nvSpPr>
        <dsp:cNvPr id="0" name=""/>
        <dsp:cNvSpPr/>
      </dsp:nvSpPr>
      <dsp:spPr>
        <a:xfrm>
          <a:off x="9522214" y="2711018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617945" y="2711018"/>
        <a:ext cx="234009" cy="32016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B1BE9-8046-4971-8A29-ADAE2C7AECF5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2D83D-8AA2-45CD-B967-993F555FABB8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to be politically neutral.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A1BF8982-F13C-4757-953E-B4634AC9B048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6AECC-EC95-4B9D-9E30-BC5BEA254276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Constitutional Reform and governance Act 2010- management of civil servents.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3C3CF387-7F78-4DD2-B0D9-54F8F46590F6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41FB2-7C7F-456F-AAC2-EF7101E66534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is also a code of conduct for civil servants.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73051-6FE2-4C80-8E31-EBB051A290CD}">
      <dsp:nvSpPr>
        <dsp:cNvPr id="0" name=""/>
        <dsp:cNvSpPr/>
      </dsp:nvSpPr>
      <dsp:spPr>
        <a:xfrm>
          <a:off x="309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1F31C-800B-4BB4-A0B3-6C3B9813D02A}">
      <dsp:nvSpPr>
        <dsp:cNvPr id="0" name=""/>
        <dsp:cNvSpPr/>
      </dsp:nvSpPr>
      <dsp:spPr>
        <a:xfrm>
          <a:off x="248403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two roles as part of parliament and the government. </a:t>
          </a:r>
          <a:endParaRPr lang="en-US" sz="1600" kern="1200"/>
        </a:p>
      </dsp:txBody>
      <dsp:txXfrm>
        <a:off x="289465" y="1274863"/>
        <a:ext cx="2125678" cy="1319830"/>
      </dsp:txXfrm>
    </dsp:sp>
    <dsp:sp modelId="{5CB076ED-3271-4577-8D57-8845D58520BC}">
      <dsp:nvSpPr>
        <dsp:cNvPr id="0" name=""/>
        <dsp:cNvSpPr/>
      </dsp:nvSpPr>
      <dsp:spPr>
        <a:xfrm>
          <a:off x="270151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D594A-7DA4-4C3D-AF33-A4C392836139}">
      <dsp:nvSpPr>
        <dsp:cNvPr id="0" name=""/>
        <dsp:cNvSpPr/>
      </dsp:nvSpPr>
      <dsp:spPr>
        <a:xfrm>
          <a:off x="2946828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Holds the place as long as the prime minister is in power.</a:t>
          </a:r>
          <a:endParaRPr lang="en-US" sz="1600" kern="1200"/>
        </a:p>
      </dsp:txBody>
      <dsp:txXfrm>
        <a:off x="2987890" y="1274863"/>
        <a:ext cx="2125678" cy="1319830"/>
      </dsp:txXfrm>
    </dsp:sp>
    <dsp:sp modelId="{930C2E4D-9860-4792-8A1E-EE32BAEFD3C7}">
      <dsp:nvSpPr>
        <dsp:cNvPr id="0" name=""/>
        <dsp:cNvSpPr/>
      </dsp:nvSpPr>
      <dsp:spPr>
        <a:xfrm>
          <a:off x="539994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E05BA-0E51-4D0F-A024-E7B7C99EB609}">
      <dsp:nvSpPr>
        <dsp:cNvPr id="0" name=""/>
        <dsp:cNvSpPr/>
      </dsp:nvSpPr>
      <dsp:spPr>
        <a:xfrm>
          <a:off x="5645254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a government member is fired they do not role their role in parliament. </a:t>
          </a:r>
          <a:endParaRPr lang="en-US" sz="1600" kern="1200"/>
        </a:p>
      </dsp:txBody>
      <dsp:txXfrm>
        <a:off x="5686316" y="1274863"/>
        <a:ext cx="2125678" cy="1319830"/>
      </dsp:txXfrm>
    </dsp:sp>
    <dsp:sp modelId="{F045CF08-9A28-4893-84AD-451E21EBCCFA}">
      <dsp:nvSpPr>
        <dsp:cNvPr id="0" name=""/>
        <dsp:cNvSpPr/>
      </dsp:nvSpPr>
      <dsp:spPr>
        <a:xfrm>
          <a:off x="809836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FF37E-979E-47C7-BC12-59423278ADDF}">
      <dsp:nvSpPr>
        <dsp:cNvPr id="0" name=""/>
        <dsp:cNvSpPr/>
      </dsp:nvSpPr>
      <dsp:spPr>
        <a:xfrm>
          <a:off x="8343679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Backbench Mps are – those who are in power but not chosen. </a:t>
          </a:r>
          <a:endParaRPr lang="en-US" sz="1600" kern="1200"/>
        </a:p>
      </dsp:txBody>
      <dsp:txXfrm>
        <a:off x="8384741" y="1274863"/>
        <a:ext cx="2125678" cy="131983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8F014-7B92-4C20-9C3F-E15DCDD25A99}">
      <dsp:nvSpPr>
        <dsp:cNvPr id="0" name=""/>
        <dsp:cNvSpPr/>
      </dsp:nvSpPr>
      <dsp:spPr>
        <a:xfrm>
          <a:off x="959085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Runs the country. </a:t>
          </a:r>
          <a:endParaRPr lang="en-US" sz="1600" kern="1200"/>
        </a:p>
      </dsp:txBody>
      <dsp:txXfrm>
        <a:off x="999025" y="40005"/>
        <a:ext cx="2192857" cy="1283762"/>
      </dsp:txXfrm>
    </dsp:sp>
    <dsp:sp modelId="{1E21B95B-7818-40A7-8874-D7422EAE210E}">
      <dsp:nvSpPr>
        <dsp:cNvPr id="0" name=""/>
        <dsp:cNvSpPr/>
      </dsp:nvSpPr>
      <dsp:spPr>
        <a:xfrm>
          <a:off x="3431823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431823" y="512795"/>
        <a:ext cx="337274" cy="338182"/>
      </dsp:txXfrm>
    </dsp:sp>
    <dsp:sp modelId="{24BB4491-262D-4DF8-B7EA-D15E01D52377}">
      <dsp:nvSpPr>
        <dsp:cNvPr id="0" name=""/>
        <dsp:cNvSpPr/>
      </dsp:nvSpPr>
      <dsp:spPr>
        <a:xfrm>
          <a:off x="4140918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Proposes laws.</a:t>
          </a:r>
          <a:endParaRPr lang="en-US" sz="1600" kern="1200"/>
        </a:p>
      </dsp:txBody>
      <dsp:txXfrm>
        <a:off x="4180858" y="40005"/>
        <a:ext cx="2192857" cy="1283762"/>
      </dsp:txXfrm>
    </dsp:sp>
    <dsp:sp modelId="{F7A426E2-2CB0-4CBE-A47D-218054A7291D}">
      <dsp:nvSpPr>
        <dsp:cNvPr id="0" name=""/>
        <dsp:cNvSpPr/>
      </dsp:nvSpPr>
      <dsp:spPr>
        <a:xfrm>
          <a:off x="6613656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613656" y="512795"/>
        <a:ext cx="337274" cy="338182"/>
      </dsp:txXfrm>
    </dsp:sp>
    <dsp:sp modelId="{6CCA9C04-4F3C-4067-A0A5-46FFB1D9E2C4}">
      <dsp:nvSpPr>
        <dsp:cNvPr id="0" name=""/>
        <dsp:cNvSpPr/>
      </dsp:nvSpPr>
      <dsp:spPr>
        <a:xfrm>
          <a:off x="7322751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Exercise power fairly and uphold the law. </a:t>
          </a:r>
          <a:endParaRPr lang="en-US" sz="1600" kern="1200"/>
        </a:p>
      </dsp:txBody>
      <dsp:txXfrm>
        <a:off x="7362691" y="40005"/>
        <a:ext cx="2192857" cy="1283762"/>
      </dsp:txXfrm>
    </dsp:sp>
    <dsp:sp modelId="{6FD34182-285E-4A67-95E3-A74125685C31}">
      <dsp:nvSpPr>
        <dsp:cNvPr id="0" name=""/>
        <dsp:cNvSpPr/>
      </dsp:nvSpPr>
      <dsp:spPr>
        <a:xfrm rot="5400000">
          <a:off x="8218209" y="1522799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290028" y="1563708"/>
        <a:ext cx="338182" cy="337274"/>
      </dsp:txXfrm>
    </dsp:sp>
    <dsp:sp modelId="{699A124B-3989-4EDF-BAEE-FCCDEDAC7262}">
      <dsp:nvSpPr>
        <dsp:cNvPr id="0" name=""/>
        <dsp:cNvSpPr/>
      </dsp:nvSpPr>
      <dsp:spPr>
        <a:xfrm>
          <a:off x="7322751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Although few have upheld the law. </a:t>
          </a:r>
          <a:endParaRPr lang="en-US" sz="1600" kern="1200"/>
        </a:p>
      </dsp:txBody>
      <dsp:txXfrm>
        <a:off x="7362691" y="2312743"/>
        <a:ext cx="2192857" cy="1283762"/>
      </dsp:txXfrm>
    </dsp:sp>
    <dsp:sp modelId="{19A3C85B-7E02-4E02-AF9B-43BAD4643739}">
      <dsp:nvSpPr>
        <dsp:cNvPr id="0" name=""/>
        <dsp:cNvSpPr/>
      </dsp:nvSpPr>
      <dsp:spPr>
        <a:xfrm rot="10800000">
          <a:off x="6640929" y="2672804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85475" y="2785532"/>
        <a:ext cx="337274" cy="338182"/>
      </dsp:txXfrm>
    </dsp:sp>
    <dsp:sp modelId="{BFE76107-EF5B-430E-9B1A-599EB2E52DA5}">
      <dsp:nvSpPr>
        <dsp:cNvPr id="0" name=""/>
        <dsp:cNvSpPr/>
      </dsp:nvSpPr>
      <dsp:spPr>
        <a:xfrm>
          <a:off x="4140918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Checks and balances through debates and parliamentary questions. </a:t>
          </a:r>
          <a:endParaRPr lang="en-US" sz="1600" kern="1200"/>
        </a:p>
      </dsp:txBody>
      <dsp:txXfrm>
        <a:off x="4180858" y="2312743"/>
        <a:ext cx="2192857" cy="128376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770B7-5817-41EA-A214-DC1C8D6DCBC5}">
      <dsp:nvSpPr>
        <dsp:cNvPr id="0" name=""/>
        <dsp:cNvSpPr/>
      </dsp:nvSpPr>
      <dsp:spPr>
        <a:xfrm>
          <a:off x="9276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 be removed during the term. </a:t>
          </a:r>
          <a:endParaRPr lang="en-US" sz="2400" kern="1200"/>
        </a:p>
      </dsp:txBody>
      <dsp:txXfrm>
        <a:off x="58001" y="1035189"/>
        <a:ext cx="2675187" cy="1566132"/>
      </dsp:txXfrm>
    </dsp:sp>
    <dsp:sp modelId="{00D367BB-9D18-4A2C-97E7-76B069B1AAA3}">
      <dsp:nvSpPr>
        <dsp:cNvPr id="0" name=""/>
        <dsp:cNvSpPr/>
      </dsp:nvSpPr>
      <dsp:spPr>
        <a:xfrm>
          <a:off x="3059177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059177" y="1611971"/>
        <a:ext cx="411459" cy="412568"/>
      </dsp:txXfrm>
    </dsp:sp>
    <dsp:sp modelId="{D780771F-B2F2-4997-A63D-A5E8C93558B1}">
      <dsp:nvSpPr>
        <dsp:cNvPr id="0" name=""/>
        <dsp:cNvSpPr/>
      </dsp:nvSpPr>
      <dsp:spPr>
        <a:xfrm>
          <a:off x="3890968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Appointed by the king using their royal prerogative. </a:t>
          </a:r>
          <a:endParaRPr lang="en-US" sz="2400" kern="1200"/>
        </a:p>
      </dsp:txBody>
      <dsp:txXfrm>
        <a:off x="3939693" y="1035189"/>
        <a:ext cx="2675187" cy="1566132"/>
      </dsp:txXfrm>
    </dsp:sp>
    <dsp:sp modelId="{E34A5703-872B-40D6-89E1-5C3977643DFB}">
      <dsp:nvSpPr>
        <dsp:cNvPr id="0" name=""/>
        <dsp:cNvSpPr/>
      </dsp:nvSpPr>
      <dsp:spPr>
        <a:xfrm>
          <a:off x="6940869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940869" y="1611971"/>
        <a:ext cx="411459" cy="412568"/>
      </dsp:txXfrm>
    </dsp:sp>
    <dsp:sp modelId="{919F3D0E-BEED-4A54-B8A2-7D6605D635F0}">
      <dsp:nvSpPr>
        <dsp:cNvPr id="0" name=""/>
        <dsp:cNvSpPr/>
      </dsp:nvSpPr>
      <dsp:spPr>
        <a:xfrm>
          <a:off x="7772660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Has to win seats in the house of commons. </a:t>
          </a:r>
          <a:endParaRPr lang="en-US" sz="2400" kern="1200"/>
        </a:p>
      </dsp:txBody>
      <dsp:txXfrm>
        <a:off x="7821385" y="1035189"/>
        <a:ext cx="2675187" cy="156613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The Privy Council.</a:t>
          </a:r>
          <a:endParaRPr lang="en-US" sz="49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Around since the middle ages.</a:t>
          </a:r>
          <a:endParaRPr lang="en-US" sz="4900" kern="1200"/>
        </a:p>
      </dsp:txBody>
      <dsp:txXfrm>
        <a:off x="6115109" y="705214"/>
        <a:ext cx="4354068" cy="270343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Private</a:t>
          </a:r>
          <a:endParaRPr lang="en-US" sz="16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Between state and individual </a:t>
          </a:r>
          <a:endParaRPr lang="en-US" sz="16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Supreme court is the last court for civil cases. </a:t>
          </a:r>
          <a:endParaRPr lang="en-US" sz="16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and administrative roles. </a:t>
          </a:r>
          <a:endParaRPr lang="en-US" sz="16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 day to day actions, omissions and decisions. </a:t>
          </a:r>
          <a:endParaRPr lang="en-US" sz="16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Statutory procedural requirements and common law rules of natural justice and must adhere to the Human Rights Act 1998.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Check the government through judicial review. </a:t>
          </a:r>
          <a:endParaRPr lang="en-US" sz="34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Tribunals. </a:t>
          </a:r>
          <a:endParaRPr lang="en-US" sz="3400" kern="1200"/>
        </a:p>
      </dsp:txBody>
      <dsp:txXfrm>
        <a:off x="6108572" y="546444"/>
        <a:ext cx="3326889" cy="221792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people who can vote. </a:t>
          </a:r>
          <a:endParaRPr lang="en-US" sz="22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Mechanisms to elect- named individuals on a ballot paper or political parties. </a:t>
          </a:r>
          <a:endParaRPr lang="en-US" sz="22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Whoever gets the most votes will be successful. </a:t>
          </a:r>
          <a:endParaRPr lang="en-US" sz="2200" kern="1200"/>
        </a:p>
      </dsp:txBody>
      <dsp:txXfrm>
        <a:off x="7640676" y="951819"/>
        <a:ext cx="2857818" cy="177441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0D740-F9B1-48C7-BB07-86AE840BD1BB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D10D-FF7F-4442-9D35-57019B778E9A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Who is your MP? </a:t>
          </a:r>
          <a:endParaRPr lang="en-US" sz="5400" kern="1200"/>
        </a:p>
      </dsp:txBody>
      <dsp:txXfrm>
        <a:off x="587872" y="705214"/>
        <a:ext cx="4354068" cy="2703434"/>
      </dsp:txXfrm>
    </dsp:sp>
    <dsp:sp modelId="{4EE44438-3514-41B4-9A28-E02298DE6A89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8188F-2A7C-4A82-BAE5-91BF1C9F0F9B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What party do they represent?</a:t>
          </a:r>
          <a:endParaRPr lang="en-US" sz="5400" kern="1200"/>
        </a:p>
      </dsp:txBody>
      <dsp:txXfrm>
        <a:off x="6115109" y="705214"/>
        <a:ext cx="4354068" cy="270343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E1EE9-60C8-4700-9335-5AC89DB55A9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pairs of groups create a presentation regarding one of the following; </a:t>
          </a:r>
          <a:endParaRPr lang="en-US" sz="1600" kern="1200"/>
        </a:p>
      </dsp:txBody>
      <dsp:txXfrm>
        <a:off x="17455" y="17455"/>
        <a:ext cx="7413549" cy="561036"/>
      </dsp:txXfrm>
    </dsp:sp>
    <dsp:sp modelId="{E49E3C09-5D32-4C42-AADC-37AF43816C5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Government </a:t>
          </a:r>
          <a:endParaRPr lang="en-US" sz="1600" kern="1200"/>
        </a:p>
      </dsp:txBody>
      <dsp:txXfrm>
        <a:off x="624292" y="696172"/>
        <a:ext cx="7097235" cy="561036"/>
      </dsp:txXfrm>
    </dsp:sp>
    <dsp:sp modelId="{54EA4C20-5B97-4613-A87E-1F50ABD9E4E6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</a:t>
          </a:r>
          <a:endParaRPr lang="en-US" sz="1600" kern="1200"/>
        </a:p>
      </dsp:txBody>
      <dsp:txXfrm>
        <a:off x="1231130" y="1374889"/>
        <a:ext cx="7097235" cy="561036"/>
      </dsp:txXfrm>
    </dsp:sp>
    <dsp:sp modelId="{E4F56D35-F963-45EF-89DF-125D76C3EF56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Judiciary </a:t>
          </a:r>
          <a:endParaRPr lang="en-US" sz="1600" kern="1200"/>
        </a:p>
      </dsp:txBody>
      <dsp:txXfrm>
        <a:off x="1837968" y="2053606"/>
        <a:ext cx="7097235" cy="561036"/>
      </dsp:txXfrm>
    </dsp:sp>
    <dsp:sp modelId="{7CA01924-7A82-4B2F-85C6-7E1626C62FFC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Prepare to feedback to the class. </a:t>
          </a:r>
          <a:endParaRPr lang="en-US" sz="1600" kern="1200"/>
        </a:p>
      </dsp:txBody>
      <dsp:txXfrm>
        <a:off x="2444805" y="2732324"/>
        <a:ext cx="7097235" cy="561036"/>
      </dsp:txXfrm>
    </dsp:sp>
    <dsp:sp modelId="{E296386D-D9A8-4117-9BFC-05375666D1C1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A8C6E512-FEB1-45BA-BBAA-67ABEF293694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C67C8B2A-E5F8-4ED0-9A21-CA3153BA5F8B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11DF9579-E0A0-40F3-8D90-DF324A3622A8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CFCE-5B0C-41F6-8961-71E2D658237B}">
      <dsp:nvSpPr>
        <dsp:cNvPr id="0" name=""/>
        <dsp:cNvSpPr/>
      </dsp:nvSpPr>
      <dsp:spPr>
        <a:xfrm>
          <a:off x="824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Rule of law. </a:t>
          </a:r>
          <a:endParaRPr lang="en-US" sz="2600" kern="1200"/>
        </a:p>
      </dsp:txBody>
      <dsp:txXfrm>
        <a:off x="824" y="1454604"/>
        <a:ext cx="3339533" cy="2181906"/>
      </dsp:txXfrm>
    </dsp:sp>
    <dsp:sp modelId="{842CD295-BB54-46AD-90B5-A52007A00CB0}">
      <dsp:nvSpPr>
        <dsp:cNvPr id="0" name=""/>
        <dsp:cNvSpPr/>
      </dsp:nvSpPr>
      <dsp:spPr>
        <a:xfrm>
          <a:off x="824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533" cy="1454604"/>
      </dsp:txXfrm>
    </dsp:sp>
    <dsp:sp modelId="{2198B4A1-0CB5-4CA5-9F16-304BD3215BF5}">
      <dsp:nvSpPr>
        <dsp:cNvPr id="0" name=""/>
        <dsp:cNvSpPr/>
      </dsp:nvSpPr>
      <dsp:spPr>
        <a:xfrm>
          <a:off x="3607520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Slides will be uploaded after the lesson. </a:t>
          </a:r>
        </a:p>
      </dsp:txBody>
      <dsp:txXfrm>
        <a:off x="3607520" y="1454604"/>
        <a:ext cx="3339533" cy="2181906"/>
      </dsp:txXfrm>
    </dsp:sp>
    <dsp:sp modelId="{B18965CB-D94E-4BB1-9EBE-5DDCF3BD94BF}">
      <dsp:nvSpPr>
        <dsp:cNvPr id="0" name=""/>
        <dsp:cNvSpPr/>
      </dsp:nvSpPr>
      <dsp:spPr>
        <a:xfrm>
          <a:off x="3607520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520" y="0"/>
        <a:ext cx="3339533" cy="1454604"/>
      </dsp:txXfrm>
    </dsp:sp>
    <dsp:sp modelId="{B93F1CFF-94DB-47C0-86B4-D6AA011AB31A}">
      <dsp:nvSpPr>
        <dsp:cNvPr id="0" name=""/>
        <dsp:cNvSpPr/>
      </dsp:nvSpPr>
      <dsp:spPr>
        <a:xfrm>
          <a:off x="7214216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 be found under the same tile. </a:t>
          </a:r>
          <a:endParaRPr lang="en-US" sz="2600" kern="1200"/>
        </a:p>
      </dsp:txBody>
      <dsp:txXfrm>
        <a:off x="7214216" y="1454604"/>
        <a:ext cx="3339533" cy="2181906"/>
      </dsp:txXfrm>
    </dsp:sp>
    <dsp:sp modelId="{C0E59206-8B74-49FE-A2B7-1FCDB49D54C3}">
      <dsp:nvSpPr>
        <dsp:cNvPr id="0" name=""/>
        <dsp:cNvSpPr/>
      </dsp:nvSpPr>
      <dsp:spPr>
        <a:xfrm>
          <a:off x="7214216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4216" y="0"/>
        <a:ext cx="3339533" cy="145460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8EA61-3ACB-483E-B726-22F246BFC791}">
      <dsp:nvSpPr>
        <dsp:cNvPr id="0" name=""/>
        <dsp:cNvSpPr/>
      </dsp:nvSpPr>
      <dsp:spPr>
        <a:xfrm>
          <a:off x="0" y="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E6B756-6EAB-4DE0-90D5-3E8093A342E4}">
      <dsp:nvSpPr>
        <dsp:cNvPr id="0" name=""/>
        <dsp:cNvSpPr/>
      </dsp:nvSpPr>
      <dsp:spPr>
        <a:xfrm>
          <a:off x="0" y="0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List any questions that you have about the topic. </a:t>
          </a:r>
          <a:endParaRPr lang="en-US" sz="3800" kern="1200"/>
        </a:p>
      </dsp:txBody>
      <dsp:txXfrm>
        <a:off x="0" y="0"/>
        <a:ext cx="5728344" cy="2451495"/>
      </dsp:txXfrm>
    </dsp:sp>
    <dsp:sp modelId="{295C40A6-61B5-440C-BDDB-3A151F054D30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2BA3C-3B0A-4072-9689-A39454621CCE}">
      <dsp:nvSpPr>
        <dsp:cNvPr id="0" name=""/>
        <dsp:cNvSpPr/>
      </dsp:nvSpPr>
      <dsp:spPr>
        <a:xfrm>
          <a:off x="0" y="2451495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Bring them to the next workshop where you will have the ability to have them answered. </a:t>
          </a:r>
          <a:endParaRPr lang="en-US" sz="3800" kern="1200"/>
        </a:p>
      </dsp:txBody>
      <dsp:txXfrm>
        <a:off x="0" y="2451495"/>
        <a:ext cx="5728344" cy="245149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C3C6-8CC0-4E86-BEE1-7614343A9475}">
      <dsp:nvSpPr>
        <dsp:cNvPr id="0" name=""/>
        <dsp:cNvSpPr/>
      </dsp:nvSpPr>
      <dsp:spPr>
        <a:xfrm>
          <a:off x="218942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327C-55EE-41B9-AA03-2ED60E06DE6E}">
      <dsp:nvSpPr>
        <dsp:cNvPr id="0" name=""/>
        <dsp:cNvSpPr/>
      </dsp:nvSpPr>
      <dsp:spPr>
        <a:xfrm>
          <a:off x="500200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20162-0250-4253-9133-9F388B99909E}">
      <dsp:nvSpPr>
        <dsp:cNvPr id="0" name=""/>
        <dsp:cNvSpPr/>
      </dsp:nvSpPr>
      <dsp:spPr>
        <a:xfrm>
          <a:off x="1845266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Difference between public law and private law. </a:t>
          </a:r>
          <a:endParaRPr lang="en-US" sz="2300" kern="1200"/>
        </a:p>
      </dsp:txBody>
      <dsp:txXfrm>
        <a:off x="1845266" y="169826"/>
        <a:ext cx="3156980" cy="1339325"/>
      </dsp:txXfrm>
    </dsp:sp>
    <dsp:sp modelId="{37344085-8383-4B18-B9BA-88E80F8FD583}">
      <dsp:nvSpPr>
        <dsp:cNvPr id="0" name=""/>
        <dsp:cNvSpPr/>
      </dsp:nvSpPr>
      <dsp:spPr>
        <a:xfrm>
          <a:off x="5552327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4ECB8-0626-4D25-9B8D-FD3C2FF6FB4E}">
      <dsp:nvSpPr>
        <dsp:cNvPr id="0" name=""/>
        <dsp:cNvSpPr/>
      </dsp:nvSpPr>
      <dsp:spPr>
        <a:xfrm>
          <a:off x="5833585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8CAAB-9B0B-45F3-8936-D7B5FCC0947F}">
      <dsp:nvSpPr>
        <dsp:cNvPr id="0" name=""/>
        <dsp:cNvSpPr/>
      </dsp:nvSpPr>
      <dsp:spPr>
        <a:xfrm>
          <a:off x="7178650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law relates to the law between the state and the people. </a:t>
          </a:r>
          <a:endParaRPr lang="en-US" sz="2300" kern="1200"/>
        </a:p>
      </dsp:txBody>
      <dsp:txXfrm>
        <a:off x="7178650" y="169826"/>
        <a:ext cx="3156980" cy="1339325"/>
      </dsp:txXfrm>
    </dsp:sp>
    <dsp:sp modelId="{75E23922-C57B-414C-893A-4EA08A31950A}">
      <dsp:nvSpPr>
        <dsp:cNvPr id="0" name=""/>
        <dsp:cNvSpPr/>
      </dsp:nvSpPr>
      <dsp:spPr>
        <a:xfrm>
          <a:off x="218942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5F3AD-9F76-41BF-B208-64301802EB6F}">
      <dsp:nvSpPr>
        <dsp:cNvPr id="0" name=""/>
        <dsp:cNvSpPr/>
      </dsp:nvSpPr>
      <dsp:spPr>
        <a:xfrm>
          <a:off x="500200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395F-827C-4AB4-8CAA-0FDCC19CF4DA}">
      <dsp:nvSpPr>
        <dsp:cNvPr id="0" name=""/>
        <dsp:cNvSpPr/>
      </dsp:nvSpPr>
      <dsp:spPr>
        <a:xfrm>
          <a:off x="1845266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individual can bring a case against the state. </a:t>
          </a:r>
          <a:endParaRPr lang="en-US" sz="2300" kern="1200"/>
        </a:p>
      </dsp:txBody>
      <dsp:txXfrm>
        <a:off x="1845266" y="2127358"/>
        <a:ext cx="3156980" cy="1339325"/>
      </dsp:txXfrm>
    </dsp:sp>
    <dsp:sp modelId="{BBBF4A75-2497-4F64-A902-B52970D94EA4}">
      <dsp:nvSpPr>
        <dsp:cNvPr id="0" name=""/>
        <dsp:cNvSpPr/>
      </dsp:nvSpPr>
      <dsp:spPr>
        <a:xfrm>
          <a:off x="5552327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5A111-64F6-4931-9210-850CD725F1CF}">
      <dsp:nvSpPr>
        <dsp:cNvPr id="0" name=""/>
        <dsp:cNvSpPr/>
      </dsp:nvSpPr>
      <dsp:spPr>
        <a:xfrm>
          <a:off x="5833585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28FE1-3EC9-428B-A9D7-5839588AA1EC}">
      <dsp:nvSpPr>
        <dsp:cNvPr id="0" name=""/>
        <dsp:cNvSpPr/>
      </dsp:nvSpPr>
      <dsp:spPr>
        <a:xfrm>
          <a:off x="7178650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do we still need public law?</a:t>
          </a:r>
          <a:endParaRPr lang="en-US" sz="2300" kern="1200"/>
        </a:p>
      </dsp:txBody>
      <dsp:txXfrm>
        <a:off x="7178650" y="2127358"/>
        <a:ext cx="3156980" cy="1339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2231A4-16DA-49AE-9B5E-0A20DA3CD0B7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94B54-3929-4598-B528-30603CFEE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31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6hDeCzDf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one the other does not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93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56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508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Voting in Senedd Elections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0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11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9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0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6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9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5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66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0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28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53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95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98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FAE61B-7F2C-4826-AE68-A9027927035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54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4.sv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7" Type="http://schemas.openxmlformats.org/officeDocument/2006/relationships/image" Target="../media/image2.png"/><Relationship Id="rId2" Type="http://schemas.microsoft.com/office/2007/relationships/media" Target="../media/media10.m4a"/><Relationship Id="rId1" Type="http://schemas.openxmlformats.org/officeDocument/2006/relationships/video" Target="https://www.youtube.com/embed/wy6hDeCzDfA?feature=oembed" TargetMode="Externa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5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hyperlink" Target="http://www.antiquesandteacups.info/2013/11/prince-charles-turns-65-on-nov-14th.html" TargetMode="External"/><Relationship Id="rId4" Type="http://schemas.openxmlformats.org/officeDocument/2006/relationships/image" Target="../media/image8.jp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2.png"/><Relationship Id="rId5" Type="http://schemas.openxmlformats.org/officeDocument/2006/relationships/hyperlink" Target="https://citizentruth.org/condition-of-the-prime-minister-has-worsened-battling-covd-19-uks-boris-johnson-moved-to-intensive-care/" TargetMode="External"/><Relationship Id="rId4" Type="http://schemas.openxmlformats.org/officeDocument/2006/relationships/image" Target="../media/image9.jp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9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Relationship Id="rId9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1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Relationship Id="rId9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Relationship Id="rId9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3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Relationship Id="rId9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4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Relationship Id="rId9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6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Relationship Id="rId9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7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Layout" Target="../diagrams/layout27.xml"/><Relationship Id="rId5" Type="http://schemas.openxmlformats.org/officeDocument/2006/relationships/diagramData" Target="../diagrams/data27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27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8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diagramQuickStyle" Target="../diagrams/quickStyle28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28.xml"/><Relationship Id="rId10" Type="http://schemas.openxmlformats.org/officeDocument/2006/relationships/image" Target="../media/image20.svg"/><Relationship Id="rId4" Type="http://schemas.openxmlformats.org/officeDocument/2006/relationships/diagramData" Target="../diagrams/data28.xml"/><Relationship Id="rId9" Type="http://schemas.openxmlformats.org/officeDocument/2006/relationships/image" Target="../media/image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6797-6600-BAED-C497-2EB608329A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51B02-5C89-2A6F-0F37-FF154262DC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6BA48F-E54B-9C3D-FED8-B4272656C4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9600" y="6114699"/>
            <a:ext cx="491223" cy="491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96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5"/>
    </mc:Choice>
    <mc:Fallback xmlns="">
      <p:transition spd="slow" advTm="2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48D8-3B47-664A-B365-B91CE78FA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736FF3-E00F-9272-3A23-C00A06771E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4038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Graphic 4" descr="Books outline">
            <a:extLst>
              <a:ext uri="{FF2B5EF4-FFF2-40B4-BE49-F238E27FC236}">
                <a16:creationId xmlns:a16="http://schemas.microsoft.com/office/drawing/2014/main" id="{AA9AD25D-AE10-F0A9-B4BF-608213A35A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029833" y="5781850"/>
            <a:ext cx="1076150" cy="107615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2C7C91-B6A1-9E4C-E95D-4B7DA9530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44515" y="223298"/>
            <a:ext cx="748294" cy="74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89"/>
    </mc:Choice>
    <mc:Fallback xmlns="">
      <p:transition spd="slow" advTm="17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04DF-828D-000F-F5D8-8240F47C2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0D3BE-D053-D16E-9885-F3CA75A5A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38755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64EB88-5A75-0C75-0D91-CBC15E13ED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5572" y="6037998"/>
            <a:ext cx="745628" cy="74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28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1"/>
    </mc:Choice>
    <mc:Fallback xmlns="">
      <p:transition spd="slow" advTm="16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14AD-76B3-C881-FC6A-AAF6CE78C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public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990B-BF72-8650-6CEB-FFDA732F7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Public law is a separate area of law.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the law that governs the relationship between an individual and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Meaning that individuals can bring claims against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important to note that it is not private law.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FA0D0A-EBE8-7886-33A7-FBA9F3DE88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0885" y="299758"/>
            <a:ext cx="632655" cy="632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0"/>
    </mc:Choice>
    <mc:Fallback xmlns="">
      <p:transition spd="slow" advTm="43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95A5-F337-2056-1592-7D043CC8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It is not private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7DDB8-44C6-540C-3DA1-75F40FACD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81156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C5C465-497B-2BDB-570D-735048C794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1947" y="210358"/>
            <a:ext cx="788179" cy="788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1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4"/>
    </mc:Choice>
    <mc:Fallback xmlns="">
      <p:transition spd="slow" advTm="35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38917-D739-6761-DEAB-82EC0EFED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else may it be referred to 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E6515-6B98-563D-1746-DC5B58FEC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Administrative – ‘’ Body of law that deals with the workings of the state , along with the statutory and common law powers and duties of government departments, local authorities and public bodies and public authorities, which assist in the everyday life of the country’’.</a:t>
            </a:r>
          </a:p>
          <a:p>
            <a:r>
              <a:rPr lang="en-GB" dirty="0"/>
              <a:t>Constitutional- ‘’ Law that relates to the structure or framework of the state and the political and Judicial institutions of the state’’.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D946CB-0B12-7C9C-20F7-7CCEA76D4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02566" y="6019333"/>
            <a:ext cx="608197" cy="608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9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34"/>
    </mc:Choice>
    <mc:Fallback xmlns="">
      <p:transition spd="slow" advTm="10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AB61-5B7C-3B27-9D61-14B64E98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Do we still need public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2C8014-0BF1-E5F3-7385-87211F7AD6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42919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349EB6-6469-D75F-9DA0-5B3FA5C33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0450" y="6028098"/>
            <a:ext cx="610652" cy="61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05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86"/>
    </mc:Choice>
    <mc:Fallback xmlns="">
      <p:transition spd="slow" advTm="102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5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4EE7-5659-7038-585D-3C0EBA99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947607"/>
            <a:ext cx="4389427" cy="49627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u="sng"/>
              <a:t>Question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676F-B79D-8F2C-C4F2-DD8DBE69B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Can you think of any examples of public law in everyday life?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4A7E8C-775B-829C-6842-6B9458D485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02568" y="6148358"/>
            <a:ext cx="501611" cy="501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62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41BD24-76EC-ED7D-CFF9-8D37939788FF}"/>
              </a:ext>
            </a:extLst>
          </p:cNvPr>
          <p:cNvSpPr txBox="1"/>
          <p:nvPr/>
        </p:nvSpPr>
        <p:spPr>
          <a:xfrm>
            <a:off x="179514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Benefits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D3DE85-BFD0-50CC-8604-884C6E2991BD}"/>
              </a:ext>
            </a:extLst>
          </p:cNvPr>
          <p:cNvSpPr txBox="1"/>
          <p:nvPr/>
        </p:nvSpPr>
        <p:spPr>
          <a:xfrm>
            <a:off x="179514" y="6063753"/>
            <a:ext cx="332101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Human Rights Act 1998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E44BDE-5890-56F9-BFBA-8074DCCEA44A}"/>
              </a:ext>
            </a:extLst>
          </p:cNvPr>
          <p:cNvSpPr txBox="1"/>
          <p:nvPr/>
        </p:nvSpPr>
        <p:spPr>
          <a:xfrm>
            <a:off x="8080007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Taxes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6F6DC-F1BC-41B3-C1FC-7EAF4E9DBBF3}"/>
              </a:ext>
            </a:extLst>
          </p:cNvPr>
          <p:cNvSpPr txBox="1"/>
          <p:nvPr/>
        </p:nvSpPr>
        <p:spPr>
          <a:xfrm>
            <a:off x="8270742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Running the NHS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9AB04-9EE1-964B-1CA1-E27F0C4CE3C7}"/>
              </a:ext>
            </a:extLst>
          </p:cNvPr>
          <p:cNvSpPr txBox="1"/>
          <p:nvPr/>
        </p:nvSpPr>
        <p:spPr>
          <a:xfrm>
            <a:off x="89756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Alcohol licences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FF68C4-7AEE-DDCD-83D8-40937C93CBE1}"/>
              </a:ext>
            </a:extLst>
          </p:cNvPr>
          <p:cNvSpPr txBox="1"/>
          <p:nvPr/>
        </p:nvSpPr>
        <p:spPr>
          <a:xfrm>
            <a:off x="8270739" y="5602088"/>
            <a:ext cx="3741747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Right to vote at the age of 16 in Wales</a:t>
            </a:r>
          </a:p>
        </p:txBody>
      </p:sp>
      <p:pic>
        <p:nvPicPr>
          <p:cNvPr id="12" name="Graphic 11" descr="Questions outline">
            <a:extLst>
              <a:ext uri="{FF2B5EF4-FFF2-40B4-BE49-F238E27FC236}">
                <a16:creationId xmlns:a16="http://schemas.microsoft.com/office/drawing/2014/main" id="{89F441A7-5865-33B2-8991-9A539F1FCD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58383" y="1565139"/>
            <a:ext cx="4076933" cy="4076933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91A6CD-9839-F350-5C47-E402C000EA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78535" y="6174099"/>
            <a:ext cx="642324" cy="64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36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17"/>
    </mc:Choice>
    <mc:Fallback xmlns="">
      <p:transition spd="slow" advTm="113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604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92E3-701B-4A14-0EFD-B54E0A2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law</a:t>
            </a:r>
          </a:p>
        </p:txBody>
      </p:sp>
      <p:pic>
        <p:nvPicPr>
          <p:cNvPr id="7" name="Online Media 6" title="Voting in Senedd Elections">
            <a:hlinkClick r:id="" action="ppaction://media"/>
            <a:extLst>
              <a:ext uri="{FF2B5EF4-FFF2-40B4-BE49-F238E27FC236}">
                <a16:creationId xmlns:a16="http://schemas.microsoft.com/office/drawing/2014/main" id="{0BD1D770-0C5C-CD24-CDCF-23EFAB08A6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576465" y="2395391"/>
            <a:ext cx="7487132" cy="423023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7D3C26-B897-E8B6-4C06-61907282325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84143" y="6187627"/>
            <a:ext cx="527985" cy="52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3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3"/>
    </mc:Choice>
    <mc:Fallback xmlns="">
      <p:transition spd="slow" advTm="33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1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C010-D8CC-716F-2329-8EFE167E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1757580"/>
            <a:ext cx="3269463" cy="3342839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How is public law made up?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F29E00-7B95-2FD5-7BC7-CC4E5F571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5859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D3ED2E-580A-C49C-B42A-EC6304A044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7072" y="6052991"/>
            <a:ext cx="608198" cy="60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64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063"/>
    </mc:Choice>
    <mc:Fallback xmlns="">
      <p:transition spd="slow" advTm="206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39B9E1-5DAE-04FB-6CA5-0CD31DB54E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0886" y="6120309"/>
            <a:ext cx="543138" cy="54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crown?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63A52BE-3828-4BFE-2386-3201C20707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545897-33E2-97C6-074F-4605F6659F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68485" y="6103480"/>
            <a:ext cx="664295" cy="66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06"/>
    </mc:Choice>
    <mc:Fallback xmlns="">
      <p:transition spd="slow" advTm="39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642663"/>
              </p:ext>
            </p:extLst>
          </p:nvPr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69A122-C315-E137-E90D-87E21D81BB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5871951"/>
            <a:ext cx="691261" cy="69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 addition….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E61A-1099-A2E6-8869-C4E37D576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all the institutions. </a:t>
            </a:r>
          </a:p>
          <a:p>
            <a:r>
              <a:rPr lang="en-GB" dirty="0"/>
              <a:t>Including the government, parliament and the Judiciary. </a:t>
            </a:r>
          </a:p>
          <a:p>
            <a:r>
              <a:rPr lang="en-GB" dirty="0"/>
              <a:t>King in parliament, His majesty’s government, His  majesty’s ministers, the royal court of justice, Kings court and the kings counsel.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76B344-D5FF-27AD-9CDB-2F861313E0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68486" y="6036870"/>
            <a:ext cx="622370" cy="622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4"/>
    </mc:Choice>
    <mc:Fallback xmlns="">
      <p:transition spd="slow" advTm="48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/>
              <a:t>What is the role of the king?</a:t>
            </a:r>
            <a:endParaRPr lang="en-GB" sz="54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state. </a:t>
            </a:r>
          </a:p>
          <a:p>
            <a:r>
              <a:rPr lang="en-GB" dirty="0"/>
              <a:t>Not actively involved in politics. </a:t>
            </a:r>
          </a:p>
          <a:p>
            <a:r>
              <a:rPr lang="en-GB" dirty="0"/>
              <a:t>Gives royal assent to legislation and orders in council. </a:t>
            </a:r>
          </a:p>
          <a:p>
            <a:r>
              <a:rPr lang="en-GB" dirty="0"/>
              <a:t>Open’s parliament. </a:t>
            </a:r>
          </a:p>
          <a:p>
            <a:r>
              <a:rPr lang="en-GB" dirty="0"/>
              <a:t>Gives advice in weekly meeting to the prime minister. </a:t>
            </a:r>
          </a:p>
          <a:p>
            <a:r>
              <a:rPr lang="en-GB" dirty="0"/>
              <a:t>Less prerogative powers. 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74769" y="1863396"/>
            <a:ext cx="4517231" cy="499460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EC8AC1-FA72-8B75-F2A2-14B043202D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8174" y="6134484"/>
            <a:ext cx="481826" cy="481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37"/>
    </mc:Choice>
    <mc:Fallback xmlns="">
      <p:transition spd="slow" advTm="83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1B9A-7C70-350B-325B-CD815E27C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34014-FFA4-2C5D-B94D-951F107279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C4018A-317A-2DB0-240F-0577F91FDA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6148358"/>
            <a:ext cx="515089" cy="515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1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9"/>
    </mc:Choice>
    <mc:Fallback xmlns="">
      <p:transition spd="slow" advTm="34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EADEEDD-2083-6312-DE86-FA0EF5845D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63A1D2-2440-1683-4C31-4EFB29A2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08942" y="5784767"/>
            <a:ext cx="928687" cy="92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22"/>
    </mc:Choice>
    <mc:Fallback xmlns="">
      <p:transition spd="slow" advTm="44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369165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5EE682-3835-7648-DC6C-D0F700269C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78534" y="6086650"/>
            <a:ext cx="647467" cy="647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236"/>
    </mc:Choice>
    <mc:Fallback xmlns="">
      <p:transition spd="slow" advTm="102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2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5526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096CBA-897C-B9D4-93BA-6D0955BF2A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69018" y="6125919"/>
            <a:ext cx="546489" cy="54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71"/>
    </mc:Choice>
    <mc:Fallback xmlns="">
      <p:transition spd="slow" advTm="46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92037E-D548-23DC-E308-926092D4E7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8070D9-FFAD-A373-4F09-929F88D9A5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35148" y="5745162"/>
            <a:ext cx="970450" cy="97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85"/>
    </mc:Choice>
    <mc:Fallback xmlns="">
      <p:transition spd="slow" advTm="42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08339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3D0032-6316-B1B3-E18E-EF3D177687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81214" y="5946405"/>
            <a:ext cx="675515" cy="67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77"/>
    </mc:Choice>
    <mc:Fallback xmlns="">
      <p:transition spd="slow" advTm="16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3BFCF49-3628-CE87-9366-FDE8B34FFE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4ECF6C-58A1-C7CF-6094-128822F7A5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52124" y="6089650"/>
            <a:ext cx="642324" cy="64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80"/>
    </mc:Choice>
    <mc:Fallback xmlns="">
      <p:transition spd="slow" advTm="4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7D50F8-6290-DB5B-AF50-8446255667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dirty="0"/>
              <a:t>Lets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42E2B5-4200-145F-0DC3-987A004F3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9600" y="6142748"/>
            <a:ext cx="552099" cy="55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6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74"/>
    </mc:Choice>
    <mc:Fallback xmlns="">
      <p:transition spd="slow" advTm="19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456C59-1518-948A-5735-168EE803E0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0886" y="6013723"/>
            <a:ext cx="649724" cy="649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32"/>
    </mc:Choice>
    <mc:Fallback xmlns="">
      <p:transition spd="slow" advTm="4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017A0C4-3266-506B-E78F-E5AE302D7A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3D6DF6-AC5C-1FE5-8F9A-63A460C259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8" y="5858798"/>
            <a:ext cx="606048" cy="60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21"/>
    </mc:Choice>
    <mc:Fallback xmlns="">
      <p:transition spd="slow" advTm="29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CD56E2-94E3-C835-BAEB-51FAB968F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98044" y="5965766"/>
            <a:ext cx="597446" cy="597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949"/>
    </mc:Choice>
    <mc:Fallback xmlns="">
      <p:transition spd="slow" advTm="83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9339A-E098-D815-424F-DE31C1FC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B2868A7-DC92-647E-F0C1-2A30EB8D33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51F35B-1EB0-4D97-624F-246F0BB860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08506" y="5875030"/>
            <a:ext cx="535782" cy="53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07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36"/>
    </mc:Choice>
    <mc:Fallback xmlns="">
      <p:transition spd="slow" advTm="41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6360B9-EFF3-F398-A0F6-80D40E098E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E9BF33B0-34F6-031F-3CF7-38D5F46DB1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69995" y="6033746"/>
            <a:ext cx="591835" cy="59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98"/>
    </mc:Choice>
    <mc:Fallback xmlns="">
      <p:transition spd="slow" advTm="63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8FC7A6-D4F5-BCA1-8DB5-9EC064AB4E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69995" y="6019333"/>
            <a:ext cx="598178" cy="59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48"/>
    </mc:Choice>
    <mc:Fallback xmlns="">
      <p:transition spd="slow" advTm="22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DEC1B2-1F6B-8CB9-7674-851B7A29D9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43A2FC98-2571-8682-04F4-FD98C342A3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52438" y="6190581"/>
            <a:ext cx="571585" cy="57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26"/>
    </mc:Choice>
    <mc:Fallback xmlns="">
      <p:transition spd="slow" advTm="52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177E9E-AFDF-E506-77BD-3777CD2710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6050724"/>
            <a:ext cx="612723" cy="61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7"/>
    </mc:Choice>
    <mc:Fallback xmlns="">
      <p:transition spd="slow" advTm="19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2E7FF8-5815-4A18-F5FC-70B215927E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81998" y="6221286"/>
            <a:ext cx="510221" cy="51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96"/>
    </mc:Choice>
    <mc:Fallback xmlns="">
      <p:transition spd="slow" advTm="71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5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44769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867DA8-83C9-1CDD-F3F4-56E8C5C88B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0449" y="6019333"/>
            <a:ext cx="703291" cy="70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15"/>
    </mc:Choice>
    <mc:Fallback xmlns="">
      <p:transition spd="slow" advTm="15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63156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CCB07C-96B9-B4E9-72A5-CCBDA841C1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9753" y="5929575"/>
            <a:ext cx="703565" cy="70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15"/>
    </mc:Choice>
    <mc:Fallback xmlns="">
      <p:transition spd="slow" advTm="50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8B3B-93DE-D3D2-1938-DA68D48A9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Activity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3C397-98C1-9CC9-FAB2-E8A4B3D663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A67452-DF03-84F8-49BC-831FABCD38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00974" y="6192497"/>
            <a:ext cx="513298" cy="51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03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8"/>
    </mc:Choice>
    <mc:Fallback xmlns="">
      <p:transition spd="slow" advTm="194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568F-0BF7-9EE6-705B-9E2D5545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 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64D23-C3D7-9EF8-BE01-EDA36C75F3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04266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84953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96378841-5EF5-DC88-1E53-AC2BF74D17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88" r="16093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EEED574-6FCC-45F8-ABA8-05782705A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8C57-EB8C-807B-55DF-159B4762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6D25-2160-3F9A-0C38-70CBDFC0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477" y="1408843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The room will be split into two groups. </a:t>
            </a:r>
          </a:p>
          <a:p>
            <a:endParaRPr lang="en-GB" dirty="0"/>
          </a:p>
          <a:p>
            <a:r>
              <a:rPr lang="en-GB" dirty="0"/>
              <a:t>You need to create 10 questions for your fellow classmates. </a:t>
            </a:r>
          </a:p>
        </p:txBody>
      </p:sp>
    </p:spTree>
    <p:extLst>
      <p:ext uri="{BB962C8B-B14F-4D97-AF65-F5344CB8AC3E}">
        <p14:creationId xmlns:p14="http://schemas.microsoft.com/office/powerpoint/2010/main" val="15756516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7398-DD69-8756-047F-395B0780E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Next lecture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C8A478-6806-854A-8515-43369DEE9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548650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87A3BC-90AA-B749-82F1-E211AC455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17553" y="246145"/>
            <a:ext cx="838668" cy="838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03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40"/>
    </mc:Choice>
    <mc:Fallback xmlns="">
      <p:transition spd="slow" advTm="14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16C26-80F7-E717-E92E-A5766125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2339293"/>
            <a:ext cx="3269463" cy="3326010"/>
          </a:xfrm>
        </p:spPr>
        <p:txBody>
          <a:bodyPr anchor="t">
            <a:normAutofit/>
          </a:bodyPr>
          <a:lstStyle/>
          <a:p>
            <a:pPr algn="ctr"/>
            <a:r>
              <a:rPr lang="en-GB" sz="4100" i="1" u="sng" dirty="0"/>
              <a:t>Preparation for the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FEA61C-8DB5-B815-0CB4-1CDF35C2F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935191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2BBC95-24AB-2527-2F03-472EEC4EB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84764" y="108692"/>
            <a:ext cx="673410" cy="673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034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3"/>
    </mc:Choice>
    <mc:Fallback xmlns="">
      <p:transition spd="slow" advTm="17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58DD-FA08-24E3-CC7F-34053933A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E2F9E-C283-A23A-B484-33C2CB716A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C6920842-7A08-6144-08C6-2753DBA0CE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457632" y="5434040"/>
            <a:ext cx="1423960" cy="142396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0FDA75-0084-9096-5C3A-DE23DC2C22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16828" y="194194"/>
            <a:ext cx="805008" cy="80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9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2"/>
    </mc:Choice>
    <mc:Fallback xmlns="">
      <p:transition spd="slow" advTm="37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F98E89-4155-7FC1-0DAB-82B137E88B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56AE56-689E-0898-D049-88F2C423BA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B8DFB6-EC5F-C246-76BA-DA35BA2DAC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29008" y="236194"/>
            <a:ext cx="905985" cy="90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81"/>
    </mc:Choice>
    <mc:Fallback xmlns="">
      <p:transition spd="slow" advTm="16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1439</Words>
  <Application>Microsoft Macintosh PowerPoint</Application>
  <PresentationFormat>Widescreen</PresentationFormat>
  <Paragraphs>194</Paragraphs>
  <Slides>42</Slides>
  <Notes>4</Notes>
  <HiddenSlides>0</HiddenSlides>
  <MMClips>41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Century Gothic</vt:lpstr>
      <vt:lpstr>Wingdings</vt:lpstr>
      <vt:lpstr>Wingdings 2</vt:lpstr>
      <vt:lpstr>Quotable</vt:lpstr>
      <vt:lpstr>What is public law?</vt:lpstr>
      <vt:lpstr>Content</vt:lpstr>
      <vt:lpstr>Aims and Learning objectives</vt:lpstr>
      <vt:lpstr>What is public law?</vt:lpstr>
      <vt:lpstr>It is not private law</vt:lpstr>
      <vt:lpstr>What else may it be referred to as?</vt:lpstr>
      <vt:lpstr>Do we still need public law?</vt:lpstr>
      <vt:lpstr>Question 1</vt:lpstr>
      <vt:lpstr>PowerPoint Presentation</vt:lpstr>
      <vt:lpstr>Public law</vt:lpstr>
      <vt:lpstr>How is public law made up?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Question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Lets take a break!</vt:lpstr>
      <vt:lpstr>The Government</vt:lpstr>
      <vt:lpstr>The Civil Service </vt:lpstr>
      <vt:lpstr>Continued 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Activity 2</vt:lpstr>
      <vt:lpstr>Activity 3 </vt:lpstr>
      <vt:lpstr>Activity</vt:lpstr>
      <vt:lpstr>Next lecture</vt:lpstr>
      <vt:lpstr>Preparation for the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public law?</dc:title>
  <dc:creator>Zita Draper</dc:creator>
  <cp:lastModifiedBy>Laura Humphries (1706086)</cp:lastModifiedBy>
  <cp:revision>4</cp:revision>
  <dcterms:created xsi:type="dcterms:W3CDTF">2023-01-27T20:44:00Z</dcterms:created>
  <dcterms:modified xsi:type="dcterms:W3CDTF">2023-02-03T18:37:34Z</dcterms:modified>
</cp:coreProperties>
</file>