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8DAB8B-34F8-446B-6BB1-31739E7F78F5}" v="130" dt="2022-06-14T22:32:29.379"/>
    <p1510:client id="{C84555D4-8EE2-46E3-A1B2-B1308A85192E}" v="638" dt="2022-06-11T00:07:28.5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ngimg.com/png/33386-hotel-clipart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hoteltrinity@topmail.com.a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C238056-502A-5733-262F-3010BED25928}"/>
              </a:ext>
            </a:extLst>
          </p:cNvPr>
          <p:cNvSpPr txBox="1"/>
          <p:nvPr/>
        </p:nvSpPr>
        <p:spPr>
          <a:xfrm>
            <a:off x="3667760" y="426720"/>
            <a:ext cx="4165600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 u="sng" dirty="0">
                <a:latin typeface="Arial"/>
                <a:cs typeface="Calibri"/>
              </a:rPr>
              <a:t>Hotel Trinity. </a:t>
            </a:r>
            <a:r>
              <a:rPr lang="en-GB" sz="2400" b="1" u="sng" dirty="0">
                <a:latin typeface="Arial"/>
                <a:cs typeface="Calibri"/>
              </a:rPr>
              <a:t> </a:t>
            </a:r>
          </a:p>
          <a:p>
            <a:endParaRPr lang="en-GB" sz="2400" b="1" u="sng" dirty="0">
              <a:latin typeface="Arial"/>
              <a:cs typeface="Calibri"/>
            </a:endParaRPr>
          </a:p>
        </p:txBody>
      </p:sp>
      <p:pic>
        <p:nvPicPr>
          <p:cNvPr id="5" name="Picture 5" descr="A picture containing icon&#10;&#10;Description automatically generated">
            <a:extLst>
              <a:ext uri="{FF2B5EF4-FFF2-40B4-BE49-F238E27FC236}">
                <a16:creationId xmlns:a16="http://schemas.microsoft.com/office/drawing/2014/main" id="{7A3087D6-BD96-6F66-FFA1-7B5F5A9AB7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42329" y="46070"/>
            <a:ext cx="2539847" cy="19175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8DCA187-E932-728C-C65E-D18CAD93E25D}"/>
              </a:ext>
            </a:extLst>
          </p:cNvPr>
          <p:cNvSpPr txBox="1"/>
          <p:nvPr/>
        </p:nvSpPr>
        <p:spPr>
          <a:xfrm>
            <a:off x="395703" y="369130"/>
            <a:ext cx="10441744" cy="20005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8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pPr algn="ctr"/>
            <a:endParaRPr lang="en-GB" sz="1400" dirty="0">
              <a:latin typeface="Arial"/>
              <a:ea typeface="+mn-lt"/>
              <a:cs typeface="+mn-lt"/>
            </a:endParaRPr>
          </a:p>
          <a:p>
            <a:pPr algn="ctr"/>
            <a:r>
              <a:rPr lang="en-GB" sz="1400" dirty="0" err="1">
                <a:latin typeface="Arial"/>
                <a:ea typeface="+mn-lt"/>
                <a:cs typeface="+mn-lt"/>
              </a:rPr>
              <a:t>Número</a:t>
            </a:r>
            <a:r>
              <a:rPr lang="en-GB" sz="1400" dirty="0">
                <a:latin typeface="Arial"/>
                <a:ea typeface="+mn-lt"/>
                <a:cs typeface="+mn-lt"/>
              </a:rPr>
              <a:t> de </a:t>
            </a:r>
            <a:r>
              <a:rPr lang="en-GB" sz="1400" dirty="0" err="1">
                <a:latin typeface="Arial"/>
                <a:ea typeface="+mn-lt"/>
                <a:cs typeface="+mn-lt"/>
              </a:rPr>
              <a:t>teléfono</a:t>
            </a:r>
            <a:r>
              <a:rPr lang="en-GB" sz="1400" dirty="0">
                <a:latin typeface="Arial"/>
                <a:ea typeface="+mn-lt"/>
                <a:cs typeface="+mn-lt"/>
              </a:rPr>
              <a:t>: +34 123456789</a:t>
            </a:r>
            <a:br>
              <a:rPr lang="en-GB" sz="1400" dirty="0">
                <a:latin typeface="Arial"/>
                <a:ea typeface="+mn-lt"/>
                <a:cs typeface="+mn-lt"/>
              </a:rPr>
            </a:br>
            <a:r>
              <a:rPr lang="en-GB" sz="1400" dirty="0" err="1">
                <a:latin typeface="Arial"/>
                <a:ea typeface="+mn-lt"/>
                <a:cs typeface="+mn-lt"/>
              </a:rPr>
              <a:t>Dirección</a:t>
            </a:r>
            <a:r>
              <a:rPr lang="en-GB" sz="1400" dirty="0">
                <a:latin typeface="Arial"/>
                <a:ea typeface="+mn-lt"/>
                <a:cs typeface="+mn-lt"/>
              </a:rPr>
              <a:t>: Grand Calle, </a:t>
            </a:r>
            <a:r>
              <a:rPr lang="es" sz="1400" dirty="0">
                <a:latin typeface="Arial"/>
                <a:ea typeface="+mn-lt"/>
                <a:cs typeface="+mn-lt"/>
              </a:rPr>
              <a:t>España, Barcelona. </a:t>
            </a:r>
            <a:r>
              <a:rPr lang="en-GB" sz="1400" dirty="0">
                <a:latin typeface="Arial"/>
                <a:ea typeface="+mn-lt"/>
                <a:cs typeface="+mn-lt"/>
              </a:rPr>
              <a:t> </a:t>
            </a:r>
            <a:br>
              <a:rPr lang="en-GB" sz="1400" dirty="0">
                <a:latin typeface="Arial"/>
                <a:ea typeface="+mn-lt"/>
                <a:cs typeface="+mn-lt"/>
              </a:rPr>
            </a:br>
            <a:r>
              <a:rPr lang="en-GB" sz="1400" dirty="0" err="1">
                <a:latin typeface="Arial"/>
                <a:ea typeface="+mn-lt"/>
                <a:cs typeface="+mn-lt"/>
              </a:rPr>
              <a:t>Codigo</a:t>
            </a:r>
            <a:r>
              <a:rPr lang="en-GB" sz="1400" dirty="0">
                <a:latin typeface="Arial"/>
                <a:ea typeface="+mn-lt"/>
                <a:cs typeface="+mn-lt"/>
              </a:rPr>
              <a:t> postal: 589-591   </a:t>
            </a:r>
            <a:br>
              <a:rPr lang="en-GB" sz="1400" dirty="0">
                <a:latin typeface="Arial"/>
                <a:ea typeface="+mn-lt"/>
                <a:cs typeface="+mn-lt"/>
              </a:rPr>
            </a:br>
            <a:r>
              <a:rPr lang="en-GB" sz="1400" dirty="0">
                <a:latin typeface="Arial"/>
                <a:ea typeface="+mn-lt"/>
                <a:cs typeface="+mn-lt"/>
              </a:rPr>
              <a:t>Correo </a:t>
            </a:r>
            <a:r>
              <a:rPr lang="en-GB" sz="1400" dirty="0" err="1">
                <a:latin typeface="Arial"/>
                <a:ea typeface="+mn-lt"/>
                <a:cs typeface="+mn-lt"/>
              </a:rPr>
              <a:t>electrónico</a:t>
            </a:r>
            <a:r>
              <a:rPr lang="en-GB" sz="1400" dirty="0">
                <a:latin typeface="Arial"/>
                <a:ea typeface="+mn-lt"/>
                <a:cs typeface="+mn-lt"/>
              </a:rPr>
              <a:t>: </a:t>
            </a:r>
            <a:r>
              <a:rPr lang="en-GB" sz="1400" dirty="0">
                <a:latin typeface="Arial"/>
                <a:ea typeface="+mn-lt"/>
                <a:cs typeface="+mn-lt"/>
                <a:hlinkClick r:id="rId4"/>
              </a:rPr>
              <a:t>hoteltrinity@topmail.com.ar</a:t>
            </a:r>
            <a:endParaRPr lang="en-US" sz="1400">
              <a:latin typeface="Arial"/>
              <a:ea typeface="+mn-lt"/>
              <a:cs typeface="+mn-lt"/>
            </a:endParaRPr>
          </a:p>
          <a:p>
            <a:pPr algn="ctr"/>
            <a:endParaRPr lang="en-GB" sz="1400" b="1" dirty="0">
              <a:latin typeface="Arial"/>
              <a:cs typeface="Calibri"/>
            </a:endParaRP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C12B4584-4E12-611C-8198-1819AAB38F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6892349"/>
              </p:ext>
            </p:extLst>
          </p:nvPr>
        </p:nvGraphicFramePr>
        <p:xfrm>
          <a:off x="449385" y="2558991"/>
          <a:ext cx="816864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878730075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15853608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/>
                        </a:rPr>
                        <a:t>Habitacion</a:t>
                      </a:r>
                      <a:r>
                        <a:rPr lang="en-GB" dirty="0">
                          <a:latin typeface="Arial"/>
                        </a:rPr>
                        <a:t>.  </a:t>
                      </a: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/>
                        </a:rPr>
                        <a:t>Precio</a:t>
                      </a:r>
                      <a:r>
                        <a:rPr lang="en-GB" dirty="0">
                          <a:latin typeface="Arial"/>
                        </a:rPr>
                        <a:t>. </a:t>
                      </a:r>
                    </a:p>
                  </a:txBody>
                  <a:tcPr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8282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Arial"/>
                        </a:rPr>
                        <a:t>Individual (una cama)</a:t>
                      </a:r>
                      <a:endParaRPr lang="en-US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€</a:t>
                      </a:r>
                      <a:r>
                        <a:rPr lang="en-GB" dirty="0">
                          <a:latin typeface="Arial"/>
                        </a:rPr>
                        <a:t>35.00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6603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Arial"/>
                        </a:rPr>
                        <a:t>Individual (dos cama)</a:t>
                      </a:r>
                      <a:endParaRPr lang="en-US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€</a:t>
                      </a:r>
                      <a:r>
                        <a:rPr lang="en-GB" dirty="0">
                          <a:latin typeface="Arial"/>
                        </a:rPr>
                        <a:t>38.00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05521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Arial"/>
                        </a:rPr>
                        <a:t>Doble (una cama)</a:t>
                      </a:r>
                      <a:endParaRPr lang="en-US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€</a:t>
                      </a:r>
                      <a:r>
                        <a:rPr lang="en-GB" dirty="0">
                          <a:latin typeface="Arial"/>
                        </a:rPr>
                        <a:t>45.00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97743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Doble (dos </a:t>
                      </a:r>
                      <a:r>
                        <a:rPr lang="en-GB" sz="1800" b="0" i="0" u="none" strike="noStrike" noProof="0" dirty="0" err="1">
                          <a:latin typeface="Arial"/>
                        </a:rPr>
                        <a:t>cama</a:t>
                      </a:r>
                      <a:r>
                        <a:rPr lang="en-GB" sz="1800" b="0" i="0" u="none" strike="noStrike" noProof="0" dirty="0">
                          <a:latin typeface="Arial"/>
                        </a:rPr>
                        <a:t>)</a:t>
                      </a:r>
                      <a:endParaRPr lang="en-US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€</a:t>
                      </a:r>
                      <a:r>
                        <a:rPr lang="en-GB" dirty="0">
                          <a:latin typeface="Arial"/>
                        </a:rPr>
                        <a:t>50.00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1429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Doble </a:t>
                      </a:r>
                      <a:r>
                        <a:rPr lang="en-GB" dirty="0" err="1">
                          <a:latin typeface="Arial"/>
                        </a:rPr>
                        <a:t>delux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€</a:t>
                      </a:r>
                      <a:r>
                        <a:rPr lang="en-GB" dirty="0">
                          <a:latin typeface="Arial"/>
                        </a:rPr>
                        <a:t>60.00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07468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Doble Suite </a:t>
                      </a:r>
                      <a:r>
                        <a:rPr lang="en-GB" dirty="0" err="1">
                          <a:latin typeface="Arial"/>
                        </a:rPr>
                        <a:t>delux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€</a:t>
                      </a:r>
                      <a:r>
                        <a:rPr lang="en-GB" dirty="0">
                          <a:latin typeface="Arial"/>
                        </a:rPr>
                        <a:t>70.00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0634578"/>
                  </a:ext>
                </a:extLst>
              </a:tr>
            </a:tbl>
          </a:graphicData>
        </a:graphic>
      </p:graphicFrame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1F116401-F0A5-BB49-2B79-0421378C89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6290848"/>
              </p:ext>
            </p:extLst>
          </p:nvPr>
        </p:nvGraphicFramePr>
        <p:xfrm>
          <a:off x="448994" y="5190041"/>
          <a:ext cx="816864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2236320817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361612044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 dirty="0" err="1">
                          <a:latin typeface="Arial"/>
                        </a:rPr>
                        <a:t>Adicional</a:t>
                      </a:r>
                      <a:r>
                        <a:rPr lang="en-GB" sz="1800" b="1" i="0" u="none" strike="noStrike" noProof="0" dirty="0">
                          <a:latin typeface="Arial"/>
                        </a:rPr>
                        <a:t> </a:t>
                      </a:r>
                      <a:endParaRPr lang="en-US" dirty="0">
                        <a:latin typeface="Arial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 dirty="0" err="1">
                          <a:latin typeface="Arial"/>
                        </a:rPr>
                        <a:t>Precio</a:t>
                      </a:r>
                      <a:r>
                        <a:rPr lang="en-GB" sz="1800" b="1" i="0" u="none" strike="noStrike" noProof="0" dirty="0">
                          <a:latin typeface="Arial"/>
                        </a:rPr>
                        <a:t>.</a:t>
                      </a:r>
                      <a:endParaRPr lang="en-US" b="1" dirty="0">
                        <a:latin typeface="Arial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097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Arial"/>
                        </a:rPr>
                        <a:t>Servicio de lavado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€</a:t>
                      </a:r>
                      <a:r>
                        <a:rPr lang="en-GB" dirty="0">
                          <a:latin typeface="Arial"/>
                        </a:rPr>
                        <a:t>6.00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21361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Arial"/>
                        </a:rPr>
                        <a:t>Estacionamiento </a:t>
                      </a:r>
                      <a:endParaRPr lang="es" sz="1800" b="0" i="0" u="none" strike="noStrike" noProof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€</a:t>
                      </a:r>
                      <a:r>
                        <a:rPr lang="en-GB" dirty="0">
                          <a:latin typeface="Arial"/>
                        </a:rPr>
                        <a:t>10.00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2248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 err="1">
                          <a:latin typeface="Arial"/>
                        </a:rPr>
                        <a:t>Desayuno</a:t>
                      </a:r>
                      <a:r>
                        <a:rPr lang="en-GB" sz="1800" b="0" i="0" u="none" strike="noStrike" noProof="0" dirty="0">
                          <a:latin typeface="Arial"/>
                        </a:rPr>
                        <a:t>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€</a:t>
                      </a:r>
                      <a:r>
                        <a:rPr lang="en-GB" dirty="0">
                          <a:latin typeface="Arial"/>
                        </a:rPr>
                        <a:t>8.00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5981951"/>
                  </a:ext>
                </a:extLst>
              </a:tr>
            </a:tbl>
          </a:graphicData>
        </a:graphic>
      </p:graphicFrame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D222B16F-726E-AAE5-49DD-A9D167424B9D}"/>
              </a:ext>
            </a:extLst>
          </p:cNvPr>
          <p:cNvSpPr/>
          <p:nvPr/>
        </p:nvSpPr>
        <p:spPr>
          <a:xfrm>
            <a:off x="8883064" y="2357999"/>
            <a:ext cx="3220720" cy="2946400"/>
          </a:xfrm>
          <a:prstGeom prst="star5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" sz="1400" dirty="0">
                <a:solidFill>
                  <a:schemeClr val="tx1"/>
                </a:solidFill>
                <a:latin typeface="Arial"/>
                <a:cs typeface="Calibri"/>
              </a:rPr>
              <a:t>Miembros del hotel obtienen un 20% de descuento.</a:t>
            </a:r>
            <a:endParaRPr lang="en-US" sz="1400" dirty="0">
              <a:solidFill>
                <a:schemeClr val="tx1"/>
              </a:solidFill>
              <a:latin typeface="Arial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579F8E-2EEF-C7F4-953F-A9485FD45753}"/>
              </a:ext>
            </a:extLst>
          </p:cNvPr>
          <p:cNvSpPr txBox="1"/>
          <p:nvPr/>
        </p:nvSpPr>
        <p:spPr>
          <a:xfrm>
            <a:off x="357554" y="2096477"/>
            <a:ext cx="274319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 err="1">
                <a:latin typeface="Arial"/>
                <a:ea typeface="+mn-lt"/>
                <a:cs typeface="+mn-lt"/>
              </a:rPr>
              <a:t>Tableros</a:t>
            </a:r>
            <a:r>
              <a:rPr lang="en-GB" sz="2000" dirty="0">
                <a:latin typeface="Arial"/>
                <a:ea typeface="+mn-lt"/>
                <a:cs typeface="+mn-lt"/>
              </a:rPr>
              <a:t> de </a:t>
            </a:r>
            <a:r>
              <a:rPr lang="en-GB" sz="2000" dirty="0" err="1">
                <a:latin typeface="Arial"/>
                <a:ea typeface="+mn-lt"/>
                <a:cs typeface="+mn-lt"/>
              </a:rPr>
              <a:t>Precios</a:t>
            </a:r>
            <a:r>
              <a:rPr lang="en-GB" sz="2000" dirty="0">
                <a:latin typeface="Arial"/>
                <a:ea typeface="+mn-lt"/>
                <a:cs typeface="+mn-lt"/>
              </a:rPr>
              <a:t>. </a:t>
            </a:r>
            <a:endParaRPr lang="en-US" sz="20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204</cp:revision>
  <dcterms:created xsi:type="dcterms:W3CDTF">2022-06-10T23:17:06Z</dcterms:created>
  <dcterms:modified xsi:type="dcterms:W3CDTF">2022-06-14T22:33:42Z</dcterms:modified>
</cp:coreProperties>
</file>