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8" r:id="rId3"/>
    <p:sldId id="265" r:id="rId4"/>
    <p:sldId id="259" r:id="rId5"/>
    <p:sldId id="274" r:id="rId6"/>
    <p:sldId id="268" r:id="rId7"/>
    <p:sldId id="270" r:id="rId8"/>
    <p:sldId id="269" r:id="rId9"/>
    <p:sldId id="257" r:id="rId10"/>
    <p:sldId id="264" r:id="rId11"/>
    <p:sldId id="266" r:id="rId12"/>
    <p:sldId id="275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DEC27A2-1726-C1E8-82FA-F9874B8B3B39}" v="1391" dt="2026-05-04T11:33:16.59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ophie France (2404157)" userId="S::2404157@student.uwtsd.ac.uk::266a7c21-e41c-47ad-a023-83212a5f3115" providerId="AD" clId="Web-{FB138FB1-9C8C-BE94-359A-978BE39984FB}"/>
    <pc:docChg chg="mod addSld modSld addMainMaster delMainMaster">
      <pc:chgData name="Sophie France (2404157)" userId="S::2404157@student.uwtsd.ac.uk::266a7c21-e41c-47ad-a023-83212a5f3115" providerId="AD" clId="Web-{FB138FB1-9C8C-BE94-359A-978BE39984FB}" dt="2026-04-29T11:09:21.712" v="2259" actId="14100"/>
      <pc:docMkLst>
        <pc:docMk/>
      </pc:docMkLst>
      <pc:sldChg chg="addSp modSp mod modClrScheme chgLayout">
        <pc:chgData name="Sophie France (2404157)" userId="S::2404157@student.uwtsd.ac.uk::266a7c21-e41c-47ad-a023-83212a5f3115" providerId="AD" clId="Web-{FB138FB1-9C8C-BE94-359A-978BE39984FB}" dt="2026-04-29T09:44:09.443" v="54" actId="1076"/>
        <pc:sldMkLst>
          <pc:docMk/>
          <pc:sldMk cId="109857222" sldId="256"/>
        </pc:sldMkLst>
        <pc:spChg chg="mod ord">
          <ac:chgData name="Sophie France (2404157)" userId="S::2404157@student.uwtsd.ac.uk::266a7c21-e41c-47ad-a023-83212a5f3115" providerId="AD" clId="Web-{FB138FB1-9C8C-BE94-359A-978BE39984FB}" dt="2026-04-29T09:43:49.396" v="43" actId="1076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Sophie France (2404157)" userId="S::2404157@student.uwtsd.ac.uk::266a7c21-e41c-47ad-a023-83212a5f3115" providerId="AD" clId="Web-{FB138FB1-9C8C-BE94-359A-978BE39984FB}" dt="2026-04-29T09:43:52.427" v="44" actId="1076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Sophie France (2404157)" userId="S::2404157@student.uwtsd.ac.uk::266a7c21-e41c-47ad-a023-83212a5f3115" providerId="AD" clId="Web-{FB138FB1-9C8C-BE94-359A-978BE39984FB}" dt="2026-04-29T09:44:09.443" v="54" actId="1076"/>
          <ac:spMkLst>
            <pc:docMk/>
            <pc:sldMk cId="109857222" sldId="256"/>
            <ac:spMk id="5" creationId="{70A744E2-0548-C600-0C77-D3FB90BF59E0}"/>
          </ac:spMkLst>
        </pc:spChg>
        <pc:spChg chg="add mod">
          <ac:chgData name="Sophie France (2404157)" userId="S::2404157@student.uwtsd.ac.uk::266a7c21-e41c-47ad-a023-83212a5f3115" providerId="AD" clId="Web-{FB138FB1-9C8C-BE94-359A-978BE39984FB}" dt="2026-04-29T09:41:49.708" v="8"/>
          <ac:spMkLst>
            <pc:docMk/>
            <pc:sldMk cId="109857222" sldId="256"/>
            <ac:spMk id="9" creationId="{2E156CE0-1980-1B37-35C8-9BB90C5FD777}"/>
          </ac:spMkLst>
        </pc:spChg>
        <pc:spChg chg="add mod">
          <ac:chgData name="Sophie France (2404157)" userId="S::2404157@student.uwtsd.ac.uk::266a7c21-e41c-47ad-a023-83212a5f3115" providerId="AD" clId="Web-{FB138FB1-9C8C-BE94-359A-978BE39984FB}" dt="2026-04-29T09:41:49.708" v="8"/>
          <ac:spMkLst>
            <pc:docMk/>
            <pc:sldMk cId="109857222" sldId="256"/>
            <ac:spMk id="11" creationId="{5EB45F42-0C0F-F064-5105-01C8A200B3C8}"/>
          </ac:spMkLst>
        </pc:spChg>
        <pc:spChg chg="add mod">
          <ac:chgData name="Sophie France (2404157)" userId="S::2404157@student.uwtsd.ac.uk::266a7c21-e41c-47ad-a023-83212a5f3115" providerId="AD" clId="Web-{FB138FB1-9C8C-BE94-359A-978BE39984FB}" dt="2026-04-29T09:41:49.708" v="8"/>
          <ac:spMkLst>
            <pc:docMk/>
            <pc:sldMk cId="109857222" sldId="256"/>
            <ac:spMk id="13" creationId="{7F523976-BF6A-4A48-8E48-DCC13BD39836}"/>
          </ac:spMkLst>
        </pc:spChg>
        <pc:picChg chg="add mod">
          <ac:chgData name="Sophie France (2404157)" userId="S::2404157@student.uwtsd.ac.uk::266a7c21-e41c-47ad-a023-83212a5f3115" providerId="AD" clId="Web-{FB138FB1-9C8C-BE94-359A-978BE39984FB}" dt="2026-04-29T09:43:44.302" v="42" actId="14100"/>
          <ac:picMkLst>
            <pc:docMk/>
            <pc:sldMk cId="109857222" sldId="256"/>
            <ac:picMk id="4" creationId="{D42500FC-C567-2095-0262-573B1300AE87}"/>
          </ac:picMkLst>
        </pc:picChg>
      </pc:sldChg>
      <pc:sldChg chg="modSp new mod modClrScheme chgLayout">
        <pc:chgData name="Sophie France (2404157)" userId="S::2404157@student.uwtsd.ac.uk::266a7c21-e41c-47ad-a023-83212a5f3115" providerId="AD" clId="Web-{FB138FB1-9C8C-BE94-359A-978BE39984FB}" dt="2026-04-29T10:44:25.270" v="1408" actId="20577"/>
        <pc:sldMkLst>
          <pc:docMk/>
          <pc:sldMk cId="2211258612" sldId="257"/>
        </pc:sldMkLst>
        <pc:spChg chg="mod ord">
          <ac:chgData name="Sophie France (2404157)" userId="S::2404157@student.uwtsd.ac.uk::266a7c21-e41c-47ad-a023-83212a5f3115" providerId="AD" clId="Web-{FB138FB1-9C8C-BE94-359A-978BE39984FB}" dt="2026-04-29T09:44:43.350" v="64" actId="20577"/>
          <ac:spMkLst>
            <pc:docMk/>
            <pc:sldMk cId="2211258612" sldId="257"/>
            <ac:spMk id="2" creationId="{CD62050C-08CF-5F9A-0BF6-E08F0B6561AF}"/>
          </ac:spMkLst>
        </pc:spChg>
        <pc:spChg chg="mod ord">
          <ac:chgData name="Sophie France (2404157)" userId="S::2404157@student.uwtsd.ac.uk::266a7c21-e41c-47ad-a023-83212a5f3115" providerId="AD" clId="Web-{FB138FB1-9C8C-BE94-359A-978BE39984FB}" dt="2026-04-29T10:44:25.270" v="1408" actId="20577"/>
          <ac:spMkLst>
            <pc:docMk/>
            <pc:sldMk cId="2211258612" sldId="257"/>
            <ac:spMk id="3" creationId="{22404A09-A069-4FD4-E24A-4C4131756B84}"/>
          </ac:spMkLst>
        </pc:spChg>
      </pc:sldChg>
      <pc:sldChg chg="addSp delSp modSp new">
        <pc:chgData name="Sophie France (2404157)" userId="S::2404157@student.uwtsd.ac.uk::266a7c21-e41c-47ad-a023-83212a5f3115" providerId="AD" clId="Web-{FB138FB1-9C8C-BE94-359A-978BE39984FB}" dt="2026-04-29T10:08:16.547" v="514" actId="20577"/>
        <pc:sldMkLst>
          <pc:docMk/>
          <pc:sldMk cId="3736245097" sldId="258"/>
        </pc:sldMkLst>
        <pc:spChg chg="mod">
          <ac:chgData name="Sophie France (2404157)" userId="S::2404157@student.uwtsd.ac.uk::266a7c21-e41c-47ad-a023-83212a5f3115" providerId="AD" clId="Web-{FB138FB1-9C8C-BE94-359A-978BE39984FB}" dt="2026-04-29T09:50:00.870" v="122" actId="1076"/>
          <ac:spMkLst>
            <pc:docMk/>
            <pc:sldMk cId="3736245097" sldId="258"/>
            <ac:spMk id="2" creationId="{949E3349-1217-01CB-D43B-729757D68CF2}"/>
          </ac:spMkLst>
        </pc:spChg>
        <pc:spChg chg="mod">
          <ac:chgData name="Sophie France (2404157)" userId="S::2404157@student.uwtsd.ac.uk::266a7c21-e41c-47ad-a023-83212a5f3115" providerId="AD" clId="Web-{FB138FB1-9C8C-BE94-359A-978BE39984FB}" dt="2026-04-29T10:05:07.096" v="440" actId="20577"/>
          <ac:spMkLst>
            <pc:docMk/>
            <pc:sldMk cId="3736245097" sldId="258"/>
            <ac:spMk id="4" creationId="{314E2754-BA02-3E65-C511-6EE522E2B3E8}"/>
          </ac:spMkLst>
        </pc:spChg>
        <pc:spChg chg="add mod">
          <ac:chgData name="Sophie France (2404157)" userId="S::2404157@student.uwtsd.ac.uk::266a7c21-e41c-47ad-a023-83212a5f3115" providerId="AD" clId="Web-{FB138FB1-9C8C-BE94-359A-978BE39984FB}" dt="2026-04-29T09:53:04.387" v="197" actId="1076"/>
          <ac:spMkLst>
            <pc:docMk/>
            <pc:sldMk cId="3736245097" sldId="258"/>
            <ac:spMk id="8" creationId="{3C4F0517-8818-D616-002B-53E7422B0CA6}"/>
          </ac:spMkLst>
        </pc:spChg>
        <pc:spChg chg="add mod">
          <ac:chgData name="Sophie France (2404157)" userId="S::2404157@student.uwtsd.ac.uk::266a7c21-e41c-47ad-a023-83212a5f3115" providerId="AD" clId="Web-{FB138FB1-9C8C-BE94-359A-978BE39984FB}" dt="2026-04-29T10:04:52.688" v="438" actId="1076"/>
          <ac:spMkLst>
            <pc:docMk/>
            <pc:sldMk cId="3736245097" sldId="258"/>
            <ac:spMk id="9" creationId="{A6537F41-E8E2-2DAE-8BEC-43F341F7EC28}"/>
          </ac:spMkLst>
        </pc:spChg>
        <pc:spChg chg="add mod">
          <ac:chgData name="Sophie France (2404157)" userId="S::2404157@student.uwtsd.ac.uk::266a7c21-e41c-47ad-a023-83212a5f3115" providerId="AD" clId="Web-{FB138FB1-9C8C-BE94-359A-978BE39984FB}" dt="2026-04-29T10:08:16.547" v="514" actId="20577"/>
          <ac:spMkLst>
            <pc:docMk/>
            <pc:sldMk cId="3736245097" sldId="258"/>
            <ac:spMk id="10" creationId="{E3C5EFAC-D16A-ED9F-FF6B-37E6A7C5FA86}"/>
          </ac:spMkLst>
        </pc:spChg>
      </pc:sldChg>
      <pc:sldChg chg="addSp modSp add replId">
        <pc:chgData name="Sophie France (2404157)" userId="S::2404157@student.uwtsd.ac.uk::266a7c21-e41c-47ad-a023-83212a5f3115" providerId="AD" clId="Web-{FB138FB1-9C8C-BE94-359A-978BE39984FB}" dt="2026-04-29T11:09:21.712" v="2259" actId="14100"/>
        <pc:sldMkLst>
          <pc:docMk/>
          <pc:sldMk cId="3855647208" sldId="259"/>
        </pc:sldMkLst>
        <pc:spChg chg="mod">
          <ac:chgData name="Sophie France (2404157)" userId="S::2404157@student.uwtsd.ac.uk::266a7c21-e41c-47ad-a023-83212a5f3115" providerId="AD" clId="Web-{FB138FB1-9C8C-BE94-359A-978BE39984FB}" dt="2026-04-29T09:47:02.913" v="71" actId="14100"/>
          <ac:spMkLst>
            <pc:docMk/>
            <pc:sldMk cId="3855647208" sldId="259"/>
            <ac:spMk id="2" creationId="{72D0312F-12DB-13C2-FC68-407CCAD7DF00}"/>
          </ac:spMkLst>
        </pc:spChg>
        <pc:spChg chg="mod">
          <ac:chgData name="Sophie France (2404157)" userId="S::2404157@student.uwtsd.ac.uk::266a7c21-e41c-47ad-a023-83212a5f3115" providerId="AD" clId="Web-{FB138FB1-9C8C-BE94-359A-978BE39984FB}" dt="2026-04-29T11:09:21.712" v="2259" actId="14100"/>
          <ac:spMkLst>
            <pc:docMk/>
            <pc:sldMk cId="3855647208" sldId="259"/>
            <ac:spMk id="3" creationId="{C1377881-326A-5903-93DC-05A39DB0C1DA}"/>
          </ac:spMkLst>
        </pc:spChg>
        <pc:spChg chg="mod">
          <ac:chgData name="Sophie France (2404157)" userId="S::2404157@student.uwtsd.ac.uk::266a7c21-e41c-47ad-a023-83212a5f3115" providerId="AD" clId="Web-{FB138FB1-9C8C-BE94-359A-978BE39984FB}" dt="2026-04-29T10:41:13.937" v="1371" actId="1076"/>
          <ac:spMkLst>
            <pc:docMk/>
            <pc:sldMk cId="3855647208" sldId="259"/>
            <ac:spMk id="4" creationId="{87FCB134-FFA9-E8C0-4C14-103E169313A0}"/>
          </ac:spMkLst>
        </pc:spChg>
        <pc:spChg chg="add mod">
          <ac:chgData name="Sophie France (2404157)" userId="S::2404157@student.uwtsd.ac.uk::266a7c21-e41c-47ad-a023-83212a5f3115" providerId="AD" clId="Web-{FB138FB1-9C8C-BE94-359A-978BE39984FB}" dt="2026-04-29T10:43:42.956" v="1383" actId="1076"/>
          <ac:spMkLst>
            <pc:docMk/>
            <pc:sldMk cId="3855647208" sldId="259"/>
            <ac:spMk id="9" creationId="{E88AA321-52A3-669D-4B11-9D151F1DC781}"/>
          </ac:spMkLst>
        </pc:spChg>
        <pc:picChg chg="add mod">
          <ac:chgData name="Sophie France (2404157)" userId="S::2404157@student.uwtsd.ac.uk::266a7c21-e41c-47ad-a023-83212a5f3115" providerId="AD" clId="Web-{FB138FB1-9C8C-BE94-359A-978BE39984FB}" dt="2026-04-29T10:43:19.300" v="1375" actId="1076"/>
          <ac:picMkLst>
            <pc:docMk/>
            <pc:sldMk cId="3855647208" sldId="259"/>
            <ac:picMk id="8" creationId="{EE1E959F-334E-A890-A78F-6B11FCC91EA3}"/>
          </ac:picMkLst>
        </pc:picChg>
      </pc:sldChg>
      <pc:sldChg chg="modSp add replId">
        <pc:chgData name="Sophie France (2404157)" userId="S::2404157@student.uwtsd.ac.uk::266a7c21-e41c-47ad-a023-83212a5f3115" providerId="AD" clId="Web-{FB138FB1-9C8C-BE94-359A-978BE39984FB}" dt="2026-04-29T10:35:18.459" v="1213" actId="20577"/>
        <pc:sldMkLst>
          <pc:docMk/>
          <pc:sldMk cId="4118491680" sldId="264"/>
        </pc:sldMkLst>
        <pc:spChg chg="mod">
          <ac:chgData name="Sophie France (2404157)" userId="S::2404157@student.uwtsd.ac.uk::266a7c21-e41c-47ad-a023-83212a5f3115" providerId="AD" clId="Web-{FB138FB1-9C8C-BE94-359A-978BE39984FB}" dt="2026-04-29T10:03:11.028" v="408" actId="20577"/>
          <ac:spMkLst>
            <pc:docMk/>
            <pc:sldMk cId="4118491680" sldId="264"/>
            <ac:spMk id="2" creationId="{75E46B19-0EE1-0AD0-5265-C149AF305D48}"/>
          </ac:spMkLst>
        </pc:spChg>
        <pc:spChg chg="mod">
          <ac:chgData name="Sophie France (2404157)" userId="S::2404157@student.uwtsd.ac.uk::266a7c21-e41c-47ad-a023-83212a5f3115" providerId="AD" clId="Web-{FB138FB1-9C8C-BE94-359A-978BE39984FB}" dt="2026-04-29T10:35:18.459" v="1213" actId="20577"/>
          <ac:spMkLst>
            <pc:docMk/>
            <pc:sldMk cId="4118491680" sldId="264"/>
            <ac:spMk id="3" creationId="{04DA6D4B-B701-B13A-6988-2C87F5166082}"/>
          </ac:spMkLst>
        </pc:spChg>
      </pc:sldChg>
      <pc:sldChg chg="addSp delSp modSp new">
        <pc:chgData name="Sophie France (2404157)" userId="S::2404157@student.uwtsd.ac.uk::266a7c21-e41c-47ad-a023-83212a5f3115" providerId="AD" clId="Web-{FB138FB1-9C8C-BE94-359A-978BE39984FB}" dt="2026-04-29T10:32:16.703" v="1186"/>
        <pc:sldMkLst>
          <pc:docMk/>
          <pc:sldMk cId="1029164290" sldId="265"/>
        </pc:sldMkLst>
        <pc:spChg chg="mod">
          <ac:chgData name="Sophie France (2404157)" userId="S::2404157@student.uwtsd.ac.uk::266a7c21-e41c-47ad-a023-83212a5f3115" providerId="AD" clId="Web-{FB138FB1-9C8C-BE94-359A-978BE39984FB}" dt="2026-04-29T10:14:20.195" v="634" actId="1076"/>
          <ac:spMkLst>
            <pc:docMk/>
            <pc:sldMk cId="1029164290" sldId="265"/>
            <ac:spMk id="2" creationId="{57D24259-B062-372D-5275-FC268781B15C}"/>
          </ac:spMkLst>
        </pc:spChg>
        <pc:spChg chg="mod">
          <ac:chgData name="Sophie France (2404157)" userId="S::2404157@student.uwtsd.ac.uk::266a7c21-e41c-47ad-a023-83212a5f3115" providerId="AD" clId="Web-{FB138FB1-9C8C-BE94-359A-978BE39984FB}" dt="2026-04-29T10:30:42.479" v="1127" actId="1076"/>
          <ac:spMkLst>
            <pc:docMk/>
            <pc:sldMk cId="1029164290" sldId="265"/>
            <ac:spMk id="3" creationId="{A3C5F4A8-24E7-F506-B322-8276B8D73D8A}"/>
          </ac:spMkLst>
        </pc:spChg>
        <pc:spChg chg="mod">
          <ac:chgData name="Sophie France (2404157)" userId="S::2404157@student.uwtsd.ac.uk::266a7c21-e41c-47ad-a023-83212a5f3115" providerId="AD" clId="Web-{FB138FB1-9C8C-BE94-359A-978BE39984FB}" dt="2026-04-29T10:30:44.683" v="1128" actId="1076"/>
          <ac:spMkLst>
            <pc:docMk/>
            <pc:sldMk cId="1029164290" sldId="265"/>
            <ac:spMk id="4" creationId="{88B11576-EA38-3852-6009-DD4E269C34CD}"/>
          </ac:spMkLst>
        </pc:spChg>
        <pc:graphicFrameChg chg="add mod modGraphic">
          <ac:chgData name="Sophie France (2404157)" userId="S::2404157@student.uwtsd.ac.uk::266a7c21-e41c-47ad-a023-83212a5f3115" providerId="AD" clId="Web-{FB138FB1-9C8C-BE94-359A-978BE39984FB}" dt="2026-04-29T10:32:16.703" v="1186"/>
          <ac:graphicFrameMkLst>
            <pc:docMk/>
            <pc:sldMk cId="1029164290" sldId="265"/>
            <ac:graphicFrameMk id="11" creationId="{1FC47027-2CE5-DB4A-2D39-AB860F951E31}"/>
          </ac:graphicFrameMkLst>
        </pc:graphicFrameChg>
      </pc:sldChg>
      <pc:sldChg chg="modSp add replId">
        <pc:chgData name="Sophie France (2404157)" userId="S::2404157@student.uwtsd.ac.uk::266a7c21-e41c-47ad-a023-83212a5f3115" providerId="AD" clId="Web-{FB138FB1-9C8C-BE94-359A-978BE39984FB}" dt="2026-04-29T10:35:10.725" v="1211" actId="20577"/>
        <pc:sldMkLst>
          <pc:docMk/>
          <pc:sldMk cId="3110324611" sldId="266"/>
        </pc:sldMkLst>
        <pc:spChg chg="mod">
          <ac:chgData name="Sophie France (2404157)" userId="S::2404157@student.uwtsd.ac.uk::266a7c21-e41c-47ad-a023-83212a5f3115" providerId="AD" clId="Web-{FB138FB1-9C8C-BE94-359A-978BE39984FB}" dt="2026-04-29T10:35:10.725" v="1211" actId="20577"/>
          <ac:spMkLst>
            <pc:docMk/>
            <pc:sldMk cId="3110324611" sldId="266"/>
            <ac:spMk id="3" creationId="{602E5984-6EC0-C3E3-19E7-D013AF81A077}"/>
          </ac:spMkLst>
        </pc:spChg>
      </pc:sldChg>
      <pc:sldMasterChg chg="add addSldLayout modSldLayout">
        <pc:chgData name="Sophie France (2404157)" userId="S::2404157@student.uwtsd.ac.uk::266a7c21-e41c-47ad-a023-83212a5f3115" providerId="AD" clId="Web-{FB138FB1-9C8C-BE94-359A-978BE39984FB}" dt="2026-04-29T09:31:00.442" v="3"/>
        <pc:sldMasterMkLst>
          <pc:docMk/>
          <pc:sldMasterMk cId="2049028891" sldId="2147483696"/>
        </pc:sldMasterMkLst>
        <pc:sldLayoutChg chg="add mod replId">
          <pc:chgData name="Sophie France (2404157)" userId="S::2404157@student.uwtsd.ac.uk::266a7c21-e41c-47ad-a023-83212a5f3115" providerId="AD" clId="Web-{FB138FB1-9C8C-BE94-359A-978BE39984FB}" dt="2026-04-29T09:31:00.442" v="3"/>
          <pc:sldLayoutMkLst>
            <pc:docMk/>
            <pc:sldMasterMk cId="2049028891" sldId="2147483696"/>
            <pc:sldLayoutMk cId="2269433566" sldId="2147483697"/>
          </pc:sldLayoutMkLst>
        </pc:sldLayoutChg>
        <pc:sldLayoutChg chg="add mod replId">
          <pc:chgData name="Sophie France (2404157)" userId="S::2404157@student.uwtsd.ac.uk::266a7c21-e41c-47ad-a023-83212a5f3115" providerId="AD" clId="Web-{FB138FB1-9C8C-BE94-359A-978BE39984FB}" dt="2026-04-29T09:31:00.442" v="3"/>
          <pc:sldLayoutMkLst>
            <pc:docMk/>
            <pc:sldMasterMk cId="2049028891" sldId="2147483696"/>
            <pc:sldLayoutMk cId="3244520532" sldId="2147483698"/>
          </pc:sldLayoutMkLst>
        </pc:sldLayoutChg>
        <pc:sldLayoutChg chg="add mod replId">
          <pc:chgData name="Sophie France (2404157)" userId="S::2404157@student.uwtsd.ac.uk::266a7c21-e41c-47ad-a023-83212a5f3115" providerId="AD" clId="Web-{FB138FB1-9C8C-BE94-359A-978BE39984FB}" dt="2026-04-29T09:31:00.442" v="3"/>
          <pc:sldLayoutMkLst>
            <pc:docMk/>
            <pc:sldMasterMk cId="2049028891" sldId="2147483696"/>
            <pc:sldLayoutMk cId="3513233711" sldId="2147483699"/>
          </pc:sldLayoutMkLst>
        </pc:sldLayoutChg>
        <pc:sldLayoutChg chg="add mod replId">
          <pc:chgData name="Sophie France (2404157)" userId="S::2404157@student.uwtsd.ac.uk::266a7c21-e41c-47ad-a023-83212a5f3115" providerId="AD" clId="Web-{FB138FB1-9C8C-BE94-359A-978BE39984FB}" dt="2026-04-29T09:31:00.442" v="3"/>
          <pc:sldLayoutMkLst>
            <pc:docMk/>
            <pc:sldMasterMk cId="2049028891" sldId="2147483696"/>
            <pc:sldLayoutMk cId="352649204" sldId="2147483700"/>
          </pc:sldLayoutMkLst>
        </pc:sldLayoutChg>
        <pc:sldLayoutChg chg="add mod replId">
          <pc:chgData name="Sophie France (2404157)" userId="S::2404157@student.uwtsd.ac.uk::266a7c21-e41c-47ad-a023-83212a5f3115" providerId="AD" clId="Web-{FB138FB1-9C8C-BE94-359A-978BE39984FB}" dt="2026-04-29T09:31:00.442" v="3"/>
          <pc:sldLayoutMkLst>
            <pc:docMk/>
            <pc:sldMasterMk cId="2049028891" sldId="2147483696"/>
            <pc:sldLayoutMk cId="4093764507" sldId="2147483701"/>
          </pc:sldLayoutMkLst>
        </pc:sldLayoutChg>
        <pc:sldLayoutChg chg="add mod replId">
          <pc:chgData name="Sophie France (2404157)" userId="S::2404157@student.uwtsd.ac.uk::266a7c21-e41c-47ad-a023-83212a5f3115" providerId="AD" clId="Web-{FB138FB1-9C8C-BE94-359A-978BE39984FB}" dt="2026-04-29T09:31:00.442" v="3"/>
          <pc:sldLayoutMkLst>
            <pc:docMk/>
            <pc:sldMasterMk cId="2049028891" sldId="2147483696"/>
            <pc:sldLayoutMk cId="1992884680" sldId="2147483702"/>
          </pc:sldLayoutMkLst>
        </pc:sldLayoutChg>
        <pc:sldLayoutChg chg="add mod replId">
          <pc:chgData name="Sophie France (2404157)" userId="S::2404157@student.uwtsd.ac.uk::266a7c21-e41c-47ad-a023-83212a5f3115" providerId="AD" clId="Web-{FB138FB1-9C8C-BE94-359A-978BE39984FB}" dt="2026-04-29T09:31:00.442" v="3"/>
          <pc:sldLayoutMkLst>
            <pc:docMk/>
            <pc:sldMasterMk cId="2049028891" sldId="2147483696"/>
            <pc:sldLayoutMk cId="1345840640" sldId="2147483703"/>
          </pc:sldLayoutMkLst>
        </pc:sldLayoutChg>
        <pc:sldLayoutChg chg="add mod replId">
          <pc:chgData name="Sophie France (2404157)" userId="S::2404157@student.uwtsd.ac.uk::266a7c21-e41c-47ad-a023-83212a5f3115" providerId="AD" clId="Web-{FB138FB1-9C8C-BE94-359A-978BE39984FB}" dt="2026-04-29T09:31:00.442" v="3"/>
          <pc:sldLayoutMkLst>
            <pc:docMk/>
            <pc:sldMasterMk cId="2049028891" sldId="2147483696"/>
            <pc:sldLayoutMk cId="271761475" sldId="2147483704"/>
          </pc:sldLayoutMkLst>
        </pc:sldLayoutChg>
        <pc:sldLayoutChg chg="add mod replId">
          <pc:chgData name="Sophie France (2404157)" userId="S::2404157@student.uwtsd.ac.uk::266a7c21-e41c-47ad-a023-83212a5f3115" providerId="AD" clId="Web-{FB138FB1-9C8C-BE94-359A-978BE39984FB}" dt="2026-04-29T09:31:00.442" v="3"/>
          <pc:sldLayoutMkLst>
            <pc:docMk/>
            <pc:sldMasterMk cId="2049028891" sldId="2147483696"/>
            <pc:sldLayoutMk cId="2328356982" sldId="2147483705"/>
          </pc:sldLayoutMkLst>
        </pc:sldLayoutChg>
        <pc:sldLayoutChg chg="add mod replId">
          <pc:chgData name="Sophie France (2404157)" userId="S::2404157@student.uwtsd.ac.uk::266a7c21-e41c-47ad-a023-83212a5f3115" providerId="AD" clId="Web-{FB138FB1-9C8C-BE94-359A-978BE39984FB}" dt="2026-04-29T09:31:00.442" v="3"/>
          <pc:sldLayoutMkLst>
            <pc:docMk/>
            <pc:sldMasterMk cId="2049028891" sldId="2147483696"/>
            <pc:sldLayoutMk cId="2292790568" sldId="2147483706"/>
          </pc:sldLayoutMkLst>
        </pc:sldLayoutChg>
        <pc:sldLayoutChg chg="add mod replId">
          <pc:chgData name="Sophie France (2404157)" userId="S::2404157@student.uwtsd.ac.uk::266a7c21-e41c-47ad-a023-83212a5f3115" providerId="AD" clId="Web-{FB138FB1-9C8C-BE94-359A-978BE39984FB}" dt="2026-04-29T09:31:00.442" v="3"/>
          <pc:sldLayoutMkLst>
            <pc:docMk/>
            <pc:sldMasterMk cId="2049028891" sldId="2147483696"/>
            <pc:sldLayoutMk cId="1682693513" sldId="2147483707"/>
          </pc:sldLayoutMkLst>
        </pc:sldLayoutChg>
      </pc:sldMasterChg>
    </pc:docChg>
  </pc:docChgLst>
  <pc:docChgLst>
    <pc:chgData name="Sophie France (2404157)" userId="S::2404157@student.uwtsd.ac.uk::266a7c21-e41c-47ad-a023-83212a5f3115" providerId="AD" clId="Web-{D9A4BD72-BFCC-897A-2198-A8F543820DC8}"/>
    <pc:docChg chg="addSld delSld modSld">
      <pc:chgData name="Sophie France (2404157)" userId="S::2404157@student.uwtsd.ac.uk::266a7c21-e41c-47ad-a023-83212a5f3115" providerId="AD" clId="Web-{D9A4BD72-BFCC-897A-2198-A8F543820DC8}" dt="2026-04-29T15:09:08.195" v="103" actId="1076"/>
      <pc:docMkLst>
        <pc:docMk/>
      </pc:docMkLst>
      <pc:sldChg chg="modSp">
        <pc:chgData name="Sophie France (2404157)" userId="S::2404157@student.uwtsd.ac.uk::266a7c21-e41c-47ad-a023-83212a5f3115" providerId="AD" clId="Web-{D9A4BD72-BFCC-897A-2198-A8F543820DC8}" dt="2026-04-29T14:56:23.064" v="26" actId="20577"/>
        <pc:sldMkLst>
          <pc:docMk/>
          <pc:sldMk cId="4118491680" sldId="264"/>
        </pc:sldMkLst>
        <pc:spChg chg="mod">
          <ac:chgData name="Sophie France (2404157)" userId="S::2404157@student.uwtsd.ac.uk::266a7c21-e41c-47ad-a023-83212a5f3115" providerId="AD" clId="Web-{D9A4BD72-BFCC-897A-2198-A8F543820DC8}" dt="2026-04-29T14:56:23.064" v="26" actId="20577"/>
          <ac:spMkLst>
            <pc:docMk/>
            <pc:sldMk cId="4118491680" sldId="264"/>
            <ac:spMk id="3" creationId="{04DA6D4B-B701-B13A-6988-2C87F5166082}"/>
          </ac:spMkLst>
        </pc:spChg>
      </pc:sldChg>
      <pc:sldChg chg="modSp">
        <pc:chgData name="Sophie France (2404157)" userId="S::2404157@student.uwtsd.ac.uk::266a7c21-e41c-47ad-a023-83212a5f3115" providerId="AD" clId="Web-{D9A4BD72-BFCC-897A-2198-A8F543820DC8}" dt="2026-04-29T14:56:11.236" v="24" actId="20577"/>
        <pc:sldMkLst>
          <pc:docMk/>
          <pc:sldMk cId="3110324611" sldId="266"/>
        </pc:sldMkLst>
        <pc:spChg chg="mod">
          <ac:chgData name="Sophie France (2404157)" userId="S::2404157@student.uwtsd.ac.uk::266a7c21-e41c-47ad-a023-83212a5f3115" providerId="AD" clId="Web-{D9A4BD72-BFCC-897A-2198-A8F543820DC8}" dt="2026-04-29T14:56:11.236" v="24" actId="20577"/>
          <ac:spMkLst>
            <pc:docMk/>
            <pc:sldMk cId="3110324611" sldId="266"/>
            <ac:spMk id="3" creationId="{602E5984-6EC0-C3E3-19E7-D013AF81A077}"/>
          </ac:spMkLst>
        </pc:spChg>
      </pc:sldChg>
    </pc:docChg>
  </pc:docChgLst>
  <pc:docChgLst>
    <pc:chgData name="Sophie France (2404157)" userId="S::2404157@student.uwtsd.ac.uk::266a7c21-e41c-47ad-a023-83212a5f3115" providerId="AD" clId="Web-{F1014932-5AAD-7558-5DA7-3B2E02013453}"/>
    <pc:docChg chg="addSld delSld modSld">
      <pc:chgData name="Sophie France (2404157)" userId="S::2404157@student.uwtsd.ac.uk::266a7c21-e41c-47ad-a023-83212a5f3115" providerId="AD" clId="Web-{F1014932-5AAD-7558-5DA7-3B2E02013453}" dt="2026-04-30T10:35:51.553" v="2168"/>
      <pc:docMkLst>
        <pc:docMk/>
      </pc:docMkLst>
      <pc:sldChg chg="modSp">
        <pc:chgData name="Sophie France (2404157)" userId="S::2404157@student.uwtsd.ac.uk::266a7c21-e41c-47ad-a023-83212a5f3115" providerId="AD" clId="Web-{F1014932-5AAD-7558-5DA7-3B2E02013453}" dt="2026-04-30T10:35:51.553" v="2168"/>
        <pc:sldMkLst>
          <pc:docMk/>
          <pc:sldMk cId="1029164290" sldId="265"/>
        </pc:sldMkLst>
        <pc:graphicFrameChg chg="mod modGraphic">
          <ac:chgData name="Sophie France (2404157)" userId="S::2404157@student.uwtsd.ac.uk::266a7c21-e41c-47ad-a023-83212a5f3115" providerId="AD" clId="Web-{F1014932-5AAD-7558-5DA7-3B2E02013453}" dt="2026-04-30T10:35:51.553" v="2168"/>
          <ac:graphicFrameMkLst>
            <pc:docMk/>
            <pc:sldMk cId="1029164290" sldId="265"/>
            <ac:graphicFrameMk id="11" creationId="{1FC47027-2CE5-DB4A-2D39-AB860F951E31}"/>
          </ac:graphicFrameMkLst>
        </pc:graphicFrameChg>
      </pc:sldChg>
      <pc:sldChg chg="modSp">
        <pc:chgData name="Sophie France (2404157)" userId="S::2404157@student.uwtsd.ac.uk::266a7c21-e41c-47ad-a023-83212a5f3115" providerId="AD" clId="Web-{F1014932-5AAD-7558-5DA7-3B2E02013453}" dt="2026-04-30T10:14:19.700" v="1373" actId="1076"/>
        <pc:sldMkLst>
          <pc:docMk/>
          <pc:sldMk cId="3110324611" sldId="266"/>
        </pc:sldMkLst>
        <pc:spChg chg="mod">
          <ac:chgData name="Sophie France (2404157)" userId="S::2404157@student.uwtsd.ac.uk::266a7c21-e41c-47ad-a023-83212a5f3115" providerId="AD" clId="Web-{F1014932-5AAD-7558-5DA7-3B2E02013453}" dt="2026-04-30T10:14:19.700" v="1373" actId="1076"/>
          <ac:spMkLst>
            <pc:docMk/>
            <pc:sldMk cId="3110324611" sldId="266"/>
            <ac:spMk id="3" creationId="{602E5984-6EC0-C3E3-19E7-D013AF81A077}"/>
          </ac:spMkLst>
        </pc:spChg>
      </pc:sldChg>
      <pc:sldChg chg="addSp delSp modSp add replId">
        <pc:chgData name="Sophie France (2404157)" userId="S::2404157@student.uwtsd.ac.uk::266a7c21-e41c-47ad-a023-83212a5f3115" providerId="AD" clId="Web-{F1014932-5AAD-7558-5DA7-3B2E02013453}" dt="2026-04-30T09:57:55.061" v="967" actId="20577"/>
        <pc:sldMkLst>
          <pc:docMk/>
          <pc:sldMk cId="3230452294" sldId="268"/>
        </pc:sldMkLst>
        <pc:spChg chg="mod">
          <ac:chgData name="Sophie France (2404157)" userId="S::2404157@student.uwtsd.ac.uk::266a7c21-e41c-47ad-a023-83212a5f3115" providerId="AD" clId="Web-{F1014932-5AAD-7558-5DA7-3B2E02013453}" dt="2026-04-30T09:56:36.871" v="933" actId="1076"/>
          <ac:spMkLst>
            <pc:docMk/>
            <pc:sldMk cId="3230452294" sldId="268"/>
            <ac:spMk id="2" creationId="{3CCDBBFD-ADBE-F47A-2F6C-9E5662229F66}"/>
          </ac:spMkLst>
        </pc:spChg>
        <pc:spChg chg="mod">
          <ac:chgData name="Sophie France (2404157)" userId="S::2404157@student.uwtsd.ac.uk::266a7c21-e41c-47ad-a023-83212a5f3115" providerId="AD" clId="Web-{F1014932-5AAD-7558-5DA7-3B2E02013453}" dt="2026-04-30T09:54:27.491" v="813" actId="1076"/>
          <ac:spMkLst>
            <pc:docMk/>
            <pc:sldMk cId="3230452294" sldId="268"/>
            <ac:spMk id="3" creationId="{B1C9EF52-9F71-9450-AC0E-3228D6B55C62}"/>
          </ac:spMkLst>
        </pc:spChg>
        <pc:spChg chg="add mod">
          <ac:chgData name="Sophie France (2404157)" userId="S::2404157@student.uwtsd.ac.uk::266a7c21-e41c-47ad-a023-83212a5f3115" providerId="AD" clId="Web-{F1014932-5AAD-7558-5DA7-3B2E02013453}" dt="2026-04-30T09:56:33.887" v="932" actId="1076"/>
          <ac:spMkLst>
            <pc:docMk/>
            <pc:sldMk cId="3230452294" sldId="268"/>
            <ac:spMk id="4" creationId="{D2F45AC6-A088-0DF0-9968-30F396B62E9E}"/>
          </ac:spMkLst>
        </pc:spChg>
        <pc:spChg chg="add mod">
          <ac:chgData name="Sophie France (2404157)" userId="S::2404157@student.uwtsd.ac.uk::266a7c21-e41c-47ad-a023-83212a5f3115" providerId="AD" clId="Web-{F1014932-5AAD-7558-5DA7-3B2E02013453}" dt="2026-04-30T09:57:55.061" v="967" actId="20577"/>
          <ac:spMkLst>
            <pc:docMk/>
            <pc:sldMk cId="3230452294" sldId="268"/>
            <ac:spMk id="13" creationId="{3ACAF9B1-DC7D-354E-F8F6-92F7E1EF5A71}"/>
          </ac:spMkLst>
        </pc:spChg>
        <pc:graphicFrameChg chg="add mod modGraphic">
          <ac:chgData name="Sophie France (2404157)" userId="S::2404157@student.uwtsd.ac.uk::266a7c21-e41c-47ad-a023-83212a5f3115" providerId="AD" clId="Web-{F1014932-5AAD-7558-5DA7-3B2E02013453}" dt="2026-04-30T09:56:27.590" v="929" actId="1076"/>
          <ac:graphicFrameMkLst>
            <pc:docMk/>
            <pc:sldMk cId="3230452294" sldId="268"/>
            <ac:graphicFrameMk id="9" creationId="{3D92134B-33E6-37E6-5285-47D3285B9EC8}"/>
          </ac:graphicFrameMkLst>
        </pc:graphicFrameChg>
        <pc:graphicFrameChg chg="mod modGraphic">
          <ac:chgData name="Sophie France (2404157)" userId="S::2404157@student.uwtsd.ac.uk::266a7c21-e41c-47ad-a023-83212a5f3115" providerId="AD" clId="Web-{F1014932-5AAD-7558-5DA7-3B2E02013453}" dt="2026-04-30T09:56:33.840" v="931" actId="1076"/>
          <ac:graphicFrameMkLst>
            <pc:docMk/>
            <pc:sldMk cId="3230452294" sldId="268"/>
            <ac:graphicFrameMk id="10" creationId="{FBDB727F-60D2-F238-7291-D599A887D090}"/>
          </ac:graphicFrameMkLst>
        </pc:graphicFrameChg>
      </pc:sldChg>
      <pc:sldChg chg="addSp modSp add replId">
        <pc:chgData name="Sophie France (2404157)" userId="S::2404157@student.uwtsd.ac.uk::266a7c21-e41c-47ad-a023-83212a5f3115" providerId="AD" clId="Web-{F1014932-5AAD-7558-5DA7-3B2E02013453}" dt="2026-04-30T10:34:57.067" v="2156" actId="20577"/>
        <pc:sldMkLst>
          <pc:docMk/>
          <pc:sldMk cId="3223648223" sldId="269"/>
        </pc:sldMkLst>
        <pc:spChg chg="mod">
          <ac:chgData name="Sophie France (2404157)" userId="S::2404157@student.uwtsd.ac.uk::266a7c21-e41c-47ad-a023-83212a5f3115" providerId="AD" clId="Web-{F1014932-5AAD-7558-5DA7-3B2E02013453}" dt="2026-04-30T10:20:04.304" v="1661" actId="20577"/>
          <ac:spMkLst>
            <pc:docMk/>
            <pc:sldMk cId="3223648223" sldId="269"/>
            <ac:spMk id="3" creationId="{497824FB-2A22-B1A1-9566-2FC6D5B9506C}"/>
          </ac:spMkLst>
        </pc:spChg>
        <pc:spChg chg="mod">
          <ac:chgData name="Sophie France (2404157)" userId="S::2404157@student.uwtsd.ac.uk::266a7c21-e41c-47ad-a023-83212a5f3115" providerId="AD" clId="Web-{F1014932-5AAD-7558-5DA7-3B2E02013453}" dt="2026-04-30T10:30:44.824" v="1961" actId="1076"/>
          <ac:spMkLst>
            <pc:docMk/>
            <pc:sldMk cId="3223648223" sldId="269"/>
            <ac:spMk id="4" creationId="{4445C00C-4582-C050-6A7A-83A1B4F57206}"/>
          </ac:spMkLst>
        </pc:spChg>
        <pc:spChg chg="add mod">
          <ac:chgData name="Sophie France (2404157)" userId="S::2404157@student.uwtsd.ac.uk::266a7c21-e41c-47ad-a023-83212a5f3115" providerId="AD" clId="Web-{F1014932-5AAD-7558-5DA7-3B2E02013453}" dt="2026-04-30T10:30:47.215" v="1962" actId="1076"/>
          <ac:spMkLst>
            <pc:docMk/>
            <pc:sldMk cId="3223648223" sldId="269"/>
            <ac:spMk id="8" creationId="{8FD90740-F424-D227-6831-2DE878C9A22D}"/>
          </ac:spMkLst>
        </pc:spChg>
        <pc:spChg chg="add mod">
          <ac:chgData name="Sophie France (2404157)" userId="S::2404157@student.uwtsd.ac.uk::266a7c21-e41c-47ad-a023-83212a5f3115" providerId="AD" clId="Web-{F1014932-5AAD-7558-5DA7-3B2E02013453}" dt="2026-04-30T10:34:52.020" v="2155" actId="20577"/>
          <ac:spMkLst>
            <pc:docMk/>
            <pc:sldMk cId="3223648223" sldId="269"/>
            <ac:spMk id="10" creationId="{D17EB26C-0F90-B377-A353-E6139F4FCFEB}"/>
          </ac:spMkLst>
        </pc:spChg>
        <pc:spChg chg="add mod">
          <ac:chgData name="Sophie France (2404157)" userId="S::2404157@student.uwtsd.ac.uk::266a7c21-e41c-47ad-a023-83212a5f3115" providerId="AD" clId="Web-{F1014932-5AAD-7558-5DA7-3B2E02013453}" dt="2026-04-30T10:34:57.067" v="2156" actId="20577"/>
          <ac:spMkLst>
            <pc:docMk/>
            <pc:sldMk cId="3223648223" sldId="269"/>
            <ac:spMk id="11" creationId="{8C4E8AD6-DD48-D3F8-389F-3A06B385A665}"/>
          </ac:spMkLst>
        </pc:spChg>
        <pc:spChg chg="add mod">
          <ac:chgData name="Sophie France (2404157)" userId="S::2404157@student.uwtsd.ac.uk::266a7c21-e41c-47ad-a023-83212a5f3115" providerId="AD" clId="Web-{F1014932-5AAD-7558-5DA7-3B2E02013453}" dt="2026-04-30T10:34:49.333" v="2154" actId="20577"/>
          <ac:spMkLst>
            <pc:docMk/>
            <pc:sldMk cId="3223648223" sldId="269"/>
            <ac:spMk id="12" creationId="{F44343A4-4627-F9C6-80FC-AE3F933FF65A}"/>
          </ac:spMkLst>
        </pc:spChg>
      </pc:sldChg>
      <pc:sldChg chg="addSp delSp modSp add replId">
        <pc:chgData name="Sophie France (2404157)" userId="S::2404157@student.uwtsd.ac.uk::266a7c21-e41c-47ad-a023-83212a5f3115" providerId="AD" clId="Web-{F1014932-5AAD-7558-5DA7-3B2E02013453}" dt="2026-04-30T10:27:15.747" v="1853" actId="1076"/>
        <pc:sldMkLst>
          <pc:docMk/>
          <pc:sldMk cId="559614295" sldId="270"/>
        </pc:sldMkLst>
        <pc:spChg chg="mod">
          <ac:chgData name="Sophie France (2404157)" userId="S::2404157@student.uwtsd.ac.uk::266a7c21-e41c-47ad-a023-83212a5f3115" providerId="AD" clId="Web-{F1014932-5AAD-7558-5DA7-3B2E02013453}" dt="2026-04-30T10:23:47.979" v="1706" actId="14100"/>
          <ac:spMkLst>
            <pc:docMk/>
            <pc:sldMk cId="559614295" sldId="270"/>
            <ac:spMk id="2" creationId="{F3E08A1D-35E2-5B24-BFE8-0D099775EAA8}"/>
          </ac:spMkLst>
        </pc:spChg>
        <pc:spChg chg="mod">
          <ac:chgData name="Sophie France (2404157)" userId="S::2404157@student.uwtsd.ac.uk::266a7c21-e41c-47ad-a023-83212a5f3115" providerId="AD" clId="Web-{F1014932-5AAD-7558-5DA7-3B2E02013453}" dt="2026-04-30T10:23:28.792" v="1703" actId="1076"/>
          <ac:spMkLst>
            <pc:docMk/>
            <pc:sldMk cId="559614295" sldId="270"/>
            <ac:spMk id="4" creationId="{1BEA4490-B997-6DF5-D925-7A86EA47BDA6}"/>
          </ac:spMkLst>
        </pc:spChg>
        <pc:spChg chg="mod">
          <ac:chgData name="Sophie France (2404157)" userId="S::2404157@student.uwtsd.ac.uk::266a7c21-e41c-47ad-a023-83212a5f3115" providerId="AD" clId="Web-{F1014932-5AAD-7558-5DA7-3B2E02013453}" dt="2026-04-30T10:27:15.747" v="1853" actId="1076"/>
          <ac:spMkLst>
            <pc:docMk/>
            <pc:sldMk cId="559614295" sldId="270"/>
            <ac:spMk id="8" creationId="{6ABDF000-F4F9-7CB5-43D6-F92DD0AD2C48}"/>
          </ac:spMkLst>
        </pc:spChg>
        <pc:spChg chg="add mod">
          <ac:chgData name="Sophie France (2404157)" userId="S::2404157@student.uwtsd.ac.uk::266a7c21-e41c-47ad-a023-83212a5f3115" providerId="AD" clId="Web-{F1014932-5AAD-7558-5DA7-3B2E02013453}" dt="2026-04-30T10:24:12.198" v="1724" actId="1076"/>
          <ac:spMkLst>
            <pc:docMk/>
            <pc:sldMk cId="559614295" sldId="270"/>
            <ac:spMk id="9" creationId="{F20104A0-C1E5-05A0-BC22-1D56C29E76BD}"/>
          </ac:spMkLst>
        </pc:spChg>
        <pc:spChg chg="add mod">
          <ac:chgData name="Sophie France (2404157)" userId="S::2404157@student.uwtsd.ac.uk::266a7c21-e41c-47ad-a023-83212a5f3115" providerId="AD" clId="Web-{F1014932-5AAD-7558-5DA7-3B2E02013453}" dt="2026-04-30T10:27:05.138" v="1851" actId="1076"/>
          <ac:spMkLst>
            <pc:docMk/>
            <pc:sldMk cId="559614295" sldId="270"/>
            <ac:spMk id="11" creationId="{FF21AC0A-D13C-4D0F-FF4F-070B7D66350C}"/>
          </ac:spMkLst>
        </pc:spChg>
      </pc:sldChg>
    </pc:docChg>
  </pc:docChgLst>
  <pc:docChgLst>
    <pc:chgData name="Sophie France (2404157)" userId="S::2404157@student.uwtsd.ac.uk::266a7c21-e41c-47ad-a023-83212a5f3115" providerId="AD" clId="Web-{CDEC27A2-1726-C1E8-82FA-F9874B8B3B39}"/>
    <pc:docChg chg="addSld delSld modSld">
      <pc:chgData name="Sophie France (2404157)" userId="S::2404157@student.uwtsd.ac.uk::266a7c21-e41c-47ad-a023-83212a5f3115" providerId="AD" clId="Web-{CDEC27A2-1726-C1E8-82FA-F9874B8B3B39}" dt="2026-05-04T11:32:50.502" v="1368" actId="20577"/>
      <pc:docMkLst>
        <pc:docMk/>
      </pc:docMkLst>
      <pc:sldChg chg="modSp">
        <pc:chgData name="Sophie France (2404157)" userId="S::2404157@student.uwtsd.ac.uk::266a7c21-e41c-47ad-a023-83212a5f3115" providerId="AD" clId="Web-{CDEC27A2-1726-C1E8-82FA-F9874B8B3B39}" dt="2026-05-04T10:35:43.472" v="4" actId="1076"/>
        <pc:sldMkLst>
          <pc:docMk/>
          <pc:sldMk cId="3736245097" sldId="258"/>
        </pc:sldMkLst>
        <pc:spChg chg="mod">
          <ac:chgData name="Sophie France (2404157)" userId="S::2404157@student.uwtsd.ac.uk::266a7c21-e41c-47ad-a023-83212a5f3115" providerId="AD" clId="Web-{CDEC27A2-1726-C1E8-82FA-F9874B8B3B39}" dt="2026-05-04T10:35:43.472" v="4" actId="1076"/>
          <ac:spMkLst>
            <pc:docMk/>
            <pc:sldMk cId="3736245097" sldId="258"/>
            <ac:spMk id="9" creationId="{A6537F41-E8E2-2DAE-8BEC-43F341F7EC28}"/>
          </ac:spMkLst>
        </pc:spChg>
      </pc:sldChg>
      <pc:sldChg chg="modSp">
        <pc:chgData name="Sophie France (2404157)" userId="S::2404157@student.uwtsd.ac.uk::266a7c21-e41c-47ad-a023-83212a5f3115" providerId="AD" clId="Web-{CDEC27A2-1726-C1E8-82FA-F9874B8B3B39}" dt="2026-05-04T11:11:16.305" v="455" actId="14100"/>
        <pc:sldMkLst>
          <pc:docMk/>
          <pc:sldMk cId="3855647208" sldId="259"/>
        </pc:sldMkLst>
        <pc:spChg chg="mod">
          <ac:chgData name="Sophie France (2404157)" userId="S::2404157@student.uwtsd.ac.uk::266a7c21-e41c-47ad-a023-83212a5f3115" providerId="AD" clId="Web-{CDEC27A2-1726-C1E8-82FA-F9874B8B3B39}" dt="2026-05-04T11:11:10.898" v="452" actId="14100"/>
          <ac:spMkLst>
            <pc:docMk/>
            <pc:sldMk cId="3855647208" sldId="259"/>
            <ac:spMk id="3" creationId="{C1377881-326A-5903-93DC-05A39DB0C1DA}"/>
          </ac:spMkLst>
        </pc:spChg>
        <pc:spChg chg="mod">
          <ac:chgData name="Sophie France (2404157)" userId="S::2404157@student.uwtsd.ac.uk::266a7c21-e41c-47ad-a023-83212a5f3115" providerId="AD" clId="Web-{CDEC27A2-1726-C1E8-82FA-F9874B8B3B39}" dt="2026-05-04T11:11:16.305" v="455" actId="14100"/>
          <ac:spMkLst>
            <pc:docMk/>
            <pc:sldMk cId="3855647208" sldId="259"/>
            <ac:spMk id="4" creationId="{87FCB134-FFA9-E8C0-4C14-103E169313A0}"/>
          </ac:spMkLst>
        </pc:spChg>
      </pc:sldChg>
      <pc:sldChg chg="del">
        <pc:chgData name="Sophie France (2404157)" userId="S::2404157@student.uwtsd.ac.uk::266a7c21-e41c-47ad-a023-83212a5f3115" providerId="AD" clId="Web-{CDEC27A2-1726-C1E8-82FA-F9874B8B3B39}" dt="2026-05-04T10:52:53.051" v="100"/>
        <pc:sldMkLst>
          <pc:docMk/>
          <pc:sldMk cId="330850320" sldId="260"/>
        </pc:sldMkLst>
      </pc:sldChg>
      <pc:sldChg chg="del">
        <pc:chgData name="Sophie France (2404157)" userId="S::2404157@student.uwtsd.ac.uk::266a7c21-e41c-47ad-a023-83212a5f3115" providerId="AD" clId="Web-{CDEC27A2-1726-C1E8-82FA-F9874B8B3B39}" dt="2026-05-04T10:58:27.062" v="167"/>
        <pc:sldMkLst>
          <pc:docMk/>
          <pc:sldMk cId="4064536161" sldId="261"/>
        </pc:sldMkLst>
      </pc:sldChg>
      <pc:sldChg chg="modSp">
        <pc:chgData name="Sophie France (2404157)" userId="S::2404157@student.uwtsd.ac.uk::266a7c21-e41c-47ad-a023-83212a5f3115" providerId="AD" clId="Web-{CDEC27A2-1726-C1E8-82FA-F9874B8B3B39}" dt="2026-05-04T11:28:58.057" v="1060" actId="1076"/>
        <pc:sldMkLst>
          <pc:docMk/>
          <pc:sldMk cId="4118491680" sldId="264"/>
        </pc:sldMkLst>
        <pc:spChg chg="mod">
          <ac:chgData name="Sophie France (2404157)" userId="S::2404157@student.uwtsd.ac.uk::266a7c21-e41c-47ad-a023-83212a5f3115" providerId="AD" clId="Web-{CDEC27A2-1726-C1E8-82FA-F9874B8B3B39}" dt="2026-05-04T11:28:30.041" v="1049" actId="1076"/>
          <ac:spMkLst>
            <pc:docMk/>
            <pc:sldMk cId="4118491680" sldId="264"/>
            <ac:spMk id="2" creationId="{75E46B19-0EE1-0AD0-5265-C149AF305D48}"/>
          </ac:spMkLst>
        </pc:spChg>
        <pc:spChg chg="mod">
          <ac:chgData name="Sophie France (2404157)" userId="S::2404157@student.uwtsd.ac.uk::266a7c21-e41c-47ad-a023-83212a5f3115" providerId="AD" clId="Web-{CDEC27A2-1726-C1E8-82FA-F9874B8B3B39}" dt="2026-05-04T11:28:58.057" v="1060" actId="1076"/>
          <ac:spMkLst>
            <pc:docMk/>
            <pc:sldMk cId="4118491680" sldId="264"/>
            <ac:spMk id="3" creationId="{04DA6D4B-B701-B13A-6988-2C87F5166082}"/>
          </ac:spMkLst>
        </pc:spChg>
      </pc:sldChg>
      <pc:sldChg chg="delSp modSp">
        <pc:chgData name="Sophie France (2404157)" userId="S::2404157@student.uwtsd.ac.uk::266a7c21-e41c-47ad-a023-83212a5f3115" providerId="AD" clId="Web-{CDEC27A2-1726-C1E8-82FA-F9874B8B3B39}" dt="2026-05-04T11:24:29.877" v="1012"/>
        <pc:sldMkLst>
          <pc:docMk/>
          <pc:sldMk cId="1029164290" sldId="265"/>
        </pc:sldMkLst>
        <pc:spChg chg="mod">
          <ac:chgData name="Sophie France (2404157)" userId="S::2404157@student.uwtsd.ac.uk::266a7c21-e41c-47ad-a023-83212a5f3115" providerId="AD" clId="Web-{CDEC27A2-1726-C1E8-82FA-F9874B8B3B39}" dt="2026-05-04T10:39:09.853" v="36" actId="14100"/>
          <ac:spMkLst>
            <pc:docMk/>
            <pc:sldMk cId="1029164290" sldId="265"/>
            <ac:spMk id="3" creationId="{A3C5F4A8-24E7-F506-B322-8276B8D73D8A}"/>
          </ac:spMkLst>
        </pc:spChg>
        <pc:spChg chg="mod">
          <ac:chgData name="Sophie France (2404157)" userId="S::2404157@student.uwtsd.ac.uk::266a7c21-e41c-47ad-a023-83212a5f3115" providerId="AD" clId="Web-{CDEC27A2-1726-C1E8-82FA-F9874B8B3B39}" dt="2026-05-04T10:38:35.524" v="35" actId="1076"/>
          <ac:spMkLst>
            <pc:docMk/>
            <pc:sldMk cId="1029164290" sldId="265"/>
            <ac:spMk id="4" creationId="{88B11576-EA38-3852-6009-DD4E269C34CD}"/>
          </ac:spMkLst>
        </pc:spChg>
        <pc:spChg chg="del mod">
          <ac:chgData name="Sophie France (2404157)" userId="S::2404157@student.uwtsd.ac.uk::266a7c21-e41c-47ad-a023-83212a5f3115" providerId="AD" clId="Web-{CDEC27A2-1726-C1E8-82FA-F9874B8B3B39}" dt="2026-05-04T10:38:20.929" v="29"/>
          <ac:spMkLst>
            <pc:docMk/>
            <pc:sldMk cId="1029164290" sldId="265"/>
            <ac:spMk id="8" creationId="{57EB065D-59AE-6513-973A-543391EEF985}"/>
          </ac:spMkLst>
        </pc:spChg>
        <pc:graphicFrameChg chg="mod modGraphic">
          <ac:chgData name="Sophie France (2404157)" userId="S::2404157@student.uwtsd.ac.uk::266a7c21-e41c-47ad-a023-83212a5f3115" providerId="AD" clId="Web-{CDEC27A2-1726-C1E8-82FA-F9874B8B3B39}" dt="2026-05-04T11:24:29.877" v="1012"/>
          <ac:graphicFrameMkLst>
            <pc:docMk/>
            <pc:sldMk cId="1029164290" sldId="265"/>
            <ac:graphicFrameMk id="11" creationId="{1FC47027-2CE5-DB4A-2D39-AB860F951E31}"/>
          </ac:graphicFrameMkLst>
        </pc:graphicFrameChg>
      </pc:sldChg>
      <pc:sldChg chg="modSp">
        <pc:chgData name="Sophie France (2404157)" userId="S::2404157@student.uwtsd.ac.uk::266a7c21-e41c-47ad-a023-83212a5f3115" providerId="AD" clId="Web-{CDEC27A2-1726-C1E8-82FA-F9874B8B3B39}" dt="2026-05-04T11:29:02.932" v="1061" actId="1076"/>
        <pc:sldMkLst>
          <pc:docMk/>
          <pc:sldMk cId="3110324611" sldId="266"/>
        </pc:sldMkLst>
        <pc:spChg chg="mod">
          <ac:chgData name="Sophie France (2404157)" userId="S::2404157@student.uwtsd.ac.uk::266a7c21-e41c-47ad-a023-83212a5f3115" providerId="AD" clId="Web-{CDEC27A2-1726-C1E8-82FA-F9874B8B3B39}" dt="2026-05-04T11:28:24.494" v="1048" actId="1076"/>
          <ac:spMkLst>
            <pc:docMk/>
            <pc:sldMk cId="3110324611" sldId="266"/>
            <ac:spMk id="2" creationId="{23FB6923-B8DD-6E07-A802-657ED409F3E6}"/>
          </ac:spMkLst>
        </pc:spChg>
        <pc:spChg chg="mod">
          <ac:chgData name="Sophie France (2404157)" userId="S::2404157@student.uwtsd.ac.uk::266a7c21-e41c-47ad-a023-83212a5f3115" providerId="AD" clId="Web-{CDEC27A2-1726-C1E8-82FA-F9874B8B3B39}" dt="2026-05-04T11:29:02.932" v="1061" actId="1076"/>
          <ac:spMkLst>
            <pc:docMk/>
            <pc:sldMk cId="3110324611" sldId="266"/>
            <ac:spMk id="3" creationId="{602E5984-6EC0-C3E3-19E7-D013AF81A077}"/>
          </ac:spMkLst>
        </pc:spChg>
      </pc:sldChg>
      <pc:sldChg chg="modSp del">
        <pc:chgData name="Sophie France (2404157)" userId="S::2404157@student.uwtsd.ac.uk::266a7c21-e41c-47ad-a023-83212a5f3115" providerId="AD" clId="Web-{CDEC27A2-1726-C1E8-82FA-F9874B8B3B39}" dt="2026-05-04T11:12:24.119" v="504"/>
        <pc:sldMkLst>
          <pc:docMk/>
          <pc:sldMk cId="2753605402" sldId="267"/>
        </pc:sldMkLst>
        <pc:spChg chg="mod">
          <ac:chgData name="Sophie France (2404157)" userId="S::2404157@student.uwtsd.ac.uk::266a7c21-e41c-47ad-a023-83212a5f3115" providerId="AD" clId="Web-{CDEC27A2-1726-C1E8-82FA-F9874B8B3B39}" dt="2026-05-04T10:55:14.962" v="166" actId="20577"/>
          <ac:spMkLst>
            <pc:docMk/>
            <pc:sldMk cId="2753605402" sldId="267"/>
            <ac:spMk id="4" creationId="{A6423595-652F-2503-6404-7A75414DF691}"/>
          </ac:spMkLst>
        </pc:spChg>
        <pc:spChg chg="mod">
          <ac:chgData name="Sophie France (2404157)" userId="S::2404157@student.uwtsd.ac.uk::266a7c21-e41c-47ad-a023-83212a5f3115" providerId="AD" clId="Web-{CDEC27A2-1726-C1E8-82FA-F9874B8B3B39}" dt="2026-05-04T10:54:38.664" v="155" actId="1076"/>
          <ac:spMkLst>
            <pc:docMk/>
            <pc:sldMk cId="2753605402" sldId="267"/>
            <ac:spMk id="11" creationId="{A6617035-B9EC-B3CD-9DD0-36D97F74FE7C}"/>
          </ac:spMkLst>
        </pc:spChg>
        <pc:spChg chg="mod">
          <ac:chgData name="Sophie France (2404157)" userId="S::2404157@student.uwtsd.ac.uk::266a7c21-e41c-47ad-a023-83212a5f3115" providerId="AD" clId="Web-{CDEC27A2-1726-C1E8-82FA-F9874B8B3B39}" dt="2026-05-04T10:54:36.710" v="154" actId="1076"/>
          <ac:spMkLst>
            <pc:docMk/>
            <pc:sldMk cId="2753605402" sldId="267"/>
            <ac:spMk id="13" creationId="{64E459A6-75AC-4057-A0AE-70799B40CA7A}"/>
          </ac:spMkLst>
        </pc:spChg>
        <pc:spChg chg="mod">
          <ac:chgData name="Sophie France (2404157)" userId="S::2404157@student.uwtsd.ac.uk::266a7c21-e41c-47ad-a023-83212a5f3115" providerId="AD" clId="Web-{CDEC27A2-1726-C1E8-82FA-F9874B8B3B39}" dt="2026-05-04T10:54:41.382" v="156" actId="1076"/>
          <ac:spMkLst>
            <pc:docMk/>
            <pc:sldMk cId="2753605402" sldId="267"/>
            <ac:spMk id="14" creationId="{58647107-DC5A-BDD3-1E75-79321AC74975}"/>
          </ac:spMkLst>
        </pc:spChg>
        <pc:spChg chg="mod">
          <ac:chgData name="Sophie France (2404157)" userId="S::2404157@student.uwtsd.ac.uk::266a7c21-e41c-47ad-a023-83212a5f3115" providerId="AD" clId="Web-{CDEC27A2-1726-C1E8-82FA-F9874B8B3B39}" dt="2026-05-04T10:54:43.367" v="157" actId="1076"/>
          <ac:spMkLst>
            <pc:docMk/>
            <pc:sldMk cId="2753605402" sldId="267"/>
            <ac:spMk id="15" creationId="{4B2EBDEC-807F-A4EA-74A7-6136B4D3B0A2}"/>
          </ac:spMkLst>
        </pc:spChg>
        <pc:spChg chg="mod">
          <ac:chgData name="Sophie France (2404157)" userId="S::2404157@student.uwtsd.ac.uk::266a7c21-e41c-47ad-a023-83212a5f3115" providerId="AD" clId="Web-{CDEC27A2-1726-C1E8-82FA-F9874B8B3B39}" dt="2026-05-04T10:54:50.961" v="159" actId="1076"/>
          <ac:spMkLst>
            <pc:docMk/>
            <pc:sldMk cId="2753605402" sldId="267"/>
            <ac:spMk id="16" creationId="{564E54A0-4AB1-9086-08E3-4208DB98D414}"/>
          </ac:spMkLst>
        </pc:spChg>
        <pc:graphicFrameChg chg="mod modGraphic">
          <ac:chgData name="Sophie France (2404157)" userId="S::2404157@student.uwtsd.ac.uk::266a7c21-e41c-47ad-a023-83212a5f3115" providerId="AD" clId="Web-{CDEC27A2-1726-C1E8-82FA-F9874B8B3B39}" dt="2026-05-04T10:54:29.382" v="151" actId="1076"/>
          <ac:graphicFrameMkLst>
            <pc:docMk/>
            <pc:sldMk cId="2753605402" sldId="267"/>
            <ac:graphicFrameMk id="8" creationId="{4D3BA562-508D-34CC-1CCF-02C409C77BDE}"/>
          </ac:graphicFrameMkLst>
        </pc:graphicFrameChg>
      </pc:sldChg>
      <pc:sldChg chg="modSp">
        <pc:chgData name="Sophie France (2404157)" userId="S::2404157@student.uwtsd.ac.uk::266a7c21-e41c-47ad-a023-83212a5f3115" providerId="AD" clId="Web-{CDEC27A2-1726-C1E8-82FA-F9874B8B3B39}" dt="2026-05-04T10:59:43.158" v="234"/>
        <pc:sldMkLst>
          <pc:docMk/>
          <pc:sldMk cId="3230452294" sldId="268"/>
        </pc:sldMkLst>
        <pc:spChg chg="mod">
          <ac:chgData name="Sophie France (2404157)" userId="S::2404157@student.uwtsd.ac.uk::266a7c21-e41c-47ad-a023-83212a5f3115" providerId="AD" clId="Web-{CDEC27A2-1726-C1E8-82FA-F9874B8B3B39}" dt="2026-05-04T10:59:02.110" v="176" actId="1076"/>
          <ac:spMkLst>
            <pc:docMk/>
            <pc:sldMk cId="3230452294" sldId="268"/>
            <ac:spMk id="3" creationId="{B1C9EF52-9F71-9450-AC0E-3228D6B55C62}"/>
          </ac:spMkLst>
        </pc:spChg>
        <pc:spChg chg="mod">
          <ac:chgData name="Sophie France (2404157)" userId="S::2404157@student.uwtsd.ac.uk::266a7c21-e41c-47ad-a023-83212a5f3115" providerId="AD" clId="Web-{CDEC27A2-1726-C1E8-82FA-F9874B8B3B39}" dt="2026-05-04T10:59:14.470" v="181" actId="1076"/>
          <ac:spMkLst>
            <pc:docMk/>
            <pc:sldMk cId="3230452294" sldId="268"/>
            <ac:spMk id="4" creationId="{D2F45AC6-A088-0DF0-9968-30F396B62E9E}"/>
          </ac:spMkLst>
        </pc:spChg>
        <pc:spChg chg="mod">
          <ac:chgData name="Sophie France (2404157)" userId="S::2404157@student.uwtsd.ac.uk::266a7c21-e41c-47ad-a023-83212a5f3115" providerId="AD" clId="Web-{CDEC27A2-1726-C1E8-82FA-F9874B8B3B39}" dt="2026-05-04T10:59:08.095" v="179" actId="1076"/>
          <ac:spMkLst>
            <pc:docMk/>
            <pc:sldMk cId="3230452294" sldId="268"/>
            <ac:spMk id="13" creationId="{3ACAF9B1-DC7D-354E-F8F6-92F7E1EF5A71}"/>
          </ac:spMkLst>
        </pc:spChg>
        <pc:graphicFrameChg chg="mod modGraphic">
          <ac:chgData name="Sophie France (2404157)" userId="S::2404157@student.uwtsd.ac.uk::266a7c21-e41c-47ad-a023-83212a5f3115" providerId="AD" clId="Web-{CDEC27A2-1726-C1E8-82FA-F9874B8B3B39}" dt="2026-05-04T10:59:37.142" v="191"/>
          <ac:graphicFrameMkLst>
            <pc:docMk/>
            <pc:sldMk cId="3230452294" sldId="268"/>
            <ac:graphicFrameMk id="9" creationId="{3D92134B-33E6-37E6-5285-47D3285B9EC8}"/>
          </ac:graphicFrameMkLst>
        </pc:graphicFrameChg>
        <pc:graphicFrameChg chg="mod modGraphic">
          <ac:chgData name="Sophie France (2404157)" userId="S::2404157@student.uwtsd.ac.uk::266a7c21-e41c-47ad-a023-83212a5f3115" providerId="AD" clId="Web-{CDEC27A2-1726-C1E8-82FA-F9874B8B3B39}" dt="2026-05-04T10:59:43.158" v="234"/>
          <ac:graphicFrameMkLst>
            <pc:docMk/>
            <pc:sldMk cId="3230452294" sldId="268"/>
            <ac:graphicFrameMk id="10" creationId="{FBDB727F-60D2-F238-7291-D599A887D090}"/>
          </ac:graphicFrameMkLst>
        </pc:graphicFrameChg>
      </pc:sldChg>
      <pc:sldChg chg="modSp">
        <pc:chgData name="Sophie France (2404157)" userId="S::2404157@student.uwtsd.ac.uk::266a7c21-e41c-47ad-a023-83212a5f3115" providerId="AD" clId="Web-{CDEC27A2-1726-C1E8-82FA-F9874B8B3B39}" dt="2026-05-04T11:05:15.341" v="251" actId="20577"/>
        <pc:sldMkLst>
          <pc:docMk/>
          <pc:sldMk cId="3223648223" sldId="269"/>
        </pc:sldMkLst>
        <pc:spChg chg="mod">
          <ac:chgData name="Sophie France (2404157)" userId="S::2404157@student.uwtsd.ac.uk::266a7c21-e41c-47ad-a023-83212a5f3115" providerId="AD" clId="Web-{CDEC27A2-1726-C1E8-82FA-F9874B8B3B39}" dt="2026-05-04T11:05:15.341" v="251" actId="20577"/>
          <ac:spMkLst>
            <pc:docMk/>
            <pc:sldMk cId="3223648223" sldId="269"/>
            <ac:spMk id="4" creationId="{4445C00C-4582-C050-6A7A-83A1B4F57206}"/>
          </ac:spMkLst>
        </pc:spChg>
        <pc:spChg chg="mod">
          <ac:chgData name="Sophie France (2404157)" userId="S::2404157@student.uwtsd.ac.uk::266a7c21-e41c-47ad-a023-83212a5f3115" providerId="AD" clId="Web-{CDEC27A2-1726-C1E8-82FA-F9874B8B3B39}" dt="2026-05-04T11:05:10.403" v="250" actId="20577"/>
          <ac:spMkLst>
            <pc:docMk/>
            <pc:sldMk cId="3223648223" sldId="269"/>
            <ac:spMk id="8" creationId="{8FD90740-F424-D227-6831-2DE878C9A22D}"/>
          </ac:spMkLst>
        </pc:spChg>
        <pc:spChg chg="mod">
          <ac:chgData name="Sophie France (2404157)" userId="S::2404157@student.uwtsd.ac.uk::266a7c21-e41c-47ad-a023-83212a5f3115" providerId="AD" clId="Web-{CDEC27A2-1726-C1E8-82FA-F9874B8B3B39}" dt="2026-05-04T11:05:04.981" v="248" actId="20577"/>
          <ac:spMkLst>
            <pc:docMk/>
            <pc:sldMk cId="3223648223" sldId="269"/>
            <ac:spMk id="10" creationId="{D17EB26C-0F90-B377-A353-E6139F4FCFEB}"/>
          </ac:spMkLst>
        </pc:spChg>
      </pc:sldChg>
      <pc:sldChg chg="modSp">
        <pc:chgData name="Sophie France (2404157)" userId="S::2404157@student.uwtsd.ac.uk::266a7c21-e41c-47ad-a023-83212a5f3115" providerId="AD" clId="Web-{CDEC27A2-1726-C1E8-82FA-F9874B8B3B39}" dt="2026-05-04T11:25:29.254" v="1022" actId="20577"/>
        <pc:sldMkLst>
          <pc:docMk/>
          <pc:sldMk cId="559614295" sldId="270"/>
        </pc:sldMkLst>
        <pc:spChg chg="mod">
          <ac:chgData name="Sophie France (2404157)" userId="S::2404157@student.uwtsd.ac.uk::266a7c21-e41c-47ad-a023-83212a5f3115" providerId="AD" clId="Web-{CDEC27A2-1726-C1E8-82FA-F9874B8B3B39}" dt="2026-05-04T11:03:11.806" v="238" actId="20577"/>
          <ac:spMkLst>
            <pc:docMk/>
            <pc:sldMk cId="559614295" sldId="270"/>
            <ac:spMk id="3" creationId="{36E800CD-6AAC-9CF2-97A6-D794788307E7}"/>
          </ac:spMkLst>
        </pc:spChg>
        <pc:spChg chg="mod">
          <ac:chgData name="Sophie France (2404157)" userId="S::2404157@student.uwtsd.ac.uk::266a7c21-e41c-47ad-a023-83212a5f3115" providerId="AD" clId="Web-{CDEC27A2-1726-C1E8-82FA-F9874B8B3B39}" dt="2026-05-04T11:03:08.962" v="237" actId="20577"/>
          <ac:spMkLst>
            <pc:docMk/>
            <pc:sldMk cId="559614295" sldId="270"/>
            <ac:spMk id="4" creationId="{1BEA4490-B997-6DF5-D925-7A86EA47BDA6}"/>
          </ac:spMkLst>
        </pc:spChg>
        <pc:spChg chg="mod">
          <ac:chgData name="Sophie France (2404157)" userId="S::2404157@student.uwtsd.ac.uk::266a7c21-e41c-47ad-a023-83212a5f3115" providerId="AD" clId="Web-{CDEC27A2-1726-C1E8-82FA-F9874B8B3B39}" dt="2026-05-04T11:25:29.254" v="1022" actId="20577"/>
          <ac:spMkLst>
            <pc:docMk/>
            <pc:sldMk cId="559614295" sldId="270"/>
            <ac:spMk id="8" creationId="{6ABDF000-F4F9-7CB5-43D6-F92DD0AD2C48}"/>
          </ac:spMkLst>
        </pc:spChg>
        <pc:spChg chg="mod">
          <ac:chgData name="Sophie France (2404157)" userId="S::2404157@student.uwtsd.ac.uk::266a7c21-e41c-47ad-a023-83212a5f3115" providerId="AD" clId="Web-{CDEC27A2-1726-C1E8-82FA-F9874B8B3B39}" dt="2026-05-04T11:25:26.129" v="1019" actId="20577"/>
          <ac:spMkLst>
            <pc:docMk/>
            <pc:sldMk cId="559614295" sldId="270"/>
            <ac:spMk id="11" creationId="{FF21AC0A-D13C-4D0F-FF4F-070B7D66350C}"/>
          </ac:spMkLst>
        </pc:spChg>
      </pc:sldChg>
      <pc:sldChg chg="modSp add del replId">
        <pc:chgData name="Sophie France (2404157)" userId="S::2404157@student.uwtsd.ac.uk::266a7c21-e41c-47ad-a023-83212a5f3115" providerId="AD" clId="Web-{CDEC27A2-1726-C1E8-82FA-F9874B8B3B39}" dt="2026-05-04T11:12:18.369" v="503"/>
        <pc:sldMkLst>
          <pc:docMk/>
          <pc:sldMk cId="2602820229" sldId="271"/>
        </pc:sldMkLst>
        <pc:graphicFrameChg chg="mod modGraphic">
          <ac:chgData name="Sophie France (2404157)" userId="S::2404157@student.uwtsd.ac.uk::266a7c21-e41c-47ad-a023-83212a5f3115" providerId="AD" clId="Web-{CDEC27A2-1726-C1E8-82FA-F9874B8B3B39}" dt="2026-05-04T11:08:17.065" v="450" actId="1076"/>
          <ac:graphicFrameMkLst>
            <pc:docMk/>
            <pc:sldMk cId="2602820229" sldId="271"/>
            <ac:graphicFrameMk id="8" creationId="{11D42C7A-5104-E9E0-51DF-93E98EC36583}"/>
          </ac:graphicFrameMkLst>
        </pc:graphicFrameChg>
      </pc:sldChg>
      <pc:sldChg chg="modSp add del replId">
        <pc:chgData name="Sophie France (2404157)" userId="S::2404157@student.uwtsd.ac.uk::266a7c21-e41c-47ad-a023-83212a5f3115" providerId="AD" clId="Web-{CDEC27A2-1726-C1E8-82FA-F9874B8B3B39}" dt="2026-05-04T11:20:55.464" v="996"/>
        <pc:sldMkLst>
          <pc:docMk/>
          <pc:sldMk cId="1934150887" sldId="272"/>
        </pc:sldMkLst>
        <pc:graphicFrameChg chg="mod modGraphic">
          <ac:chgData name="Sophie France (2404157)" userId="S::2404157@student.uwtsd.ac.uk::266a7c21-e41c-47ad-a023-83212a5f3115" providerId="AD" clId="Web-{CDEC27A2-1726-C1E8-82FA-F9874B8B3B39}" dt="2026-05-04T11:13:04.714" v="511"/>
          <ac:graphicFrameMkLst>
            <pc:docMk/>
            <pc:sldMk cId="1934150887" sldId="272"/>
            <ac:graphicFrameMk id="8" creationId="{4B2DE1C6-4192-8C9B-2A4F-D242FE6A7D6A}"/>
          </ac:graphicFrameMkLst>
        </pc:graphicFrameChg>
      </pc:sldChg>
      <pc:sldChg chg="addSp delSp modSp add del replId">
        <pc:chgData name="Sophie France (2404157)" userId="S::2404157@student.uwtsd.ac.uk::266a7c21-e41c-47ad-a023-83212a5f3115" providerId="AD" clId="Web-{CDEC27A2-1726-C1E8-82FA-F9874B8B3B39}" dt="2026-05-04T11:20:56.996" v="997"/>
        <pc:sldMkLst>
          <pc:docMk/>
          <pc:sldMk cId="3616736555" sldId="273"/>
        </pc:sldMkLst>
        <pc:graphicFrameChg chg="add mod modGraphic">
          <ac:chgData name="Sophie France (2404157)" userId="S::2404157@student.uwtsd.ac.uk::266a7c21-e41c-47ad-a023-83212a5f3115" providerId="AD" clId="Web-{CDEC27A2-1726-C1E8-82FA-F9874B8B3B39}" dt="2026-05-04T11:16:27.503" v="729"/>
          <ac:graphicFrameMkLst>
            <pc:docMk/>
            <pc:sldMk cId="3616736555" sldId="273"/>
            <ac:graphicFrameMk id="3" creationId="{AF83E78D-B5CA-62B9-D8CB-9C61DE21ADAC}"/>
          </ac:graphicFrameMkLst>
        </pc:graphicFrameChg>
        <pc:graphicFrameChg chg="del">
          <ac:chgData name="Sophie France (2404157)" userId="S::2404157@student.uwtsd.ac.uk::266a7c21-e41c-47ad-a023-83212a5f3115" providerId="AD" clId="Web-{CDEC27A2-1726-C1E8-82FA-F9874B8B3B39}" dt="2026-05-04T11:14:23.639" v="513"/>
          <ac:graphicFrameMkLst>
            <pc:docMk/>
            <pc:sldMk cId="3616736555" sldId="273"/>
            <ac:graphicFrameMk id="8" creationId="{3D845D29-E1D7-D71C-AA35-C998FC50D356}"/>
          </ac:graphicFrameMkLst>
        </pc:graphicFrameChg>
      </pc:sldChg>
      <pc:sldChg chg="addSp delSp modSp add replId">
        <pc:chgData name="Sophie France (2404157)" userId="S::2404157@student.uwtsd.ac.uk::266a7c21-e41c-47ad-a023-83212a5f3115" providerId="AD" clId="Web-{CDEC27A2-1726-C1E8-82FA-F9874B8B3B39}" dt="2026-05-04T11:23:48.642" v="1003" actId="1076"/>
        <pc:sldMkLst>
          <pc:docMk/>
          <pc:sldMk cId="1105396102" sldId="274"/>
        </pc:sldMkLst>
        <pc:spChg chg="mod">
          <ac:chgData name="Sophie France (2404157)" userId="S::2404157@student.uwtsd.ac.uk::266a7c21-e41c-47ad-a023-83212a5f3115" providerId="AD" clId="Web-{CDEC27A2-1726-C1E8-82FA-F9874B8B3B39}" dt="2026-05-04T11:23:33.376" v="998" actId="1076"/>
          <ac:spMkLst>
            <pc:docMk/>
            <pc:sldMk cId="1105396102" sldId="274"/>
            <ac:spMk id="11" creationId="{26949050-D5C8-F3C4-A15F-DB9439646CF9}"/>
          </ac:spMkLst>
        </pc:spChg>
        <pc:spChg chg="mod">
          <ac:chgData name="Sophie France (2404157)" userId="S::2404157@student.uwtsd.ac.uk::266a7c21-e41c-47ad-a023-83212a5f3115" providerId="AD" clId="Web-{CDEC27A2-1726-C1E8-82FA-F9874B8B3B39}" dt="2026-05-04T11:23:36.188" v="999" actId="1076"/>
          <ac:spMkLst>
            <pc:docMk/>
            <pc:sldMk cId="1105396102" sldId="274"/>
            <ac:spMk id="13" creationId="{4BEE2A2F-6726-D34C-02AF-30980A84F6AF}"/>
          </ac:spMkLst>
        </pc:spChg>
        <pc:spChg chg="mod">
          <ac:chgData name="Sophie France (2404157)" userId="S::2404157@student.uwtsd.ac.uk::266a7c21-e41c-47ad-a023-83212a5f3115" providerId="AD" clId="Web-{CDEC27A2-1726-C1E8-82FA-F9874B8B3B39}" dt="2026-05-04T11:23:39.141" v="1000" actId="1076"/>
          <ac:spMkLst>
            <pc:docMk/>
            <pc:sldMk cId="1105396102" sldId="274"/>
            <ac:spMk id="14" creationId="{5EEC0FFF-BD9D-127F-67E6-FC92F8668275}"/>
          </ac:spMkLst>
        </pc:spChg>
        <pc:spChg chg="mod">
          <ac:chgData name="Sophie France (2404157)" userId="S::2404157@student.uwtsd.ac.uk::266a7c21-e41c-47ad-a023-83212a5f3115" providerId="AD" clId="Web-{CDEC27A2-1726-C1E8-82FA-F9874B8B3B39}" dt="2026-05-04T11:23:48.642" v="1003" actId="1076"/>
          <ac:spMkLst>
            <pc:docMk/>
            <pc:sldMk cId="1105396102" sldId="274"/>
            <ac:spMk id="15" creationId="{776F6422-5E4D-F9FA-1E6B-472044E0AA32}"/>
          </ac:spMkLst>
        </pc:spChg>
        <pc:spChg chg="mod">
          <ac:chgData name="Sophie France (2404157)" userId="S::2404157@student.uwtsd.ac.uk::266a7c21-e41c-47ad-a023-83212a5f3115" providerId="AD" clId="Web-{CDEC27A2-1726-C1E8-82FA-F9874B8B3B39}" dt="2026-05-04T11:23:46.329" v="1002" actId="1076"/>
          <ac:spMkLst>
            <pc:docMk/>
            <pc:sldMk cId="1105396102" sldId="274"/>
            <ac:spMk id="16" creationId="{B6B377F6-AE32-5172-3E01-56C1494B28AE}"/>
          </ac:spMkLst>
        </pc:spChg>
        <pc:graphicFrameChg chg="del">
          <ac:chgData name="Sophie France (2404157)" userId="S::2404157@student.uwtsd.ac.uk::266a7c21-e41c-47ad-a023-83212a5f3115" providerId="AD" clId="Web-{CDEC27A2-1726-C1E8-82FA-F9874B8B3B39}" dt="2026-05-04T11:16:55.425" v="731"/>
          <ac:graphicFrameMkLst>
            <pc:docMk/>
            <pc:sldMk cId="1105396102" sldId="274"/>
            <ac:graphicFrameMk id="3" creationId="{A0F27E36-A62D-69B9-2B9B-DDF1B4D61324}"/>
          </ac:graphicFrameMkLst>
        </pc:graphicFrameChg>
        <pc:graphicFrameChg chg="add del mod modGraphic">
          <ac:chgData name="Sophie France (2404157)" userId="S::2404157@student.uwtsd.ac.uk::266a7c21-e41c-47ad-a023-83212a5f3115" providerId="AD" clId="Web-{CDEC27A2-1726-C1E8-82FA-F9874B8B3B39}" dt="2026-05-04T11:19:00.398" v="849"/>
          <ac:graphicFrameMkLst>
            <pc:docMk/>
            <pc:sldMk cId="1105396102" sldId="274"/>
            <ac:graphicFrameMk id="8" creationId="{7A4931FF-92EF-A3BE-77F5-C0A0DC902268}"/>
          </ac:graphicFrameMkLst>
        </pc:graphicFrameChg>
        <pc:graphicFrameChg chg="add mod modGraphic">
          <ac:chgData name="Sophie France (2404157)" userId="S::2404157@student.uwtsd.ac.uk::266a7c21-e41c-47ad-a023-83212a5f3115" providerId="AD" clId="Web-{CDEC27A2-1726-C1E8-82FA-F9874B8B3B39}" dt="2026-05-04T11:20:48.308" v="995" actId="1076"/>
          <ac:graphicFrameMkLst>
            <pc:docMk/>
            <pc:sldMk cId="1105396102" sldId="274"/>
            <ac:graphicFrameMk id="9" creationId="{273F5FDB-47BD-4FAD-4FC2-9B425A8942BF}"/>
          </ac:graphicFrameMkLst>
        </pc:graphicFrameChg>
      </pc:sldChg>
      <pc:sldChg chg="addSp delSp modSp new">
        <pc:chgData name="Sophie France (2404157)" userId="S::2404157@student.uwtsd.ac.uk::266a7c21-e41c-47ad-a023-83212a5f3115" providerId="AD" clId="Web-{CDEC27A2-1726-C1E8-82FA-F9874B8B3B39}" dt="2026-05-04T11:32:50.502" v="1368" actId="20577"/>
        <pc:sldMkLst>
          <pc:docMk/>
          <pc:sldMk cId="3094341935" sldId="275"/>
        </pc:sldMkLst>
        <pc:spChg chg="mod">
          <ac:chgData name="Sophie France (2404157)" userId="S::2404157@student.uwtsd.ac.uk::266a7c21-e41c-47ad-a023-83212a5f3115" providerId="AD" clId="Web-{CDEC27A2-1726-C1E8-82FA-F9874B8B3B39}" dt="2026-05-04T11:32:50.502" v="1368" actId="20577"/>
          <ac:spMkLst>
            <pc:docMk/>
            <pc:sldMk cId="3094341935" sldId="275"/>
            <ac:spMk id="2" creationId="{57C20932-DA65-6CD6-DB61-61F2D1EF248D}"/>
          </ac:spMkLst>
        </pc:spChg>
        <pc:spChg chg="del mod">
          <ac:chgData name="Sophie France (2404157)" userId="S::2404157@student.uwtsd.ac.uk::266a7c21-e41c-47ad-a023-83212a5f3115" providerId="AD" clId="Web-{CDEC27A2-1726-C1E8-82FA-F9874B8B3B39}" dt="2026-05-04T11:30:16.716" v="1068"/>
          <ac:spMkLst>
            <pc:docMk/>
            <pc:sldMk cId="3094341935" sldId="275"/>
            <ac:spMk id="3" creationId="{3E076A9E-9B74-FCEF-488F-D5E33542D073}"/>
          </ac:spMkLst>
        </pc:spChg>
        <pc:graphicFrameChg chg="add mod modGraphic">
          <ac:chgData name="Sophie France (2404157)" userId="S::2404157@student.uwtsd.ac.uk::266a7c21-e41c-47ad-a023-83212a5f3115" providerId="AD" clId="Web-{CDEC27A2-1726-C1E8-82FA-F9874B8B3B39}" dt="2026-05-04T11:32:46.737" v="1367" actId="1076"/>
          <ac:graphicFrameMkLst>
            <pc:docMk/>
            <pc:sldMk cId="3094341935" sldId="275"/>
            <ac:graphicFrameMk id="7" creationId="{C7F1FFFF-6DF2-4E03-765E-0E81E357601E}"/>
          </ac:graphicFrameMkLst>
        </pc:graphicFrameChg>
      </pc:sldChg>
    </pc:docChg>
  </pc:docChgLst>
  <pc:docChgLst>
    <pc:chgData name="Sophie France (2404157)" userId="S::2404157@student.uwtsd.ac.uk::266a7c21-e41c-47ad-a023-83212a5f3115" providerId="AD" clId="Web-{101D53FB-E570-00DE-9828-C252C68CE42A}"/>
    <pc:docChg chg="modSld">
      <pc:chgData name="Sophie France (2404157)" userId="S::2404157@student.uwtsd.ac.uk::266a7c21-e41c-47ad-a023-83212a5f3115" providerId="AD" clId="Web-{101D53FB-E570-00DE-9828-C252C68CE42A}" dt="2026-04-20T09:12:17.977" v="19" actId="20577"/>
      <pc:docMkLst>
        <pc:docMk/>
      </pc:docMkLst>
      <pc:sldChg chg="modSp">
        <pc:chgData name="Sophie France (2404157)" userId="S::2404157@student.uwtsd.ac.uk::266a7c21-e41c-47ad-a023-83212a5f3115" providerId="AD" clId="Web-{101D53FB-E570-00DE-9828-C252C68CE42A}" dt="2026-04-20T09:12:17.977" v="19" actId="20577"/>
        <pc:sldMkLst>
          <pc:docMk/>
          <pc:sldMk cId="109857222" sldId="256"/>
        </pc:sldMkLst>
        <pc:spChg chg="mod">
          <ac:chgData name="Sophie France (2404157)" userId="S::2404157@student.uwtsd.ac.uk::266a7c21-e41c-47ad-a023-83212a5f3115" providerId="AD" clId="Web-{101D53FB-E570-00DE-9828-C252C68CE42A}" dt="2026-04-20T09:12:02.008" v="10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ophie France (2404157)" userId="S::2404157@student.uwtsd.ac.uk::266a7c21-e41c-47ad-a023-83212a5f3115" providerId="AD" clId="Web-{101D53FB-E570-00DE-9828-C252C68CE42A}" dt="2026-04-20T09:12:17.977" v="19" actId="20577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5185BB-8B07-4DC9-86F3-2A225C77748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0200" y="1261872"/>
            <a:ext cx="7638222" cy="2852928"/>
          </a:xfrm>
        </p:spPr>
        <p:txBody>
          <a:bodyPr anchor="b">
            <a:normAutofit/>
          </a:bodyPr>
          <a:lstStyle>
            <a:lvl1pPr algn="l">
              <a:lnSpc>
                <a:spcPct val="130000"/>
              </a:lnSpc>
              <a:defRPr sz="3600" spc="13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14D496A-6E7A-4923-8ED5-B4164125DE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00200" y="4681728"/>
            <a:ext cx="7638222" cy="929296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lnSpc>
                <a:spcPct val="130000"/>
              </a:lnSpc>
              <a:buNone/>
              <a:defRPr sz="1600" b="1" cap="all" spc="600" baseline="0"/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5E3D20-43DC-4C14-8CFF-18545AED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C70CF7-838D-41F7-9297-B5F83BDCEB13}" type="datetimeFigureOut">
              <a:rPr lang="en-US" dirty="0"/>
              <a:t>5/4/2026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4FC300-5AFC-418B-85FD-EFA94BD7AF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9C7E81-ED3C-4DB0-8E74-AD2A87E6BE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 dirty="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F0C817C9-850F-4FB6-B93B-CF3076C4A5C1}"/>
              </a:ext>
            </a:extLst>
          </p:cNvPr>
          <p:cNvGrpSpPr/>
          <p:nvPr/>
        </p:nvGrpSpPr>
        <p:grpSpPr>
          <a:xfrm flipH="1">
            <a:off x="0" y="0"/>
            <a:ext cx="567782" cy="3306479"/>
            <a:chOff x="11619770" y="-2005"/>
            <a:chExt cx="567782" cy="3306479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159433A8-B67D-4675-AFDE-131069A709FC}"/>
                </a:ext>
              </a:extLst>
            </p:cNvPr>
            <p:cNvSpPr/>
            <p:nvPr/>
          </p:nvSpPr>
          <p:spPr>
            <a:xfrm flipV="1">
              <a:off x="11619770" y="373807"/>
              <a:ext cx="526228" cy="2930667"/>
            </a:xfrm>
            <a:custGeom>
              <a:avLst/>
              <a:gdLst/>
              <a:ahLst/>
              <a:cxnLst/>
              <a:rect l="l" t="t" r="r" b="b"/>
              <a:pathLst>
                <a:path w="757287" h="3694096">
                  <a:moveTo>
                    <a:pt x="757287" y="3694096"/>
                  </a:moveTo>
                  <a:lnTo>
                    <a:pt x="757287" y="0"/>
                  </a:lnTo>
                  <a:lnTo>
                    <a:pt x="0" y="0"/>
                  </a:lnTo>
                  <a:lnTo>
                    <a:pt x="0" y="3686094"/>
                  </a:lnTo>
                  <a:close/>
                </a:path>
              </a:pathLst>
            </a:custGeom>
            <a:blipFill dpi="0" rotWithShape="1">
              <a:blip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rcRect/>
              <a:tile tx="0" ty="0" sx="6000" sy="6000" flip="none" algn="tl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E1CD1C45-6A4D-4237-B39C-2D58F401A8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H="1" flipV="1">
              <a:off x="11980943" y="-2005"/>
              <a:ext cx="206609" cy="2021305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</p:spTree>
    <p:extLst>
      <p:ext uri="{BB962C8B-B14F-4D97-AF65-F5344CB8AC3E}">
        <p14:creationId xmlns:p14="http://schemas.microsoft.com/office/powerpoint/2010/main" val="22694335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B25F8D-0421-4AEC-9C40-A13163EC8A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037680-115A-411F-AEF6-4AC2096B4A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8662" y="2019299"/>
            <a:ext cx="10357666" cy="4114801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0CC193-1304-4D0F-8331-14D4EC08EF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4069DA-BCAC-469D-B81F-5CD529FD1EE6}" type="datetimeFigureOut">
              <a:rPr lang="en-US" dirty="0"/>
              <a:t>5/4/2026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F455C1-CD32-4050-BAFF-51CC6B62DF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0AF608-FF11-4CBE-B717-5D56AE67DD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45205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val 7">
            <a:extLst>
              <a:ext uri="{FF2B5EF4-FFF2-40B4-BE49-F238E27FC236}">
                <a16:creationId xmlns:a16="http://schemas.microsoft.com/office/drawing/2014/main" id="{BD23A02E-6DCF-427A-8CFD-281B2185C7F0}"/>
              </a:ext>
            </a:extLst>
          </p:cNvPr>
          <p:cNvSpPr/>
          <p:nvPr/>
        </p:nvSpPr>
        <p:spPr>
          <a:xfrm>
            <a:off x="3242985" y="511814"/>
            <a:ext cx="5706031" cy="5706031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>
            <a:outerShdw dist="165100" dir="2220000" algn="tr" rotWithShape="0">
              <a:schemeClr val="tx1"/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6B4C32-F19C-44F3-8EF8-1F506D74DD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9192" y="1709738"/>
            <a:ext cx="4893617" cy="2553893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0889729-131C-4F78-9DAA-E9EE28EA91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062249" y="4540468"/>
            <a:ext cx="4067503" cy="1154037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ctr">
              <a:buNone/>
              <a:defRPr sz="1600" b="1" cap="all" spc="6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24E608-AC1F-41FB-974A-BD619C6C26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34B3F2-5297-4D62-BDB7-590764A696AF}" type="datetimeFigureOut">
              <a:rPr lang="en-US" dirty="0"/>
              <a:t>5/4/2026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986158-8B03-45C3-891D-0357B198B6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C3B054-E8A2-43FD-B0FB-B1CCFA4BC0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32337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D64AA7-6D5A-402E-AD1A-880F2BDB7E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0D32B6-F9D8-4A43-B52C-336CFAB00A5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12976" y="2019299"/>
            <a:ext cx="4995019" cy="4157663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50CDD9-5742-4A34-BA72-7CCA72D914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3718" y="2019299"/>
            <a:ext cx="5027954" cy="4157663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02783AA-D2AB-4385-A91F-870CB65646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0FAC0-A4F5-4A85-98AE-9E6BDD843B92}" type="datetimeFigureOut">
              <a:rPr lang="en-US" dirty="0"/>
              <a:t>5/4/2026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55AAD9C-5CA2-4DA1-84D3-B1838979F6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51AB3C7-9574-47BC-932D-782BEE9989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6492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44C468-781B-4BC5-8DEA-B9EF2BF90D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1460" y="369168"/>
            <a:ext cx="10458729" cy="143981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67223F-48E4-491D-AB5D-5FC8A0C566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00101" y="1843067"/>
            <a:ext cx="5007894" cy="662007"/>
          </a:xfrm>
          <a:prstGeom prst="rect">
            <a:avLst/>
          </a:prstGeom>
        </p:spPr>
        <p:txBody>
          <a:bodyPr anchor="b">
            <a:norm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D6B764-4B87-42FF-ABAA-69B07B88FF4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00101" y="2505075"/>
            <a:ext cx="5007894" cy="3684588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4357B9-406F-4BF9-B8FB-C53421EEF5A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6061" y="1843067"/>
            <a:ext cx="4994128" cy="662007"/>
          </a:xfrm>
          <a:prstGeom prst="rect">
            <a:avLst/>
          </a:prstGeom>
        </p:spPr>
        <p:txBody>
          <a:bodyPr anchor="b">
            <a:norm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20462B-1939-4DAA-A7DD-6BDC95054A6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6061" y="2505075"/>
            <a:ext cx="4994128" cy="3684588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76C938B-C4C2-4FA9-85CA-9CD742CD75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F58DF-B20E-4829-8712-7D40EB90064E}" type="datetimeFigureOut">
              <a:rPr lang="en-US" dirty="0"/>
              <a:t>5/4/2026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1AD8886-0D28-4D49-8D43-151D37E948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72FDDE8-E9F8-4B6C-9A40-829617A7C8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37645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6AE3D8-6C35-428B-B2F2-251FDE10BD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0100" y="983769"/>
            <a:ext cx="10094770" cy="1180574"/>
          </a:xfrm>
          <a:solidFill>
            <a:schemeClr val="accent1">
              <a:lumMod val="20000"/>
              <a:lumOff val="80000"/>
            </a:schemeClr>
          </a:solidFill>
          <a:effectLst>
            <a:outerShdw dist="165100" dir="18900000" algn="bl" rotWithShape="0">
              <a:prstClr val="black"/>
            </a:outerShdw>
          </a:effectLst>
        </p:spPr>
        <p:txBody>
          <a:bodyPr/>
          <a:lstStyle>
            <a:lvl1pPr marL="182880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F0B8015-E11A-42CA-AE88-7BD73F87E5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952F2A-FD05-43F8-9927-AF9F6AA75EA1}" type="datetimeFigureOut">
              <a:rPr lang="en-US" dirty="0"/>
              <a:t>5/4/2026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7309078-34CA-45CD-B479-03906A265C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D03258-F989-47B2-A643-A60CD8A77B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28846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7DA2F31-48B6-40CE-A364-3CE73FD859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12728-8AF2-421E-A3EE-3D32DADA7E63}" type="datetimeFigureOut">
              <a:rPr lang="en-US" dirty="0"/>
              <a:t>5/4/2026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17EEA00-F166-41EB-9331-CA99BB70F0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3BB051F-F8FC-4FF6-9783-45F9FE7AC3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58406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508635-A5AF-48F4-8CD2-FB0E011139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987425"/>
            <a:ext cx="3932237" cy="1600200"/>
          </a:xfrm>
        </p:spPr>
        <p:txBody>
          <a:bodyPr anchor="t">
            <a:normAutofit/>
          </a:bodyPr>
          <a:lstStyle>
            <a:lvl1pPr>
              <a:defRPr sz="2800" b="1"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E15E0E-DCC0-4781-A608-962B1241B5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9826" y="987425"/>
            <a:ext cx="6045562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121F43E-3D50-4A1C-A289-B3D0DD0E710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743200"/>
            <a:ext cx="3932237" cy="3127376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E70E3A-6639-4EA0-8305-C1899DAB49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F64D57-1513-4084-818F-075C9D0922CD}" type="datetimeFigureOut">
              <a:rPr lang="en-US" dirty="0"/>
              <a:t>5/4/2026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6AFD57-4189-42FB-B29E-96366E51B4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AF5E2EC-8483-4FBC-9D29-C19025FA8F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17614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5CE581-A090-4AE9-9965-B06BDB52BD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987425"/>
            <a:ext cx="3932237" cy="1600200"/>
          </a:xfrm>
        </p:spPr>
        <p:txBody>
          <a:bodyPr anchor="t">
            <a:normAutofit/>
          </a:bodyPr>
          <a:lstStyle>
            <a:lvl1pPr>
              <a:defRPr sz="2800" b="1"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839DEF4-262F-4ACF-9B29-3D4B819E7065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353969" y="987425"/>
            <a:ext cx="5694503" cy="4873625"/>
          </a:xfrm>
          <a:prstGeom prst="rect">
            <a:avLst/>
          </a:prstGeo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4ED7CBB-7A6F-441E-9072-2494B952FA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743200"/>
            <a:ext cx="3932237" cy="3127376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2159692-77BE-4A7D-AA70-635007A6E9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1DC6D-53F2-404B-944C-46E1F58C3149}" type="datetimeFigureOut">
              <a:rPr lang="en-US" dirty="0"/>
              <a:t>5/4/2026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B9A4DA-63AF-4D6A-98DB-E1D0AC741E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6B7958-B19B-4C23-A82F-DD4E4B912B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283569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2958AD-1CAD-45B3-B83D-DC9D33CD61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153F2E-0397-4423-8A88-D0059DEAF0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08662" y="2019299"/>
            <a:ext cx="10357666" cy="4114801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7ADDE1-7025-4FA9-822D-4816850854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36330A-4522-49F4-ACCE-A07321703478}" type="datetimeFigureOut">
              <a:rPr lang="en-US" dirty="0"/>
              <a:t>5/4/2026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2A73E0-F328-46DC-98BE-CA0981F75A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652226-010C-494F-8BE8-BF91F3553D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 dirty="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9F89E9C4-9D18-4529-BC0C-68EAE507CDF8}"/>
              </a:ext>
            </a:extLst>
          </p:cNvPr>
          <p:cNvGrpSpPr/>
          <p:nvPr/>
        </p:nvGrpSpPr>
        <p:grpSpPr>
          <a:xfrm flipH="1" flipV="1">
            <a:off x="0" y="3551521"/>
            <a:ext cx="567782" cy="3306479"/>
            <a:chOff x="11619770" y="-2005"/>
            <a:chExt cx="567782" cy="3306479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D7DF5937-0C03-4786-AB62-3CF7CECB92D6}"/>
                </a:ext>
              </a:extLst>
            </p:cNvPr>
            <p:cNvSpPr/>
            <p:nvPr/>
          </p:nvSpPr>
          <p:spPr>
            <a:xfrm flipV="1">
              <a:off x="11619770" y="373807"/>
              <a:ext cx="526228" cy="2930667"/>
            </a:xfrm>
            <a:custGeom>
              <a:avLst/>
              <a:gdLst/>
              <a:ahLst/>
              <a:cxnLst/>
              <a:rect l="l" t="t" r="r" b="b"/>
              <a:pathLst>
                <a:path w="757287" h="3694096">
                  <a:moveTo>
                    <a:pt x="757287" y="3694096"/>
                  </a:moveTo>
                  <a:lnTo>
                    <a:pt x="757287" y="0"/>
                  </a:lnTo>
                  <a:lnTo>
                    <a:pt x="0" y="0"/>
                  </a:lnTo>
                  <a:lnTo>
                    <a:pt x="0" y="3686094"/>
                  </a:lnTo>
                  <a:close/>
                </a:path>
              </a:pathLst>
            </a:custGeom>
            <a:blipFill dpi="0" rotWithShape="1">
              <a:blip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rcRect/>
              <a:tile tx="0" ty="0" sx="6000" sy="6000" flip="none" algn="tl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E9AD93DB-2DB0-4B2D-884B-6EC4534432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H="1" flipV="1">
              <a:off x="11980943" y="-2005"/>
              <a:ext cx="206609" cy="2021305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</p:spTree>
    <p:extLst>
      <p:ext uri="{BB962C8B-B14F-4D97-AF65-F5344CB8AC3E}">
        <p14:creationId xmlns:p14="http://schemas.microsoft.com/office/powerpoint/2010/main" val="22927905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9C635D0-31D9-44E1-911D-F7D5D540099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853914" y="624313"/>
            <a:ext cx="2537986" cy="5509787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7F9230-1FA4-439D-A800-B5F006F07C0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00100" y="624313"/>
            <a:ext cx="7816542" cy="5509787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5AB2A3-7055-43AF-8BAB-0A9B744486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EC5DDF-A796-4D56-9973-341789785817}" type="datetimeFigureOut">
              <a:rPr lang="en-US" dirty="0"/>
              <a:t>5/4/2026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9A1821-A311-49CD-BCB4-B4BC886610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37C6A8-813A-486A-AA90-AB28935F2B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‹#›</a:t>
            </a:fld>
            <a:endParaRPr lang="en-US" dirty="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F38C7A17-06CC-442C-A876-A51B2B556508}"/>
              </a:ext>
            </a:extLst>
          </p:cNvPr>
          <p:cNvGrpSpPr/>
          <p:nvPr/>
        </p:nvGrpSpPr>
        <p:grpSpPr>
          <a:xfrm flipH="1" flipV="1">
            <a:off x="0" y="3551521"/>
            <a:ext cx="567782" cy="3306479"/>
            <a:chOff x="11619770" y="-2005"/>
            <a:chExt cx="567782" cy="3306479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54C1798A-2980-4F34-8355-7BCB6B295322}"/>
                </a:ext>
              </a:extLst>
            </p:cNvPr>
            <p:cNvSpPr/>
            <p:nvPr/>
          </p:nvSpPr>
          <p:spPr>
            <a:xfrm flipV="1">
              <a:off x="11619770" y="373807"/>
              <a:ext cx="526228" cy="2930667"/>
            </a:xfrm>
            <a:custGeom>
              <a:avLst/>
              <a:gdLst/>
              <a:ahLst/>
              <a:cxnLst/>
              <a:rect l="l" t="t" r="r" b="b"/>
              <a:pathLst>
                <a:path w="757287" h="3694096">
                  <a:moveTo>
                    <a:pt x="757287" y="3694096"/>
                  </a:moveTo>
                  <a:lnTo>
                    <a:pt x="757287" y="0"/>
                  </a:lnTo>
                  <a:lnTo>
                    <a:pt x="0" y="0"/>
                  </a:lnTo>
                  <a:lnTo>
                    <a:pt x="0" y="3686094"/>
                  </a:lnTo>
                  <a:close/>
                </a:path>
              </a:pathLst>
            </a:custGeom>
            <a:blipFill dpi="0" rotWithShape="1">
              <a:blip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rcRect/>
              <a:tile tx="0" ty="0" sx="6000" sy="6000" flip="none" algn="tl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59D7542C-E4AE-488F-BC75-2E7ED83910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H="1" flipV="1">
              <a:off x="11980943" y="-2005"/>
              <a:ext cx="206609" cy="2021305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</p:spTree>
    <p:extLst>
      <p:ext uri="{BB962C8B-B14F-4D97-AF65-F5344CB8AC3E}">
        <p14:creationId xmlns:p14="http://schemas.microsoft.com/office/powerpoint/2010/main" val="16826935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sv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586DAE1-1F65-43B8-A400-95E6DEEDCD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61" y="365125"/>
            <a:ext cx="10357666" cy="143845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75C993-A44B-4C2D-818E-4C9000BB05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08662" y="2019299"/>
            <a:ext cx="10357666" cy="41148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A21B6E-ECC6-47D0-9C14-812B746F156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95014" y="634204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100" baseline="0">
                <a:solidFill>
                  <a:schemeClr val="tx1"/>
                </a:solidFill>
              </a:defRPr>
            </a:lvl1pPr>
          </a:lstStyle>
          <a:p>
            <a:fld id="{3716B609-2A26-46AA-B595-3671F5470576}" type="datetimeFigureOut">
              <a:rPr lang="en-US" dirty="0"/>
              <a:t>5/4/2026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09A716-DEA9-48A9-A5BC-0F392D2B49A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696200" y="6342042"/>
            <a:ext cx="347012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5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9CB69E-A0E4-4558-9C62-4CD8CDD2A5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66329" y="6342042"/>
            <a:ext cx="52622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100" baseline="0">
                <a:solidFill>
                  <a:schemeClr val="tx1"/>
                </a:solidFill>
              </a:defRPr>
            </a:lvl1pPr>
          </a:lstStyle>
          <a:p>
            <a:fld id="{8DFDE724-0293-4953-AE9D-4D814FA589B0}" type="slidenum">
              <a:rPr lang="en-US" dirty="0"/>
              <a:t>‹#›</a:t>
            </a:fld>
            <a:endParaRPr lang="en-US" dirty="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B6ECC43-D65E-4A7B-A76B-D278A2184166}"/>
              </a:ext>
            </a:extLst>
          </p:cNvPr>
          <p:cNvGrpSpPr/>
          <p:nvPr/>
        </p:nvGrpSpPr>
        <p:grpSpPr>
          <a:xfrm flipV="1">
            <a:off x="11626076" y="3551521"/>
            <a:ext cx="567782" cy="3306479"/>
            <a:chOff x="11619770" y="-2005"/>
            <a:chExt cx="567782" cy="3306479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7EE443C5-5AB9-407B-A8C3-011BB14FEF06}"/>
                </a:ext>
              </a:extLst>
            </p:cNvPr>
            <p:cNvSpPr/>
            <p:nvPr/>
          </p:nvSpPr>
          <p:spPr>
            <a:xfrm flipV="1">
              <a:off x="11619770" y="373807"/>
              <a:ext cx="526228" cy="2930667"/>
            </a:xfrm>
            <a:custGeom>
              <a:avLst/>
              <a:gdLst/>
              <a:ahLst/>
              <a:cxnLst/>
              <a:rect l="l" t="t" r="r" b="b"/>
              <a:pathLst>
                <a:path w="757287" h="3694096">
                  <a:moveTo>
                    <a:pt x="757287" y="3694096"/>
                  </a:moveTo>
                  <a:lnTo>
                    <a:pt x="757287" y="0"/>
                  </a:lnTo>
                  <a:lnTo>
                    <a:pt x="0" y="0"/>
                  </a:lnTo>
                  <a:lnTo>
                    <a:pt x="0" y="3686094"/>
                  </a:lnTo>
                  <a:close/>
                </a:path>
              </a:pathLst>
            </a:custGeom>
            <a:blipFill dpi="0" rotWithShape="1">
              <a:blip>
                <a:extLst>
                  <a:ext uri="{96DAC541-7B7A-43D3-8B79-37D633B846F1}">
                    <asvg:svgBlip xmlns:asvg="http://schemas.microsoft.com/office/drawing/2016/SVG/main" r:embed="rId13"/>
                  </a:ext>
                </a:extLst>
              </a:blip>
              <a:srcRect/>
              <a:tile tx="0" ty="0" sx="6000" sy="6000" flip="none" algn="tl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4538C9FA-DA5E-4785-8F4A-CA481A3A65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H="1" flipV="1">
              <a:off x="11980943" y="-2005"/>
              <a:ext cx="206609" cy="2021305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</p:spTree>
    <p:extLst>
      <p:ext uri="{BB962C8B-B14F-4D97-AF65-F5344CB8AC3E}">
        <p14:creationId xmlns:p14="http://schemas.microsoft.com/office/powerpoint/2010/main" val="20490288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hdr="0"/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3200" kern="1200" cap="all" spc="7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SzPct val="8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30000"/>
        </a:lnSpc>
        <a:spcBef>
          <a:spcPts val="500"/>
        </a:spcBef>
        <a:buSzPct val="100000"/>
        <a:buFont typeface="Avenir Next LT Pro Light" panose="020B0304020202020204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3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defTabSz="914400" rtl="0" eaLnBrk="1" latinLnBrk="0" hangingPunct="1">
        <a:lnSpc>
          <a:spcPct val="130000"/>
        </a:lnSpc>
        <a:spcBef>
          <a:spcPts val="500"/>
        </a:spcBef>
        <a:buSzPct val="100000"/>
        <a:buFont typeface="Avenir Next LT Pro Light" panose="020B0304020202020204" pitchFamily="34" charset="0"/>
        <a:buChar char="–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228600" algn="l" defTabSz="914400" rtl="0" eaLnBrk="1" latinLnBrk="0" hangingPunct="1">
        <a:lnSpc>
          <a:spcPct val="13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592">
          <p15:clr>
            <a:srgbClr val="F26B43"/>
          </p15:clr>
        </p15:guide>
        <p15:guide id="2" pos="504">
          <p15:clr>
            <a:srgbClr val="F26B43"/>
          </p15:clr>
        </p15:guide>
        <p15:guide id="3" pos="7176">
          <p15:clr>
            <a:srgbClr val="F26B43"/>
          </p15:clr>
        </p15:guide>
        <p15:guide id="5" orient="horz" pos="1272">
          <p15:clr>
            <a:srgbClr val="F26B43"/>
          </p15:clr>
        </p15:guide>
        <p15:guide id="6" orient="horz" pos="1728">
          <p15:clr>
            <a:srgbClr val="F26B43"/>
          </p15:clr>
        </p15:guide>
        <p15:guide id="7" orient="horz" pos="3864">
          <p15:clr>
            <a:srgbClr val="F26B43"/>
          </p15:clr>
        </p15:guide>
        <p15:guide id="8" orient="horz" pos="3432">
          <p15:clr>
            <a:srgbClr val="F26B43"/>
          </p15:clr>
        </p15:guide>
        <p15:guide id="9" pos="1008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trainingforclimbing.com/overnight-recovery-tactics-for-weekend-warriors/" TargetMode="External"/><Relationship Id="rId2" Type="http://schemas.openxmlformats.org/officeDocument/2006/relationships/hyperlink" Target="https://www.uksport.gov.uk/sports/olympic/sport-climbin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copilot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42" y="2006485"/>
            <a:ext cx="5502140" cy="865742"/>
          </a:xfrm>
        </p:spPr>
        <p:txBody>
          <a:bodyPr anchor="t">
            <a:normAutofit/>
          </a:bodyPr>
          <a:lstStyle/>
          <a:p>
            <a:r>
              <a:rPr lang="en-US" u="sng"/>
              <a:t>Research methods</a:t>
            </a:r>
            <a:r>
              <a:rPr lang="en-US" dirty="0"/>
              <a:t> </a:t>
            </a:r>
          </a:p>
        </p:txBody>
      </p:sp>
      <p:pic>
        <p:nvPicPr>
          <p:cNvPr id="4" name="Picture 3" descr="Sport Climbing | UK Sport">
            <a:extLst>
              <a:ext uri="{FF2B5EF4-FFF2-40B4-BE49-F238E27FC236}">
                <a16:creationId xmlns:a16="http://schemas.microsoft.com/office/drawing/2014/main" id="{D42500FC-C567-2095-0262-573B1300AE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58694" y="1322781"/>
            <a:ext cx="5503898" cy="3532719"/>
          </a:xfrm>
          <a:prstGeom prst="rect">
            <a:avLst/>
          </a:prstGeom>
          <a:noFill/>
        </p:spPr>
      </p:pic>
      <p:sp>
        <p:nvSpPr>
          <p:cNvPr id="3" name="Subtitle 2"/>
          <p:cNvSpPr>
            <a:spLocks noGrp="1"/>
          </p:cNvSpPr>
          <p:nvPr>
            <p:ph type="body" sz="half" idx="2"/>
          </p:nvPr>
        </p:nvSpPr>
        <p:spPr>
          <a:xfrm>
            <a:off x="261402" y="3808164"/>
            <a:ext cx="3932237" cy="1052533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US">
                <a:latin typeface="Aptos"/>
              </a:rPr>
              <a:t>2404157</a:t>
            </a:r>
          </a:p>
          <a:p>
            <a:r>
              <a:rPr lang="en-US">
                <a:latin typeface="Aptos"/>
              </a:rPr>
              <a:t>Sophie France</a:t>
            </a:r>
          </a:p>
          <a:p>
            <a:r>
              <a:rPr lang="en-US">
                <a:latin typeface="Aptos"/>
              </a:rPr>
              <a:t>Sport and Exercise Therapy</a:t>
            </a:r>
            <a:endParaRPr lang="en-US" dirty="0">
              <a:latin typeface="Aptos"/>
            </a:endParaRPr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2E156CE0-1980-1B37-35C8-9BB90C5FD77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5014" y="6342042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DC4B4BC1-4E50-49A5-B71A-36D0D6E66161}" type="datetime1">
              <a:pPr>
                <a:spcAft>
                  <a:spcPts val="600"/>
                </a:spcAft>
              </a:pPr>
              <a:t>5/4/2026</a:t>
            </a:fld>
            <a:endParaRPr lang="en-US"/>
          </a:p>
        </p:txBody>
      </p:sp>
      <p:sp>
        <p:nvSpPr>
          <p:cNvPr id="11" name="Footer Placeholder 5">
            <a:extLst>
              <a:ext uri="{FF2B5EF4-FFF2-40B4-BE49-F238E27FC236}">
                <a16:creationId xmlns:a16="http://schemas.microsoft.com/office/drawing/2014/main" id="{5EB45F42-0C0F-F064-5105-01C8A200B3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696200" y="6342042"/>
            <a:ext cx="3470128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13" name="Slide Number Placeholder 6">
            <a:extLst>
              <a:ext uri="{FF2B5EF4-FFF2-40B4-BE49-F238E27FC236}">
                <a16:creationId xmlns:a16="http://schemas.microsoft.com/office/drawing/2014/main" id="{7F523976-BF6A-4A48-8E48-DCC13BD398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66329" y="6342042"/>
            <a:ext cx="526228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8DFDE724-0293-4953-AE9D-4D814FA589B0}" type="slidenum">
              <a:rPr lang="en-US" dirty="0"/>
              <a:pPr>
                <a:spcAft>
                  <a:spcPts val="600"/>
                </a:spcAft>
              </a:pPr>
              <a:t>1</a:t>
            </a:fld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0A744E2-0548-C600-0C77-D3FB90BF59E0}"/>
              </a:ext>
            </a:extLst>
          </p:cNvPr>
          <p:cNvSpPr txBox="1"/>
          <p:nvPr/>
        </p:nvSpPr>
        <p:spPr>
          <a:xfrm>
            <a:off x="10483781" y="4854428"/>
            <a:ext cx="1704473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latin typeface="Aptos"/>
              </a:rPr>
              <a:t>Image 1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9E3349-1217-01CB-D43B-729757D68C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151" y="298871"/>
            <a:ext cx="4336188" cy="663767"/>
          </a:xfrm>
        </p:spPr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14E2754-BA02-3E65-C511-6EE522E2B3E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932294" y="3165513"/>
            <a:ext cx="9055079" cy="78629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b="1" u="sng">
                <a:highlight>
                  <a:srgbClr val="FFFFFF"/>
                </a:highlight>
                <a:latin typeface="Aptos"/>
              </a:rPr>
              <a:t>Which recovery method is most beneficial in climbing?</a:t>
            </a:r>
            <a:endParaRPr lang="en-US" sz="2400" b="1">
              <a:highlight>
                <a:srgbClr val="FFFFFF"/>
              </a:highlight>
              <a:latin typeface="Aptos"/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62F6628-F8E6-38EB-9FB9-814DE5B9F6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A1D515-5301-405E-9B2F-B07141EB2DDA}" type="datetime1">
              <a:t>5/4/2026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1AE694A-E3D4-A6AC-FED0-47BDE8F2E2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CCEB86D-32E5-5B10-0762-5ED4772719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2</a:t>
            </a:fld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C4F0517-8818-D616-002B-53E7422B0CA6}"/>
              </a:ext>
            </a:extLst>
          </p:cNvPr>
          <p:cNvSpPr txBox="1"/>
          <p:nvPr/>
        </p:nvSpPr>
        <p:spPr>
          <a:xfrm>
            <a:off x="116329" y="1104949"/>
            <a:ext cx="4704999" cy="1661993"/>
          </a:xfrm>
          <a:prstGeom prst="rect">
            <a:avLst/>
          </a:prstGeom>
          <a:noFill/>
          <a:ln>
            <a:solidFill>
              <a:schemeClr val="accent6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latin typeface="Aptos"/>
              </a:rPr>
              <a:t>Climbing has become a popular sport in recent years. </a:t>
            </a:r>
            <a:endParaRPr lang="en-US" dirty="0">
              <a:latin typeface="Aptos"/>
            </a:endParaRPr>
          </a:p>
          <a:p>
            <a:r>
              <a:rPr lang="en-US" dirty="0">
                <a:latin typeface="Aptos"/>
              </a:rPr>
              <a:t>It presents a number of physical and mental challenges and can be done </a:t>
            </a:r>
            <a:r>
              <a:rPr lang="en-US" dirty="0">
                <a:latin typeface="Aptos"/>
                <a:ea typeface="+mn-lt"/>
                <a:cs typeface="+mn-lt"/>
              </a:rPr>
              <a:t>competitivel</a:t>
            </a:r>
            <a:r>
              <a:rPr lang="en-US" dirty="0">
                <a:latin typeface="Aptos"/>
              </a:rPr>
              <a:t>y or as a hobby</a:t>
            </a:r>
          </a:p>
          <a:p>
            <a:r>
              <a:rPr lang="en-US" sz="1200">
                <a:highlight>
                  <a:srgbClr val="FFFFFF"/>
                </a:highlight>
                <a:latin typeface="Aptos"/>
              </a:rPr>
              <a:t>(Lutter et al., 2021)</a:t>
            </a:r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6537F41-E8E2-2DAE-8BEC-43F341F7EC28}"/>
              </a:ext>
            </a:extLst>
          </p:cNvPr>
          <p:cNvSpPr txBox="1"/>
          <p:nvPr/>
        </p:nvSpPr>
        <p:spPr>
          <a:xfrm>
            <a:off x="1145251" y="4497674"/>
            <a:ext cx="10106526" cy="1554272"/>
          </a:xfrm>
          <a:prstGeom prst="rect">
            <a:avLst/>
          </a:prstGeom>
          <a:noFill/>
          <a:ln>
            <a:solidFill>
              <a:schemeClr val="accent6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Aptos"/>
              </a:rPr>
              <a:t>Climbing is a physically demanding sport regardless of the discipline</a:t>
            </a:r>
            <a:r>
              <a:rPr lang="en-US">
                <a:latin typeface="Aptos"/>
              </a:rPr>
              <a:t> chosen</a:t>
            </a:r>
            <a:endParaRPr lang="en-US" dirty="0">
              <a:latin typeface="Aptos"/>
            </a:endParaRPr>
          </a:p>
          <a:p>
            <a:r>
              <a:rPr lang="en-GB" sz="1200" dirty="0">
                <a:highlight>
                  <a:srgbClr val="FFFFFF"/>
                </a:highlight>
                <a:latin typeface="Aptos"/>
                <a:ea typeface="+mn-lt"/>
                <a:cs typeface="+mn-lt"/>
              </a:rPr>
              <a:t>  (</a:t>
            </a:r>
            <a:r>
              <a:rPr lang="en-GB" sz="1200" dirty="0" err="1">
                <a:highlight>
                  <a:srgbClr val="FFFFFF"/>
                </a:highlight>
                <a:latin typeface="Aptos"/>
                <a:ea typeface="+mn-lt"/>
                <a:cs typeface="+mn-lt"/>
              </a:rPr>
              <a:t>Saeterbakken</a:t>
            </a:r>
            <a:r>
              <a:rPr lang="en-GB" sz="1200" dirty="0">
                <a:highlight>
                  <a:srgbClr val="FFFFFF"/>
                </a:highlight>
                <a:latin typeface="Aptos"/>
                <a:ea typeface="+mn-lt"/>
                <a:cs typeface="+mn-lt"/>
              </a:rPr>
              <a:t> et al., 2024) . </a:t>
            </a:r>
            <a:endParaRPr lang="en-US" dirty="0"/>
          </a:p>
          <a:p>
            <a:endParaRPr lang="en-US" i="1" dirty="0">
              <a:solidFill>
                <a:srgbClr val="FF0000"/>
              </a:solidFill>
              <a:latin typeface="Aptos"/>
            </a:endParaRPr>
          </a:p>
          <a:p>
            <a:r>
              <a:rPr lang="en-US" dirty="0">
                <a:latin typeface="Aptos"/>
              </a:rPr>
              <a:t>Top Rope climbers are often described as endurance athletes while boulderers are defined as </a:t>
            </a:r>
            <a:r>
              <a:rPr lang="en-US">
                <a:latin typeface="Aptos"/>
              </a:rPr>
              <a:t>strength and power-based</a:t>
            </a:r>
            <a:r>
              <a:rPr lang="en-US" dirty="0">
                <a:latin typeface="Aptos"/>
              </a:rPr>
              <a:t> athletes</a:t>
            </a:r>
          </a:p>
          <a:p>
            <a:r>
              <a:rPr lang="en-US" sz="1100" dirty="0">
                <a:latin typeface="Aptos"/>
              </a:rPr>
              <a:t>(</a:t>
            </a:r>
            <a:r>
              <a:rPr lang="en-US" sz="1100" dirty="0">
                <a:latin typeface="Aptos"/>
                <a:ea typeface="+mn-lt"/>
                <a:cs typeface="+mn-lt"/>
              </a:rPr>
              <a:t>Langer, Simon and </a:t>
            </a:r>
            <a:r>
              <a:rPr lang="en-US" sz="1100" dirty="0" err="1">
                <a:latin typeface="Aptos"/>
                <a:ea typeface="+mn-lt"/>
                <a:cs typeface="+mn-lt"/>
              </a:rPr>
              <a:t>Wiemeyer</a:t>
            </a:r>
            <a:r>
              <a:rPr lang="en-US" sz="1100" dirty="0">
                <a:latin typeface="Aptos"/>
                <a:ea typeface="+mn-lt"/>
                <a:cs typeface="+mn-lt"/>
              </a:rPr>
              <a:t>., 2023)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3C5EFAC-D16A-ED9F-FF6B-37E6A7C5FA86}"/>
              </a:ext>
            </a:extLst>
          </p:cNvPr>
          <p:cNvSpPr txBox="1"/>
          <p:nvPr/>
        </p:nvSpPr>
        <p:spPr>
          <a:xfrm>
            <a:off x="7419473" y="170447"/>
            <a:ext cx="4571999" cy="923330"/>
          </a:xfrm>
          <a:prstGeom prst="rect">
            <a:avLst/>
          </a:prstGeom>
          <a:noFill/>
          <a:ln>
            <a:solidFill>
              <a:schemeClr val="accent6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Aptos"/>
              </a:rPr>
              <a:t>Since climbing is so demanding, recovery is necessary between climbs for maximal </a:t>
            </a:r>
            <a:r>
              <a:rPr lang="en-US">
                <a:latin typeface="Aptos"/>
              </a:rPr>
              <a:t>performance, but which is best?</a:t>
            </a:r>
            <a:endParaRPr lang="en-US" dirty="0">
              <a:latin typeface="Aptos"/>
            </a:endParaRPr>
          </a:p>
        </p:txBody>
      </p:sp>
    </p:spTree>
    <p:extLst>
      <p:ext uri="{BB962C8B-B14F-4D97-AF65-F5344CB8AC3E}">
        <p14:creationId xmlns:p14="http://schemas.microsoft.com/office/powerpoint/2010/main" val="37362450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D24259-B062-372D-5275-FC268781B1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3691" y="115256"/>
            <a:ext cx="11423706" cy="1600200"/>
          </a:xfrm>
        </p:spPr>
        <p:txBody>
          <a:bodyPr/>
          <a:lstStyle/>
          <a:p>
            <a:r>
              <a:rPr lang="en-US" dirty="0"/>
              <a:t>Why is recovery so </a:t>
            </a:r>
            <a:r>
              <a:rPr lang="en-US"/>
              <a:t>important?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C5F4A8-24E7-F506-B322-8276B8D73D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4" y="1456953"/>
            <a:ext cx="6099990" cy="1190188"/>
          </a:xfrm>
          <a:ln>
            <a:solidFill>
              <a:schemeClr val="accent6"/>
            </a:solidFill>
          </a:ln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1800">
                <a:latin typeface="Aptos"/>
              </a:rPr>
              <a:t>Climbing causes muscle fatigue which is defined as </a:t>
            </a:r>
            <a:r>
              <a:rPr lang="en-US" sz="1800">
                <a:latin typeface="Aptos"/>
                <a:ea typeface="+mn-lt"/>
                <a:cs typeface="+mn-lt"/>
              </a:rPr>
              <a:t>“a reversible loss of muscle force” </a:t>
            </a:r>
            <a:endParaRPr lang="en-US" sz="1800">
              <a:latin typeface="Avenir Next LT Pro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1400">
                <a:latin typeface="Aptos"/>
                <a:ea typeface="+mn-lt"/>
                <a:cs typeface="+mn-lt"/>
              </a:rPr>
              <a:t>(McCallum, 2017) </a:t>
            </a:r>
            <a:endParaRPr lang="en-US" sz="1400">
              <a:latin typeface="Avenir Next LT Pro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8B11576-EA38-3852-6009-DD4E269C34C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388922" y="996565"/>
            <a:ext cx="4648333" cy="1493209"/>
          </a:xfrm>
          <a:ln>
            <a:solidFill>
              <a:schemeClr val="accent6"/>
            </a:solidFill>
          </a:ln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US" sz="1700" dirty="0">
                <a:highlight>
                  <a:srgbClr val="FFFFFF"/>
                </a:highlight>
                <a:latin typeface="Aptos"/>
              </a:rPr>
              <a:t> Peake and </a:t>
            </a:r>
            <a:r>
              <a:rPr lang="en-US" sz="1700" dirty="0" err="1">
                <a:highlight>
                  <a:srgbClr val="FFFFFF"/>
                </a:highlight>
                <a:latin typeface="Aptos"/>
              </a:rPr>
              <a:t>Gandvia</a:t>
            </a:r>
            <a:r>
              <a:rPr lang="en-US" sz="1700" dirty="0">
                <a:highlight>
                  <a:srgbClr val="FFFFFF"/>
                </a:highlight>
                <a:latin typeface="Aptos"/>
              </a:rPr>
              <a:t> (2017) suggest that recovery has 2 benefits, the first is creating a competitive edge, this increases motivation, the second is that recovery reduces the risks of overtraining because it creates a balance between resting and training.</a:t>
            </a:r>
            <a:r>
              <a:rPr lang="en-US" sz="1400" dirty="0">
                <a:highlight>
                  <a:srgbClr val="FFFFFF"/>
                </a:highlight>
                <a:latin typeface="Aptos"/>
              </a:rPr>
              <a:t> </a:t>
            </a:r>
            <a:endParaRPr lang="en-US" sz="14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EAC2F7A-2142-D838-65E2-32AF58394D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CD9663-CB70-415E-A223-ABF2AB714290}" type="datetime1">
              <a:t>5/4/2026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12A10D-EAAC-2AA3-7B82-062A8B2997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143AD30-7B33-9695-E036-AC5C80198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3</a:t>
            </a:fld>
            <a:endParaRPr lang="en-US" dirty="0"/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1FC47027-2CE5-DB4A-2D39-AB860F951E3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36037613"/>
              </p:ext>
            </p:extLst>
          </p:nvPr>
        </p:nvGraphicFramePr>
        <p:xfrm>
          <a:off x="1183821" y="3048000"/>
          <a:ext cx="9830166" cy="344409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28312">
                  <a:extLst>
                    <a:ext uri="{9D8B030D-6E8A-4147-A177-3AD203B41FA5}">
                      <a16:colId xmlns:a16="http://schemas.microsoft.com/office/drawing/2014/main" val="4259277839"/>
                    </a:ext>
                  </a:extLst>
                </a:gridCol>
                <a:gridCol w="3150927">
                  <a:extLst>
                    <a:ext uri="{9D8B030D-6E8A-4147-A177-3AD203B41FA5}">
                      <a16:colId xmlns:a16="http://schemas.microsoft.com/office/drawing/2014/main" val="3463651213"/>
                    </a:ext>
                  </a:extLst>
                </a:gridCol>
                <a:gridCol w="3150927">
                  <a:extLst>
                    <a:ext uri="{9D8B030D-6E8A-4147-A177-3AD203B41FA5}">
                      <a16:colId xmlns:a16="http://schemas.microsoft.com/office/drawing/2014/main" val="745497294"/>
                    </a:ext>
                  </a:extLst>
                </a:gridCol>
              </a:tblGrid>
              <a:tr h="370840">
                <a:tc gridSpan="3"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latin typeface="Aptos"/>
                        </a:rPr>
                        <a:t>Other research suggests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97523079"/>
                  </a:ext>
                </a:extLst>
              </a:tr>
              <a:tr h="370839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>
                          <a:latin typeface="Aptos"/>
                        </a:rPr>
                        <a:t>Researcher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>
                          <a:latin typeface="Aptos"/>
                        </a:rPr>
                        <a:t>Recovery Method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>
                          <a:latin typeface="Aptos"/>
                        </a:rPr>
                        <a:t>Why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4904505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b="0" i="0" u="none" strike="noStrike" noProof="0">
                          <a:solidFill>
                            <a:srgbClr val="000000"/>
                          </a:solidFill>
                          <a:latin typeface="Aptos"/>
                        </a:rPr>
                        <a:t>McCallum (2017)</a:t>
                      </a:r>
                      <a:endParaRPr lang="en-US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>
                          <a:latin typeface="Aptos"/>
                        </a:rPr>
                        <a:t>Active Recovery</a:t>
                      </a:r>
                      <a:endParaRPr lang="en-US" sz="1600" dirty="0">
                        <a:latin typeface="Apto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>
                          <a:latin typeface="Aptos"/>
                        </a:rPr>
                        <a:t>Reduces lactic acid build up</a:t>
                      </a:r>
                      <a:endParaRPr lang="en-US" sz="1600" dirty="0">
                        <a:latin typeface="Apto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995618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600" b="0" i="0" u="none" strike="noStrike" noProof="0" dirty="0" err="1">
                          <a:solidFill>
                            <a:srgbClr val="000000"/>
                          </a:solidFill>
                          <a:latin typeface="Aptos"/>
                        </a:rPr>
                        <a:t>Krupkova</a:t>
                      </a:r>
                      <a:r>
                        <a:rPr lang="en-GB" sz="1600" b="0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 (2024) </a:t>
                      </a:r>
                      <a:endParaRPr lang="en-GB" sz="1600" b="0" i="1" u="none" strike="noStrike" noProof="0" dirty="0">
                        <a:solidFill>
                          <a:srgbClr val="FF0000"/>
                        </a:solidFill>
                        <a:latin typeface="Apto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>
                          <a:latin typeface="Aptos"/>
                        </a:rPr>
                        <a:t>Active Recovery – Walking</a:t>
                      </a:r>
                      <a:endParaRPr lang="en-US" sz="1600" dirty="0">
                        <a:latin typeface="Apto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b="0" i="0" u="none" strike="noStrike" noProof="0" dirty="0">
                          <a:latin typeface="Aptos"/>
                        </a:rPr>
                        <a:t>Using big muscles that aren’t tired </a:t>
                      </a:r>
                      <a:r>
                        <a:rPr lang="en-US" sz="1400" b="0" i="1" u="none" strike="noStrike" noProof="0" dirty="0">
                          <a:solidFill>
                            <a:srgbClr val="FF0000"/>
                          </a:solidFill>
                          <a:latin typeface="Aptos"/>
                        </a:rPr>
                        <a:t> </a:t>
                      </a:r>
                      <a:r>
                        <a:rPr lang="en-US" sz="1600" b="0" i="0" u="none" strike="noStrike" noProof="0" dirty="0">
                          <a:latin typeface="Aptos"/>
                        </a:rPr>
                        <a:t>helps recovery more than using the same muscles that were just fatigued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3234427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600" b="0" i="0" u="none" strike="noStrike" noProof="0">
                          <a:solidFill>
                            <a:srgbClr val="000000"/>
                          </a:solidFill>
                          <a:latin typeface="Aptos"/>
                        </a:rPr>
                        <a:t>Valenzuela et al (2015) </a:t>
                      </a:r>
                      <a:endParaRPr lang="en-GB" sz="1600" b="0" i="1" u="none" strike="noStrike" noProof="0">
                        <a:solidFill>
                          <a:srgbClr val="FF0000"/>
                        </a:solidFill>
                        <a:latin typeface="Apto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>
                          <a:latin typeface="Aptos"/>
                        </a:rPr>
                        <a:t>Active Recovery - W</a:t>
                      </a:r>
                      <a:r>
                        <a:rPr lang="en-US" sz="1600" b="0" i="0" u="none" strike="noStrike" noProof="0">
                          <a:latin typeface="Aptos"/>
                        </a:rPr>
                        <a:t>alking and Easy Climbing </a:t>
                      </a:r>
                      <a:endParaRPr lang="en-US" sz="1600" dirty="0">
                        <a:latin typeface="Apto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>
                          <a:latin typeface="Aptos"/>
                        </a:rPr>
                        <a:t>Removes lactic acid the best</a:t>
                      </a:r>
                      <a:endParaRPr lang="en-US" sz="1600" dirty="0">
                        <a:latin typeface="Apto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01956668"/>
                  </a:ext>
                </a:extLst>
              </a:tr>
              <a:tr h="660259"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b="0" i="0" u="none" strike="noStrike" noProof="0" dirty="0" err="1">
                          <a:solidFill>
                            <a:srgbClr val="000000"/>
                          </a:solidFill>
                          <a:latin typeface="Aptos"/>
                        </a:rPr>
                        <a:t>Baláš</a:t>
                      </a:r>
                      <a:r>
                        <a:rPr lang="en-GB" sz="1600" b="0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 et al (2015)</a:t>
                      </a:r>
                      <a:r>
                        <a:rPr lang="en-GB" sz="1200" b="0" i="1" u="none" strike="noStrike" noProof="0" dirty="0">
                          <a:solidFill>
                            <a:srgbClr val="FF0000"/>
                          </a:solidFill>
                          <a:latin typeface="Aptos"/>
                        </a:rPr>
                        <a:t> </a:t>
                      </a:r>
                      <a:endParaRPr lang="en-US" sz="1200" b="0" i="1" u="none" strike="noStrike" noProof="0" dirty="0">
                        <a:solidFill>
                          <a:srgbClr val="FF0000"/>
                        </a:solidFill>
                        <a:latin typeface="Apto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600" b="0" i="0" u="none" strike="noStrike" noProof="0">
                          <a:solidFill>
                            <a:srgbClr val="000000"/>
                          </a:solidFill>
                          <a:latin typeface="Aptos"/>
                        </a:rPr>
                        <a:t> Active and Cold-Water recovery </a:t>
                      </a:r>
                      <a:endParaRPr lang="en-US" sz="1600" dirty="0">
                        <a:latin typeface="Apto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b="0" i="0" u="none" strike="noStrike" noProof="0">
                          <a:solidFill>
                            <a:schemeClr val="tx1"/>
                          </a:solidFill>
                          <a:latin typeface="Aptos"/>
                        </a:rPr>
                        <a:t>Maintains performance to </a:t>
                      </a:r>
                      <a:r>
                        <a:rPr lang="en-US" sz="1600" b="0" i="0" u="none" strike="noStrike" noProof="0" dirty="0">
                          <a:solidFill>
                            <a:schemeClr val="tx1"/>
                          </a:solidFill>
                          <a:latin typeface="Aptos"/>
                        </a:rPr>
                        <a:t>exhaustion.</a:t>
                      </a:r>
                      <a:endParaRPr lang="en-US" sz="1600" dirty="0">
                        <a:solidFill>
                          <a:schemeClr val="tx1"/>
                        </a:solidFill>
                        <a:latin typeface="Apto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2859931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291642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C28219-2F2F-ABCC-B068-EC29BBC6D5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D0312F-12DB-13C2-FC68-407CCAD7DF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0608" y="987425"/>
            <a:ext cx="3941417" cy="1600200"/>
          </a:xfrm>
        </p:spPr>
        <p:txBody>
          <a:bodyPr/>
          <a:lstStyle/>
          <a:p>
            <a:r>
              <a:rPr lang="en-US"/>
              <a:t>Aims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377881-326A-5903-93DC-05A39DB0C1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2886" y="3731476"/>
            <a:ext cx="6045562" cy="2797963"/>
          </a:xfrm>
          <a:ln>
            <a:solidFill>
              <a:schemeClr val="accent6"/>
            </a:solidFill>
          </a:ln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1600" b="1" u="sng">
                <a:highlight>
                  <a:srgbClr val="FFFFFF"/>
                </a:highlight>
                <a:latin typeface="Aptos"/>
              </a:rPr>
              <a:t>Hypothesis</a:t>
            </a:r>
            <a:endParaRPr lang="en-US" sz="1600" u="sng">
              <a:highlight>
                <a:srgbClr val="FFFFFF"/>
              </a:highlight>
              <a:latin typeface="Aptos"/>
            </a:endParaRPr>
          </a:p>
          <a:p>
            <a:pPr marL="0" indent="0">
              <a:buNone/>
            </a:pPr>
            <a:r>
              <a:rPr lang="en-US" sz="1600" dirty="0">
                <a:highlight>
                  <a:srgbClr val="FFFFFF"/>
                </a:highlight>
                <a:latin typeface="Aptos"/>
              </a:rPr>
              <a:t>Easy Climbing will be the most effective recovery method as it keeps muscles engaged and warm but doesn't overload them</a:t>
            </a:r>
          </a:p>
          <a:p>
            <a:pPr marL="0" indent="0">
              <a:buNone/>
            </a:pPr>
            <a:r>
              <a:rPr lang="en-US" sz="1600">
                <a:highlight>
                  <a:srgbClr val="FFFFFF"/>
                </a:highlight>
                <a:latin typeface="Aptos"/>
              </a:rPr>
              <a:t>(Valenzuela et al., 2015)</a:t>
            </a:r>
            <a:endParaRPr lang="en-US" sz="1600" dirty="0">
              <a:highlight>
                <a:srgbClr val="FFFFFF"/>
              </a:highlight>
              <a:latin typeface="Aptos"/>
            </a:endParaRPr>
          </a:p>
          <a:p>
            <a:pPr marL="0" indent="0">
              <a:buNone/>
            </a:pPr>
            <a:r>
              <a:rPr lang="en-US" sz="1600" b="1" u="sng" dirty="0">
                <a:highlight>
                  <a:srgbClr val="FFFFFF"/>
                </a:highlight>
                <a:latin typeface="Aptos"/>
              </a:rPr>
              <a:t>Null Hypothe</a:t>
            </a:r>
            <a:r>
              <a:rPr lang="en-US" sz="1600" b="1" u="sng">
                <a:highlight>
                  <a:srgbClr val="FFFFFF"/>
                </a:highlight>
                <a:latin typeface="Aptos"/>
              </a:rPr>
              <a:t>sis</a:t>
            </a:r>
            <a:endParaRPr lang="en-US" sz="1600" b="1" u="sng" dirty="0">
              <a:highlight>
                <a:srgbClr val="FFFFFF"/>
              </a:highlight>
              <a:latin typeface="Aptos"/>
            </a:endParaRPr>
          </a:p>
          <a:p>
            <a:pPr marL="0" indent="0">
              <a:buNone/>
            </a:pPr>
            <a:r>
              <a:rPr lang="en-US" sz="1600" dirty="0">
                <a:highlight>
                  <a:srgbClr val="FFFFFF"/>
                </a:highlight>
                <a:latin typeface="Aptos"/>
              </a:rPr>
              <a:t>There will be no significant </a:t>
            </a:r>
            <a:r>
              <a:rPr lang="en-US" sz="1600">
                <a:highlight>
                  <a:srgbClr val="FFFFFF"/>
                </a:highlight>
                <a:latin typeface="Aptos"/>
              </a:rPr>
              <a:t>difference between any of the recovery methods</a:t>
            </a:r>
            <a:endParaRPr lang="en-US" sz="1600" dirty="0">
              <a:highlight>
                <a:srgbClr val="FFFFFF"/>
              </a:highlight>
              <a:latin typeface="Aptos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7FCB134-FFA9-E8C0-4C14-103E169313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33861" y="1944477"/>
            <a:ext cx="4400453" cy="1351562"/>
          </a:xfrm>
          <a:ln>
            <a:solidFill>
              <a:schemeClr val="accent4"/>
            </a:solidFill>
          </a:ln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1700" dirty="0">
                <a:latin typeface="Aptos"/>
              </a:rPr>
              <a:t>The aim of this study is to identify the most effective recovery method </a:t>
            </a:r>
            <a:r>
              <a:rPr lang="en-US" sz="1700" dirty="0">
                <a:latin typeface="Aptos"/>
                <a:ea typeface="+mn-lt"/>
                <a:cs typeface="+mn-lt"/>
              </a:rPr>
              <a:t>(active stretching, easy climbing, and soft tissue)</a:t>
            </a:r>
            <a:r>
              <a:rPr lang="en-US" sz="1700" dirty="0">
                <a:latin typeface="Aptos"/>
              </a:rPr>
              <a:t> in top rope climbing. 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A930E65-7AEC-C5E1-5842-9F62FC14AC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A1D515-5301-405E-9B2F-B07141EB2DDA}" type="datetime1">
              <a:t>5/4/2026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96A0EE-4B4C-68D3-4710-4E3C4FD78B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9BC2C3-0842-77A4-95BD-3F5E07956D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4</a:t>
            </a:fld>
            <a:endParaRPr lang="en-US" dirty="0"/>
          </a:p>
        </p:txBody>
      </p:sp>
      <p:pic>
        <p:nvPicPr>
          <p:cNvPr id="8" name="Picture 7" descr="A person climbing a rock&#10;&#10;AI-generated content may be incorrect.">
            <a:extLst>
              <a:ext uri="{FF2B5EF4-FFF2-40B4-BE49-F238E27FC236}">
                <a16:creationId xmlns:a16="http://schemas.microsoft.com/office/drawing/2014/main" id="{EE1E959F-334E-A890-A78F-6B11FCC91E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44562" y="217812"/>
            <a:ext cx="6066393" cy="321830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88AA321-52A3-669D-4B11-9D151F1DC781}"/>
              </a:ext>
            </a:extLst>
          </p:cNvPr>
          <p:cNvSpPr txBox="1"/>
          <p:nvPr/>
        </p:nvSpPr>
        <p:spPr>
          <a:xfrm>
            <a:off x="11253996" y="3425013"/>
            <a:ext cx="2055394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>
                <a:latin typeface="Aptos"/>
              </a:rPr>
              <a:t>Image 2</a:t>
            </a:r>
          </a:p>
        </p:txBody>
      </p:sp>
    </p:spTree>
    <p:extLst>
      <p:ext uri="{BB962C8B-B14F-4D97-AF65-F5344CB8AC3E}">
        <p14:creationId xmlns:p14="http://schemas.microsoft.com/office/powerpoint/2010/main" val="38556472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6E9F05-5B51-B502-4BF7-254EBADFC5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0CF556-F201-EBD6-6EB2-51D1A31584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9596" y="115256"/>
            <a:ext cx="3941417" cy="1600200"/>
          </a:xfrm>
        </p:spPr>
        <p:txBody>
          <a:bodyPr/>
          <a:lstStyle/>
          <a:p>
            <a:r>
              <a:rPr lang="en-US"/>
              <a:t>Method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D34EAE-BD83-00E7-53A5-5CDE4C6696E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438026" y="111446"/>
            <a:ext cx="2567097" cy="1599769"/>
          </a:xfrm>
          <a:ln>
            <a:solidFill>
              <a:schemeClr val="accent6"/>
            </a:solidFill>
          </a:ln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>
                <a:latin typeface="Aptos"/>
              </a:rPr>
              <a:t>Participants Data</a:t>
            </a:r>
          </a:p>
          <a:p>
            <a:r>
              <a:rPr lang="en-US">
                <a:latin typeface="Aptos"/>
              </a:rPr>
              <a:t>N = 5</a:t>
            </a:r>
          </a:p>
          <a:p>
            <a:r>
              <a:rPr lang="en-US">
                <a:latin typeface="Aptos"/>
              </a:rPr>
              <a:t>All participants above the </a:t>
            </a:r>
            <a:r>
              <a:rPr lang="en-US" dirty="0">
                <a:latin typeface="Aptos"/>
              </a:rPr>
              <a:t>age of 18</a:t>
            </a:r>
          </a:p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8E4DF2C-E38E-F2E1-9714-2B01BC72C4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A1D515-5301-405E-9B2F-B07141EB2DDA}" type="datetime1">
              <a:t>5/4/2026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AD84A8-248F-BED0-C81A-FD4EF08F6D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46C658E-8E67-724B-BB80-3143FFD1CB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5</a:t>
            </a:fld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6949050-D5C8-F3C4-A15F-DB9439646CF9}"/>
              </a:ext>
            </a:extLst>
          </p:cNvPr>
          <p:cNvSpPr txBox="1"/>
          <p:nvPr/>
        </p:nvSpPr>
        <p:spPr>
          <a:xfrm>
            <a:off x="169601" y="4126234"/>
            <a:ext cx="1972543" cy="1323439"/>
          </a:xfrm>
          <a:prstGeom prst="rect">
            <a:avLst/>
          </a:prstGeom>
          <a:noFill/>
          <a:ln>
            <a:solidFill>
              <a:schemeClr val="accent6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="1" u="sng">
                <a:highlight>
                  <a:srgbClr val="FFFFFF"/>
                </a:highlight>
                <a:latin typeface="Aptos"/>
              </a:rPr>
              <a:t>Warm up</a:t>
            </a:r>
            <a:endParaRPr lang="en-US" sz="1600" b="1">
              <a:highlight>
                <a:srgbClr val="FFFFFF"/>
              </a:highlight>
              <a:latin typeface="Aptos"/>
            </a:endParaRPr>
          </a:p>
          <a:p>
            <a:r>
              <a:rPr lang="en-GB" sz="1600" dirty="0">
                <a:highlight>
                  <a:srgbClr val="FFFFFF"/>
                </a:highlight>
                <a:latin typeface="Aptos"/>
                <a:ea typeface="+mn-lt"/>
                <a:cs typeface="+mn-lt"/>
              </a:rPr>
              <a:t>Each participant will do their own 20‑minute </a:t>
            </a:r>
            <a:r>
              <a:rPr lang="en-GB" sz="1600">
                <a:highlight>
                  <a:srgbClr val="FFFFFF"/>
                </a:highlight>
                <a:latin typeface="Aptos"/>
                <a:ea typeface="+mn-lt"/>
                <a:cs typeface="+mn-lt"/>
              </a:rPr>
              <a:t>warm‑up.</a:t>
            </a:r>
            <a:endParaRPr lang="en-GB" sz="1600">
              <a:highlight>
                <a:srgbClr val="FFFFFF"/>
              </a:highlight>
              <a:latin typeface="Aptos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BEE2A2F-6726-D34C-02AF-30980A84F6AF}"/>
              </a:ext>
            </a:extLst>
          </p:cNvPr>
          <p:cNvSpPr txBox="1"/>
          <p:nvPr/>
        </p:nvSpPr>
        <p:spPr>
          <a:xfrm>
            <a:off x="2346986" y="4125753"/>
            <a:ext cx="2267639" cy="2308324"/>
          </a:xfrm>
          <a:prstGeom prst="rect">
            <a:avLst/>
          </a:prstGeom>
          <a:noFill/>
          <a:ln>
            <a:solidFill>
              <a:schemeClr val="accent6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b="1" u="sng">
                <a:latin typeface="Aptos"/>
              </a:rPr>
              <a:t>Baseline Climb</a:t>
            </a:r>
          </a:p>
          <a:p>
            <a:r>
              <a:rPr lang="en-US" sz="1600" dirty="0">
                <a:latin typeface="Aptos"/>
              </a:rPr>
              <a:t>Each climber performs a baseline top rope climb, rated 12-13 on the Borg RPE Scale. This is done to challenge but not exhaust the </a:t>
            </a:r>
            <a:r>
              <a:rPr lang="en-US" sz="1600">
                <a:latin typeface="Aptos"/>
              </a:rPr>
              <a:t>climber</a:t>
            </a:r>
            <a:endParaRPr lang="en-US" sz="1600">
              <a:latin typeface="Aptos"/>
              <a:ea typeface="+mn-lt"/>
              <a:cs typeface="+mn-lt"/>
            </a:endParaRPr>
          </a:p>
          <a:p>
            <a:r>
              <a:rPr lang="en-US" sz="1600">
                <a:latin typeface="Aptos"/>
                <a:ea typeface="+mn-lt"/>
                <a:cs typeface="+mn-lt"/>
              </a:rPr>
              <a:t>(Williams, 2017)</a:t>
            </a:r>
            <a:endParaRPr lang="en-US" sz="160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EEC0FFF-BD9D-127F-67E6-FC92F8668275}"/>
              </a:ext>
            </a:extLst>
          </p:cNvPr>
          <p:cNvSpPr txBox="1"/>
          <p:nvPr/>
        </p:nvSpPr>
        <p:spPr>
          <a:xfrm>
            <a:off x="4807747" y="4125752"/>
            <a:ext cx="1937133" cy="913070"/>
          </a:xfrm>
          <a:prstGeom prst="rect">
            <a:avLst/>
          </a:prstGeom>
          <a:noFill/>
          <a:ln>
            <a:solidFill>
              <a:schemeClr val="accent6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 rtl="0">
              <a:lnSpc>
                <a:spcPts val="1569"/>
              </a:lnSpc>
            </a:pPr>
            <a:r>
              <a:rPr lang="en-GB" sz="1600" b="1" i="0" u="sng">
                <a:solidFill>
                  <a:srgbClr val="000000"/>
                </a:solidFill>
                <a:latin typeface="Aptos"/>
                <a:ea typeface="Segoe UI"/>
                <a:cs typeface="Segoe UI"/>
              </a:rPr>
              <a:t>20-minute climb </a:t>
            </a:r>
            <a:r>
              <a:rPr sz="1600" b="1" i="0" dirty="0">
                <a:solidFill>
                  <a:srgbClr val="000000"/>
                </a:solidFill>
                <a:latin typeface="Aptos"/>
                <a:ea typeface="Aptos"/>
                <a:cs typeface="Aptos"/>
              </a:rPr>
              <a:t> </a:t>
            </a:r>
            <a:endParaRPr lang="en-US" sz="1600" b="1" i="0">
              <a:solidFill>
                <a:srgbClr val="000000"/>
              </a:solidFill>
              <a:latin typeface="Aptos"/>
              <a:ea typeface="Aptos"/>
              <a:cs typeface="Aptos"/>
            </a:endParaRPr>
          </a:p>
          <a:p>
            <a:pPr>
              <a:lnSpc>
                <a:spcPts val="1569"/>
              </a:lnSpc>
            </a:pPr>
            <a:r>
              <a:rPr lang="en-GB" sz="1600" b="0" i="0" u="none" strike="noStrike" dirty="0">
                <a:solidFill>
                  <a:srgbClr val="000000"/>
                </a:solidFill>
                <a:latin typeface="Aptos"/>
                <a:ea typeface="Segoe UI"/>
                <a:cs typeface="Segoe UI"/>
              </a:rPr>
              <a:t>20-minutes independent climbing </a:t>
            </a:r>
            <a:r>
              <a:rPr lang="en-GB" sz="1600" b="0" i="0" u="none" strike="noStrike">
                <a:solidFill>
                  <a:srgbClr val="000000"/>
                </a:solidFill>
                <a:latin typeface="Aptos"/>
                <a:ea typeface="Segoe UI"/>
                <a:cs typeface="Segoe UI"/>
              </a:rPr>
              <a:t>time </a:t>
            </a:r>
            <a:endParaRPr sz="1600">
              <a:latin typeface="Aptos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76F6422-5E4D-F9FA-1E6B-472044E0AA32}"/>
              </a:ext>
            </a:extLst>
          </p:cNvPr>
          <p:cNvSpPr txBox="1"/>
          <p:nvPr/>
        </p:nvSpPr>
        <p:spPr>
          <a:xfrm>
            <a:off x="6933578" y="4166573"/>
            <a:ext cx="1927952" cy="1739387"/>
          </a:xfrm>
          <a:prstGeom prst="rect">
            <a:avLst/>
          </a:prstGeom>
          <a:noFill/>
          <a:ln>
            <a:solidFill>
              <a:schemeClr val="accent6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 rtl="0">
              <a:lnSpc>
                <a:spcPts val="1569"/>
              </a:lnSpc>
            </a:pPr>
            <a:r>
              <a:rPr lang="en-GB" sz="1600" b="1" i="0" u="sng">
                <a:solidFill>
                  <a:srgbClr val="000000"/>
                </a:solidFill>
                <a:latin typeface="Aptos"/>
                <a:ea typeface="Segoe UI"/>
                <a:cs typeface="Segoe UI"/>
              </a:rPr>
              <a:t>Recovery methods 20-minutes</a:t>
            </a:r>
            <a:r>
              <a:rPr sz="1600" b="1" i="0" dirty="0">
                <a:solidFill>
                  <a:srgbClr val="000000"/>
                </a:solidFill>
                <a:latin typeface="Aptos"/>
                <a:ea typeface="Aptos"/>
                <a:cs typeface="Aptos"/>
              </a:rPr>
              <a:t> </a:t>
            </a:r>
            <a:endParaRPr lang="en-US" sz="1600" b="1" i="0">
              <a:solidFill>
                <a:srgbClr val="000000"/>
              </a:solidFill>
              <a:latin typeface="Aptos"/>
              <a:ea typeface="Aptos"/>
              <a:cs typeface="Aptos"/>
            </a:endParaRPr>
          </a:p>
          <a:p>
            <a:pPr>
              <a:lnSpc>
                <a:spcPts val="1569"/>
              </a:lnSpc>
            </a:pPr>
            <a:r>
              <a:rPr lang="en-GB" sz="1600" b="0" i="0" u="none" strike="noStrike" dirty="0">
                <a:solidFill>
                  <a:srgbClr val="000000"/>
                </a:solidFill>
                <a:latin typeface="Aptos"/>
                <a:ea typeface="Segoe UI"/>
                <a:cs typeface="Segoe UI"/>
              </a:rPr>
              <a:t>A 20-minute recovery time allows the </a:t>
            </a:r>
            <a:r>
              <a:rPr lang="en-GB" sz="1600" dirty="0">
                <a:solidFill>
                  <a:srgbClr val="000000"/>
                </a:solidFill>
                <a:latin typeface="Aptos"/>
                <a:ea typeface="Segoe UI"/>
                <a:cs typeface="Segoe UI"/>
              </a:rPr>
              <a:t>recovery method</a:t>
            </a:r>
            <a:r>
              <a:rPr lang="en-GB" sz="1600" b="0" i="0" u="none" strike="noStrike" dirty="0">
                <a:solidFill>
                  <a:srgbClr val="000000"/>
                </a:solidFill>
                <a:latin typeface="Aptos"/>
                <a:ea typeface="Segoe UI"/>
                <a:cs typeface="Segoe UI"/>
              </a:rPr>
              <a:t> to be </a:t>
            </a:r>
            <a:r>
              <a:rPr lang="en-GB" sz="1600" b="0" i="0" u="none" strike="noStrike">
                <a:solidFill>
                  <a:srgbClr val="000000"/>
                </a:solidFill>
                <a:latin typeface="Aptos"/>
                <a:ea typeface="Segoe UI"/>
                <a:cs typeface="Segoe UI"/>
              </a:rPr>
              <a:t>carried </a:t>
            </a:r>
            <a:r>
              <a:rPr lang="en-GB" sz="1600">
                <a:solidFill>
                  <a:srgbClr val="000000"/>
                </a:solidFill>
                <a:latin typeface="Aptos"/>
                <a:ea typeface="Segoe UI"/>
                <a:cs typeface="Segoe UI"/>
              </a:rPr>
              <a:t>out</a:t>
            </a:r>
            <a:endParaRPr lang="en-GB" sz="1600">
              <a:latin typeface="Aptos"/>
              <a:cs typeface="Segoe UI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6B377F6-AE32-5172-3E01-56C1494B28AE}"/>
              </a:ext>
            </a:extLst>
          </p:cNvPr>
          <p:cNvSpPr txBox="1"/>
          <p:nvPr/>
        </p:nvSpPr>
        <p:spPr>
          <a:xfrm>
            <a:off x="9117935" y="4166573"/>
            <a:ext cx="2570602" cy="1739387"/>
          </a:xfrm>
          <a:prstGeom prst="rect">
            <a:avLst/>
          </a:prstGeom>
          <a:noFill/>
          <a:ln>
            <a:solidFill>
              <a:schemeClr val="accent6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 rtl="0">
              <a:lnSpc>
                <a:spcPts val="1569"/>
              </a:lnSpc>
            </a:pPr>
            <a:r>
              <a:rPr lang="en-GB" sz="1600" b="1" i="0" u="sng">
                <a:solidFill>
                  <a:srgbClr val="000000"/>
                </a:solidFill>
                <a:latin typeface="Aptos"/>
                <a:ea typeface="Segoe UI"/>
                <a:cs typeface="Segoe UI"/>
              </a:rPr>
              <a:t>Repeated baseline climb</a:t>
            </a:r>
            <a:r>
              <a:rPr sz="1600" b="1" i="0" dirty="0">
                <a:solidFill>
                  <a:srgbClr val="000000"/>
                </a:solidFill>
                <a:latin typeface="Aptos"/>
                <a:ea typeface="Aptos"/>
                <a:cs typeface="Aptos"/>
              </a:rPr>
              <a:t> </a:t>
            </a:r>
            <a:endParaRPr lang="en-US" sz="1600" b="1" i="0">
              <a:solidFill>
                <a:srgbClr val="000000"/>
              </a:solidFill>
              <a:latin typeface="Aptos"/>
              <a:ea typeface="Aptos"/>
              <a:cs typeface="Aptos"/>
            </a:endParaRPr>
          </a:p>
          <a:p>
            <a:pPr>
              <a:lnSpc>
                <a:spcPts val="1569"/>
              </a:lnSpc>
            </a:pPr>
            <a:r>
              <a:rPr lang="en-US" sz="1600" dirty="0">
                <a:latin typeface="Aptos"/>
              </a:rPr>
              <a:t>Climbers repeat their baseline and are scored and timed to assess the effectiveness of the recovery method in comparison to their first </a:t>
            </a:r>
            <a:r>
              <a:rPr lang="en-US" sz="1600">
                <a:latin typeface="Aptos"/>
              </a:rPr>
              <a:t>baseline</a:t>
            </a:r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273F5FDB-47BD-4FAD-4FC2-9B425A8942B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22885628"/>
              </p:ext>
            </p:extLst>
          </p:nvPr>
        </p:nvGraphicFramePr>
        <p:xfrm>
          <a:off x="174716" y="1144198"/>
          <a:ext cx="8168640" cy="2413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84320">
                  <a:extLst>
                    <a:ext uri="{9D8B030D-6E8A-4147-A177-3AD203B41FA5}">
                      <a16:colId xmlns:a16="http://schemas.microsoft.com/office/drawing/2014/main" val="2775018766"/>
                    </a:ext>
                  </a:extLst>
                </a:gridCol>
                <a:gridCol w="4084320">
                  <a:extLst>
                    <a:ext uri="{9D8B030D-6E8A-4147-A177-3AD203B41FA5}">
                      <a16:colId xmlns:a16="http://schemas.microsoft.com/office/drawing/2014/main" val="141715982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1600">
                          <a:latin typeface="Aptos"/>
                        </a:rPr>
                        <a:t>Recovery Method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>
                          <a:latin typeface="Aptos"/>
                        </a:rPr>
                        <a:t>Session </a:t>
                      </a:r>
                      <a:r>
                        <a:rPr lang="en-US" sz="1600" err="1">
                          <a:latin typeface="Aptos"/>
                        </a:rPr>
                        <a:t>Managem</a:t>
                      </a:r>
                      <a:r>
                        <a:rPr lang="en-US" sz="1600">
                          <a:latin typeface="Aptos"/>
                        </a:rPr>
                        <a:t>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43570872"/>
                  </a:ext>
                </a:extLst>
              </a:tr>
              <a:tr h="686151">
                <a:tc>
                  <a:txBody>
                    <a:bodyPr/>
                    <a:lstStyle/>
                    <a:p>
                      <a:r>
                        <a:rPr lang="en-US" sz="1600">
                          <a:latin typeface="Aptos"/>
                        </a:rPr>
                        <a:t>Week 1. Active Stretch</a:t>
                      </a:r>
                    </a:p>
                  </a:txBody>
                  <a:tcPr/>
                </a:tc>
                <a:tc rowSpan="3"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b="0" i="0" u="none" strike="noStrike" noProof="0">
                          <a:solidFill>
                            <a:srgbClr val="000000"/>
                          </a:solidFill>
                          <a:latin typeface="Aptos"/>
                        </a:rPr>
                        <a:t>20-minute warm up </a:t>
                      </a:r>
                      <a:endParaRPr lang="en-US" sz="1600" b="0" i="0" u="none" strike="noStrike" noProof="0">
                        <a:solidFill>
                          <a:srgbClr val="000000"/>
                        </a:solidFill>
                        <a:latin typeface="Aptos"/>
                      </a:endParaRP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b="0" i="0" u="none" strike="noStrike" noProof="0">
                          <a:solidFill>
                            <a:srgbClr val="000000"/>
                          </a:solidFill>
                          <a:latin typeface="Aptos"/>
                        </a:rPr>
                        <a:t>Baseline climb </a:t>
                      </a:r>
                      <a:endParaRPr lang="en-US" sz="1600" b="0" i="0" u="none" strike="noStrike" noProof="0">
                        <a:solidFill>
                          <a:srgbClr val="000000"/>
                        </a:solidFill>
                        <a:latin typeface="Aptos"/>
                      </a:endParaRPr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ptos,Sans-Serif"/>
                        <a:buChar char="•"/>
                      </a:pPr>
                      <a:r>
                        <a:rPr lang="en-GB" sz="1600" b="0" i="0" u="none" strike="noStrike" noProof="0">
                          <a:solidFill>
                            <a:srgbClr val="000000"/>
                          </a:solidFill>
                          <a:latin typeface="Aptos"/>
                        </a:rPr>
                        <a:t>Mark holds (½ each) and speed </a:t>
                      </a:r>
                      <a:endParaRPr lang="en-US" sz="1600" b="0" i="0" u="none" strike="noStrike" noProof="0">
                        <a:solidFill>
                          <a:srgbClr val="000000"/>
                        </a:solidFill>
                        <a:latin typeface="Aptos"/>
                      </a:endParaRPr>
                    </a:p>
                    <a:p>
                      <a:pPr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b="0" i="0" u="none" strike="noStrike" noProof="0">
                          <a:solidFill>
                            <a:srgbClr val="000000"/>
                          </a:solidFill>
                          <a:latin typeface="Aptos"/>
                        </a:rPr>
                        <a:t>20 minutes of climbing</a:t>
                      </a:r>
                      <a:endParaRPr lang="en-US" sz="1600" b="0" i="0" u="none" strike="noStrike" noProof="0">
                        <a:solidFill>
                          <a:srgbClr val="000000"/>
                        </a:solidFill>
                        <a:latin typeface="Aptos"/>
                      </a:endParaRP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b="0" i="0" u="none" strike="noStrike" noProof="0">
                          <a:solidFill>
                            <a:srgbClr val="000000"/>
                          </a:solidFill>
                          <a:latin typeface="Aptos"/>
                        </a:rPr>
                        <a:t>Recovery method </a:t>
                      </a:r>
                      <a:endParaRPr lang="en-US" sz="1600" b="0" i="0" u="none" strike="noStrike" noProof="0">
                        <a:solidFill>
                          <a:srgbClr val="000000"/>
                        </a:solidFill>
                        <a:latin typeface="Aptos"/>
                      </a:endParaRPr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ptos,Sans-Serif"/>
                        <a:buChar char="•"/>
                      </a:pPr>
                      <a:r>
                        <a:rPr lang="en-GB" sz="1600" b="0" i="0" u="none" strike="noStrike" noProof="0">
                          <a:solidFill>
                            <a:srgbClr val="000000"/>
                          </a:solidFill>
                          <a:latin typeface="Aptos"/>
                        </a:rPr>
                        <a:t>20 minutes </a:t>
                      </a:r>
                      <a:endParaRPr lang="en-US" sz="1600" b="0" i="0" u="none" strike="noStrike" noProof="0">
                        <a:solidFill>
                          <a:srgbClr val="000000"/>
                        </a:solidFill>
                        <a:latin typeface="Aptos"/>
                      </a:endParaRPr>
                    </a:p>
                    <a:p>
                      <a:pPr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b="0" i="0" u="none" strike="noStrike" noProof="0">
                          <a:solidFill>
                            <a:srgbClr val="000000"/>
                          </a:solidFill>
                          <a:latin typeface="Aptos"/>
                        </a:rPr>
                        <a:t>Repeat baseline climb </a:t>
                      </a:r>
                      <a:endParaRPr lang="en-US" sz="1600" b="0" i="0" u="none" strike="noStrike" noProof="0">
                        <a:solidFill>
                          <a:srgbClr val="000000"/>
                        </a:solidFill>
                        <a:latin typeface="Aptos"/>
                      </a:endParaRPr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ptos,Sans-Serif"/>
                        <a:buChar char="•"/>
                      </a:pPr>
                      <a:r>
                        <a:rPr lang="en-GB" sz="1600" b="0" i="0" u="none" strike="noStrike" noProof="0">
                          <a:solidFill>
                            <a:srgbClr val="000000"/>
                          </a:solidFill>
                          <a:latin typeface="Aptos"/>
                        </a:rPr>
                        <a:t>Mark and time</a:t>
                      </a:r>
                      <a:endParaRPr lang="en-US" sz="1600">
                        <a:latin typeface="Apto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74085188"/>
                  </a:ext>
                </a:extLst>
              </a:tr>
              <a:tr h="724990">
                <a:tc>
                  <a:txBody>
                    <a:bodyPr/>
                    <a:lstStyle/>
                    <a:p>
                      <a:r>
                        <a:rPr lang="en-US" sz="1600">
                          <a:latin typeface="Aptos"/>
                        </a:rPr>
                        <a:t>Week 2. Easy Climbing</a:t>
                      </a:r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353397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>
                          <a:latin typeface="Aptos"/>
                        </a:rPr>
                        <a:t>Week 3. Soft Tissue Tx</a:t>
                      </a:r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723949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053961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518DF8-55AF-A1C1-028C-E7922278EB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CDBBFD-ADBE-F47A-2F6C-9E5662229F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8319" y="188702"/>
            <a:ext cx="3941417" cy="489333"/>
          </a:xfrm>
        </p:spPr>
        <p:txBody>
          <a:bodyPr>
            <a:normAutofit fontScale="90000"/>
          </a:bodyPr>
          <a:lstStyle/>
          <a:p>
            <a:r>
              <a:rPr lang="en-US"/>
              <a:t>Results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C9EF52-9F71-9450-AC0E-3228D6B55C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6713" y="413794"/>
            <a:ext cx="6045562" cy="1807264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None/>
            </a:pPr>
            <a:endParaRPr lang="en-US" sz="1000" dirty="0">
              <a:latin typeface="Aptos"/>
            </a:endParaRP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49AFC1D-60C7-5472-9022-90354C1271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A1D515-5301-405E-9B2F-B07141EB2DDA}" type="datetime1">
              <a:t>5/4/2026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E4F5933-38D8-EAE2-6ADD-0523E3E5F1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E97D81-057C-E297-78C3-CD671FA783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6</a:t>
            </a:fld>
            <a:endParaRPr lang="en-US" dirty="0"/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FBDB727F-60D2-F238-7291-D599A887D09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98198097"/>
              </p:ext>
            </p:extLst>
          </p:nvPr>
        </p:nvGraphicFramePr>
        <p:xfrm>
          <a:off x="97008" y="3545939"/>
          <a:ext cx="9438372" cy="2804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73062">
                  <a:extLst>
                    <a:ext uri="{9D8B030D-6E8A-4147-A177-3AD203B41FA5}">
                      <a16:colId xmlns:a16="http://schemas.microsoft.com/office/drawing/2014/main" val="2088769447"/>
                    </a:ext>
                  </a:extLst>
                </a:gridCol>
                <a:gridCol w="1573062">
                  <a:extLst>
                    <a:ext uri="{9D8B030D-6E8A-4147-A177-3AD203B41FA5}">
                      <a16:colId xmlns:a16="http://schemas.microsoft.com/office/drawing/2014/main" val="1956202836"/>
                    </a:ext>
                  </a:extLst>
                </a:gridCol>
                <a:gridCol w="1573062">
                  <a:extLst>
                    <a:ext uri="{9D8B030D-6E8A-4147-A177-3AD203B41FA5}">
                      <a16:colId xmlns:a16="http://schemas.microsoft.com/office/drawing/2014/main" val="4049009645"/>
                    </a:ext>
                  </a:extLst>
                </a:gridCol>
                <a:gridCol w="1573062">
                  <a:extLst>
                    <a:ext uri="{9D8B030D-6E8A-4147-A177-3AD203B41FA5}">
                      <a16:colId xmlns:a16="http://schemas.microsoft.com/office/drawing/2014/main" val="661444500"/>
                    </a:ext>
                  </a:extLst>
                </a:gridCol>
                <a:gridCol w="1573062">
                  <a:extLst>
                    <a:ext uri="{9D8B030D-6E8A-4147-A177-3AD203B41FA5}">
                      <a16:colId xmlns:a16="http://schemas.microsoft.com/office/drawing/2014/main" val="748391003"/>
                    </a:ext>
                  </a:extLst>
                </a:gridCol>
                <a:gridCol w="1573062">
                  <a:extLst>
                    <a:ext uri="{9D8B030D-6E8A-4147-A177-3AD203B41FA5}">
                      <a16:colId xmlns:a16="http://schemas.microsoft.com/office/drawing/2014/main" val="1292501392"/>
                    </a:ext>
                  </a:extLst>
                </a:gridCol>
              </a:tblGrid>
              <a:tr h="57150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>
                          <a:latin typeface="Aptos"/>
                        </a:rPr>
                        <a:t>Recovery Method</a:t>
                      </a:r>
                      <a:endParaRPr lang="en-US" sz="1600" dirty="0">
                        <a:latin typeface="Apto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>
                          <a:latin typeface="Aptos"/>
                        </a:rPr>
                        <a:t>Outcome</a:t>
                      </a:r>
                      <a:endParaRPr lang="en-US" sz="1600" dirty="0">
                        <a:latin typeface="Apto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>
                          <a:latin typeface="Aptos"/>
                        </a:rPr>
                        <a:t>Mean </a:t>
                      </a:r>
                      <a:r>
                        <a:rPr lang="en-US" sz="1600">
                          <a:latin typeface="Aptos"/>
                        </a:rPr>
                        <a:t>Diff</a:t>
                      </a:r>
                      <a:endParaRPr lang="en-US" sz="1600" dirty="0">
                        <a:latin typeface="Apto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>
                          <a:latin typeface="Aptos"/>
                        </a:rPr>
                        <a:t>t</a:t>
                      </a:r>
                      <a:endParaRPr lang="en-US" sz="1600" dirty="0">
                        <a:latin typeface="Apto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>
                          <a:latin typeface="Aptos"/>
                        </a:rPr>
                        <a:t>P (two tailed)</a:t>
                      </a:r>
                      <a:endParaRPr lang="en-US" sz="1600" dirty="0">
                        <a:latin typeface="Apto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>
                          <a:latin typeface="Aptos"/>
                        </a:rPr>
                        <a:t>Effect </a:t>
                      </a:r>
                      <a:r>
                        <a:rPr lang="en-US" sz="1600">
                          <a:latin typeface="Aptos"/>
                        </a:rPr>
                        <a:t>Size (d)</a:t>
                      </a:r>
                      <a:endParaRPr lang="en-US" sz="1600" dirty="0">
                        <a:latin typeface="Apto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770441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>
                          <a:solidFill>
                            <a:srgbClr val="FF0000"/>
                          </a:solidFill>
                          <a:latin typeface="Aptos"/>
                        </a:rPr>
                        <a:t>Active Stretch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>
                          <a:solidFill>
                            <a:srgbClr val="FF0000"/>
                          </a:solidFill>
                          <a:latin typeface="Aptos"/>
                        </a:rPr>
                        <a:t>Score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b="0" i="0" u="none" strike="noStrike" noProof="0">
                          <a:solidFill>
                            <a:srgbClr val="FF0000"/>
                          </a:solidFill>
                          <a:latin typeface="Aptos"/>
                        </a:rPr>
                        <a:t>–0.60</a:t>
                      </a:r>
                      <a:endParaRPr lang="en-US" sz="1600">
                        <a:solidFill>
                          <a:srgbClr val="FF0000"/>
                        </a:solidFill>
                        <a:latin typeface="Apto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b="0" i="0" u="none" strike="noStrike" noProof="0">
                          <a:solidFill>
                            <a:srgbClr val="FF0000"/>
                          </a:solidFill>
                          <a:latin typeface="Aptos"/>
                        </a:rPr>
                        <a:t>–0.885</a:t>
                      </a:r>
                      <a:endParaRPr lang="en-US" sz="1600">
                        <a:solidFill>
                          <a:srgbClr val="FF0000"/>
                        </a:solidFill>
                        <a:latin typeface="Apto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b="0" i="0" u="none" strike="noStrike" noProof="0">
                          <a:solidFill>
                            <a:srgbClr val="FF0000"/>
                          </a:solidFill>
                          <a:latin typeface="Aptos"/>
                        </a:rPr>
                        <a:t>.426</a:t>
                      </a:r>
                      <a:endParaRPr lang="en-US" sz="1600">
                        <a:solidFill>
                          <a:srgbClr val="FF0000"/>
                        </a:solidFill>
                        <a:latin typeface="Apto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b="0" i="0" u="none" strike="noStrike" noProof="0">
                          <a:solidFill>
                            <a:srgbClr val="FF0000"/>
                          </a:solidFill>
                          <a:latin typeface="Aptos"/>
                        </a:rPr>
                        <a:t>–0.40</a:t>
                      </a:r>
                      <a:endParaRPr lang="en-US" sz="1600">
                        <a:solidFill>
                          <a:srgbClr val="FF0000"/>
                        </a:solidFill>
                        <a:latin typeface="Apto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3402848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b="0" i="0" u="none" strike="noStrike" noProof="0">
                          <a:solidFill>
                            <a:srgbClr val="002060"/>
                          </a:solidFill>
                          <a:latin typeface="Aptos"/>
                        </a:rPr>
                        <a:t>Active Stretch</a:t>
                      </a:r>
                      <a:endParaRPr lang="en-US" sz="1600">
                        <a:solidFill>
                          <a:srgbClr val="002060"/>
                        </a:solidFill>
                        <a:latin typeface="Apto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>
                          <a:solidFill>
                            <a:srgbClr val="002060"/>
                          </a:solidFill>
                          <a:latin typeface="Aptos"/>
                        </a:rPr>
                        <a:t>Time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b="0" i="0" u="none" strike="noStrike" noProof="0">
                          <a:solidFill>
                            <a:srgbClr val="002060"/>
                          </a:solidFill>
                          <a:latin typeface="Aptos"/>
                        </a:rPr>
                        <a:t>15.00</a:t>
                      </a:r>
                      <a:endParaRPr lang="en-US" sz="1600">
                        <a:solidFill>
                          <a:srgbClr val="002060"/>
                        </a:solidFill>
                        <a:latin typeface="Apto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b="0" i="0" u="none" strike="noStrike" noProof="0">
                          <a:solidFill>
                            <a:srgbClr val="002060"/>
                          </a:solidFill>
                          <a:latin typeface="Aptos"/>
                        </a:rPr>
                        <a:t>3.715</a:t>
                      </a:r>
                      <a:endParaRPr lang="en-US" sz="1600">
                        <a:solidFill>
                          <a:srgbClr val="002060"/>
                        </a:solidFill>
                        <a:latin typeface="Apto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b="0" i="0" u="none" strike="noStrike" noProof="0">
                          <a:solidFill>
                            <a:srgbClr val="002060"/>
                          </a:solidFill>
                          <a:latin typeface="Aptos"/>
                        </a:rPr>
                        <a:t>.021</a:t>
                      </a:r>
                      <a:endParaRPr lang="en-US" sz="1600">
                        <a:solidFill>
                          <a:srgbClr val="002060"/>
                        </a:solidFill>
                        <a:latin typeface="Apto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b="0" i="0" u="none" strike="noStrike" noProof="0">
                          <a:solidFill>
                            <a:srgbClr val="002060"/>
                          </a:solidFill>
                          <a:latin typeface="Aptos"/>
                        </a:rPr>
                        <a:t>1.66</a:t>
                      </a:r>
                      <a:endParaRPr lang="en-US" sz="1600">
                        <a:solidFill>
                          <a:srgbClr val="002060"/>
                        </a:solidFill>
                        <a:latin typeface="Apto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9272406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>
                          <a:solidFill>
                            <a:srgbClr val="FF0000"/>
                          </a:solidFill>
                          <a:latin typeface="Aptos"/>
                        </a:rPr>
                        <a:t>Easy Climb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>
                          <a:solidFill>
                            <a:srgbClr val="FF0000"/>
                          </a:solidFill>
                          <a:latin typeface="Aptos"/>
                        </a:rPr>
                        <a:t>Score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b="0" i="0" u="none" strike="noStrike" noProof="0">
                          <a:solidFill>
                            <a:srgbClr val="FF0000"/>
                          </a:solidFill>
                          <a:latin typeface="Aptos"/>
                        </a:rPr>
                        <a:t>1.00</a:t>
                      </a:r>
                      <a:endParaRPr lang="en-US" sz="1600">
                        <a:solidFill>
                          <a:srgbClr val="FF0000"/>
                        </a:solidFill>
                        <a:latin typeface="Apto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b="0" i="0" u="none" strike="noStrike" noProof="0">
                          <a:solidFill>
                            <a:srgbClr val="FF0000"/>
                          </a:solidFill>
                          <a:latin typeface="Aptos"/>
                        </a:rPr>
                        <a:t>2.236</a:t>
                      </a:r>
                      <a:endParaRPr lang="en-US" sz="1600">
                        <a:solidFill>
                          <a:srgbClr val="FF0000"/>
                        </a:solidFill>
                        <a:latin typeface="Apto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b="0" i="0" u="none" strike="noStrike" noProof="0">
                          <a:solidFill>
                            <a:srgbClr val="FF0000"/>
                          </a:solidFill>
                          <a:latin typeface="Aptos"/>
                        </a:rPr>
                        <a:t>.089</a:t>
                      </a:r>
                      <a:endParaRPr lang="en-US" sz="1600">
                        <a:solidFill>
                          <a:srgbClr val="FF0000"/>
                        </a:solidFill>
                        <a:latin typeface="Apto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b="0" i="0" u="none" strike="noStrike" noProof="0">
                          <a:solidFill>
                            <a:srgbClr val="FF0000"/>
                          </a:solidFill>
                          <a:latin typeface="Aptos"/>
                        </a:rPr>
                        <a:t>1.00</a:t>
                      </a:r>
                      <a:endParaRPr lang="en-US" sz="1600">
                        <a:solidFill>
                          <a:srgbClr val="FF0000"/>
                        </a:solidFill>
                        <a:latin typeface="Apto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5048669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b="0" i="0" u="none" strike="noStrike" noProof="0">
                          <a:solidFill>
                            <a:srgbClr val="002060"/>
                          </a:solidFill>
                          <a:latin typeface="Aptos"/>
                        </a:rPr>
                        <a:t>Easy Climb</a:t>
                      </a:r>
                      <a:endParaRPr lang="en-US" sz="1600">
                        <a:solidFill>
                          <a:srgbClr val="002060"/>
                        </a:solidFill>
                        <a:latin typeface="Apto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>
                          <a:solidFill>
                            <a:srgbClr val="002060"/>
                          </a:solidFill>
                          <a:latin typeface="Aptos"/>
                        </a:rPr>
                        <a:t>Time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b="0" i="0" u="none" strike="noStrike" noProof="0">
                          <a:solidFill>
                            <a:srgbClr val="002060"/>
                          </a:solidFill>
                          <a:latin typeface="Aptos"/>
                        </a:rPr>
                        <a:t>13.00</a:t>
                      </a:r>
                      <a:endParaRPr lang="en-US" sz="1600">
                        <a:solidFill>
                          <a:srgbClr val="002060"/>
                        </a:solidFill>
                        <a:latin typeface="Apto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b="0" i="0" u="none" strike="noStrike" noProof="0">
                          <a:solidFill>
                            <a:srgbClr val="002060"/>
                          </a:solidFill>
                          <a:latin typeface="Aptos"/>
                        </a:rPr>
                        <a:t>1.855</a:t>
                      </a:r>
                      <a:endParaRPr lang="en-US" sz="1600">
                        <a:solidFill>
                          <a:srgbClr val="002060"/>
                        </a:solidFill>
                        <a:latin typeface="Apto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b="0" i="0" u="none" strike="noStrike" noProof="0">
                          <a:solidFill>
                            <a:srgbClr val="002060"/>
                          </a:solidFill>
                          <a:latin typeface="Aptos"/>
                        </a:rPr>
                        <a:t>.137</a:t>
                      </a:r>
                      <a:endParaRPr lang="en-US" sz="1600">
                        <a:solidFill>
                          <a:srgbClr val="002060"/>
                        </a:solidFill>
                        <a:latin typeface="Apto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b="0" i="0" u="none" strike="noStrike" noProof="0">
                          <a:solidFill>
                            <a:srgbClr val="002060"/>
                          </a:solidFill>
                          <a:latin typeface="Aptos"/>
                        </a:rPr>
                        <a:t>0.83</a:t>
                      </a:r>
                      <a:endParaRPr lang="en-US" sz="1600">
                        <a:solidFill>
                          <a:srgbClr val="002060"/>
                        </a:solidFill>
                        <a:latin typeface="Apto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0672191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>
                          <a:solidFill>
                            <a:srgbClr val="FF0000"/>
                          </a:solidFill>
                          <a:latin typeface="Aptos"/>
                        </a:rPr>
                        <a:t>Massage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>
                          <a:solidFill>
                            <a:srgbClr val="FF0000"/>
                          </a:solidFill>
                          <a:latin typeface="Aptos"/>
                        </a:rPr>
                        <a:t>Score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b="0" i="0" u="none" strike="noStrike" noProof="0">
                          <a:solidFill>
                            <a:srgbClr val="FF0000"/>
                          </a:solidFill>
                          <a:latin typeface="Aptos"/>
                        </a:rPr>
                        <a:t>0.90</a:t>
                      </a:r>
                      <a:endParaRPr lang="en-US" sz="1600">
                        <a:solidFill>
                          <a:srgbClr val="FF0000"/>
                        </a:solidFill>
                        <a:latin typeface="Apto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b="0" i="0" u="none" strike="noStrike" noProof="0">
                          <a:solidFill>
                            <a:srgbClr val="FF0000"/>
                          </a:solidFill>
                          <a:latin typeface="Aptos"/>
                        </a:rPr>
                        <a:t>2.714</a:t>
                      </a:r>
                      <a:endParaRPr lang="en-US" sz="1600">
                        <a:solidFill>
                          <a:srgbClr val="FF0000"/>
                        </a:solidFill>
                        <a:latin typeface="Apto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b="0" i="0" u="none" strike="noStrike" noProof="0">
                          <a:solidFill>
                            <a:srgbClr val="FF0000"/>
                          </a:solidFill>
                          <a:latin typeface="Aptos"/>
                        </a:rPr>
                        <a:t>.053</a:t>
                      </a:r>
                      <a:endParaRPr lang="en-US" sz="1600">
                        <a:solidFill>
                          <a:srgbClr val="FF0000"/>
                        </a:solidFill>
                        <a:latin typeface="Apto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b="0" i="0" u="none" strike="noStrike" noProof="0">
                          <a:solidFill>
                            <a:srgbClr val="FF0000"/>
                          </a:solidFill>
                          <a:latin typeface="Aptos"/>
                        </a:rPr>
                        <a:t>1.21</a:t>
                      </a:r>
                      <a:endParaRPr lang="en-US" sz="1600">
                        <a:solidFill>
                          <a:srgbClr val="FF0000"/>
                        </a:solidFill>
                        <a:latin typeface="Apto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339963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b="0" i="0" u="none" strike="noStrike" noProof="0">
                          <a:solidFill>
                            <a:srgbClr val="002060"/>
                          </a:solidFill>
                          <a:latin typeface="Aptos"/>
                        </a:rPr>
                        <a:t>Massage</a:t>
                      </a:r>
                      <a:endParaRPr lang="en-US" sz="1600">
                        <a:solidFill>
                          <a:srgbClr val="002060"/>
                        </a:solidFill>
                        <a:latin typeface="Apto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>
                          <a:solidFill>
                            <a:srgbClr val="002060"/>
                          </a:solidFill>
                          <a:latin typeface="Aptos"/>
                        </a:rPr>
                        <a:t>Time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b="0" i="0" u="none" strike="noStrike" noProof="0">
                          <a:solidFill>
                            <a:srgbClr val="002060"/>
                          </a:solidFill>
                          <a:latin typeface="Aptos"/>
                        </a:rPr>
                        <a:t>19.60</a:t>
                      </a:r>
                      <a:endParaRPr lang="en-US" sz="1600">
                        <a:solidFill>
                          <a:srgbClr val="002060"/>
                        </a:solidFill>
                        <a:latin typeface="Apto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b="0" i="0" u="none" strike="noStrike" noProof="0">
                          <a:solidFill>
                            <a:srgbClr val="002060"/>
                          </a:solidFill>
                          <a:latin typeface="Aptos"/>
                        </a:rPr>
                        <a:t>1.639</a:t>
                      </a:r>
                      <a:endParaRPr lang="en-US" sz="1600">
                        <a:solidFill>
                          <a:srgbClr val="002060"/>
                        </a:solidFill>
                        <a:latin typeface="Apto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b="0" i="0" u="none" strike="noStrike" noProof="0">
                          <a:solidFill>
                            <a:srgbClr val="002060"/>
                          </a:solidFill>
                          <a:latin typeface="Aptos"/>
                        </a:rPr>
                        <a:t>.177</a:t>
                      </a:r>
                      <a:endParaRPr lang="en-US" sz="1600">
                        <a:solidFill>
                          <a:srgbClr val="002060"/>
                        </a:solidFill>
                        <a:latin typeface="Apto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b="0" i="0" u="none" strike="noStrike" noProof="0">
                          <a:solidFill>
                            <a:srgbClr val="002060"/>
                          </a:solidFill>
                          <a:latin typeface="Aptos"/>
                        </a:rPr>
                        <a:t>0.73</a:t>
                      </a:r>
                      <a:endParaRPr lang="en-US" sz="1600">
                        <a:solidFill>
                          <a:srgbClr val="002060"/>
                        </a:solidFill>
                        <a:latin typeface="Apto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82706301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D2F45AC6-A088-0DF0-9968-30F396B62E9E}"/>
              </a:ext>
            </a:extLst>
          </p:cNvPr>
          <p:cNvSpPr txBox="1"/>
          <p:nvPr/>
        </p:nvSpPr>
        <p:spPr>
          <a:xfrm>
            <a:off x="102671" y="3229689"/>
            <a:ext cx="525306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latin typeface="Aptos"/>
              </a:rPr>
              <a:t>Table 2. Paired Sample T-tests</a:t>
            </a:r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3D92134B-33E6-37E6-5285-47D3285B9EC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12537798"/>
              </p:ext>
            </p:extLst>
          </p:nvPr>
        </p:nvGraphicFramePr>
        <p:xfrm>
          <a:off x="146682" y="1420275"/>
          <a:ext cx="8660492" cy="1193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65123">
                  <a:extLst>
                    <a:ext uri="{9D8B030D-6E8A-4147-A177-3AD203B41FA5}">
                      <a16:colId xmlns:a16="http://schemas.microsoft.com/office/drawing/2014/main" val="118938159"/>
                    </a:ext>
                  </a:extLst>
                </a:gridCol>
                <a:gridCol w="2165123">
                  <a:extLst>
                    <a:ext uri="{9D8B030D-6E8A-4147-A177-3AD203B41FA5}">
                      <a16:colId xmlns:a16="http://schemas.microsoft.com/office/drawing/2014/main" val="1929193734"/>
                    </a:ext>
                  </a:extLst>
                </a:gridCol>
                <a:gridCol w="2165123">
                  <a:extLst>
                    <a:ext uri="{9D8B030D-6E8A-4147-A177-3AD203B41FA5}">
                      <a16:colId xmlns:a16="http://schemas.microsoft.com/office/drawing/2014/main" val="1273552529"/>
                    </a:ext>
                  </a:extLst>
                </a:gridCol>
                <a:gridCol w="2165123">
                  <a:extLst>
                    <a:ext uri="{9D8B030D-6E8A-4147-A177-3AD203B41FA5}">
                      <a16:colId xmlns:a16="http://schemas.microsoft.com/office/drawing/2014/main" val="250286291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1600">
                          <a:latin typeface="Aptos"/>
                        </a:rPr>
                        <a:t>Analysis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>
                          <a:latin typeface="Aptos"/>
                        </a:rPr>
                        <a:t>What it tests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>
                          <a:latin typeface="Aptos"/>
                        </a:rPr>
                        <a:t>Results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>
                          <a:latin typeface="Aptos"/>
                        </a:rPr>
                        <a:t>Interpretation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9519717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b="0" i="0" u="none" strike="noStrike" noProof="0">
                          <a:latin typeface="Aptos"/>
                        </a:rPr>
                        <a:t>Repeated‑Measures ANOVA</a:t>
                      </a:r>
                      <a:endParaRPr lang="en-US" sz="1600">
                        <a:latin typeface="Apto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b="0" i="0" u="none" strike="noStrike" noProof="0">
                          <a:latin typeface="Aptos"/>
                        </a:rPr>
                        <a:t>Overall effect of recovery condition</a:t>
                      </a:r>
                      <a:endParaRPr lang="en-US" sz="1600">
                        <a:latin typeface="Apto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b="0" i="0" u="none" strike="noStrike" noProof="0" dirty="0">
                          <a:latin typeface="Aptos"/>
                        </a:rPr>
                        <a:t>F(1.93, 7.71) = </a:t>
                      </a:r>
                      <a:r>
                        <a:rPr lang="en-US" sz="1600" b="0" i="0" u="none" strike="noStrike" noProof="0">
                          <a:latin typeface="Aptos"/>
                        </a:rPr>
                        <a:t>16.75</a:t>
                      </a:r>
                      <a:endParaRPr lang="en-US" sz="1600">
                        <a:latin typeface="Aptos"/>
                      </a:endParaRPr>
                    </a:p>
                    <a:p>
                      <a:pPr lvl="0">
                        <a:buNone/>
                      </a:pPr>
                      <a:r>
                        <a:rPr lang="en-US" sz="1600" b="0" i="0" u="none" strike="noStrike" noProof="0">
                          <a:latin typeface="Aptos"/>
                        </a:rPr>
                        <a:t>p = .002</a:t>
                      </a:r>
                      <a:endParaRPr lang="en-US" sz="1600">
                        <a:latin typeface="Aptos"/>
                      </a:endParaRPr>
                    </a:p>
                    <a:p>
                      <a:pPr lvl="0">
                        <a:buNone/>
                      </a:pPr>
                      <a:r>
                        <a:rPr lang="en-US" sz="1600" b="0" i="0" u="none" strike="noStrike" noProof="0">
                          <a:latin typeface="Aptos"/>
                        </a:rPr>
                        <a:t>η² = </a:t>
                      </a:r>
                      <a:r>
                        <a:rPr lang="en-US" sz="1600" b="0" i="0" u="none" strike="noStrike" noProof="0" dirty="0">
                          <a:latin typeface="Aptos"/>
                        </a:rPr>
                        <a:t>.807</a:t>
                      </a:r>
                      <a:endParaRPr lang="en-US" sz="1600">
                        <a:latin typeface="Apto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b="0" i="0" u="none" strike="noStrike" noProof="0">
                          <a:latin typeface="Aptos"/>
                        </a:rPr>
                        <a:t>Strong, significant effect</a:t>
                      </a:r>
                      <a:r>
                        <a:rPr lang="en-US" sz="1600" b="0" i="0" u="none" strike="noStrike" noProof="0" dirty="0">
                          <a:latin typeface="Aptos"/>
                        </a:rPr>
                        <a:t> </a:t>
                      </a:r>
                      <a:r>
                        <a:rPr lang="en-US" sz="1600" b="0" i="0" u="none" strike="noStrike" noProof="0">
                          <a:latin typeface="Aptos"/>
                        </a:rPr>
                        <a:t>of recovery method</a:t>
                      </a:r>
                      <a:endParaRPr lang="en-US" sz="1600" b="0">
                        <a:latin typeface="Apto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83834395"/>
                  </a:ext>
                </a:extLst>
              </a:tr>
            </a:tbl>
          </a:graphicData>
        </a:graphic>
      </p:graphicFrame>
      <p:sp>
        <p:nvSpPr>
          <p:cNvPr id="13" name="TextBox 12">
            <a:extLst>
              <a:ext uri="{FF2B5EF4-FFF2-40B4-BE49-F238E27FC236}">
                <a16:creationId xmlns:a16="http://schemas.microsoft.com/office/drawing/2014/main" id="{3ACAF9B1-DC7D-354E-F8F6-92F7E1EF5A71}"/>
              </a:ext>
            </a:extLst>
          </p:cNvPr>
          <p:cNvSpPr txBox="1"/>
          <p:nvPr/>
        </p:nvSpPr>
        <p:spPr>
          <a:xfrm>
            <a:off x="88735" y="1068708"/>
            <a:ext cx="685280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latin typeface="Aptos"/>
              </a:rPr>
              <a:t>Table 1. Repeated Measures ANOVA</a:t>
            </a:r>
          </a:p>
        </p:txBody>
      </p:sp>
    </p:spTree>
    <p:extLst>
      <p:ext uri="{BB962C8B-B14F-4D97-AF65-F5344CB8AC3E}">
        <p14:creationId xmlns:p14="http://schemas.microsoft.com/office/powerpoint/2010/main" val="32304522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2FA3B9-0584-DBF4-D656-FF204A6E75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E08A1D-35E2-5B24-BFE8-0D099775EA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43" y="115256"/>
            <a:ext cx="3317128" cy="1600200"/>
          </a:xfrm>
        </p:spPr>
        <p:txBody>
          <a:bodyPr/>
          <a:lstStyle/>
          <a:p>
            <a:r>
              <a:rPr lang="en-US"/>
              <a:t>Discussion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E800CD-6AAC-9CF2-97A6-D794788307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536" y="803811"/>
            <a:ext cx="6045562" cy="2367288"/>
          </a:xfrm>
          <a:ln>
            <a:solidFill>
              <a:schemeClr val="accent6"/>
            </a:solidFill>
          </a:ln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1600" b="1" u="sng">
                <a:latin typeface="Aptos"/>
                <a:ea typeface="+mn-lt"/>
                <a:cs typeface="+mn-lt"/>
              </a:rPr>
              <a:t>Table 1. Paired Sample T-Tests</a:t>
            </a:r>
            <a:endParaRPr lang="en-US" sz="1600" b="1">
              <a:latin typeface="Aptos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1600" dirty="0">
                <a:latin typeface="Aptos"/>
                <a:ea typeface="+mn-lt"/>
                <a:cs typeface="+mn-lt"/>
              </a:rPr>
              <a:t>Only </a:t>
            </a:r>
            <a:r>
              <a:rPr lang="en-US" sz="1600" b="1" dirty="0">
                <a:latin typeface="Aptos"/>
                <a:ea typeface="+mn-lt"/>
                <a:cs typeface="+mn-lt"/>
              </a:rPr>
              <a:t>1 out of 6</a:t>
            </a:r>
            <a:r>
              <a:rPr lang="en-US" sz="1600">
                <a:latin typeface="Aptos"/>
                <a:ea typeface="+mn-lt"/>
                <a:cs typeface="+mn-lt"/>
              </a:rPr>
              <a:t> tests is significant at p &lt; .05</a:t>
            </a:r>
            <a:endParaRPr lang="en-US" sz="1050" i="1">
              <a:solidFill>
                <a:srgbClr val="FF0000"/>
              </a:solidFill>
              <a:latin typeface="Aptos"/>
            </a:endParaRPr>
          </a:p>
          <a:p>
            <a:pPr marL="0" indent="0">
              <a:buNone/>
            </a:pPr>
            <a:r>
              <a:rPr lang="en-US" sz="1600">
                <a:latin typeface="Aptos"/>
                <a:ea typeface="+mn-lt"/>
                <a:cs typeface="+mn-lt"/>
              </a:rPr>
              <a:t>After correcting for multiple comparisons (Bonferroni α = .0083), </a:t>
            </a:r>
            <a:r>
              <a:rPr lang="en-US" sz="1600" b="1">
                <a:latin typeface="Aptos"/>
                <a:ea typeface="+mn-lt"/>
                <a:cs typeface="+mn-lt"/>
              </a:rPr>
              <a:t>none</a:t>
            </a:r>
            <a:r>
              <a:rPr lang="en-US" sz="1600">
                <a:latin typeface="Aptos"/>
                <a:ea typeface="+mn-lt"/>
                <a:cs typeface="+mn-lt"/>
              </a:rPr>
              <a:t> are significant</a:t>
            </a:r>
            <a:endParaRPr lang="en-US" sz="1600">
              <a:latin typeface="Aptos"/>
            </a:endParaRPr>
          </a:p>
          <a:p>
            <a:pPr marL="0" indent="0">
              <a:buNone/>
            </a:pPr>
            <a:r>
              <a:rPr lang="en-US" sz="1600">
                <a:latin typeface="Aptos"/>
                <a:ea typeface="+mn-lt"/>
                <a:cs typeface="+mn-lt"/>
              </a:rPr>
              <a:t>Effect sizes are large, but sample size is too small for t‑tests to detect differences</a:t>
            </a:r>
            <a:endParaRPr lang="en-US" sz="1600">
              <a:latin typeface="Aptos"/>
            </a:endParaRPr>
          </a:p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EA4490-B997-6DF5-D925-7A86EA47BDA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4512" y="3358309"/>
            <a:ext cx="4372911" cy="1686003"/>
          </a:xfrm>
          <a:ln>
            <a:solidFill>
              <a:schemeClr val="accent6"/>
            </a:solidFill>
          </a:ln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b="1" u="sng" dirty="0">
                <a:latin typeface="Aptos"/>
                <a:ea typeface="+mn-lt"/>
                <a:cs typeface="+mn-lt"/>
              </a:rPr>
              <a:t>Table 2. </a:t>
            </a:r>
            <a:r>
              <a:rPr lang="en-US" b="1" u="sng">
                <a:latin typeface="Aptos"/>
                <a:ea typeface="+mn-lt"/>
                <a:cs typeface="+mn-lt"/>
              </a:rPr>
              <a:t>Repeated</a:t>
            </a:r>
            <a:r>
              <a:rPr lang="en-US" b="1" u="sng" dirty="0">
                <a:latin typeface="Aptos"/>
                <a:ea typeface="+mn-lt"/>
                <a:cs typeface="+mn-lt"/>
              </a:rPr>
              <a:t> Measures ANOVA</a:t>
            </a:r>
          </a:p>
          <a:p>
            <a:r>
              <a:rPr lang="en-US" dirty="0">
                <a:latin typeface="Aptos"/>
                <a:ea typeface="+mn-lt"/>
                <a:cs typeface="+mn-lt"/>
              </a:rPr>
              <a:t>The repeated‑measures ANOVA detects a strong, statistically significant effect of recovery </a:t>
            </a:r>
            <a:r>
              <a:rPr lang="en-US">
                <a:latin typeface="Aptos"/>
                <a:ea typeface="+mn-lt"/>
                <a:cs typeface="+mn-lt"/>
              </a:rPr>
              <a:t>methods</a:t>
            </a:r>
            <a:endParaRPr lang="en-US" sz="1050" i="1">
              <a:solidFill>
                <a:srgbClr val="FF0000"/>
              </a:solidFill>
              <a:latin typeface="Aptos"/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7B11FE2-B695-2277-03A6-4950EE7165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A1D515-5301-405E-9B2F-B07141EB2DDA}" type="datetime1">
              <a:t>5/4/2026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557016D-4EF1-4D79-8EF0-207240DFF5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49CB8C-79BF-D60A-0820-54CFFD3F1D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7</a:t>
            </a:fld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ABDF000-F4F9-7CB5-43D6-F92DD0AD2C48}"/>
              </a:ext>
            </a:extLst>
          </p:cNvPr>
          <p:cNvSpPr txBox="1"/>
          <p:nvPr/>
        </p:nvSpPr>
        <p:spPr>
          <a:xfrm>
            <a:off x="7523680" y="3714353"/>
            <a:ext cx="3904465" cy="2800767"/>
          </a:xfrm>
          <a:prstGeom prst="rect">
            <a:avLst/>
          </a:prstGeom>
          <a:noFill/>
          <a:ln>
            <a:solidFill>
              <a:schemeClr val="accent6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b="1" dirty="0">
                <a:latin typeface="Aptos"/>
              </a:rPr>
              <a:t>Links to </a:t>
            </a:r>
            <a:r>
              <a:rPr lang="en-US" sz="1600" b="1">
                <a:latin typeface="Aptos"/>
              </a:rPr>
              <a:t>current literature</a:t>
            </a:r>
            <a:endParaRPr lang="en-US" sz="1600" b="1" dirty="0">
              <a:latin typeface="Aptos"/>
            </a:endParaRPr>
          </a:p>
          <a:p>
            <a:endParaRPr lang="en-US" sz="1600" dirty="0">
              <a:latin typeface="Aptos"/>
            </a:endParaRPr>
          </a:p>
          <a:p>
            <a:pPr marL="342900" indent="-342900">
              <a:buAutoNum type="arabicParenR"/>
            </a:pPr>
            <a:r>
              <a:rPr lang="en-US" sz="1600">
                <a:latin typeface="Aptos"/>
                <a:ea typeface="+mn-lt"/>
                <a:cs typeface="+mn-lt"/>
              </a:rPr>
              <a:t>McCallum (2017) </a:t>
            </a:r>
            <a:endParaRPr lang="en-US" sz="1600" dirty="0">
              <a:latin typeface="Aptos"/>
              <a:ea typeface="+mn-lt"/>
              <a:cs typeface="+mn-lt"/>
            </a:endParaRPr>
          </a:p>
          <a:p>
            <a:pPr marL="342900" indent="-342900">
              <a:buAutoNum type="arabicParenR"/>
            </a:pPr>
            <a:r>
              <a:rPr lang="en-US" sz="1600" dirty="0" err="1">
                <a:latin typeface="Aptos"/>
                <a:ea typeface="+mn-lt"/>
                <a:cs typeface="+mn-lt"/>
              </a:rPr>
              <a:t>Krupkova</a:t>
            </a:r>
            <a:r>
              <a:rPr lang="en-US" sz="1600" dirty="0">
                <a:latin typeface="Aptos"/>
                <a:ea typeface="+mn-lt"/>
                <a:cs typeface="+mn-lt"/>
              </a:rPr>
              <a:t> (2024) </a:t>
            </a:r>
          </a:p>
          <a:p>
            <a:pPr marL="342900" indent="-342900">
              <a:buAutoNum type="arabicParenR"/>
            </a:pPr>
            <a:r>
              <a:rPr lang="en-US" sz="1600">
                <a:latin typeface="Aptos"/>
                <a:ea typeface="+mn-lt"/>
                <a:cs typeface="+mn-lt"/>
              </a:rPr>
              <a:t>Valenzuela et al (2015) </a:t>
            </a:r>
            <a:endParaRPr lang="en-US" sz="1600" dirty="0">
              <a:latin typeface="Aptos"/>
              <a:ea typeface="+mn-lt"/>
              <a:cs typeface="+mn-lt"/>
            </a:endParaRPr>
          </a:p>
          <a:p>
            <a:pPr marL="342900" indent="-342900">
              <a:buAutoNum type="arabicParenR"/>
            </a:pPr>
            <a:r>
              <a:rPr lang="en-US" sz="1600" dirty="0" err="1">
                <a:latin typeface="Aptos"/>
                <a:ea typeface="+mn-lt"/>
                <a:cs typeface="+mn-lt"/>
              </a:rPr>
              <a:t>Baláš</a:t>
            </a:r>
            <a:r>
              <a:rPr lang="en-US" sz="1600" dirty="0">
                <a:latin typeface="Aptos"/>
                <a:ea typeface="+mn-lt"/>
                <a:cs typeface="+mn-lt"/>
              </a:rPr>
              <a:t> et al (2015)</a:t>
            </a:r>
            <a:endParaRPr lang="en-US" sz="1600" dirty="0">
              <a:latin typeface="Aptos"/>
            </a:endParaRPr>
          </a:p>
          <a:p>
            <a:pPr marL="342900" indent="-342900">
              <a:buAutoNum type="arabicParenR"/>
            </a:pPr>
            <a:endParaRPr lang="en-US" sz="1600" dirty="0">
              <a:latin typeface="Aptos"/>
            </a:endParaRPr>
          </a:p>
          <a:p>
            <a:r>
              <a:rPr lang="en-US" sz="1600" dirty="0">
                <a:latin typeface="Aptos"/>
              </a:rPr>
              <a:t>All suggest active recovery is the best method for climbing – i.e. walking</a:t>
            </a:r>
          </a:p>
          <a:p>
            <a:r>
              <a:rPr lang="en-US" sz="1600" dirty="0">
                <a:latin typeface="Aptos"/>
              </a:rPr>
              <a:t>There is dispute over easy climbing as a </a:t>
            </a:r>
            <a:r>
              <a:rPr lang="en-US" sz="1600">
                <a:latin typeface="Aptos"/>
              </a:rPr>
              <a:t>recovery method</a:t>
            </a:r>
            <a:endParaRPr lang="en-US" dirty="0">
              <a:latin typeface="Aptos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20104A0-C1E5-05A0-BC22-1D56C29E76BD}"/>
              </a:ext>
            </a:extLst>
          </p:cNvPr>
          <p:cNvSpPr txBox="1"/>
          <p:nvPr/>
        </p:nvSpPr>
        <p:spPr>
          <a:xfrm>
            <a:off x="9003268" y="1932"/>
            <a:ext cx="3185348" cy="369332"/>
          </a:xfrm>
          <a:prstGeom prst="rect">
            <a:avLst/>
          </a:prstGeom>
          <a:noFill/>
          <a:ln>
            <a:solidFill>
              <a:schemeClr val="accent6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latin typeface="Aptos"/>
              </a:rPr>
              <a:t>Reached NULL HYPOTHESIS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F21AC0A-D13C-4D0F-FF4F-070B7D66350C}"/>
              </a:ext>
            </a:extLst>
          </p:cNvPr>
          <p:cNvSpPr txBox="1"/>
          <p:nvPr/>
        </p:nvSpPr>
        <p:spPr>
          <a:xfrm>
            <a:off x="7335760" y="1159549"/>
            <a:ext cx="4852736" cy="156966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>
                <a:latin typeface="Aptos"/>
              </a:rPr>
              <a:t>Data Collected shows that recovery does work and does impact in this case:</a:t>
            </a:r>
            <a:endParaRPr lang="en-US" sz="1600" dirty="0">
              <a:latin typeface="Aptos"/>
            </a:endParaRPr>
          </a:p>
          <a:p>
            <a:pPr marL="285750" indent="-285750">
              <a:buFont typeface="Calibri"/>
              <a:buChar char="-"/>
            </a:pPr>
            <a:r>
              <a:rPr lang="en-US" sz="1600">
                <a:latin typeface="Aptos"/>
              </a:rPr>
              <a:t>Scores</a:t>
            </a:r>
            <a:endParaRPr lang="en-US" sz="1600" dirty="0">
              <a:latin typeface="Aptos"/>
            </a:endParaRPr>
          </a:p>
          <a:p>
            <a:pPr marL="285750" indent="-285750">
              <a:buFont typeface="Calibri"/>
              <a:buChar char="-"/>
            </a:pPr>
            <a:r>
              <a:rPr lang="en-US" sz="1600">
                <a:latin typeface="Aptos"/>
              </a:rPr>
              <a:t>Time</a:t>
            </a:r>
            <a:endParaRPr lang="en-US" sz="1600" dirty="0">
              <a:latin typeface="Aptos"/>
            </a:endParaRPr>
          </a:p>
          <a:p>
            <a:r>
              <a:rPr lang="en-US" sz="1600" dirty="0">
                <a:latin typeface="Aptos"/>
              </a:rPr>
              <a:t>This pushes the importance of </a:t>
            </a:r>
            <a:r>
              <a:rPr lang="en-US" sz="1600">
                <a:latin typeface="Aptos"/>
              </a:rPr>
              <a:t>recovery in terms of reducing injury risk and athlete burnout</a:t>
            </a:r>
            <a:endParaRPr lang="en-US" sz="1600" dirty="0">
              <a:latin typeface="Aptos"/>
            </a:endParaRPr>
          </a:p>
        </p:txBody>
      </p:sp>
    </p:spTree>
    <p:extLst>
      <p:ext uri="{BB962C8B-B14F-4D97-AF65-F5344CB8AC3E}">
        <p14:creationId xmlns:p14="http://schemas.microsoft.com/office/powerpoint/2010/main" val="5596142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9C4AE2-1AF4-1FBF-1B89-A82C3D179B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227B72-91E3-C6C4-CD48-4A02E4507D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0608" y="987425"/>
            <a:ext cx="3941417" cy="1600200"/>
          </a:xfrm>
        </p:spPr>
        <p:txBody>
          <a:bodyPr/>
          <a:lstStyle/>
          <a:p>
            <a:r>
              <a:rPr lang="en-US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7824FB-2A22-B1A1-9566-2FC6D5B950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sz="1400" dirty="0">
              <a:solidFill>
                <a:srgbClr val="313131"/>
              </a:solidFill>
              <a:highlight>
                <a:srgbClr val="FFFFFF"/>
              </a:highlight>
              <a:latin typeface="Aptos"/>
            </a:endParaRPr>
          </a:p>
          <a:p>
            <a:pPr marL="0" indent="0">
              <a:buNone/>
            </a:pPr>
            <a:endParaRPr lang="en-US" sz="1200" dirty="0">
              <a:solidFill>
                <a:srgbClr val="000000"/>
              </a:solidFill>
              <a:highlight>
                <a:srgbClr val="FFFFFF"/>
              </a:highlight>
              <a:latin typeface="Avenir Next LT Pro"/>
              <a:ea typeface="Cambria"/>
            </a:endParaRPr>
          </a:p>
          <a:p>
            <a:pPr marL="0" indent="0">
              <a:buNone/>
            </a:pPr>
            <a:endParaRPr lang="en-US" sz="1400" dirty="0">
              <a:solidFill>
                <a:srgbClr val="000000"/>
              </a:solidFill>
              <a:highlight>
                <a:srgbClr val="F5FFF0"/>
              </a:highlight>
              <a:latin typeface="Aptos"/>
              <a:ea typeface="Cambria"/>
            </a:endParaRPr>
          </a:p>
          <a:p>
            <a:pPr marL="0" indent="0">
              <a:buNone/>
            </a:pPr>
            <a:endParaRPr lang="en-US" sz="1400" dirty="0">
              <a:solidFill>
                <a:srgbClr val="000000"/>
              </a:solidFill>
              <a:highlight>
                <a:srgbClr val="F5FFF0"/>
              </a:highlight>
              <a:latin typeface="Aptos"/>
              <a:ea typeface="Cambria"/>
            </a:endParaRPr>
          </a:p>
          <a:p>
            <a:pPr marL="0" indent="0">
              <a:buNone/>
            </a:pPr>
            <a:endParaRPr lang="en-US" sz="1200" dirty="0">
              <a:solidFill>
                <a:srgbClr val="313131"/>
              </a:solidFill>
              <a:highlight>
                <a:srgbClr val="FFFFFF"/>
              </a:highlight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445C00C-4582-C050-6A7A-83A1B4F5720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34848" y="2311705"/>
            <a:ext cx="3932237" cy="758750"/>
          </a:xfrm>
          <a:ln>
            <a:solidFill>
              <a:schemeClr val="accent6"/>
            </a:solidFill>
          </a:ln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latin typeface="Aptos"/>
              </a:rPr>
              <a:t>Overall, recovery is a necessary condition to exercise</a:t>
            </a:r>
            <a:endParaRPr lang="en-US" dirty="0">
              <a:latin typeface="Aptos"/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CA6C2B-2391-DD08-748C-E4E4FE41AC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A1D515-5301-405E-9B2F-B07141EB2DDA}" type="datetime1">
              <a:t>5/4/2026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9B35F7C-953E-85E1-8960-DA89217C3A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70D516-38A3-808D-70D5-6CC02AB905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8</a:t>
            </a:fld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FD90740-F424-D227-6831-2DE878C9A22D}"/>
              </a:ext>
            </a:extLst>
          </p:cNvPr>
          <p:cNvSpPr txBox="1"/>
          <p:nvPr/>
        </p:nvSpPr>
        <p:spPr>
          <a:xfrm>
            <a:off x="331593" y="3136425"/>
            <a:ext cx="4010526" cy="1077218"/>
          </a:xfrm>
          <a:prstGeom prst="rect">
            <a:avLst/>
          </a:prstGeom>
          <a:noFill/>
          <a:ln>
            <a:solidFill>
              <a:schemeClr val="accent6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dirty="0">
                <a:latin typeface="Aptos"/>
              </a:rPr>
              <a:t>The sample size for this study was too small for SPSS to detect any </a:t>
            </a:r>
            <a:r>
              <a:rPr lang="en-US" sz="1600">
                <a:latin typeface="Aptos"/>
              </a:rPr>
              <a:t>significant</a:t>
            </a:r>
            <a:r>
              <a:rPr lang="en-US" sz="1600" dirty="0">
                <a:latin typeface="Aptos"/>
              </a:rPr>
              <a:t> differences in the recovery methods effectiveness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17EB26C-0F90-B377-A353-E6139F4FCFEB}"/>
              </a:ext>
            </a:extLst>
          </p:cNvPr>
          <p:cNvSpPr txBox="1"/>
          <p:nvPr/>
        </p:nvSpPr>
        <p:spPr>
          <a:xfrm>
            <a:off x="6581612" y="170689"/>
            <a:ext cx="5309960" cy="4031873"/>
          </a:xfrm>
          <a:prstGeom prst="rect">
            <a:avLst/>
          </a:prstGeom>
          <a:noFill/>
          <a:ln>
            <a:solidFill>
              <a:schemeClr val="accent6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b="1">
                <a:latin typeface="Aptos"/>
              </a:rPr>
              <a:t>Other studies:</a:t>
            </a:r>
          </a:p>
          <a:p>
            <a:r>
              <a:rPr lang="en-US" sz="1600" b="1" dirty="0" err="1">
                <a:highlight>
                  <a:srgbClr val="FFFFFF"/>
                </a:highlight>
                <a:latin typeface="Aptos"/>
              </a:rPr>
              <a:t>Baláš</a:t>
            </a:r>
            <a:r>
              <a:rPr lang="en-US" sz="1600" b="1" dirty="0">
                <a:highlight>
                  <a:srgbClr val="FFFFFF"/>
                </a:highlight>
                <a:latin typeface="Aptos"/>
              </a:rPr>
              <a:t> et al (2015) </a:t>
            </a:r>
            <a:endParaRPr lang="en-US" sz="1600" b="1">
              <a:latin typeface="Aptos"/>
            </a:endParaRPr>
          </a:p>
          <a:p>
            <a:pPr marL="285750" indent="-285750">
              <a:buFont typeface="Calibri"/>
              <a:buChar char="-"/>
            </a:pPr>
            <a:r>
              <a:rPr lang="en-US" sz="1600">
                <a:latin typeface="Aptos"/>
              </a:rPr>
              <a:t>5 advanced climbers</a:t>
            </a:r>
            <a:endParaRPr lang="en-US" sz="1600" i="1">
              <a:solidFill>
                <a:srgbClr val="FF0000"/>
              </a:solidFill>
              <a:latin typeface="Aptos"/>
            </a:endParaRPr>
          </a:p>
          <a:p>
            <a:pPr marL="285750" indent="-285750">
              <a:buFont typeface="Calibri"/>
              <a:buChar char="-"/>
            </a:pPr>
            <a:endParaRPr lang="en-US" sz="1600" dirty="0">
              <a:latin typeface="Aptos"/>
            </a:endParaRPr>
          </a:p>
          <a:p>
            <a:r>
              <a:rPr lang="en-US" sz="1600" b="1">
                <a:latin typeface="Aptos"/>
              </a:rPr>
              <a:t>Valenzuela et al (2015) </a:t>
            </a:r>
          </a:p>
          <a:p>
            <a:pPr marL="285750" indent="-285750">
              <a:buFont typeface="Calibri"/>
              <a:buChar char="-"/>
            </a:pPr>
            <a:r>
              <a:rPr lang="en-US" sz="1600">
                <a:latin typeface="Aptos"/>
              </a:rPr>
              <a:t>14 subjects</a:t>
            </a:r>
            <a:endParaRPr lang="en-US" sz="1600" dirty="0">
              <a:latin typeface="Aptos"/>
            </a:endParaRPr>
          </a:p>
          <a:p>
            <a:pPr marL="285750" indent="-285750">
              <a:buFont typeface="Calibri"/>
              <a:buChar char="-"/>
            </a:pPr>
            <a:r>
              <a:rPr lang="en-US" sz="1600">
                <a:latin typeface="Aptos"/>
              </a:rPr>
              <a:t>Acceptance criteria</a:t>
            </a:r>
            <a:endParaRPr lang="en-US" sz="1600" dirty="0">
              <a:latin typeface="Aptos"/>
            </a:endParaRPr>
          </a:p>
          <a:p>
            <a:r>
              <a:rPr lang="en-US" sz="1600" dirty="0">
                <a:latin typeface="Aptos"/>
              </a:rPr>
              <a:t>&gt;</a:t>
            </a:r>
            <a:r>
              <a:rPr lang="en-US" sz="1600" dirty="0">
                <a:latin typeface="Aptos"/>
                <a:ea typeface="+mn-lt"/>
                <a:cs typeface="+mn-lt"/>
              </a:rPr>
              <a:t>Climbing a minimum of 4 </a:t>
            </a:r>
            <a:r>
              <a:rPr lang="en-US" sz="1600">
                <a:latin typeface="Aptos"/>
                <a:ea typeface="+mn-lt"/>
                <a:cs typeface="+mn-lt"/>
              </a:rPr>
              <a:t>hours/week</a:t>
            </a:r>
            <a:endParaRPr lang="en-US" sz="1600" dirty="0">
              <a:latin typeface="Aptos"/>
              <a:ea typeface="+mn-lt"/>
              <a:cs typeface="+mn-lt"/>
            </a:endParaRPr>
          </a:p>
          <a:p>
            <a:r>
              <a:rPr lang="en-US" sz="1600" dirty="0">
                <a:latin typeface="Aptos"/>
                <a:ea typeface="+mn-lt"/>
                <a:cs typeface="+mn-lt"/>
              </a:rPr>
              <a:t>&gt;A climbing </a:t>
            </a:r>
            <a:r>
              <a:rPr lang="en-US" sz="1600">
                <a:latin typeface="Aptos"/>
                <a:ea typeface="+mn-lt"/>
                <a:cs typeface="+mn-lt"/>
              </a:rPr>
              <a:t>experience greater than 2 years</a:t>
            </a:r>
            <a:endParaRPr lang="en-US" sz="1600" dirty="0">
              <a:latin typeface="Aptos"/>
              <a:ea typeface="+mn-lt"/>
              <a:cs typeface="+mn-lt"/>
            </a:endParaRPr>
          </a:p>
          <a:p>
            <a:r>
              <a:rPr lang="en-US" sz="1600">
                <a:latin typeface="Aptos"/>
                <a:ea typeface="+mn-lt"/>
                <a:cs typeface="+mn-lt"/>
              </a:rPr>
              <a:t>&gt;Minimum ability =</a:t>
            </a:r>
            <a:r>
              <a:rPr lang="en-US" sz="1600" dirty="0">
                <a:latin typeface="Aptos"/>
                <a:ea typeface="+mn-lt"/>
                <a:cs typeface="+mn-lt"/>
              </a:rPr>
              <a:t> 6c</a:t>
            </a:r>
            <a:endParaRPr lang="en-US" sz="1600" dirty="0">
              <a:latin typeface="Aptos"/>
            </a:endParaRPr>
          </a:p>
          <a:p>
            <a:r>
              <a:rPr lang="en-US" sz="1600">
                <a:latin typeface="Aptos"/>
              </a:rPr>
              <a:t>&gt;</a:t>
            </a:r>
            <a:r>
              <a:rPr lang="en-US" sz="1600">
                <a:latin typeface="Aptos"/>
                <a:ea typeface="+mn-lt"/>
                <a:cs typeface="+mn-lt"/>
              </a:rPr>
              <a:t>Refraining from doing intense exercise the day prior </a:t>
            </a:r>
            <a:r>
              <a:rPr lang="en-US" sz="1600" dirty="0">
                <a:latin typeface="Aptos"/>
                <a:ea typeface="+mn-lt"/>
                <a:cs typeface="+mn-lt"/>
              </a:rPr>
              <a:t>to testing sessions </a:t>
            </a:r>
            <a:endParaRPr lang="en-US" sz="1600" dirty="0">
              <a:latin typeface="Aptos"/>
            </a:endParaRPr>
          </a:p>
          <a:p>
            <a:pPr marL="285750" indent="-285750">
              <a:buFont typeface="Calibri"/>
              <a:buChar char="-"/>
            </a:pPr>
            <a:endParaRPr lang="en-US" sz="1600" dirty="0">
              <a:latin typeface="Aptos"/>
            </a:endParaRPr>
          </a:p>
          <a:p>
            <a:r>
              <a:rPr lang="en-US" sz="1600" b="1" dirty="0" err="1">
                <a:latin typeface="Aptos"/>
                <a:ea typeface="+mn-lt"/>
                <a:cs typeface="+mn-lt"/>
              </a:rPr>
              <a:t>Krupkova</a:t>
            </a:r>
            <a:r>
              <a:rPr lang="en-US" sz="1600" b="1" dirty="0">
                <a:latin typeface="Aptos"/>
                <a:ea typeface="+mn-lt"/>
                <a:cs typeface="+mn-lt"/>
              </a:rPr>
              <a:t> (2024) </a:t>
            </a:r>
          </a:p>
          <a:p>
            <a:pPr marL="285750" indent="-285750">
              <a:buFont typeface="Calibri"/>
              <a:buChar char="-"/>
            </a:pPr>
            <a:r>
              <a:rPr lang="en-US" sz="1600">
                <a:latin typeface="Aptos"/>
              </a:rPr>
              <a:t>17 male sport climbers</a:t>
            </a:r>
            <a:endParaRPr lang="en-US" sz="1600" dirty="0">
              <a:latin typeface="Aptos"/>
            </a:endParaRPr>
          </a:p>
          <a:p>
            <a:pPr marL="285750" indent="-285750">
              <a:buFont typeface="Calibri"/>
              <a:buChar char="-"/>
            </a:pPr>
            <a:r>
              <a:rPr lang="en-US" sz="1600">
                <a:latin typeface="Aptos"/>
                <a:ea typeface="+mn-lt"/>
                <a:cs typeface="+mn-lt"/>
              </a:rPr>
              <a:t>Minimum of 3 years of climbing experience. </a:t>
            </a:r>
            <a:endParaRPr lang="en-US" sz="1600" dirty="0">
              <a:latin typeface="Apto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C4E8AD6-DD48-D3F8-389F-3A06B385A665}"/>
              </a:ext>
            </a:extLst>
          </p:cNvPr>
          <p:cNvSpPr txBox="1"/>
          <p:nvPr/>
        </p:nvSpPr>
        <p:spPr>
          <a:xfrm>
            <a:off x="270710" y="1975183"/>
            <a:ext cx="1473868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b="1">
                <a:latin typeface="Aptos"/>
              </a:rPr>
              <a:t>Take Homes: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44343A4-4627-F9C6-80FC-AE3F933FF65A}"/>
              </a:ext>
            </a:extLst>
          </p:cNvPr>
          <p:cNvSpPr txBox="1"/>
          <p:nvPr/>
        </p:nvSpPr>
        <p:spPr>
          <a:xfrm>
            <a:off x="2305569" y="5017627"/>
            <a:ext cx="7890710" cy="1323439"/>
          </a:xfrm>
          <a:prstGeom prst="rect">
            <a:avLst/>
          </a:prstGeom>
          <a:noFill/>
          <a:ln>
            <a:solidFill>
              <a:schemeClr val="accent6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b="1" dirty="0">
                <a:latin typeface="Aptos"/>
              </a:rPr>
              <a:t>Future </a:t>
            </a:r>
            <a:r>
              <a:rPr lang="en-US" sz="1600" b="1">
                <a:latin typeface="Aptos"/>
              </a:rPr>
              <a:t>research in climbing recovery:</a:t>
            </a:r>
            <a:endParaRPr lang="en-US" sz="1600" b="1" dirty="0">
              <a:latin typeface="Aptos"/>
            </a:endParaRPr>
          </a:p>
          <a:p>
            <a:pPr marL="285750" indent="-285750">
              <a:buFont typeface="Calibri"/>
              <a:buChar char="-"/>
            </a:pPr>
            <a:r>
              <a:rPr lang="en-US" sz="1600" dirty="0">
                <a:latin typeface="Aptos"/>
              </a:rPr>
              <a:t>Specific active recover methods identified</a:t>
            </a:r>
          </a:p>
          <a:p>
            <a:pPr marL="285750" indent="-285750">
              <a:buFont typeface="Calibri"/>
              <a:buChar char="-"/>
            </a:pPr>
            <a:r>
              <a:rPr lang="en-US" sz="1600" dirty="0">
                <a:latin typeface="Aptos"/>
              </a:rPr>
              <a:t>Using recreational and advanced climbers as the sport is becoming more popular for the general public</a:t>
            </a:r>
          </a:p>
          <a:p>
            <a:r>
              <a:rPr lang="en-US" sz="1600">
                <a:latin typeface="Aptos"/>
              </a:rPr>
              <a:t>Making recovery more accessible for the wider public</a:t>
            </a:r>
            <a:endParaRPr lang="en-US" dirty="0">
              <a:latin typeface="Aptos"/>
            </a:endParaRPr>
          </a:p>
        </p:txBody>
      </p:sp>
    </p:spTree>
    <p:extLst>
      <p:ext uri="{BB962C8B-B14F-4D97-AF65-F5344CB8AC3E}">
        <p14:creationId xmlns:p14="http://schemas.microsoft.com/office/powerpoint/2010/main" val="32236482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62050C-08CF-5F9A-0BF6-E08F0B6561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ptos"/>
              </a:rPr>
              <a:t>Image </a:t>
            </a:r>
            <a:r>
              <a:rPr lang="en-US">
                <a:latin typeface="Aptos"/>
              </a:rPr>
              <a:t>References</a:t>
            </a:r>
            <a:endParaRPr lang="en-US" dirty="0">
              <a:latin typeface="Apto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404A09-A069-4FD4-E24A-4C4131756B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>
                <a:latin typeface="Aptos"/>
                <a:ea typeface="+mj-lt"/>
                <a:cs typeface="+mj-lt"/>
              </a:rPr>
              <a:t>Image 1: </a:t>
            </a:r>
            <a:r>
              <a:rPr lang="en-US" dirty="0">
                <a:latin typeface="Aptos"/>
                <a:ea typeface="+mj-lt"/>
                <a:cs typeface="+mj-lt"/>
                <a:hlinkClick r:id="rId2"/>
              </a:rPr>
              <a:t>https://www.uksport.gov.uk/sports/olympic/sport-climbing</a:t>
            </a:r>
            <a:r>
              <a:rPr lang="en-US" dirty="0">
                <a:ea typeface="+mj-lt"/>
                <a:cs typeface="+mj-lt"/>
              </a:rPr>
              <a:t> </a:t>
            </a:r>
            <a:endParaRPr lang="en-US" dirty="0"/>
          </a:p>
          <a:p>
            <a:pPr marL="0" indent="0">
              <a:buNone/>
            </a:pPr>
            <a:r>
              <a:rPr lang="en-US">
                <a:latin typeface="Aptos"/>
                <a:ea typeface="+mj-lt"/>
                <a:cs typeface="+mj-lt"/>
              </a:rPr>
              <a:t>Image 2: </a:t>
            </a:r>
            <a:r>
              <a:rPr lang="en-US" dirty="0">
                <a:latin typeface="Aptos"/>
                <a:ea typeface="+mj-lt"/>
                <a:cs typeface="+mj-lt"/>
                <a:hlinkClick r:id="rId3"/>
              </a:rPr>
              <a:t>https://trainingforclimbing.com/overnight-recovery-tactics-for-weekend-warriors/</a:t>
            </a:r>
            <a:r>
              <a:rPr lang="en-US" dirty="0">
                <a:latin typeface="Aptos"/>
                <a:ea typeface="+mj-lt"/>
                <a:cs typeface="+mj-lt"/>
              </a:rPr>
              <a:t> </a:t>
            </a:r>
            <a:endParaRPr lang="en-US">
              <a:latin typeface="Aptos"/>
            </a:endParaRPr>
          </a:p>
        </p:txBody>
      </p:sp>
    </p:spTree>
    <p:extLst>
      <p:ext uri="{BB962C8B-B14F-4D97-AF65-F5344CB8AC3E}">
        <p14:creationId xmlns:p14="http://schemas.microsoft.com/office/powerpoint/2010/main" val="22112586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6F800B6-B40E-219F-6746-6FFAB6EE87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E46B19-0EE1-0AD0-5265-C149AF305D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0447" y="-179161"/>
            <a:ext cx="10357666" cy="1438450"/>
          </a:xfrm>
        </p:spPr>
        <p:txBody>
          <a:bodyPr/>
          <a:lstStyle/>
          <a:p>
            <a:r>
              <a:rPr lang="en-US" dirty="0">
                <a:latin typeface="Aptos"/>
              </a:rPr>
              <a:t> </a:t>
            </a:r>
            <a:r>
              <a:rPr lang="en-US">
                <a:latin typeface="Aptos"/>
              </a:rPr>
              <a:t>References</a:t>
            </a:r>
            <a:endParaRPr lang="en-US" dirty="0">
              <a:latin typeface="Apto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DA6D4B-B701-B13A-6988-2C87F51660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6341" y="1379764"/>
            <a:ext cx="10956380" cy="4931229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None/>
            </a:pPr>
            <a:r>
              <a:rPr lang="en-US" sz="1600" dirty="0">
                <a:latin typeface="Aptos"/>
                <a:ea typeface="+mj-lt"/>
                <a:cs typeface="+mj-lt"/>
              </a:rPr>
              <a:t>Afonso, J., Brito, J., Abade, E., Rendeiro-Pinho, G., Baptista, I., Figueiredo, P., &amp; Nakamura, F. Y. (2024). Revisiting the ‘whys’ and ‘</a:t>
            </a:r>
            <a:r>
              <a:rPr lang="en-US" sz="1600" dirty="0" err="1">
                <a:latin typeface="Aptos"/>
                <a:ea typeface="+mj-lt"/>
                <a:cs typeface="+mj-lt"/>
              </a:rPr>
              <a:t>hows’</a:t>
            </a:r>
            <a:r>
              <a:rPr lang="en-US" sz="1600" dirty="0">
                <a:latin typeface="Aptos"/>
                <a:ea typeface="+mj-lt"/>
                <a:cs typeface="+mj-lt"/>
              </a:rPr>
              <a:t> of the warm-up: are we asking the right questions? </a:t>
            </a:r>
            <a:r>
              <a:rPr lang="en-US" sz="1600" i="1" dirty="0">
                <a:latin typeface="Aptos"/>
                <a:ea typeface="+mj-lt"/>
                <a:cs typeface="+mj-lt"/>
              </a:rPr>
              <a:t>Sports Medicine, 54</a:t>
            </a:r>
            <a:r>
              <a:rPr lang="en-US" sz="1600" dirty="0">
                <a:latin typeface="Aptos"/>
                <a:ea typeface="+mj-lt"/>
                <a:cs typeface="+mj-lt"/>
              </a:rPr>
              <a:t>(1), 23–30.</a:t>
            </a:r>
            <a:endParaRPr lang="en-US" sz="1600">
              <a:latin typeface="Aptos"/>
            </a:endParaRPr>
          </a:p>
          <a:p>
            <a:pPr>
              <a:buNone/>
            </a:pPr>
            <a:r>
              <a:rPr lang="en-US" sz="1600" dirty="0" err="1">
                <a:latin typeface="Aptos"/>
                <a:ea typeface="+mj-lt"/>
                <a:cs typeface="+mj-lt"/>
              </a:rPr>
              <a:t>Baláš</a:t>
            </a:r>
            <a:r>
              <a:rPr lang="en-US" sz="1600" dirty="0">
                <a:latin typeface="Aptos"/>
                <a:ea typeface="+mj-lt"/>
                <a:cs typeface="+mj-lt"/>
              </a:rPr>
              <a:t>, J., Chovan, P., &amp; Martin, A. J. (2015). Effect of hydrotherapy, active and passive recovery on repeated maximal climbing performance. </a:t>
            </a:r>
            <a:r>
              <a:rPr lang="en-US" sz="1600" i="1" dirty="0" err="1">
                <a:latin typeface="Aptos"/>
                <a:ea typeface="+mj-lt"/>
                <a:cs typeface="+mj-lt"/>
              </a:rPr>
              <a:t>Auc</a:t>
            </a:r>
            <a:r>
              <a:rPr lang="en-US" sz="1600" i="1" dirty="0">
                <a:latin typeface="Aptos"/>
                <a:ea typeface="+mj-lt"/>
                <a:cs typeface="+mj-lt"/>
              </a:rPr>
              <a:t> </a:t>
            </a:r>
            <a:r>
              <a:rPr lang="en-US" sz="1600" i="1" dirty="0" err="1">
                <a:latin typeface="Aptos"/>
                <a:ea typeface="+mj-lt"/>
                <a:cs typeface="+mj-lt"/>
              </a:rPr>
              <a:t>Kinanthropologica</a:t>
            </a:r>
            <a:r>
              <a:rPr lang="en-US" sz="1600" i="1" dirty="0">
                <a:latin typeface="Aptos"/>
                <a:ea typeface="+mj-lt"/>
                <a:cs typeface="+mj-lt"/>
              </a:rPr>
              <a:t>, 46</a:t>
            </a:r>
            <a:r>
              <a:rPr lang="en-US" sz="1600" dirty="0">
                <a:latin typeface="Aptos"/>
                <a:ea typeface="+mj-lt"/>
                <a:cs typeface="+mj-lt"/>
              </a:rPr>
              <a:t>(2), 66–73.</a:t>
            </a:r>
            <a:endParaRPr lang="en-US" sz="1600">
              <a:latin typeface="Aptos"/>
            </a:endParaRPr>
          </a:p>
          <a:p>
            <a:pPr>
              <a:buNone/>
            </a:pPr>
            <a:r>
              <a:rPr lang="en-US" sz="1600" dirty="0">
                <a:latin typeface="Aptos"/>
                <a:ea typeface="+mj-lt"/>
                <a:cs typeface="+mj-lt"/>
              </a:rPr>
              <a:t>ECE, </a:t>
            </a:r>
            <a:r>
              <a:rPr lang="en-US" sz="1600" dirty="0" err="1">
                <a:latin typeface="Aptos"/>
                <a:ea typeface="+mj-lt"/>
                <a:cs typeface="+mj-lt"/>
              </a:rPr>
              <a:t>Sulllivan</a:t>
            </a:r>
            <a:r>
              <a:rPr lang="en-US" sz="1600" dirty="0">
                <a:latin typeface="Aptos"/>
                <a:ea typeface="+mj-lt"/>
                <a:cs typeface="+mj-lt"/>
              </a:rPr>
              <a:t>. (2016). No title. Upgraded Auto Belay Systems, Langer, K., Simon, C. and </a:t>
            </a:r>
            <a:r>
              <a:rPr lang="en-US" sz="1600" dirty="0" err="1">
                <a:latin typeface="Aptos"/>
                <a:ea typeface="+mj-lt"/>
                <a:cs typeface="+mj-lt"/>
              </a:rPr>
              <a:t>Wiemeyer</a:t>
            </a:r>
            <a:r>
              <a:rPr lang="en-US" sz="1600" dirty="0">
                <a:latin typeface="Aptos"/>
                <a:ea typeface="+mj-lt"/>
                <a:cs typeface="+mj-lt"/>
              </a:rPr>
              <a:t>, J., 2023. Physical performance testing in climbing—A systematic review. </a:t>
            </a:r>
            <a:r>
              <a:rPr lang="en-US" sz="1600" i="1" dirty="0">
                <a:latin typeface="Aptos"/>
                <a:ea typeface="+mj-lt"/>
                <a:cs typeface="+mj-lt"/>
              </a:rPr>
              <a:t>Frontiers in sports and active living, 5</a:t>
            </a:r>
            <a:r>
              <a:rPr lang="en-US" sz="1600" dirty="0">
                <a:latin typeface="Aptos"/>
                <a:ea typeface="+mj-lt"/>
                <a:cs typeface="+mj-lt"/>
              </a:rPr>
              <a:t>, p.1130812.</a:t>
            </a:r>
            <a:endParaRPr lang="en-US" sz="1600">
              <a:latin typeface="Aptos"/>
            </a:endParaRPr>
          </a:p>
          <a:p>
            <a:pPr>
              <a:buNone/>
            </a:pPr>
            <a:r>
              <a:rPr lang="en-US" sz="1600" dirty="0" err="1">
                <a:latin typeface="Aptos"/>
                <a:ea typeface="+mj-lt"/>
                <a:cs typeface="+mj-lt"/>
              </a:rPr>
              <a:t>Krupková</a:t>
            </a:r>
            <a:r>
              <a:rPr lang="en-US" sz="1600" dirty="0">
                <a:latin typeface="Aptos"/>
                <a:ea typeface="+mj-lt"/>
                <a:cs typeface="+mj-lt"/>
              </a:rPr>
              <a:t>, D., Tufano, J. J., &amp; </a:t>
            </a:r>
            <a:r>
              <a:rPr lang="en-US" sz="1600" dirty="0" err="1">
                <a:latin typeface="Aptos"/>
                <a:ea typeface="+mj-lt"/>
                <a:cs typeface="+mj-lt"/>
              </a:rPr>
              <a:t>Baláš</a:t>
            </a:r>
            <a:r>
              <a:rPr lang="en-US" sz="1600" dirty="0">
                <a:latin typeface="Aptos"/>
                <a:ea typeface="+mj-lt"/>
                <a:cs typeface="+mj-lt"/>
              </a:rPr>
              <a:t>, J. (2024). Optimizing active recovery strategies for finger flexor fatigue. </a:t>
            </a:r>
            <a:r>
              <a:rPr lang="en-US" sz="1600" i="1" dirty="0">
                <a:latin typeface="Aptos"/>
                <a:ea typeface="+mj-lt"/>
                <a:cs typeface="+mj-lt"/>
              </a:rPr>
              <a:t>Frontiers in Sports and Active Living, 6</a:t>
            </a:r>
            <a:r>
              <a:rPr lang="en-US" sz="1600" dirty="0">
                <a:latin typeface="Aptos"/>
                <a:ea typeface="+mj-lt"/>
                <a:cs typeface="+mj-lt"/>
              </a:rPr>
              <a:t>, 1480205.</a:t>
            </a:r>
            <a:endParaRPr lang="en-US" sz="1600">
              <a:latin typeface="Aptos"/>
            </a:endParaRPr>
          </a:p>
          <a:p>
            <a:pPr>
              <a:buNone/>
            </a:pPr>
            <a:r>
              <a:rPr lang="en-US" sz="1600" dirty="0">
                <a:latin typeface="Aptos"/>
                <a:ea typeface="+mj-lt"/>
                <a:cs typeface="+mj-lt"/>
              </a:rPr>
              <a:t>Lutter, C., Tischer, T., &amp; </a:t>
            </a:r>
            <a:r>
              <a:rPr lang="en-US" sz="1600" dirty="0" err="1">
                <a:latin typeface="Aptos"/>
                <a:ea typeface="+mj-lt"/>
                <a:cs typeface="+mj-lt"/>
              </a:rPr>
              <a:t>Schöffl</a:t>
            </a:r>
            <a:r>
              <a:rPr lang="en-US" sz="1600" dirty="0">
                <a:latin typeface="Aptos"/>
                <a:ea typeface="+mj-lt"/>
                <a:cs typeface="+mj-lt"/>
              </a:rPr>
              <a:t>, V. R. (2021). Olympic competition climbing: the beginning of a new era—a narrative review. </a:t>
            </a:r>
            <a:r>
              <a:rPr lang="en-US" sz="1600" i="1" dirty="0">
                <a:latin typeface="Aptos"/>
                <a:ea typeface="+mj-lt"/>
                <a:cs typeface="+mj-lt"/>
              </a:rPr>
              <a:t>British Journal of Sports Medicine, 55</a:t>
            </a:r>
            <a:r>
              <a:rPr lang="en-US" sz="1600" dirty="0">
                <a:latin typeface="Aptos"/>
                <a:ea typeface="+mj-lt"/>
                <a:cs typeface="+mj-lt"/>
              </a:rPr>
              <a:t>(15), 857–864.</a:t>
            </a:r>
            <a:endParaRPr lang="en-US" sz="1600">
              <a:latin typeface="Aptos"/>
            </a:endParaRPr>
          </a:p>
          <a:p>
            <a:pPr>
              <a:buNone/>
            </a:pPr>
            <a:r>
              <a:rPr lang="en-US" sz="1600">
                <a:latin typeface="Aptos"/>
                <a:ea typeface="+mj-lt"/>
                <a:cs typeface="+mj-lt"/>
              </a:rPr>
              <a:t>McCallum, S. (2017). Muscle fatigue, muscle recovery and how this knowledge applies to rock climbers. </a:t>
            </a:r>
            <a:r>
              <a:rPr lang="en-US" sz="1600" i="1">
                <a:latin typeface="Aptos"/>
                <a:ea typeface="+mj-lt"/>
                <a:cs typeface="+mj-lt"/>
              </a:rPr>
              <a:t>Duluth Journal of Undergraduate Biology, 4</a:t>
            </a:r>
            <a:r>
              <a:rPr lang="en-US" sz="1600">
                <a:latin typeface="Aptos"/>
                <a:ea typeface="+mj-lt"/>
                <a:cs typeface="+mj-lt"/>
              </a:rPr>
              <a:t>, 12–18</a:t>
            </a:r>
            <a:r>
              <a:rPr lang="en-US" sz="1600">
                <a:ea typeface="+mj-lt"/>
                <a:cs typeface="+mj-lt"/>
              </a:rPr>
              <a:t>.</a:t>
            </a:r>
            <a:endParaRPr lang="en-US" sz="1600"/>
          </a:p>
          <a:p>
            <a:pPr>
              <a:buNone/>
            </a:pPr>
            <a:r>
              <a:rPr lang="en-GB" sz="1600" dirty="0">
                <a:highlight>
                  <a:srgbClr val="FFFFFF"/>
                </a:highlight>
                <a:latin typeface="Aptos"/>
                <a:ea typeface="+mj-lt"/>
                <a:cs typeface="+mj-lt"/>
              </a:rPr>
              <a:t>Peake, J. M., &amp; </a:t>
            </a:r>
            <a:r>
              <a:rPr lang="en-GB" sz="1600" dirty="0" err="1">
                <a:highlight>
                  <a:srgbClr val="FFFFFF"/>
                </a:highlight>
                <a:latin typeface="Aptos"/>
                <a:ea typeface="+mj-lt"/>
                <a:cs typeface="+mj-lt"/>
              </a:rPr>
              <a:t>Gandevia</a:t>
            </a:r>
            <a:r>
              <a:rPr lang="en-GB" sz="1600" dirty="0">
                <a:highlight>
                  <a:srgbClr val="FFFFFF"/>
                </a:highlight>
                <a:latin typeface="Aptos"/>
                <a:ea typeface="+mj-lt"/>
                <a:cs typeface="+mj-lt"/>
              </a:rPr>
              <a:t>, S. C. (2017). Replace, restore, revive: the keys to recovery after exercise. </a:t>
            </a:r>
            <a:r>
              <a:rPr lang="en-GB" sz="1600" i="1" dirty="0">
                <a:highlight>
                  <a:srgbClr val="FFFFFF"/>
                </a:highlight>
                <a:latin typeface="Aptos"/>
                <a:ea typeface="+mj-lt"/>
                <a:cs typeface="+mj-lt"/>
              </a:rPr>
              <a:t>Journal of </a:t>
            </a:r>
            <a:r>
              <a:rPr lang="en-GB" sz="1600" i="1" dirty="0" err="1">
                <a:highlight>
                  <a:srgbClr val="FFFFFF"/>
                </a:highlight>
                <a:latin typeface="Aptos"/>
                <a:ea typeface="+mj-lt"/>
                <a:cs typeface="+mj-lt"/>
              </a:rPr>
              <a:t>AppliedPhysiology</a:t>
            </a:r>
            <a:r>
              <a:rPr lang="en-GB" sz="1600" i="1" dirty="0">
                <a:highlight>
                  <a:srgbClr val="FFFFFF"/>
                </a:highlight>
                <a:latin typeface="Aptos"/>
                <a:ea typeface="+mj-lt"/>
                <a:cs typeface="+mj-lt"/>
              </a:rPr>
              <a:t>, 122</a:t>
            </a:r>
            <a:r>
              <a:rPr lang="en-GB" sz="1600" dirty="0">
                <a:highlight>
                  <a:srgbClr val="FFFFFF"/>
                </a:highlight>
                <a:latin typeface="Aptos"/>
                <a:ea typeface="+mj-lt"/>
                <a:cs typeface="+mj-lt"/>
              </a:rPr>
              <a:t>(3), 531–532.</a:t>
            </a:r>
            <a:endParaRPr lang="en-GB" sz="1600" dirty="0">
              <a:highlight>
                <a:srgbClr val="FFFFFF"/>
              </a:highlight>
              <a:latin typeface="Aptos"/>
            </a:endParaRPr>
          </a:p>
          <a:p>
            <a:pPr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849168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293572-A0B0-F267-2356-713B91F1D3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FB6923-B8DD-6E07-A802-657ED409F3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982" y="-192768"/>
            <a:ext cx="10357666" cy="1438450"/>
          </a:xfrm>
        </p:spPr>
        <p:txBody>
          <a:bodyPr/>
          <a:lstStyle/>
          <a:p>
            <a:r>
              <a:rPr lang="en-US" dirty="0">
                <a:latin typeface="Aptos"/>
              </a:rPr>
              <a:t> </a:t>
            </a:r>
            <a:r>
              <a:rPr lang="en-US">
                <a:latin typeface="Aptos"/>
              </a:rPr>
              <a:t>References</a:t>
            </a:r>
            <a:endParaRPr lang="en-US" dirty="0">
              <a:latin typeface="Apto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2E5984-6EC0-C3E3-19E7-D013AF81A0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6841" y="1542885"/>
            <a:ext cx="10357666" cy="4863193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None/>
            </a:pPr>
            <a:r>
              <a:rPr lang="en-GB" sz="1600" dirty="0" err="1">
                <a:highlight>
                  <a:srgbClr val="FFFFFF"/>
                </a:highlight>
                <a:latin typeface="Aptos"/>
                <a:ea typeface="+mj-lt"/>
                <a:cs typeface="+mj-lt"/>
              </a:rPr>
              <a:t>Saeterbakken</a:t>
            </a:r>
            <a:r>
              <a:rPr lang="en-GB" sz="1600" dirty="0">
                <a:highlight>
                  <a:srgbClr val="FFFFFF"/>
                </a:highlight>
                <a:latin typeface="Aptos"/>
                <a:ea typeface="+mj-lt"/>
                <a:cs typeface="+mj-lt"/>
              </a:rPr>
              <a:t>, A. H., Stien, N., Pedersen, H., Langer, K., Scott, S., </a:t>
            </a:r>
            <a:r>
              <a:rPr lang="en-GB" sz="1600" dirty="0" err="1">
                <a:highlight>
                  <a:srgbClr val="FFFFFF"/>
                </a:highlight>
                <a:latin typeface="Aptos"/>
                <a:ea typeface="+mj-lt"/>
                <a:cs typeface="+mj-lt"/>
              </a:rPr>
              <a:t>Michailov</a:t>
            </a:r>
            <a:r>
              <a:rPr lang="en-GB" sz="1600" dirty="0">
                <a:highlight>
                  <a:srgbClr val="FFFFFF"/>
                </a:highlight>
                <a:latin typeface="Aptos"/>
                <a:ea typeface="+mj-lt"/>
                <a:cs typeface="+mj-lt"/>
              </a:rPr>
              <a:t>, M. L., </a:t>
            </a:r>
            <a:r>
              <a:rPr lang="en-GB" sz="1600" dirty="0" err="1">
                <a:highlight>
                  <a:srgbClr val="FFFFFF"/>
                </a:highlight>
                <a:latin typeface="Aptos"/>
                <a:ea typeface="+mj-lt"/>
                <a:cs typeface="+mj-lt"/>
              </a:rPr>
              <a:t>Gronhaug</a:t>
            </a:r>
            <a:r>
              <a:rPr lang="en-GB" sz="1600" dirty="0">
                <a:highlight>
                  <a:srgbClr val="FFFFFF"/>
                </a:highlight>
                <a:latin typeface="Aptos"/>
                <a:ea typeface="+mj-lt"/>
                <a:cs typeface="+mj-lt"/>
              </a:rPr>
              <a:t>, G., </a:t>
            </a:r>
            <a:r>
              <a:rPr lang="en-GB" sz="1600" dirty="0" err="1">
                <a:highlight>
                  <a:srgbClr val="FFFFFF"/>
                </a:highlight>
                <a:latin typeface="Aptos"/>
                <a:ea typeface="+mj-lt"/>
                <a:cs typeface="+mj-lt"/>
              </a:rPr>
              <a:t>Baláš</a:t>
            </a:r>
            <a:r>
              <a:rPr lang="en-GB" sz="1600" dirty="0">
                <a:highlight>
                  <a:srgbClr val="FFFFFF"/>
                </a:highlight>
                <a:latin typeface="Aptos"/>
                <a:ea typeface="+mj-lt"/>
                <a:cs typeface="+mj-lt"/>
              </a:rPr>
              <a:t>, J., Solstad, T. E. J., &amp; Andersen, V. (2024). The connection between resistance training, climbing performance, and injury prevention. </a:t>
            </a:r>
            <a:r>
              <a:rPr lang="en-GB" sz="1600" i="1" dirty="0">
                <a:highlight>
                  <a:srgbClr val="FFFFFF"/>
                </a:highlight>
                <a:latin typeface="Aptos"/>
                <a:ea typeface="+mj-lt"/>
                <a:cs typeface="+mj-lt"/>
              </a:rPr>
              <a:t>Sports Medicine-Open, 10</a:t>
            </a:r>
            <a:r>
              <a:rPr lang="en-GB" sz="1600" dirty="0">
                <a:highlight>
                  <a:srgbClr val="FFFFFF"/>
                </a:highlight>
                <a:latin typeface="Aptos"/>
                <a:ea typeface="+mj-lt"/>
                <a:cs typeface="+mj-lt"/>
              </a:rPr>
              <a:t>(1), 10.</a:t>
            </a:r>
            <a:endParaRPr lang="en-GB" sz="1600">
              <a:latin typeface="Aptos"/>
            </a:endParaRPr>
          </a:p>
          <a:p>
            <a:pPr>
              <a:buNone/>
            </a:pPr>
            <a:r>
              <a:rPr lang="en-GB" sz="1600">
                <a:highlight>
                  <a:srgbClr val="FFFFFF"/>
                </a:highlight>
                <a:latin typeface="Aptos"/>
                <a:ea typeface="+mj-lt"/>
                <a:cs typeface="+mj-lt"/>
              </a:rPr>
              <a:t>Siegel, S. R., &amp; Fryer, S. M. (2017). Rock climbing for promoting physical activity in youth. </a:t>
            </a:r>
            <a:r>
              <a:rPr lang="en-GB" sz="1600" i="1">
                <a:highlight>
                  <a:srgbClr val="FFFFFF"/>
                </a:highlight>
                <a:latin typeface="Aptos"/>
                <a:ea typeface="+mj-lt"/>
                <a:cs typeface="+mj-lt"/>
              </a:rPr>
              <a:t>American Journal of Lifestyle Medicine, 11</a:t>
            </a:r>
            <a:r>
              <a:rPr lang="en-GB" sz="1600">
                <a:highlight>
                  <a:srgbClr val="FFFFFF"/>
                </a:highlight>
                <a:latin typeface="Aptos"/>
                <a:ea typeface="+mj-lt"/>
                <a:cs typeface="+mj-lt"/>
              </a:rPr>
              <a:t>(3), 243–251.</a:t>
            </a:r>
            <a:endParaRPr lang="en-GB" sz="1600">
              <a:latin typeface="Aptos"/>
            </a:endParaRPr>
          </a:p>
          <a:p>
            <a:pPr>
              <a:buNone/>
            </a:pPr>
            <a:r>
              <a:rPr lang="en-GB" sz="1600" dirty="0">
                <a:highlight>
                  <a:srgbClr val="FFFFFF"/>
                </a:highlight>
                <a:latin typeface="Aptos"/>
                <a:ea typeface="+mj-lt"/>
                <a:cs typeface="+mj-lt"/>
              </a:rPr>
              <a:t>Skorski, S., </a:t>
            </a:r>
            <a:r>
              <a:rPr lang="en-GB" sz="1600" dirty="0" err="1">
                <a:highlight>
                  <a:srgbClr val="FFFFFF"/>
                </a:highlight>
                <a:latin typeface="Aptos"/>
                <a:ea typeface="+mj-lt"/>
                <a:cs typeface="+mj-lt"/>
              </a:rPr>
              <a:t>Mujika</a:t>
            </a:r>
            <a:r>
              <a:rPr lang="en-GB" sz="1600" dirty="0">
                <a:highlight>
                  <a:srgbClr val="FFFFFF"/>
                </a:highlight>
                <a:latin typeface="Aptos"/>
                <a:ea typeface="+mj-lt"/>
                <a:cs typeface="+mj-lt"/>
              </a:rPr>
              <a:t>, I., Bosquet, L., Meeusen, R., Coutts, A. J., &amp; Meyer, T. (2019). The temporal relationship between exercise, recovery processes, and changes in performance. </a:t>
            </a:r>
            <a:r>
              <a:rPr lang="en-GB" sz="1600" i="1" dirty="0">
                <a:highlight>
                  <a:srgbClr val="FFFFFF"/>
                </a:highlight>
                <a:latin typeface="Aptos"/>
                <a:ea typeface="+mj-lt"/>
                <a:cs typeface="+mj-lt"/>
              </a:rPr>
              <a:t>International Journal of Sports Physiology and Performance, 14</a:t>
            </a:r>
            <a:r>
              <a:rPr lang="en-GB" sz="1600" dirty="0">
                <a:highlight>
                  <a:srgbClr val="FFFFFF"/>
                </a:highlight>
                <a:latin typeface="Aptos"/>
                <a:ea typeface="+mj-lt"/>
                <a:cs typeface="+mj-lt"/>
              </a:rPr>
              <a:t>(8), 1015–1021.</a:t>
            </a:r>
            <a:endParaRPr lang="en-GB" sz="1600">
              <a:latin typeface="Aptos"/>
            </a:endParaRPr>
          </a:p>
          <a:p>
            <a:pPr>
              <a:buNone/>
            </a:pPr>
            <a:r>
              <a:rPr lang="en-GB" sz="1600">
                <a:highlight>
                  <a:srgbClr val="FFFFFF"/>
                </a:highlight>
                <a:latin typeface="Aptos"/>
                <a:ea typeface="+mj-lt"/>
                <a:cs typeface="+mj-lt"/>
              </a:rPr>
              <a:t>Smith, M. F. (2018).</a:t>
            </a:r>
            <a:r>
              <a:rPr lang="en-GB" sz="1600" dirty="0">
                <a:highlight>
                  <a:srgbClr val="FFFFFF"/>
                </a:highlight>
                <a:latin typeface="Aptos"/>
                <a:ea typeface="+mj-lt"/>
                <a:cs typeface="+mj-lt"/>
              </a:rPr>
              <a:t> </a:t>
            </a:r>
            <a:r>
              <a:rPr lang="en-GB" sz="1600" i="1">
                <a:highlight>
                  <a:srgbClr val="FFFFFF"/>
                </a:highlight>
                <a:latin typeface="Aptos"/>
                <a:ea typeface="+mj-lt"/>
                <a:cs typeface="+mj-lt"/>
              </a:rPr>
              <a:t>Research methods in sport</a:t>
            </a:r>
            <a:r>
              <a:rPr lang="en-GB" sz="1600">
                <a:highlight>
                  <a:srgbClr val="FFFFFF"/>
                </a:highlight>
                <a:latin typeface="Aptos"/>
                <a:ea typeface="+mj-lt"/>
                <a:cs typeface="+mj-lt"/>
              </a:rPr>
              <a:t> (2nd ed.). SAGE.</a:t>
            </a:r>
            <a:endParaRPr lang="en-GB" sz="1600">
              <a:latin typeface="Aptos"/>
            </a:endParaRPr>
          </a:p>
          <a:p>
            <a:pPr>
              <a:buNone/>
            </a:pPr>
            <a:r>
              <a:rPr lang="en-GB" sz="1600">
                <a:highlight>
                  <a:srgbClr val="FFFFFF"/>
                </a:highlight>
                <a:latin typeface="Aptos"/>
                <a:ea typeface="+mj-lt"/>
                <a:cs typeface="+mj-lt"/>
              </a:rPr>
              <a:t>Valenzuela, P. L., de la Villa, P., &amp; Ferragut, C. (2015). Effect of two types of active recovery on fatigue and climbing performance. </a:t>
            </a:r>
            <a:r>
              <a:rPr lang="en-GB" sz="1600" i="1">
                <a:highlight>
                  <a:srgbClr val="FFFFFF"/>
                </a:highlight>
                <a:latin typeface="Aptos"/>
                <a:ea typeface="+mj-lt"/>
                <a:cs typeface="+mj-lt"/>
              </a:rPr>
              <a:t>Journal of Sports Science &amp; Medicine, 14</a:t>
            </a:r>
            <a:r>
              <a:rPr lang="en-GB" sz="1600">
                <a:highlight>
                  <a:srgbClr val="FFFFFF"/>
                </a:highlight>
                <a:latin typeface="Aptos"/>
                <a:ea typeface="+mj-lt"/>
                <a:cs typeface="+mj-lt"/>
              </a:rPr>
              <a:t>(4), 769.</a:t>
            </a:r>
            <a:endParaRPr lang="en-GB" sz="1600">
              <a:latin typeface="Aptos"/>
            </a:endParaRPr>
          </a:p>
          <a:p>
            <a:pPr>
              <a:buNone/>
            </a:pPr>
            <a:endParaRPr lang="en-GB" sz="1400" dirty="0">
              <a:highlight>
                <a:srgbClr val="FFFFFF"/>
              </a:highlight>
              <a:latin typeface="Aptos"/>
            </a:endParaRPr>
          </a:p>
          <a:p>
            <a:pPr>
              <a:buNone/>
            </a:pPr>
            <a:endParaRPr lang="en-GB" sz="1200" dirty="0">
              <a:highlight>
                <a:srgbClr val="FFFFFF"/>
              </a:highlight>
              <a:latin typeface="Aptos"/>
            </a:endParaRP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03246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C20932-DA65-6CD6-DB61-61F2D1EF24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ptos"/>
              </a:rPr>
              <a:t>AI </a:t>
            </a:r>
            <a:r>
              <a:rPr lang="en-US">
                <a:latin typeface="Aptos"/>
              </a:rPr>
              <a:t>Acknowledgment</a:t>
            </a:r>
            <a:endParaRPr lang="en-US" dirty="0">
              <a:latin typeface="Aptos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A5F116-5452-5786-81E0-728998DC68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91416C-2BE4-4CAE-842D-8C12A7165510}" type="datetime1">
              <a:t>5/4/2026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71625A-C8CE-9CCA-05DC-B513051D8D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544342-C26D-582C-157D-82B888F30C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FDE724-0293-4953-AE9D-4D814FA589B0}" type="slidenum">
              <a:rPr lang="en-US" dirty="0"/>
              <a:t>12</a:t>
            </a:fld>
            <a:endParaRPr lang="en-US" dirty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C7F1FFFF-6DF2-4E03-765E-0E81E357601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73773261"/>
              </p:ext>
            </p:extLst>
          </p:nvPr>
        </p:nvGraphicFramePr>
        <p:xfrm>
          <a:off x="338002" y="2600162"/>
          <a:ext cx="10847936" cy="165735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11984">
                  <a:extLst>
                    <a:ext uri="{9D8B030D-6E8A-4147-A177-3AD203B41FA5}">
                      <a16:colId xmlns:a16="http://schemas.microsoft.com/office/drawing/2014/main" val="3500002628"/>
                    </a:ext>
                  </a:extLst>
                </a:gridCol>
                <a:gridCol w="2711984">
                  <a:extLst>
                    <a:ext uri="{9D8B030D-6E8A-4147-A177-3AD203B41FA5}">
                      <a16:colId xmlns:a16="http://schemas.microsoft.com/office/drawing/2014/main" val="1081677735"/>
                    </a:ext>
                  </a:extLst>
                </a:gridCol>
                <a:gridCol w="2711984">
                  <a:extLst>
                    <a:ext uri="{9D8B030D-6E8A-4147-A177-3AD203B41FA5}">
                      <a16:colId xmlns:a16="http://schemas.microsoft.com/office/drawing/2014/main" val="854210767"/>
                    </a:ext>
                  </a:extLst>
                </a:gridCol>
                <a:gridCol w="2711984">
                  <a:extLst>
                    <a:ext uri="{9D8B030D-6E8A-4147-A177-3AD203B41FA5}">
                      <a16:colId xmlns:a16="http://schemas.microsoft.com/office/drawing/2014/main" val="350295517"/>
                    </a:ext>
                  </a:extLst>
                </a:gridCol>
              </a:tblGrid>
              <a:tr h="400528">
                <a:tc>
                  <a:txBody>
                    <a:bodyPr/>
                    <a:lstStyle/>
                    <a:p>
                      <a:r>
                        <a:rPr lang="en-US">
                          <a:latin typeface="Aptos"/>
                        </a:rPr>
                        <a:t>AI Tool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>
                          <a:latin typeface="Aptos"/>
                        </a:rPr>
                        <a:t>Date Used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>
                          <a:latin typeface="Aptos"/>
                        </a:rPr>
                        <a:t>Why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>
                          <a:latin typeface="Aptos"/>
                        </a:rPr>
                        <a:t>Prompt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47040120"/>
                  </a:ext>
                </a:extLst>
              </a:tr>
              <a:tr h="1256831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latin typeface="Aptos"/>
                          <a:hlinkClick r:id="rId2"/>
                        </a:rPr>
                        <a:t>https://copilot.microsoft.com/</a:t>
                      </a:r>
                      <a:r>
                        <a:rPr lang="en-US" sz="1800" b="0" i="0" u="none" strike="noStrike" noProof="0" dirty="0">
                          <a:latin typeface="Aptos"/>
                        </a:rPr>
                        <a:t> </a:t>
                      </a:r>
                      <a:endParaRPr lang="en-US" dirty="0">
                        <a:latin typeface="Apto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>
                          <a:latin typeface="Aptos"/>
                        </a:rPr>
                        <a:t>29/04/26</a:t>
                      </a:r>
                      <a:endParaRPr lang="en-US" dirty="0">
                        <a:latin typeface="Apto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>
                          <a:latin typeface="Aptos"/>
                        </a:rPr>
                        <a:t>To help with SPSS interpretation</a:t>
                      </a:r>
                      <a:endParaRPr lang="en-US" dirty="0">
                        <a:latin typeface="Apto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Aptos"/>
                        </a:rPr>
                        <a:t>Can you </a:t>
                      </a:r>
                      <a:r>
                        <a:rPr lang="en-US" dirty="0" err="1">
                          <a:latin typeface="Aptos"/>
                        </a:rPr>
                        <a:t>organise</a:t>
                      </a:r>
                      <a:r>
                        <a:rPr lang="en-US" dirty="0">
                          <a:latin typeface="Aptos"/>
                        </a:rPr>
                        <a:t> this data (copied from SPSS) more clearly and help with interpretation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7943067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94341935"/>
      </p:ext>
    </p:extLst>
  </p:cSld>
  <p:clrMapOvr>
    <a:masterClrMapping/>
  </p:clrMapOvr>
</p:sld>
</file>

<file path=ppt/theme/theme1.xml><?xml version="1.0" encoding="utf-8"?>
<a:theme xmlns:a="http://schemas.openxmlformats.org/drawingml/2006/main" name="VeniceBeachVTI">
  <a:themeElements>
    <a:clrScheme name="VeniceBeachVTI">
      <a:dk1>
        <a:sysClr val="windowText" lastClr="000000"/>
      </a:dk1>
      <a:lt1>
        <a:sysClr val="window" lastClr="FFFFFF"/>
      </a:lt1>
      <a:dk2>
        <a:srgbClr val="2B3E3D"/>
      </a:dk2>
      <a:lt2>
        <a:srgbClr val="FEF3EB"/>
      </a:lt2>
      <a:accent1>
        <a:srgbClr val="FE8542"/>
      </a:accent1>
      <a:accent2>
        <a:srgbClr val="EC6D60"/>
      </a:accent2>
      <a:accent3>
        <a:srgbClr val="CDA32B"/>
      </a:accent3>
      <a:accent4>
        <a:srgbClr val="EE66A7"/>
      </a:accent4>
      <a:accent5>
        <a:srgbClr val="EA5F48"/>
      </a:accent5>
      <a:accent6>
        <a:srgbClr val="C8466B"/>
      </a:accent6>
      <a:hlink>
        <a:srgbClr val="E46153"/>
      </a:hlink>
      <a:folHlink>
        <a:srgbClr val="CF63B0"/>
      </a:folHlink>
    </a:clrScheme>
    <a:fontScheme name="VeniceBeachVTI">
      <a:majorFont>
        <a:latin typeface="Avenir Next LT Pro Light"/>
        <a:ea typeface=""/>
        <a:cs typeface=""/>
      </a:majorFont>
      <a:minorFont>
        <a:latin typeface="Avenir Next LT Pro"/>
        <a:ea typeface=""/>
        <a:cs typeface=""/>
      </a:minorFont>
    </a:fontScheme>
    <a:fmtScheme name="VeniceBeach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eniceBeachVTI" id="{54706E44-6516-4822-8F8F-6BA182D64AC9}" vid="{F71BAAD1-41E5-4D56-97E1-12A04B86E57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VeniceBeachVTI</vt:lpstr>
      <vt:lpstr>Research methods </vt:lpstr>
      <vt:lpstr>Introduction</vt:lpstr>
      <vt:lpstr>Why is recovery so important?</vt:lpstr>
      <vt:lpstr>Aims</vt:lpstr>
      <vt:lpstr>Method</vt:lpstr>
      <vt:lpstr>Results</vt:lpstr>
      <vt:lpstr>Discussion</vt:lpstr>
      <vt:lpstr>Conclusion</vt:lpstr>
      <vt:lpstr>Image References</vt:lpstr>
      <vt:lpstr> References</vt:lpstr>
      <vt:lpstr> References</vt:lpstr>
      <vt:lpstr>AI Acknowledgment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1026</cp:revision>
  <dcterms:created xsi:type="dcterms:W3CDTF">2026-04-20T09:11:35Z</dcterms:created>
  <dcterms:modified xsi:type="dcterms:W3CDTF">2026-05-04T11:33:17Z</dcterms:modified>
</cp:coreProperties>
</file>