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63" r:id="rId6"/>
    <p:sldId id="257" r:id="rId7"/>
    <p:sldId id="264" r:id="rId8"/>
    <p:sldId id="265" r:id="rId9"/>
    <p:sldId id="259" r:id="rId10"/>
    <p:sldId id="260" r:id="rId11"/>
    <p:sldId id="269" r:id="rId12"/>
    <p:sldId id="270" r:id="rId13"/>
    <p:sldId id="266" r:id="rId14"/>
    <p:sldId id="261" r:id="rId15"/>
    <p:sldId id="267" r:id="rId16"/>
    <p:sldId id="268" r:id="rId17"/>
  </p:sldIdLst>
  <p:sldSz cx="12188825" cy="6858000"/>
  <p:notesSz cx="6858000" cy="9144000"/>
  <p:defaultTextStyle>
    <a:defPPr rtl="0">
      <a:defRPr lang="en-gb"/>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3"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832554-70B1-18B2-8595-D0F904250A54}" v="610" dt="2024-02-20T22:46:01.393"/>
    <p1510:client id="{72D81CB3-9DDF-4382-976F-C377C8067BD0}" v="25" dt="2024-02-20T20:51:46.383"/>
    <p1510:client id="{7601B103-FD88-9E4E-BC88-AE1E62AB5227}" v="485" dt="2024-02-21T10:15:08.900"/>
    <p1510:client id="{E0D32F5A-9CA2-B7EF-454D-74039B974BD8}" v="3" dt="2024-02-21T11:31:54.692"/>
    <p1510:client id="{E86F316B-B3A9-1D95-8EF0-38A134BA1CC4}" v="1022" dt="2024-02-20T22:06:14.584"/>
    <p1510:client id="{E9345EEB-50A1-874B-820E-FA08ABEA775B}" v="508" dt="2024-02-21T13:25:57.3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39"/>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hwebster1021@outlook.com" userId="S::urn:spo:guest#lhwebster1021@outlook.com::" providerId="AD" clId="Web-{E0D32F5A-9CA2-B7EF-454D-74039B974BD8}"/>
    <pc:docChg chg="modSld">
      <pc:chgData name="lhwebster1021@outlook.com" userId="S::urn:spo:guest#lhwebster1021@outlook.com::" providerId="AD" clId="Web-{E0D32F5A-9CA2-B7EF-454D-74039B974BD8}" dt="2024-02-21T11:31:54.692" v="2" actId="20577"/>
      <pc:docMkLst>
        <pc:docMk/>
      </pc:docMkLst>
      <pc:sldChg chg="modSp">
        <pc:chgData name="lhwebster1021@outlook.com" userId="S::urn:spo:guest#lhwebster1021@outlook.com::" providerId="AD" clId="Web-{E0D32F5A-9CA2-B7EF-454D-74039B974BD8}" dt="2024-02-21T11:31:54.692" v="2" actId="20577"/>
        <pc:sldMkLst>
          <pc:docMk/>
          <pc:sldMk cId="4288884360" sldId="268"/>
        </pc:sldMkLst>
        <pc:spChg chg="mod">
          <ac:chgData name="lhwebster1021@outlook.com" userId="S::urn:spo:guest#lhwebster1021@outlook.com::" providerId="AD" clId="Web-{E0D32F5A-9CA2-B7EF-454D-74039B974BD8}" dt="2024-02-21T11:31:54.692" v="2" actId="20577"/>
          <ac:spMkLst>
            <pc:docMk/>
            <pc:sldMk cId="4288884360" sldId="268"/>
            <ac:spMk id="3" creationId="{B996A68E-4AAB-69D5-A1D3-93E4941BA93E}"/>
          </ac:spMkLst>
        </pc:spChg>
      </pc:sldChg>
    </pc:docChg>
  </pc:docChgLst>
  <pc:docChgLst>
    <pc:chgData name="Francesca Hart (2300151)" userId="1d87d6c9-6ae3-4076-a1d4-4acb1ec9c805" providerId="ADAL" clId="{E9345EEB-50A1-874B-820E-FA08ABEA775B}"/>
    <pc:docChg chg="undo redo custSel addSld delSld modSld">
      <pc:chgData name="Francesca Hart (2300151)" userId="1d87d6c9-6ae3-4076-a1d4-4acb1ec9c805" providerId="ADAL" clId="{E9345EEB-50A1-874B-820E-FA08ABEA775B}" dt="2024-02-21T14:46:24.317" v="1754" actId="1076"/>
      <pc:docMkLst>
        <pc:docMk/>
      </pc:docMkLst>
      <pc:sldChg chg="modSp">
        <pc:chgData name="Francesca Hart (2300151)" userId="1d87d6c9-6ae3-4076-a1d4-4acb1ec9c805" providerId="ADAL" clId="{E9345EEB-50A1-874B-820E-FA08ABEA775B}" dt="2024-02-21T14:01:21.961" v="1706" actId="20577"/>
        <pc:sldMkLst>
          <pc:docMk/>
          <pc:sldMk cId="2801835050" sldId="256"/>
        </pc:sldMkLst>
        <pc:spChg chg="mod">
          <ac:chgData name="Francesca Hart (2300151)" userId="1d87d6c9-6ae3-4076-a1d4-4acb1ec9c805" providerId="ADAL" clId="{E9345EEB-50A1-874B-820E-FA08ABEA775B}" dt="2024-02-21T14:01:21.961" v="1706" actId="20577"/>
          <ac:spMkLst>
            <pc:docMk/>
            <pc:sldMk cId="2801835050" sldId="256"/>
            <ac:spMk id="2" creationId="{00000000-0000-0000-0000-000000000000}"/>
          </ac:spMkLst>
        </pc:spChg>
        <pc:spChg chg="mod">
          <ac:chgData name="Francesca Hart (2300151)" userId="1d87d6c9-6ae3-4076-a1d4-4acb1ec9c805" providerId="ADAL" clId="{E9345EEB-50A1-874B-820E-FA08ABEA775B}" dt="2024-02-21T13:57:51.854" v="1679" actId="20577"/>
          <ac:spMkLst>
            <pc:docMk/>
            <pc:sldMk cId="2801835050" sldId="256"/>
            <ac:spMk id="3" creationId="{00000000-0000-0000-0000-000000000000}"/>
          </ac:spMkLst>
        </pc:spChg>
      </pc:sldChg>
      <pc:sldChg chg="modSp">
        <pc:chgData name="Francesca Hart (2300151)" userId="1d87d6c9-6ae3-4076-a1d4-4acb1ec9c805" providerId="ADAL" clId="{E9345EEB-50A1-874B-820E-FA08ABEA775B}" dt="2024-02-17T22:50:22.548" v="75" actId="20577"/>
        <pc:sldMkLst>
          <pc:docMk/>
          <pc:sldMk cId="2292254527" sldId="257"/>
        </pc:sldMkLst>
        <pc:spChg chg="mod">
          <ac:chgData name="Francesca Hart (2300151)" userId="1d87d6c9-6ae3-4076-a1d4-4acb1ec9c805" providerId="ADAL" clId="{E9345EEB-50A1-874B-820E-FA08ABEA775B}" dt="2024-02-17T22:50:22.548" v="75" actId="20577"/>
          <ac:spMkLst>
            <pc:docMk/>
            <pc:sldMk cId="2292254527" sldId="257"/>
            <ac:spMk id="13" creationId="{06192278-2AC1-E085-A2C4-2BDAB78555A7}"/>
          </ac:spMkLst>
        </pc:spChg>
      </pc:sldChg>
      <pc:sldChg chg="addSp delSp modSp modTransition">
        <pc:chgData name="Francesca Hart (2300151)" userId="1d87d6c9-6ae3-4076-a1d4-4acb1ec9c805" providerId="ADAL" clId="{E9345EEB-50A1-874B-820E-FA08ABEA775B}" dt="2024-02-21T13:07:57.139" v="1204" actId="12563"/>
        <pc:sldMkLst>
          <pc:docMk/>
          <pc:sldMk cId="3235059211" sldId="260"/>
        </pc:sldMkLst>
        <pc:spChg chg="mod">
          <ac:chgData name="Francesca Hart (2300151)" userId="1d87d6c9-6ae3-4076-a1d4-4acb1ec9c805" providerId="ADAL" clId="{E9345EEB-50A1-874B-820E-FA08ABEA775B}" dt="2024-02-20T21:36:35.241" v="544" actId="14100"/>
          <ac:spMkLst>
            <pc:docMk/>
            <pc:sldMk cId="3235059211" sldId="260"/>
            <ac:spMk id="3" creationId="{5FC41938-3DB5-E66F-6241-B586E6556D0B}"/>
          </ac:spMkLst>
        </pc:spChg>
        <pc:spChg chg="add mod">
          <ac:chgData name="Francesca Hart (2300151)" userId="1d87d6c9-6ae3-4076-a1d4-4acb1ec9c805" providerId="ADAL" clId="{E9345EEB-50A1-874B-820E-FA08ABEA775B}" dt="2024-02-20T21:41:25.598" v="732" actId="1076"/>
          <ac:spMkLst>
            <pc:docMk/>
            <pc:sldMk cId="3235059211" sldId="260"/>
            <ac:spMk id="4" creationId="{74F33966-69BE-5BB5-B2B7-CFF3F3C58E9B}"/>
          </ac:spMkLst>
        </pc:spChg>
        <pc:spChg chg="add del">
          <ac:chgData name="Francesca Hart (2300151)" userId="1d87d6c9-6ae3-4076-a1d4-4acb1ec9c805" providerId="ADAL" clId="{E9345EEB-50A1-874B-820E-FA08ABEA775B}" dt="2024-02-20T21:37:34.402" v="547" actId="139"/>
          <ac:spMkLst>
            <pc:docMk/>
            <pc:sldMk cId="3235059211" sldId="260"/>
            <ac:spMk id="5" creationId="{4CDFAA10-D102-5DA7-2EC1-70EB8A654467}"/>
          </ac:spMkLst>
        </pc:spChg>
        <pc:spChg chg="add mod">
          <ac:chgData name="Francesca Hart (2300151)" userId="1d87d6c9-6ae3-4076-a1d4-4acb1ec9c805" providerId="ADAL" clId="{E9345EEB-50A1-874B-820E-FA08ABEA775B}" dt="2024-02-20T21:41:28.603" v="733" actId="1076"/>
          <ac:spMkLst>
            <pc:docMk/>
            <pc:sldMk cId="3235059211" sldId="260"/>
            <ac:spMk id="6" creationId="{51EB8928-2541-6B24-067A-0EA191C55C3D}"/>
          </ac:spMkLst>
        </pc:spChg>
        <pc:graphicFrameChg chg="add mod modGraphic">
          <ac:chgData name="Francesca Hart (2300151)" userId="1d87d6c9-6ae3-4076-a1d4-4acb1ec9c805" providerId="ADAL" clId="{E9345EEB-50A1-874B-820E-FA08ABEA775B}" dt="2024-02-21T09:48:15.730" v="786" actId="1076"/>
          <ac:graphicFrameMkLst>
            <pc:docMk/>
            <pc:sldMk cId="3235059211" sldId="260"/>
            <ac:graphicFrameMk id="3" creationId="{AF039E38-C443-0E23-A093-748E7A59E605}"/>
          </ac:graphicFrameMkLst>
        </pc:graphicFrameChg>
        <pc:graphicFrameChg chg="add">
          <ac:chgData name="Francesca Hart (2300151)" userId="1d87d6c9-6ae3-4076-a1d4-4acb1ec9c805" providerId="ADAL" clId="{E9345EEB-50A1-874B-820E-FA08ABEA775B}" dt="2024-02-20T21:50:00.665" v="757" actId="27813"/>
          <ac:graphicFrameMkLst>
            <pc:docMk/>
            <pc:sldMk cId="3235059211" sldId="260"/>
            <ac:graphicFrameMk id="7" creationId="{4B6AE2D7-E4A4-AA3B-199D-02F0694C0842}"/>
          </ac:graphicFrameMkLst>
        </pc:graphicFrameChg>
      </pc:sldChg>
      <pc:sldChg chg="modSp modTransition">
        <pc:chgData name="Francesca Hart (2300151)" userId="1d87d6c9-6ae3-4076-a1d4-4acb1ec9c805" providerId="ADAL" clId="{E9345EEB-50A1-874B-820E-FA08ABEA775B}" dt="2024-02-21T13:25:57.376" v="1294" actId="20577"/>
        <pc:sldMkLst>
          <pc:docMk/>
          <pc:sldMk cId="1632969749" sldId="261"/>
        </pc:sldMkLst>
        <pc:spChg chg="mod">
          <ac:chgData name="Francesca Hart (2300151)" userId="1d87d6c9-6ae3-4076-a1d4-4acb1ec9c805" providerId="ADAL" clId="{E9345EEB-50A1-874B-820E-FA08ABEA775B}" dt="2024-02-21T13:25:57.376" v="1294" actId="20577"/>
          <ac:spMkLst>
            <pc:docMk/>
            <pc:sldMk cId="1632969749" sldId="261"/>
            <ac:spMk id="3" creationId="{F46AAD39-A387-43CF-33CD-F7C66CC3EC6E}"/>
          </ac:spMkLst>
        </pc:spChg>
      </pc:sldChg>
      <pc:sldChg chg="modSp">
        <pc:chgData name="Francesca Hart (2300151)" userId="1d87d6c9-6ae3-4076-a1d4-4acb1ec9c805" providerId="ADAL" clId="{E9345EEB-50A1-874B-820E-FA08ABEA775B}" dt="2024-02-20T21:30:30.492" v="543" actId="20577"/>
        <pc:sldMkLst>
          <pc:docMk/>
          <pc:sldMk cId="4242226929" sldId="262"/>
        </pc:sldMkLst>
        <pc:spChg chg="mod">
          <ac:chgData name="Francesca Hart (2300151)" userId="1d87d6c9-6ae3-4076-a1d4-4acb1ec9c805" providerId="ADAL" clId="{E9345EEB-50A1-874B-820E-FA08ABEA775B}" dt="2024-02-20T21:30:30.492" v="543" actId="20577"/>
          <ac:spMkLst>
            <pc:docMk/>
            <pc:sldMk cId="4242226929" sldId="262"/>
            <ac:spMk id="4" creationId="{F79C017E-0F64-E003-2B72-0D1AC5A55F11}"/>
          </ac:spMkLst>
        </pc:spChg>
      </pc:sldChg>
      <pc:sldChg chg="modSp modNotesTx">
        <pc:chgData name="Francesca Hart (2300151)" userId="1d87d6c9-6ae3-4076-a1d4-4acb1ec9c805" providerId="ADAL" clId="{E9345EEB-50A1-874B-820E-FA08ABEA775B}" dt="2024-02-19T21:37:23.673" v="129" actId="122"/>
        <pc:sldMkLst>
          <pc:docMk/>
          <pc:sldMk cId="3123593971" sldId="263"/>
        </pc:sldMkLst>
        <pc:spChg chg="mod">
          <ac:chgData name="Francesca Hart (2300151)" userId="1d87d6c9-6ae3-4076-a1d4-4acb1ec9c805" providerId="ADAL" clId="{E9345EEB-50A1-874B-820E-FA08ABEA775B}" dt="2024-02-19T21:35:18.831" v="125" actId="122"/>
          <ac:spMkLst>
            <pc:docMk/>
            <pc:sldMk cId="3123593971" sldId="263"/>
            <ac:spMk id="2" creationId="{DE5E923F-87F2-9542-54D0-2FC46CC128C3}"/>
          </ac:spMkLst>
        </pc:spChg>
        <pc:spChg chg="mod">
          <ac:chgData name="Francesca Hart (2300151)" userId="1d87d6c9-6ae3-4076-a1d4-4acb1ec9c805" providerId="ADAL" clId="{E9345EEB-50A1-874B-820E-FA08ABEA775B}" dt="2024-02-19T21:37:23.673" v="129" actId="122"/>
          <ac:spMkLst>
            <pc:docMk/>
            <pc:sldMk cId="3123593971" sldId="263"/>
            <ac:spMk id="3" creationId="{0DCA318E-91EB-0C68-C113-08EEF05373ED}"/>
          </ac:spMkLst>
        </pc:spChg>
      </pc:sldChg>
      <pc:sldChg chg="addSp delSp modSp">
        <pc:chgData name="Francesca Hart (2300151)" userId="1d87d6c9-6ae3-4076-a1d4-4acb1ec9c805" providerId="ADAL" clId="{E9345EEB-50A1-874B-820E-FA08ABEA775B}" dt="2024-02-20T21:48:08.251" v="756" actId="14100"/>
        <pc:sldMkLst>
          <pc:docMk/>
          <pc:sldMk cId="4119481939" sldId="264"/>
        </pc:sldMkLst>
        <pc:spChg chg="mod">
          <ac:chgData name="Francesca Hart (2300151)" userId="1d87d6c9-6ae3-4076-a1d4-4acb1ec9c805" providerId="ADAL" clId="{E9345EEB-50A1-874B-820E-FA08ABEA775B}" dt="2024-02-17T22:37:27.893" v="17" actId="1076"/>
          <ac:spMkLst>
            <pc:docMk/>
            <pc:sldMk cId="4119481939" sldId="264"/>
            <ac:spMk id="2" creationId="{EBA23669-06F5-7763-A47B-C5D6113C7AEF}"/>
          </ac:spMkLst>
        </pc:spChg>
        <pc:spChg chg="mod">
          <ac:chgData name="Francesca Hart (2300151)" userId="1d87d6c9-6ae3-4076-a1d4-4acb1ec9c805" providerId="ADAL" clId="{E9345EEB-50A1-874B-820E-FA08ABEA775B}" dt="2024-02-17T22:36:55.339" v="15" actId="1076"/>
          <ac:spMkLst>
            <pc:docMk/>
            <pc:sldMk cId="4119481939" sldId="264"/>
            <ac:spMk id="3" creationId="{B5072CFE-4581-B5BB-66E1-82A4C256D3E1}"/>
          </ac:spMkLst>
        </pc:spChg>
        <pc:spChg chg="mod">
          <ac:chgData name="Francesca Hart (2300151)" userId="1d87d6c9-6ae3-4076-a1d4-4acb1ec9c805" providerId="ADAL" clId="{E9345EEB-50A1-874B-820E-FA08ABEA775B}" dt="2024-02-17T22:36:25.769" v="9" actId="1076"/>
          <ac:spMkLst>
            <pc:docMk/>
            <pc:sldMk cId="4119481939" sldId="264"/>
            <ac:spMk id="4" creationId="{4C4328E3-50CA-7ABF-364D-62AE477D2134}"/>
          </ac:spMkLst>
        </pc:spChg>
        <pc:spChg chg="mod">
          <ac:chgData name="Francesca Hart (2300151)" userId="1d87d6c9-6ae3-4076-a1d4-4acb1ec9c805" providerId="ADAL" clId="{E9345EEB-50A1-874B-820E-FA08ABEA775B}" dt="2024-02-20T20:35:59.538" v="500" actId="1076"/>
          <ac:spMkLst>
            <pc:docMk/>
            <pc:sldMk cId="4119481939" sldId="264"/>
            <ac:spMk id="5" creationId="{1A0B1141-A3CF-2FED-8D37-FD8B356D61A9}"/>
          </ac:spMkLst>
        </pc:spChg>
        <pc:spChg chg="mod">
          <ac:chgData name="Francesca Hart (2300151)" userId="1d87d6c9-6ae3-4076-a1d4-4acb1ec9c805" providerId="ADAL" clId="{E9345EEB-50A1-874B-820E-FA08ABEA775B}" dt="2024-02-20T21:44:38.557" v="738" actId="1076"/>
          <ac:spMkLst>
            <pc:docMk/>
            <pc:sldMk cId="4119481939" sldId="264"/>
            <ac:spMk id="6" creationId="{985805B3-D744-080A-7118-9B952ED2A8FF}"/>
          </ac:spMkLst>
        </pc:spChg>
        <pc:spChg chg="add del mod">
          <ac:chgData name="Francesca Hart (2300151)" userId="1d87d6c9-6ae3-4076-a1d4-4acb1ec9c805" providerId="ADAL" clId="{E9345EEB-50A1-874B-820E-FA08ABEA775B}" dt="2024-02-20T20:37:01.247" v="504" actId="478"/>
          <ac:spMkLst>
            <pc:docMk/>
            <pc:sldMk cId="4119481939" sldId="264"/>
            <ac:spMk id="7" creationId="{CD61A949-FFE9-F2D7-3152-8DC48E1E4945}"/>
          </ac:spMkLst>
        </pc:spChg>
        <pc:spChg chg="add del mod">
          <ac:chgData name="Francesca Hart (2300151)" userId="1d87d6c9-6ae3-4076-a1d4-4acb1ec9c805" providerId="ADAL" clId="{E9345EEB-50A1-874B-820E-FA08ABEA775B}" dt="2024-02-20T20:36:58.822" v="503" actId="478"/>
          <ac:spMkLst>
            <pc:docMk/>
            <pc:sldMk cId="4119481939" sldId="264"/>
            <ac:spMk id="8" creationId="{CD158138-03E1-7D02-63DF-BC9C22AC4B94}"/>
          </ac:spMkLst>
        </pc:spChg>
        <pc:spChg chg="add mod">
          <ac:chgData name="Francesca Hart (2300151)" userId="1d87d6c9-6ae3-4076-a1d4-4acb1ec9c805" providerId="ADAL" clId="{E9345EEB-50A1-874B-820E-FA08ABEA775B}" dt="2024-02-20T20:38:01.713" v="516" actId="1076"/>
          <ac:spMkLst>
            <pc:docMk/>
            <pc:sldMk cId="4119481939" sldId="264"/>
            <ac:spMk id="9" creationId="{93848CDD-A891-B9D5-9107-B796A91888ED}"/>
          </ac:spMkLst>
        </pc:spChg>
        <pc:spChg chg="add mod">
          <ac:chgData name="Francesca Hart (2300151)" userId="1d87d6c9-6ae3-4076-a1d4-4acb1ec9c805" providerId="ADAL" clId="{E9345EEB-50A1-874B-820E-FA08ABEA775B}" dt="2024-02-20T21:44:41.794" v="739" actId="1076"/>
          <ac:spMkLst>
            <pc:docMk/>
            <pc:sldMk cId="4119481939" sldId="264"/>
            <ac:spMk id="10" creationId="{088A0D5D-161A-31D1-4E2A-749B9DB6C1A8}"/>
          </ac:spMkLst>
        </pc:spChg>
        <pc:spChg chg="add mod">
          <ac:chgData name="Francesca Hart (2300151)" userId="1d87d6c9-6ae3-4076-a1d4-4acb1ec9c805" providerId="ADAL" clId="{E9345EEB-50A1-874B-820E-FA08ABEA775B}" dt="2024-02-20T20:40:18.561" v="530" actId="14100"/>
          <ac:spMkLst>
            <pc:docMk/>
            <pc:sldMk cId="4119481939" sldId="264"/>
            <ac:spMk id="11" creationId="{FFEE72AE-63EB-B9E5-5B9D-08FB2D2090E5}"/>
          </ac:spMkLst>
        </pc:spChg>
        <pc:graphicFrameChg chg="add mod modGraphic">
          <ac:chgData name="Francesca Hart (2300151)" userId="1d87d6c9-6ae3-4076-a1d4-4acb1ec9c805" providerId="ADAL" clId="{E9345EEB-50A1-874B-820E-FA08ABEA775B}" dt="2024-02-20T21:45:01.567" v="742" actId="1076"/>
          <ac:graphicFrameMkLst>
            <pc:docMk/>
            <pc:sldMk cId="4119481939" sldId="264"/>
            <ac:graphicFrameMk id="2" creationId="{78F27F07-CD9B-69D5-BC29-99B94F734E18}"/>
          </ac:graphicFrameMkLst>
        </pc:graphicFrameChg>
        <pc:graphicFrameChg chg="add mod modGraphic">
          <ac:chgData name="Francesca Hart (2300151)" userId="1d87d6c9-6ae3-4076-a1d4-4acb1ec9c805" providerId="ADAL" clId="{E9345EEB-50A1-874B-820E-FA08ABEA775B}" dt="2024-02-20T21:48:08.251" v="756" actId="14100"/>
          <ac:graphicFrameMkLst>
            <pc:docMk/>
            <pc:sldMk cId="4119481939" sldId="264"/>
            <ac:graphicFrameMk id="7" creationId="{0AFD6A5A-06F1-DE55-AE98-FA110C3ED953}"/>
          </ac:graphicFrameMkLst>
        </pc:graphicFrameChg>
      </pc:sldChg>
      <pc:sldChg chg="addSp modSp modNotesTx">
        <pc:chgData name="Francesca Hart (2300151)" userId="1d87d6c9-6ae3-4076-a1d4-4acb1ec9c805" providerId="ADAL" clId="{E9345EEB-50A1-874B-820E-FA08ABEA775B}" dt="2024-02-20T20:35:41.059" v="498" actId="1076"/>
        <pc:sldMkLst>
          <pc:docMk/>
          <pc:sldMk cId="3674207355" sldId="265"/>
        </pc:sldMkLst>
        <pc:spChg chg="mod ord">
          <ac:chgData name="Francesca Hart (2300151)" userId="1d87d6c9-6ae3-4076-a1d4-4acb1ec9c805" providerId="ADAL" clId="{E9345EEB-50A1-874B-820E-FA08ABEA775B}" dt="2024-02-20T20:28:55.521" v="431" actId="207"/>
          <ac:spMkLst>
            <pc:docMk/>
            <pc:sldMk cId="3674207355" sldId="265"/>
            <ac:spMk id="3" creationId="{01152C46-A712-4367-7918-C0B648278F3B}"/>
          </ac:spMkLst>
        </pc:spChg>
        <pc:spChg chg="mod ord">
          <ac:chgData name="Francesca Hart (2300151)" userId="1d87d6c9-6ae3-4076-a1d4-4acb1ec9c805" providerId="ADAL" clId="{E9345EEB-50A1-874B-820E-FA08ABEA775B}" dt="2024-02-20T20:27:31.367" v="424" actId="1076"/>
          <ac:spMkLst>
            <pc:docMk/>
            <pc:sldMk cId="3674207355" sldId="265"/>
            <ac:spMk id="4" creationId="{CBE0B8CE-0DD4-409E-C70D-66163052742E}"/>
          </ac:spMkLst>
        </pc:spChg>
        <pc:spChg chg="mod">
          <ac:chgData name="Francesca Hart (2300151)" userId="1d87d6c9-6ae3-4076-a1d4-4acb1ec9c805" providerId="ADAL" clId="{E9345EEB-50A1-874B-820E-FA08ABEA775B}" dt="2024-02-20T20:30:42.679" v="454" actId="1076"/>
          <ac:spMkLst>
            <pc:docMk/>
            <pc:sldMk cId="3674207355" sldId="265"/>
            <ac:spMk id="5" creationId="{AA60F33E-DDBA-ABCB-5BFE-C22D84F1272E}"/>
          </ac:spMkLst>
        </pc:spChg>
        <pc:spChg chg="mod">
          <ac:chgData name="Francesca Hart (2300151)" userId="1d87d6c9-6ae3-4076-a1d4-4acb1ec9c805" providerId="ADAL" clId="{E9345EEB-50A1-874B-820E-FA08ABEA775B}" dt="2024-02-20T20:32:07.837" v="458" actId="1076"/>
          <ac:spMkLst>
            <pc:docMk/>
            <pc:sldMk cId="3674207355" sldId="265"/>
            <ac:spMk id="6" creationId="{6EB57E43-CC2B-9A08-8131-B36362DFADD4}"/>
          </ac:spMkLst>
        </pc:spChg>
        <pc:spChg chg="add mod ord">
          <ac:chgData name="Francesca Hart (2300151)" userId="1d87d6c9-6ae3-4076-a1d4-4acb1ec9c805" providerId="ADAL" clId="{E9345EEB-50A1-874B-820E-FA08ABEA775B}" dt="2024-02-20T20:27:26.175" v="423" actId="1076"/>
          <ac:spMkLst>
            <pc:docMk/>
            <pc:sldMk cId="3674207355" sldId="265"/>
            <ac:spMk id="7" creationId="{C3C51683-24DF-975E-2368-87ACE75EA10A}"/>
          </ac:spMkLst>
        </pc:spChg>
        <pc:spChg chg="add mod ord">
          <ac:chgData name="Francesca Hart (2300151)" userId="1d87d6c9-6ae3-4076-a1d4-4acb1ec9c805" providerId="ADAL" clId="{E9345EEB-50A1-874B-820E-FA08ABEA775B}" dt="2024-02-20T20:30:01.893" v="446" actId="167"/>
          <ac:spMkLst>
            <pc:docMk/>
            <pc:sldMk cId="3674207355" sldId="265"/>
            <ac:spMk id="8" creationId="{46C9CB6F-8FC1-84A7-38A1-89CDBEE0A81D}"/>
          </ac:spMkLst>
        </pc:spChg>
        <pc:graphicFrameChg chg="add mod modGraphic">
          <ac:chgData name="Francesca Hart (2300151)" userId="1d87d6c9-6ae3-4076-a1d4-4acb1ec9c805" providerId="ADAL" clId="{E9345EEB-50A1-874B-820E-FA08ABEA775B}" dt="2024-02-20T20:35:03.439" v="489" actId="14100"/>
          <ac:graphicFrameMkLst>
            <pc:docMk/>
            <pc:sldMk cId="3674207355" sldId="265"/>
            <ac:graphicFrameMk id="9" creationId="{978C5B86-C445-0AB8-4D44-956ADA9CFF5A}"/>
          </ac:graphicFrameMkLst>
        </pc:graphicFrameChg>
        <pc:graphicFrameChg chg="add mod modGraphic">
          <ac:chgData name="Francesca Hart (2300151)" userId="1d87d6c9-6ae3-4076-a1d4-4acb1ec9c805" providerId="ADAL" clId="{E9345EEB-50A1-874B-820E-FA08ABEA775B}" dt="2024-02-20T20:35:41.059" v="498" actId="1076"/>
          <ac:graphicFrameMkLst>
            <pc:docMk/>
            <pc:sldMk cId="3674207355" sldId="265"/>
            <ac:graphicFrameMk id="10" creationId="{C2EDB3EF-2E20-5E25-9FFD-6530B8E6F953}"/>
          </ac:graphicFrameMkLst>
        </pc:graphicFrameChg>
      </pc:sldChg>
      <pc:sldChg chg="addSp delSp modSp new mod modClrScheme chgLayout">
        <pc:chgData name="Francesca Hart (2300151)" userId="1d87d6c9-6ae3-4076-a1d4-4acb1ec9c805" providerId="ADAL" clId="{E9345EEB-50A1-874B-820E-FA08ABEA775B}" dt="2024-02-20T20:24:45.489" v="404" actId="26606"/>
        <pc:sldMkLst>
          <pc:docMk/>
          <pc:sldMk cId="3414716509" sldId="266"/>
        </pc:sldMkLst>
        <pc:spChg chg="add del">
          <ac:chgData name="Francesca Hart (2300151)" userId="1d87d6c9-6ae3-4076-a1d4-4acb1ec9c805" providerId="ADAL" clId="{E9345EEB-50A1-874B-820E-FA08ABEA775B}" dt="2024-02-20T20:24:45.489" v="404" actId="26606"/>
          <ac:spMkLst>
            <pc:docMk/>
            <pc:sldMk cId="3414716509" sldId="266"/>
            <ac:spMk id="2" creationId="{38299670-F0F8-A9E7-5E57-21EC86A03A6A}"/>
          </ac:spMkLst>
        </pc:spChg>
        <pc:spChg chg="add del">
          <ac:chgData name="Francesca Hart (2300151)" userId="1d87d6c9-6ae3-4076-a1d4-4acb1ec9c805" providerId="ADAL" clId="{E9345EEB-50A1-874B-820E-FA08ABEA775B}" dt="2024-02-20T20:24:45.489" v="404" actId="26606"/>
          <ac:spMkLst>
            <pc:docMk/>
            <pc:sldMk cId="3414716509" sldId="266"/>
            <ac:spMk id="3" creationId="{A503BA1C-8954-7EAF-D794-C6160C494DBA}"/>
          </ac:spMkLst>
        </pc:spChg>
        <pc:spChg chg="add del">
          <ac:chgData name="Francesca Hart (2300151)" userId="1d87d6c9-6ae3-4076-a1d4-4acb1ec9c805" providerId="ADAL" clId="{E9345EEB-50A1-874B-820E-FA08ABEA775B}" dt="2024-02-20T20:24:45.489" v="404" actId="26606"/>
          <ac:spMkLst>
            <pc:docMk/>
            <pc:sldMk cId="3414716509" sldId="266"/>
            <ac:spMk id="4" creationId="{B1014CEE-1E98-AE0C-BEE5-1EEC0F120601}"/>
          </ac:spMkLst>
        </pc:spChg>
        <pc:spChg chg="add del">
          <ac:chgData name="Francesca Hart (2300151)" userId="1d87d6c9-6ae3-4076-a1d4-4acb1ec9c805" providerId="ADAL" clId="{E9345EEB-50A1-874B-820E-FA08ABEA775B}" dt="2024-02-20T20:24:45.489" v="404" actId="26606"/>
          <ac:spMkLst>
            <pc:docMk/>
            <pc:sldMk cId="3414716509" sldId="266"/>
            <ac:spMk id="5" creationId="{FCFB04FC-7A4E-4171-ACE0-F1B4BD7556B8}"/>
          </ac:spMkLst>
        </pc:spChg>
        <pc:spChg chg="add del">
          <ac:chgData name="Francesca Hart (2300151)" userId="1d87d6c9-6ae3-4076-a1d4-4acb1ec9c805" providerId="ADAL" clId="{E9345EEB-50A1-874B-820E-FA08ABEA775B}" dt="2024-02-20T20:24:45.489" v="404" actId="26606"/>
          <ac:spMkLst>
            <pc:docMk/>
            <pc:sldMk cId="3414716509" sldId="266"/>
            <ac:spMk id="6" creationId="{5864A80D-09F3-D2D3-0958-78ECF6304E1C}"/>
          </ac:spMkLst>
        </pc:spChg>
        <pc:spChg chg="add del mod">
          <ac:chgData name="Francesca Hart (2300151)" userId="1d87d6c9-6ae3-4076-a1d4-4acb1ec9c805" providerId="ADAL" clId="{E9345EEB-50A1-874B-820E-FA08ABEA775B}" dt="2024-02-20T20:24:42.749" v="399" actId="26606"/>
          <ac:spMkLst>
            <pc:docMk/>
            <pc:sldMk cId="3414716509" sldId="266"/>
            <ac:spMk id="11" creationId="{CBC11F51-2E9C-D944-FDDB-5FDE4283A2B9}"/>
          </ac:spMkLst>
        </pc:spChg>
        <pc:spChg chg="add del mod">
          <ac:chgData name="Francesca Hart (2300151)" userId="1d87d6c9-6ae3-4076-a1d4-4acb1ec9c805" providerId="ADAL" clId="{E9345EEB-50A1-874B-820E-FA08ABEA775B}" dt="2024-02-20T20:24:42.749" v="399" actId="26606"/>
          <ac:spMkLst>
            <pc:docMk/>
            <pc:sldMk cId="3414716509" sldId="266"/>
            <ac:spMk id="13" creationId="{281A58D9-9CFE-DE72-6616-7E0212899A2C}"/>
          </ac:spMkLst>
        </pc:spChg>
        <pc:spChg chg="add del mod">
          <ac:chgData name="Francesca Hart (2300151)" userId="1d87d6c9-6ae3-4076-a1d4-4acb1ec9c805" providerId="ADAL" clId="{E9345EEB-50A1-874B-820E-FA08ABEA775B}" dt="2024-02-20T20:24:42.749" v="399" actId="26606"/>
          <ac:spMkLst>
            <pc:docMk/>
            <pc:sldMk cId="3414716509" sldId="266"/>
            <ac:spMk id="15" creationId="{07D3543F-A62A-1897-153E-C620E48BF178}"/>
          </ac:spMkLst>
        </pc:spChg>
        <pc:spChg chg="add del mod">
          <ac:chgData name="Francesca Hart (2300151)" userId="1d87d6c9-6ae3-4076-a1d4-4acb1ec9c805" providerId="ADAL" clId="{E9345EEB-50A1-874B-820E-FA08ABEA775B}" dt="2024-02-20T20:24:44.338" v="401" actId="26606"/>
          <ac:spMkLst>
            <pc:docMk/>
            <pc:sldMk cId="3414716509" sldId="266"/>
            <ac:spMk id="17" creationId="{D1E8D5CF-8999-8E13-6D0D-0F26081E95D3}"/>
          </ac:spMkLst>
        </pc:spChg>
        <pc:spChg chg="add del mod">
          <ac:chgData name="Francesca Hart (2300151)" userId="1d87d6c9-6ae3-4076-a1d4-4acb1ec9c805" providerId="ADAL" clId="{E9345EEB-50A1-874B-820E-FA08ABEA775B}" dt="2024-02-20T20:24:44.338" v="401" actId="26606"/>
          <ac:spMkLst>
            <pc:docMk/>
            <pc:sldMk cId="3414716509" sldId="266"/>
            <ac:spMk id="18" creationId="{B2522871-FE3A-2C83-64EC-AA109E2947FA}"/>
          </ac:spMkLst>
        </pc:spChg>
        <pc:spChg chg="add del mod">
          <ac:chgData name="Francesca Hart (2300151)" userId="1d87d6c9-6ae3-4076-a1d4-4acb1ec9c805" providerId="ADAL" clId="{E9345EEB-50A1-874B-820E-FA08ABEA775B}" dt="2024-02-20T20:24:44.338" v="401" actId="26606"/>
          <ac:spMkLst>
            <pc:docMk/>
            <pc:sldMk cId="3414716509" sldId="266"/>
            <ac:spMk id="19" creationId="{01C88609-A095-7FCC-2839-F4D27AE555D7}"/>
          </ac:spMkLst>
        </pc:spChg>
        <pc:spChg chg="add del mod">
          <ac:chgData name="Francesca Hart (2300151)" userId="1d87d6c9-6ae3-4076-a1d4-4acb1ec9c805" providerId="ADAL" clId="{E9345EEB-50A1-874B-820E-FA08ABEA775B}" dt="2024-02-20T20:24:45.379" v="403" actId="26606"/>
          <ac:spMkLst>
            <pc:docMk/>
            <pc:sldMk cId="3414716509" sldId="266"/>
            <ac:spMk id="21" creationId="{CBC11F51-2E9C-D944-FDDB-5FDE4283A2B9}"/>
          </ac:spMkLst>
        </pc:spChg>
        <pc:spChg chg="add del mod">
          <ac:chgData name="Francesca Hart (2300151)" userId="1d87d6c9-6ae3-4076-a1d4-4acb1ec9c805" providerId="ADAL" clId="{E9345EEB-50A1-874B-820E-FA08ABEA775B}" dt="2024-02-20T20:24:45.379" v="403" actId="26606"/>
          <ac:spMkLst>
            <pc:docMk/>
            <pc:sldMk cId="3414716509" sldId="266"/>
            <ac:spMk id="22" creationId="{281A58D9-9CFE-DE72-6616-7E0212899A2C}"/>
          </ac:spMkLst>
        </pc:spChg>
        <pc:spChg chg="add del mod">
          <ac:chgData name="Francesca Hart (2300151)" userId="1d87d6c9-6ae3-4076-a1d4-4acb1ec9c805" providerId="ADAL" clId="{E9345EEB-50A1-874B-820E-FA08ABEA775B}" dt="2024-02-20T20:24:45.379" v="403" actId="26606"/>
          <ac:spMkLst>
            <pc:docMk/>
            <pc:sldMk cId="3414716509" sldId="266"/>
            <ac:spMk id="23" creationId="{07D3543F-A62A-1897-153E-C620E48BF178}"/>
          </ac:spMkLst>
        </pc:spChg>
        <pc:spChg chg="add mod">
          <ac:chgData name="Francesca Hart (2300151)" userId="1d87d6c9-6ae3-4076-a1d4-4acb1ec9c805" providerId="ADAL" clId="{E9345EEB-50A1-874B-820E-FA08ABEA775B}" dt="2024-02-20T20:24:45.489" v="404" actId="26606"/>
          <ac:spMkLst>
            <pc:docMk/>
            <pc:sldMk cId="3414716509" sldId="266"/>
            <ac:spMk id="25" creationId="{F2BCA133-0A99-C207-474C-824CDA9A84E4}"/>
          </ac:spMkLst>
        </pc:spChg>
        <pc:spChg chg="add mod">
          <ac:chgData name="Francesca Hart (2300151)" userId="1d87d6c9-6ae3-4076-a1d4-4acb1ec9c805" providerId="ADAL" clId="{E9345EEB-50A1-874B-820E-FA08ABEA775B}" dt="2024-02-20T20:24:45.489" v="404" actId="26606"/>
          <ac:spMkLst>
            <pc:docMk/>
            <pc:sldMk cId="3414716509" sldId="266"/>
            <ac:spMk id="26" creationId="{9AB5E482-3131-C9E9-9D80-152066068D33}"/>
          </ac:spMkLst>
        </pc:spChg>
        <pc:spChg chg="add mod">
          <ac:chgData name="Francesca Hart (2300151)" userId="1d87d6c9-6ae3-4076-a1d4-4acb1ec9c805" providerId="ADAL" clId="{E9345EEB-50A1-874B-820E-FA08ABEA775B}" dt="2024-02-20T20:24:45.489" v="404" actId="26606"/>
          <ac:spMkLst>
            <pc:docMk/>
            <pc:sldMk cId="3414716509" sldId="266"/>
            <ac:spMk id="27" creationId="{B3368E27-9C15-C6DD-8F20-D34A77810357}"/>
          </ac:spMkLst>
        </pc:spChg>
      </pc:sldChg>
      <pc:sldChg chg="modTransition">
        <pc:chgData name="Francesca Hart (2300151)" userId="1d87d6c9-6ae3-4076-a1d4-4acb1ec9c805" providerId="ADAL" clId="{E9345EEB-50A1-874B-820E-FA08ABEA775B}" dt="2024-02-21T13:07:48.131" v="1202" actId="12563"/>
        <pc:sldMkLst>
          <pc:docMk/>
          <pc:sldMk cId="3821912450" sldId="266"/>
        </pc:sldMkLst>
      </pc:sldChg>
      <pc:sldChg chg="new del">
        <pc:chgData name="Francesca Hart (2300151)" userId="1d87d6c9-6ae3-4076-a1d4-4acb1ec9c805" providerId="ADAL" clId="{E9345EEB-50A1-874B-820E-FA08ABEA775B}" dt="2024-02-20T20:22:57.859" v="397" actId="2696"/>
        <pc:sldMkLst>
          <pc:docMk/>
          <pc:sldMk cId="631837598" sldId="267"/>
        </pc:sldMkLst>
      </pc:sldChg>
      <pc:sldChg chg="addSp modSp modTransition">
        <pc:chgData name="Francesca Hart (2300151)" userId="1d87d6c9-6ae3-4076-a1d4-4acb1ec9c805" providerId="ADAL" clId="{E9345EEB-50A1-874B-820E-FA08ABEA775B}" dt="2024-02-21T13:25:22.212" v="1234" actId="27636"/>
        <pc:sldMkLst>
          <pc:docMk/>
          <pc:sldMk cId="2577530221" sldId="267"/>
        </pc:sldMkLst>
        <pc:spChg chg="mod">
          <ac:chgData name="Francesca Hart (2300151)" userId="1d87d6c9-6ae3-4076-a1d4-4acb1ec9c805" providerId="ADAL" clId="{E9345EEB-50A1-874B-820E-FA08ABEA775B}" dt="2024-02-21T13:25:22.212" v="1234" actId="27636"/>
          <ac:spMkLst>
            <pc:docMk/>
            <pc:sldMk cId="2577530221" sldId="267"/>
            <ac:spMk id="2" creationId="{4142F60D-1930-5B24-3AC1-3735BCFF2F79}"/>
          </ac:spMkLst>
        </pc:spChg>
        <pc:graphicFrameChg chg="add mod modGraphic">
          <ac:chgData name="Francesca Hart (2300151)" userId="1d87d6c9-6ae3-4076-a1d4-4acb1ec9c805" providerId="ADAL" clId="{E9345EEB-50A1-874B-820E-FA08ABEA775B}" dt="2024-02-21T13:21:26.542" v="1230" actId="14100"/>
          <ac:graphicFrameMkLst>
            <pc:docMk/>
            <pc:sldMk cId="2577530221" sldId="267"/>
            <ac:graphicFrameMk id="3" creationId="{ABCC238D-354A-33C0-8736-58415F38458C}"/>
          </ac:graphicFrameMkLst>
        </pc:graphicFrameChg>
      </pc:sldChg>
      <pc:sldChg chg="addSp modSp">
        <pc:chgData name="Francesca Hart (2300151)" userId="1d87d6c9-6ae3-4076-a1d4-4acb1ec9c805" providerId="ADAL" clId="{E9345EEB-50A1-874B-820E-FA08ABEA775B}" dt="2024-02-21T13:57:33.139" v="1665" actId="20577"/>
        <pc:sldMkLst>
          <pc:docMk/>
          <pc:sldMk cId="4288884360" sldId="268"/>
        </pc:sldMkLst>
        <pc:spChg chg="mod">
          <ac:chgData name="Francesca Hart (2300151)" userId="1d87d6c9-6ae3-4076-a1d4-4acb1ec9c805" providerId="ADAL" clId="{E9345EEB-50A1-874B-820E-FA08ABEA775B}" dt="2024-02-21T13:50:11.793" v="1434" actId="27636"/>
          <ac:spMkLst>
            <pc:docMk/>
            <pc:sldMk cId="4288884360" sldId="268"/>
            <ac:spMk id="3" creationId="{B996A68E-4AAB-69D5-A1D3-93E4941BA93E}"/>
          </ac:spMkLst>
        </pc:spChg>
        <pc:spChg chg="add mod">
          <ac:chgData name="Francesca Hart (2300151)" userId="1d87d6c9-6ae3-4076-a1d4-4acb1ec9c805" providerId="ADAL" clId="{E9345EEB-50A1-874B-820E-FA08ABEA775B}" dt="2024-02-21T13:57:33.139" v="1665" actId="20577"/>
          <ac:spMkLst>
            <pc:docMk/>
            <pc:sldMk cId="4288884360" sldId="268"/>
            <ac:spMk id="5" creationId="{926068F3-4434-7B6D-B1A3-79666FA62946}"/>
          </ac:spMkLst>
        </pc:spChg>
      </pc:sldChg>
      <pc:sldChg chg="modSp modTransition">
        <pc:chgData name="Francesca Hart (2300151)" userId="1d87d6c9-6ae3-4076-a1d4-4acb1ec9c805" providerId="ADAL" clId="{E9345EEB-50A1-874B-820E-FA08ABEA775B}" dt="2024-02-21T13:07:52.271" v="1203" actId="12563"/>
        <pc:sldMkLst>
          <pc:docMk/>
          <pc:sldMk cId="196283579" sldId="269"/>
        </pc:sldMkLst>
        <pc:spChg chg="mod">
          <ac:chgData name="Francesca Hart (2300151)" userId="1d87d6c9-6ae3-4076-a1d4-4acb1ec9c805" providerId="ADAL" clId="{E9345EEB-50A1-874B-820E-FA08ABEA775B}" dt="2024-02-21T12:21:15.218" v="1199" actId="20577"/>
          <ac:spMkLst>
            <pc:docMk/>
            <pc:sldMk cId="196283579" sldId="269"/>
            <ac:spMk id="3" creationId="{B1CBAAA6-E992-86B1-D713-960BF74817E6}"/>
          </ac:spMkLst>
        </pc:spChg>
      </pc:sldChg>
      <pc:sldChg chg="addSp delSp modSp new addAnim modAnim">
        <pc:chgData name="Francesca Hart (2300151)" userId="1d87d6c9-6ae3-4076-a1d4-4acb1ec9c805" providerId="ADAL" clId="{E9345EEB-50A1-874B-820E-FA08ABEA775B}" dt="2024-02-21T14:46:24.317" v="1754" actId="1076"/>
        <pc:sldMkLst>
          <pc:docMk/>
          <pc:sldMk cId="3801110997" sldId="270"/>
        </pc:sldMkLst>
        <pc:spChg chg="mod">
          <ac:chgData name="Francesca Hart (2300151)" userId="1d87d6c9-6ae3-4076-a1d4-4acb1ec9c805" providerId="ADAL" clId="{E9345EEB-50A1-874B-820E-FA08ABEA775B}" dt="2024-02-21T14:42:59.380" v="1736" actId="20577"/>
          <ac:spMkLst>
            <pc:docMk/>
            <pc:sldMk cId="3801110997" sldId="270"/>
            <ac:spMk id="2" creationId="{03562F01-4B79-EDE4-F75B-F2D0323B697E}"/>
          </ac:spMkLst>
        </pc:spChg>
        <pc:spChg chg="del">
          <ac:chgData name="Francesca Hart (2300151)" userId="1d87d6c9-6ae3-4076-a1d4-4acb1ec9c805" providerId="ADAL" clId="{E9345EEB-50A1-874B-820E-FA08ABEA775B}" dt="2024-02-21T14:43:31.048" v="1737" actId="27813"/>
          <ac:spMkLst>
            <pc:docMk/>
            <pc:sldMk cId="3801110997" sldId="270"/>
            <ac:spMk id="3" creationId="{3EC9C9F5-36BE-3BDF-A0D0-84952BE175D8}"/>
          </ac:spMkLst>
        </pc:spChg>
        <pc:graphicFrameChg chg="add mod ord modGraphic">
          <ac:chgData name="Francesca Hart (2300151)" userId="1d87d6c9-6ae3-4076-a1d4-4acb1ec9c805" providerId="ADAL" clId="{E9345EEB-50A1-874B-820E-FA08ABEA775B}" dt="2024-02-21T14:43:59.623" v="1745" actId="1076"/>
          <ac:graphicFrameMkLst>
            <pc:docMk/>
            <pc:sldMk cId="3801110997" sldId="270"/>
            <ac:graphicFrameMk id="4" creationId="{DBE1769D-35FB-C304-7895-A1FF4B5F336C}"/>
          </ac:graphicFrameMkLst>
        </pc:graphicFrameChg>
        <pc:picChg chg="add mod">
          <ac:chgData name="Francesca Hart (2300151)" userId="1d87d6c9-6ae3-4076-a1d4-4acb1ec9c805" providerId="ADAL" clId="{E9345EEB-50A1-874B-820E-FA08ABEA775B}" dt="2024-02-21T14:46:24.317" v="1754" actId="1076"/>
          <ac:picMkLst>
            <pc:docMk/>
            <pc:sldMk cId="3801110997" sldId="270"/>
            <ac:picMk id="5" creationId="{9CB6D748-1DC6-F3C7-CF21-60ACB2519FED}"/>
          </ac:picMkLst>
        </pc:picChg>
      </pc:sldChg>
    </pc:docChg>
  </pc:docChgLst>
  <pc:docChgLst>
    <pc:chgData name="lhwebster1021@outlook.com" userId="S::urn:spo:guest#lhwebster1021@outlook.com::" providerId="AD" clId="Web-{E86F316B-B3A9-1D95-8EF0-38A134BA1CC4}"/>
    <pc:docChg chg="addSld delSld modSld">
      <pc:chgData name="lhwebster1021@outlook.com" userId="S::urn:spo:guest#lhwebster1021@outlook.com::" providerId="AD" clId="Web-{E86F316B-B3A9-1D95-8EF0-38A134BA1CC4}" dt="2024-02-20T22:06:14.584" v="935"/>
      <pc:docMkLst>
        <pc:docMk/>
      </pc:docMkLst>
      <pc:sldChg chg="addSp delSp modSp">
        <pc:chgData name="lhwebster1021@outlook.com" userId="S::urn:spo:guest#lhwebster1021@outlook.com::" providerId="AD" clId="Web-{E86F316B-B3A9-1D95-8EF0-38A134BA1CC4}" dt="2024-02-20T21:33:57.922" v="468" actId="1076"/>
        <pc:sldMkLst>
          <pc:docMk/>
          <pc:sldMk cId="2292254527" sldId="257"/>
        </pc:sldMkLst>
        <pc:spChg chg="add del mod">
          <ac:chgData name="lhwebster1021@outlook.com" userId="S::urn:spo:guest#lhwebster1021@outlook.com::" providerId="AD" clId="Web-{E86F316B-B3A9-1D95-8EF0-38A134BA1CC4}" dt="2024-02-20T21:32:50.217" v="451"/>
          <ac:spMkLst>
            <pc:docMk/>
            <pc:sldMk cId="2292254527" sldId="257"/>
            <ac:spMk id="44" creationId="{5A1C1AAA-4026-90F3-22DB-624139F89299}"/>
          </ac:spMkLst>
        </pc:spChg>
        <pc:spChg chg="add del mod">
          <ac:chgData name="lhwebster1021@outlook.com" userId="S::urn:spo:guest#lhwebster1021@outlook.com::" providerId="AD" clId="Web-{E86F316B-B3A9-1D95-8EF0-38A134BA1CC4}" dt="2024-02-20T21:32:53.233" v="455"/>
          <ac:spMkLst>
            <pc:docMk/>
            <pc:sldMk cId="2292254527" sldId="257"/>
            <ac:spMk id="69" creationId="{31425D93-D300-E327-4D01-E036C6A3F0F9}"/>
          </ac:spMkLst>
        </pc:spChg>
        <pc:spChg chg="add mod">
          <ac:chgData name="lhwebster1021@outlook.com" userId="S::urn:spo:guest#lhwebster1021@outlook.com::" providerId="AD" clId="Web-{E86F316B-B3A9-1D95-8EF0-38A134BA1CC4}" dt="2024-02-20T21:33:57.922" v="468" actId="1076"/>
          <ac:spMkLst>
            <pc:docMk/>
            <pc:sldMk cId="2292254527" sldId="257"/>
            <ac:spMk id="94" creationId="{675145B2-2BA3-D106-5FA5-2F52E81E52A6}"/>
          </ac:spMkLst>
        </pc:spChg>
      </pc:sldChg>
      <pc:sldChg chg="del">
        <pc:chgData name="lhwebster1021@outlook.com" userId="S::urn:spo:guest#lhwebster1021@outlook.com::" providerId="AD" clId="Web-{E86F316B-B3A9-1D95-8EF0-38A134BA1CC4}" dt="2024-02-20T21:15:35.408" v="361"/>
        <pc:sldMkLst>
          <pc:docMk/>
          <pc:sldMk cId="1194871225" sldId="258"/>
        </pc:sldMkLst>
      </pc:sldChg>
      <pc:sldChg chg="addSp delSp modSp">
        <pc:chgData name="lhwebster1021@outlook.com" userId="S::urn:spo:guest#lhwebster1021@outlook.com::" providerId="AD" clId="Web-{E86F316B-B3A9-1D95-8EF0-38A134BA1CC4}" dt="2024-02-20T21:43:48.250" v="506" actId="1076"/>
        <pc:sldMkLst>
          <pc:docMk/>
          <pc:sldMk cId="4156559693" sldId="259"/>
        </pc:sldMkLst>
        <pc:spChg chg="del mod">
          <ac:chgData name="lhwebster1021@outlook.com" userId="S::urn:spo:guest#lhwebster1021@outlook.com::" providerId="AD" clId="Web-{E86F316B-B3A9-1D95-8EF0-38A134BA1CC4}" dt="2024-02-20T21:05:21.049" v="141"/>
          <ac:spMkLst>
            <pc:docMk/>
            <pc:sldMk cId="4156559693" sldId="259"/>
            <ac:spMk id="2" creationId="{F0222C7F-6EB3-710C-E927-E9E56E561F23}"/>
          </ac:spMkLst>
        </pc:spChg>
        <pc:spChg chg="add mod">
          <ac:chgData name="lhwebster1021@outlook.com" userId="S::urn:spo:guest#lhwebster1021@outlook.com::" providerId="AD" clId="Web-{E86F316B-B3A9-1D95-8EF0-38A134BA1CC4}" dt="2024-02-20T21:05:50.659" v="175" actId="20577"/>
          <ac:spMkLst>
            <pc:docMk/>
            <pc:sldMk cId="4156559693" sldId="259"/>
            <ac:spMk id="4" creationId="{9B91C09C-03CF-ED0E-0A99-142108217FA7}"/>
          </ac:spMkLst>
        </pc:spChg>
        <pc:spChg chg="add mod">
          <ac:chgData name="lhwebster1021@outlook.com" userId="S::urn:spo:guest#lhwebster1021@outlook.com::" providerId="AD" clId="Web-{E86F316B-B3A9-1D95-8EF0-38A134BA1CC4}" dt="2024-02-20T21:43:48.250" v="506" actId="1076"/>
          <ac:spMkLst>
            <pc:docMk/>
            <pc:sldMk cId="4156559693" sldId="259"/>
            <ac:spMk id="6" creationId="{0EB966E5-7FF9-2762-FACB-08B47D5CA705}"/>
          </ac:spMkLst>
        </pc:spChg>
        <pc:spChg chg="mod">
          <ac:chgData name="lhwebster1021@outlook.com" userId="S::urn:spo:guest#lhwebster1021@outlook.com::" providerId="AD" clId="Web-{E86F316B-B3A9-1D95-8EF0-38A134BA1CC4}" dt="2024-02-20T21:10:39.463" v="301" actId="20577"/>
          <ac:spMkLst>
            <pc:docMk/>
            <pc:sldMk cId="4156559693" sldId="259"/>
            <ac:spMk id="16" creationId="{1778AB7F-D9A5-0444-3769-72EEBE937D5F}"/>
          </ac:spMkLst>
        </pc:spChg>
        <pc:spChg chg="mod">
          <ac:chgData name="lhwebster1021@outlook.com" userId="S::urn:spo:guest#lhwebster1021@outlook.com::" providerId="AD" clId="Web-{E86F316B-B3A9-1D95-8EF0-38A134BA1CC4}" dt="2024-02-20T21:07:21.692" v="213" actId="1076"/>
          <ac:spMkLst>
            <pc:docMk/>
            <pc:sldMk cId="4156559693" sldId="259"/>
            <ac:spMk id="19" creationId="{616FB406-D73C-6D76-82B7-2D7F9213C923}"/>
          </ac:spMkLst>
        </pc:spChg>
        <pc:spChg chg="mod">
          <ac:chgData name="lhwebster1021@outlook.com" userId="S::urn:spo:guest#lhwebster1021@outlook.com::" providerId="AD" clId="Web-{E86F316B-B3A9-1D95-8EF0-38A134BA1CC4}" dt="2024-02-20T21:06:21.113" v="181" actId="20577"/>
          <ac:spMkLst>
            <pc:docMk/>
            <pc:sldMk cId="4156559693" sldId="259"/>
            <ac:spMk id="22" creationId="{998A4B22-CF7E-75FE-39D0-5B38430EDEB7}"/>
          </ac:spMkLst>
        </pc:spChg>
        <pc:spChg chg="mod">
          <ac:chgData name="lhwebster1021@outlook.com" userId="S::urn:spo:guest#lhwebster1021@outlook.com::" providerId="AD" clId="Web-{E86F316B-B3A9-1D95-8EF0-38A134BA1CC4}" dt="2024-02-20T21:09:59.353" v="287" actId="1076"/>
          <ac:spMkLst>
            <pc:docMk/>
            <pc:sldMk cId="4156559693" sldId="259"/>
            <ac:spMk id="27" creationId="{0BE8C91E-A8F2-501A-3F0F-EA5FDBF5D84F}"/>
          </ac:spMkLst>
        </pc:spChg>
        <pc:spChg chg="mod">
          <ac:chgData name="lhwebster1021@outlook.com" userId="S::urn:spo:guest#lhwebster1021@outlook.com::" providerId="AD" clId="Web-{E86F316B-B3A9-1D95-8EF0-38A134BA1CC4}" dt="2024-02-20T21:07:39.412" v="215" actId="14100"/>
          <ac:spMkLst>
            <pc:docMk/>
            <pc:sldMk cId="4156559693" sldId="259"/>
            <ac:spMk id="28" creationId="{0DDFDA06-917A-85ED-6478-90BA4F81FEA8}"/>
          </ac:spMkLst>
        </pc:spChg>
        <pc:spChg chg="mod">
          <ac:chgData name="lhwebster1021@outlook.com" userId="S::urn:spo:guest#lhwebster1021@outlook.com::" providerId="AD" clId="Web-{E86F316B-B3A9-1D95-8EF0-38A134BA1CC4}" dt="2024-02-20T21:08:55.867" v="273" actId="1076"/>
          <ac:spMkLst>
            <pc:docMk/>
            <pc:sldMk cId="4156559693" sldId="259"/>
            <ac:spMk id="31" creationId="{8BD162D9-D519-26BB-E823-D042526679C7}"/>
          </ac:spMkLst>
        </pc:spChg>
        <pc:spChg chg="mod">
          <ac:chgData name="lhwebster1021@outlook.com" userId="S::urn:spo:guest#lhwebster1021@outlook.com::" providerId="AD" clId="Web-{E86F316B-B3A9-1D95-8EF0-38A134BA1CC4}" dt="2024-02-20T21:09:07.320" v="274" actId="1076"/>
          <ac:spMkLst>
            <pc:docMk/>
            <pc:sldMk cId="4156559693" sldId="259"/>
            <ac:spMk id="34" creationId="{B203F962-FCB0-C67A-8B69-8BE47AFB4A05}"/>
          </ac:spMkLst>
        </pc:spChg>
        <pc:picChg chg="mod">
          <ac:chgData name="lhwebster1021@outlook.com" userId="S::urn:spo:guest#lhwebster1021@outlook.com::" providerId="AD" clId="Web-{E86F316B-B3A9-1D95-8EF0-38A134BA1CC4}" dt="2024-02-20T21:06:01.347" v="176" actId="14100"/>
          <ac:picMkLst>
            <pc:docMk/>
            <pc:sldMk cId="4156559693" sldId="259"/>
            <ac:picMk id="21" creationId="{AFE1E6D1-F865-A106-3891-97925FFEE0D6}"/>
          </ac:picMkLst>
        </pc:picChg>
        <pc:picChg chg="mod">
          <ac:chgData name="lhwebster1021@outlook.com" userId="S::urn:spo:guest#lhwebster1021@outlook.com::" providerId="AD" clId="Web-{E86F316B-B3A9-1D95-8EF0-38A134BA1CC4}" dt="2024-02-20T21:06:12.800" v="178" actId="14100"/>
          <ac:picMkLst>
            <pc:docMk/>
            <pc:sldMk cId="4156559693" sldId="259"/>
            <ac:picMk id="24" creationId="{73012256-B3CD-04C7-E8B7-5718E7AE6906}"/>
          </ac:picMkLst>
        </pc:picChg>
        <pc:picChg chg="mod">
          <ac:chgData name="lhwebster1021@outlook.com" userId="S::urn:spo:guest#lhwebster1021@outlook.com::" providerId="AD" clId="Web-{E86F316B-B3A9-1D95-8EF0-38A134BA1CC4}" dt="2024-02-20T21:07:29.302" v="214" actId="1076"/>
          <ac:picMkLst>
            <pc:docMk/>
            <pc:sldMk cId="4156559693" sldId="259"/>
            <ac:picMk id="30" creationId="{EB21C449-87D7-EEDE-406A-DF06685DC06C}"/>
          </ac:picMkLst>
        </pc:picChg>
        <pc:picChg chg="mod">
          <ac:chgData name="lhwebster1021@outlook.com" userId="S::urn:spo:guest#lhwebster1021@outlook.com::" providerId="AD" clId="Web-{E86F316B-B3A9-1D95-8EF0-38A134BA1CC4}" dt="2024-02-20T21:04:58.986" v="134" actId="1076"/>
          <ac:picMkLst>
            <pc:docMk/>
            <pc:sldMk cId="4156559693" sldId="259"/>
            <ac:picMk id="36" creationId="{36E1C7A0-050A-D080-0FCB-7DB64C80ACCE}"/>
          </ac:picMkLst>
        </pc:picChg>
      </pc:sldChg>
      <pc:sldChg chg="addSp delSp modSp">
        <pc:chgData name="lhwebster1021@outlook.com" userId="S::urn:spo:guest#lhwebster1021@outlook.com::" providerId="AD" clId="Web-{E86F316B-B3A9-1D95-8EF0-38A134BA1CC4}" dt="2024-02-20T21:54:51.798" v="547" actId="20577"/>
        <pc:sldMkLst>
          <pc:docMk/>
          <pc:sldMk cId="3235059211" sldId="260"/>
        </pc:sldMkLst>
        <pc:spChg chg="del mod">
          <ac:chgData name="lhwebster1021@outlook.com" userId="S::urn:spo:guest#lhwebster1021@outlook.com::" providerId="AD" clId="Web-{E86F316B-B3A9-1D95-8EF0-38A134BA1CC4}" dt="2024-02-20T21:51:42.575" v="538"/>
          <ac:spMkLst>
            <pc:docMk/>
            <pc:sldMk cId="3235059211" sldId="260"/>
            <ac:spMk id="3" creationId="{5FC41938-3DB5-E66F-6241-B586E6556D0B}"/>
          </ac:spMkLst>
        </pc:spChg>
        <pc:spChg chg="del mod">
          <ac:chgData name="lhwebster1021@outlook.com" userId="S::urn:spo:guest#lhwebster1021@outlook.com::" providerId="AD" clId="Web-{E86F316B-B3A9-1D95-8EF0-38A134BA1CC4}" dt="2024-02-20T21:51:38.512" v="537"/>
          <ac:spMkLst>
            <pc:docMk/>
            <pc:sldMk cId="3235059211" sldId="260"/>
            <ac:spMk id="4" creationId="{74F33966-69BE-5BB5-B2B7-CFF3F3C58E9B}"/>
          </ac:spMkLst>
        </pc:spChg>
        <pc:spChg chg="del mod">
          <ac:chgData name="lhwebster1021@outlook.com" userId="S::urn:spo:guest#lhwebster1021@outlook.com::" providerId="AD" clId="Web-{E86F316B-B3A9-1D95-8EF0-38A134BA1CC4}" dt="2024-02-20T21:51:35.793" v="536"/>
          <ac:spMkLst>
            <pc:docMk/>
            <pc:sldMk cId="3235059211" sldId="260"/>
            <ac:spMk id="6" creationId="{51EB8928-2541-6B24-067A-0EA191C55C3D}"/>
          </ac:spMkLst>
        </pc:spChg>
        <pc:spChg chg="add mod">
          <ac:chgData name="lhwebster1021@outlook.com" userId="S::urn:spo:guest#lhwebster1021@outlook.com::" providerId="AD" clId="Web-{E86F316B-B3A9-1D95-8EF0-38A134BA1CC4}" dt="2024-02-20T21:54:51.798" v="547" actId="20577"/>
          <ac:spMkLst>
            <pc:docMk/>
            <pc:sldMk cId="3235059211" sldId="260"/>
            <ac:spMk id="8" creationId="{D55C59E9-0DE6-542D-7C3D-0A1FB6B7093B}"/>
          </ac:spMkLst>
        </pc:spChg>
        <pc:spChg chg="add del mod">
          <ac:chgData name="lhwebster1021@outlook.com" userId="S::urn:spo:guest#lhwebster1021@outlook.com::" providerId="AD" clId="Web-{E86F316B-B3A9-1D95-8EF0-38A134BA1CC4}" dt="2024-02-20T21:52:04.950" v="540"/>
          <ac:spMkLst>
            <pc:docMk/>
            <pc:sldMk cId="3235059211" sldId="260"/>
            <ac:spMk id="10" creationId="{63C5E306-3E15-38CD-6C3D-05373FBA336C}"/>
          </ac:spMkLst>
        </pc:spChg>
        <pc:graphicFrameChg chg="del mod">
          <ac:chgData name="lhwebster1021@outlook.com" userId="S::urn:spo:guest#lhwebster1021@outlook.com::" providerId="AD" clId="Web-{E86F316B-B3A9-1D95-8EF0-38A134BA1CC4}" dt="2024-02-20T21:50:13.244" v="524"/>
          <ac:graphicFrameMkLst>
            <pc:docMk/>
            <pc:sldMk cId="3235059211" sldId="260"/>
            <ac:graphicFrameMk id="7" creationId="{4B6AE2D7-E4A4-AA3B-199D-02F0694C0842}"/>
          </ac:graphicFrameMkLst>
        </pc:graphicFrameChg>
      </pc:sldChg>
      <pc:sldChg chg="modSp">
        <pc:chgData name="lhwebster1021@outlook.com" userId="S::urn:spo:guest#lhwebster1021@outlook.com::" providerId="AD" clId="Web-{E86F316B-B3A9-1D95-8EF0-38A134BA1CC4}" dt="2024-02-20T22:06:05.208" v="934" actId="20577"/>
        <pc:sldMkLst>
          <pc:docMk/>
          <pc:sldMk cId="1632969749" sldId="261"/>
        </pc:sldMkLst>
        <pc:spChg chg="mod">
          <ac:chgData name="lhwebster1021@outlook.com" userId="S::urn:spo:guest#lhwebster1021@outlook.com::" providerId="AD" clId="Web-{E86F316B-B3A9-1D95-8EF0-38A134BA1CC4}" dt="2024-02-20T22:06:05.208" v="934" actId="20577"/>
          <ac:spMkLst>
            <pc:docMk/>
            <pc:sldMk cId="1632969749" sldId="261"/>
            <ac:spMk id="3" creationId="{F46AAD39-A387-43CF-33CD-F7C66CC3EC6E}"/>
          </ac:spMkLst>
        </pc:spChg>
      </pc:sldChg>
      <pc:sldChg chg="addSp delSp modSp del">
        <pc:chgData name="lhwebster1021@outlook.com" userId="S::urn:spo:guest#lhwebster1021@outlook.com::" providerId="AD" clId="Web-{E86F316B-B3A9-1D95-8EF0-38A134BA1CC4}" dt="2024-02-20T22:06:14.584" v="935"/>
        <pc:sldMkLst>
          <pc:docMk/>
          <pc:sldMk cId="4242226929" sldId="262"/>
        </pc:sldMkLst>
        <pc:spChg chg="mod">
          <ac:chgData name="lhwebster1021@outlook.com" userId="S::urn:spo:guest#lhwebster1021@outlook.com::" providerId="AD" clId="Web-{E86F316B-B3A9-1D95-8EF0-38A134BA1CC4}" dt="2024-02-20T21:31:21.120" v="433" actId="20577"/>
          <ac:spMkLst>
            <pc:docMk/>
            <pc:sldMk cId="4242226929" sldId="262"/>
            <ac:spMk id="2" creationId="{8A1F45B4-870E-FE36-8E0D-9A1A7AC3886D}"/>
          </ac:spMkLst>
        </pc:spChg>
        <pc:spChg chg="mod">
          <ac:chgData name="lhwebster1021@outlook.com" userId="S::urn:spo:guest#lhwebster1021@outlook.com::" providerId="AD" clId="Web-{E86F316B-B3A9-1D95-8EF0-38A134BA1CC4}" dt="2024-02-20T21:44:07.766" v="508" actId="20577"/>
          <ac:spMkLst>
            <pc:docMk/>
            <pc:sldMk cId="4242226929" sldId="262"/>
            <ac:spMk id="4" creationId="{F79C017E-0F64-E003-2B72-0D1AC5A55F11}"/>
          </ac:spMkLst>
        </pc:spChg>
        <pc:spChg chg="add del">
          <ac:chgData name="lhwebster1021@outlook.com" userId="S::urn:spo:guest#lhwebster1021@outlook.com::" providerId="AD" clId="Web-{E86F316B-B3A9-1D95-8EF0-38A134BA1CC4}" dt="2024-02-20T21:13:16.920" v="324"/>
          <ac:spMkLst>
            <pc:docMk/>
            <pc:sldMk cId="4242226929" sldId="262"/>
            <ac:spMk id="5" creationId="{CE27E67A-2A1A-7B3F-BF34-D0C922CDC4E9}"/>
          </ac:spMkLst>
        </pc:spChg>
        <pc:spChg chg="add mod">
          <ac:chgData name="lhwebster1021@outlook.com" userId="S::urn:spo:guest#lhwebster1021@outlook.com::" providerId="AD" clId="Web-{E86F316B-B3A9-1D95-8EF0-38A134BA1CC4}" dt="2024-02-20T21:14:19.016" v="354" actId="20577"/>
          <ac:spMkLst>
            <pc:docMk/>
            <pc:sldMk cId="4242226929" sldId="262"/>
            <ac:spMk id="7" creationId="{AFAF3404-E329-12D0-C22A-ED8D1B878D6D}"/>
          </ac:spMkLst>
        </pc:spChg>
      </pc:sldChg>
      <pc:sldChg chg="addSp delSp modSp">
        <pc:chgData name="lhwebster1021@outlook.com" userId="S::urn:spo:guest#lhwebster1021@outlook.com::" providerId="AD" clId="Web-{E86F316B-B3A9-1D95-8EF0-38A134BA1CC4}" dt="2024-02-20T20:56:29.676" v="17"/>
        <pc:sldMkLst>
          <pc:docMk/>
          <pc:sldMk cId="3123593971" sldId="263"/>
        </pc:sldMkLst>
        <pc:spChg chg="del">
          <ac:chgData name="lhwebster1021@outlook.com" userId="S::urn:spo:guest#lhwebster1021@outlook.com::" providerId="AD" clId="Web-{E86F316B-B3A9-1D95-8EF0-38A134BA1CC4}" dt="2024-02-20T20:55:51.768" v="2"/>
          <ac:spMkLst>
            <pc:docMk/>
            <pc:sldMk cId="3123593971" sldId="263"/>
            <ac:spMk id="2" creationId="{DE5E923F-87F2-9542-54D0-2FC46CC128C3}"/>
          </ac:spMkLst>
        </pc:spChg>
        <pc:spChg chg="mod">
          <ac:chgData name="lhwebster1021@outlook.com" userId="S::urn:spo:guest#lhwebster1021@outlook.com::" providerId="AD" clId="Web-{E86F316B-B3A9-1D95-8EF0-38A134BA1CC4}" dt="2024-02-20T20:56:29.676" v="17"/>
          <ac:spMkLst>
            <pc:docMk/>
            <pc:sldMk cId="3123593971" sldId="263"/>
            <ac:spMk id="3" creationId="{0DCA318E-91EB-0C68-C113-08EEF05373ED}"/>
          </ac:spMkLst>
        </pc:spChg>
        <pc:spChg chg="add mod">
          <ac:chgData name="lhwebster1021@outlook.com" userId="S::urn:spo:guest#lhwebster1021@outlook.com::" providerId="AD" clId="Web-{E86F316B-B3A9-1D95-8EF0-38A134BA1CC4}" dt="2024-02-20T20:55:57.628" v="11" actId="20577"/>
          <ac:spMkLst>
            <pc:docMk/>
            <pc:sldMk cId="3123593971" sldId="263"/>
            <ac:spMk id="5" creationId="{B9068BFB-B993-33F8-6F1E-72FB59BC7E63}"/>
          </ac:spMkLst>
        </pc:spChg>
      </pc:sldChg>
      <pc:sldChg chg="addSp delSp modSp">
        <pc:chgData name="lhwebster1021@outlook.com" userId="S::urn:spo:guest#lhwebster1021@outlook.com::" providerId="AD" clId="Web-{E86F316B-B3A9-1D95-8EF0-38A134BA1CC4}" dt="2024-02-20T21:48:17.351" v="514" actId="1076"/>
        <pc:sldMkLst>
          <pc:docMk/>
          <pc:sldMk cId="4119481939" sldId="264"/>
        </pc:sldMkLst>
        <pc:spChg chg="del mod">
          <ac:chgData name="lhwebster1021@outlook.com" userId="S::urn:spo:guest#lhwebster1021@outlook.com::" providerId="AD" clId="Web-{E86F316B-B3A9-1D95-8EF0-38A134BA1CC4}" dt="2024-02-20T21:00:32.135" v="54"/>
          <ac:spMkLst>
            <pc:docMk/>
            <pc:sldMk cId="4119481939" sldId="264"/>
            <ac:spMk id="2" creationId="{EBA23669-06F5-7763-A47B-C5D6113C7AEF}"/>
          </ac:spMkLst>
        </pc:spChg>
        <pc:spChg chg="mod">
          <ac:chgData name="lhwebster1021@outlook.com" userId="S::urn:spo:guest#lhwebster1021@outlook.com::" providerId="AD" clId="Web-{E86F316B-B3A9-1D95-8EF0-38A134BA1CC4}" dt="2024-02-20T21:01:41.543" v="98" actId="1076"/>
          <ac:spMkLst>
            <pc:docMk/>
            <pc:sldMk cId="4119481939" sldId="264"/>
            <ac:spMk id="3" creationId="{B5072CFE-4581-B5BB-66E1-82A4C256D3E1}"/>
          </ac:spMkLst>
        </pc:spChg>
        <pc:spChg chg="mod">
          <ac:chgData name="lhwebster1021@outlook.com" userId="S::urn:spo:guest#lhwebster1021@outlook.com::" providerId="AD" clId="Web-{E86F316B-B3A9-1D95-8EF0-38A134BA1CC4}" dt="2024-02-20T21:01:41.543" v="99" actId="1076"/>
          <ac:spMkLst>
            <pc:docMk/>
            <pc:sldMk cId="4119481939" sldId="264"/>
            <ac:spMk id="4" creationId="{4C4328E3-50CA-7ABF-364D-62AE477D2134}"/>
          </ac:spMkLst>
        </pc:spChg>
        <pc:spChg chg="mod">
          <ac:chgData name="lhwebster1021@outlook.com" userId="S::urn:spo:guest#lhwebster1021@outlook.com::" providerId="AD" clId="Web-{E86F316B-B3A9-1D95-8EF0-38A134BA1CC4}" dt="2024-02-20T21:00:24.666" v="50" actId="1076"/>
          <ac:spMkLst>
            <pc:docMk/>
            <pc:sldMk cId="4119481939" sldId="264"/>
            <ac:spMk id="5" creationId="{1A0B1141-A3CF-2FED-8D37-FD8B356D61A9}"/>
          </ac:spMkLst>
        </pc:spChg>
        <pc:spChg chg="mod">
          <ac:chgData name="lhwebster1021@outlook.com" userId="S::urn:spo:guest#lhwebster1021@outlook.com::" providerId="AD" clId="Web-{E86F316B-B3A9-1D95-8EF0-38A134BA1CC4}" dt="2024-02-20T21:00:24.682" v="51" actId="1076"/>
          <ac:spMkLst>
            <pc:docMk/>
            <pc:sldMk cId="4119481939" sldId="264"/>
            <ac:spMk id="6" creationId="{985805B3-D744-080A-7118-9B952ED2A8FF}"/>
          </ac:spMkLst>
        </pc:spChg>
        <pc:spChg chg="del mod">
          <ac:chgData name="lhwebster1021@outlook.com" userId="S::urn:spo:guest#lhwebster1021@outlook.com::" providerId="AD" clId="Web-{E86F316B-B3A9-1D95-8EF0-38A134BA1CC4}" dt="2024-02-20T21:01:02.839" v="87"/>
          <ac:spMkLst>
            <pc:docMk/>
            <pc:sldMk cId="4119481939" sldId="264"/>
            <ac:spMk id="7" creationId="{BACD27FD-60CE-5917-EECA-7CC6262A1AE2}"/>
          </ac:spMkLst>
        </pc:spChg>
        <pc:spChg chg="add mod">
          <ac:chgData name="lhwebster1021@outlook.com" userId="S::urn:spo:guest#lhwebster1021@outlook.com::" providerId="AD" clId="Web-{E86F316B-B3A9-1D95-8EF0-38A134BA1CC4}" dt="2024-02-20T21:00:51.511" v="86" actId="20577"/>
          <ac:spMkLst>
            <pc:docMk/>
            <pc:sldMk cId="4119481939" sldId="264"/>
            <ac:spMk id="9" creationId="{30F8C103-9D9C-0CD0-708F-9CB832D1F1B4}"/>
          </ac:spMkLst>
        </pc:spChg>
        <pc:spChg chg="mod">
          <ac:chgData name="lhwebster1021@outlook.com" userId="S::urn:spo:guest#lhwebster1021@outlook.com::" providerId="AD" clId="Web-{E86F316B-B3A9-1D95-8EF0-38A134BA1CC4}" dt="2024-02-20T21:01:30.824" v="95" actId="1076"/>
          <ac:spMkLst>
            <pc:docMk/>
            <pc:sldMk cId="4119481939" sldId="264"/>
            <ac:spMk id="10" creationId="{088A0D5D-161A-31D1-4E2A-749B9DB6C1A8}"/>
          </ac:spMkLst>
        </pc:spChg>
        <pc:spChg chg="add del mod">
          <ac:chgData name="lhwebster1021@outlook.com" userId="S::urn:spo:guest#lhwebster1021@outlook.com::" providerId="AD" clId="Web-{E86F316B-B3A9-1D95-8EF0-38A134BA1CC4}" dt="2024-02-20T21:01:49.434" v="100" actId="1076"/>
          <ac:spMkLst>
            <pc:docMk/>
            <pc:sldMk cId="4119481939" sldId="264"/>
            <ac:spMk id="11" creationId="{FFEE72AE-63EB-B9E5-5B9D-08FB2D2090E5}"/>
          </ac:spMkLst>
        </pc:spChg>
        <pc:spChg chg="add mod">
          <ac:chgData name="lhwebster1021@outlook.com" userId="S::urn:spo:guest#lhwebster1021@outlook.com::" providerId="AD" clId="Web-{E86F316B-B3A9-1D95-8EF0-38A134BA1CC4}" dt="2024-02-20T21:02:05.481" v="103" actId="1076"/>
          <ac:spMkLst>
            <pc:docMk/>
            <pc:sldMk cId="4119481939" sldId="264"/>
            <ac:spMk id="12" creationId="{125F5D17-8558-2561-EE77-D687A26C5CEA}"/>
          </ac:spMkLst>
        </pc:spChg>
        <pc:spChg chg="add mod">
          <ac:chgData name="lhwebster1021@outlook.com" userId="S::urn:spo:guest#lhwebster1021@outlook.com::" providerId="AD" clId="Web-{E86F316B-B3A9-1D95-8EF0-38A134BA1CC4}" dt="2024-02-20T21:37:13.740" v="476" actId="20577"/>
          <ac:spMkLst>
            <pc:docMk/>
            <pc:sldMk cId="4119481939" sldId="264"/>
            <ac:spMk id="15" creationId="{338BD3A9-09F4-E5DA-7248-FA92F7A39465}"/>
          </ac:spMkLst>
        </pc:spChg>
        <pc:graphicFrameChg chg="mod">
          <ac:chgData name="lhwebster1021@outlook.com" userId="S::urn:spo:guest#lhwebster1021@outlook.com::" providerId="AD" clId="Web-{E86F316B-B3A9-1D95-8EF0-38A134BA1CC4}" dt="2024-02-20T21:45:24.674" v="512" actId="688"/>
          <ac:graphicFrameMkLst>
            <pc:docMk/>
            <pc:sldMk cId="4119481939" sldId="264"/>
            <ac:graphicFrameMk id="2" creationId="{78F27F07-CD9B-69D5-BC29-99B94F734E18}"/>
          </ac:graphicFrameMkLst>
        </pc:graphicFrameChg>
        <pc:graphicFrameChg chg="mod">
          <ac:chgData name="lhwebster1021@outlook.com" userId="S::urn:spo:guest#lhwebster1021@outlook.com::" providerId="AD" clId="Web-{E86F316B-B3A9-1D95-8EF0-38A134BA1CC4}" dt="2024-02-20T21:48:17.351" v="514" actId="1076"/>
          <ac:graphicFrameMkLst>
            <pc:docMk/>
            <pc:sldMk cId="4119481939" sldId="264"/>
            <ac:graphicFrameMk id="7" creationId="{0AFD6A5A-06F1-DE55-AE98-FA110C3ED953}"/>
          </ac:graphicFrameMkLst>
        </pc:graphicFrameChg>
        <pc:picChg chg="add del mod">
          <ac:chgData name="lhwebster1021@outlook.com" userId="S::urn:spo:guest#lhwebster1021@outlook.com::" providerId="AD" clId="Web-{E86F316B-B3A9-1D95-8EF0-38A134BA1CC4}" dt="2024-02-20T21:22:39.888" v="421"/>
          <ac:picMkLst>
            <pc:docMk/>
            <pc:sldMk cId="4119481939" sldId="264"/>
            <ac:picMk id="13" creationId="{3EF26126-F148-E220-C7E5-940FFDA3AA99}"/>
          </ac:picMkLst>
        </pc:picChg>
      </pc:sldChg>
      <pc:sldChg chg="addSp delSp modSp">
        <pc:chgData name="lhwebster1021@outlook.com" userId="S::urn:spo:guest#lhwebster1021@outlook.com::" providerId="AD" clId="Web-{E86F316B-B3A9-1D95-8EF0-38A134BA1CC4}" dt="2024-02-20T21:38:11.944" v="483"/>
        <pc:sldMkLst>
          <pc:docMk/>
          <pc:sldMk cId="3674207355" sldId="265"/>
        </pc:sldMkLst>
        <pc:spChg chg="mod">
          <ac:chgData name="lhwebster1021@outlook.com" userId="S::urn:spo:guest#lhwebster1021@outlook.com::" providerId="AD" clId="Web-{E86F316B-B3A9-1D95-8EF0-38A134BA1CC4}" dt="2024-02-20T21:04:25.454" v="131" actId="1076"/>
          <ac:spMkLst>
            <pc:docMk/>
            <pc:sldMk cId="3674207355" sldId="265"/>
            <ac:spMk id="3" creationId="{01152C46-A712-4367-7918-C0B648278F3B}"/>
          </ac:spMkLst>
        </pc:spChg>
        <pc:spChg chg="mod">
          <ac:chgData name="lhwebster1021@outlook.com" userId="S::urn:spo:guest#lhwebster1021@outlook.com::" providerId="AD" clId="Web-{E86F316B-B3A9-1D95-8EF0-38A134BA1CC4}" dt="2024-02-20T21:04:25.438" v="130" actId="1076"/>
          <ac:spMkLst>
            <pc:docMk/>
            <pc:sldMk cId="3674207355" sldId="265"/>
            <ac:spMk id="4" creationId="{CBE0B8CE-0DD4-409E-C70D-66163052742E}"/>
          </ac:spMkLst>
        </pc:spChg>
        <pc:spChg chg="mod">
          <ac:chgData name="lhwebster1021@outlook.com" userId="S::urn:spo:guest#lhwebster1021@outlook.com::" providerId="AD" clId="Web-{E86F316B-B3A9-1D95-8EF0-38A134BA1CC4}" dt="2024-02-20T21:03:24.046" v="114" actId="1076"/>
          <ac:spMkLst>
            <pc:docMk/>
            <pc:sldMk cId="3674207355" sldId="265"/>
            <ac:spMk id="5" creationId="{AA60F33E-DDBA-ABCB-5BFE-C22D84F1272E}"/>
          </ac:spMkLst>
        </pc:spChg>
        <pc:spChg chg="mod">
          <ac:chgData name="lhwebster1021@outlook.com" userId="S::urn:spo:guest#lhwebster1021@outlook.com::" providerId="AD" clId="Web-{E86F316B-B3A9-1D95-8EF0-38A134BA1CC4}" dt="2024-02-20T21:03:24.061" v="115" actId="1076"/>
          <ac:spMkLst>
            <pc:docMk/>
            <pc:sldMk cId="3674207355" sldId="265"/>
            <ac:spMk id="6" creationId="{6EB57E43-CC2B-9A08-8131-B36362DFADD4}"/>
          </ac:spMkLst>
        </pc:spChg>
        <pc:spChg chg="del mod">
          <ac:chgData name="lhwebster1021@outlook.com" userId="S::urn:spo:guest#lhwebster1021@outlook.com::" providerId="AD" clId="Web-{E86F316B-B3A9-1D95-8EF0-38A134BA1CC4}" dt="2024-02-20T20:57:48.068" v="24"/>
          <ac:spMkLst>
            <pc:docMk/>
            <pc:sldMk cId="3674207355" sldId="265"/>
            <ac:spMk id="7" creationId="{C3C51683-24DF-975E-2368-87ACE75EA10A}"/>
          </ac:spMkLst>
        </pc:spChg>
        <pc:spChg chg="del">
          <ac:chgData name="lhwebster1021@outlook.com" userId="S::urn:spo:guest#lhwebster1021@outlook.com::" providerId="AD" clId="Web-{E86F316B-B3A9-1D95-8EF0-38A134BA1CC4}" dt="2024-02-20T20:58:04.725" v="27"/>
          <ac:spMkLst>
            <pc:docMk/>
            <pc:sldMk cId="3674207355" sldId="265"/>
            <ac:spMk id="8" creationId="{46C9CB6F-8FC1-84A7-38A1-89CDBEE0A81D}"/>
          </ac:spMkLst>
        </pc:spChg>
        <pc:spChg chg="add mod">
          <ac:chgData name="lhwebster1021@outlook.com" userId="S::urn:spo:guest#lhwebster1021@outlook.com::" providerId="AD" clId="Web-{E86F316B-B3A9-1D95-8EF0-38A134BA1CC4}" dt="2024-02-20T21:03:24.077" v="117" actId="1076"/>
          <ac:spMkLst>
            <pc:docMk/>
            <pc:sldMk cId="3674207355" sldId="265"/>
            <ac:spMk id="12" creationId="{5D6B13E9-D5B2-30D1-AD66-3C96D8617906}"/>
          </ac:spMkLst>
        </pc:spChg>
        <pc:spChg chg="add mod">
          <ac:chgData name="lhwebster1021@outlook.com" userId="S::urn:spo:guest#lhwebster1021@outlook.com::" providerId="AD" clId="Web-{E86F316B-B3A9-1D95-8EF0-38A134BA1CC4}" dt="2024-02-20T21:03:24.077" v="116" actId="1076"/>
          <ac:spMkLst>
            <pc:docMk/>
            <pc:sldMk cId="3674207355" sldId="265"/>
            <ac:spMk id="13" creationId="{F787D699-06E5-940D-57E4-28391E734D36}"/>
          </ac:spMkLst>
        </pc:spChg>
        <pc:spChg chg="add mod">
          <ac:chgData name="lhwebster1021@outlook.com" userId="S::urn:spo:guest#lhwebster1021@outlook.com::" providerId="AD" clId="Web-{E86F316B-B3A9-1D95-8EF0-38A134BA1CC4}" dt="2024-02-20T21:04:25.454" v="132" actId="1076"/>
          <ac:spMkLst>
            <pc:docMk/>
            <pc:sldMk cId="3674207355" sldId="265"/>
            <ac:spMk id="15" creationId="{C5CB217A-9D01-E386-3AFE-D35390E2B86D}"/>
          </ac:spMkLst>
        </pc:spChg>
        <pc:spChg chg="add">
          <ac:chgData name="lhwebster1021@outlook.com" userId="S::urn:spo:guest#lhwebster1021@outlook.com::" providerId="AD" clId="Web-{E86F316B-B3A9-1D95-8EF0-38A134BA1CC4}" dt="2024-02-20T21:38:11.944" v="483"/>
          <ac:spMkLst>
            <pc:docMk/>
            <pc:sldMk cId="3674207355" sldId="265"/>
            <ac:spMk id="17" creationId="{9D328EDF-3A36-62B0-2E1C-DB33FD7D7C8E}"/>
          </ac:spMkLst>
        </pc:spChg>
        <pc:graphicFrameChg chg="mod ord">
          <ac:chgData name="lhwebster1021@outlook.com" userId="S::urn:spo:guest#lhwebster1021@outlook.com::" providerId="AD" clId="Web-{E86F316B-B3A9-1D95-8EF0-38A134BA1CC4}" dt="2024-02-20T21:04:10.047" v="125"/>
          <ac:graphicFrameMkLst>
            <pc:docMk/>
            <pc:sldMk cId="3674207355" sldId="265"/>
            <ac:graphicFrameMk id="9" creationId="{978C5B86-C445-0AB8-4D44-956ADA9CFF5A}"/>
          </ac:graphicFrameMkLst>
        </pc:graphicFrameChg>
        <pc:graphicFrameChg chg="mod ord">
          <ac:chgData name="lhwebster1021@outlook.com" userId="S::urn:spo:guest#lhwebster1021@outlook.com::" providerId="AD" clId="Web-{E86F316B-B3A9-1D95-8EF0-38A134BA1CC4}" dt="2024-02-20T21:04:32.532" v="133" actId="1076"/>
          <ac:graphicFrameMkLst>
            <pc:docMk/>
            <pc:sldMk cId="3674207355" sldId="265"/>
            <ac:graphicFrameMk id="10" creationId="{C2EDB3EF-2E20-5E25-9FFD-6530B8E6F953}"/>
          </ac:graphicFrameMkLst>
        </pc:graphicFrameChg>
      </pc:sldChg>
      <pc:sldChg chg="addSp modSp add replId">
        <pc:chgData name="lhwebster1021@outlook.com" userId="S::urn:spo:guest#lhwebster1021@outlook.com::" providerId="AD" clId="Web-{E86F316B-B3A9-1D95-8EF0-38A134BA1CC4}" dt="2024-02-20T21:12:42.091" v="322" actId="1076"/>
        <pc:sldMkLst>
          <pc:docMk/>
          <pc:sldMk cId="3821912450" sldId="266"/>
        </pc:sldMkLst>
        <pc:spChg chg="mod">
          <ac:chgData name="lhwebster1021@outlook.com" userId="S::urn:spo:guest#lhwebster1021@outlook.com::" providerId="AD" clId="Web-{E86F316B-B3A9-1D95-8EF0-38A134BA1CC4}" dt="2024-02-20T21:11:02.776" v="306" actId="20577"/>
          <ac:spMkLst>
            <pc:docMk/>
            <pc:sldMk cId="3821912450" sldId="266"/>
            <ac:spMk id="2" creationId="{AFF37ED9-2615-6DC7-5E03-9CDA8F1595B0}"/>
          </ac:spMkLst>
        </pc:spChg>
        <pc:spChg chg="mod">
          <ac:chgData name="lhwebster1021@outlook.com" userId="S::urn:spo:guest#lhwebster1021@outlook.com::" providerId="AD" clId="Web-{E86F316B-B3A9-1D95-8EF0-38A134BA1CC4}" dt="2024-02-20T21:12:42.091" v="322" actId="1076"/>
          <ac:spMkLst>
            <pc:docMk/>
            <pc:sldMk cId="3821912450" sldId="266"/>
            <ac:spMk id="3" creationId="{5FC41938-3DB5-E66F-6241-B586E6556D0B}"/>
          </ac:spMkLst>
        </pc:spChg>
        <pc:picChg chg="add mod">
          <ac:chgData name="lhwebster1021@outlook.com" userId="S::urn:spo:guest#lhwebster1021@outlook.com::" providerId="AD" clId="Web-{E86F316B-B3A9-1D95-8EF0-38A134BA1CC4}" dt="2024-02-20T21:12:31.419" v="320" actId="1076"/>
          <ac:picMkLst>
            <pc:docMk/>
            <pc:sldMk cId="3821912450" sldId="266"/>
            <ac:picMk id="4" creationId="{129528C6-4C68-1FEB-A2D0-3E918E5B2083}"/>
          </ac:picMkLst>
        </pc:picChg>
      </pc:sldChg>
      <pc:sldChg chg="delSp modSp new">
        <pc:chgData name="lhwebster1021@outlook.com" userId="S::urn:spo:guest#lhwebster1021@outlook.com::" providerId="AD" clId="Web-{E86F316B-B3A9-1D95-8EF0-38A134BA1CC4}" dt="2024-02-20T21:52:41.357" v="546" actId="1076"/>
        <pc:sldMkLst>
          <pc:docMk/>
          <pc:sldMk cId="2577530221" sldId="267"/>
        </pc:sldMkLst>
        <pc:spChg chg="mod">
          <ac:chgData name="lhwebster1021@outlook.com" userId="S::urn:spo:guest#lhwebster1021@outlook.com::" providerId="AD" clId="Web-{E86F316B-B3A9-1D95-8EF0-38A134BA1CC4}" dt="2024-02-20T21:52:41.357" v="546" actId="1076"/>
          <ac:spMkLst>
            <pc:docMk/>
            <pc:sldMk cId="2577530221" sldId="267"/>
            <ac:spMk id="2" creationId="{4142F60D-1930-5B24-3AC1-3735BCFF2F79}"/>
          </ac:spMkLst>
        </pc:spChg>
        <pc:spChg chg="del">
          <ac:chgData name="lhwebster1021@outlook.com" userId="S::urn:spo:guest#lhwebster1021@outlook.com::" providerId="AD" clId="Web-{E86F316B-B3A9-1D95-8EF0-38A134BA1CC4}" dt="2024-02-20T21:19:54.228" v="381"/>
          <ac:spMkLst>
            <pc:docMk/>
            <pc:sldMk cId="2577530221" sldId="267"/>
            <ac:spMk id="3" creationId="{7C1D3CBF-5767-DE81-7BE5-0775BB0A8A21}"/>
          </ac:spMkLst>
        </pc:spChg>
      </pc:sldChg>
      <pc:sldChg chg="modSp new">
        <pc:chgData name="lhwebster1021@outlook.com" userId="S::urn:spo:guest#lhwebster1021@outlook.com::" providerId="AD" clId="Web-{E86F316B-B3A9-1D95-8EF0-38A134BA1CC4}" dt="2024-02-20T21:43:24.343" v="505" actId="20577"/>
        <pc:sldMkLst>
          <pc:docMk/>
          <pc:sldMk cId="4288884360" sldId="268"/>
        </pc:sldMkLst>
        <pc:spChg chg="mod">
          <ac:chgData name="lhwebster1021@outlook.com" userId="S::urn:spo:guest#lhwebster1021@outlook.com::" providerId="AD" clId="Web-{E86F316B-B3A9-1D95-8EF0-38A134BA1CC4}" dt="2024-02-20T21:31:16.073" v="430" actId="20577"/>
          <ac:spMkLst>
            <pc:docMk/>
            <pc:sldMk cId="4288884360" sldId="268"/>
            <ac:spMk id="2" creationId="{2C9192CB-CF61-0319-AF37-E69042F4B11F}"/>
          </ac:spMkLst>
        </pc:spChg>
        <pc:spChg chg="mod">
          <ac:chgData name="lhwebster1021@outlook.com" userId="S::urn:spo:guest#lhwebster1021@outlook.com::" providerId="AD" clId="Web-{E86F316B-B3A9-1D95-8EF0-38A134BA1CC4}" dt="2024-02-20T21:43:24.343" v="505" actId="20577"/>
          <ac:spMkLst>
            <pc:docMk/>
            <pc:sldMk cId="4288884360" sldId="268"/>
            <ac:spMk id="3" creationId="{B996A68E-4AAB-69D5-A1D3-93E4941BA93E}"/>
          </ac:spMkLst>
        </pc:spChg>
      </pc:sldChg>
    </pc:docChg>
  </pc:docChgLst>
  <pc:docChgLst>
    <pc:chgData name="lhwebster1021@outlook.com" userId="S::urn:spo:guest#lhwebster1021@outlook.com::" providerId="AD" clId="Web-{72D81CB3-9DDF-4382-976F-C377C8067BD0}"/>
    <pc:docChg chg="delSld modSld">
      <pc:chgData name="lhwebster1021@outlook.com" userId="S::urn:spo:guest#lhwebster1021@outlook.com::" providerId="AD" clId="Web-{72D81CB3-9DDF-4382-976F-C377C8067BD0}" dt="2024-02-20T20:51:46.383" v="24"/>
      <pc:docMkLst>
        <pc:docMk/>
      </pc:docMkLst>
      <pc:sldChg chg="addSp delSp modSp">
        <pc:chgData name="lhwebster1021@outlook.com" userId="S::urn:spo:guest#lhwebster1021@outlook.com::" providerId="AD" clId="Web-{72D81CB3-9DDF-4382-976F-C377C8067BD0}" dt="2024-02-20T20:49:52.770" v="14" actId="1076"/>
        <pc:sldMkLst>
          <pc:docMk/>
          <pc:sldMk cId="4119481939" sldId="264"/>
        </pc:sldMkLst>
        <pc:spChg chg="mod">
          <ac:chgData name="lhwebster1021@outlook.com" userId="S::urn:spo:guest#lhwebster1021@outlook.com::" providerId="AD" clId="Web-{72D81CB3-9DDF-4382-976F-C377C8067BD0}" dt="2024-02-20T20:49:52.739" v="11" actId="1076"/>
          <ac:spMkLst>
            <pc:docMk/>
            <pc:sldMk cId="4119481939" sldId="264"/>
            <ac:spMk id="3" creationId="{B5072CFE-4581-B5BB-66E1-82A4C256D3E1}"/>
          </ac:spMkLst>
        </pc:spChg>
        <pc:spChg chg="mod">
          <ac:chgData name="lhwebster1021@outlook.com" userId="S::urn:spo:guest#lhwebster1021@outlook.com::" providerId="AD" clId="Web-{72D81CB3-9DDF-4382-976F-C377C8067BD0}" dt="2024-02-20T20:49:52.754" v="12" actId="1076"/>
          <ac:spMkLst>
            <pc:docMk/>
            <pc:sldMk cId="4119481939" sldId="264"/>
            <ac:spMk id="4" creationId="{4C4328E3-50CA-7ABF-364D-62AE477D2134}"/>
          </ac:spMkLst>
        </pc:spChg>
        <pc:spChg chg="add mod">
          <ac:chgData name="lhwebster1021@outlook.com" userId="S::urn:spo:guest#lhwebster1021@outlook.com::" providerId="AD" clId="Web-{72D81CB3-9DDF-4382-976F-C377C8067BD0}" dt="2024-02-20T20:49:52.770" v="14" actId="1076"/>
          <ac:spMkLst>
            <pc:docMk/>
            <pc:sldMk cId="4119481939" sldId="264"/>
            <ac:spMk id="7" creationId="{BACD27FD-60CE-5917-EECA-7CC6262A1AE2}"/>
          </ac:spMkLst>
        </pc:spChg>
        <pc:spChg chg="del mod">
          <ac:chgData name="lhwebster1021@outlook.com" userId="S::urn:spo:guest#lhwebster1021@outlook.com::" providerId="AD" clId="Web-{72D81CB3-9DDF-4382-976F-C377C8067BD0}" dt="2024-02-20T20:48:41.705" v="1"/>
          <ac:spMkLst>
            <pc:docMk/>
            <pc:sldMk cId="4119481939" sldId="264"/>
            <ac:spMk id="9" creationId="{93848CDD-A891-B9D5-9107-B796A91888ED}"/>
          </ac:spMkLst>
        </pc:spChg>
        <pc:spChg chg="mod">
          <ac:chgData name="lhwebster1021@outlook.com" userId="S::urn:spo:guest#lhwebster1021@outlook.com::" providerId="AD" clId="Web-{72D81CB3-9DDF-4382-976F-C377C8067BD0}" dt="2024-02-20T20:49:52.754" v="13" actId="1076"/>
          <ac:spMkLst>
            <pc:docMk/>
            <pc:sldMk cId="4119481939" sldId="264"/>
            <ac:spMk id="11" creationId="{FFEE72AE-63EB-B9E5-5B9D-08FB2D2090E5}"/>
          </ac:spMkLst>
        </pc:spChg>
      </pc:sldChg>
      <pc:sldChg chg="modSp">
        <pc:chgData name="lhwebster1021@outlook.com" userId="S::urn:spo:guest#lhwebster1021@outlook.com::" providerId="AD" clId="Web-{72D81CB3-9DDF-4382-976F-C377C8067BD0}" dt="2024-02-20T20:51:18.991" v="23"/>
        <pc:sldMkLst>
          <pc:docMk/>
          <pc:sldMk cId="3674207355" sldId="265"/>
        </pc:sldMkLst>
        <pc:spChg chg="mod">
          <ac:chgData name="lhwebster1021@outlook.com" userId="S::urn:spo:guest#lhwebster1021@outlook.com::" providerId="AD" clId="Web-{72D81CB3-9DDF-4382-976F-C377C8067BD0}" dt="2024-02-20T20:51:15.132" v="22"/>
          <ac:spMkLst>
            <pc:docMk/>
            <pc:sldMk cId="3674207355" sldId="265"/>
            <ac:spMk id="3" creationId="{01152C46-A712-4367-7918-C0B648278F3B}"/>
          </ac:spMkLst>
        </pc:spChg>
        <pc:spChg chg="mod">
          <ac:chgData name="lhwebster1021@outlook.com" userId="S::urn:spo:guest#lhwebster1021@outlook.com::" providerId="AD" clId="Web-{72D81CB3-9DDF-4382-976F-C377C8067BD0}" dt="2024-02-20T20:50:57.772" v="19" actId="14100"/>
          <ac:spMkLst>
            <pc:docMk/>
            <pc:sldMk cId="3674207355" sldId="265"/>
            <ac:spMk id="4" creationId="{CBE0B8CE-0DD4-409E-C70D-66163052742E}"/>
          </ac:spMkLst>
        </pc:spChg>
        <pc:spChg chg="mod">
          <ac:chgData name="lhwebster1021@outlook.com" userId="S::urn:spo:guest#lhwebster1021@outlook.com::" providerId="AD" clId="Web-{72D81CB3-9DDF-4382-976F-C377C8067BD0}" dt="2024-02-20T20:51:18.991" v="23"/>
          <ac:spMkLst>
            <pc:docMk/>
            <pc:sldMk cId="3674207355" sldId="265"/>
            <ac:spMk id="5" creationId="{AA60F33E-DDBA-ABCB-5BFE-C22D84F1272E}"/>
          </ac:spMkLst>
        </pc:spChg>
        <pc:spChg chg="mod">
          <ac:chgData name="lhwebster1021@outlook.com" userId="S::urn:spo:guest#lhwebster1021@outlook.com::" providerId="AD" clId="Web-{72D81CB3-9DDF-4382-976F-C377C8067BD0}" dt="2024-02-20T20:51:04.538" v="21" actId="14100"/>
          <ac:spMkLst>
            <pc:docMk/>
            <pc:sldMk cId="3674207355" sldId="265"/>
            <ac:spMk id="6" creationId="{6EB57E43-CC2B-9A08-8131-B36362DFADD4}"/>
          </ac:spMkLst>
        </pc:spChg>
      </pc:sldChg>
      <pc:sldChg chg="del">
        <pc:chgData name="lhwebster1021@outlook.com" userId="S::urn:spo:guest#lhwebster1021@outlook.com::" providerId="AD" clId="Web-{72D81CB3-9DDF-4382-976F-C377C8067BD0}" dt="2024-02-20T20:51:46.383" v="24"/>
        <pc:sldMkLst>
          <pc:docMk/>
          <pc:sldMk cId="3414716509" sldId="266"/>
        </pc:sldMkLst>
      </pc:sldChg>
    </pc:docChg>
  </pc:docChgLst>
  <pc:docChgLst>
    <pc:chgData name="Francesca Hart (2300151)" userId="1d87d6c9-6ae3-4076-a1d4-4acb1ec9c805" providerId="ADAL" clId="{90BEDB2A-552A-5F4B-8292-44A05CA362F9}"/>
    <pc:docChg chg="undo custSel addSld modSld">
      <pc:chgData name="Francesca Hart (2300151)" userId="1d87d6c9-6ae3-4076-a1d4-4acb1ec9c805" providerId="ADAL" clId="{90BEDB2A-552A-5F4B-8292-44A05CA362F9}" dt="2024-02-04T17:34:02.305" v="1946"/>
      <pc:docMkLst>
        <pc:docMk/>
      </pc:docMkLst>
      <pc:sldChg chg="addSp delSp modSp mod">
        <pc:chgData name="Francesca Hart (2300151)" userId="1d87d6c9-6ae3-4076-a1d4-4acb1ec9c805" providerId="ADAL" clId="{90BEDB2A-552A-5F4B-8292-44A05CA362F9}" dt="2024-01-26T18:17:59.403" v="994" actId="1076"/>
        <pc:sldMkLst>
          <pc:docMk/>
          <pc:sldMk cId="2801835050" sldId="256"/>
        </pc:sldMkLst>
        <pc:spChg chg="mod">
          <ac:chgData name="Francesca Hart (2300151)" userId="1d87d6c9-6ae3-4076-a1d4-4acb1ec9c805" providerId="ADAL" clId="{90BEDB2A-552A-5F4B-8292-44A05CA362F9}" dt="2024-01-26T18:17:40.687" v="989" actId="122"/>
          <ac:spMkLst>
            <pc:docMk/>
            <pc:sldMk cId="2801835050" sldId="256"/>
            <ac:spMk id="2" creationId="{00000000-0000-0000-0000-000000000000}"/>
          </ac:spMkLst>
        </pc:spChg>
        <pc:spChg chg="mod">
          <ac:chgData name="Francesca Hart (2300151)" userId="1d87d6c9-6ae3-4076-a1d4-4acb1ec9c805" providerId="ADAL" clId="{90BEDB2A-552A-5F4B-8292-44A05CA362F9}" dt="2024-01-26T18:17:59.403" v="994" actId="1076"/>
          <ac:spMkLst>
            <pc:docMk/>
            <pc:sldMk cId="2801835050" sldId="256"/>
            <ac:spMk id="3" creationId="{00000000-0000-0000-0000-000000000000}"/>
          </ac:spMkLst>
        </pc:spChg>
        <pc:spChg chg="add del mod">
          <ac:chgData name="Francesca Hart (2300151)" userId="1d87d6c9-6ae3-4076-a1d4-4acb1ec9c805" providerId="ADAL" clId="{90BEDB2A-552A-5F4B-8292-44A05CA362F9}" dt="2024-01-26T17:19:43.743" v="3"/>
          <ac:spMkLst>
            <pc:docMk/>
            <pc:sldMk cId="2801835050" sldId="256"/>
            <ac:spMk id="4" creationId="{899D30AD-BD17-CBD0-A02C-A43A66F771A8}"/>
          </ac:spMkLst>
        </pc:spChg>
        <pc:spChg chg="add del mod">
          <ac:chgData name="Francesca Hart (2300151)" userId="1d87d6c9-6ae3-4076-a1d4-4acb1ec9c805" providerId="ADAL" clId="{90BEDB2A-552A-5F4B-8292-44A05CA362F9}" dt="2024-01-26T18:17:05.264" v="985"/>
          <ac:spMkLst>
            <pc:docMk/>
            <pc:sldMk cId="2801835050" sldId="256"/>
            <ac:spMk id="7" creationId="{55DAC2E5-9909-F765-309B-8A846C2CD35D}"/>
          </ac:spMkLst>
        </pc:spChg>
        <pc:spChg chg="add del mod">
          <ac:chgData name="Francesca Hart (2300151)" userId="1d87d6c9-6ae3-4076-a1d4-4acb1ec9c805" providerId="ADAL" clId="{90BEDB2A-552A-5F4B-8292-44A05CA362F9}" dt="2024-01-26T18:17:54.566" v="993"/>
          <ac:spMkLst>
            <pc:docMk/>
            <pc:sldMk cId="2801835050" sldId="256"/>
            <ac:spMk id="8" creationId="{173B6907-9D9B-98C5-E283-D10F3AE2BEF4}"/>
          </ac:spMkLst>
        </pc:spChg>
        <pc:picChg chg="add mod">
          <ac:chgData name="Francesca Hart (2300151)" userId="1d87d6c9-6ae3-4076-a1d4-4acb1ec9c805" providerId="ADAL" clId="{90BEDB2A-552A-5F4B-8292-44A05CA362F9}" dt="2024-01-26T18:17:48.516" v="990" actId="1076"/>
          <ac:picMkLst>
            <pc:docMk/>
            <pc:sldMk cId="2801835050" sldId="256"/>
            <ac:picMk id="6" creationId="{B9B949D1-685B-8E58-83A5-5D226CAA84B2}"/>
          </ac:picMkLst>
        </pc:picChg>
        <pc:picChg chg="del">
          <ac:chgData name="Francesca Hart (2300151)" userId="1d87d6c9-6ae3-4076-a1d4-4acb1ec9c805" providerId="ADAL" clId="{90BEDB2A-552A-5F4B-8292-44A05CA362F9}" dt="2024-01-26T17:18:38.261" v="0" actId="478"/>
          <ac:picMkLst>
            <pc:docMk/>
            <pc:sldMk cId="2801835050" sldId="256"/>
            <ac:picMk id="1026" creationId="{08202B85-3139-21E9-F78F-90C33A3BA009}"/>
          </ac:picMkLst>
        </pc:picChg>
      </pc:sldChg>
      <pc:sldChg chg="addSp delSp modSp mod modTransition setBg modClrScheme modAnim chgLayout">
        <pc:chgData name="Francesca Hart (2300151)" userId="1d87d6c9-6ae3-4076-a1d4-4acb1ec9c805" providerId="ADAL" clId="{90BEDB2A-552A-5F4B-8292-44A05CA362F9}" dt="2024-02-04T16:41:09.548" v="1669"/>
        <pc:sldMkLst>
          <pc:docMk/>
          <pc:sldMk cId="2292254527" sldId="257"/>
        </pc:sldMkLst>
        <pc:spChg chg="mod">
          <ac:chgData name="Francesca Hart (2300151)" userId="1d87d6c9-6ae3-4076-a1d4-4acb1ec9c805" providerId="ADAL" clId="{90BEDB2A-552A-5F4B-8292-44A05CA362F9}" dt="2024-01-26T17:28:42.035" v="373" actId="26606"/>
          <ac:spMkLst>
            <pc:docMk/>
            <pc:sldMk cId="2292254527" sldId="257"/>
            <ac:spMk id="2" creationId="{868D58D4-0E4C-3607-DE57-0889F8EF08F9}"/>
          </ac:spMkLst>
        </pc:spChg>
        <pc:spChg chg="add del mod">
          <ac:chgData name="Francesca Hart (2300151)" userId="1d87d6c9-6ae3-4076-a1d4-4acb1ec9c805" providerId="ADAL" clId="{90BEDB2A-552A-5F4B-8292-44A05CA362F9}" dt="2024-01-26T17:28:34.960" v="372" actId="1032"/>
          <ac:spMkLst>
            <pc:docMk/>
            <pc:sldMk cId="2292254527" sldId="257"/>
            <ac:spMk id="3" creationId="{AB7FDFA1-2B3E-299A-1C1A-8AA8E71CB09D}"/>
          </ac:spMkLst>
        </pc:spChg>
        <pc:spChg chg="add del mod">
          <ac:chgData name="Francesca Hart (2300151)" userId="1d87d6c9-6ae3-4076-a1d4-4acb1ec9c805" providerId="ADAL" clId="{90BEDB2A-552A-5F4B-8292-44A05CA362F9}" dt="2024-01-26T17:38:24.515" v="464" actId="931"/>
          <ac:spMkLst>
            <pc:docMk/>
            <pc:sldMk cId="2292254527" sldId="257"/>
            <ac:spMk id="10" creationId="{118E1F75-21FE-91CB-C6D6-891660592FCD}"/>
          </ac:spMkLst>
        </pc:spChg>
        <pc:spChg chg="add mod">
          <ac:chgData name="Francesca Hart (2300151)" userId="1d87d6c9-6ae3-4076-a1d4-4acb1ec9c805" providerId="ADAL" clId="{90BEDB2A-552A-5F4B-8292-44A05CA362F9}" dt="2024-01-26T18:02:34.994" v="880" actId="1076"/>
          <ac:spMkLst>
            <pc:docMk/>
            <pc:sldMk cId="2292254527" sldId="257"/>
            <ac:spMk id="11" creationId="{0DC51CD5-E1FB-5DD1-10A6-63311AC0DAD6}"/>
          </ac:spMkLst>
        </pc:spChg>
        <pc:spChg chg="add mod">
          <ac:chgData name="Francesca Hart (2300151)" userId="1d87d6c9-6ae3-4076-a1d4-4acb1ec9c805" providerId="ADAL" clId="{90BEDB2A-552A-5F4B-8292-44A05CA362F9}" dt="2024-01-26T17:54:23.521" v="873"/>
          <ac:spMkLst>
            <pc:docMk/>
            <pc:sldMk cId="2292254527" sldId="257"/>
            <ac:spMk id="12" creationId="{11F5B6C9-97BB-8E28-C7E9-D4C18E2E1091}"/>
          </ac:spMkLst>
        </pc:spChg>
        <pc:spChg chg="add mod">
          <ac:chgData name="Francesca Hart (2300151)" userId="1d87d6c9-6ae3-4076-a1d4-4acb1ec9c805" providerId="ADAL" clId="{90BEDB2A-552A-5F4B-8292-44A05CA362F9}" dt="2024-02-04T16:40:45.760" v="1666" actId="20577"/>
          <ac:spMkLst>
            <pc:docMk/>
            <pc:sldMk cId="2292254527" sldId="257"/>
            <ac:spMk id="13" creationId="{06192278-2AC1-E085-A2C4-2BDAB78555A7}"/>
          </ac:spMkLst>
        </pc:spChg>
        <pc:graphicFrameChg chg="add mod modGraphic">
          <ac:chgData name="Francesca Hart (2300151)" userId="1d87d6c9-6ae3-4076-a1d4-4acb1ec9c805" providerId="ADAL" clId="{90BEDB2A-552A-5F4B-8292-44A05CA362F9}" dt="2024-01-26T17:39:59.460" v="484" actId="207"/>
          <ac:graphicFrameMkLst>
            <pc:docMk/>
            <pc:sldMk cId="2292254527" sldId="257"/>
            <ac:graphicFrameMk id="5" creationId="{7FCC031F-4DE0-2C88-6328-119F3E50F5B6}"/>
          </ac:graphicFrameMkLst>
        </pc:graphicFrameChg>
        <pc:picChg chg="add del mod ord">
          <ac:chgData name="Francesca Hart (2300151)" userId="1d87d6c9-6ae3-4076-a1d4-4acb1ec9c805" providerId="ADAL" clId="{90BEDB2A-552A-5F4B-8292-44A05CA362F9}" dt="2024-01-26T17:28:07.140" v="371" actId="34307"/>
          <ac:picMkLst>
            <pc:docMk/>
            <pc:sldMk cId="2292254527" sldId="257"/>
            <ac:picMk id="4" creationId="{C842D84E-4C3B-2D51-F8DE-E1397EE12611}"/>
          </ac:picMkLst>
        </pc:picChg>
        <pc:picChg chg="add del mod">
          <ac:chgData name="Francesca Hart (2300151)" userId="1d87d6c9-6ae3-4076-a1d4-4acb1ec9c805" providerId="ADAL" clId="{90BEDB2A-552A-5F4B-8292-44A05CA362F9}" dt="2024-01-26T17:38:13.746" v="463" actId="931"/>
          <ac:picMkLst>
            <pc:docMk/>
            <pc:sldMk cId="2292254527" sldId="257"/>
            <ac:picMk id="7" creationId="{FD7557C1-BA4C-E7BA-C46A-CB792D3E2382}"/>
          </ac:picMkLst>
        </pc:picChg>
        <pc:picChg chg="add mod">
          <ac:chgData name="Francesca Hart (2300151)" userId="1d87d6c9-6ae3-4076-a1d4-4acb1ec9c805" providerId="ADAL" clId="{90BEDB2A-552A-5F4B-8292-44A05CA362F9}" dt="2024-01-26T17:38:46.205" v="470" actId="1076"/>
          <ac:picMkLst>
            <pc:docMk/>
            <pc:sldMk cId="2292254527" sldId="257"/>
            <ac:picMk id="9" creationId="{317104AE-9C21-DD08-92D8-1DADDA21E18A}"/>
          </ac:picMkLst>
        </pc:picChg>
      </pc:sldChg>
      <pc:sldChg chg="addSp delSp modSp mod modTransition modClrScheme modAnim chgLayout">
        <pc:chgData name="Francesca Hart (2300151)" userId="1d87d6c9-6ae3-4076-a1d4-4acb1ec9c805" providerId="ADAL" clId="{90BEDB2A-552A-5F4B-8292-44A05CA362F9}" dt="2024-02-04T17:34:02.305" v="1946"/>
        <pc:sldMkLst>
          <pc:docMk/>
          <pc:sldMk cId="4156559693" sldId="259"/>
        </pc:sldMkLst>
        <pc:spChg chg="mod ord">
          <ac:chgData name="Francesca Hart (2300151)" userId="1d87d6c9-6ae3-4076-a1d4-4acb1ec9c805" providerId="ADAL" clId="{90BEDB2A-552A-5F4B-8292-44A05CA362F9}" dt="2024-02-04T16:47:05.739" v="1728" actId="14100"/>
          <ac:spMkLst>
            <pc:docMk/>
            <pc:sldMk cId="4156559693" sldId="259"/>
            <ac:spMk id="2" creationId="{F0222C7F-6EB3-710C-E927-E9E56E561F23}"/>
          </ac:spMkLst>
        </pc:spChg>
        <pc:spChg chg="add del mod ord">
          <ac:chgData name="Francesca Hart (2300151)" userId="1d87d6c9-6ae3-4076-a1d4-4acb1ec9c805" providerId="ADAL" clId="{90BEDB2A-552A-5F4B-8292-44A05CA362F9}" dt="2024-02-04T16:48:08.485" v="1756" actId="478"/>
          <ac:spMkLst>
            <pc:docMk/>
            <pc:sldMk cId="4156559693" sldId="259"/>
            <ac:spMk id="3" creationId="{78A37DB5-A33E-ADB7-1B59-F11C6D6B70B1}"/>
          </ac:spMkLst>
        </pc:spChg>
        <pc:spChg chg="add del mod ord">
          <ac:chgData name="Francesca Hart (2300151)" userId="1d87d6c9-6ae3-4076-a1d4-4acb1ec9c805" providerId="ADAL" clId="{90BEDB2A-552A-5F4B-8292-44A05CA362F9}" dt="2024-02-04T16:16:00.831" v="1185" actId="26606"/>
          <ac:spMkLst>
            <pc:docMk/>
            <pc:sldMk cId="4156559693" sldId="259"/>
            <ac:spMk id="4" creationId="{DEBA85DF-42C3-17FD-A1BC-FDFF0E7412DE}"/>
          </ac:spMkLst>
        </pc:spChg>
        <pc:spChg chg="add del mod">
          <ac:chgData name="Francesca Hart (2300151)" userId="1d87d6c9-6ae3-4076-a1d4-4acb1ec9c805" providerId="ADAL" clId="{90BEDB2A-552A-5F4B-8292-44A05CA362F9}" dt="2024-02-04T16:17:02.486" v="1190" actId="26606"/>
          <ac:spMkLst>
            <pc:docMk/>
            <pc:sldMk cId="4156559693" sldId="259"/>
            <ac:spMk id="8" creationId="{FA407D58-5679-1530-D16C-A48C55D8A57F}"/>
          </ac:spMkLst>
        </pc:spChg>
        <pc:spChg chg="add del mod">
          <ac:chgData name="Francesca Hart (2300151)" userId="1d87d6c9-6ae3-4076-a1d4-4acb1ec9c805" providerId="ADAL" clId="{90BEDB2A-552A-5F4B-8292-44A05CA362F9}" dt="2024-02-04T16:17:02.486" v="1190" actId="26606"/>
          <ac:spMkLst>
            <pc:docMk/>
            <pc:sldMk cId="4156559693" sldId="259"/>
            <ac:spMk id="9" creationId="{53D2D1F4-185E-35B1-5459-6316A3964343}"/>
          </ac:spMkLst>
        </pc:spChg>
        <pc:spChg chg="add del mod">
          <ac:chgData name="Francesca Hart (2300151)" userId="1d87d6c9-6ae3-4076-a1d4-4acb1ec9c805" providerId="ADAL" clId="{90BEDB2A-552A-5F4B-8292-44A05CA362F9}" dt="2024-02-04T16:17:02.486" v="1190" actId="26606"/>
          <ac:spMkLst>
            <pc:docMk/>
            <pc:sldMk cId="4156559693" sldId="259"/>
            <ac:spMk id="11" creationId="{7B676A46-942B-79D2-CEA9-5978DCDCA880}"/>
          </ac:spMkLst>
        </pc:spChg>
        <pc:spChg chg="add del mod">
          <ac:chgData name="Francesca Hart (2300151)" userId="1d87d6c9-6ae3-4076-a1d4-4acb1ec9c805" providerId="ADAL" clId="{90BEDB2A-552A-5F4B-8292-44A05CA362F9}" dt="2024-02-04T16:16:38.172" v="1188" actId="34307"/>
          <ac:spMkLst>
            <pc:docMk/>
            <pc:sldMk cId="4156559693" sldId="259"/>
            <ac:spMk id="13" creationId="{90E7D747-1B45-E119-9FB0-4E7242CEE7D0}"/>
          </ac:spMkLst>
        </pc:spChg>
        <pc:spChg chg="add mod">
          <ac:chgData name="Francesca Hart (2300151)" userId="1d87d6c9-6ae3-4076-a1d4-4acb1ec9c805" providerId="ADAL" clId="{90BEDB2A-552A-5F4B-8292-44A05CA362F9}" dt="2024-02-04T16:48:03.762" v="1755" actId="20577"/>
          <ac:spMkLst>
            <pc:docMk/>
            <pc:sldMk cId="4156559693" sldId="259"/>
            <ac:spMk id="16" creationId="{1778AB7F-D9A5-0444-3769-72EEBE937D5F}"/>
          </ac:spMkLst>
        </pc:spChg>
        <pc:spChg chg="add mod">
          <ac:chgData name="Francesca Hart (2300151)" userId="1d87d6c9-6ae3-4076-a1d4-4acb1ec9c805" providerId="ADAL" clId="{90BEDB2A-552A-5F4B-8292-44A05CA362F9}" dt="2024-02-04T17:15:26.839" v="1853" actId="1076"/>
          <ac:spMkLst>
            <pc:docMk/>
            <pc:sldMk cId="4156559693" sldId="259"/>
            <ac:spMk id="19" creationId="{616FB406-D73C-6D76-82B7-2D7F9213C923}"/>
          </ac:spMkLst>
        </pc:spChg>
        <pc:spChg chg="add mod">
          <ac:chgData name="Francesca Hart (2300151)" userId="1d87d6c9-6ae3-4076-a1d4-4acb1ec9c805" providerId="ADAL" clId="{90BEDB2A-552A-5F4B-8292-44A05CA362F9}" dt="2024-02-04T17:06:58.561" v="1831" actId="1076"/>
          <ac:spMkLst>
            <pc:docMk/>
            <pc:sldMk cId="4156559693" sldId="259"/>
            <ac:spMk id="22" creationId="{998A4B22-CF7E-75FE-39D0-5B38430EDEB7}"/>
          </ac:spMkLst>
        </pc:spChg>
        <pc:spChg chg="add del mod">
          <ac:chgData name="Francesca Hart (2300151)" userId="1d87d6c9-6ae3-4076-a1d4-4acb1ec9c805" providerId="ADAL" clId="{90BEDB2A-552A-5F4B-8292-44A05CA362F9}" dt="2024-02-04T16:42:53.827" v="1685" actId="478"/>
          <ac:spMkLst>
            <pc:docMk/>
            <pc:sldMk cId="4156559693" sldId="259"/>
            <ac:spMk id="25" creationId="{247F7B97-5DAF-0D6D-7427-6DCEB4AFF322}"/>
          </ac:spMkLst>
        </pc:spChg>
        <pc:spChg chg="add del mod">
          <ac:chgData name="Francesca Hart (2300151)" userId="1d87d6c9-6ae3-4076-a1d4-4acb1ec9c805" providerId="ADAL" clId="{90BEDB2A-552A-5F4B-8292-44A05CA362F9}" dt="2024-02-04T16:43:59.371" v="1695" actId="478"/>
          <ac:spMkLst>
            <pc:docMk/>
            <pc:sldMk cId="4156559693" sldId="259"/>
            <ac:spMk id="26" creationId="{942741B3-CC3D-4223-D429-CDC83026D085}"/>
          </ac:spMkLst>
        </pc:spChg>
        <pc:spChg chg="add mod">
          <ac:chgData name="Francesca Hart (2300151)" userId="1d87d6c9-6ae3-4076-a1d4-4acb1ec9c805" providerId="ADAL" clId="{90BEDB2A-552A-5F4B-8292-44A05CA362F9}" dt="2024-02-04T16:47:50.787" v="1736" actId="14100"/>
          <ac:spMkLst>
            <pc:docMk/>
            <pc:sldMk cId="4156559693" sldId="259"/>
            <ac:spMk id="27" creationId="{0BE8C91E-A8F2-501A-3F0F-EA5FDBF5D84F}"/>
          </ac:spMkLst>
        </pc:spChg>
        <pc:spChg chg="add mod">
          <ac:chgData name="Francesca Hart (2300151)" userId="1d87d6c9-6ae3-4076-a1d4-4acb1ec9c805" providerId="ADAL" clId="{90BEDB2A-552A-5F4B-8292-44A05CA362F9}" dt="2024-02-04T17:15:38.160" v="1856" actId="1076"/>
          <ac:spMkLst>
            <pc:docMk/>
            <pc:sldMk cId="4156559693" sldId="259"/>
            <ac:spMk id="28" creationId="{0DDFDA06-917A-85ED-6478-90BA4F81FEA8}"/>
          </ac:spMkLst>
        </pc:spChg>
        <pc:spChg chg="add mod">
          <ac:chgData name="Francesca Hart (2300151)" userId="1d87d6c9-6ae3-4076-a1d4-4acb1ec9c805" providerId="ADAL" clId="{90BEDB2A-552A-5F4B-8292-44A05CA362F9}" dt="2024-02-04T17:30:42.114" v="1916" actId="20577"/>
          <ac:spMkLst>
            <pc:docMk/>
            <pc:sldMk cId="4156559693" sldId="259"/>
            <ac:spMk id="31" creationId="{8BD162D9-D519-26BB-E823-D042526679C7}"/>
          </ac:spMkLst>
        </pc:spChg>
        <pc:spChg chg="add mod">
          <ac:chgData name="Francesca Hart (2300151)" userId="1d87d6c9-6ae3-4076-a1d4-4acb1ec9c805" providerId="ADAL" clId="{90BEDB2A-552A-5F4B-8292-44A05CA362F9}" dt="2024-02-04T17:33:43.893" v="1944" actId="1076"/>
          <ac:spMkLst>
            <pc:docMk/>
            <pc:sldMk cId="4156559693" sldId="259"/>
            <ac:spMk id="34" creationId="{B203F962-FCB0-C67A-8B69-8BE47AFB4A05}"/>
          </ac:spMkLst>
        </pc:spChg>
        <pc:picChg chg="add del mod ord">
          <ac:chgData name="Francesca Hart (2300151)" userId="1d87d6c9-6ae3-4076-a1d4-4acb1ec9c805" providerId="ADAL" clId="{90BEDB2A-552A-5F4B-8292-44A05CA362F9}" dt="2024-01-26T17:54:51.124" v="875" actId="34307"/>
          <ac:picMkLst>
            <pc:docMk/>
            <pc:sldMk cId="4156559693" sldId="259"/>
            <ac:picMk id="4" creationId="{07E64480-C990-A516-189F-46546037E5EC}"/>
          </ac:picMkLst>
        </pc:picChg>
        <pc:picChg chg="add del mod ord">
          <ac:chgData name="Francesca Hart (2300151)" userId="1d87d6c9-6ae3-4076-a1d4-4acb1ec9c805" providerId="ADAL" clId="{90BEDB2A-552A-5F4B-8292-44A05CA362F9}" dt="2024-02-04T16:16:13.223" v="1187" actId="34307"/>
          <ac:picMkLst>
            <pc:docMk/>
            <pc:sldMk cId="4156559693" sldId="259"/>
            <ac:picMk id="5" creationId="{ED673E29-782F-A7FD-4170-8CC752C502A9}"/>
          </ac:picMkLst>
        </pc:picChg>
        <pc:picChg chg="add del mod ord">
          <ac:chgData name="Francesca Hart (2300151)" userId="1d87d6c9-6ae3-4076-a1d4-4acb1ec9c805" providerId="ADAL" clId="{90BEDB2A-552A-5F4B-8292-44A05CA362F9}" dt="2024-02-04T16:16:47.169" v="1189" actId="478"/>
          <ac:picMkLst>
            <pc:docMk/>
            <pc:sldMk cId="4156559693" sldId="259"/>
            <ac:picMk id="6" creationId="{FB7D74AD-3903-01BF-9060-9BB38512BFE2}"/>
          </ac:picMkLst>
        </pc:picChg>
        <pc:picChg chg="add del mod">
          <ac:chgData name="Francesca Hart (2300151)" userId="1d87d6c9-6ae3-4076-a1d4-4acb1ec9c805" providerId="ADAL" clId="{90BEDB2A-552A-5F4B-8292-44A05CA362F9}" dt="2024-02-04T16:21:23.274" v="1215" actId="478"/>
          <ac:picMkLst>
            <pc:docMk/>
            <pc:sldMk cId="4156559693" sldId="259"/>
            <ac:picMk id="12" creationId="{CF529EA7-3AF3-8E66-E24E-45CDCD5C3ECC}"/>
          </ac:picMkLst>
        </pc:picChg>
        <pc:picChg chg="add del mod">
          <ac:chgData name="Francesca Hart (2300151)" userId="1d87d6c9-6ae3-4076-a1d4-4acb1ec9c805" providerId="ADAL" clId="{90BEDB2A-552A-5F4B-8292-44A05CA362F9}" dt="2024-02-04T16:22:35.792" v="1233" actId="478"/>
          <ac:picMkLst>
            <pc:docMk/>
            <pc:sldMk cId="4156559693" sldId="259"/>
            <ac:picMk id="15" creationId="{D61415EE-AF05-FDF5-C9AA-0D8D09CE29D1}"/>
          </ac:picMkLst>
        </pc:picChg>
        <pc:picChg chg="add del mod">
          <ac:chgData name="Francesca Hart (2300151)" userId="1d87d6c9-6ae3-4076-a1d4-4acb1ec9c805" providerId="ADAL" clId="{90BEDB2A-552A-5F4B-8292-44A05CA362F9}" dt="2024-02-04T16:46:45.038" v="1724" actId="478"/>
          <ac:picMkLst>
            <pc:docMk/>
            <pc:sldMk cId="4156559693" sldId="259"/>
            <ac:picMk id="18" creationId="{EC20FE92-1E13-89EA-7DA4-89BFD799DE95}"/>
          </ac:picMkLst>
        </pc:picChg>
        <pc:picChg chg="add mod">
          <ac:chgData name="Francesca Hart (2300151)" userId="1d87d6c9-6ae3-4076-a1d4-4acb1ec9c805" providerId="ADAL" clId="{90BEDB2A-552A-5F4B-8292-44A05CA362F9}" dt="2024-02-04T17:15:22.539" v="1852" actId="1076"/>
          <ac:picMkLst>
            <pc:docMk/>
            <pc:sldMk cId="4156559693" sldId="259"/>
            <ac:picMk id="21" creationId="{AFE1E6D1-F865-A106-3891-97925FFEE0D6}"/>
          </ac:picMkLst>
        </pc:picChg>
        <pc:picChg chg="add mod">
          <ac:chgData name="Francesca Hart (2300151)" userId="1d87d6c9-6ae3-4076-a1d4-4acb1ec9c805" providerId="ADAL" clId="{90BEDB2A-552A-5F4B-8292-44A05CA362F9}" dt="2024-02-04T17:06:55.072" v="1830" actId="1076"/>
          <ac:picMkLst>
            <pc:docMk/>
            <pc:sldMk cId="4156559693" sldId="259"/>
            <ac:picMk id="24" creationId="{73012256-B3CD-04C7-E8B7-5718E7AE6906}"/>
          </ac:picMkLst>
        </pc:picChg>
        <pc:picChg chg="add mod">
          <ac:chgData name="Francesca Hart (2300151)" userId="1d87d6c9-6ae3-4076-a1d4-4acb1ec9c805" providerId="ADAL" clId="{90BEDB2A-552A-5F4B-8292-44A05CA362F9}" dt="2024-02-04T17:15:32.200" v="1855" actId="1076"/>
          <ac:picMkLst>
            <pc:docMk/>
            <pc:sldMk cId="4156559693" sldId="259"/>
            <ac:picMk id="30" creationId="{EB21C449-87D7-EEDE-406A-DF06685DC06C}"/>
          </ac:picMkLst>
        </pc:picChg>
        <pc:picChg chg="add mod">
          <ac:chgData name="Francesca Hart (2300151)" userId="1d87d6c9-6ae3-4076-a1d4-4acb1ec9c805" providerId="ADAL" clId="{90BEDB2A-552A-5F4B-8292-44A05CA362F9}" dt="2024-02-04T17:27:58.972" v="1889" actId="1076"/>
          <ac:picMkLst>
            <pc:docMk/>
            <pc:sldMk cId="4156559693" sldId="259"/>
            <ac:picMk id="33" creationId="{0C21F88E-836C-C2FF-169C-DC7EAC2A09E6}"/>
          </ac:picMkLst>
        </pc:picChg>
        <pc:picChg chg="add mod">
          <ac:chgData name="Francesca Hart (2300151)" userId="1d87d6c9-6ae3-4076-a1d4-4acb1ec9c805" providerId="ADAL" clId="{90BEDB2A-552A-5F4B-8292-44A05CA362F9}" dt="2024-02-04T17:33:20.647" v="1941" actId="1076"/>
          <ac:picMkLst>
            <pc:docMk/>
            <pc:sldMk cId="4156559693" sldId="259"/>
            <ac:picMk id="36" creationId="{36E1C7A0-050A-D080-0FCB-7DB64C80ACCE}"/>
          </ac:picMkLst>
        </pc:picChg>
      </pc:sldChg>
      <pc:sldChg chg="modSp mod">
        <pc:chgData name="Francesca Hart (2300151)" userId="1d87d6c9-6ae3-4076-a1d4-4acb1ec9c805" providerId="ADAL" clId="{90BEDB2A-552A-5F4B-8292-44A05CA362F9}" dt="2024-02-04T16:46:58.786" v="1727"/>
        <pc:sldMkLst>
          <pc:docMk/>
          <pc:sldMk cId="3235059211" sldId="260"/>
        </pc:sldMkLst>
        <pc:spChg chg="mod">
          <ac:chgData name="Francesca Hart (2300151)" userId="1d87d6c9-6ae3-4076-a1d4-4acb1ec9c805" providerId="ADAL" clId="{90BEDB2A-552A-5F4B-8292-44A05CA362F9}" dt="2024-02-04T16:46:58.786" v="1727"/>
          <ac:spMkLst>
            <pc:docMk/>
            <pc:sldMk cId="3235059211" sldId="260"/>
            <ac:spMk id="3" creationId="{5FC41938-3DB5-E66F-6241-B586E6556D0B}"/>
          </ac:spMkLst>
        </pc:spChg>
      </pc:sldChg>
      <pc:sldChg chg="modSp mod">
        <pc:chgData name="Francesca Hart (2300151)" userId="1d87d6c9-6ae3-4076-a1d4-4acb1ec9c805" providerId="ADAL" clId="{90BEDB2A-552A-5F4B-8292-44A05CA362F9}" dt="2024-02-04T16:20:03.435" v="1211" actId="20577"/>
        <pc:sldMkLst>
          <pc:docMk/>
          <pc:sldMk cId="4242226929" sldId="262"/>
        </pc:sldMkLst>
        <pc:spChg chg="mod">
          <ac:chgData name="Francesca Hart (2300151)" userId="1d87d6c9-6ae3-4076-a1d4-4acb1ec9c805" providerId="ADAL" clId="{90BEDB2A-552A-5F4B-8292-44A05CA362F9}" dt="2024-02-04T16:20:03.435" v="1211" actId="20577"/>
          <ac:spMkLst>
            <pc:docMk/>
            <pc:sldMk cId="4242226929" sldId="262"/>
            <ac:spMk id="4" creationId="{F79C017E-0F64-E003-2B72-0D1AC5A55F11}"/>
          </ac:spMkLst>
        </pc:spChg>
      </pc:sldChg>
      <pc:sldChg chg="modSp new mod modTransition">
        <pc:chgData name="Francesca Hart (2300151)" userId="1d87d6c9-6ae3-4076-a1d4-4acb1ec9c805" providerId="ADAL" clId="{90BEDB2A-552A-5F4B-8292-44A05CA362F9}" dt="2024-02-04T16:40:14.283" v="1660"/>
        <pc:sldMkLst>
          <pc:docMk/>
          <pc:sldMk cId="3123593971" sldId="263"/>
        </pc:sldMkLst>
        <pc:spChg chg="mod">
          <ac:chgData name="Francesca Hart (2300151)" userId="1d87d6c9-6ae3-4076-a1d4-4acb1ec9c805" providerId="ADAL" clId="{90BEDB2A-552A-5F4B-8292-44A05CA362F9}" dt="2024-01-26T17:19:55.792" v="17" actId="20577"/>
          <ac:spMkLst>
            <pc:docMk/>
            <pc:sldMk cId="3123593971" sldId="263"/>
            <ac:spMk id="2" creationId="{DE5E923F-87F2-9542-54D0-2FC46CC128C3}"/>
          </ac:spMkLst>
        </pc:spChg>
        <pc:spChg chg="mod">
          <ac:chgData name="Francesca Hart (2300151)" userId="1d87d6c9-6ae3-4076-a1d4-4acb1ec9c805" providerId="ADAL" clId="{90BEDB2A-552A-5F4B-8292-44A05CA362F9}" dt="2024-01-26T17:27:02.047" v="368" actId="20577"/>
          <ac:spMkLst>
            <pc:docMk/>
            <pc:sldMk cId="3123593971" sldId="263"/>
            <ac:spMk id="3" creationId="{0DCA318E-91EB-0C68-C113-08EEF05373ED}"/>
          </ac:spMkLst>
        </pc:spChg>
      </pc:sldChg>
      <pc:sldChg chg="modSp new mod modTransition">
        <pc:chgData name="Francesca Hart (2300151)" userId="1d87d6c9-6ae3-4076-a1d4-4acb1ec9c805" providerId="ADAL" clId="{90BEDB2A-552A-5F4B-8292-44A05CA362F9}" dt="2024-02-04T16:41:21.990" v="1670"/>
        <pc:sldMkLst>
          <pc:docMk/>
          <pc:sldMk cId="4119481939" sldId="264"/>
        </pc:sldMkLst>
        <pc:spChg chg="mod">
          <ac:chgData name="Francesca Hart (2300151)" userId="1d87d6c9-6ae3-4076-a1d4-4acb1ec9c805" providerId="ADAL" clId="{90BEDB2A-552A-5F4B-8292-44A05CA362F9}" dt="2024-01-26T18:24:58.184" v="1051" actId="20577"/>
          <ac:spMkLst>
            <pc:docMk/>
            <pc:sldMk cId="4119481939" sldId="264"/>
            <ac:spMk id="2" creationId="{EBA23669-06F5-7763-A47B-C5D6113C7AEF}"/>
          </ac:spMkLst>
        </pc:spChg>
        <pc:spChg chg="mod">
          <ac:chgData name="Francesca Hart (2300151)" userId="1d87d6c9-6ae3-4076-a1d4-4acb1ec9c805" providerId="ADAL" clId="{90BEDB2A-552A-5F4B-8292-44A05CA362F9}" dt="2024-01-26T18:26:22.167" v="1055"/>
          <ac:spMkLst>
            <pc:docMk/>
            <pc:sldMk cId="4119481939" sldId="264"/>
            <ac:spMk id="3" creationId="{B5072CFE-4581-B5BB-66E1-82A4C256D3E1}"/>
          </ac:spMkLst>
        </pc:spChg>
        <pc:spChg chg="mod">
          <ac:chgData name="Francesca Hart (2300151)" userId="1d87d6c9-6ae3-4076-a1d4-4acb1ec9c805" providerId="ADAL" clId="{90BEDB2A-552A-5F4B-8292-44A05CA362F9}" dt="2024-02-04T16:08:07.660" v="1173" actId="27636"/>
          <ac:spMkLst>
            <pc:docMk/>
            <pc:sldMk cId="4119481939" sldId="264"/>
            <ac:spMk id="4" creationId="{4C4328E3-50CA-7ABF-364D-62AE477D2134}"/>
          </ac:spMkLst>
        </pc:spChg>
        <pc:spChg chg="mod">
          <ac:chgData name="Francesca Hart (2300151)" userId="1d87d6c9-6ae3-4076-a1d4-4acb1ec9c805" providerId="ADAL" clId="{90BEDB2A-552A-5F4B-8292-44A05CA362F9}" dt="2024-01-26T18:26:22.167" v="1055"/>
          <ac:spMkLst>
            <pc:docMk/>
            <pc:sldMk cId="4119481939" sldId="264"/>
            <ac:spMk id="5" creationId="{1A0B1141-A3CF-2FED-8D37-FD8B356D61A9}"/>
          </ac:spMkLst>
        </pc:spChg>
        <pc:spChg chg="mod">
          <ac:chgData name="Francesca Hart (2300151)" userId="1d87d6c9-6ae3-4076-a1d4-4acb1ec9c805" providerId="ADAL" clId="{90BEDB2A-552A-5F4B-8292-44A05CA362F9}" dt="2024-02-04T16:08:19.607" v="1183" actId="20577"/>
          <ac:spMkLst>
            <pc:docMk/>
            <pc:sldMk cId="4119481939" sldId="264"/>
            <ac:spMk id="6" creationId="{985805B3-D744-080A-7118-9B952ED2A8FF}"/>
          </ac:spMkLst>
        </pc:spChg>
      </pc:sldChg>
      <pc:sldChg chg="modSp new mod modTransition">
        <pc:chgData name="Francesca Hart (2300151)" userId="1d87d6c9-6ae3-4076-a1d4-4acb1ec9c805" providerId="ADAL" clId="{90BEDB2A-552A-5F4B-8292-44A05CA362F9}" dt="2024-02-04T16:41:25.551" v="1671"/>
        <pc:sldMkLst>
          <pc:docMk/>
          <pc:sldMk cId="3674207355" sldId="265"/>
        </pc:sldMkLst>
        <pc:spChg chg="mod">
          <ac:chgData name="Francesca Hart (2300151)" userId="1d87d6c9-6ae3-4076-a1d4-4acb1ec9c805" providerId="ADAL" clId="{90BEDB2A-552A-5F4B-8292-44A05CA362F9}" dt="2024-02-04T16:18:47.575" v="1192"/>
          <ac:spMkLst>
            <pc:docMk/>
            <pc:sldMk cId="3674207355" sldId="265"/>
            <ac:spMk id="2" creationId="{BDD3D6C9-95EB-FFED-2456-D2AC9EB0D2D4}"/>
          </ac:spMkLst>
        </pc:spChg>
      </pc:sldChg>
    </pc:docChg>
  </pc:docChgLst>
  <pc:docChgLst>
    <pc:chgData name="lhwebster1021@outlook.com" userId="S::urn:spo:guest#lhwebster1021@outlook.com::" providerId="AD" clId="Web-{49832554-70B1-18B2-8595-D0F904250A54}"/>
    <pc:docChg chg="addSld delSld modSld">
      <pc:chgData name="lhwebster1021@outlook.com" userId="S::urn:spo:guest#lhwebster1021@outlook.com::" providerId="AD" clId="Web-{49832554-70B1-18B2-8595-D0F904250A54}" dt="2024-02-20T22:46:01.393" v="604" actId="1076"/>
      <pc:docMkLst>
        <pc:docMk/>
      </pc:docMkLst>
      <pc:sldChg chg="modSp">
        <pc:chgData name="lhwebster1021@outlook.com" userId="S::urn:spo:guest#lhwebster1021@outlook.com::" providerId="AD" clId="Web-{49832554-70B1-18B2-8595-D0F904250A54}" dt="2024-02-20T22:21:04.047" v="164" actId="1076"/>
        <pc:sldMkLst>
          <pc:docMk/>
          <pc:sldMk cId="2801835050" sldId="256"/>
        </pc:sldMkLst>
        <pc:spChg chg="mod">
          <ac:chgData name="lhwebster1021@outlook.com" userId="S::urn:spo:guest#lhwebster1021@outlook.com::" providerId="AD" clId="Web-{49832554-70B1-18B2-8595-D0F904250A54}" dt="2024-02-20T22:21:04.047" v="164" actId="1076"/>
          <ac:spMkLst>
            <pc:docMk/>
            <pc:sldMk cId="2801835050" sldId="256"/>
            <ac:spMk id="2" creationId="{00000000-0000-0000-0000-000000000000}"/>
          </ac:spMkLst>
        </pc:spChg>
        <pc:spChg chg="mod">
          <ac:chgData name="lhwebster1021@outlook.com" userId="S::urn:spo:guest#lhwebster1021@outlook.com::" providerId="AD" clId="Web-{49832554-70B1-18B2-8595-D0F904250A54}" dt="2024-02-20T22:20:56.703" v="163" actId="1076"/>
          <ac:spMkLst>
            <pc:docMk/>
            <pc:sldMk cId="2801835050" sldId="256"/>
            <ac:spMk id="3" creationId="{00000000-0000-0000-0000-000000000000}"/>
          </ac:spMkLst>
        </pc:spChg>
      </pc:sldChg>
      <pc:sldChg chg="modSp">
        <pc:chgData name="lhwebster1021@outlook.com" userId="S::urn:spo:guest#lhwebster1021@outlook.com::" providerId="AD" clId="Web-{49832554-70B1-18B2-8595-D0F904250A54}" dt="2024-02-20T22:32:51.481" v="534" actId="20577"/>
        <pc:sldMkLst>
          <pc:docMk/>
          <pc:sldMk cId="2292254527" sldId="257"/>
        </pc:sldMkLst>
        <pc:spChg chg="mod">
          <ac:chgData name="lhwebster1021@outlook.com" userId="S::urn:spo:guest#lhwebster1021@outlook.com::" providerId="AD" clId="Web-{49832554-70B1-18B2-8595-D0F904250A54}" dt="2024-02-20T22:32:51.481" v="534" actId="20577"/>
          <ac:spMkLst>
            <pc:docMk/>
            <pc:sldMk cId="2292254527" sldId="257"/>
            <ac:spMk id="13" creationId="{06192278-2AC1-E085-A2C4-2BDAB78555A7}"/>
          </ac:spMkLst>
        </pc:spChg>
      </pc:sldChg>
      <pc:sldChg chg="addSp delSp modSp addAnim modAnim">
        <pc:chgData name="lhwebster1021@outlook.com" userId="S::urn:spo:guest#lhwebster1021@outlook.com::" providerId="AD" clId="Web-{49832554-70B1-18B2-8595-D0F904250A54}" dt="2024-02-20T22:46:01.393" v="604" actId="1076"/>
        <pc:sldMkLst>
          <pc:docMk/>
          <pc:sldMk cId="3235059211" sldId="260"/>
        </pc:sldMkLst>
        <pc:spChg chg="mod">
          <ac:chgData name="lhwebster1021@outlook.com" userId="S::urn:spo:guest#lhwebster1021@outlook.com::" providerId="AD" clId="Web-{49832554-70B1-18B2-8595-D0F904250A54}" dt="2024-02-20T22:33:17.997" v="548" actId="20577"/>
          <ac:spMkLst>
            <pc:docMk/>
            <pc:sldMk cId="3235059211" sldId="260"/>
            <ac:spMk id="2" creationId="{AFF37ED9-2615-6DC7-5E03-9CDA8F1595B0}"/>
          </ac:spMkLst>
        </pc:spChg>
        <pc:spChg chg="add del">
          <ac:chgData name="lhwebster1021@outlook.com" userId="S::urn:spo:guest#lhwebster1021@outlook.com::" providerId="AD" clId="Web-{49832554-70B1-18B2-8595-D0F904250A54}" dt="2024-02-20T22:34:13.952" v="550"/>
          <ac:spMkLst>
            <pc:docMk/>
            <pc:sldMk cId="3235059211" sldId="260"/>
            <ac:spMk id="3" creationId="{E319BC31-3F12-E146-9E3F-11D4918847C9}"/>
          </ac:spMkLst>
        </pc:spChg>
        <pc:spChg chg="add mod">
          <ac:chgData name="lhwebster1021@outlook.com" userId="S::urn:spo:guest#lhwebster1021@outlook.com::" providerId="AD" clId="Web-{49832554-70B1-18B2-8595-D0F904250A54}" dt="2024-02-20T22:34:59.521" v="574" actId="20577"/>
          <ac:spMkLst>
            <pc:docMk/>
            <pc:sldMk cId="3235059211" sldId="260"/>
            <ac:spMk id="4" creationId="{AB1DE31F-2E4C-AA31-71E8-3EB12ED04F67}"/>
          </ac:spMkLst>
        </pc:spChg>
        <pc:spChg chg="mod">
          <ac:chgData name="lhwebster1021@outlook.com" userId="S::urn:spo:guest#lhwebster1021@outlook.com::" providerId="AD" clId="Web-{49832554-70B1-18B2-8595-D0F904250A54}" dt="2024-02-20T22:46:01.393" v="604" actId="1076"/>
          <ac:spMkLst>
            <pc:docMk/>
            <pc:sldMk cId="3235059211" sldId="260"/>
            <ac:spMk id="8" creationId="{D55C59E9-0DE6-542D-7C3D-0A1FB6B7093B}"/>
          </ac:spMkLst>
        </pc:spChg>
      </pc:sldChg>
      <pc:sldChg chg="modSp">
        <pc:chgData name="lhwebster1021@outlook.com" userId="S::urn:spo:guest#lhwebster1021@outlook.com::" providerId="AD" clId="Web-{49832554-70B1-18B2-8595-D0F904250A54}" dt="2024-02-20T22:19:37.042" v="121" actId="1076"/>
        <pc:sldMkLst>
          <pc:docMk/>
          <pc:sldMk cId="3123593971" sldId="263"/>
        </pc:sldMkLst>
        <pc:spChg chg="mod">
          <ac:chgData name="lhwebster1021@outlook.com" userId="S::urn:spo:guest#lhwebster1021@outlook.com::" providerId="AD" clId="Web-{49832554-70B1-18B2-8595-D0F904250A54}" dt="2024-02-20T22:19:37.042" v="121" actId="1076"/>
          <ac:spMkLst>
            <pc:docMk/>
            <pc:sldMk cId="3123593971" sldId="263"/>
            <ac:spMk id="3" creationId="{0DCA318E-91EB-0C68-C113-08EEF05373ED}"/>
          </ac:spMkLst>
        </pc:spChg>
      </pc:sldChg>
      <pc:sldChg chg="modSp">
        <pc:chgData name="lhwebster1021@outlook.com" userId="S::urn:spo:guest#lhwebster1021@outlook.com::" providerId="AD" clId="Web-{49832554-70B1-18B2-8595-D0F904250A54}" dt="2024-02-20T22:22:33.394" v="173" actId="20577"/>
        <pc:sldMkLst>
          <pc:docMk/>
          <pc:sldMk cId="4119481939" sldId="264"/>
        </pc:sldMkLst>
        <pc:spChg chg="mod">
          <ac:chgData name="lhwebster1021@outlook.com" userId="S::urn:spo:guest#lhwebster1021@outlook.com::" providerId="AD" clId="Web-{49832554-70B1-18B2-8595-D0F904250A54}" dt="2024-02-20T22:22:33.394" v="173" actId="20577"/>
          <ac:spMkLst>
            <pc:docMk/>
            <pc:sldMk cId="4119481939" sldId="264"/>
            <ac:spMk id="4" creationId="{4C4328E3-50CA-7ABF-364D-62AE477D2134}"/>
          </ac:spMkLst>
        </pc:spChg>
        <pc:spChg chg="mod">
          <ac:chgData name="lhwebster1021@outlook.com" userId="S::urn:spo:guest#lhwebster1021@outlook.com::" providerId="AD" clId="Web-{49832554-70B1-18B2-8595-D0F904250A54}" dt="2024-02-20T22:22:19.065" v="168" actId="20577"/>
          <ac:spMkLst>
            <pc:docMk/>
            <pc:sldMk cId="4119481939" sldId="264"/>
            <ac:spMk id="6" creationId="{985805B3-D744-080A-7118-9B952ED2A8FF}"/>
          </ac:spMkLst>
        </pc:spChg>
      </pc:sldChg>
      <pc:sldChg chg="modSp">
        <pc:chgData name="lhwebster1021@outlook.com" userId="S::urn:spo:guest#lhwebster1021@outlook.com::" providerId="AD" clId="Web-{49832554-70B1-18B2-8595-D0F904250A54}" dt="2024-02-20T22:25:44.636" v="261" actId="20577"/>
        <pc:sldMkLst>
          <pc:docMk/>
          <pc:sldMk cId="3674207355" sldId="265"/>
        </pc:sldMkLst>
        <pc:spChg chg="mod">
          <ac:chgData name="lhwebster1021@outlook.com" userId="S::urn:spo:guest#lhwebster1021@outlook.com::" providerId="AD" clId="Web-{49832554-70B1-18B2-8595-D0F904250A54}" dt="2024-02-20T22:24:59.197" v="224" actId="20577"/>
          <ac:spMkLst>
            <pc:docMk/>
            <pc:sldMk cId="3674207355" sldId="265"/>
            <ac:spMk id="4" creationId="{CBE0B8CE-0DD4-409E-C70D-66163052742E}"/>
          </ac:spMkLst>
        </pc:spChg>
        <pc:spChg chg="mod">
          <ac:chgData name="lhwebster1021@outlook.com" userId="S::urn:spo:guest#lhwebster1021@outlook.com::" providerId="AD" clId="Web-{49832554-70B1-18B2-8595-D0F904250A54}" dt="2024-02-20T22:25:44.636" v="261" actId="20577"/>
          <ac:spMkLst>
            <pc:docMk/>
            <pc:sldMk cId="3674207355" sldId="265"/>
            <ac:spMk id="6" creationId="{6EB57E43-CC2B-9A08-8131-B36362DFADD4}"/>
          </ac:spMkLst>
        </pc:spChg>
      </pc:sldChg>
      <pc:sldChg chg="modSp">
        <pc:chgData name="lhwebster1021@outlook.com" userId="S::urn:spo:guest#lhwebster1021@outlook.com::" providerId="AD" clId="Web-{49832554-70B1-18B2-8595-D0F904250A54}" dt="2024-02-20T22:08:04.234" v="3" actId="20577"/>
        <pc:sldMkLst>
          <pc:docMk/>
          <pc:sldMk cId="4288884360" sldId="268"/>
        </pc:sldMkLst>
        <pc:spChg chg="mod">
          <ac:chgData name="lhwebster1021@outlook.com" userId="S::urn:spo:guest#lhwebster1021@outlook.com::" providerId="AD" clId="Web-{49832554-70B1-18B2-8595-D0F904250A54}" dt="2024-02-20T22:08:04.234" v="3" actId="20577"/>
          <ac:spMkLst>
            <pc:docMk/>
            <pc:sldMk cId="4288884360" sldId="268"/>
            <ac:spMk id="3" creationId="{B996A68E-4AAB-69D5-A1D3-93E4941BA93E}"/>
          </ac:spMkLst>
        </pc:spChg>
      </pc:sldChg>
      <pc:sldChg chg="modSp new">
        <pc:chgData name="lhwebster1021@outlook.com" userId="S::urn:spo:guest#lhwebster1021@outlook.com::" providerId="AD" clId="Web-{49832554-70B1-18B2-8595-D0F904250A54}" dt="2024-02-20T22:40:53.522" v="600" actId="20577"/>
        <pc:sldMkLst>
          <pc:docMk/>
          <pc:sldMk cId="196283579" sldId="269"/>
        </pc:sldMkLst>
        <pc:spChg chg="mod">
          <ac:chgData name="lhwebster1021@outlook.com" userId="S::urn:spo:guest#lhwebster1021@outlook.com::" providerId="AD" clId="Web-{49832554-70B1-18B2-8595-D0F904250A54}" dt="2024-02-20T22:40:53.522" v="600" actId="20577"/>
          <ac:spMkLst>
            <pc:docMk/>
            <pc:sldMk cId="196283579" sldId="269"/>
            <ac:spMk id="2" creationId="{196A4BFD-EA6A-7B7A-A3EE-0A6A6DBF0392}"/>
          </ac:spMkLst>
        </pc:spChg>
      </pc:sldChg>
      <pc:sldChg chg="new del">
        <pc:chgData name="lhwebster1021@outlook.com" userId="S::urn:spo:guest#lhwebster1021@outlook.com::" providerId="AD" clId="Web-{49832554-70B1-18B2-8595-D0F904250A54}" dt="2024-02-20T22:25:48.589" v="262"/>
        <pc:sldMkLst>
          <pc:docMk/>
          <pc:sldMk cId="2728353556" sldId="269"/>
        </pc:sldMkLst>
      </pc:sldChg>
    </pc:docChg>
  </pc:docChgLst>
  <pc:docChgLst>
    <pc:chgData name="Francesca Hart (2300151)" userId="1d87d6c9-6ae3-4076-a1d4-4acb1ec9c805" providerId="ADAL" clId="{7601B103-FD88-9E4E-BC88-AE1E62AB5227}"/>
    <pc:docChg chg="undo custSel modSld">
      <pc:chgData name="Francesca Hart (2300151)" userId="1d87d6c9-6ae3-4076-a1d4-4acb1ec9c805" providerId="ADAL" clId="{7601B103-FD88-9E4E-BC88-AE1E62AB5227}" dt="2024-02-21T10:15:08.900" v="484" actId="1576"/>
      <pc:docMkLst>
        <pc:docMk/>
      </pc:docMkLst>
      <pc:sldChg chg="addSp modSp">
        <pc:chgData name="Francesca Hart (2300151)" userId="1d87d6c9-6ae3-4076-a1d4-4acb1ec9c805" providerId="ADAL" clId="{7601B103-FD88-9E4E-BC88-AE1E62AB5227}" dt="2024-02-20T22:10:20.733" v="479" actId="20577"/>
        <pc:sldMkLst>
          <pc:docMk/>
          <pc:sldMk cId="3235059211" sldId="260"/>
        </pc:sldMkLst>
        <pc:spChg chg="add mod ord">
          <ac:chgData name="Francesca Hart (2300151)" userId="1d87d6c9-6ae3-4076-a1d4-4acb1ec9c805" providerId="ADAL" clId="{7601B103-FD88-9E4E-BC88-AE1E62AB5227}" dt="2024-02-20T22:09:28.315" v="408" actId="122"/>
          <ac:spMkLst>
            <pc:docMk/>
            <pc:sldMk cId="3235059211" sldId="260"/>
            <ac:spMk id="5" creationId="{A35CEA14-CDBD-C5AE-62EE-5DFC6BA9BE20}"/>
          </ac:spMkLst>
        </pc:spChg>
        <pc:spChg chg="add mod">
          <ac:chgData name="Francesca Hart (2300151)" userId="1d87d6c9-6ae3-4076-a1d4-4acb1ec9c805" providerId="ADAL" clId="{7601B103-FD88-9E4E-BC88-AE1E62AB5227}" dt="2024-02-20T22:08:32.790" v="402" actId="14100"/>
          <ac:spMkLst>
            <pc:docMk/>
            <pc:sldMk cId="3235059211" sldId="260"/>
            <ac:spMk id="7" creationId="{69B8AB62-F81F-94ED-4357-1D4482CBA078}"/>
          </ac:spMkLst>
        </pc:spChg>
        <pc:spChg chg="mod">
          <ac:chgData name="Francesca Hart (2300151)" userId="1d87d6c9-6ae3-4076-a1d4-4acb1ec9c805" providerId="ADAL" clId="{7601B103-FD88-9E4E-BC88-AE1E62AB5227}" dt="2024-02-20T22:10:20.733" v="479" actId="20577"/>
          <ac:spMkLst>
            <pc:docMk/>
            <pc:sldMk cId="3235059211" sldId="260"/>
            <ac:spMk id="8" creationId="{D55C59E9-0DE6-542D-7C3D-0A1FB6B7093B}"/>
          </ac:spMkLst>
        </pc:spChg>
      </pc:sldChg>
      <pc:sldChg chg="addSp delSp modSp">
        <pc:chgData name="Francesca Hart (2300151)" userId="1d87d6c9-6ae3-4076-a1d4-4acb1ec9c805" providerId="ADAL" clId="{7601B103-FD88-9E4E-BC88-AE1E62AB5227}" dt="2024-02-20T22:00:01.798" v="34" actId="14100"/>
        <pc:sldMkLst>
          <pc:docMk/>
          <pc:sldMk cId="3123593971" sldId="263"/>
        </pc:sldMkLst>
        <pc:spChg chg="mod">
          <ac:chgData name="Francesca Hart (2300151)" userId="1d87d6c9-6ae3-4076-a1d4-4acb1ec9c805" providerId="ADAL" clId="{7601B103-FD88-9E4E-BC88-AE1E62AB5227}" dt="2024-02-20T21:59:16.394" v="23" actId="1076"/>
          <ac:spMkLst>
            <pc:docMk/>
            <pc:sldMk cId="3123593971" sldId="263"/>
            <ac:spMk id="3" creationId="{0DCA318E-91EB-0C68-C113-08EEF05373ED}"/>
          </ac:spMkLst>
        </pc:spChg>
        <pc:spChg chg="add del">
          <ac:chgData name="Francesca Hart (2300151)" userId="1d87d6c9-6ae3-4076-a1d4-4acb1ec9c805" providerId="ADAL" clId="{7601B103-FD88-9E4E-BC88-AE1E62AB5227}" dt="2024-02-20T21:58:36.612" v="8" actId="139"/>
          <ac:spMkLst>
            <pc:docMk/>
            <pc:sldMk cId="3123593971" sldId="263"/>
            <ac:spMk id="4" creationId="{EE744866-20DB-7E01-22D4-F8D5A1523F57}"/>
          </ac:spMkLst>
        </pc:spChg>
        <pc:spChg chg="mod">
          <ac:chgData name="Francesca Hart (2300151)" userId="1d87d6c9-6ae3-4076-a1d4-4acb1ec9c805" providerId="ADAL" clId="{7601B103-FD88-9E4E-BC88-AE1E62AB5227}" dt="2024-02-20T21:59:07.284" v="20" actId="115"/>
          <ac:spMkLst>
            <pc:docMk/>
            <pc:sldMk cId="3123593971" sldId="263"/>
            <ac:spMk id="5" creationId="{B9068BFB-B993-33F8-6F1E-72FB59BC7E63}"/>
          </ac:spMkLst>
        </pc:spChg>
        <pc:spChg chg="add mod">
          <ac:chgData name="Francesca Hart (2300151)" userId="1d87d6c9-6ae3-4076-a1d4-4acb1ec9c805" providerId="ADAL" clId="{7601B103-FD88-9E4E-BC88-AE1E62AB5227}" dt="2024-02-20T22:00:01.798" v="34" actId="14100"/>
          <ac:spMkLst>
            <pc:docMk/>
            <pc:sldMk cId="3123593971" sldId="263"/>
            <ac:spMk id="6" creationId="{CF7B2779-37FE-1444-C1C2-EF50CED07A1F}"/>
          </ac:spMkLst>
        </pc:spChg>
      </pc:sldChg>
      <pc:sldChg chg="modSp">
        <pc:chgData name="Francesca Hart (2300151)" userId="1d87d6c9-6ae3-4076-a1d4-4acb1ec9c805" providerId="ADAL" clId="{7601B103-FD88-9E4E-BC88-AE1E62AB5227}" dt="2024-02-20T21:58:14.694" v="6" actId="1076"/>
        <pc:sldMkLst>
          <pc:docMk/>
          <pc:sldMk cId="4119481939" sldId="264"/>
        </pc:sldMkLst>
        <pc:graphicFrameChg chg="mod modGraphic">
          <ac:chgData name="Francesca Hart (2300151)" userId="1d87d6c9-6ae3-4076-a1d4-4acb1ec9c805" providerId="ADAL" clId="{7601B103-FD88-9E4E-BC88-AE1E62AB5227}" dt="2024-02-20T21:58:14.694" v="6" actId="1076"/>
          <ac:graphicFrameMkLst>
            <pc:docMk/>
            <pc:sldMk cId="4119481939" sldId="264"/>
            <ac:graphicFrameMk id="2" creationId="{78F27F07-CD9B-69D5-BC29-99B94F734E18}"/>
          </ac:graphicFrameMkLst>
        </pc:graphicFrameChg>
      </pc:sldChg>
      <pc:sldChg chg="modSp">
        <pc:chgData name="Francesca Hart (2300151)" userId="1d87d6c9-6ae3-4076-a1d4-4acb1ec9c805" providerId="ADAL" clId="{7601B103-FD88-9E4E-BC88-AE1E62AB5227}" dt="2024-02-21T10:15:08.900" v="484" actId="1576"/>
        <pc:sldMkLst>
          <pc:docMk/>
          <pc:sldMk cId="4288884360" sldId="268"/>
        </pc:sldMkLst>
        <pc:spChg chg="mod">
          <ac:chgData name="Francesca Hart (2300151)" userId="1d87d6c9-6ae3-4076-a1d4-4acb1ec9c805" providerId="ADAL" clId="{7601B103-FD88-9E4E-BC88-AE1E62AB5227}" dt="2024-02-21T10:15:08.900" v="484" actId="1576"/>
          <ac:spMkLst>
            <pc:docMk/>
            <pc:sldMk cId="4288884360" sldId="268"/>
            <ac:spMk id="3" creationId="{B996A68E-4AAB-69D5-A1D3-93E4941BA93E}"/>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49928-1B68-E141-A25F-A39F5B0F4F01}" type="doc">
      <dgm:prSet loTypeId="urn:microsoft.com/office/officeart/2005/8/layout/orgChart1" loCatId="" qsTypeId="urn:microsoft.com/office/officeart/2005/8/quickstyle/simple5" qsCatId="simple" csTypeId="urn:microsoft.com/office/officeart/2005/8/colors/accent1_2" csCatId="accent1" phldr="1"/>
      <dgm:spPr/>
      <dgm:t>
        <a:bodyPr/>
        <a:lstStyle/>
        <a:p>
          <a:endParaRPr lang="en-GB"/>
        </a:p>
      </dgm:t>
    </dgm:pt>
    <dgm:pt modelId="{DB23572A-2F39-C347-80CD-BDE5979BF6EB}" type="asst">
      <dgm:prSet phldrT="[Text]"/>
      <dgm:spPr>
        <a:blipFill rotWithShape="0">
          <a:blip xmlns:r="http://schemas.openxmlformats.org/officeDocument/2006/relationships" r:embed="rId1"/>
          <a:tile tx="0" ty="0" sx="100000" sy="100000" flip="none" algn="tl"/>
        </a:blipFill>
      </dgm:spPr>
      <dgm:t>
        <a:bodyPr/>
        <a:lstStyle/>
        <a:p>
          <a:r>
            <a:rPr lang="en-GB">
              <a:solidFill>
                <a:schemeClr val="tx1"/>
              </a:solidFill>
            </a:rPr>
            <a:t>Vitamins</a:t>
          </a:r>
        </a:p>
      </dgm:t>
    </dgm:pt>
    <dgm:pt modelId="{7DC16DB1-3CA5-2041-B9CD-9F9A217C788E}" type="parTrans" cxnId="{6ED5865B-4596-C649-9F97-6BE0992A83A7}">
      <dgm:prSet/>
      <dgm:spPr/>
      <dgm:t>
        <a:bodyPr/>
        <a:lstStyle/>
        <a:p>
          <a:endParaRPr lang="en-GB"/>
        </a:p>
      </dgm:t>
    </dgm:pt>
    <dgm:pt modelId="{3FE0E042-FEE7-734B-9D43-E6ADA678F6D8}" type="sibTrans" cxnId="{6ED5865B-4596-C649-9F97-6BE0992A83A7}">
      <dgm:prSet/>
      <dgm:spPr/>
      <dgm:t>
        <a:bodyPr/>
        <a:lstStyle/>
        <a:p>
          <a:endParaRPr lang="en-GB"/>
        </a:p>
      </dgm:t>
    </dgm:pt>
    <dgm:pt modelId="{8FFF6EFF-8FD4-8843-85D5-3BEBB26DF3E7}">
      <dgm:prSet phldrT="[Text]"/>
      <dgm:spPr>
        <a:blipFill rotWithShape="0">
          <a:blip xmlns:r="http://schemas.openxmlformats.org/officeDocument/2006/relationships" r:embed="rId1"/>
          <a:tile tx="0" ty="0" sx="100000" sy="100000" flip="none" algn="tl"/>
        </a:blipFill>
      </dgm:spPr>
      <dgm:t>
        <a:bodyPr/>
        <a:lstStyle/>
        <a:p>
          <a:r>
            <a:rPr lang="en-GB">
              <a:solidFill>
                <a:schemeClr val="tx1"/>
              </a:solidFill>
            </a:rPr>
            <a:t>Dairy</a:t>
          </a:r>
        </a:p>
      </dgm:t>
    </dgm:pt>
    <dgm:pt modelId="{4D9727B5-4DB1-1A4A-A037-2D2C1EA4267D}" type="parTrans" cxnId="{75DA390E-23C2-F748-90FA-AFB7F15736D4}">
      <dgm:prSet/>
      <dgm:spPr/>
      <dgm:t>
        <a:bodyPr/>
        <a:lstStyle/>
        <a:p>
          <a:endParaRPr lang="en-GB"/>
        </a:p>
      </dgm:t>
    </dgm:pt>
    <dgm:pt modelId="{0402E3F0-BBDF-104B-B4D4-44991E3653B1}" type="sibTrans" cxnId="{75DA390E-23C2-F748-90FA-AFB7F15736D4}">
      <dgm:prSet/>
      <dgm:spPr/>
      <dgm:t>
        <a:bodyPr/>
        <a:lstStyle/>
        <a:p>
          <a:endParaRPr lang="en-GB"/>
        </a:p>
      </dgm:t>
    </dgm:pt>
    <dgm:pt modelId="{9BBE26B8-43CF-4043-8F3C-FBA6C403BC39}">
      <dgm:prSet phldrT="[Text]"/>
      <dgm:spPr>
        <a:blipFill rotWithShape="0">
          <a:blip xmlns:r="http://schemas.openxmlformats.org/officeDocument/2006/relationships" r:embed="rId1"/>
          <a:tile tx="0" ty="0" sx="100000" sy="100000" flip="none" algn="tl"/>
        </a:blipFill>
      </dgm:spPr>
      <dgm:t>
        <a:bodyPr/>
        <a:lstStyle/>
        <a:p>
          <a:r>
            <a:rPr lang="en-GB" b="0" i="0" u="none">
              <a:solidFill>
                <a:schemeClr val="tx1"/>
              </a:solidFill>
            </a:rPr>
            <a:t>Fats and sugars</a:t>
          </a:r>
          <a:endParaRPr lang="en-GB">
            <a:solidFill>
              <a:schemeClr val="tx1"/>
            </a:solidFill>
          </a:endParaRPr>
        </a:p>
      </dgm:t>
    </dgm:pt>
    <dgm:pt modelId="{7FC1007E-37C0-854C-8881-091BEF81CB54}" type="parTrans" cxnId="{60D875A2-ECB8-F14D-9963-4F457B70FA40}">
      <dgm:prSet/>
      <dgm:spPr/>
      <dgm:t>
        <a:bodyPr/>
        <a:lstStyle/>
        <a:p>
          <a:endParaRPr lang="en-GB"/>
        </a:p>
      </dgm:t>
    </dgm:pt>
    <dgm:pt modelId="{92DF96C6-B310-6C46-B2A3-C59AB7B35384}" type="sibTrans" cxnId="{60D875A2-ECB8-F14D-9963-4F457B70FA40}">
      <dgm:prSet/>
      <dgm:spPr/>
      <dgm:t>
        <a:bodyPr/>
        <a:lstStyle/>
        <a:p>
          <a:endParaRPr lang="en-GB"/>
        </a:p>
      </dgm:t>
    </dgm:pt>
    <dgm:pt modelId="{B1DB1357-AE99-E74A-A824-2BB57F562F85}">
      <dgm:prSet phldrT="[Text]"/>
      <dgm:spPr>
        <a:blipFill rotWithShape="0">
          <a:blip xmlns:r="http://schemas.openxmlformats.org/officeDocument/2006/relationships" r:embed="rId1"/>
          <a:tile tx="0" ty="0" sx="100000" sy="100000" flip="none" algn="tl"/>
        </a:blipFill>
      </dgm:spPr>
      <dgm:t>
        <a:bodyPr/>
        <a:lstStyle/>
        <a:p>
          <a:r>
            <a:rPr lang="en-GB">
              <a:solidFill>
                <a:schemeClr val="tx1"/>
              </a:solidFill>
            </a:rPr>
            <a:t>Fruit and Vegetables</a:t>
          </a:r>
        </a:p>
      </dgm:t>
    </dgm:pt>
    <dgm:pt modelId="{82B5E870-5376-AB40-B629-C21034E184EB}" type="parTrans" cxnId="{69683A79-9A9F-D94D-B6CB-9CCD8B130933}">
      <dgm:prSet/>
      <dgm:spPr/>
      <dgm:t>
        <a:bodyPr/>
        <a:lstStyle/>
        <a:p>
          <a:endParaRPr lang="en-GB"/>
        </a:p>
      </dgm:t>
    </dgm:pt>
    <dgm:pt modelId="{A8D5E84D-8FE4-FF4F-90CC-0977D67E5E0F}" type="sibTrans" cxnId="{69683A79-9A9F-D94D-B6CB-9CCD8B130933}">
      <dgm:prSet/>
      <dgm:spPr/>
      <dgm:t>
        <a:bodyPr/>
        <a:lstStyle/>
        <a:p>
          <a:endParaRPr lang="en-GB"/>
        </a:p>
      </dgm:t>
    </dgm:pt>
    <dgm:pt modelId="{6F1F78C7-8022-A843-834F-D778A839B0E1}">
      <dgm:prSet phldrT="[Text]"/>
      <dgm:spPr>
        <a:blipFill rotWithShape="0">
          <a:blip xmlns:r="http://schemas.openxmlformats.org/officeDocument/2006/relationships" r:embed="rId1"/>
          <a:tile tx="0" ty="0" sx="100000" sy="100000" flip="none" algn="tl"/>
        </a:blipFill>
      </dgm:spPr>
      <dgm:t>
        <a:bodyPr/>
        <a:lstStyle/>
        <a:p>
          <a:r>
            <a:rPr lang="en-GB" b="0" i="0" u="none">
              <a:solidFill>
                <a:schemeClr val="tx1"/>
              </a:solidFill>
            </a:rPr>
            <a:t>Proteins</a:t>
          </a:r>
          <a:endParaRPr lang="en-GB">
            <a:solidFill>
              <a:schemeClr val="tx1"/>
            </a:solidFill>
          </a:endParaRPr>
        </a:p>
      </dgm:t>
    </dgm:pt>
    <dgm:pt modelId="{93DF4218-A573-DA41-9CDD-BEF01A47662A}" type="sibTrans" cxnId="{A6112463-A3FD-1C42-87C6-FC7C4495D31A}">
      <dgm:prSet/>
      <dgm:spPr/>
      <dgm:t>
        <a:bodyPr/>
        <a:lstStyle/>
        <a:p>
          <a:endParaRPr lang="en-GB"/>
        </a:p>
      </dgm:t>
    </dgm:pt>
    <dgm:pt modelId="{DD13138E-3ED0-1F49-A63E-D59526E2D4DE}" type="parTrans" cxnId="{A6112463-A3FD-1C42-87C6-FC7C4495D31A}">
      <dgm:prSet/>
      <dgm:spPr/>
      <dgm:t>
        <a:bodyPr/>
        <a:lstStyle/>
        <a:p>
          <a:endParaRPr lang="en-GB"/>
        </a:p>
      </dgm:t>
    </dgm:pt>
    <dgm:pt modelId="{76B1E38D-E22E-A94E-9951-63ECA3C6F10F}">
      <dgm:prSet/>
      <dgm:spPr>
        <a:blipFill rotWithShape="0">
          <a:blip xmlns:r="http://schemas.openxmlformats.org/officeDocument/2006/relationships" r:embed="rId1"/>
          <a:tile tx="0" ty="0" sx="100000" sy="100000" flip="none" algn="tl"/>
        </a:blipFill>
      </dgm:spPr>
      <dgm:t>
        <a:bodyPr/>
        <a:lstStyle/>
        <a:p>
          <a:r>
            <a:rPr lang="en-GB" b="0" i="0" u="none">
              <a:solidFill>
                <a:schemeClr val="tx1"/>
              </a:solidFill>
            </a:rPr>
            <a:t>Carbohydrates</a:t>
          </a:r>
          <a:endParaRPr lang="en-GB">
            <a:solidFill>
              <a:schemeClr val="tx1"/>
            </a:solidFill>
          </a:endParaRPr>
        </a:p>
      </dgm:t>
    </dgm:pt>
    <dgm:pt modelId="{574B44AE-F886-2E45-952C-FCC1F9FD3289}" type="parTrans" cxnId="{72633FD8-1192-0343-AB8E-D6404B5143E7}">
      <dgm:prSet/>
      <dgm:spPr/>
      <dgm:t>
        <a:bodyPr/>
        <a:lstStyle/>
        <a:p>
          <a:endParaRPr lang="en-GB"/>
        </a:p>
      </dgm:t>
    </dgm:pt>
    <dgm:pt modelId="{FC0C8EA7-EA54-E549-AEA8-426664F37AB3}" type="sibTrans" cxnId="{72633FD8-1192-0343-AB8E-D6404B5143E7}">
      <dgm:prSet/>
      <dgm:spPr/>
      <dgm:t>
        <a:bodyPr/>
        <a:lstStyle/>
        <a:p>
          <a:endParaRPr lang="en-GB"/>
        </a:p>
      </dgm:t>
    </dgm:pt>
    <dgm:pt modelId="{A387F361-C59C-5F4E-8E29-3B395FA4BC38}" type="pres">
      <dgm:prSet presAssocID="{52949928-1B68-E141-A25F-A39F5B0F4F01}" presName="hierChild1" presStyleCnt="0">
        <dgm:presLayoutVars>
          <dgm:orgChart val="1"/>
          <dgm:chPref val="1"/>
          <dgm:dir/>
          <dgm:animOne val="branch"/>
          <dgm:animLvl val="lvl"/>
          <dgm:resizeHandles/>
        </dgm:presLayoutVars>
      </dgm:prSet>
      <dgm:spPr/>
    </dgm:pt>
    <dgm:pt modelId="{ED81FBFB-4482-924A-82FD-A32BDB6CD678}" type="pres">
      <dgm:prSet presAssocID="{6F1F78C7-8022-A843-834F-D778A839B0E1}" presName="hierRoot1" presStyleCnt="0">
        <dgm:presLayoutVars>
          <dgm:hierBranch val="init"/>
        </dgm:presLayoutVars>
      </dgm:prSet>
      <dgm:spPr/>
    </dgm:pt>
    <dgm:pt modelId="{1C620FD8-746A-814A-A0B2-70F199432CBD}" type="pres">
      <dgm:prSet presAssocID="{6F1F78C7-8022-A843-834F-D778A839B0E1}" presName="rootComposite1" presStyleCnt="0"/>
      <dgm:spPr/>
    </dgm:pt>
    <dgm:pt modelId="{C76C2C1D-88F7-7542-A813-A39658D13328}" type="pres">
      <dgm:prSet presAssocID="{6F1F78C7-8022-A843-834F-D778A839B0E1}" presName="rootText1" presStyleLbl="node0" presStyleIdx="0" presStyleCnt="1">
        <dgm:presLayoutVars>
          <dgm:chPref val="3"/>
        </dgm:presLayoutVars>
      </dgm:prSet>
      <dgm:spPr/>
    </dgm:pt>
    <dgm:pt modelId="{57872A86-2B45-8047-883A-AA5520BBF18F}" type="pres">
      <dgm:prSet presAssocID="{6F1F78C7-8022-A843-834F-D778A839B0E1}" presName="rootConnector1" presStyleLbl="node1" presStyleIdx="0" presStyleCnt="0"/>
      <dgm:spPr/>
    </dgm:pt>
    <dgm:pt modelId="{0855900F-A7D5-AA45-9BD0-5FD78B4E826A}" type="pres">
      <dgm:prSet presAssocID="{6F1F78C7-8022-A843-834F-D778A839B0E1}" presName="hierChild2" presStyleCnt="0"/>
      <dgm:spPr/>
    </dgm:pt>
    <dgm:pt modelId="{6C8979C7-380D-3040-9CF2-469104EF1F6F}" type="pres">
      <dgm:prSet presAssocID="{82B5E870-5376-AB40-B629-C21034E184EB}" presName="Name37" presStyleLbl="parChTrans1D2" presStyleIdx="0" presStyleCnt="4"/>
      <dgm:spPr/>
    </dgm:pt>
    <dgm:pt modelId="{C326C778-A65B-544F-B31E-9ECBB64351C5}" type="pres">
      <dgm:prSet presAssocID="{B1DB1357-AE99-E74A-A824-2BB57F562F85}" presName="hierRoot2" presStyleCnt="0">
        <dgm:presLayoutVars>
          <dgm:hierBranch val="init"/>
        </dgm:presLayoutVars>
      </dgm:prSet>
      <dgm:spPr/>
    </dgm:pt>
    <dgm:pt modelId="{5210417B-6CA5-AF4B-8565-1E56821F9156}" type="pres">
      <dgm:prSet presAssocID="{B1DB1357-AE99-E74A-A824-2BB57F562F85}" presName="rootComposite" presStyleCnt="0"/>
      <dgm:spPr/>
    </dgm:pt>
    <dgm:pt modelId="{55CD44D1-FC89-F24E-B162-C3E174B154FE}" type="pres">
      <dgm:prSet presAssocID="{B1DB1357-AE99-E74A-A824-2BB57F562F85}" presName="rootText" presStyleLbl="node2" presStyleIdx="0" presStyleCnt="3">
        <dgm:presLayoutVars>
          <dgm:chPref val="3"/>
        </dgm:presLayoutVars>
      </dgm:prSet>
      <dgm:spPr/>
    </dgm:pt>
    <dgm:pt modelId="{18924DAB-2DB7-F448-935A-81C8FF42C0D0}" type="pres">
      <dgm:prSet presAssocID="{B1DB1357-AE99-E74A-A824-2BB57F562F85}" presName="rootConnector" presStyleLbl="node2" presStyleIdx="0" presStyleCnt="3"/>
      <dgm:spPr/>
    </dgm:pt>
    <dgm:pt modelId="{39557B5E-C59D-6040-9C8F-980ADE387268}" type="pres">
      <dgm:prSet presAssocID="{B1DB1357-AE99-E74A-A824-2BB57F562F85}" presName="hierChild4" presStyleCnt="0"/>
      <dgm:spPr/>
    </dgm:pt>
    <dgm:pt modelId="{0D01138B-418B-054C-A718-08A7F79DCD9A}" type="pres">
      <dgm:prSet presAssocID="{B1DB1357-AE99-E74A-A824-2BB57F562F85}" presName="hierChild5" presStyleCnt="0"/>
      <dgm:spPr/>
    </dgm:pt>
    <dgm:pt modelId="{039D540F-F76A-6F45-AE26-54D1C4CEE895}" type="pres">
      <dgm:prSet presAssocID="{4D9727B5-4DB1-1A4A-A037-2D2C1EA4267D}" presName="Name37" presStyleLbl="parChTrans1D2" presStyleIdx="1" presStyleCnt="4"/>
      <dgm:spPr/>
    </dgm:pt>
    <dgm:pt modelId="{B0880905-92A1-3A46-9D6B-AD346355F426}" type="pres">
      <dgm:prSet presAssocID="{8FFF6EFF-8FD4-8843-85D5-3BEBB26DF3E7}" presName="hierRoot2" presStyleCnt="0">
        <dgm:presLayoutVars>
          <dgm:hierBranch val="init"/>
        </dgm:presLayoutVars>
      </dgm:prSet>
      <dgm:spPr/>
    </dgm:pt>
    <dgm:pt modelId="{5A580EB7-C65B-5F49-8B58-F092ABC6374D}" type="pres">
      <dgm:prSet presAssocID="{8FFF6EFF-8FD4-8843-85D5-3BEBB26DF3E7}" presName="rootComposite" presStyleCnt="0"/>
      <dgm:spPr/>
    </dgm:pt>
    <dgm:pt modelId="{64F895FC-0F37-E843-AED7-F8407C480563}" type="pres">
      <dgm:prSet presAssocID="{8FFF6EFF-8FD4-8843-85D5-3BEBB26DF3E7}" presName="rootText" presStyleLbl="node2" presStyleIdx="1" presStyleCnt="3" custLinFactX="10267" custLinFactNeighborX="100000" custLinFactNeighborY="5782">
        <dgm:presLayoutVars>
          <dgm:chPref val="3"/>
        </dgm:presLayoutVars>
      </dgm:prSet>
      <dgm:spPr/>
    </dgm:pt>
    <dgm:pt modelId="{D7A18DEF-0489-C542-82A6-DCAE4C5A0FF4}" type="pres">
      <dgm:prSet presAssocID="{8FFF6EFF-8FD4-8843-85D5-3BEBB26DF3E7}" presName="rootConnector" presStyleLbl="node2" presStyleIdx="1" presStyleCnt="3"/>
      <dgm:spPr/>
    </dgm:pt>
    <dgm:pt modelId="{E97F5B39-A6FB-7A44-995F-52E9D6140718}" type="pres">
      <dgm:prSet presAssocID="{8FFF6EFF-8FD4-8843-85D5-3BEBB26DF3E7}" presName="hierChild4" presStyleCnt="0"/>
      <dgm:spPr/>
    </dgm:pt>
    <dgm:pt modelId="{17949310-9676-2E43-B679-12A0F2DD2C53}" type="pres">
      <dgm:prSet presAssocID="{574B44AE-F886-2E45-952C-FCC1F9FD3289}" presName="Name37" presStyleLbl="parChTrans1D3" presStyleIdx="0" presStyleCnt="1"/>
      <dgm:spPr/>
    </dgm:pt>
    <dgm:pt modelId="{D6214A5C-B443-CB47-A627-3DB386224BD2}" type="pres">
      <dgm:prSet presAssocID="{76B1E38D-E22E-A94E-9951-63ECA3C6F10F}" presName="hierRoot2" presStyleCnt="0">
        <dgm:presLayoutVars>
          <dgm:hierBranch val="init"/>
        </dgm:presLayoutVars>
      </dgm:prSet>
      <dgm:spPr/>
    </dgm:pt>
    <dgm:pt modelId="{F25AC0FD-EE91-3342-9231-83009B2DF435}" type="pres">
      <dgm:prSet presAssocID="{76B1E38D-E22E-A94E-9951-63ECA3C6F10F}" presName="rootComposite" presStyleCnt="0"/>
      <dgm:spPr/>
    </dgm:pt>
    <dgm:pt modelId="{42A6CED4-0E27-9447-985A-D6F41C5BEE55}" type="pres">
      <dgm:prSet presAssocID="{76B1E38D-E22E-A94E-9951-63ECA3C6F10F}" presName="rootText" presStyleLbl="node3" presStyleIdx="0" presStyleCnt="1" custLinFactY="-36218" custLinFactNeighborX="-25872" custLinFactNeighborY="-100000">
        <dgm:presLayoutVars>
          <dgm:chPref val="3"/>
        </dgm:presLayoutVars>
      </dgm:prSet>
      <dgm:spPr/>
    </dgm:pt>
    <dgm:pt modelId="{1EC345DB-5E4D-3B47-861B-6473BFBEAAC7}" type="pres">
      <dgm:prSet presAssocID="{76B1E38D-E22E-A94E-9951-63ECA3C6F10F}" presName="rootConnector" presStyleLbl="node3" presStyleIdx="0" presStyleCnt="1"/>
      <dgm:spPr/>
    </dgm:pt>
    <dgm:pt modelId="{B4B4035C-90D7-304D-9C1A-9BEDB3F23E2E}" type="pres">
      <dgm:prSet presAssocID="{76B1E38D-E22E-A94E-9951-63ECA3C6F10F}" presName="hierChild4" presStyleCnt="0"/>
      <dgm:spPr/>
    </dgm:pt>
    <dgm:pt modelId="{69351036-7ED9-8B49-B563-A093960E7143}" type="pres">
      <dgm:prSet presAssocID="{76B1E38D-E22E-A94E-9951-63ECA3C6F10F}" presName="hierChild5" presStyleCnt="0"/>
      <dgm:spPr/>
    </dgm:pt>
    <dgm:pt modelId="{1FDC714F-DE44-A04A-99FD-C6CCBCF72474}" type="pres">
      <dgm:prSet presAssocID="{8FFF6EFF-8FD4-8843-85D5-3BEBB26DF3E7}" presName="hierChild5" presStyleCnt="0"/>
      <dgm:spPr/>
    </dgm:pt>
    <dgm:pt modelId="{209351F0-85BE-0A4C-935F-F8DE231EAC58}" type="pres">
      <dgm:prSet presAssocID="{7FC1007E-37C0-854C-8881-091BEF81CB54}" presName="Name37" presStyleLbl="parChTrans1D2" presStyleIdx="2" presStyleCnt="4"/>
      <dgm:spPr/>
    </dgm:pt>
    <dgm:pt modelId="{EF217CBA-C351-2A4F-859F-8546111F5B84}" type="pres">
      <dgm:prSet presAssocID="{9BBE26B8-43CF-4043-8F3C-FBA6C403BC39}" presName="hierRoot2" presStyleCnt="0">
        <dgm:presLayoutVars>
          <dgm:hierBranch val="init"/>
        </dgm:presLayoutVars>
      </dgm:prSet>
      <dgm:spPr/>
    </dgm:pt>
    <dgm:pt modelId="{CE1DE721-C8CC-AA44-91F2-CCFF3185F1E3}" type="pres">
      <dgm:prSet presAssocID="{9BBE26B8-43CF-4043-8F3C-FBA6C403BC39}" presName="rootComposite" presStyleCnt="0"/>
      <dgm:spPr/>
    </dgm:pt>
    <dgm:pt modelId="{86DFAA67-8274-FA49-A58E-E804B8739571}" type="pres">
      <dgm:prSet presAssocID="{9BBE26B8-43CF-4043-8F3C-FBA6C403BC39}" presName="rootText" presStyleLbl="node2" presStyleIdx="2" presStyleCnt="3" custLinFactY="-35150" custLinFactNeighborX="-56199" custLinFactNeighborY="-100000">
        <dgm:presLayoutVars>
          <dgm:chPref val="3"/>
        </dgm:presLayoutVars>
      </dgm:prSet>
      <dgm:spPr/>
    </dgm:pt>
    <dgm:pt modelId="{D01F9E04-578A-974B-8A23-B40C9E205968}" type="pres">
      <dgm:prSet presAssocID="{9BBE26B8-43CF-4043-8F3C-FBA6C403BC39}" presName="rootConnector" presStyleLbl="node2" presStyleIdx="2" presStyleCnt="3"/>
      <dgm:spPr/>
    </dgm:pt>
    <dgm:pt modelId="{216C4E52-F6CE-9B41-ABC5-014B079C5D70}" type="pres">
      <dgm:prSet presAssocID="{9BBE26B8-43CF-4043-8F3C-FBA6C403BC39}" presName="hierChild4" presStyleCnt="0"/>
      <dgm:spPr/>
    </dgm:pt>
    <dgm:pt modelId="{0CA28AB6-A69F-F446-8768-23873E43A9D9}" type="pres">
      <dgm:prSet presAssocID="{9BBE26B8-43CF-4043-8F3C-FBA6C403BC39}" presName="hierChild5" presStyleCnt="0"/>
      <dgm:spPr/>
    </dgm:pt>
    <dgm:pt modelId="{1C3544B3-B323-3347-BB50-F3110FBA301A}" type="pres">
      <dgm:prSet presAssocID="{6F1F78C7-8022-A843-834F-D778A839B0E1}" presName="hierChild3" presStyleCnt="0"/>
      <dgm:spPr/>
    </dgm:pt>
    <dgm:pt modelId="{FD48E00E-6C85-BC45-963C-FE701BCFAF82}" type="pres">
      <dgm:prSet presAssocID="{7DC16DB1-3CA5-2041-B9CD-9F9A217C788E}" presName="Name111" presStyleLbl="parChTrans1D2" presStyleIdx="3" presStyleCnt="4"/>
      <dgm:spPr/>
    </dgm:pt>
    <dgm:pt modelId="{43069BC2-8201-3941-AE96-0445FD218042}" type="pres">
      <dgm:prSet presAssocID="{DB23572A-2F39-C347-80CD-BDE5979BF6EB}" presName="hierRoot3" presStyleCnt="0">
        <dgm:presLayoutVars>
          <dgm:hierBranch val="init"/>
        </dgm:presLayoutVars>
      </dgm:prSet>
      <dgm:spPr/>
    </dgm:pt>
    <dgm:pt modelId="{6468BF5E-C57A-664C-AC7D-7C5D511E9366}" type="pres">
      <dgm:prSet presAssocID="{DB23572A-2F39-C347-80CD-BDE5979BF6EB}" presName="rootComposite3" presStyleCnt="0"/>
      <dgm:spPr/>
    </dgm:pt>
    <dgm:pt modelId="{1BD513A4-AA89-B349-96A8-11596AAB0B7D}" type="pres">
      <dgm:prSet presAssocID="{DB23572A-2F39-C347-80CD-BDE5979BF6EB}" presName="rootText3" presStyleLbl="asst1" presStyleIdx="0" presStyleCnt="1">
        <dgm:presLayoutVars>
          <dgm:chPref val="3"/>
        </dgm:presLayoutVars>
      </dgm:prSet>
      <dgm:spPr/>
    </dgm:pt>
    <dgm:pt modelId="{FA445745-33DE-C640-AFA2-5F731298F0FE}" type="pres">
      <dgm:prSet presAssocID="{DB23572A-2F39-C347-80CD-BDE5979BF6EB}" presName="rootConnector3" presStyleLbl="asst1" presStyleIdx="0" presStyleCnt="1"/>
      <dgm:spPr/>
    </dgm:pt>
    <dgm:pt modelId="{A503E511-C016-1C4D-ABAA-B432DBA6F33D}" type="pres">
      <dgm:prSet presAssocID="{DB23572A-2F39-C347-80CD-BDE5979BF6EB}" presName="hierChild6" presStyleCnt="0"/>
      <dgm:spPr/>
    </dgm:pt>
    <dgm:pt modelId="{777954CF-52C7-4146-9EB2-926FD64CA779}" type="pres">
      <dgm:prSet presAssocID="{DB23572A-2F39-C347-80CD-BDE5979BF6EB}" presName="hierChild7" presStyleCnt="0"/>
      <dgm:spPr/>
    </dgm:pt>
  </dgm:ptLst>
  <dgm:cxnLst>
    <dgm:cxn modelId="{75DA390E-23C2-F748-90FA-AFB7F15736D4}" srcId="{6F1F78C7-8022-A843-834F-D778A839B0E1}" destId="{8FFF6EFF-8FD4-8843-85D5-3BEBB26DF3E7}" srcOrd="2" destOrd="0" parTransId="{4D9727B5-4DB1-1A4A-A037-2D2C1EA4267D}" sibTransId="{0402E3F0-BBDF-104B-B4D4-44991E3653B1}"/>
    <dgm:cxn modelId="{12B24015-9135-8B4E-AFAB-32C4453E6413}" type="presOf" srcId="{8FFF6EFF-8FD4-8843-85D5-3BEBB26DF3E7}" destId="{D7A18DEF-0489-C542-82A6-DCAE4C5A0FF4}" srcOrd="1" destOrd="0" presId="urn:microsoft.com/office/officeart/2005/8/layout/orgChart1"/>
    <dgm:cxn modelId="{A528861D-C4C0-8945-9C0B-76B34BCDA016}" type="presOf" srcId="{574B44AE-F886-2E45-952C-FCC1F9FD3289}" destId="{17949310-9676-2E43-B679-12A0F2DD2C53}" srcOrd="0" destOrd="0" presId="urn:microsoft.com/office/officeart/2005/8/layout/orgChart1"/>
    <dgm:cxn modelId="{1EA09134-3989-EF40-A6F2-961C35984EDE}" type="presOf" srcId="{7FC1007E-37C0-854C-8881-091BEF81CB54}" destId="{209351F0-85BE-0A4C-935F-F8DE231EAC58}" srcOrd="0" destOrd="0" presId="urn:microsoft.com/office/officeart/2005/8/layout/orgChart1"/>
    <dgm:cxn modelId="{4FD62941-2D59-594F-8591-77343DF444C5}" type="presOf" srcId="{6F1F78C7-8022-A843-834F-D778A839B0E1}" destId="{C76C2C1D-88F7-7542-A813-A39658D13328}" srcOrd="0" destOrd="0" presId="urn:microsoft.com/office/officeart/2005/8/layout/orgChart1"/>
    <dgm:cxn modelId="{900B944D-F4F6-7146-84CC-19094E2C1372}" type="presOf" srcId="{DB23572A-2F39-C347-80CD-BDE5979BF6EB}" destId="{1BD513A4-AA89-B349-96A8-11596AAB0B7D}" srcOrd="0" destOrd="0" presId="urn:microsoft.com/office/officeart/2005/8/layout/orgChart1"/>
    <dgm:cxn modelId="{A45D4058-6B66-2040-A34D-7F79046A1D8B}" type="presOf" srcId="{4D9727B5-4DB1-1A4A-A037-2D2C1EA4267D}" destId="{039D540F-F76A-6F45-AE26-54D1C4CEE895}" srcOrd="0" destOrd="0" presId="urn:microsoft.com/office/officeart/2005/8/layout/orgChart1"/>
    <dgm:cxn modelId="{6ED5865B-4596-C649-9F97-6BE0992A83A7}" srcId="{6F1F78C7-8022-A843-834F-D778A839B0E1}" destId="{DB23572A-2F39-C347-80CD-BDE5979BF6EB}" srcOrd="1" destOrd="0" parTransId="{7DC16DB1-3CA5-2041-B9CD-9F9A217C788E}" sibTransId="{3FE0E042-FEE7-734B-9D43-E6ADA678F6D8}"/>
    <dgm:cxn modelId="{C8EDFF5B-CB78-C149-9C89-69BB67DE8CC0}" type="presOf" srcId="{76B1E38D-E22E-A94E-9951-63ECA3C6F10F}" destId="{42A6CED4-0E27-9447-985A-D6F41C5BEE55}" srcOrd="0" destOrd="0" presId="urn:microsoft.com/office/officeart/2005/8/layout/orgChart1"/>
    <dgm:cxn modelId="{61A42A5E-81ED-E542-BDDD-85EA379A691C}" type="presOf" srcId="{82B5E870-5376-AB40-B629-C21034E184EB}" destId="{6C8979C7-380D-3040-9CF2-469104EF1F6F}" srcOrd="0" destOrd="0" presId="urn:microsoft.com/office/officeart/2005/8/layout/orgChart1"/>
    <dgm:cxn modelId="{FAC20060-83EB-D64C-A137-FD6EF2859E00}" type="presOf" srcId="{9BBE26B8-43CF-4043-8F3C-FBA6C403BC39}" destId="{D01F9E04-578A-974B-8A23-B40C9E205968}" srcOrd="1" destOrd="0" presId="urn:microsoft.com/office/officeart/2005/8/layout/orgChart1"/>
    <dgm:cxn modelId="{A6112463-A3FD-1C42-87C6-FC7C4495D31A}" srcId="{52949928-1B68-E141-A25F-A39F5B0F4F01}" destId="{6F1F78C7-8022-A843-834F-D778A839B0E1}" srcOrd="0" destOrd="0" parTransId="{DD13138E-3ED0-1F49-A63E-D59526E2D4DE}" sibTransId="{93DF4218-A573-DA41-9CDD-BEF01A47662A}"/>
    <dgm:cxn modelId="{A1B43A6F-2397-BE4D-B17A-12994454A49A}" type="presOf" srcId="{6F1F78C7-8022-A843-834F-D778A839B0E1}" destId="{57872A86-2B45-8047-883A-AA5520BBF18F}" srcOrd="1" destOrd="0" presId="urn:microsoft.com/office/officeart/2005/8/layout/orgChart1"/>
    <dgm:cxn modelId="{69683A79-9A9F-D94D-B6CB-9CCD8B130933}" srcId="{6F1F78C7-8022-A843-834F-D778A839B0E1}" destId="{B1DB1357-AE99-E74A-A824-2BB57F562F85}" srcOrd="0" destOrd="0" parTransId="{82B5E870-5376-AB40-B629-C21034E184EB}" sibTransId="{A8D5E84D-8FE4-FF4F-90CC-0977D67E5E0F}"/>
    <dgm:cxn modelId="{A092C68A-8507-5B49-B71B-25EE24DCA72D}" type="presOf" srcId="{8FFF6EFF-8FD4-8843-85D5-3BEBB26DF3E7}" destId="{64F895FC-0F37-E843-AED7-F8407C480563}" srcOrd="0" destOrd="0" presId="urn:microsoft.com/office/officeart/2005/8/layout/orgChart1"/>
    <dgm:cxn modelId="{60D875A2-ECB8-F14D-9963-4F457B70FA40}" srcId="{6F1F78C7-8022-A843-834F-D778A839B0E1}" destId="{9BBE26B8-43CF-4043-8F3C-FBA6C403BC39}" srcOrd="3" destOrd="0" parTransId="{7FC1007E-37C0-854C-8881-091BEF81CB54}" sibTransId="{92DF96C6-B310-6C46-B2A3-C59AB7B35384}"/>
    <dgm:cxn modelId="{6CABD9C0-2FB7-1B48-9E9B-3C0504FDF20C}" type="presOf" srcId="{52949928-1B68-E141-A25F-A39F5B0F4F01}" destId="{A387F361-C59C-5F4E-8E29-3B395FA4BC38}" srcOrd="0" destOrd="0" presId="urn:microsoft.com/office/officeart/2005/8/layout/orgChart1"/>
    <dgm:cxn modelId="{CE5AD1C2-A814-6540-A918-961AB72D1B63}" type="presOf" srcId="{7DC16DB1-3CA5-2041-B9CD-9F9A217C788E}" destId="{FD48E00E-6C85-BC45-963C-FE701BCFAF82}" srcOrd="0" destOrd="0" presId="urn:microsoft.com/office/officeart/2005/8/layout/orgChart1"/>
    <dgm:cxn modelId="{F0B537C6-83C0-1549-995D-AA4642ED86BE}" type="presOf" srcId="{B1DB1357-AE99-E74A-A824-2BB57F562F85}" destId="{55CD44D1-FC89-F24E-B162-C3E174B154FE}" srcOrd="0" destOrd="0" presId="urn:microsoft.com/office/officeart/2005/8/layout/orgChart1"/>
    <dgm:cxn modelId="{5E01C4CC-DF7F-EE40-8D01-11F99FC33997}" type="presOf" srcId="{B1DB1357-AE99-E74A-A824-2BB57F562F85}" destId="{18924DAB-2DB7-F448-935A-81C8FF42C0D0}" srcOrd="1" destOrd="0" presId="urn:microsoft.com/office/officeart/2005/8/layout/orgChart1"/>
    <dgm:cxn modelId="{B19EE7CE-7DBB-E549-911D-FD1ECB9A2FB9}" type="presOf" srcId="{DB23572A-2F39-C347-80CD-BDE5979BF6EB}" destId="{FA445745-33DE-C640-AFA2-5F731298F0FE}" srcOrd="1" destOrd="0" presId="urn:microsoft.com/office/officeart/2005/8/layout/orgChart1"/>
    <dgm:cxn modelId="{72633FD8-1192-0343-AB8E-D6404B5143E7}" srcId="{8FFF6EFF-8FD4-8843-85D5-3BEBB26DF3E7}" destId="{76B1E38D-E22E-A94E-9951-63ECA3C6F10F}" srcOrd="0" destOrd="0" parTransId="{574B44AE-F886-2E45-952C-FCC1F9FD3289}" sibTransId="{FC0C8EA7-EA54-E549-AEA8-426664F37AB3}"/>
    <dgm:cxn modelId="{70C352DB-28F1-A546-BDD3-B3ECDF52D3CE}" type="presOf" srcId="{76B1E38D-E22E-A94E-9951-63ECA3C6F10F}" destId="{1EC345DB-5E4D-3B47-861B-6473BFBEAAC7}" srcOrd="1" destOrd="0" presId="urn:microsoft.com/office/officeart/2005/8/layout/orgChart1"/>
    <dgm:cxn modelId="{6F0702F3-1861-5643-B971-9E7D9796CD18}" type="presOf" srcId="{9BBE26B8-43CF-4043-8F3C-FBA6C403BC39}" destId="{86DFAA67-8274-FA49-A58E-E804B8739571}" srcOrd="0" destOrd="0" presId="urn:microsoft.com/office/officeart/2005/8/layout/orgChart1"/>
    <dgm:cxn modelId="{A2A2054E-926A-8347-8ED4-41EA46A34853}" type="presParOf" srcId="{A387F361-C59C-5F4E-8E29-3B395FA4BC38}" destId="{ED81FBFB-4482-924A-82FD-A32BDB6CD678}" srcOrd="0" destOrd="0" presId="urn:microsoft.com/office/officeart/2005/8/layout/orgChart1"/>
    <dgm:cxn modelId="{DDA21876-943B-9645-8CD9-02B619A4FB83}" type="presParOf" srcId="{ED81FBFB-4482-924A-82FD-A32BDB6CD678}" destId="{1C620FD8-746A-814A-A0B2-70F199432CBD}" srcOrd="0" destOrd="0" presId="urn:microsoft.com/office/officeart/2005/8/layout/orgChart1"/>
    <dgm:cxn modelId="{08430E30-74AF-5C45-8408-5383C5B601D8}" type="presParOf" srcId="{1C620FD8-746A-814A-A0B2-70F199432CBD}" destId="{C76C2C1D-88F7-7542-A813-A39658D13328}" srcOrd="0" destOrd="0" presId="urn:microsoft.com/office/officeart/2005/8/layout/orgChart1"/>
    <dgm:cxn modelId="{A774DAEB-24CB-4640-98FB-B52B1E6D6B08}" type="presParOf" srcId="{1C620FD8-746A-814A-A0B2-70F199432CBD}" destId="{57872A86-2B45-8047-883A-AA5520BBF18F}" srcOrd="1" destOrd="0" presId="urn:microsoft.com/office/officeart/2005/8/layout/orgChart1"/>
    <dgm:cxn modelId="{81D68382-81C5-4B49-ADAE-7533A53B4610}" type="presParOf" srcId="{ED81FBFB-4482-924A-82FD-A32BDB6CD678}" destId="{0855900F-A7D5-AA45-9BD0-5FD78B4E826A}" srcOrd="1" destOrd="0" presId="urn:microsoft.com/office/officeart/2005/8/layout/orgChart1"/>
    <dgm:cxn modelId="{22BBE0CD-1BF8-D14C-997B-3FB2739B5D02}" type="presParOf" srcId="{0855900F-A7D5-AA45-9BD0-5FD78B4E826A}" destId="{6C8979C7-380D-3040-9CF2-469104EF1F6F}" srcOrd="0" destOrd="0" presId="urn:microsoft.com/office/officeart/2005/8/layout/orgChart1"/>
    <dgm:cxn modelId="{16C0D3DF-8E3F-1E4A-8FF6-AAE8C39C43A1}" type="presParOf" srcId="{0855900F-A7D5-AA45-9BD0-5FD78B4E826A}" destId="{C326C778-A65B-544F-B31E-9ECBB64351C5}" srcOrd="1" destOrd="0" presId="urn:microsoft.com/office/officeart/2005/8/layout/orgChart1"/>
    <dgm:cxn modelId="{0C005202-6B6C-0546-9994-7DE4F82E85A1}" type="presParOf" srcId="{C326C778-A65B-544F-B31E-9ECBB64351C5}" destId="{5210417B-6CA5-AF4B-8565-1E56821F9156}" srcOrd="0" destOrd="0" presId="urn:microsoft.com/office/officeart/2005/8/layout/orgChart1"/>
    <dgm:cxn modelId="{A45C1C87-11FD-4D4A-9D41-B031F68F766C}" type="presParOf" srcId="{5210417B-6CA5-AF4B-8565-1E56821F9156}" destId="{55CD44D1-FC89-F24E-B162-C3E174B154FE}" srcOrd="0" destOrd="0" presId="urn:microsoft.com/office/officeart/2005/8/layout/orgChart1"/>
    <dgm:cxn modelId="{83324C5C-CAEE-D547-B31E-DDF5341FB412}" type="presParOf" srcId="{5210417B-6CA5-AF4B-8565-1E56821F9156}" destId="{18924DAB-2DB7-F448-935A-81C8FF42C0D0}" srcOrd="1" destOrd="0" presId="urn:microsoft.com/office/officeart/2005/8/layout/orgChart1"/>
    <dgm:cxn modelId="{7D9F4E5E-A881-F044-9D08-F56F3B119366}" type="presParOf" srcId="{C326C778-A65B-544F-B31E-9ECBB64351C5}" destId="{39557B5E-C59D-6040-9C8F-980ADE387268}" srcOrd="1" destOrd="0" presId="urn:microsoft.com/office/officeart/2005/8/layout/orgChart1"/>
    <dgm:cxn modelId="{853CDC27-70FA-0F44-89CD-1BCB01285A93}" type="presParOf" srcId="{C326C778-A65B-544F-B31E-9ECBB64351C5}" destId="{0D01138B-418B-054C-A718-08A7F79DCD9A}" srcOrd="2" destOrd="0" presId="urn:microsoft.com/office/officeart/2005/8/layout/orgChart1"/>
    <dgm:cxn modelId="{1D054CE8-A37E-8442-A293-F3A89D2B3E19}" type="presParOf" srcId="{0855900F-A7D5-AA45-9BD0-5FD78B4E826A}" destId="{039D540F-F76A-6F45-AE26-54D1C4CEE895}" srcOrd="2" destOrd="0" presId="urn:microsoft.com/office/officeart/2005/8/layout/orgChart1"/>
    <dgm:cxn modelId="{A6E2DDC0-6499-0E43-BD9D-7AE72F44AE13}" type="presParOf" srcId="{0855900F-A7D5-AA45-9BD0-5FD78B4E826A}" destId="{B0880905-92A1-3A46-9D6B-AD346355F426}" srcOrd="3" destOrd="0" presId="urn:microsoft.com/office/officeart/2005/8/layout/orgChart1"/>
    <dgm:cxn modelId="{D4EF844F-7DAF-5D4F-9003-A482A5B2F858}" type="presParOf" srcId="{B0880905-92A1-3A46-9D6B-AD346355F426}" destId="{5A580EB7-C65B-5F49-8B58-F092ABC6374D}" srcOrd="0" destOrd="0" presId="urn:microsoft.com/office/officeart/2005/8/layout/orgChart1"/>
    <dgm:cxn modelId="{A181C2C9-B6DB-0C43-B417-C75F66F48CE9}" type="presParOf" srcId="{5A580EB7-C65B-5F49-8B58-F092ABC6374D}" destId="{64F895FC-0F37-E843-AED7-F8407C480563}" srcOrd="0" destOrd="0" presId="urn:microsoft.com/office/officeart/2005/8/layout/orgChart1"/>
    <dgm:cxn modelId="{033E4DED-4A81-5E44-93BB-22738A4659A5}" type="presParOf" srcId="{5A580EB7-C65B-5F49-8B58-F092ABC6374D}" destId="{D7A18DEF-0489-C542-82A6-DCAE4C5A0FF4}" srcOrd="1" destOrd="0" presId="urn:microsoft.com/office/officeart/2005/8/layout/orgChart1"/>
    <dgm:cxn modelId="{0AA5746E-4D06-2243-AB01-529F9ABFE6D9}" type="presParOf" srcId="{B0880905-92A1-3A46-9D6B-AD346355F426}" destId="{E97F5B39-A6FB-7A44-995F-52E9D6140718}" srcOrd="1" destOrd="0" presId="urn:microsoft.com/office/officeart/2005/8/layout/orgChart1"/>
    <dgm:cxn modelId="{37A5CE3C-CE86-0840-813A-79F2A12E2772}" type="presParOf" srcId="{E97F5B39-A6FB-7A44-995F-52E9D6140718}" destId="{17949310-9676-2E43-B679-12A0F2DD2C53}" srcOrd="0" destOrd="0" presId="urn:microsoft.com/office/officeart/2005/8/layout/orgChart1"/>
    <dgm:cxn modelId="{6AABB02D-7C2A-D949-A3A2-F6F1EB7AA5AC}" type="presParOf" srcId="{E97F5B39-A6FB-7A44-995F-52E9D6140718}" destId="{D6214A5C-B443-CB47-A627-3DB386224BD2}" srcOrd="1" destOrd="0" presId="urn:microsoft.com/office/officeart/2005/8/layout/orgChart1"/>
    <dgm:cxn modelId="{C99BC827-F204-9742-847F-7BB363EF1A9A}" type="presParOf" srcId="{D6214A5C-B443-CB47-A627-3DB386224BD2}" destId="{F25AC0FD-EE91-3342-9231-83009B2DF435}" srcOrd="0" destOrd="0" presId="urn:microsoft.com/office/officeart/2005/8/layout/orgChart1"/>
    <dgm:cxn modelId="{E03F9BA2-8DC1-7742-A92D-A9D3A803B98A}" type="presParOf" srcId="{F25AC0FD-EE91-3342-9231-83009B2DF435}" destId="{42A6CED4-0E27-9447-985A-D6F41C5BEE55}" srcOrd="0" destOrd="0" presId="urn:microsoft.com/office/officeart/2005/8/layout/orgChart1"/>
    <dgm:cxn modelId="{28BE9034-FAEC-5843-8B7F-05A57A65A76E}" type="presParOf" srcId="{F25AC0FD-EE91-3342-9231-83009B2DF435}" destId="{1EC345DB-5E4D-3B47-861B-6473BFBEAAC7}" srcOrd="1" destOrd="0" presId="urn:microsoft.com/office/officeart/2005/8/layout/orgChart1"/>
    <dgm:cxn modelId="{CFD8B6B5-F053-1046-8E17-18AC7B1EF3B1}" type="presParOf" srcId="{D6214A5C-B443-CB47-A627-3DB386224BD2}" destId="{B4B4035C-90D7-304D-9C1A-9BEDB3F23E2E}" srcOrd="1" destOrd="0" presId="urn:microsoft.com/office/officeart/2005/8/layout/orgChart1"/>
    <dgm:cxn modelId="{048D1BDE-80D3-7347-BE93-23F1F6327EA6}" type="presParOf" srcId="{D6214A5C-B443-CB47-A627-3DB386224BD2}" destId="{69351036-7ED9-8B49-B563-A093960E7143}" srcOrd="2" destOrd="0" presId="urn:microsoft.com/office/officeart/2005/8/layout/orgChart1"/>
    <dgm:cxn modelId="{A4032F82-B559-6340-877B-580273D717F5}" type="presParOf" srcId="{B0880905-92A1-3A46-9D6B-AD346355F426}" destId="{1FDC714F-DE44-A04A-99FD-C6CCBCF72474}" srcOrd="2" destOrd="0" presId="urn:microsoft.com/office/officeart/2005/8/layout/orgChart1"/>
    <dgm:cxn modelId="{504409F9-3893-C240-9BD9-E268226CC838}" type="presParOf" srcId="{0855900F-A7D5-AA45-9BD0-5FD78B4E826A}" destId="{209351F0-85BE-0A4C-935F-F8DE231EAC58}" srcOrd="4" destOrd="0" presId="urn:microsoft.com/office/officeart/2005/8/layout/orgChart1"/>
    <dgm:cxn modelId="{82C49575-B305-DA4A-99AB-D1FA3A476412}" type="presParOf" srcId="{0855900F-A7D5-AA45-9BD0-5FD78B4E826A}" destId="{EF217CBA-C351-2A4F-859F-8546111F5B84}" srcOrd="5" destOrd="0" presId="urn:microsoft.com/office/officeart/2005/8/layout/orgChart1"/>
    <dgm:cxn modelId="{7CF8D385-B0EB-CD49-8F1E-3304EFA9D7AA}" type="presParOf" srcId="{EF217CBA-C351-2A4F-859F-8546111F5B84}" destId="{CE1DE721-C8CC-AA44-91F2-CCFF3185F1E3}" srcOrd="0" destOrd="0" presId="urn:microsoft.com/office/officeart/2005/8/layout/orgChart1"/>
    <dgm:cxn modelId="{7A44319F-8337-7748-AE26-F741A1C91025}" type="presParOf" srcId="{CE1DE721-C8CC-AA44-91F2-CCFF3185F1E3}" destId="{86DFAA67-8274-FA49-A58E-E804B8739571}" srcOrd="0" destOrd="0" presId="urn:microsoft.com/office/officeart/2005/8/layout/orgChart1"/>
    <dgm:cxn modelId="{4D47DF60-69BB-4B43-A2C2-AA8FD9E6F3F0}" type="presParOf" srcId="{CE1DE721-C8CC-AA44-91F2-CCFF3185F1E3}" destId="{D01F9E04-578A-974B-8A23-B40C9E205968}" srcOrd="1" destOrd="0" presId="urn:microsoft.com/office/officeart/2005/8/layout/orgChart1"/>
    <dgm:cxn modelId="{6082A030-69CD-2547-B166-D3C899073119}" type="presParOf" srcId="{EF217CBA-C351-2A4F-859F-8546111F5B84}" destId="{216C4E52-F6CE-9B41-ABC5-014B079C5D70}" srcOrd="1" destOrd="0" presId="urn:microsoft.com/office/officeart/2005/8/layout/orgChart1"/>
    <dgm:cxn modelId="{D755A13C-B573-754E-A6B6-DEA6DB99F67D}" type="presParOf" srcId="{EF217CBA-C351-2A4F-859F-8546111F5B84}" destId="{0CA28AB6-A69F-F446-8768-23873E43A9D9}" srcOrd="2" destOrd="0" presId="urn:microsoft.com/office/officeart/2005/8/layout/orgChart1"/>
    <dgm:cxn modelId="{0C6E3F5C-AE9C-514F-B031-756E64AF587E}" type="presParOf" srcId="{ED81FBFB-4482-924A-82FD-A32BDB6CD678}" destId="{1C3544B3-B323-3347-BB50-F3110FBA301A}" srcOrd="2" destOrd="0" presId="urn:microsoft.com/office/officeart/2005/8/layout/orgChart1"/>
    <dgm:cxn modelId="{974F1423-3BDA-324C-9868-9C5A26D519DC}" type="presParOf" srcId="{1C3544B3-B323-3347-BB50-F3110FBA301A}" destId="{FD48E00E-6C85-BC45-963C-FE701BCFAF82}" srcOrd="0" destOrd="0" presId="urn:microsoft.com/office/officeart/2005/8/layout/orgChart1"/>
    <dgm:cxn modelId="{78D5EEBC-9BAA-7D4D-A6EC-74B27E81945F}" type="presParOf" srcId="{1C3544B3-B323-3347-BB50-F3110FBA301A}" destId="{43069BC2-8201-3941-AE96-0445FD218042}" srcOrd="1" destOrd="0" presId="urn:microsoft.com/office/officeart/2005/8/layout/orgChart1"/>
    <dgm:cxn modelId="{7160B0A6-F540-094F-B36C-62E079B1DD14}" type="presParOf" srcId="{43069BC2-8201-3941-AE96-0445FD218042}" destId="{6468BF5E-C57A-664C-AC7D-7C5D511E9366}" srcOrd="0" destOrd="0" presId="urn:microsoft.com/office/officeart/2005/8/layout/orgChart1"/>
    <dgm:cxn modelId="{2473DC3A-9F79-0D4A-A5B5-5FF2CB2FFDD1}" type="presParOf" srcId="{6468BF5E-C57A-664C-AC7D-7C5D511E9366}" destId="{1BD513A4-AA89-B349-96A8-11596AAB0B7D}" srcOrd="0" destOrd="0" presId="urn:microsoft.com/office/officeart/2005/8/layout/orgChart1"/>
    <dgm:cxn modelId="{818BA19C-E312-2443-AA22-DA7CBF2A9EC7}" type="presParOf" srcId="{6468BF5E-C57A-664C-AC7D-7C5D511E9366}" destId="{FA445745-33DE-C640-AFA2-5F731298F0FE}" srcOrd="1" destOrd="0" presId="urn:microsoft.com/office/officeart/2005/8/layout/orgChart1"/>
    <dgm:cxn modelId="{3710BA1E-406B-9B44-98B8-5D6A9A85D1C1}" type="presParOf" srcId="{43069BC2-8201-3941-AE96-0445FD218042}" destId="{A503E511-C016-1C4D-ABAA-B432DBA6F33D}" srcOrd="1" destOrd="0" presId="urn:microsoft.com/office/officeart/2005/8/layout/orgChart1"/>
    <dgm:cxn modelId="{620D09FF-F306-3E4F-94E7-DE5E2F31240C}" type="presParOf" srcId="{43069BC2-8201-3941-AE96-0445FD218042}" destId="{777954CF-52C7-4146-9EB2-926FD64CA779}"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8E00E-6C85-BC45-963C-FE701BCFAF82}">
      <dsp:nvSpPr>
        <dsp:cNvPr id="0" name=""/>
        <dsp:cNvSpPr/>
      </dsp:nvSpPr>
      <dsp:spPr>
        <a:xfrm>
          <a:off x="2288097" y="1124297"/>
          <a:ext cx="149667" cy="655684"/>
        </a:xfrm>
        <a:custGeom>
          <a:avLst/>
          <a:gdLst/>
          <a:ahLst/>
          <a:cxnLst/>
          <a:rect l="0" t="0" r="0" b="0"/>
          <a:pathLst>
            <a:path>
              <a:moveTo>
                <a:pt x="149667" y="0"/>
              </a:moveTo>
              <a:lnTo>
                <a:pt x="149667" y="655684"/>
              </a:lnTo>
              <a:lnTo>
                <a:pt x="0" y="65568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9351F0-85BE-0A4C-935F-F8DE231EAC58}">
      <dsp:nvSpPr>
        <dsp:cNvPr id="0" name=""/>
        <dsp:cNvSpPr/>
      </dsp:nvSpPr>
      <dsp:spPr>
        <a:xfrm>
          <a:off x="2437764" y="1124297"/>
          <a:ext cx="923674" cy="348154"/>
        </a:xfrm>
        <a:custGeom>
          <a:avLst/>
          <a:gdLst/>
          <a:ahLst/>
          <a:cxnLst/>
          <a:rect l="0" t="0" r="0" b="0"/>
          <a:pathLst>
            <a:path>
              <a:moveTo>
                <a:pt x="0" y="0"/>
              </a:moveTo>
              <a:lnTo>
                <a:pt x="0" y="198487"/>
              </a:lnTo>
              <a:lnTo>
                <a:pt x="923674" y="198487"/>
              </a:lnTo>
              <a:lnTo>
                <a:pt x="923674" y="34815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949310-9676-2E43-B679-12A0F2DD2C53}">
      <dsp:nvSpPr>
        <dsp:cNvPr id="0" name=""/>
        <dsp:cNvSpPr/>
      </dsp:nvSpPr>
      <dsp:spPr>
        <a:xfrm>
          <a:off x="3138036" y="2833226"/>
          <a:ext cx="301315" cy="356350"/>
        </a:xfrm>
        <a:custGeom>
          <a:avLst/>
          <a:gdLst/>
          <a:ahLst/>
          <a:cxnLst/>
          <a:rect l="0" t="0" r="0" b="0"/>
          <a:pathLst>
            <a:path>
              <a:moveTo>
                <a:pt x="301315" y="356350"/>
              </a:moveTo>
              <a:lnTo>
                <a:pt x="0"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9D540F-F76A-6F45-AE26-54D1C4CEE895}">
      <dsp:nvSpPr>
        <dsp:cNvPr id="0" name=""/>
        <dsp:cNvSpPr/>
      </dsp:nvSpPr>
      <dsp:spPr>
        <a:xfrm>
          <a:off x="2437764" y="1124297"/>
          <a:ext cx="1571748" cy="1352578"/>
        </a:xfrm>
        <a:custGeom>
          <a:avLst/>
          <a:gdLst/>
          <a:ahLst/>
          <a:cxnLst/>
          <a:rect l="0" t="0" r="0" b="0"/>
          <a:pathLst>
            <a:path>
              <a:moveTo>
                <a:pt x="0" y="0"/>
              </a:moveTo>
              <a:lnTo>
                <a:pt x="0" y="1202911"/>
              </a:lnTo>
              <a:lnTo>
                <a:pt x="1571748" y="1202911"/>
              </a:lnTo>
              <a:lnTo>
                <a:pt x="1571748" y="13525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8979C7-380D-3040-9CF2-469104EF1F6F}">
      <dsp:nvSpPr>
        <dsp:cNvPr id="0" name=""/>
        <dsp:cNvSpPr/>
      </dsp:nvSpPr>
      <dsp:spPr>
        <a:xfrm>
          <a:off x="713028" y="1124297"/>
          <a:ext cx="1724736" cy="1311369"/>
        </a:xfrm>
        <a:custGeom>
          <a:avLst/>
          <a:gdLst/>
          <a:ahLst/>
          <a:cxnLst/>
          <a:rect l="0" t="0" r="0" b="0"/>
          <a:pathLst>
            <a:path>
              <a:moveTo>
                <a:pt x="1724736" y="0"/>
              </a:moveTo>
              <a:lnTo>
                <a:pt x="1724736" y="1161702"/>
              </a:lnTo>
              <a:lnTo>
                <a:pt x="0" y="1161702"/>
              </a:lnTo>
              <a:lnTo>
                <a:pt x="0" y="1311369"/>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6C2C1D-88F7-7542-A813-A39658D13328}">
      <dsp:nvSpPr>
        <dsp:cNvPr id="0" name=""/>
        <dsp:cNvSpPr/>
      </dsp:nvSpPr>
      <dsp:spPr>
        <a:xfrm>
          <a:off x="1725063" y="411596"/>
          <a:ext cx="1425402" cy="712701"/>
        </a:xfrm>
        <a:prstGeom prst="rect">
          <a:avLst/>
        </a:prstGeom>
        <a:blipFill rotWithShape="0">
          <a:blip xmlns:r="http://schemas.openxmlformats.org/officeDocument/2006/relationships" r:embed="rId1"/>
          <a:tile tx="0" ty="0" sx="100000" sy="100000" flip="none" algn="tl"/>
        </a:blip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0" i="0" u="none" kern="1200">
              <a:solidFill>
                <a:schemeClr val="tx1"/>
              </a:solidFill>
            </a:rPr>
            <a:t>Proteins</a:t>
          </a:r>
          <a:endParaRPr lang="en-GB" sz="1700" kern="1200">
            <a:solidFill>
              <a:schemeClr val="tx1"/>
            </a:solidFill>
          </a:endParaRPr>
        </a:p>
      </dsp:txBody>
      <dsp:txXfrm>
        <a:off x="1725063" y="411596"/>
        <a:ext cx="1425402" cy="712701"/>
      </dsp:txXfrm>
    </dsp:sp>
    <dsp:sp modelId="{55CD44D1-FC89-F24E-B162-C3E174B154FE}">
      <dsp:nvSpPr>
        <dsp:cNvPr id="0" name=""/>
        <dsp:cNvSpPr/>
      </dsp:nvSpPr>
      <dsp:spPr>
        <a:xfrm>
          <a:off x="327" y="2435667"/>
          <a:ext cx="1425402" cy="712701"/>
        </a:xfrm>
        <a:prstGeom prst="rect">
          <a:avLst/>
        </a:prstGeom>
        <a:blipFill rotWithShape="0">
          <a:blip xmlns:r="http://schemas.openxmlformats.org/officeDocument/2006/relationships" r:embed="rId1"/>
          <a:tile tx="0" ty="0" sx="100000" sy="100000" flip="none" algn="tl"/>
        </a:blip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Fruit and Vegetables</a:t>
          </a:r>
        </a:p>
      </dsp:txBody>
      <dsp:txXfrm>
        <a:off x="327" y="2435667"/>
        <a:ext cx="1425402" cy="712701"/>
      </dsp:txXfrm>
    </dsp:sp>
    <dsp:sp modelId="{64F895FC-0F37-E843-AED7-F8407C480563}">
      <dsp:nvSpPr>
        <dsp:cNvPr id="0" name=""/>
        <dsp:cNvSpPr/>
      </dsp:nvSpPr>
      <dsp:spPr>
        <a:xfrm>
          <a:off x="3296812" y="2476875"/>
          <a:ext cx="1425402" cy="712701"/>
        </a:xfrm>
        <a:prstGeom prst="rect">
          <a:avLst/>
        </a:prstGeom>
        <a:blipFill rotWithShape="0">
          <a:blip xmlns:r="http://schemas.openxmlformats.org/officeDocument/2006/relationships" r:embed="rId1"/>
          <a:tile tx="0" ty="0" sx="100000" sy="100000" flip="none" algn="tl"/>
        </a:blip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Dairy</a:t>
          </a:r>
        </a:p>
      </dsp:txBody>
      <dsp:txXfrm>
        <a:off x="3296812" y="2476875"/>
        <a:ext cx="1425402" cy="712701"/>
      </dsp:txXfrm>
    </dsp:sp>
    <dsp:sp modelId="{42A6CED4-0E27-9447-985A-D6F41C5BEE55}">
      <dsp:nvSpPr>
        <dsp:cNvPr id="0" name=""/>
        <dsp:cNvSpPr/>
      </dsp:nvSpPr>
      <dsp:spPr>
        <a:xfrm>
          <a:off x="1712634" y="2476875"/>
          <a:ext cx="1425402" cy="712701"/>
        </a:xfrm>
        <a:prstGeom prst="rect">
          <a:avLst/>
        </a:prstGeom>
        <a:blipFill rotWithShape="0">
          <a:blip xmlns:r="http://schemas.openxmlformats.org/officeDocument/2006/relationships" r:embed="rId1"/>
          <a:tile tx="0" ty="0" sx="100000" sy="100000" flip="none" algn="tl"/>
        </a:blip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0" i="0" u="none" kern="1200">
              <a:solidFill>
                <a:schemeClr val="tx1"/>
              </a:solidFill>
            </a:rPr>
            <a:t>Carbohydrates</a:t>
          </a:r>
          <a:endParaRPr lang="en-GB" sz="1700" kern="1200">
            <a:solidFill>
              <a:schemeClr val="tx1"/>
            </a:solidFill>
          </a:endParaRPr>
        </a:p>
      </dsp:txBody>
      <dsp:txXfrm>
        <a:off x="1712634" y="2476875"/>
        <a:ext cx="1425402" cy="712701"/>
      </dsp:txXfrm>
    </dsp:sp>
    <dsp:sp modelId="{86DFAA67-8274-FA49-A58E-E804B8739571}">
      <dsp:nvSpPr>
        <dsp:cNvPr id="0" name=""/>
        <dsp:cNvSpPr/>
      </dsp:nvSpPr>
      <dsp:spPr>
        <a:xfrm>
          <a:off x="2648738" y="1472451"/>
          <a:ext cx="1425402" cy="712701"/>
        </a:xfrm>
        <a:prstGeom prst="rect">
          <a:avLst/>
        </a:prstGeom>
        <a:blipFill rotWithShape="0">
          <a:blip xmlns:r="http://schemas.openxmlformats.org/officeDocument/2006/relationships" r:embed="rId1"/>
          <a:tile tx="0" ty="0" sx="100000" sy="100000" flip="none" algn="tl"/>
        </a:blip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0" i="0" u="none" kern="1200">
              <a:solidFill>
                <a:schemeClr val="tx1"/>
              </a:solidFill>
            </a:rPr>
            <a:t>Fats and sugars</a:t>
          </a:r>
          <a:endParaRPr lang="en-GB" sz="1700" kern="1200">
            <a:solidFill>
              <a:schemeClr val="tx1"/>
            </a:solidFill>
          </a:endParaRPr>
        </a:p>
      </dsp:txBody>
      <dsp:txXfrm>
        <a:off x="2648738" y="1472451"/>
        <a:ext cx="1425402" cy="712701"/>
      </dsp:txXfrm>
    </dsp:sp>
    <dsp:sp modelId="{1BD513A4-AA89-B349-96A8-11596AAB0B7D}">
      <dsp:nvSpPr>
        <dsp:cNvPr id="0" name=""/>
        <dsp:cNvSpPr/>
      </dsp:nvSpPr>
      <dsp:spPr>
        <a:xfrm>
          <a:off x="862695" y="1423631"/>
          <a:ext cx="1425402" cy="712701"/>
        </a:xfrm>
        <a:prstGeom prst="rect">
          <a:avLst/>
        </a:prstGeom>
        <a:blipFill rotWithShape="0">
          <a:blip xmlns:r="http://schemas.openxmlformats.org/officeDocument/2006/relationships" r:embed="rId1"/>
          <a:tile tx="0" ty="0" sx="100000" sy="100000" flip="none" algn="tl"/>
        </a:blip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Vitamins</a:t>
          </a:r>
        </a:p>
      </dsp:txBody>
      <dsp:txXfrm>
        <a:off x="862695" y="1423631"/>
        <a:ext cx="1425402" cy="712701"/>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0EE786D0-548C-4CFE-853B-4B1B30B2C31E}" type="datetime1">
              <a:rPr lang="en-GB" smtClean="0"/>
              <a:t>21/02/2024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A8E322BB-75AD-4A1E-9661-2724167329F0}" type="slidenum">
              <a:rPr lang="en-GB" smtClean="0"/>
              <a:t>‹#›</a:t>
            </a:fld>
            <a:endParaRPr lang="en-GB"/>
          </a:p>
        </p:txBody>
      </p:sp>
    </p:spTree>
    <p:extLst>
      <p:ext uri="{BB962C8B-B14F-4D97-AF65-F5344CB8AC3E}">
        <p14:creationId xmlns:p14="http://schemas.microsoft.com/office/powerpoint/2010/main" val="2512705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DC682304-5951-4026-B66A-9DEE841739F4}" type="datetime1">
              <a:rPr lang="en-GB" noProof="0" smtClean="0"/>
              <a:t>21/02/2024</a:t>
            </a:fld>
            <a:endParaRPr lang="en-GB" noProof="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B045B7DE-1198-4F2F-B574-CA8CAE341642}" type="slidenum">
              <a:rPr lang="en-GB" noProof="0" smtClean="0"/>
              <a:t>‹#›</a:t>
            </a:fld>
            <a:endParaRPr lang="en-GB" noProof="0"/>
          </a:p>
        </p:txBody>
      </p:sp>
    </p:spTree>
    <p:extLst>
      <p:ext uri="{BB962C8B-B14F-4D97-AF65-F5344CB8AC3E}">
        <p14:creationId xmlns:p14="http://schemas.microsoft.com/office/powerpoint/2010/main" val="1882312455"/>
      </p:ext>
    </p:extLst>
  </p:cSld>
  <p:clrMap bg1="lt1" tx1="dk1" bg2="lt2" tx2="dk2" accent1="accent1" accent2="accent2" accent3="accent3" accent4="accent4" accent5="accent5" accent6="accent6" hlink="hlink" folHlink="folHlink"/>
  <p:hf hdr="0" ftr="0" dt="0"/>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B045B7DE-1198-4F2F-B574-CA8CAE341642}" type="slidenum">
              <a:rPr lang="en-GB" smtClean="0"/>
              <a:t>1</a:t>
            </a:fld>
            <a:endParaRPr lang="en-GB"/>
          </a:p>
        </p:txBody>
      </p:sp>
    </p:spTree>
    <p:extLst>
      <p:ext uri="{BB962C8B-B14F-4D97-AF65-F5344CB8AC3E}">
        <p14:creationId xmlns:p14="http://schemas.microsoft.com/office/powerpoint/2010/main" val="1089188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a:solidFill>
                  <a:srgbClr val="555555"/>
                </a:solidFill>
                <a:latin typeface="MindMeridian-Regular"/>
              </a:rPr>
              <a:t>W</a:t>
            </a:r>
            <a:r>
              <a:rPr lang="en-GB" b="0" i="0" u="none" strike="noStrike">
                <a:solidFill>
                  <a:srgbClr val="555555"/>
                </a:solidFill>
                <a:effectLst/>
                <a:latin typeface="MindMeridian-Regular"/>
              </a:rPr>
              <a:t>hat we eat and drink can affect </a:t>
            </a:r>
            <a:r>
              <a:rPr lang="en-GB">
                <a:solidFill>
                  <a:srgbClr val="555555"/>
                </a:solidFill>
                <a:latin typeface="MindMeridian-Regular"/>
              </a:rPr>
              <a:t>our mood and </a:t>
            </a:r>
            <a:r>
              <a:rPr lang="en-GB" b="0" i="0" u="none" strike="noStrike">
                <a:solidFill>
                  <a:srgbClr val="555555"/>
                </a:solidFill>
                <a:effectLst/>
                <a:latin typeface="MindMeridian-Regular"/>
              </a:rPr>
              <a:t>how we feel, and everyone knows it can be very difficult to know what to eat, especially when most healthy foods are usually more expensive and not always the most appetising. </a:t>
            </a:r>
            <a:r>
              <a:rPr lang="en-GB">
                <a:solidFill>
                  <a:srgbClr val="555555"/>
                </a:solidFill>
                <a:latin typeface="MindMeridian-Regular"/>
              </a:rPr>
              <a:t>I</a:t>
            </a:r>
            <a:r>
              <a:rPr lang="en-GB" b="0" i="0" u="none" strike="noStrike">
                <a:solidFill>
                  <a:srgbClr val="555555"/>
                </a:solidFill>
                <a:effectLst/>
                <a:latin typeface="MindMeridian-Regular"/>
              </a:rPr>
              <a:t>t can also be especially hard to think about our diet when we're struggling with our mental wellbeing.</a:t>
            </a:r>
          </a:p>
        </p:txBody>
      </p:sp>
      <p:sp>
        <p:nvSpPr>
          <p:cNvPr id="4" name="Slide Number Placeholder 3"/>
          <p:cNvSpPr>
            <a:spLocks noGrp="1"/>
          </p:cNvSpPr>
          <p:nvPr>
            <p:ph type="sldNum" sz="quarter" idx="5"/>
          </p:nvPr>
        </p:nvSpPr>
        <p:spPr/>
        <p:txBody>
          <a:bodyPr/>
          <a:lstStyle/>
          <a:p>
            <a:pPr rtl="0"/>
            <a:fld id="{B045B7DE-1198-4F2F-B574-CA8CAE341642}" type="slidenum">
              <a:rPr lang="en-GB" noProof="0" smtClean="0"/>
              <a:t>2</a:t>
            </a:fld>
            <a:endParaRPr lang="en-GB" noProof="0"/>
          </a:p>
        </p:txBody>
      </p:sp>
    </p:spTree>
    <p:extLst>
      <p:ext uri="{BB962C8B-B14F-4D97-AF65-F5344CB8AC3E}">
        <p14:creationId xmlns:p14="http://schemas.microsoft.com/office/powerpoint/2010/main" val="107236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our diets we should have a balanced amount of different food category’s as they help our body </a:t>
            </a:r>
            <a:endParaRPr lang="en-ES"/>
          </a:p>
        </p:txBody>
      </p:sp>
      <p:sp>
        <p:nvSpPr>
          <p:cNvPr id="4" name="Slide Number Placeholder 3"/>
          <p:cNvSpPr>
            <a:spLocks noGrp="1"/>
          </p:cNvSpPr>
          <p:nvPr>
            <p:ph type="sldNum" sz="quarter" idx="5"/>
          </p:nvPr>
        </p:nvSpPr>
        <p:spPr/>
        <p:txBody>
          <a:bodyPr/>
          <a:lstStyle/>
          <a:p>
            <a:pPr rtl="0"/>
            <a:fld id="{B045B7DE-1198-4F2F-B574-CA8CAE341642}" type="slidenum">
              <a:rPr lang="en-GB" noProof="0" smtClean="0"/>
              <a:t>5</a:t>
            </a:fld>
            <a:endParaRPr lang="en-GB" noProof="0"/>
          </a:p>
        </p:txBody>
      </p:sp>
    </p:spTree>
    <p:extLst>
      <p:ext uri="{BB962C8B-B14F-4D97-AF65-F5344CB8AC3E}">
        <p14:creationId xmlns:p14="http://schemas.microsoft.com/office/powerpoint/2010/main" val="300311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a:lum/>
          </a:blip>
          <a:srcRect/>
          <a:stretch>
            <a:fillRect/>
          </a:stretch>
        </a:blipFill>
        <a:effectLst/>
      </p:bgPr>
    </p:bg>
    <p:spTree>
      <p:nvGrpSpPr>
        <p:cNvPr id="1" name=""/>
        <p:cNvGrpSpPr/>
        <p:nvPr/>
      </p:nvGrpSpPr>
      <p:grpSpPr>
        <a:xfrm>
          <a:off x="0" y="0"/>
          <a:ext cx="0" cy="0"/>
          <a:chOff x="0" y="0"/>
          <a:chExt cx="0" cy="0"/>
        </a:xfrm>
      </p:grpSpPr>
      <p:grpSp>
        <p:nvGrpSpPr>
          <p:cNvPr id="7" name="squares"/>
          <p:cNvGrpSpPr/>
          <p:nvPr/>
        </p:nvGrpSpPr>
        <p:grpSpPr>
          <a:xfrm>
            <a:off x="0" y="1135743"/>
            <a:ext cx="1622332" cy="799981"/>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1"/>
          <p:cNvSpPr>
            <a:spLocks noGrp="1"/>
          </p:cNvSpPr>
          <p:nvPr>
            <p:ph type="ctrTitle"/>
          </p:nvPr>
        </p:nvSpPr>
        <p:spPr>
          <a:xfrm>
            <a:off x="1828324" y="362396"/>
            <a:ext cx="9141619" cy="1676400"/>
          </a:xfrm>
        </p:spPr>
        <p:txBody>
          <a:bodyPr rtlCol="0">
            <a:noAutofit/>
          </a:bodyPr>
          <a:lstStyle>
            <a:lvl1pPr>
              <a:lnSpc>
                <a:spcPct val="80000"/>
              </a:lnSpc>
              <a:defRPr sz="6000"/>
            </a:lvl1pPr>
          </a:lstStyle>
          <a:p>
            <a:pPr rtl="0"/>
            <a:r>
              <a:rPr lang="en-US" noProof="0"/>
              <a:t>Click to edit Master title style</a:t>
            </a:r>
            <a:endParaRPr lang="en-GB" noProof="0"/>
          </a:p>
        </p:txBody>
      </p:sp>
      <p:sp>
        <p:nvSpPr>
          <p:cNvPr id="3" name="Subtitle 2"/>
          <p:cNvSpPr>
            <a:spLocks noGrp="1"/>
          </p:cNvSpPr>
          <p:nvPr>
            <p:ph type="subTitle" idx="1"/>
          </p:nvPr>
        </p:nvSpPr>
        <p:spPr>
          <a:xfrm>
            <a:off x="1828324" y="2089595"/>
            <a:ext cx="9141619" cy="886344"/>
          </a:xfrm>
        </p:spPr>
        <p:txBody>
          <a:bodyPr rtlCol="0">
            <a:normAutofit/>
          </a:bodyPr>
          <a:lstStyle>
            <a:lvl1pPr marL="0" indent="0" algn="l">
              <a:buNone/>
              <a:defRPr sz="2800">
                <a:solidFill>
                  <a:schemeClr val="accent1">
                    <a:lumMod val="75000"/>
                  </a:schemeClr>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pPr rtl="0"/>
            <a:r>
              <a:rPr lang="en-US" noProof="0"/>
              <a:t>Click to edit Master subtitle style</a:t>
            </a:r>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0D34844A-55AC-45BA-BB42-31E7C33CC8E4}" type="datetime1">
              <a:rPr lang="en-GB" noProof="0" smtClean="0"/>
              <a:t>21/02/2024</a:t>
            </a:fld>
            <a:endParaRPr lang="en-GB" noProof="0"/>
          </a:p>
        </p:txBody>
      </p:sp>
      <p:sp>
        <p:nvSpPr>
          <p:cNvPr id="6" name="Slide Number Placeholder 5"/>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3887510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E460A638-8F60-4246-93EE-FA1667BD2079}" type="datetime1">
              <a:rPr lang="en-GB" noProof="0" smtClean="0"/>
              <a:t>21/02/2024</a:t>
            </a:fld>
            <a:endParaRPr lang="en-GB" noProof="0"/>
          </a:p>
        </p:txBody>
      </p:sp>
      <p:sp>
        <p:nvSpPr>
          <p:cNvPr id="6" name="Slide Number Placeholder 5"/>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343515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squares"/>
          <p:cNvGrpSpPr/>
          <p:nvPr/>
        </p:nvGrpSpPr>
        <p:grpSpPr>
          <a:xfrm>
            <a:off x="0" y="3124415"/>
            <a:ext cx="1622332" cy="805061"/>
            <a:chOff x="0" y="2343311"/>
            <a:chExt cx="1217066" cy="603796"/>
          </a:xfrm>
        </p:grpSpPr>
        <p:sp>
          <p:nvSpPr>
            <p:cNvPr id="8" name="Rounded Rectangle 7"/>
            <p:cNvSpPr/>
            <p:nvPr/>
          </p:nvSpPr>
          <p:spPr>
            <a:xfrm>
              <a:off x="787514" y="2347123"/>
              <a:ext cx="429552" cy="599984"/>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ounded Rectangle 8"/>
            <p:cNvSpPr/>
            <p:nvPr/>
          </p:nvSpPr>
          <p:spPr>
            <a:xfrm>
              <a:off x="286370" y="2347123"/>
              <a:ext cx="429552" cy="599984"/>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ound Same Side Corner Rectangle 9"/>
            <p:cNvSpPr/>
            <p:nvPr/>
          </p:nvSpPr>
          <p:spPr>
            <a:xfrm rot="5400000">
              <a:off x="-192604" y="2535915"/>
              <a:ext cx="599986" cy="214778"/>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9" name="bottom graphic"/>
          <p:cNvGrpSpPr/>
          <p:nvPr/>
        </p:nvGrpSpPr>
        <p:grpSpPr>
          <a:xfrm>
            <a:off x="0" y="5409216"/>
            <a:ext cx="12188825" cy="1462483"/>
            <a:chOff x="0" y="4056912"/>
            <a:chExt cx="9144000" cy="1096862"/>
          </a:xfrm>
        </p:grpSpPr>
        <p:sp>
          <p:nvSpPr>
            <p:cNvPr id="20" name="Freeform 19"/>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grpSp>
      <p:sp>
        <p:nvSpPr>
          <p:cNvPr id="2" name="Title 1"/>
          <p:cNvSpPr>
            <a:spLocks noGrp="1"/>
          </p:cNvSpPr>
          <p:nvPr>
            <p:ph type="title"/>
          </p:nvPr>
        </p:nvSpPr>
        <p:spPr>
          <a:xfrm>
            <a:off x="1828324" y="1932518"/>
            <a:ext cx="9141619" cy="2105367"/>
          </a:xfrm>
        </p:spPr>
        <p:txBody>
          <a:bodyPr rtlCol="0" anchor="b">
            <a:normAutofit/>
          </a:bodyPr>
          <a:lstStyle>
            <a:lvl1pPr algn="l">
              <a:defRPr sz="6000" b="0" cap="none" baseline="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828324" y="4084264"/>
            <a:ext cx="9141619" cy="933297"/>
          </a:xfrm>
        </p:spPr>
        <p:txBody>
          <a:bodyPr rtlCol="0" anchor="t">
            <a:normAutofit/>
          </a:bodyPr>
          <a:lstStyle>
            <a:lvl1pPr marL="0" indent="0">
              <a:buNone/>
              <a:defRPr sz="2800">
                <a:solidFill>
                  <a:schemeClr val="accent1">
                    <a:lumMod val="75000"/>
                  </a:schemeClr>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rtl="0"/>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93285E98-5B77-4CF6-9F07-0CE7FA15309C}" type="datetime1">
              <a:rPr lang="en-GB" noProof="0" smtClean="0"/>
              <a:t>21/02/2024</a:t>
            </a:fld>
            <a:endParaRPr lang="en-GB" noProof="0"/>
          </a:p>
        </p:txBody>
      </p:sp>
      <p:sp>
        <p:nvSpPr>
          <p:cNvPr id="6" name="Slide Number Placeholder 5"/>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1435693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41412" y="152400"/>
            <a:ext cx="9751060" cy="1295400"/>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141412" y="1600200"/>
            <a:ext cx="4875530" cy="4572000"/>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094412" y="1600200"/>
            <a:ext cx="4875530" cy="4572000"/>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00AE5CF9-0CD5-425D-AA9F-08EB8D24C5BC}" type="datetime1">
              <a:rPr lang="en-GB" noProof="0" smtClean="0"/>
              <a:t>21/02/2024</a:t>
            </a:fld>
            <a:endParaRPr lang="en-GB" noProof="0"/>
          </a:p>
        </p:txBody>
      </p:sp>
      <p:sp>
        <p:nvSpPr>
          <p:cNvPr id="7" name="Slide Number Placeholder 6"/>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1297796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2" y="152400"/>
            <a:ext cx="9751060" cy="1295400"/>
          </a:xfrm>
        </p:spPr>
        <p:txBody>
          <a:bodyPr rtlCol="0"/>
          <a:lstStyle>
            <a:lvl1pPr>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141412" y="1524000"/>
            <a:ext cx="4875530" cy="816429"/>
          </a:xfrm>
        </p:spPr>
        <p:txBody>
          <a:bodyPr rtlCol="0" anchor="ctr">
            <a:normAutofit/>
          </a:bodyPr>
          <a:lstStyle>
            <a:lvl1pPr marL="0" indent="0">
              <a:buNone/>
              <a:defRPr sz="2800" b="0">
                <a:solidFill>
                  <a:schemeClr val="accent1">
                    <a:lumMod val="75000"/>
                  </a:schemeClr>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rtl="0"/>
            <a:r>
              <a:rPr lang="en-US" noProof="0"/>
              <a:t>Click to edit Master text styles</a:t>
            </a:r>
          </a:p>
        </p:txBody>
      </p:sp>
      <p:sp>
        <p:nvSpPr>
          <p:cNvPr id="4" name="Content Placeholder 3"/>
          <p:cNvSpPr>
            <a:spLocks noGrp="1"/>
          </p:cNvSpPr>
          <p:nvPr>
            <p:ph sz="half" idx="2"/>
          </p:nvPr>
        </p:nvSpPr>
        <p:spPr>
          <a:xfrm>
            <a:off x="1141412" y="2413000"/>
            <a:ext cx="4875530" cy="3759199"/>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094412" y="1524000"/>
            <a:ext cx="4875530" cy="816429"/>
          </a:xfrm>
        </p:spPr>
        <p:txBody>
          <a:bodyPr rtlCol="0" anchor="ctr">
            <a:normAutofit/>
          </a:bodyPr>
          <a:lstStyle>
            <a:lvl1pPr marL="0" indent="0">
              <a:buNone/>
              <a:defRPr sz="2800" b="0">
                <a:solidFill>
                  <a:schemeClr val="accent1">
                    <a:lumMod val="75000"/>
                  </a:schemeClr>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rtl="0"/>
            <a:r>
              <a:rPr lang="en-US" noProof="0"/>
              <a:t>Click to edit Master text styles</a:t>
            </a:r>
          </a:p>
        </p:txBody>
      </p:sp>
      <p:sp>
        <p:nvSpPr>
          <p:cNvPr id="6" name="Content Placeholder 5"/>
          <p:cNvSpPr>
            <a:spLocks noGrp="1"/>
          </p:cNvSpPr>
          <p:nvPr>
            <p:ph sz="quarter" idx="4"/>
          </p:nvPr>
        </p:nvSpPr>
        <p:spPr>
          <a:xfrm>
            <a:off x="6094412" y="2413000"/>
            <a:ext cx="4875530" cy="3759199"/>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Add a footer</a:t>
            </a:r>
          </a:p>
        </p:txBody>
      </p:sp>
      <p:sp>
        <p:nvSpPr>
          <p:cNvPr id="7" name="Date Placeholder 6"/>
          <p:cNvSpPr>
            <a:spLocks noGrp="1"/>
          </p:cNvSpPr>
          <p:nvPr>
            <p:ph type="dt" sz="half" idx="10"/>
          </p:nvPr>
        </p:nvSpPr>
        <p:spPr/>
        <p:txBody>
          <a:bodyPr rtlCol="0"/>
          <a:lstStyle/>
          <a:p>
            <a:pPr rtl="0"/>
            <a:fld id="{359C8F92-28F7-4702-9219-37AA202576EB}" type="datetime1">
              <a:rPr lang="en-GB" noProof="0" smtClean="0"/>
              <a:t>21/02/2024</a:t>
            </a:fld>
            <a:endParaRPr lang="en-GB" noProof="0"/>
          </a:p>
        </p:txBody>
      </p:sp>
      <p:sp>
        <p:nvSpPr>
          <p:cNvPr id="9" name="Slide Number Placeholder 8"/>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487039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4" name="Footer Placeholder 3"/>
          <p:cNvSpPr>
            <a:spLocks noGrp="1"/>
          </p:cNvSpPr>
          <p:nvPr>
            <p:ph type="ftr" sz="quarter" idx="11"/>
          </p:nvPr>
        </p:nvSpPr>
        <p:spPr/>
        <p:txBody>
          <a:bodyPr rtlCol="0"/>
          <a:lstStyle/>
          <a:p>
            <a:pPr rtl="0"/>
            <a:r>
              <a:rPr lang="en-GB" noProof="0"/>
              <a:t>Add a footer</a:t>
            </a:r>
          </a:p>
        </p:txBody>
      </p:sp>
      <p:sp>
        <p:nvSpPr>
          <p:cNvPr id="3" name="Date Placeholder 2"/>
          <p:cNvSpPr>
            <a:spLocks noGrp="1"/>
          </p:cNvSpPr>
          <p:nvPr>
            <p:ph type="dt" sz="half" idx="10"/>
          </p:nvPr>
        </p:nvSpPr>
        <p:spPr/>
        <p:txBody>
          <a:bodyPr rtlCol="0"/>
          <a:lstStyle/>
          <a:p>
            <a:pPr rtl="0"/>
            <a:fld id="{6BB79782-7497-4390-A06E-444E32DFD46D}" type="datetime1">
              <a:rPr lang="en-GB" noProof="0" smtClean="0"/>
              <a:t>21/02/2024</a:t>
            </a:fld>
            <a:endParaRPr lang="en-GB" noProof="0"/>
          </a:p>
        </p:txBody>
      </p:sp>
      <p:sp>
        <p:nvSpPr>
          <p:cNvPr id="5" name="Slide Number Placeholder 4"/>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96903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8" name="bottom graphic"/>
          <p:cNvGrpSpPr/>
          <p:nvPr/>
        </p:nvGrpSpPr>
        <p:grpSpPr>
          <a:xfrm>
            <a:off x="0" y="5409216"/>
            <a:ext cx="12188825" cy="1462483"/>
            <a:chOff x="0" y="4056912"/>
            <a:chExt cx="9144000" cy="1096862"/>
          </a:xfrm>
        </p:grpSpPr>
        <p:sp>
          <p:nvSpPr>
            <p:cNvPr id="9" name="Freeform 8"/>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grpSp>
      <p:sp>
        <p:nvSpPr>
          <p:cNvPr id="3" name="Footer Placeholder 2"/>
          <p:cNvSpPr>
            <a:spLocks noGrp="1"/>
          </p:cNvSpPr>
          <p:nvPr>
            <p:ph type="ftr" sz="quarter" idx="11"/>
          </p:nvPr>
        </p:nvSpPr>
        <p:spPr/>
        <p:txBody>
          <a:bodyPr rtlCol="0"/>
          <a:lstStyle/>
          <a:p>
            <a:pPr rtl="0"/>
            <a:r>
              <a:rPr lang="en-GB" noProof="0"/>
              <a:t>Add a footer</a:t>
            </a:r>
          </a:p>
        </p:txBody>
      </p:sp>
      <p:sp>
        <p:nvSpPr>
          <p:cNvPr id="2" name="Date Placeholder 1"/>
          <p:cNvSpPr>
            <a:spLocks noGrp="1"/>
          </p:cNvSpPr>
          <p:nvPr>
            <p:ph type="dt" sz="half" idx="10"/>
          </p:nvPr>
        </p:nvSpPr>
        <p:spPr/>
        <p:txBody>
          <a:bodyPr rtlCol="0"/>
          <a:lstStyle/>
          <a:p>
            <a:pPr rtl="0"/>
            <a:fld id="{723869A7-0E20-48BB-8C1E-EE5B964C7688}" type="datetime1">
              <a:rPr lang="en-GB" noProof="0" smtClean="0"/>
              <a:t>21/02/2024</a:t>
            </a:fld>
            <a:endParaRPr lang="en-GB" noProof="0"/>
          </a:p>
        </p:txBody>
      </p:sp>
      <p:sp>
        <p:nvSpPr>
          <p:cNvPr id="4" name="Slide Number Placeholder 3"/>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2225395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600" b="0"/>
            </a:lvl1pPr>
          </a:lstStyle>
          <a:p>
            <a:pPr rtl="0"/>
            <a:r>
              <a:rPr lang="en-US" noProof="0"/>
              <a:t>Click to edit Master title style</a:t>
            </a:r>
            <a:endParaRPr lang="en-GB" noProof="0"/>
          </a:p>
        </p:txBody>
      </p:sp>
      <p:sp>
        <p:nvSpPr>
          <p:cNvPr id="3" name="Content Placeholder 2"/>
          <p:cNvSpPr>
            <a:spLocks noGrp="1"/>
          </p:cNvSpPr>
          <p:nvPr>
            <p:ph idx="1"/>
          </p:nvPr>
        </p:nvSpPr>
        <p:spPr>
          <a:xfrm>
            <a:off x="4875530" y="1600200"/>
            <a:ext cx="6094413" cy="4572000"/>
          </a:xfrm>
        </p:spPr>
        <p:txBody>
          <a:bodyPr rtlCol="0">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218883" y="1600202"/>
            <a:ext cx="3453500" cy="4571999"/>
          </a:xfrm>
        </p:spPr>
        <p:txBody>
          <a:bodyPr rtlCol="0">
            <a:normAutofit/>
          </a:bodyPr>
          <a:lstStyle>
            <a:lvl1pPr marL="0" indent="0">
              <a:buNone/>
              <a:defRPr sz="2800">
                <a:solidFill>
                  <a:schemeClr val="accent1">
                    <a:lumMod val="75000"/>
                  </a:schemeClr>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928F997E-7364-4E7B-A6FE-1E729559B9A9}" type="datetime1">
              <a:rPr lang="en-GB" noProof="0" smtClean="0"/>
              <a:t>21/02/2024</a:t>
            </a:fld>
            <a:endParaRPr lang="en-GB" noProof="0"/>
          </a:p>
        </p:txBody>
      </p:sp>
      <p:sp>
        <p:nvSpPr>
          <p:cNvPr id="7" name="Slide Number Placeholder 6"/>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3483960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600" b="0"/>
            </a:lvl1pPr>
          </a:lstStyle>
          <a:p>
            <a:pPr rtl="0"/>
            <a:r>
              <a:rPr lang="en-US" noProof="0"/>
              <a:t>Click to edit Master title style</a:t>
            </a:r>
            <a:endParaRPr lang="en-GB" noProof="0"/>
          </a:p>
        </p:txBody>
      </p:sp>
      <p:sp>
        <p:nvSpPr>
          <p:cNvPr id="3" name="Picture Placeholder 2" descr="An empty placeholder to add an image. Click on the placeholder and select the image that you wish to add"/>
          <p:cNvSpPr>
            <a:spLocks noGrp="1"/>
          </p:cNvSpPr>
          <p:nvPr>
            <p:ph type="pic" idx="1"/>
          </p:nvPr>
        </p:nvSpPr>
        <p:spPr>
          <a:xfrm>
            <a:off x="1218887" y="1600200"/>
            <a:ext cx="6703850" cy="3657600"/>
          </a:xfrm>
          <a:prstGeom prst="roundRect">
            <a:avLst>
              <a:gd name="adj" fmla="val 3098"/>
            </a:avLst>
          </a:prstGeom>
        </p:spPr>
        <p:txBody>
          <a:bodyPr rtlCol="0">
            <a:normAutofit/>
          </a:bodyPr>
          <a:lstStyle>
            <a:lvl1pPr marL="0" indent="0">
              <a:buNone/>
              <a:defRPr sz="27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8125883" y="1600200"/>
            <a:ext cx="2844059" cy="3759200"/>
          </a:xfrm>
        </p:spPr>
        <p:txBody>
          <a:bodyPr rtlCol="0" anchor="b">
            <a:normAutofit/>
          </a:bodyPr>
          <a:lstStyle>
            <a:lvl1pPr marL="0" indent="0">
              <a:buNone/>
              <a:defRPr sz="2800">
                <a:solidFill>
                  <a:schemeClr val="accent1">
                    <a:lumMod val="75000"/>
                  </a:schemeClr>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D657E278-1351-48C9-9605-2D393D876B6B}" type="datetime1">
              <a:rPr lang="en-GB" noProof="0" smtClean="0"/>
              <a:t>21/02/2024</a:t>
            </a:fld>
            <a:endParaRPr lang="en-GB" noProof="0"/>
          </a:p>
        </p:txBody>
      </p:sp>
      <p:sp>
        <p:nvSpPr>
          <p:cNvPr id="7" name="Slide Number Placeholder 6"/>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1442985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lvl5pPr>
              <a:defRPr/>
            </a:lvl5pPr>
            <a:lvl6pPr>
              <a:defRPr/>
            </a:lvl6pPr>
            <a:lvl7pPr>
              <a:defRPr/>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49F996BD-E8FE-41A5-BA74-FD137A8E248F}" type="datetime1">
              <a:rPr lang="en-GB" noProof="0" smtClean="0"/>
              <a:t>21/02/2024</a:t>
            </a:fld>
            <a:endParaRPr lang="en-GB" noProof="0"/>
          </a:p>
        </p:txBody>
      </p:sp>
      <p:sp>
        <p:nvSpPr>
          <p:cNvPr id="6" name="Slide Number Placeholder 5"/>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264082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squares"/>
          <p:cNvGrpSpPr/>
          <p:nvPr/>
        </p:nvGrpSpPr>
        <p:grpSpPr>
          <a:xfrm rot="5400000">
            <a:off x="9583007" y="233864"/>
            <a:ext cx="1063300" cy="524046"/>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5" name="bottom graphic"/>
          <p:cNvGrpSpPr/>
          <p:nvPr/>
        </p:nvGrpSpPr>
        <p:grpSpPr>
          <a:xfrm>
            <a:off x="0" y="5395517"/>
            <a:ext cx="12188825" cy="1462483"/>
            <a:chOff x="0" y="4046638"/>
            <a:chExt cx="9144000" cy="1096862"/>
          </a:xfrm>
        </p:grpSpPr>
        <p:sp>
          <p:nvSpPr>
            <p:cNvPr id="16" name="Freeform 15"/>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72"/>
            <p:cNvSpPr/>
            <p:nvPr/>
          </p:nvSpPr>
          <p:spPr bwMode="ltGray">
            <a:xfrm rot="5400000">
              <a:off x="4023569" y="23069"/>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grpSp>
      <p:sp>
        <p:nvSpPr>
          <p:cNvPr id="2" name="Vertical Title 1"/>
          <p:cNvSpPr>
            <a:spLocks noGrp="1"/>
          </p:cNvSpPr>
          <p:nvPr>
            <p:ph type="title" orient="vert"/>
          </p:nvPr>
        </p:nvSpPr>
        <p:spPr>
          <a:xfrm>
            <a:off x="9751060" y="1150514"/>
            <a:ext cx="1828324" cy="5021685"/>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218882" y="1150514"/>
            <a:ext cx="8227457" cy="5021685"/>
          </a:xfrm>
        </p:spPr>
        <p:txBody>
          <a:bodyPr vert="eaVert" rtlCol="0"/>
          <a:lstStyle>
            <a:lvl5pPr>
              <a:defRPr/>
            </a:lvl5pPr>
            <a:lvl6pPr>
              <a:defRPr/>
            </a:lvl6pPr>
            <a:lvl7pPr>
              <a:defRPr/>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C067CF82-6822-4068-A6D3-FCC4185CB529}" type="datetime1">
              <a:rPr lang="en-GB" noProof="0" smtClean="0"/>
              <a:t>21/02/2024</a:t>
            </a:fld>
            <a:endParaRPr lang="en-GB" noProof="0"/>
          </a:p>
        </p:txBody>
      </p:sp>
      <p:sp>
        <p:nvSpPr>
          <p:cNvPr id="6" name="Slide Number Placeholder 5"/>
          <p:cNvSpPr>
            <a:spLocks noGrp="1"/>
          </p:cNvSpPr>
          <p:nvPr>
            <p:ph type="sldNum" sz="quarter" idx="12"/>
          </p:nvPr>
        </p:nvSpPr>
        <p:spPr/>
        <p:txBody>
          <a:bodyPr rtlCol="0"/>
          <a:lstStyle/>
          <a:p>
            <a:pPr rtl="0"/>
            <a:fld id="{34C99D79-8A4B-4031-B1E0-AF26F8EDF2BC}" type="slidenum">
              <a:rPr lang="en-GB" noProof="0" smtClean="0"/>
              <a:t>‹#›</a:t>
            </a:fld>
            <a:endParaRPr lang="en-GB" noProof="0"/>
          </a:p>
        </p:txBody>
      </p:sp>
    </p:spTree>
    <p:extLst>
      <p:ext uri="{BB962C8B-B14F-4D97-AF65-F5344CB8AC3E}">
        <p14:creationId xmlns:p14="http://schemas.microsoft.com/office/powerpoint/2010/main" val="81644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1" name="bottom graphic"/>
          <p:cNvGrpSpPr/>
          <p:nvPr/>
        </p:nvGrpSpPr>
        <p:grpSpPr>
          <a:xfrm>
            <a:off x="0" y="5409216"/>
            <a:ext cx="12188825" cy="1462483"/>
            <a:chOff x="0" y="4056912"/>
            <a:chExt cx="9144000" cy="1096862"/>
          </a:xfrm>
        </p:grpSpPr>
        <p:sp>
          <p:nvSpPr>
            <p:cNvPr id="21" name="Freeform 20"/>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grpSp>
      <p:grpSp>
        <p:nvGrpSpPr>
          <p:cNvPr id="7" name="squares"/>
          <p:cNvGrpSpPr/>
          <p:nvPr/>
        </p:nvGrpSpPr>
        <p:grpSpPr>
          <a:xfrm>
            <a:off x="1" y="800551"/>
            <a:ext cx="1063023" cy="524183"/>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Placeholder 1"/>
          <p:cNvSpPr>
            <a:spLocks noGrp="1"/>
          </p:cNvSpPr>
          <p:nvPr>
            <p:ph type="title"/>
          </p:nvPr>
        </p:nvSpPr>
        <p:spPr>
          <a:xfrm>
            <a:off x="1218883" y="152400"/>
            <a:ext cx="9751060" cy="1295400"/>
          </a:xfrm>
          <a:prstGeom prst="rect">
            <a:avLst/>
          </a:prstGeom>
        </p:spPr>
        <p:txBody>
          <a:bodyPr vert="horz" lIns="121899" tIns="60949" rIns="121899" bIns="60949"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18883" y="1600200"/>
            <a:ext cx="9751060" cy="4572000"/>
          </a:xfrm>
          <a:prstGeom prst="rect">
            <a:avLst/>
          </a:prstGeom>
        </p:spPr>
        <p:txBody>
          <a:bodyPr vert="horz" lIns="121899" tIns="60949" rIns="121899" bIns="60949"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p:cNvSpPr>
            <a:spLocks noGrp="1"/>
          </p:cNvSpPr>
          <p:nvPr>
            <p:ph type="ftr" sz="quarter" idx="3"/>
          </p:nvPr>
        </p:nvSpPr>
        <p:spPr>
          <a:xfrm>
            <a:off x="1218883" y="6448425"/>
            <a:ext cx="8288401" cy="180976"/>
          </a:xfrm>
          <a:prstGeom prst="rect">
            <a:avLst/>
          </a:prstGeom>
        </p:spPr>
        <p:txBody>
          <a:bodyPr vert="horz" lIns="121899" tIns="60949" rIns="121899" bIns="60949" rtlCol="0" anchor="ctr"/>
          <a:lstStyle>
            <a:lvl1pPr algn="l">
              <a:defRPr sz="1200">
                <a:solidFill>
                  <a:schemeClr val="tx1"/>
                </a:solidFill>
              </a:defRPr>
            </a:lvl1pPr>
          </a:lstStyle>
          <a:p>
            <a:pPr rtl="0"/>
            <a:r>
              <a:rPr lang="en-GB" noProof="0"/>
              <a:t>Add a footer</a:t>
            </a:r>
          </a:p>
        </p:txBody>
      </p:sp>
      <p:sp>
        <p:nvSpPr>
          <p:cNvPr id="4" name="Date Placeholder 3"/>
          <p:cNvSpPr>
            <a:spLocks noGrp="1"/>
          </p:cNvSpPr>
          <p:nvPr>
            <p:ph type="dt" sz="half" idx="2"/>
          </p:nvPr>
        </p:nvSpPr>
        <p:spPr>
          <a:xfrm>
            <a:off x="9547913" y="6448425"/>
            <a:ext cx="1422030" cy="180976"/>
          </a:xfrm>
          <a:prstGeom prst="rect">
            <a:avLst/>
          </a:prstGeom>
        </p:spPr>
        <p:txBody>
          <a:bodyPr vert="horz" lIns="121899" tIns="60949" rIns="121899" bIns="60949" rtlCol="0" anchor="ctr"/>
          <a:lstStyle>
            <a:lvl1pPr algn="r">
              <a:defRPr sz="1200">
                <a:solidFill>
                  <a:schemeClr val="tx1"/>
                </a:solidFill>
              </a:defRPr>
            </a:lvl1pPr>
          </a:lstStyle>
          <a:p>
            <a:pPr rtl="0"/>
            <a:fld id="{500400D0-6917-41A8-A37B-B5DE7A2F754E}" type="datetime1">
              <a:rPr lang="en-GB" noProof="0" smtClean="0"/>
              <a:t>21/02/2024</a:t>
            </a:fld>
            <a:endParaRPr lang="en-GB" noProof="0"/>
          </a:p>
        </p:txBody>
      </p:sp>
      <p:sp>
        <p:nvSpPr>
          <p:cNvPr id="6" name="Slide Number Placeholder 5"/>
          <p:cNvSpPr>
            <a:spLocks noGrp="1"/>
          </p:cNvSpPr>
          <p:nvPr>
            <p:ph type="sldNum" sz="quarter" idx="4"/>
          </p:nvPr>
        </p:nvSpPr>
        <p:spPr>
          <a:xfrm>
            <a:off x="11071516" y="6448425"/>
            <a:ext cx="812588" cy="180976"/>
          </a:xfrm>
          <a:prstGeom prst="rect">
            <a:avLst/>
          </a:prstGeom>
        </p:spPr>
        <p:txBody>
          <a:bodyPr vert="horz" lIns="121899" tIns="60949" rIns="121899" bIns="60949" rtlCol="0" anchor="ctr"/>
          <a:lstStyle>
            <a:lvl1pPr algn="r">
              <a:defRPr sz="1200">
                <a:solidFill>
                  <a:schemeClr val="tx1"/>
                </a:solidFill>
              </a:defRPr>
            </a:lvl1pPr>
          </a:lstStyle>
          <a:p>
            <a:pPr rtl="0"/>
            <a:fld id="{34C99D79-8A4B-4031-B1E0-AF26F8EDF2BC}" type="slidenum">
              <a:rPr lang="en-GB" noProof="0" smtClean="0"/>
              <a:pPr rtl="0"/>
              <a:t>‹#›</a:t>
            </a:fld>
            <a:endParaRPr lang="en-GB" noProof="0"/>
          </a:p>
        </p:txBody>
      </p:sp>
    </p:spTree>
    <p:extLst>
      <p:ext uri="{BB962C8B-B14F-4D97-AF65-F5344CB8AC3E}">
        <p14:creationId xmlns:p14="http://schemas.microsoft.com/office/powerpoint/2010/main" val="1782682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800"/>
        </a:spcBef>
        <a:buClr>
          <a:schemeClr val="accent1">
            <a:lumMod val="75000"/>
          </a:schemeClr>
        </a:buClr>
        <a:buFont typeface="Arial" pitchFamily="34" charset="0"/>
        <a:buChar char="•"/>
        <a:defRPr sz="2800" kern="1200">
          <a:solidFill>
            <a:schemeClr val="tx1"/>
          </a:solidFill>
          <a:latin typeface="+mn-lt"/>
          <a:ea typeface="+mn-ea"/>
          <a:cs typeface="+mn-cs"/>
        </a:defRPr>
      </a:lvl1pPr>
      <a:lvl2pPr marL="755772" indent="-304747" algn="l" defTabSz="1218987" rtl="0" eaLnBrk="1" latinLnBrk="0" hangingPunct="1">
        <a:lnSpc>
          <a:spcPct val="90000"/>
        </a:lnSpc>
        <a:spcBef>
          <a:spcPts val="1200"/>
        </a:spcBef>
        <a:buClr>
          <a:schemeClr val="accent1">
            <a:lumMod val="75000"/>
          </a:schemeClr>
        </a:buClr>
        <a:buFont typeface="Arial" pitchFamily="34" charset="0"/>
        <a:buChar char="–"/>
        <a:defRPr sz="2400" kern="1200">
          <a:solidFill>
            <a:schemeClr val="tx1"/>
          </a:solidFill>
          <a:latin typeface="+mn-lt"/>
          <a:ea typeface="+mn-ea"/>
          <a:cs typeface="+mn-cs"/>
        </a:defRPr>
      </a:lvl2pPr>
      <a:lvl3pPr marL="120679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3pPr>
      <a:lvl4pPr marL="1657822"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4pPr>
      <a:lvl5pPr marL="210884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5pPr>
      <a:lvl6pPr marL="255987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6pPr>
      <a:lvl7pPr marL="301089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7pPr>
      <a:lvl8pPr marL="346192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8pPr>
      <a:lvl9pPr marL="391294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pixabay.com/en/heart-fruit-isolated-healthy-eat-1480779/" TargetMode="External"/><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7/06/relationships/model3d" Target="../media/model3d1.glb"/><Relationship Id="rId1" Type="http://schemas.openxmlformats.org/officeDocument/2006/relationships/slideLayout" Target="../slideLayouts/slideLayout5.xml"/><Relationship Id="rId5" Type="http://schemas.openxmlformats.org/officeDocument/2006/relationships/image" Target="../media/image5.png"/><Relationship Id="rId4" Type="http://schemas.microsoft.com/office/2017/06/relationships/model3d" Target="../media/model3d2.glb"/></Relationships>
</file>

<file path=ppt/slides/_rels/slide5.xml.rels><?xml version="1.0" encoding="UTF-8" standalone="yes"?>
<Relationships xmlns="http://schemas.openxmlformats.org/package/2006/relationships"><Relationship Id="rId3" Type="http://schemas.microsoft.com/office/2017/06/relationships/model3d" Target="../media/model3d3.glb"/><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7.png"/><Relationship Id="rId5" Type="http://schemas.microsoft.com/office/2017/06/relationships/model3d" Target="../media/model3d4.glb"/><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hyperlink" Target="https://www.publicdomainpictures.net/en/view-image.php?image=350019&amp;picture=close-up-red-beans-background" TargetMode="External"/><Relationship Id="rId7" Type="http://schemas.openxmlformats.org/officeDocument/2006/relationships/image" Target="../media/image11.jpeg"/><Relationship Id="rId2" Type="http://schemas.openxmlformats.org/officeDocument/2006/relationships/image" Target="../media/image8.jpeg"/><Relationship Id="rId1" Type="http://schemas.openxmlformats.org/officeDocument/2006/relationships/slideLayout" Target="../slideLayouts/slideLayout8.xml"/><Relationship Id="rId6" Type="http://schemas.openxmlformats.org/officeDocument/2006/relationships/image" Target="../media/image10.jpeg"/><Relationship Id="rId5" Type="http://schemas.openxmlformats.org/officeDocument/2006/relationships/hyperlink" Target="https://www.publicdomainpictures.net/en/view-image.php?image=199311&amp;picture=strawberry-and-other-berries"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microsoft.com/office/2017/06/relationships/model3d" Target="../media/model3d5.glb"/><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microsoft.com/office/2017/06/relationships/model3d" Target="../media/model3d6.glb"/><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hyperlink" Target="https://youtu.be/CSHO9VdVRfg?si=suTpcH54mBM32dEf" TargetMode="External"/><Relationship Id="rId2" Type="http://schemas.openxmlformats.org/officeDocument/2006/relationships/slideLayout" Target="../slideLayouts/slideLayout2.xml"/><Relationship Id="rId1" Type="http://schemas.openxmlformats.org/officeDocument/2006/relationships/video" Target="https://www.youtube.com/embed/CSHO9VdVRfg?feature=oembed"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microsoft.com/office/2017/06/relationships/model3d" Target="../media/model3d7.glb"/><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live-well/eat-well/how-to-eat-a-balanced-diet/eight-tips-for-healthy-eating/" TargetMode="External"/><Relationship Id="rId2" Type="http://schemas.openxmlformats.org/officeDocument/2006/relationships/hyperlink" Target="https://www.deseret.com/2023/9/1/23853988/superfoods-benefits-brain-metal-health" TargetMode="External"/><Relationship Id="rId1" Type="http://schemas.openxmlformats.org/officeDocument/2006/relationships/slideLayout" Target="../slideLayouts/slideLayout2.xml"/><Relationship Id="rId4" Type="http://schemas.openxmlformats.org/officeDocument/2006/relationships/hyperlink" Target="https://www.healthline.com/health/fitness-exercise-eating-healthy#breakfa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Rainbow of fresh vegetables and fruits">
            <a:extLst>
              <a:ext uri="{FF2B5EF4-FFF2-40B4-BE49-F238E27FC236}">
                <a16:creationId xmlns:a16="http://schemas.microsoft.com/office/drawing/2014/main" id="{B9B949D1-685B-8E58-83A5-5D226CAA84B2}"/>
              </a:ext>
            </a:extLst>
          </p:cNvPr>
          <p:cNvPicPr>
            <a:picLocks noChangeAspect="1"/>
          </p:cNvPicPr>
          <p:nvPr/>
        </p:nvPicPr>
        <p:blipFill>
          <a:blip r:embed="rId3">
            <a:alphaModFix/>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852823" y="0"/>
            <a:ext cx="10336002" cy="6858000"/>
          </a:xfrm>
          <a:prstGeom prst="rect">
            <a:avLst/>
          </a:prstGeom>
        </p:spPr>
      </p:pic>
      <p:sp>
        <p:nvSpPr>
          <p:cNvPr id="2" name="Title 1"/>
          <p:cNvSpPr>
            <a:spLocks noGrp="1"/>
          </p:cNvSpPr>
          <p:nvPr>
            <p:ph type="ctrTitle"/>
          </p:nvPr>
        </p:nvSpPr>
        <p:spPr>
          <a:xfrm>
            <a:off x="1752190" y="442162"/>
            <a:ext cx="9141619" cy="2208954"/>
          </a:xfrm>
          <a:solidFill>
            <a:schemeClr val="bg1"/>
          </a:solidFill>
        </p:spPr>
        <p:txBody>
          <a:bodyPr rtlCol="0"/>
          <a:lstStyle/>
          <a:p>
            <a:pPr algn="ctr"/>
            <a:r>
              <a:rPr lang="en-GB" sz="5400" dirty="0"/>
              <a:t>The importance of Food and Fitness for our body’s </a:t>
            </a:r>
            <a:r>
              <a:rPr lang="en-GB" sz="5400"/>
              <a:t>and general health</a:t>
            </a:r>
            <a:endParaRPr lang="en-GB" sz="5400" dirty="0"/>
          </a:p>
        </p:txBody>
      </p:sp>
      <p:sp>
        <p:nvSpPr>
          <p:cNvPr id="3" name="Subtitle 2"/>
          <p:cNvSpPr>
            <a:spLocks noGrp="1"/>
          </p:cNvSpPr>
          <p:nvPr>
            <p:ph type="subTitle" idx="1"/>
          </p:nvPr>
        </p:nvSpPr>
        <p:spPr>
          <a:xfrm>
            <a:off x="1752190" y="2791761"/>
            <a:ext cx="9141619" cy="886344"/>
          </a:xfrm>
          <a:solidFill>
            <a:schemeClr val="bg1"/>
          </a:solidFill>
        </p:spPr>
        <p:txBody>
          <a:bodyPr rtlCol="0">
            <a:normAutofit fontScale="85000" lnSpcReduction="20000"/>
          </a:bodyPr>
          <a:lstStyle/>
          <a:p>
            <a:pPr algn="ctr" rtl="0"/>
            <a:r>
              <a:rPr lang="en-GB" dirty="0"/>
              <a:t>By Francesca Hart</a:t>
            </a:r>
          </a:p>
          <a:p>
            <a:pPr algn="ctr" rtl="0"/>
            <a:r>
              <a:rPr lang="en-GB" dirty="0"/>
              <a:t>2300151</a:t>
            </a:r>
          </a:p>
        </p:txBody>
      </p:sp>
    </p:spTree>
    <p:extLst>
      <p:ext uri="{BB962C8B-B14F-4D97-AF65-F5344CB8AC3E}">
        <p14:creationId xmlns:p14="http://schemas.microsoft.com/office/powerpoint/2010/main" val="2801835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A318E-91EB-0C68-C113-08EEF05373ED}"/>
              </a:ext>
            </a:extLst>
          </p:cNvPr>
          <p:cNvSpPr>
            <a:spLocks noGrp="1"/>
          </p:cNvSpPr>
          <p:nvPr>
            <p:ph idx="1"/>
          </p:nvPr>
        </p:nvSpPr>
        <p:spPr>
          <a:xfrm>
            <a:off x="3094380" y="2185682"/>
            <a:ext cx="6000064" cy="3665621"/>
          </a:xfrm>
        </p:spPr>
        <p:txBody>
          <a:bodyPr vert="horz" lIns="121899" tIns="60949" rIns="121899" bIns="60949" rtlCol="0" anchor="t">
            <a:normAutofit/>
          </a:bodyPr>
          <a:lstStyle/>
          <a:p>
            <a:pPr marL="0" indent="0" algn="ctr">
              <a:buNone/>
            </a:pPr>
            <a:r>
              <a:rPr lang="en-GB" sz="3200">
                <a:solidFill>
                  <a:srgbClr val="555555"/>
                </a:solidFill>
                <a:latin typeface="MindMeridian-Regular"/>
              </a:rPr>
              <a:t>Today I'm going to be telling you ways in which food and fitness can improve your health and how important it is to have a balance, making you feel motivated and happier!</a:t>
            </a:r>
            <a:endParaRPr lang="en-US" sz="3200"/>
          </a:p>
        </p:txBody>
      </p:sp>
      <p:sp>
        <p:nvSpPr>
          <p:cNvPr id="5" name="Title 4">
            <a:extLst>
              <a:ext uri="{FF2B5EF4-FFF2-40B4-BE49-F238E27FC236}">
                <a16:creationId xmlns:a16="http://schemas.microsoft.com/office/drawing/2014/main" id="{B9068BFB-B993-33F8-6F1E-72FB59BC7E63}"/>
              </a:ext>
            </a:extLst>
          </p:cNvPr>
          <p:cNvSpPr>
            <a:spLocks noGrp="1"/>
          </p:cNvSpPr>
          <p:nvPr>
            <p:ph type="title"/>
          </p:nvPr>
        </p:nvSpPr>
        <p:spPr/>
        <p:txBody>
          <a:bodyPr/>
          <a:lstStyle/>
          <a:p>
            <a:pPr algn="ctr"/>
            <a:r>
              <a:rPr lang="en-US" b="1" i="1"/>
              <a:t>Introduction</a:t>
            </a:r>
          </a:p>
        </p:txBody>
      </p:sp>
      <p:sp>
        <p:nvSpPr>
          <p:cNvPr id="6" name="Frame 5">
            <a:extLst>
              <a:ext uri="{FF2B5EF4-FFF2-40B4-BE49-F238E27FC236}">
                <a16:creationId xmlns:a16="http://schemas.microsoft.com/office/drawing/2014/main" id="{CF7B2779-37FE-1444-C1C2-EF50CED07A1F}"/>
              </a:ext>
            </a:extLst>
          </p:cNvPr>
          <p:cNvSpPr/>
          <p:nvPr/>
        </p:nvSpPr>
        <p:spPr>
          <a:xfrm>
            <a:off x="2130323" y="1829892"/>
            <a:ext cx="8002365" cy="3304732"/>
          </a:xfrm>
          <a:prstGeom prst="frame">
            <a:avLst>
              <a:gd name="adj1" fmla="val 709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2359397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D58D4-0E4C-3607-DE57-0889F8EF08F9}"/>
              </a:ext>
            </a:extLst>
          </p:cNvPr>
          <p:cNvSpPr>
            <a:spLocks noGrp="1"/>
          </p:cNvSpPr>
          <p:nvPr>
            <p:ph type="title"/>
          </p:nvPr>
        </p:nvSpPr>
        <p:spPr>
          <a:xfrm>
            <a:off x="1141412" y="152400"/>
            <a:ext cx="9751060" cy="1295400"/>
          </a:xfrm>
        </p:spPr>
        <p:txBody>
          <a:bodyPr anchor="b">
            <a:normAutofit/>
          </a:bodyPr>
          <a:lstStyle/>
          <a:p>
            <a:r>
              <a:rPr lang="en-GB"/>
              <a:t>Diet &amp; Food Groups</a:t>
            </a:r>
          </a:p>
        </p:txBody>
      </p:sp>
      <p:pic>
        <p:nvPicPr>
          <p:cNvPr id="9" name="Content Placeholder 8" descr="A heart shaped fruit arrangement&#10;&#10;Description automatically generated">
            <a:extLst>
              <a:ext uri="{FF2B5EF4-FFF2-40B4-BE49-F238E27FC236}">
                <a16:creationId xmlns:a16="http://schemas.microsoft.com/office/drawing/2014/main" id="{317104AE-9C21-DD08-92D8-1DADDA21E18A}"/>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85900" y="1508280"/>
            <a:ext cx="4001057" cy="4431940"/>
          </a:xfrm>
        </p:spPr>
      </p:pic>
      <p:graphicFrame>
        <p:nvGraphicFramePr>
          <p:cNvPr id="5" name="Content Placeholder 4">
            <a:extLst>
              <a:ext uri="{FF2B5EF4-FFF2-40B4-BE49-F238E27FC236}">
                <a16:creationId xmlns:a16="http://schemas.microsoft.com/office/drawing/2014/main" id="{7FCC031F-4DE0-2C88-6328-119F3E50F5B6}"/>
              </a:ext>
            </a:extLst>
          </p:cNvPr>
          <p:cNvGraphicFramePr>
            <a:graphicFrameLocks noGrp="1"/>
          </p:cNvGraphicFramePr>
          <p:nvPr>
            <p:ph sz="half" idx="1"/>
            <p:extLst>
              <p:ext uri="{D42A27DB-BD31-4B8C-83A1-F6EECF244321}">
                <p14:modId xmlns:p14="http://schemas.microsoft.com/office/powerpoint/2010/main" val="218739558"/>
              </p:ext>
            </p:extLst>
          </p:nvPr>
        </p:nvGraphicFramePr>
        <p:xfrm>
          <a:off x="1141412" y="1600200"/>
          <a:ext cx="4875530" cy="4572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0DC51CD5-E1FB-5DD1-10A6-63311AC0DAD6}"/>
              </a:ext>
            </a:extLst>
          </p:cNvPr>
          <p:cNvSpPr txBox="1"/>
          <p:nvPr/>
        </p:nvSpPr>
        <p:spPr>
          <a:xfrm>
            <a:off x="6003522" y="372832"/>
            <a:ext cx="3672407" cy="2677656"/>
          </a:xfrm>
          <a:prstGeom prst="rect">
            <a:avLst/>
          </a:prstGeom>
          <a:solidFill>
            <a:schemeClr val="accent1"/>
          </a:solidFill>
          <a:effectLst>
            <a:glow rad="1905000">
              <a:schemeClr val="accent1">
                <a:lumMod val="40000"/>
                <a:lumOff val="60000"/>
                <a:alpha val="40000"/>
              </a:schemeClr>
            </a:glow>
          </a:effectLst>
          <a:scene3d>
            <a:camera prst="orthographicFront"/>
            <a:lightRig rig="flood" dir="t"/>
          </a:scene3d>
          <a:sp3d prstMaterial="flat">
            <a:bevelT prst="angle"/>
          </a:sp3d>
        </p:spPr>
        <p:txBody>
          <a:bodyPr wrap="square" rtlCol="0">
            <a:spAutoFit/>
          </a:bodyPr>
          <a:lstStyle/>
          <a:p>
            <a:pPr algn="ctr"/>
            <a:r>
              <a:rPr lang="en-US"/>
              <a:t>Here we have the 5 main food groups, each one of them plays a very important role in our health and without them we simply wouldn’t function.</a:t>
            </a:r>
          </a:p>
        </p:txBody>
      </p:sp>
      <p:sp>
        <p:nvSpPr>
          <p:cNvPr id="12" name="TextBox 11">
            <a:extLst>
              <a:ext uri="{FF2B5EF4-FFF2-40B4-BE49-F238E27FC236}">
                <a16:creationId xmlns:a16="http://schemas.microsoft.com/office/drawing/2014/main" id="{11F5B6C9-97BB-8E28-C7E9-D4C18E2E1091}"/>
              </a:ext>
            </a:extLst>
          </p:cNvPr>
          <p:cNvSpPr txBox="1"/>
          <p:nvPr/>
        </p:nvSpPr>
        <p:spPr>
          <a:xfrm>
            <a:off x="10283687" y="5022574"/>
            <a:ext cx="184731" cy="461665"/>
          </a:xfrm>
          <a:prstGeom prst="rect">
            <a:avLst/>
          </a:prstGeom>
          <a:noFill/>
        </p:spPr>
        <p:txBody>
          <a:bodyPr wrap="none" rtlCol="0">
            <a:spAutoFit/>
          </a:bodyPr>
          <a:lstStyle/>
          <a:p>
            <a:endParaRPr lang="en-US"/>
          </a:p>
        </p:txBody>
      </p:sp>
      <p:sp>
        <p:nvSpPr>
          <p:cNvPr id="13" name="Oval 12">
            <a:extLst>
              <a:ext uri="{FF2B5EF4-FFF2-40B4-BE49-F238E27FC236}">
                <a16:creationId xmlns:a16="http://schemas.microsoft.com/office/drawing/2014/main" id="{06192278-2AC1-E085-A2C4-2BDAB78555A7}"/>
              </a:ext>
            </a:extLst>
          </p:cNvPr>
          <p:cNvSpPr/>
          <p:nvPr/>
        </p:nvSpPr>
        <p:spPr>
          <a:xfrm>
            <a:off x="8492530" y="2264380"/>
            <a:ext cx="3399927" cy="3314160"/>
          </a:xfrm>
          <a:prstGeom prst="ellipse">
            <a:avLst/>
          </a:pr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0" i="0" u="none" strike="noStrike">
                <a:solidFill>
                  <a:srgbClr val="4D5156"/>
                </a:solidFill>
                <a:effectLst/>
                <a:latin typeface="Google Sans"/>
              </a:rPr>
              <a:t> </a:t>
            </a:r>
            <a:r>
              <a:rPr lang="en-GB">
                <a:solidFill>
                  <a:schemeClr val="tx1"/>
                </a:solidFill>
                <a:latin typeface="Google Sans"/>
              </a:rPr>
              <a:t>Did you know, </a:t>
            </a:r>
            <a:r>
              <a:rPr lang="en-GB">
                <a:solidFill>
                  <a:srgbClr val="111111"/>
                </a:solidFill>
                <a:latin typeface="TiemposTextWeb"/>
              </a:rPr>
              <a:t>unhealthy</a:t>
            </a:r>
            <a:r>
              <a:rPr lang="en-GB" b="0" i="0" u="none" strike="noStrike">
                <a:solidFill>
                  <a:srgbClr val="111111"/>
                </a:solidFill>
                <a:effectLst/>
                <a:latin typeface="TiemposTextWeb"/>
              </a:rPr>
              <a:t> diets full of processed foods cost £1.50 more a day than healthy ones full of whole </a:t>
            </a:r>
            <a:r>
              <a:rPr lang="en-GB">
                <a:solidFill>
                  <a:srgbClr val="111111"/>
                </a:solidFill>
                <a:latin typeface="TiemposTextWeb"/>
              </a:rPr>
              <a:t>foods!</a:t>
            </a:r>
            <a:endParaRPr lang="en-US">
              <a:solidFill>
                <a:schemeClr val="tx1"/>
              </a:solidFill>
            </a:endParaRPr>
          </a:p>
        </p:txBody>
      </p:sp>
      <p:sp>
        <p:nvSpPr>
          <p:cNvPr id="94" name="TextBox 93">
            <a:extLst>
              <a:ext uri="{FF2B5EF4-FFF2-40B4-BE49-F238E27FC236}">
                <a16:creationId xmlns:a16="http://schemas.microsoft.com/office/drawing/2014/main" id="{675145B2-2BA3-D106-5FA5-2F52E81E52A6}"/>
              </a:ext>
            </a:extLst>
          </p:cNvPr>
          <p:cNvSpPr txBox="1"/>
          <p:nvPr/>
        </p:nvSpPr>
        <p:spPr>
          <a:xfrm>
            <a:off x="10568302" y="575757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lumMod val="50000"/>
                  </a:schemeClr>
                </a:solidFill>
              </a:rPr>
              <a:t>(Dwyer, 2013)</a:t>
            </a:r>
          </a:p>
        </p:txBody>
      </p:sp>
    </p:spTree>
    <p:extLst>
      <p:ext uri="{BB962C8B-B14F-4D97-AF65-F5344CB8AC3E}">
        <p14:creationId xmlns:p14="http://schemas.microsoft.com/office/powerpoint/2010/main" val="22922545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5072CFE-4581-B5BB-66E1-82A4C256D3E1}"/>
              </a:ext>
            </a:extLst>
          </p:cNvPr>
          <p:cNvSpPr>
            <a:spLocks noGrp="1"/>
          </p:cNvSpPr>
          <p:nvPr>
            <p:ph type="body" idx="1"/>
          </p:nvPr>
        </p:nvSpPr>
        <p:spPr>
          <a:xfrm>
            <a:off x="653447" y="1913469"/>
            <a:ext cx="4875530" cy="816429"/>
          </a:xfrm>
        </p:spPr>
        <p:txBody>
          <a:bodyPr/>
          <a:lstStyle/>
          <a:p>
            <a:r>
              <a:rPr lang="en-US"/>
              <a:t>Daily Intake for Carbs</a:t>
            </a:r>
          </a:p>
        </p:txBody>
      </p:sp>
      <p:sp>
        <p:nvSpPr>
          <p:cNvPr id="4" name="Content Placeholder 3">
            <a:extLst>
              <a:ext uri="{FF2B5EF4-FFF2-40B4-BE49-F238E27FC236}">
                <a16:creationId xmlns:a16="http://schemas.microsoft.com/office/drawing/2014/main" id="{4C4328E3-50CA-7ABF-364D-62AE477D2134}"/>
              </a:ext>
            </a:extLst>
          </p:cNvPr>
          <p:cNvSpPr>
            <a:spLocks noGrp="1"/>
          </p:cNvSpPr>
          <p:nvPr>
            <p:ph sz="half" idx="2"/>
          </p:nvPr>
        </p:nvSpPr>
        <p:spPr>
          <a:xfrm>
            <a:off x="657384" y="2732640"/>
            <a:ext cx="4875530" cy="1808088"/>
          </a:xfrm>
        </p:spPr>
        <p:txBody>
          <a:bodyPr vert="horz" lIns="121899" tIns="60949" rIns="121899" bIns="60949" rtlCol="0" anchor="t">
            <a:normAutofit fontScale="85000" lnSpcReduction="20000"/>
          </a:bodyPr>
          <a:lstStyle/>
          <a:p>
            <a:pPr marL="304165" indent="-304165"/>
            <a:r>
              <a:rPr lang="en-GB" b="0" i="0" u="none" strike="noStrike">
                <a:solidFill>
                  <a:srgbClr val="202124"/>
                </a:solidFill>
                <a:effectLst/>
                <a:latin typeface="Google Sans"/>
              </a:rPr>
              <a:t>Between 900 and 1,300 of our calories should be from carbohydrates.</a:t>
            </a:r>
            <a:r>
              <a:rPr lang="en-GB">
                <a:solidFill>
                  <a:srgbClr val="202124"/>
                </a:solidFill>
                <a:latin typeface="Google Sans"/>
              </a:rPr>
              <a:t> </a:t>
            </a:r>
            <a:endParaRPr lang="en-US"/>
          </a:p>
          <a:p>
            <a:pPr marL="304165" indent="-304165"/>
            <a:r>
              <a:rPr lang="en-GB">
                <a:solidFill>
                  <a:srgbClr val="202124"/>
                </a:solidFill>
                <a:latin typeface="Google Sans"/>
              </a:rPr>
              <a:t>That is around</a:t>
            </a:r>
            <a:r>
              <a:rPr lang="en-GB" b="0" i="0" u="none" strike="noStrike">
                <a:solidFill>
                  <a:srgbClr val="202124"/>
                </a:solidFill>
                <a:effectLst/>
                <a:latin typeface="Google Sans"/>
              </a:rPr>
              <a:t> </a:t>
            </a:r>
            <a:r>
              <a:rPr lang="en-GB" b="0" i="0" u="none" strike="noStrike">
                <a:solidFill>
                  <a:srgbClr val="040C28"/>
                </a:solidFill>
                <a:effectLst/>
                <a:latin typeface="Google Sans"/>
              </a:rPr>
              <a:t>between 225 and 325 grams of carbs per day.</a:t>
            </a:r>
            <a:endParaRPr lang="en-US"/>
          </a:p>
        </p:txBody>
      </p:sp>
      <p:sp>
        <p:nvSpPr>
          <p:cNvPr id="5" name="Text Placeholder 4">
            <a:extLst>
              <a:ext uri="{FF2B5EF4-FFF2-40B4-BE49-F238E27FC236}">
                <a16:creationId xmlns:a16="http://schemas.microsoft.com/office/drawing/2014/main" id="{1A0B1141-A3CF-2FED-8D37-FD8B356D61A9}"/>
              </a:ext>
            </a:extLst>
          </p:cNvPr>
          <p:cNvSpPr>
            <a:spLocks noGrp="1"/>
          </p:cNvSpPr>
          <p:nvPr>
            <p:ph type="body" sz="quarter" idx="3"/>
          </p:nvPr>
        </p:nvSpPr>
        <p:spPr>
          <a:xfrm>
            <a:off x="6310731" y="1870066"/>
            <a:ext cx="4875530" cy="816429"/>
          </a:xfrm>
        </p:spPr>
        <p:txBody>
          <a:bodyPr/>
          <a:lstStyle/>
          <a:p>
            <a:r>
              <a:rPr lang="en-US"/>
              <a:t>Daily Intake for Proteins</a:t>
            </a:r>
          </a:p>
        </p:txBody>
      </p:sp>
      <p:sp>
        <p:nvSpPr>
          <p:cNvPr id="6" name="Content Placeholder 5">
            <a:extLst>
              <a:ext uri="{FF2B5EF4-FFF2-40B4-BE49-F238E27FC236}">
                <a16:creationId xmlns:a16="http://schemas.microsoft.com/office/drawing/2014/main" id="{985805B3-D744-080A-7118-9B952ED2A8FF}"/>
              </a:ext>
            </a:extLst>
          </p:cNvPr>
          <p:cNvSpPr>
            <a:spLocks noGrp="1"/>
          </p:cNvSpPr>
          <p:nvPr>
            <p:ph sz="quarter" idx="4"/>
          </p:nvPr>
        </p:nvSpPr>
        <p:spPr>
          <a:xfrm>
            <a:off x="6246265" y="2622171"/>
            <a:ext cx="4875530" cy="3104231"/>
          </a:xfrm>
        </p:spPr>
        <p:txBody>
          <a:bodyPr vert="horz" lIns="121899" tIns="60949" rIns="121899" bIns="60949" rtlCol="0" anchor="t">
            <a:normAutofit fontScale="85000" lnSpcReduction="20000"/>
          </a:bodyPr>
          <a:lstStyle/>
          <a:p>
            <a:pPr marL="304165" indent="-304165"/>
            <a:r>
              <a:rPr lang="en-GB" b="0" i="0" u="none" strike="noStrike">
                <a:solidFill>
                  <a:srgbClr val="202124"/>
                </a:solidFill>
                <a:effectLst/>
                <a:latin typeface="Google Sans"/>
              </a:rPr>
              <a:t>Most adults need to consume around </a:t>
            </a:r>
            <a:r>
              <a:rPr lang="en-GB" b="0" i="0" u="none" strike="noStrike">
                <a:solidFill>
                  <a:srgbClr val="040C28"/>
                </a:solidFill>
                <a:effectLst/>
                <a:latin typeface="Google Sans"/>
              </a:rPr>
              <a:t>0.75g of protein per day</a:t>
            </a:r>
            <a:r>
              <a:rPr lang="en-GB" b="0" i="0" u="none" strike="noStrike">
                <a:solidFill>
                  <a:srgbClr val="202124"/>
                </a:solidFill>
                <a:effectLst/>
                <a:latin typeface="Google Sans"/>
              </a:rPr>
              <a:t> </a:t>
            </a:r>
            <a:endParaRPr lang="en-US"/>
          </a:p>
          <a:p>
            <a:pPr marL="304165" indent="-304165"/>
            <a:r>
              <a:rPr lang="en-GB">
                <a:solidFill>
                  <a:srgbClr val="202124"/>
                </a:solidFill>
                <a:latin typeface="Google Sans"/>
              </a:rPr>
              <a:t>F</a:t>
            </a:r>
            <a:r>
              <a:rPr lang="en-GB" b="0" i="0" u="none" strike="noStrike">
                <a:solidFill>
                  <a:srgbClr val="202124"/>
                </a:solidFill>
                <a:effectLst/>
                <a:latin typeface="Google Sans"/>
              </a:rPr>
              <a:t>or the average woman, this is 45g</a:t>
            </a:r>
          </a:p>
          <a:p>
            <a:pPr marL="304165" indent="-304165"/>
            <a:r>
              <a:rPr lang="en-GB" b="0" i="0" u="none" strike="noStrike">
                <a:solidFill>
                  <a:srgbClr val="202124"/>
                </a:solidFill>
                <a:effectLst/>
                <a:latin typeface="Google Sans"/>
              </a:rPr>
              <a:t>For the average man this is 55g</a:t>
            </a:r>
            <a:r>
              <a:rPr lang="en-GB">
                <a:solidFill>
                  <a:srgbClr val="202124"/>
                </a:solidFill>
                <a:latin typeface="Google Sans"/>
              </a:rPr>
              <a:t> </a:t>
            </a:r>
            <a:endParaRPr lang="en-GB" b="0" i="0" u="none" strike="noStrike">
              <a:solidFill>
                <a:srgbClr val="202124"/>
              </a:solidFill>
              <a:effectLst/>
              <a:latin typeface="Google Sans"/>
            </a:endParaRPr>
          </a:p>
          <a:p>
            <a:pPr marL="304165" indent="-304165"/>
            <a:r>
              <a:rPr lang="en-GB" b="0" i="0" u="none" strike="noStrike">
                <a:solidFill>
                  <a:srgbClr val="202124"/>
                </a:solidFill>
                <a:effectLst/>
                <a:latin typeface="Google Sans"/>
              </a:rPr>
              <a:t>That’s around two portions of meat, fish, nuts or tofu per day.</a:t>
            </a:r>
            <a:endParaRPr lang="en-US"/>
          </a:p>
        </p:txBody>
      </p:sp>
      <p:sp>
        <p:nvSpPr>
          <p:cNvPr id="10" name="Frame 9">
            <a:extLst>
              <a:ext uri="{FF2B5EF4-FFF2-40B4-BE49-F238E27FC236}">
                <a16:creationId xmlns:a16="http://schemas.microsoft.com/office/drawing/2014/main" id="{088A0D5D-161A-31D1-4E2A-749B9DB6C1A8}"/>
              </a:ext>
            </a:extLst>
          </p:cNvPr>
          <p:cNvSpPr/>
          <p:nvPr/>
        </p:nvSpPr>
        <p:spPr>
          <a:xfrm>
            <a:off x="5942560" y="1772695"/>
            <a:ext cx="5059544" cy="3727977"/>
          </a:xfrm>
          <a:prstGeom prst="frame">
            <a:avLst>
              <a:gd name="adj1" fmla="val 577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S">
              <a:solidFill>
                <a:schemeClr val="tx1"/>
              </a:solidFill>
            </a:endParaRPr>
          </a:p>
        </p:txBody>
      </p:sp>
      <p:sp>
        <p:nvSpPr>
          <p:cNvPr id="11" name="Left Bracket 10">
            <a:extLst>
              <a:ext uri="{FF2B5EF4-FFF2-40B4-BE49-F238E27FC236}">
                <a16:creationId xmlns:a16="http://schemas.microsoft.com/office/drawing/2014/main" id="{FFEE72AE-63EB-B9E5-5B9D-08FB2D2090E5}"/>
              </a:ext>
            </a:extLst>
          </p:cNvPr>
          <p:cNvSpPr/>
          <p:nvPr/>
        </p:nvSpPr>
        <p:spPr>
          <a:xfrm flipH="1" flipV="1">
            <a:off x="5342159" y="1943611"/>
            <a:ext cx="364604" cy="2329165"/>
          </a:xfrm>
          <a:prstGeom prst="leftBracket">
            <a:avLst>
              <a:gd name="adj"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ES"/>
          </a:p>
        </p:txBody>
      </p:sp>
      <p:sp>
        <p:nvSpPr>
          <p:cNvPr id="9" name="Title 8">
            <a:extLst>
              <a:ext uri="{FF2B5EF4-FFF2-40B4-BE49-F238E27FC236}">
                <a16:creationId xmlns:a16="http://schemas.microsoft.com/office/drawing/2014/main" id="{30F8C103-9D9C-0CD0-708F-9CB832D1F1B4}"/>
              </a:ext>
            </a:extLst>
          </p:cNvPr>
          <p:cNvSpPr>
            <a:spLocks noGrp="1"/>
          </p:cNvSpPr>
          <p:nvPr>
            <p:ph type="title"/>
          </p:nvPr>
        </p:nvSpPr>
        <p:spPr/>
        <p:txBody>
          <a:bodyPr/>
          <a:lstStyle/>
          <a:p>
            <a:r>
              <a:rPr lang="en-US"/>
              <a:t>How much should we have in our diets? </a:t>
            </a:r>
          </a:p>
        </p:txBody>
      </p:sp>
      <p:sp>
        <p:nvSpPr>
          <p:cNvPr id="12" name="Left Bracket 11">
            <a:extLst>
              <a:ext uri="{FF2B5EF4-FFF2-40B4-BE49-F238E27FC236}">
                <a16:creationId xmlns:a16="http://schemas.microsoft.com/office/drawing/2014/main" id="{125F5D17-8558-2561-EE77-D687A26C5CEA}"/>
              </a:ext>
            </a:extLst>
          </p:cNvPr>
          <p:cNvSpPr/>
          <p:nvPr/>
        </p:nvSpPr>
        <p:spPr>
          <a:xfrm flipV="1">
            <a:off x="374959" y="1874137"/>
            <a:ext cx="458563" cy="2329165"/>
          </a:xfrm>
          <a:prstGeom prst="leftBracket">
            <a:avLst>
              <a:gd name="adj"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ES"/>
          </a:p>
        </p:txBody>
      </p:sp>
      <p:sp>
        <p:nvSpPr>
          <p:cNvPr id="15" name="TextBox 14">
            <a:extLst>
              <a:ext uri="{FF2B5EF4-FFF2-40B4-BE49-F238E27FC236}">
                <a16:creationId xmlns:a16="http://schemas.microsoft.com/office/drawing/2014/main" id="{338BD3A9-09F4-E5DA-7248-FA92F7A39465}"/>
              </a:ext>
            </a:extLst>
          </p:cNvPr>
          <p:cNvSpPr txBox="1"/>
          <p:nvPr/>
        </p:nvSpPr>
        <p:spPr>
          <a:xfrm>
            <a:off x="299197" y="5556445"/>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lumMod val="50000"/>
                  </a:schemeClr>
                </a:solidFill>
                <a:ea typeface="+mn-lt"/>
                <a:cs typeface="+mn-lt"/>
              </a:rPr>
              <a:t>(Bumgardner, 2021)</a:t>
            </a:r>
            <a:endParaRPr lang="en-US" sz="1600">
              <a:solidFill>
                <a:schemeClr val="bg1">
                  <a:lumMod val="50000"/>
                </a:schemeClr>
              </a:solidFill>
            </a:endParaRPr>
          </a:p>
        </p:txBody>
      </p:sp>
      <mc:AlternateContent xmlns:mc="http://schemas.openxmlformats.org/markup-compatibility/2006">
        <mc:Choice xmlns:am3d="http://schemas.microsoft.com/office/drawing/2017/model3d" Requires="am3d">
          <p:graphicFrame>
            <p:nvGraphicFramePr>
              <p:cNvPr id="2" name="3D Model 1" descr="Pasta">
                <a:extLst>
                  <a:ext uri="{FF2B5EF4-FFF2-40B4-BE49-F238E27FC236}">
                    <a16:creationId xmlns:a16="http://schemas.microsoft.com/office/drawing/2014/main" id="{78F27F07-CD9B-69D5-BC29-99B94F734E18}"/>
                  </a:ext>
                </a:extLst>
              </p:cNvPr>
              <p:cNvGraphicFramePr>
                <a:graphicFrameLocks noChangeAspect="1"/>
              </p:cNvGraphicFramePr>
              <p:nvPr>
                <p:extLst>
                  <p:ext uri="{D42A27DB-BD31-4B8C-83A1-F6EECF244321}">
                    <p14:modId xmlns:p14="http://schemas.microsoft.com/office/powerpoint/2010/main" val="149524262"/>
                  </p:ext>
                </p:extLst>
              </p:nvPr>
            </p:nvGraphicFramePr>
            <p:xfrm>
              <a:off x="2290322" y="3861625"/>
              <a:ext cx="1806837" cy="1720799"/>
            </p:xfrm>
            <a:graphic>
              <a:graphicData uri="http://schemas.microsoft.com/office/drawing/2017/model3d">
                <am3d:model3d r:embed="rId2">
                  <am3d:spPr>
                    <a:xfrm>
                      <a:off x="0" y="0"/>
                      <a:ext cx="1806837" cy="1720799"/>
                    </a:xfrm>
                    <a:prstGeom prst="rect">
                      <a:avLst/>
                    </a:prstGeom>
                  </am3d:spPr>
                  <am3d:camera>
                    <am3d:pos x="0" y="0" z="68692879"/>
                    <am3d:up dx="0" dy="36000000" dz="0"/>
                    <am3d:lookAt x="0" y="0" z="0"/>
                    <am3d:perspective fov="2700000"/>
                  </am3d:camera>
                  <am3d:trans>
                    <am3d:meterPerModelUnit n="3071144" d="1000000"/>
                    <am3d:preTrans dx="0" dy="-6580835" dz="0"/>
                    <am3d:scale>
                      <am3d:sx n="1000000" d="1000000"/>
                      <am3d:sy n="1000000" d="1000000"/>
                      <am3d:sz n="1000000" d="1000000"/>
                    </am3d:scale>
                    <am3d:rot ax="2661498" ay="232407" az="226756"/>
                    <am3d:postTrans dx="0" dy="0" dz="0"/>
                  </am3d:trans>
                  <am3d:raster rName="Office3DRenderer" rVer="16.0.8326">
                    <am3d:blip r:embed="rId3"/>
                  </am3d:raster>
                  <am3d:objViewport viewportSz="278769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Pasta">
                <a:extLst>
                  <a:ext uri="{FF2B5EF4-FFF2-40B4-BE49-F238E27FC236}">
                    <a16:creationId xmlns:a16="http://schemas.microsoft.com/office/drawing/2014/main" id="{78F27F07-CD9B-69D5-BC29-99B94F734E18}"/>
                  </a:ext>
                </a:extLst>
              </p:cNvPr>
              <p:cNvPicPr>
                <a:picLocks noGrp="1" noRot="1" noChangeAspect="1" noMove="1" noResize="1" noEditPoints="1" noAdjustHandles="1" noChangeArrowheads="1" noChangeShapeType="1" noCrop="1"/>
              </p:cNvPicPr>
              <p:nvPr/>
            </p:nvPicPr>
            <p:blipFill>
              <a:blip r:embed="rId3"/>
              <a:stretch>
                <a:fillRect/>
              </a:stretch>
            </p:blipFill>
            <p:spPr>
              <a:xfrm>
                <a:off x="2290322" y="3861625"/>
                <a:ext cx="1806837" cy="1720799"/>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7" name="3D Model 6" descr="Tin of Tuna">
                <a:extLst>
                  <a:ext uri="{FF2B5EF4-FFF2-40B4-BE49-F238E27FC236}">
                    <a16:creationId xmlns:a16="http://schemas.microsoft.com/office/drawing/2014/main" id="{0AFD6A5A-06F1-DE55-AE98-FA110C3ED953}"/>
                  </a:ext>
                </a:extLst>
              </p:cNvPr>
              <p:cNvGraphicFramePr>
                <a:graphicFrameLocks noChangeAspect="1"/>
              </p:cNvGraphicFramePr>
              <p:nvPr>
                <p:extLst>
                  <p:ext uri="{D42A27DB-BD31-4B8C-83A1-F6EECF244321}">
                    <p14:modId xmlns:p14="http://schemas.microsoft.com/office/powerpoint/2010/main" val="1007820990"/>
                  </p:ext>
                </p:extLst>
              </p:nvPr>
            </p:nvGraphicFramePr>
            <p:xfrm>
              <a:off x="10226607" y="737222"/>
              <a:ext cx="1739349" cy="1613444"/>
            </p:xfrm>
            <a:graphic>
              <a:graphicData uri="http://schemas.microsoft.com/office/drawing/2017/model3d">
                <am3d:model3d r:embed="rId4">
                  <am3d:spPr>
                    <a:xfrm>
                      <a:off x="0" y="0"/>
                      <a:ext cx="1739349" cy="1613444"/>
                    </a:xfrm>
                    <a:prstGeom prst="rect">
                      <a:avLst/>
                    </a:prstGeom>
                  </am3d:spPr>
                  <am3d:camera>
                    <am3d:pos x="0" y="0" z="70233484"/>
                    <am3d:up dx="0" dy="36000000" dz="0"/>
                    <am3d:lookAt x="0" y="0" z="0"/>
                    <am3d:perspective fov="2700000"/>
                  </am3d:camera>
                  <am3d:trans>
                    <am3d:meterPerModelUnit n="18933851" d="1000000"/>
                    <am3d:preTrans dx="-166747" dy="-6824156" dz="-819673"/>
                    <am3d:scale>
                      <am3d:sx n="1000000" d="1000000"/>
                      <am3d:sy n="1000000" d="1000000"/>
                      <am3d:sz n="1000000" d="1000000"/>
                    </am3d:scale>
                    <am3d:rot ax="1325132" ay="1201841" az="474754"/>
                    <am3d:postTrans dx="0" dy="0" dz="0"/>
                  </am3d:trans>
                  <am3d:raster rName="Office3DRenderer" rVer="16.0.8326">
                    <am3d:blip r:embed="rId5"/>
                  </am3d:raster>
                  <am3d:objViewport viewportSz="349273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3D Model 6" descr="Tin of Tuna">
                <a:extLst>
                  <a:ext uri="{FF2B5EF4-FFF2-40B4-BE49-F238E27FC236}">
                    <a16:creationId xmlns:a16="http://schemas.microsoft.com/office/drawing/2014/main" id="{0AFD6A5A-06F1-DE55-AE98-FA110C3ED953}"/>
                  </a:ext>
                </a:extLst>
              </p:cNvPr>
              <p:cNvPicPr>
                <a:picLocks noGrp="1" noRot="1" noChangeAspect="1" noMove="1" noResize="1" noEditPoints="1" noAdjustHandles="1" noChangeArrowheads="1" noChangeShapeType="1" noCrop="1"/>
              </p:cNvPicPr>
              <p:nvPr/>
            </p:nvPicPr>
            <p:blipFill>
              <a:blip r:embed="rId5"/>
              <a:stretch>
                <a:fillRect/>
              </a:stretch>
            </p:blipFill>
            <p:spPr>
              <a:xfrm>
                <a:off x="10226607" y="737222"/>
                <a:ext cx="1739349" cy="1613444"/>
              </a:xfrm>
              <a:prstGeom prst="rect">
                <a:avLst/>
              </a:prstGeom>
            </p:spPr>
          </p:pic>
        </mc:Fallback>
      </mc:AlternateContent>
    </p:spTree>
    <p:extLst>
      <p:ext uri="{BB962C8B-B14F-4D97-AF65-F5344CB8AC3E}">
        <p14:creationId xmlns:p14="http://schemas.microsoft.com/office/powerpoint/2010/main" val="41194819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3D6C9-95EB-FFED-2456-D2AC9EB0D2D4}"/>
              </a:ext>
            </a:extLst>
          </p:cNvPr>
          <p:cNvSpPr>
            <a:spLocks noGrp="1"/>
          </p:cNvSpPr>
          <p:nvPr>
            <p:ph type="title"/>
          </p:nvPr>
        </p:nvSpPr>
        <p:spPr/>
        <p:txBody>
          <a:bodyPr/>
          <a:lstStyle/>
          <a:p>
            <a:r>
              <a:rPr lang="en-US"/>
              <a:t>How much should we have in our diets?</a:t>
            </a:r>
          </a:p>
        </p:txBody>
      </p:sp>
      <p:sp>
        <p:nvSpPr>
          <p:cNvPr id="5" name="Text Placeholder 4">
            <a:extLst>
              <a:ext uri="{FF2B5EF4-FFF2-40B4-BE49-F238E27FC236}">
                <a16:creationId xmlns:a16="http://schemas.microsoft.com/office/drawing/2014/main" id="{AA60F33E-DDBA-ABCB-5BFE-C22D84F1272E}"/>
              </a:ext>
            </a:extLst>
          </p:cNvPr>
          <p:cNvSpPr>
            <a:spLocks noGrp="1"/>
          </p:cNvSpPr>
          <p:nvPr>
            <p:ph type="body" sz="quarter" idx="3"/>
          </p:nvPr>
        </p:nvSpPr>
        <p:spPr>
          <a:xfrm>
            <a:off x="6107424" y="1536080"/>
            <a:ext cx="6031936" cy="1010074"/>
          </a:xfrm>
        </p:spPr>
        <p:txBody>
          <a:bodyPr>
            <a:normAutofit/>
          </a:bodyPr>
          <a:lstStyle/>
          <a:p>
            <a:r>
              <a:rPr lang="en-US">
                <a:solidFill>
                  <a:srgbClr val="0C0C0C"/>
                </a:solidFill>
              </a:rPr>
              <a:t>Daily Intake for </a:t>
            </a:r>
            <a:r>
              <a:rPr lang="en-GB">
                <a:solidFill>
                  <a:srgbClr val="0C0C0C"/>
                </a:solidFill>
              </a:rPr>
              <a:t>Fats and Sugars</a:t>
            </a:r>
            <a:endParaRPr lang="en-US">
              <a:solidFill>
                <a:srgbClr val="0C0C0C"/>
              </a:solidFill>
            </a:endParaRPr>
          </a:p>
        </p:txBody>
      </p:sp>
      <p:sp>
        <p:nvSpPr>
          <p:cNvPr id="6" name="Content Placeholder 5">
            <a:extLst>
              <a:ext uri="{FF2B5EF4-FFF2-40B4-BE49-F238E27FC236}">
                <a16:creationId xmlns:a16="http://schemas.microsoft.com/office/drawing/2014/main" id="{6EB57E43-CC2B-9A08-8131-B36362DFADD4}"/>
              </a:ext>
            </a:extLst>
          </p:cNvPr>
          <p:cNvSpPr>
            <a:spLocks noGrp="1"/>
          </p:cNvSpPr>
          <p:nvPr>
            <p:ph sz="quarter" idx="4"/>
          </p:nvPr>
        </p:nvSpPr>
        <p:spPr>
          <a:xfrm>
            <a:off x="6111056" y="2397915"/>
            <a:ext cx="5145916" cy="3004274"/>
          </a:xfrm>
        </p:spPr>
        <p:txBody>
          <a:bodyPr vert="horz" lIns="121899" tIns="60949" rIns="121899" bIns="60949" rtlCol="0" anchor="t">
            <a:normAutofit/>
          </a:bodyPr>
          <a:lstStyle/>
          <a:p>
            <a:pPr marL="0" indent="0">
              <a:buNone/>
            </a:pPr>
            <a:r>
              <a:rPr lang="en-GB" sz="2400">
                <a:latin typeface="Google Sans"/>
              </a:rPr>
              <a:t>10 </a:t>
            </a:r>
            <a:r>
              <a:rPr lang="en-GB" sz="2400" b="0" i="0" u="none" strike="noStrike">
                <a:effectLst/>
                <a:latin typeface="Google Sans"/>
              </a:rPr>
              <a:t>percent of our calories </a:t>
            </a:r>
            <a:r>
              <a:rPr lang="en-GB" sz="2400">
                <a:latin typeface="Google Sans"/>
              </a:rPr>
              <a:t>should be from</a:t>
            </a:r>
            <a:r>
              <a:rPr lang="en-GB" sz="2400" b="0" i="0" u="none" strike="noStrike">
                <a:effectLst/>
                <a:latin typeface="Google Sans"/>
              </a:rPr>
              <a:t> added sugar or from saturated or fats. </a:t>
            </a:r>
            <a:r>
              <a:rPr lang="en-GB" sz="2400">
                <a:latin typeface="Google Sans"/>
              </a:rPr>
              <a:t>The suggestion is also</a:t>
            </a:r>
            <a:r>
              <a:rPr lang="en-GB" sz="2400" b="0" i="0" u="none" strike="noStrike">
                <a:effectLst/>
                <a:latin typeface="Google Sans"/>
              </a:rPr>
              <a:t> no more than 2,300 mg a day of sodium.</a:t>
            </a:r>
            <a:r>
              <a:rPr lang="en-GB" sz="2400">
                <a:latin typeface="Google Sans"/>
              </a:rPr>
              <a:t> </a:t>
            </a:r>
            <a:endParaRPr lang="en-US" sz="2400"/>
          </a:p>
        </p:txBody>
      </p:sp>
      <p:sp>
        <p:nvSpPr>
          <p:cNvPr id="4" name="Content Placeholder 3">
            <a:extLst>
              <a:ext uri="{FF2B5EF4-FFF2-40B4-BE49-F238E27FC236}">
                <a16:creationId xmlns:a16="http://schemas.microsoft.com/office/drawing/2014/main" id="{CBE0B8CE-0DD4-409E-C70D-66163052742E}"/>
              </a:ext>
            </a:extLst>
          </p:cNvPr>
          <p:cNvSpPr>
            <a:spLocks noGrp="1"/>
          </p:cNvSpPr>
          <p:nvPr>
            <p:ph sz="half" idx="2"/>
          </p:nvPr>
        </p:nvSpPr>
        <p:spPr>
          <a:xfrm>
            <a:off x="1137759" y="2586484"/>
            <a:ext cx="3844678" cy="3077038"/>
          </a:xfrm>
        </p:spPr>
        <p:txBody>
          <a:bodyPr vert="horz" lIns="121899" tIns="60949" rIns="121899" bIns="60949" rtlCol="0" anchor="t">
            <a:normAutofit/>
          </a:bodyPr>
          <a:lstStyle/>
          <a:p>
            <a:pPr marL="0" indent="0">
              <a:buNone/>
            </a:pPr>
            <a:r>
              <a:rPr lang="en-GB" sz="2400" b="0" i="0" u="none" strike="noStrike">
                <a:effectLst/>
                <a:latin typeface="Google Sans"/>
              </a:rPr>
              <a:t>Adults and children who need 2,000 calories daily should </a:t>
            </a:r>
            <a:r>
              <a:rPr lang="en-GB" sz="2400">
                <a:latin typeface="Google Sans"/>
              </a:rPr>
              <a:t>consume </a:t>
            </a:r>
            <a:r>
              <a:rPr lang="en-GB" sz="2400" b="0" i="0" u="none" strike="noStrike">
                <a:effectLst/>
                <a:latin typeface="Google Sans"/>
              </a:rPr>
              <a:t>about 3 cups of dairy each day. </a:t>
            </a:r>
            <a:r>
              <a:rPr lang="en-GB" sz="2400">
                <a:latin typeface="Google Sans"/>
              </a:rPr>
              <a:t>Including; Milk, Cheese, Yogurt etc.</a:t>
            </a:r>
          </a:p>
        </p:txBody>
      </p:sp>
      <p:sp>
        <p:nvSpPr>
          <p:cNvPr id="3" name="Text Placeholder 2">
            <a:extLst>
              <a:ext uri="{FF2B5EF4-FFF2-40B4-BE49-F238E27FC236}">
                <a16:creationId xmlns:a16="http://schemas.microsoft.com/office/drawing/2014/main" id="{01152C46-A712-4367-7918-C0B648278F3B}"/>
              </a:ext>
            </a:extLst>
          </p:cNvPr>
          <p:cNvSpPr>
            <a:spLocks noGrp="1"/>
          </p:cNvSpPr>
          <p:nvPr>
            <p:ph type="body" idx="1"/>
          </p:nvPr>
        </p:nvSpPr>
        <p:spPr>
          <a:xfrm>
            <a:off x="1141851" y="1826119"/>
            <a:ext cx="4875530" cy="816429"/>
          </a:xfrm>
          <a:noFill/>
          <a:ln>
            <a:noFill/>
          </a:ln>
        </p:spPr>
        <p:txBody>
          <a:bodyPr>
            <a:normAutofit/>
          </a:bodyPr>
          <a:lstStyle/>
          <a:p>
            <a:r>
              <a:rPr lang="en-US">
                <a:solidFill>
                  <a:schemeClr val="tx1">
                    <a:lumMod val="95000"/>
                    <a:lumOff val="5000"/>
                  </a:schemeClr>
                </a:solidFill>
              </a:rPr>
              <a:t>Daily Intake for </a:t>
            </a:r>
            <a:r>
              <a:rPr lang="en-GB">
                <a:solidFill>
                  <a:schemeClr val="tx1">
                    <a:lumMod val="95000"/>
                    <a:lumOff val="5000"/>
                  </a:schemeClr>
                </a:solidFill>
              </a:rPr>
              <a:t>Dairy</a:t>
            </a:r>
            <a:endParaRPr lang="en-US">
              <a:solidFill>
                <a:schemeClr val="tx1">
                  <a:lumMod val="95000"/>
                  <a:lumOff val="5000"/>
                </a:schemeClr>
              </a:solidFill>
            </a:endParaRPr>
          </a:p>
        </p:txBody>
      </p:sp>
      <p:sp>
        <p:nvSpPr>
          <p:cNvPr id="12" name="Left Bracket 11">
            <a:extLst>
              <a:ext uri="{FF2B5EF4-FFF2-40B4-BE49-F238E27FC236}">
                <a16:creationId xmlns:a16="http://schemas.microsoft.com/office/drawing/2014/main" id="{5D6B13E9-D5B2-30D1-AD66-3C96D8617906}"/>
              </a:ext>
            </a:extLst>
          </p:cNvPr>
          <p:cNvSpPr/>
          <p:nvPr/>
        </p:nvSpPr>
        <p:spPr>
          <a:xfrm flipH="1" flipV="1">
            <a:off x="10995234" y="1635944"/>
            <a:ext cx="384439" cy="2656681"/>
          </a:xfrm>
          <a:prstGeom prst="leftBracket">
            <a:avLst>
              <a:gd name="adj"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ES"/>
          </a:p>
        </p:txBody>
      </p:sp>
      <p:sp>
        <p:nvSpPr>
          <p:cNvPr id="13" name="Left Bracket 12">
            <a:extLst>
              <a:ext uri="{FF2B5EF4-FFF2-40B4-BE49-F238E27FC236}">
                <a16:creationId xmlns:a16="http://schemas.microsoft.com/office/drawing/2014/main" id="{F787D699-06E5-940D-57E4-28391E734D36}"/>
              </a:ext>
            </a:extLst>
          </p:cNvPr>
          <p:cNvSpPr/>
          <p:nvPr/>
        </p:nvSpPr>
        <p:spPr>
          <a:xfrm flipV="1">
            <a:off x="5992084" y="1635944"/>
            <a:ext cx="418892" cy="2656681"/>
          </a:xfrm>
          <a:prstGeom prst="leftBracket">
            <a:avLst>
              <a:gd name="adj"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ES"/>
          </a:p>
        </p:txBody>
      </p:sp>
      <p:sp>
        <p:nvSpPr>
          <p:cNvPr id="15" name="Frame 14">
            <a:extLst>
              <a:ext uri="{FF2B5EF4-FFF2-40B4-BE49-F238E27FC236}">
                <a16:creationId xmlns:a16="http://schemas.microsoft.com/office/drawing/2014/main" id="{C5CB217A-9D01-E386-3AFE-D35390E2B86D}"/>
              </a:ext>
            </a:extLst>
          </p:cNvPr>
          <p:cNvSpPr/>
          <p:nvPr/>
        </p:nvSpPr>
        <p:spPr>
          <a:xfrm>
            <a:off x="820759" y="1732393"/>
            <a:ext cx="4365307" cy="3509634"/>
          </a:xfrm>
          <a:prstGeom prst="frame">
            <a:avLst>
              <a:gd name="adj1" fmla="val 577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S">
              <a:solidFill>
                <a:schemeClr val="tx1"/>
              </a:solidFill>
            </a:endParaRPr>
          </a:p>
        </p:txBody>
      </p:sp>
      <mc:AlternateContent xmlns:mc="http://schemas.openxmlformats.org/markup-compatibility/2006">
        <mc:Choice xmlns:am3d="http://schemas.microsoft.com/office/drawing/2017/model3d" Requires="am3d">
          <p:graphicFrame>
            <p:nvGraphicFramePr>
              <p:cNvPr id="9" name="3D Model 8" descr="Chocolate Bar (No Wrapper)">
                <a:extLst>
                  <a:ext uri="{FF2B5EF4-FFF2-40B4-BE49-F238E27FC236}">
                    <a16:creationId xmlns:a16="http://schemas.microsoft.com/office/drawing/2014/main" id="{978C5B86-C445-0AB8-4D44-956ADA9CFF5A}"/>
                  </a:ext>
                </a:extLst>
              </p:cNvPr>
              <p:cNvGraphicFramePr>
                <a:graphicFrameLocks noChangeAspect="1"/>
              </p:cNvGraphicFramePr>
              <p:nvPr>
                <p:extLst>
                  <p:ext uri="{D42A27DB-BD31-4B8C-83A1-F6EECF244321}">
                    <p14:modId xmlns:p14="http://schemas.microsoft.com/office/powerpoint/2010/main" val="3215097860"/>
                  </p:ext>
                </p:extLst>
              </p:nvPr>
            </p:nvGraphicFramePr>
            <p:xfrm>
              <a:off x="9391535" y="3414479"/>
              <a:ext cx="2638169" cy="1975865"/>
            </p:xfrm>
            <a:graphic>
              <a:graphicData uri="http://schemas.microsoft.com/office/drawing/2017/model3d">
                <am3d:model3d r:embed="rId3">
                  <am3d:spPr>
                    <a:xfrm>
                      <a:off x="0" y="0"/>
                      <a:ext cx="2638169" cy="1975865"/>
                    </a:xfrm>
                    <a:prstGeom prst="rect">
                      <a:avLst/>
                    </a:prstGeom>
                  </am3d:spPr>
                  <am3d:camera>
                    <am3d:pos x="0" y="0" z="54510392"/>
                    <am3d:up dx="0" dy="36000000" dz="0"/>
                    <am3d:lookAt x="0" y="0" z="0"/>
                    <am3d:perspective fov="2700000"/>
                  </am3d:camera>
                  <am3d:trans>
                    <am3d:meterPerModelUnit n="5986287" d="1000000"/>
                    <am3d:preTrans dx="0" dy="-2579745" dz="0"/>
                    <am3d:scale>
                      <am3d:sx n="1000000" d="1000000"/>
                      <am3d:sy n="1000000" d="1000000"/>
                      <am3d:sz n="1000000" d="1000000"/>
                    </am3d:scale>
                    <am3d:rot ax="-7927074" ay="-2335627" az="-2087935"/>
                    <am3d:postTrans dx="0" dy="0" dz="0"/>
                  </am3d:trans>
                  <am3d:raster rName="Office3DRenderer" rVer="16.0.8326">
                    <am3d:blip r:embed="rId4"/>
                  </am3d:raster>
                  <am3d:objViewport viewportSz="323571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9" name="3D Model 8" descr="Chocolate Bar (No Wrapper)">
                <a:extLst>
                  <a:ext uri="{FF2B5EF4-FFF2-40B4-BE49-F238E27FC236}">
                    <a16:creationId xmlns:a16="http://schemas.microsoft.com/office/drawing/2014/main" id="{978C5B86-C445-0AB8-4D44-956ADA9CFF5A}"/>
                  </a:ext>
                </a:extLst>
              </p:cNvPr>
              <p:cNvPicPr>
                <a:picLocks noGrp="1" noRot="1" noChangeAspect="1" noMove="1" noResize="1" noEditPoints="1" noAdjustHandles="1" noChangeArrowheads="1" noChangeShapeType="1" noCrop="1"/>
              </p:cNvPicPr>
              <p:nvPr/>
            </p:nvPicPr>
            <p:blipFill>
              <a:blip r:embed="rId4"/>
              <a:stretch>
                <a:fillRect/>
              </a:stretch>
            </p:blipFill>
            <p:spPr>
              <a:xfrm>
                <a:off x="9391535" y="3414479"/>
                <a:ext cx="2638169" cy="1975865"/>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0" name="3D Model 9" descr="Half a Pint of Milk">
                <a:extLst>
                  <a:ext uri="{FF2B5EF4-FFF2-40B4-BE49-F238E27FC236}">
                    <a16:creationId xmlns:a16="http://schemas.microsoft.com/office/drawing/2014/main" id="{C2EDB3EF-2E20-5E25-9FFD-6530B8E6F953}"/>
                  </a:ext>
                </a:extLst>
              </p:cNvPr>
              <p:cNvGraphicFramePr>
                <a:graphicFrameLocks noChangeAspect="1"/>
              </p:cNvGraphicFramePr>
              <p:nvPr>
                <p:extLst>
                  <p:ext uri="{D42A27DB-BD31-4B8C-83A1-F6EECF244321}">
                    <p14:modId xmlns:p14="http://schemas.microsoft.com/office/powerpoint/2010/main" val="3971321217"/>
                  </p:ext>
                </p:extLst>
              </p:nvPr>
            </p:nvGraphicFramePr>
            <p:xfrm rot="206275">
              <a:off x="4558930" y="4340764"/>
              <a:ext cx="1086721" cy="1637177"/>
            </p:xfrm>
            <a:graphic>
              <a:graphicData uri="http://schemas.microsoft.com/office/drawing/2017/model3d">
                <am3d:model3d r:embed="rId5">
                  <am3d:spPr>
                    <a:xfrm rot="206275">
                      <a:off x="0" y="0"/>
                      <a:ext cx="1086721" cy="1637177"/>
                    </a:xfrm>
                    <a:prstGeom prst="rect">
                      <a:avLst/>
                    </a:prstGeom>
                  </am3d:spPr>
                  <am3d:camera>
                    <am3d:pos x="0" y="0" z="58520118"/>
                    <am3d:up dx="0" dy="36000000" dz="0"/>
                    <am3d:lookAt x="0" y="0" z="0"/>
                    <am3d:perspective fov="2700000"/>
                  </am3d:camera>
                  <am3d:trans>
                    <am3d:meterPerModelUnit n="7036671" d="1000000"/>
                    <am3d:preTrans dx="26525" dy="-18297568" dz="33136"/>
                    <am3d:scale>
                      <am3d:sx n="1000000" d="1000000"/>
                      <am3d:sy n="1000000" d="1000000"/>
                      <am3d:sz n="1000000" d="1000000"/>
                    </am3d:scale>
                    <am3d:rot ax="1884822" ay="2632306" az="1376493"/>
                    <am3d:postTrans dx="0" dy="0" dz="0"/>
                  </am3d:trans>
                  <am3d:raster rName="Office3DRenderer" rVer="16.0.8326">
                    <am3d:blip r:embed="rId6"/>
                  </am3d:raster>
                  <am3d:objViewport viewportSz="213546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Half a Pint of Milk">
                <a:extLst>
                  <a:ext uri="{FF2B5EF4-FFF2-40B4-BE49-F238E27FC236}">
                    <a16:creationId xmlns:a16="http://schemas.microsoft.com/office/drawing/2014/main" id="{C2EDB3EF-2E20-5E25-9FFD-6530B8E6F953}"/>
                  </a:ext>
                </a:extLst>
              </p:cNvPr>
              <p:cNvPicPr>
                <a:picLocks noGrp="1" noRot="1" noChangeAspect="1" noMove="1" noResize="1" noEditPoints="1" noAdjustHandles="1" noChangeArrowheads="1" noChangeShapeType="1" noCrop="1"/>
              </p:cNvPicPr>
              <p:nvPr/>
            </p:nvPicPr>
            <p:blipFill>
              <a:blip r:embed="rId6"/>
              <a:stretch>
                <a:fillRect/>
              </a:stretch>
            </p:blipFill>
            <p:spPr>
              <a:xfrm rot="206275">
                <a:off x="4558930" y="4340764"/>
                <a:ext cx="1086721" cy="1637177"/>
              </a:xfrm>
              <a:prstGeom prst="rect">
                <a:avLst/>
              </a:prstGeom>
            </p:spPr>
          </p:pic>
        </mc:Fallback>
      </mc:AlternateContent>
      <p:sp>
        <p:nvSpPr>
          <p:cNvPr id="17" name="TextBox 16">
            <a:extLst>
              <a:ext uri="{FF2B5EF4-FFF2-40B4-BE49-F238E27FC236}">
                <a16:creationId xmlns:a16="http://schemas.microsoft.com/office/drawing/2014/main" id="{9D328EDF-3A36-62B0-2E1C-DB33FD7D7C8E}"/>
              </a:ext>
            </a:extLst>
          </p:cNvPr>
          <p:cNvSpPr txBox="1"/>
          <p:nvPr/>
        </p:nvSpPr>
        <p:spPr>
          <a:xfrm>
            <a:off x="299197" y="5556445"/>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lumMod val="50000"/>
                  </a:schemeClr>
                </a:solidFill>
                <a:ea typeface="+mn-lt"/>
                <a:cs typeface="+mn-lt"/>
              </a:rPr>
              <a:t>(Bumgardner, 2021)</a:t>
            </a:r>
            <a:endParaRPr lang="en-US" sz="1600">
              <a:solidFill>
                <a:schemeClr val="bg1">
                  <a:lumMod val="50000"/>
                </a:schemeClr>
              </a:solidFill>
            </a:endParaRPr>
          </a:p>
        </p:txBody>
      </p:sp>
    </p:spTree>
    <p:extLst>
      <p:ext uri="{BB962C8B-B14F-4D97-AF65-F5344CB8AC3E}">
        <p14:creationId xmlns:p14="http://schemas.microsoft.com/office/powerpoint/2010/main" val="36742073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A pile of red beans&#10;&#10;Description automatically generated">
            <a:extLst>
              <a:ext uri="{FF2B5EF4-FFF2-40B4-BE49-F238E27FC236}">
                <a16:creationId xmlns:a16="http://schemas.microsoft.com/office/drawing/2014/main" id="{AFE1E6D1-F865-A106-3891-97925FFEE0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8060" y="1615691"/>
            <a:ext cx="3589029" cy="2347147"/>
          </a:xfrm>
          <a:prstGeom prst="rect">
            <a:avLst/>
          </a:prstGeom>
        </p:spPr>
      </p:pic>
      <p:sp>
        <p:nvSpPr>
          <p:cNvPr id="19" name="TextBox 18">
            <a:extLst>
              <a:ext uri="{FF2B5EF4-FFF2-40B4-BE49-F238E27FC236}">
                <a16:creationId xmlns:a16="http://schemas.microsoft.com/office/drawing/2014/main" id="{616FB406-D73C-6D76-82B7-2D7F9213C923}"/>
              </a:ext>
            </a:extLst>
          </p:cNvPr>
          <p:cNvSpPr txBox="1"/>
          <p:nvPr/>
        </p:nvSpPr>
        <p:spPr>
          <a:xfrm>
            <a:off x="665887" y="1958588"/>
            <a:ext cx="2663457" cy="1569660"/>
          </a:xfrm>
          <a:prstGeom prst="rect">
            <a:avLst/>
          </a:prstGeom>
          <a:solidFill>
            <a:schemeClr val="bg1"/>
          </a:solidFill>
        </p:spPr>
        <p:txBody>
          <a:bodyPr wrap="square" lIns="91440" tIns="45720" rIns="91440" bIns="45720" rtlCol="0" anchor="t">
            <a:spAutoFit/>
          </a:bodyPr>
          <a:lstStyle/>
          <a:p>
            <a:r>
              <a:rPr lang="en-GB" b="0" i="0" u="none" strike="noStrike">
                <a:solidFill>
                  <a:srgbClr val="474747"/>
                </a:solidFill>
                <a:effectLst/>
                <a:latin typeface="le-monde-livre-std"/>
              </a:rPr>
              <a:t>Beans: studies show can help lower stress and fight off depression.</a:t>
            </a:r>
            <a:endParaRPr lang="en-US"/>
          </a:p>
        </p:txBody>
      </p:sp>
      <p:pic>
        <p:nvPicPr>
          <p:cNvPr id="24" name="Picture 23" descr="A close-up of a pile of berries&#10;&#10;Description automatically generated">
            <a:extLst>
              <a:ext uri="{FF2B5EF4-FFF2-40B4-BE49-F238E27FC236}">
                <a16:creationId xmlns:a16="http://schemas.microsoft.com/office/drawing/2014/main" id="{73012256-B3CD-04C7-E8B7-5718E7AE690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147455" y="1508802"/>
            <a:ext cx="3586728" cy="2423636"/>
          </a:xfrm>
          <a:prstGeom prst="rect">
            <a:avLst/>
          </a:prstGeom>
        </p:spPr>
      </p:pic>
      <p:sp>
        <p:nvSpPr>
          <p:cNvPr id="22" name="TextBox 21">
            <a:extLst>
              <a:ext uri="{FF2B5EF4-FFF2-40B4-BE49-F238E27FC236}">
                <a16:creationId xmlns:a16="http://schemas.microsoft.com/office/drawing/2014/main" id="{998A4B22-CF7E-75FE-39D0-5B38430EDEB7}"/>
              </a:ext>
            </a:extLst>
          </p:cNvPr>
          <p:cNvSpPr txBox="1"/>
          <p:nvPr/>
        </p:nvSpPr>
        <p:spPr>
          <a:xfrm>
            <a:off x="4560575" y="1968512"/>
            <a:ext cx="2770404" cy="1569660"/>
          </a:xfrm>
          <a:prstGeom prst="rect">
            <a:avLst/>
          </a:prstGeom>
          <a:solidFill>
            <a:schemeClr val="bg1"/>
          </a:solidFill>
        </p:spPr>
        <p:txBody>
          <a:bodyPr wrap="square" lIns="91440" tIns="45720" rIns="91440" bIns="45720" rtlCol="0" anchor="t">
            <a:spAutoFit/>
          </a:bodyPr>
          <a:lstStyle/>
          <a:p>
            <a:r>
              <a:rPr lang="en-GB">
                <a:solidFill>
                  <a:srgbClr val="474747"/>
                </a:solidFill>
                <a:latin typeface="le-monde-livre-std"/>
              </a:rPr>
              <a:t>Berries</a:t>
            </a:r>
            <a:r>
              <a:rPr lang="en-GB" b="0" i="0" u="none" strike="noStrike">
                <a:solidFill>
                  <a:srgbClr val="474747"/>
                </a:solidFill>
                <a:effectLst/>
                <a:latin typeface="le-monde-livre-std"/>
              </a:rPr>
              <a:t>: rich in antioxidants which provide an instant mood boost. </a:t>
            </a:r>
            <a:endParaRPr lang="en-US"/>
          </a:p>
        </p:txBody>
      </p:sp>
      <p:sp>
        <p:nvSpPr>
          <p:cNvPr id="27" name="Bevel 26">
            <a:extLst>
              <a:ext uri="{FF2B5EF4-FFF2-40B4-BE49-F238E27FC236}">
                <a16:creationId xmlns:a16="http://schemas.microsoft.com/office/drawing/2014/main" id="{0BE8C91E-A8F2-501A-3F0F-EA5FDBF5D84F}"/>
              </a:ext>
            </a:extLst>
          </p:cNvPr>
          <p:cNvSpPr/>
          <p:nvPr/>
        </p:nvSpPr>
        <p:spPr>
          <a:xfrm>
            <a:off x="8102465" y="532435"/>
            <a:ext cx="3945277" cy="2849261"/>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3">
            <a:extLst>
              <a:ext uri="{FF2B5EF4-FFF2-40B4-BE49-F238E27FC236}">
                <a16:creationId xmlns:a16="http://schemas.microsoft.com/office/drawing/2014/main" id="{1778AB7F-D9A5-0444-3769-72EEBE937D5F}"/>
              </a:ext>
            </a:extLst>
          </p:cNvPr>
          <p:cNvSpPr>
            <a:spLocks noGrp="1"/>
          </p:cNvSpPr>
          <p:nvPr>
            <p:ph type="body" sz="half" idx="2"/>
          </p:nvPr>
        </p:nvSpPr>
        <p:spPr>
          <a:xfrm>
            <a:off x="8729823" y="1164075"/>
            <a:ext cx="2789735" cy="1322357"/>
          </a:xfrm>
        </p:spPr>
        <p:txBody>
          <a:bodyPr vert="horz" lIns="121899" tIns="60949" rIns="121899" bIns="60949" rtlCol="0" anchor="t">
            <a:noAutofit/>
          </a:bodyPr>
          <a:lstStyle/>
          <a:p>
            <a:pPr algn="ctr"/>
            <a:r>
              <a:rPr lang="en-US" sz="2000" b="1">
                <a:solidFill>
                  <a:schemeClr val="tx1"/>
                </a:solidFill>
              </a:rPr>
              <a:t>Did You Know? </a:t>
            </a:r>
            <a:endParaRPr lang="en-US" sz="3200">
              <a:solidFill>
                <a:schemeClr val="tx1"/>
              </a:solidFill>
            </a:endParaRPr>
          </a:p>
          <a:p>
            <a:pPr algn="ctr"/>
            <a:r>
              <a:rPr lang="en-US" sz="2000">
                <a:solidFill>
                  <a:schemeClr val="tx1"/>
                </a:solidFill>
              </a:rPr>
              <a:t>There is 5 super foods which we can add to our diet each day to improve our mood!</a:t>
            </a:r>
            <a:endParaRPr lang="en-US" sz="3200">
              <a:solidFill>
                <a:schemeClr val="tx1"/>
              </a:solidFill>
            </a:endParaRPr>
          </a:p>
        </p:txBody>
      </p:sp>
      <p:pic>
        <p:nvPicPr>
          <p:cNvPr id="30" name="Picture 29" descr="Close-up of broken chocolate assortment">
            <a:extLst>
              <a:ext uri="{FF2B5EF4-FFF2-40B4-BE49-F238E27FC236}">
                <a16:creationId xmlns:a16="http://schemas.microsoft.com/office/drawing/2014/main" id="{EB21C449-87D7-EEDE-406A-DF06685DC06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5550" y="4196052"/>
            <a:ext cx="3594480" cy="2398191"/>
          </a:xfrm>
          <a:prstGeom prst="rect">
            <a:avLst/>
          </a:prstGeom>
        </p:spPr>
      </p:pic>
      <p:sp>
        <p:nvSpPr>
          <p:cNvPr id="28" name="TextBox 27">
            <a:extLst>
              <a:ext uri="{FF2B5EF4-FFF2-40B4-BE49-F238E27FC236}">
                <a16:creationId xmlns:a16="http://schemas.microsoft.com/office/drawing/2014/main" id="{0DDFDA06-917A-85ED-6478-90BA4F81FEA8}"/>
              </a:ext>
            </a:extLst>
          </p:cNvPr>
          <p:cNvSpPr txBox="1"/>
          <p:nvPr/>
        </p:nvSpPr>
        <p:spPr>
          <a:xfrm>
            <a:off x="631673" y="4415725"/>
            <a:ext cx="2762039" cy="1569660"/>
          </a:xfrm>
          <a:prstGeom prst="rect">
            <a:avLst/>
          </a:prstGeom>
          <a:solidFill>
            <a:schemeClr val="bg1"/>
          </a:solidFill>
        </p:spPr>
        <p:txBody>
          <a:bodyPr wrap="square" lIns="91440" tIns="45720" rIns="91440" bIns="45720" rtlCol="0" anchor="t">
            <a:spAutoFit/>
          </a:bodyPr>
          <a:lstStyle/>
          <a:p>
            <a:r>
              <a:rPr lang="en-GB">
                <a:solidFill>
                  <a:srgbClr val="474747"/>
                </a:solidFill>
                <a:latin typeface="le-monde-livre-std"/>
              </a:rPr>
              <a:t>Dark Chocolate</a:t>
            </a:r>
            <a:r>
              <a:rPr lang="en-GB" b="0" i="0" u="none" strike="noStrike">
                <a:solidFill>
                  <a:srgbClr val="474747"/>
                </a:solidFill>
                <a:effectLst/>
                <a:latin typeface="le-monde-livre-std"/>
              </a:rPr>
              <a:t>:</a:t>
            </a:r>
            <a:r>
              <a:rPr lang="en-GB">
                <a:solidFill>
                  <a:srgbClr val="474747"/>
                </a:solidFill>
                <a:latin typeface="le-monde-livre-std"/>
              </a:rPr>
              <a:t> </a:t>
            </a:r>
            <a:r>
              <a:rPr lang="en-GB" b="0" i="0" u="none" strike="noStrike">
                <a:solidFill>
                  <a:srgbClr val="474747"/>
                </a:solidFill>
                <a:effectLst/>
                <a:latin typeface="le-monde-livre-std"/>
              </a:rPr>
              <a:t>Improved general cognition, attention, and memory.</a:t>
            </a:r>
            <a:endParaRPr lang="en-US"/>
          </a:p>
        </p:txBody>
      </p:sp>
      <p:pic>
        <p:nvPicPr>
          <p:cNvPr id="33" name="Picture 32" descr="Person holding carton of vegetables">
            <a:extLst>
              <a:ext uri="{FF2B5EF4-FFF2-40B4-BE49-F238E27FC236}">
                <a16:creationId xmlns:a16="http://schemas.microsoft.com/office/drawing/2014/main" id="{0C21F88E-836C-C2FF-169C-DC7EAC2A09E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50196" y="4176202"/>
            <a:ext cx="3594480" cy="2395383"/>
          </a:xfrm>
          <a:prstGeom prst="rect">
            <a:avLst/>
          </a:prstGeom>
        </p:spPr>
      </p:pic>
      <p:sp>
        <p:nvSpPr>
          <p:cNvPr id="31" name="TextBox 30">
            <a:extLst>
              <a:ext uri="{FF2B5EF4-FFF2-40B4-BE49-F238E27FC236}">
                <a16:creationId xmlns:a16="http://schemas.microsoft.com/office/drawing/2014/main" id="{8BD162D9-D519-26BB-E823-D042526679C7}"/>
              </a:ext>
            </a:extLst>
          </p:cNvPr>
          <p:cNvSpPr txBox="1"/>
          <p:nvPr/>
        </p:nvSpPr>
        <p:spPr>
          <a:xfrm flipH="1">
            <a:off x="4472648" y="4412059"/>
            <a:ext cx="3018999" cy="1938992"/>
          </a:xfrm>
          <a:prstGeom prst="rect">
            <a:avLst/>
          </a:prstGeom>
          <a:solidFill>
            <a:schemeClr val="bg1"/>
          </a:solidFill>
        </p:spPr>
        <p:txBody>
          <a:bodyPr wrap="square" lIns="91440" tIns="45720" rIns="91440" bIns="45720" rtlCol="0" anchor="t">
            <a:spAutoFit/>
          </a:bodyPr>
          <a:lstStyle/>
          <a:p>
            <a:r>
              <a:rPr lang="en-GB">
                <a:solidFill>
                  <a:srgbClr val="474747"/>
                </a:solidFill>
                <a:latin typeface="le-monde-livre-std"/>
              </a:rPr>
              <a:t>Leafy Greens: They've</a:t>
            </a:r>
            <a:r>
              <a:rPr lang="en-GB" b="0" i="0" u="none" strike="noStrike">
                <a:solidFill>
                  <a:srgbClr val="474747"/>
                </a:solidFill>
                <a:effectLst/>
                <a:latin typeface="le-monde-livre-std"/>
              </a:rPr>
              <a:t> also been shown to slow down brain aging and keep your memory sharp. </a:t>
            </a:r>
            <a:endParaRPr lang="en-US"/>
          </a:p>
        </p:txBody>
      </p:sp>
      <p:pic>
        <p:nvPicPr>
          <p:cNvPr id="36" name="Picture 35" descr="Close up of peanuts">
            <a:extLst>
              <a:ext uri="{FF2B5EF4-FFF2-40B4-BE49-F238E27FC236}">
                <a16:creationId xmlns:a16="http://schemas.microsoft.com/office/drawing/2014/main" id="{36E1C7A0-050A-D080-0FCB-7DB64C80ACC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37375" y="4193744"/>
            <a:ext cx="3594480" cy="2365727"/>
          </a:xfrm>
          <a:prstGeom prst="rect">
            <a:avLst/>
          </a:prstGeom>
        </p:spPr>
      </p:pic>
      <p:sp>
        <p:nvSpPr>
          <p:cNvPr id="34" name="TextBox 33">
            <a:extLst>
              <a:ext uri="{FF2B5EF4-FFF2-40B4-BE49-F238E27FC236}">
                <a16:creationId xmlns:a16="http://schemas.microsoft.com/office/drawing/2014/main" id="{B203F962-FCB0-C67A-8B69-8BE47AFB4A05}"/>
              </a:ext>
            </a:extLst>
          </p:cNvPr>
          <p:cNvSpPr txBox="1"/>
          <p:nvPr/>
        </p:nvSpPr>
        <p:spPr>
          <a:xfrm>
            <a:off x="8377067" y="4407111"/>
            <a:ext cx="2932143" cy="1938992"/>
          </a:xfrm>
          <a:prstGeom prst="rect">
            <a:avLst/>
          </a:prstGeom>
          <a:solidFill>
            <a:schemeClr val="bg1"/>
          </a:solidFill>
        </p:spPr>
        <p:txBody>
          <a:bodyPr wrap="square" lIns="91440" tIns="45720" rIns="91440" bIns="45720" rtlCol="0" anchor="t">
            <a:spAutoFit/>
          </a:bodyPr>
          <a:lstStyle/>
          <a:p>
            <a:r>
              <a:rPr lang="en-GB">
                <a:solidFill>
                  <a:srgbClr val="474747"/>
                </a:solidFill>
                <a:latin typeface="le-monde-livre-std"/>
              </a:rPr>
              <a:t>Nuts: reduce</a:t>
            </a:r>
            <a:r>
              <a:rPr lang="en-GB" b="0" i="0" u="none" strike="noStrike">
                <a:solidFill>
                  <a:srgbClr val="474747"/>
                </a:solidFill>
                <a:effectLst/>
                <a:latin typeface="le-monde-livre-std"/>
              </a:rPr>
              <a:t> the risk of cognitive decline and boost mental sharpness among older adults.</a:t>
            </a:r>
            <a:r>
              <a:rPr lang="en-US"/>
              <a:t> </a:t>
            </a:r>
          </a:p>
        </p:txBody>
      </p:sp>
      <p:sp>
        <p:nvSpPr>
          <p:cNvPr id="4" name="Title 3">
            <a:extLst>
              <a:ext uri="{FF2B5EF4-FFF2-40B4-BE49-F238E27FC236}">
                <a16:creationId xmlns:a16="http://schemas.microsoft.com/office/drawing/2014/main" id="{9B91C09C-03CF-ED0E-0A99-142108217FA7}"/>
              </a:ext>
            </a:extLst>
          </p:cNvPr>
          <p:cNvSpPr>
            <a:spLocks noGrp="1"/>
          </p:cNvSpPr>
          <p:nvPr>
            <p:ph type="title"/>
          </p:nvPr>
        </p:nvSpPr>
        <p:spPr/>
        <p:txBody>
          <a:bodyPr/>
          <a:lstStyle/>
          <a:p>
            <a:r>
              <a:rPr lang="en-US"/>
              <a:t>Food &amp; Mental Health</a:t>
            </a:r>
          </a:p>
        </p:txBody>
      </p:sp>
      <p:sp>
        <p:nvSpPr>
          <p:cNvPr id="6" name="TextBox 5">
            <a:extLst>
              <a:ext uri="{FF2B5EF4-FFF2-40B4-BE49-F238E27FC236}">
                <a16:creationId xmlns:a16="http://schemas.microsoft.com/office/drawing/2014/main" id="{0EB966E5-7FF9-2762-FACB-08B47D5CA705}"/>
              </a:ext>
            </a:extLst>
          </p:cNvPr>
          <p:cNvSpPr txBox="1"/>
          <p:nvPr/>
        </p:nvSpPr>
        <p:spPr>
          <a:xfrm>
            <a:off x="10482128" y="154782"/>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lumMod val="50000"/>
                  </a:schemeClr>
                </a:solidFill>
              </a:rPr>
              <a:t>(Darby, 2023)</a:t>
            </a:r>
            <a:endParaRPr lang="en-US"/>
          </a:p>
          <a:p>
            <a:endParaRPr lang="en-GB" sz="1600">
              <a:solidFill>
                <a:schemeClr val="bg1">
                  <a:lumMod val="50000"/>
                </a:schemeClr>
              </a:solidFill>
            </a:endParaRPr>
          </a:p>
        </p:txBody>
      </p:sp>
    </p:spTree>
    <p:extLst>
      <p:ext uri="{BB962C8B-B14F-4D97-AF65-F5344CB8AC3E}">
        <p14:creationId xmlns:p14="http://schemas.microsoft.com/office/powerpoint/2010/main" val="415655969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dissolve">
                                      <p:cBhvr>
                                        <p:cTn id="11" dur="500"/>
                                        <p:tgtEl>
                                          <p:spTgt spid="19"/>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24"/>
                                        </p:tgtEl>
                                        <p:attrNameLst>
                                          <p:attrName>style.visibility</p:attrName>
                                        </p:attrNameLst>
                                      </p:cBhvr>
                                      <p:to>
                                        <p:strVal val="visible"/>
                                      </p:to>
                                    </p:set>
                                  </p:childTnLst>
                                </p:cTn>
                              </p:par>
                            </p:childTnLst>
                          </p:cTn>
                        </p:par>
                        <p:par>
                          <p:cTn id="16" fill="hold">
                            <p:stCondLst>
                              <p:cond delay="0"/>
                            </p:stCondLst>
                            <p:childTnLst>
                              <p:par>
                                <p:cTn id="17" presetID="2" presetClass="entr" presetSubtype="4" fill="hold" grpId="0" nodeType="after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8"/>
                                        </p:tgtEl>
                                        <p:attrNameLst>
                                          <p:attrName>style.visibility</p:attrName>
                                        </p:attrNameLst>
                                      </p:cBhvr>
                                      <p:to>
                                        <p:strVal val="visible"/>
                                      </p:to>
                                    </p:set>
                                    <p:anim calcmode="lin" valueType="num">
                                      <p:cBhvr additive="base">
                                        <p:cTn id="29" dur="500" fill="hold"/>
                                        <p:tgtEl>
                                          <p:spTgt spid="28"/>
                                        </p:tgtEl>
                                        <p:attrNameLst>
                                          <p:attrName>ppt_x</p:attrName>
                                        </p:attrNameLst>
                                      </p:cBhvr>
                                      <p:tavLst>
                                        <p:tav tm="0">
                                          <p:val>
                                            <p:strVal val="#ppt_x"/>
                                          </p:val>
                                        </p:tav>
                                        <p:tav tm="100000">
                                          <p:val>
                                            <p:strVal val="#ppt_x"/>
                                          </p:val>
                                        </p:tav>
                                      </p:tavLst>
                                    </p:anim>
                                    <p:anim calcmode="lin" valueType="num">
                                      <p:cBhvr additive="base">
                                        <p:cTn id="3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1"/>
                                        </p:tgtEl>
                                        <p:attrNameLst>
                                          <p:attrName>style.visibility</p:attrName>
                                        </p:attrNameLst>
                                      </p:cBhvr>
                                      <p:to>
                                        <p:strVal val="visible"/>
                                      </p:to>
                                    </p:set>
                                    <p:anim calcmode="lin" valueType="num">
                                      <p:cBhvr additive="base">
                                        <p:cTn id="39" dur="500" fill="hold"/>
                                        <p:tgtEl>
                                          <p:spTgt spid="31"/>
                                        </p:tgtEl>
                                        <p:attrNameLst>
                                          <p:attrName>ppt_x</p:attrName>
                                        </p:attrNameLst>
                                      </p:cBhvr>
                                      <p:tavLst>
                                        <p:tav tm="0">
                                          <p:val>
                                            <p:strVal val="#ppt_x"/>
                                          </p:val>
                                        </p:tav>
                                        <p:tav tm="100000">
                                          <p:val>
                                            <p:strVal val="#ppt_x"/>
                                          </p:val>
                                        </p:tav>
                                      </p:tavLst>
                                    </p:anim>
                                    <p:anim calcmode="lin" valueType="num">
                                      <p:cBhvr additive="base">
                                        <p:cTn id="4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4"/>
                                        </p:tgtEl>
                                        <p:attrNameLst>
                                          <p:attrName>style.visibility</p:attrName>
                                        </p:attrNameLst>
                                      </p:cBhvr>
                                      <p:to>
                                        <p:strVal val="visible"/>
                                      </p:to>
                                    </p:set>
                                    <p:anim calcmode="lin" valueType="num">
                                      <p:cBhvr additive="base">
                                        <p:cTn id="49" dur="500" fill="hold"/>
                                        <p:tgtEl>
                                          <p:spTgt spid="34"/>
                                        </p:tgtEl>
                                        <p:attrNameLst>
                                          <p:attrName>ppt_x</p:attrName>
                                        </p:attrNameLst>
                                      </p:cBhvr>
                                      <p:tavLst>
                                        <p:tav tm="0">
                                          <p:val>
                                            <p:strVal val="#ppt_x"/>
                                          </p:val>
                                        </p:tav>
                                        <p:tav tm="100000">
                                          <p:val>
                                            <p:strVal val="#ppt_x"/>
                                          </p:val>
                                        </p:tav>
                                      </p:tavLst>
                                    </p:anim>
                                    <p:anim calcmode="lin" valueType="num">
                                      <p:cBhvr additive="base">
                                        <p:cTn id="50"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2" grpId="0" animBg="1"/>
      <p:bldP spid="28" grpId="0" animBg="1"/>
      <p:bldP spid="31" grpId="0" animBg="1"/>
      <p:bldP spid="3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7ED9-2615-6DC7-5E03-9CDA8F1595B0}"/>
              </a:ext>
            </a:extLst>
          </p:cNvPr>
          <p:cNvSpPr>
            <a:spLocks noGrp="1"/>
          </p:cNvSpPr>
          <p:nvPr>
            <p:ph type="title"/>
          </p:nvPr>
        </p:nvSpPr>
        <p:spPr/>
        <p:txBody>
          <a:bodyPr/>
          <a:lstStyle/>
          <a:p>
            <a:r>
              <a:rPr lang="en-GB"/>
              <a:t>How food improves Fitness</a:t>
            </a:r>
          </a:p>
        </p:txBody>
      </p:sp>
      <p:sp>
        <p:nvSpPr>
          <p:cNvPr id="8" name="Content Placeholder 2">
            <a:extLst>
              <a:ext uri="{FF2B5EF4-FFF2-40B4-BE49-F238E27FC236}">
                <a16:creationId xmlns:a16="http://schemas.microsoft.com/office/drawing/2014/main" id="{D55C59E9-0DE6-542D-7C3D-0A1FB6B7093B}"/>
              </a:ext>
            </a:extLst>
          </p:cNvPr>
          <p:cNvSpPr txBox="1">
            <a:spLocks/>
          </p:cNvSpPr>
          <p:nvPr/>
        </p:nvSpPr>
        <p:spPr>
          <a:xfrm>
            <a:off x="143397" y="1616536"/>
            <a:ext cx="7452449" cy="5137160"/>
          </a:xfrm>
          <a:prstGeom prst="rect">
            <a:avLst/>
          </a:prstGeom>
        </p:spPr>
        <p:txBody>
          <a:bodyPr vert="horz" lIns="121899" tIns="60949" rIns="121899" bIns="60949" rtlCol="0" anchor="t">
            <a:normAutofit/>
          </a:bodyPr>
          <a:lstStyle>
            <a:lvl1pPr marL="304747" indent="-304747" algn="l" defTabSz="1218987" rtl="0" eaLnBrk="1" latinLnBrk="0" hangingPunct="1">
              <a:lnSpc>
                <a:spcPct val="90000"/>
              </a:lnSpc>
              <a:spcBef>
                <a:spcPts val="1800"/>
              </a:spcBef>
              <a:buClr>
                <a:schemeClr val="accent1">
                  <a:lumMod val="75000"/>
                </a:schemeClr>
              </a:buClr>
              <a:buFont typeface="Arial" pitchFamily="34" charset="0"/>
              <a:buChar char="•"/>
              <a:defRPr sz="2800" kern="1200">
                <a:solidFill>
                  <a:schemeClr val="tx1"/>
                </a:solidFill>
                <a:latin typeface="+mn-lt"/>
                <a:ea typeface="+mn-ea"/>
                <a:cs typeface="+mn-cs"/>
              </a:defRPr>
            </a:lvl1pPr>
            <a:lvl2pPr marL="755772" indent="-304747" algn="l" defTabSz="1218987" rtl="0" eaLnBrk="1" latinLnBrk="0" hangingPunct="1">
              <a:lnSpc>
                <a:spcPct val="90000"/>
              </a:lnSpc>
              <a:spcBef>
                <a:spcPts val="1200"/>
              </a:spcBef>
              <a:buClr>
                <a:schemeClr val="accent1">
                  <a:lumMod val="75000"/>
                </a:schemeClr>
              </a:buClr>
              <a:buFont typeface="Arial" pitchFamily="34" charset="0"/>
              <a:buChar char="–"/>
              <a:defRPr sz="2400" kern="1200">
                <a:solidFill>
                  <a:schemeClr val="tx1"/>
                </a:solidFill>
                <a:latin typeface="+mn-lt"/>
                <a:ea typeface="+mn-ea"/>
                <a:cs typeface="+mn-cs"/>
              </a:defRPr>
            </a:lvl2pPr>
            <a:lvl3pPr marL="120679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3pPr>
            <a:lvl4pPr marL="1657822"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4pPr>
            <a:lvl5pPr marL="210884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5pPr>
            <a:lvl6pPr marL="255987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6pPr>
            <a:lvl7pPr marL="301089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7pPr>
            <a:lvl8pPr marL="346192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8pPr>
            <a:lvl9pPr marL="391294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9pPr>
          </a:lstStyle>
          <a:p>
            <a:pPr marL="0" indent="0">
              <a:buNone/>
            </a:pPr>
            <a:r>
              <a:rPr lang="en-GB" sz="2200">
                <a:solidFill>
                  <a:srgbClr val="040C28"/>
                </a:solidFill>
                <a:ea typeface="+mn-lt"/>
                <a:cs typeface="+mn-lt"/>
              </a:rPr>
              <a:t>As we all know having a good nutritional diet can help enhance our performance and especially in musical theatre and dance as they are so high energy and we are constantly pushing our bodies to the highest level possible</a:t>
            </a:r>
            <a:r>
              <a:rPr lang="en-GB" sz="2200">
                <a:solidFill>
                  <a:srgbClr val="202124"/>
                </a:solidFill>
                <a:ea typeface="+mn-lt"/>
                <a:cs typeface="+mn-lt"/>
              </a:rPr>
              <a:t>. </a:t>
            </a:r>
            <a:endParaRPr lang="en-US" sz="2200"/>
          </a:p>
          <a:p>
            <a:pPr marL="0" indent="0">
              <a:buNone/>
            </a:pPr>
            <a:r>
              <a:rPr lang="en-GB" sz="2200">
                <a:solidFill>
                  <a:srgbClr val="202124"/>
                </a:solidFill>
                <a:ea typeface="+mn-lt"/>
                <a:cs typeface="+mn-lt"/>
              </a:rPr>
              <a:t>However, this high of an active lifestyle comes with its consequences as it means our bodies are always in high demands of energy meaning that a lot of us turn to energy drinks to keep us going.</a:t>
            </a:r>
            <a:endParaRPr lang="en-GB" sz="2200"/>
          </a:p>
          <a:p>
            <a:pPr marL="0" indent="0">
              <a:buNone/>
            </a:pPr>
            <a:r>
              <a:rPr lang="en-GB" sz="2200">
                <a:solidFill>
                  <a:srgbClr val="000000"/>
                </a:solidFill>
              </a:rPr>
              <a:t>Instead we should focus on the most important meal of the day, breakfast, a balanced breakfast can kick start your day leaving you feeling positive and full of energy instead of having us seek for small bursts of energy in Monsters or Red bull throughout the day.</a:t>
            </a:r>
            <a:endParaRPr lang="en-GB" sz="2200"/>
          </a:p>
        </p:txBody>
      </p:sp>
      <p:sp>
        <p:nvSpPr>
          <p:cNvPr id="7" name="Oval 6">
            <a:extLst>
              <a:ext uri="{FF2B5EF4-FFF2-40B4-BE49-F238E27FC236}">
                <a16:creationId xmlns:a16="http://schemas.microsoft.com/office/drawing/2014/main" id="{69B8AB62-F81F-94ED-4357-1D4482CBA078}"/>
              </a:ext>
            </a:extLst>
          </p:cNvPr>
          <p:cNvSpPr/>
          <p:nvPr/>
        </p:nvSpPr>
        <p:spPr>
          <a:xfrm>
            <a:off x="7852651" y="694989"/>
            <a:ext cx="3549485" cy="354948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35CEA14-CDBD-C5AE-62EE-5DFC6BA9BE20}"/>
              </a:ext>
            </a:extLst>
          </p:cNvPr>
          <p:cNvSpPr txBox="1"/>
          <p:nvPr/>
        </p:nvSpPr>
        <p:spPr>
          <a:xfrm>
            <a:off x="8417048" y="1197486"/>
            <a:ext cx="2552893" cy="2308324"/>
          </a:xfrm>
          <a:prstGeom prst="rect">
            <a:avLst/>
          </a:prstGeom>
          <a:noFill/>
        </p:spPr>
        <p:txBody>
          <a:bodyPr wrap="square" rtlCol="0">
            <a:spAutoFit/>
          </a:bodyPr>
          <a:lstStyle/>
          <a:p>
            <a:pPr algn="ctr"/>
            <a:r>
              <a:rPr lang="en-GB"/>
              <a:t>The average person burns around 1,600 calories a day, but guess how many a performer burns?</a:t>
            </a:r>
            <a:endParaRPr lang="en-US"/>
          </a:p>
        </p:txBody>
      </p:sp>
      <p:sp>
        <p:nvSpPr>
          <p:cNvPr id="4" name="Star: 5 Points 3">
            <a:extLst>
              <a:ext uri="{FF2B5EF4-FFF2-40B4-BE49-F238E27FC236}">
                <a16:creationId xmlns:a16="http://schemas.microsoft.com/office/drawing/2014/main" id="{AB1DE31F-2E4C-AA31-71E8-3EB12ED04F67}"/>
              </a:ext>
            </a:extLst>
          </p:cNvPr>
          <p:cNvSpPr/>
          <p:nvPr/>
        </p:nvSpPr>
        <p:spPr>
          <a:xfrm>
            <a:off x="7694641" y="281430"/>
            <a:ext cx="3988810" cy="4075673"/>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2000-2400 per show!</a:t>
            </a:r>
          </a:p>
        </p:txBody>
      </p:sp>
      <mc:AlternateContent xmlns:mc="http://schemas.openxmlformats.org/markup-compatibility/2006">
        <mc:Choice xmlns:am3d="http://schemas.microsoft.com/office/drawing/2017/model3d" Requires="am3d">
          <p:graphicFrame>
            <p:nvGraphicFramePr>
              <p:cNvPr id="3" name="3D Model 2" descr="Male Running">
                <a:extLst>
                  <a:ext uri="{FF2B5EF4-FFF2-40B4-BE49-F238E27FC236}">
                    <a16:creationId xmlns:a16="http://schemas.microsoft.com/office/drawing/2014/main" id="{AF039E38-C443-0E23-A093-748E7A59E605}"/>
                  </a:ext>
                </a:extLst>
              </p:cNvPr>
              <p:cNvGraphicFramePr>
                <a:graphicFrameLocks noChangeAspect="1"/>
              </p:cNvGraphicFramePr>
              <p:nvPr>
                <p:extLst>
                  <p:ext uri="{D42A27DB-BD31-4B8C-83A1-F6EECF244321}">
                    <p14:modId xmlns:p14="http://schemas.microsoft.com/office/powerpoint/2010/main" val="2681452193"/>
                  </p:ext>
                </p:extLst>
              </p:nvPr>
            </p:nvGraphicFramePr>
            <p:xfrm>
              <a:off x="9627393" y="3308515"/>
              <a:ext cx="2738875" cy="3549485"/>
            </p:xfrm>
            <a:graphic>
              <a:graphicData uri="http://schemas.microsoft.com/office/drawing/2017/model3d">
                <am3d:model3d r:embed="rId2">
                  <am3d:spPr>
                    <a:xfrm>
                      <a:off x="0" y="0"/>
                      <a:ext cx="2738875" cy="3549485"/>
                    </a:xfrm>
                    <a:prstGeom prst="rect">
                      <a:avLst/>
                    </a:prstGeom>
                  </am3d:spPr>
                  <am3d:camera>
                    <am3d:pos x="0" y="0" z="67947207"/>
                    <am3d:up dx="0" dy="36000000" dz="0"/>
                    <am3d:lookAt x="0" y="0" z="0"/>
                    <am3d:perspective fov="2700000"/>
                  </am3d:camera>
                  <am3d:trans>
                    <am3d:meterPerModelUnit n="13195089" d="1000000"/>
                    <am3d:preTrans dx="34277" dy="2812190" dz="329789"/>
                    <am3d:scale>
                      <am3d:sx n="1000000" d="1000000"/>
                      <am3d:sy n="1000000" d="1000000"/>
                      <am3d:sz n="1000000" d="1000000"/>
                    </am3d:scale>
                    <am3d:rot ax="267882" ay="3793682" az="239266"/>
                    <am3d:postTrans dx="0" dy="0" dz="0"/>
                  </am3d:trans>
                  <am3d:raster rName="Office3DRenderer" rVer="16.0.8326">
                    <am3d:blip r:embed="rId3"/>
                  </am3d:raster>
                  <am3d:objViewport viewportSz="524439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Male Running">
                <a:extLst>
                  <a:ext uri="{FF2B5EF4-FFF2-40B4-BE49-F238E27FC236}">
                    <a16:creationId xmlns:a16="http://schemas.microsoft.com/office/drawing/2014/main" id="{AF039E38-C443-0E23-A093-748E7A59E605}"/>
                  </a:ext>
                </a:extLst>
              </p:cNvPr>
              <p:cNvPicPr>
                <a:picLocks noGrp="1" noRot="1" noChangeAspect="1" noMove="1" noResize="1" noEditPoints="1" noAdjustHandles="1" noChangeArrowheads="1" noChangeShapeType="1" noCrop="1"/>
              </p:cNvPicPr>
              <p:nvPr/>
            </p:nvPicPr>
            <p:blipFill>
              <a:blip r:embed="rId3"/>
              <a:stretch>
                <a:fillRect/>
              </a:stretch>
            </p:blipFill>
            <p:spPr>
              <a:xfrm>
                <a:off x="9627393" y="3308515"/>
                <a:ext cx="2738875" cy="3549485"/>
              </a:xfrm>
              <a:prstGeom prst="rect">
                <a:avLst/>
              </a:prstGeom>
            </p:spPr>
          </p:pic>
        </mc:Fallback>
      </mc:AlternateContent>
    </p:spTree>
    <p:extLst>
      <p:ext uri="{BB962C8B-B14F-4D97-AF65-F5344CB8AC3E}">
        <p14:creationId xmlns:p14="http://schemas.microsoft.com/office/powerpoint/2010/main" val="323505921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grpId="1" nodeType="clickEffect">
                                  <p:stCondLst>
                                    <p:cond delay="0"/>
                                  </p:stCondLst>
                                  <p:childTnLst>
                                    <p:animEffect transition="out" filter="fade">
                                      <p:cBhvr>
                                        <p:cTn id="12" dur="500"/>
                                        <p:tgtEl>
                                          <p:spTgt spid="7"/>
                                        </p:tgtEl>
                                      </p:cBhvr>
                                    </p:animEffect>
                                    <p:set>
                                      <p:cBhvr>
                                        <p:cTn id="13" dur="1" fill="hold">
                                          <p:stCondLst>
                                            <p:cond delay="499"/>
                                          </p:stCondLst>
                                        </p:cTn>
                                        <p:tgtEl>
                                          <p:spTgt spid="7"/>
                                        </p:tgtEl>
                                        <p:attrNameLst>
                                          <p:attrName>style.visibility</p:attrName>
                                        </p:attrNameLst>
                                      </p:cBhvr>
                                      <p:to>
                                        <p:strVal val="hidden"/>
                                      </p:to>
                                    </p:set>
                                  </p:childTnLst>
                                </p:cTn>
                              </p:par>
                              <p:par>
                                <p:cTn id="14" presetID="10" presetClass="exit" presetSubtype="0" fill="hold" grpId="1" nodeType="withEffect">
                                  <p:stCondLst>
                                    <p:cond delay="0"/>
                                  </p:stCondLst>
                                  <p:childTnLst>
                                    <p:animEffect transition="out" filter="fade">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par>
                          <p:cTn id="17" fill="hold">
                            <p:stCondLst>
                              <p:cond delay="500"/>
                            </p:stCondLst>
                            <p:childTnLst>
                              <p:par>
                                <p:cTn id="18" presetID="2" presetClass="entr" presetSubtype="4" fill="hold" grpId="0" nodeType="after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5" grpId="0"/>
      <p:bldP spid="5" grpId="1"/>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A4BFD-EA6A-7B7A-A3EE-0A6A6DBF0392}"/>
              </a:ext>
            </a:extLst>
          </p:cNvPr>
          <p:cNvSpPr>
            <a:spLocks noGrp="1"/>
          </p:cNvSpPr>
          <p:nvPr>
            <p:ph type="title"/>
          </p:nvPr>
        </p:nvSpPr>
        <p:spPr/>
        <p:txBody>
          <a:bodyPr/>
          <a:lstStyle/>
          <a:p>
            <a:r>
              <a:rPr lang="en-US"/>
              <a:t>What can we do to improve?</a:t>
            </a:r>
          </a:p>
        </p:txBody>
      </p:sp>
      <p:sp>
        <p:nvSpPr>
          <p:cNvPr id="3" name="Content Placeholder 2">
            <a:extLst>
              <a:ext uri="{FF2B5EF4-FFF2-40B4-BE49-F238E27FC236}">
                <a16:creationId xmlns:a16="http://schemas.microsoft.com/office/drawing/2014/main" id="{B1CBAAA6-E992-86B1-D713-960BF74817E6}"/>
              </a:ext>
            </a:extLst>
          </p:cNvPr>
          <p:cNvSpPr>
            <a:spLocks noGrp="1"/>
          </p:cNvSpPr>
          <p:nvPr>
            <p:ph idx="1"/>
          </p:nvPr>
        </p:nvSpPr>
        <p:spPr/>
        <p:txBody>
          <a:bodyPr/>
          <a:lstStyle/>
          <a:p>
            <a:r>
              <a:rPr lang="en-GB"/>
              <a:t>In order to improve our diets you can do these simple things:</a:t>
            </a:r>
          </a:p>
          <a:p>
            <a:r>
              <a:rPr lang="en-GB"/>
              <a:t>1. Make sure you’re basing most your meals off starch</a:t>
            </a:r>
          </a:p>
          <a:p>
            <a:r>
              <a:rPr lang="en-GB"/>
              <a:t>2. Trying to get your 5 a day (Fruit and Veg)</a:t>
            </a:r>
          </a:p>
          <a:p>
            <a:r>
              <a:rPr lang="en-GB"/>
              <a:t>3. Eat more fish and oily fish</a:t>
            </a:r>
          </a:p>
          <a:p>
            <a:r>
              <a:rPr lang="en-GB"/>
              <a:t>4. Try to limit fats and sugars</a:t>
            </a:r>
          </a:p>
          <a:p>
            <a:r>
              <a:rPr lang="en-GB"/>
              <a:t>5. Try to have less salt</a:t>
            </a:r>
          </a:p>
          <a:p>
            <a:r>
              <a:rPr lang="en-GB"/>
              <a:t>6. Don’t let yourself be dehydrated</a:t>
            </a:r>
          </a:p>
        </p:txBody>
      </p:sp>
    </p:spTree>
    <p:extLst>
      <p:ext uri="{BB962C8B-B14F-4D97-AF65-F5344CB8AC3E}">
        <p14:creationId xmlns:p14="http://schemas.microsoft.com/office/powerpoint/2010/main" val="196283579"/>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2F01-4B79-EDE4-F75B-F2D0323B697E}"/>
              </a:ext>
            </a:extLst>
          </p:cNvPr>
          <p:cNvSpPr>
            <a:spLocks noGrp="1"/>
          </p:cNvSpPr>
          <p:nvPr>
            <p:ph type="title"/>
          </p:nvPr>
        </p:nvSpPr>
        <p:spPr/>
        <p:txBody>
          <a:bodyPr/>
          <a:lstStyle/>
          <a:p>
            <a:r>
              <a:rPr lang="en-GB" dirty="0"/>
              <a:t>Energy Drinks and alternatives</a:t>
            </a:r>
            <a:endParaRPr lang="en-ES" dirty="0"/>
          </a:p>
        </p:txBody>
      </p:sp>
      <mc:AlternateContent xmlns:mc="http://schemas.openxmlformats.org/markup-compatibility/2006">
        <mc:Choice xmlns:am3d="http://schemas.microsoft.com/office/drawing/2017/model3d" Requires="am3d">
          <p:graphicFrame>
            <p:nvGraphicFramePr>
              <p:cNvPr id="4" name="Content Placeholder 3" descr="Half-Peeled Banana">
                <a:extLst>
                  <a:ext uri="{FF2B5EF4-FFF2-40B4-BE49-F238E27FC236}">
                    <a16:creationId xmlns:a16="http://schemas.microsoft.com/office/drawing/2014/main" id="{DBE1769D-35FB-C304-7895-A1FF4B5F336C}"/>
                  </a:ext>
                </a:extLst>
              </p:cNvPr>
              <p:cNvGraphicFramePr>
                <a:graphicFrameLocks noGrp="1" noChangeAspect="1"/>
              </p:cNvGraphicFramePr>
              <p:nvPr>
                <p:ph idx="1"/>
                <p:extLst>
                  <p:ext uri="{D42A27DB-BD31-4B8C-83A1-F6EECF244321}">
                    <p14:modId xmlns:p14="http://schemas.microsoft.com/office/powerpoint/2010/main" val="1752245970"/>
                  </p:ext>
                </p:extLst>
              </p:nvPr>
            </p:nvGraphicFramePr>
            <p:xfrm>
              <a:off x="7015239" y="1447800"/>
              <a:ext cx="4362956" cy="4367303"/>
            </p:xfrm>
            <a:graphic>
              <a:graphicData uri="http://schemas.microsoft.com/office/drawing/2017/model3d">
                <am3d:model3d r:embed="rId2">
                  <am3d:spPr>
                    <a:xfrm>
                      <a:off x="0" y="0"/>
                      <a:ext cx="4362956" cy="4367303"/>
                    </a:xfrm>
                    <a:prstGeom prst="rect">
                      <a:avLst/>
                    </a:prstGeom>
                  </am3d:spPr>
                  <am3d:camera>
                    <am3d:pos x="0" y="0" z="72310913"/>
                    <am3d:up dx="0" dy="36000000" dz="0"/>
                    <am3d:lookAt x="0" y="0" z="0"/>
                    <am3d:perspective fov="2700000"/>
                  </am3d:camera>
                  <am3d:trans>
                    <am3d:meterPerModelUnit n="2568480" d="1000000"/>
                    <am3d:preTrans dx="0" dy="-17648095" dz="1094327"/>
                    <am3d:scale>
                      <am3d:sx n="1000000" d="1000000"/>
                      <am3d:sy n="1000000" d="1000000"/>
                      <am3d:sz n="1000000" d="1000000"/>
                    </am3d:scale>
                    <am3d:rot ax="1006652" ay="2582532" az="697675"/>
                    <am3d:postTrans dx="0" dy="0" dz="0"/>
                  </am3d:trans>
                  <am3d:raster rName="Office3DRenderer" rVer="16.0.8326">
                    <am3d:blip r:embed="rId3"/>
                  </am3d:raster>
                  <am3d:objViewport viewportSz="646760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Half-Peeled Banana">
                <a:extLst>
                  <a:ext uri="{FF2B5EF4-FFF2-40B4-BE49-F238E27FC236}">
                    <a16:creationId xmlns:a16="http://schemas.microsoft.com/office/drawing/2014/main" id="{DBE1769D-35FB-C304-7895-A1FF4B5F336C}"/>
                  </a:ext>
                </a:extLst>
              </p:cNvPr>
              <p:cNvPicPr>
                <a:picLocks noGrp="1" noRot="1" noChangeAspect="1" noMove="1" noResize="1" noEditPoints="1" noAdjustHandles="1" noChangeArrowheads="1" noChangeShapeType="1" noCrop="1"/>
              </p:cNvPicPr>
              <p:nvPr/>
            </p:nvPicPr>
            <p:blipFill>
              <a:blip r:embed="rId3"/>
              <a:stretch>
                <a:fillRect/>
              </a:stretch>
            </p:blipFill>
            <p:spPr>
              <a:xfrm>
                <a:off x="7015239" y="1447800"/>
                <a:ext cx="4362956" cy="4367303"/>
              </a:xfrm>
              <a:prstGeom prst="rect">
                <a:avLst/>
              </a:prstGeom>
            </p:spPr>
          </p:pic>
        </mc:Fallback>
      </mc:AlternateContent>
      <p:pic>
        <p:nvPicPr>
          <p:cNvPr id="5" name="Picture 4" descr="Daži interesanti fakti - 'Red Bull' - Skats.lv">
            <a:extLst>
              <a:ext uri="{FF2B5EF4-FFF2-40B4-BE49-F238E27FC236}">
                <a16:creationId xmlns:a16="http://schemas.microsoft.com/office/drawing/2014/main" id="{9CB6D748-1DC6-F3C7-CF21-60ACB2519F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8883" y="2252935"/>
            <a:ext cx="3595957" cy="2352130"/>
          </a:xfrm>
          <a:prstGeom prst="rect">
            <a:avLst/>
          </a:prstGeom>
        </p:spPr>
      </p:pic>
    </p:spTree>
    <p:extLst>
      <p:ext uri="{BB962C8B-B14F-4D97-AF65-F5344CB8AC3E}">
        <p14:creationId xmlns:p14="http://schemas.microsoft.com/office/powerpoint/2010/main" val="3801110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7ED9-2615-6DC7-5E03-9CDA8F1595B0}"/>
              </a:ext>
            </a:extLst>
          </p:cNvPr>
          <p:cNvSpPr>
            <a:spLocks noGrp="1"/>
          </p:cNvSpPr>
          <p:nvPr>
            <p:ph type="title"/>
          </p:nvPr>
        </p:nvSpPr>
        <p:spPr/>
        <p:txBody>
          <a:bodyPr/>
          <a:lstStyle/>
          <a:p>
            <a:r>
              <a:rPr lang="en-GB"/>
              <a:t>Fitness Video</a:t>
            </a:r>
          </a:p>
        </p:txBody>
      </p:sp>
      <p:sp>
        <p:nvSpPr>
          <p:cNvPr id="3" name="Content Placeholder 2">
            <a:extLst>
              <a:ext uri="{FF2B5EF4-FFF2-40B4-BE49-F238E27FC236}">
                <a16:creationId xmlns:a16="http://schemas.microsoft.com/office/drawing/2014/main" id="{5FC41938-3DB5-E66F-6241-B586E6556D0B}"/>
              </a:ext>
            </a:extLst>
          </p:cNvPr>
          <p:cNvSpPr>
            <a:spLocks noGrp="1"/>
          </p:cNvSpPr>
          <p:nvPr>
            <p:ph idx="1"/>
          </p:nvPr>
        </p:nvSpPr>
        <p:spPr>
          <a:xfrm>
            <a:off x="227116" y="6403777"/>
            <a:ext cx="9126247" cy="334134"/>
          </a:xfrm>
        </p:spPr>
        <p:txBody>
          <a:bodyPr vert="horz" lIns="121899" tIns="60949" rIns="121899" bIns="60949" rtlCol="0" anchor="t">
            <a:normAutofit/>
          </a:bodyPr>
          <a:lstStyle/>
          <a:p>
            <a:pPr marL="0" indent="0">
              <a:buNone/>
            </a:pPr>
            <a:r>
              <a:rPr lang="en-GB" sz="1400">
                <a:hlinkClick r:id="rId3"/>
              </a:rPr>
              <a:t>https://youtu.be/CSHO9VdVRfg?si=suTpcH54mBM32dEf</a:t>
            </a:r>
            <a:endParaRPr lang="en-GB" sz="1400"/>
          </a:p>
          <a:p>
            <a:pPr marL="304165" indent="-304165"/>
            <a:endParaRPr lang="en-GB" sz="1400"/>
          </a:p>
        </p:txBody>
      </p:sp>
      <p:pic>
        <p:nvPicPr>
          <p:cNvPr id="4" name="Online Media 3" title="How to manage your mood with food | 8 tips">
            <a:hlinkClick r:id="" action="ppaction://media"/>
            <a:extLst>
              <a:ext uri="{FF2B5EF4-FFF2-40B4-BE49-F238E27FC236}">
                <a16:creationId xmlns:a16="http://schemas.microsoft.com/office/drawing/2014/main" id="{129528C6-4C68-1FEB-A2D0-3E918E5B2083}"/>
              </a:ext>
            </a:extLst>
          </p:cNvPr>
          <p:cNvPicPr>
            <a:picLocks noRot="1" noChangeAspect="1"/>
          </p:cNvPicPr>
          <p:nvPr>
            <a:videoFile r:link="rId1"/>
          </p:nvPr>
        </p:nvPicPr>
        <p:blipFill>
          <a:blip r:embed="rId4"/>
          <a:stretch>
            <a:fillRect/>
          </a:stretch>
        </p:blipFill>
        <p:spPr>
          <a:xfrm>
            <a:off x="1854734" y="1569102"/>
            <a:ext cx="8471028" cy="4771819"/>
          </a:xfrm>
          <a:prstGeom prst="rect">
            <a:avLst/>
          </a:prstGeom>
        </p:spPr>
      </p:pic>
    </p:spTree>
    <p:extLst>
      <p:ext uri="{BB962C8B-B14F-4D97-AF65-F5344CB8AC3E}">
        <p14:creationId xmlns:p14="http://schemas.microsoft.com/office/powerpoint/2010/main" val="382191245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25BC-7D71-8229-D0DE-3A00DDF8D792}"/>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F46AAD39-A387-43CF-33CD-F7C66CC3EC6E}"/>
              </a:ext>
            </a:extLst>
          </p:cNvPr>
          <p:cNvSpPr>
            <a:spLocks noGrp="1"/>
          </p:cNvSpPr>
          <p:nvPr>
            <p:ph idx="1"/>
          </p:nvPr>
        </p:nvSpPr>
        <p:spPr/>
        <p:txBody>
          <a:bodyPr vert="horz" lIns="121899" tIns="60949" rIns="121899" bIns="60949" rtlCol="0" anchor="t">
            <a:normAutofit/>
          </a:bodyPr>
          <a:lstStyle/>
          <a:p>
            <a:pPr marL="0" indent="0">
              <a:buNone/>
            </a:pPr>
            <a:r>
              <a:rPr lang="en-GB" sz="2400" b="1" dirty="0">
                <a:solidFill>
                  <a:srgbClr val="00B050"/>
                </a:solidFill>
              </a:rPr>
              <a:t>A Balanced Diet:</a:t>
            </a:r>
            <a:r>
              <a:rPr lang="en-GB" sz="2400" dirty="0"/>
              <a:t> Mix up proteins, carbs, fats, and vegetables for a well-rounded diet.</a:t>
            </a:r>
            <a:endParaRPr lang="en-US" dirty="0"/>
          </a:p>
          <a:p>
            <a:pPr marL="0" indent="0">
              <a:buClr>
                <a:srgbClr val="679015"/>
              </a:buClr>
              <a:buNone/>
            </a:pPr>
            <a:r>
              <a:rPr lang="en-GB" sz="2400" b="1" dirty="0">
                <a:solidFill>
                  <a:srgbClr val="00B050"/>
                </a:solidFill>
              </a:rPr>
              <a:t>Calorie Management:</a:t>
            </a:r>
            <a:r>
              <a:rPr lang="en-GB" sz="2400" dirty="0"/>
              <a:t> Keep an eye out for hidden high calorie foods and try find healthier alternatives.</a:t>
            </a:r>
            <a:endParaRPr lang="en-GB" dirty="0"/>
          </a:p>
          <a:p>
            <a:pPr marL="0" indent="0">
              <a:buClr>
                <a:srgbClr val="679015"/>
              </a:buClr>
              <a:buNone/>
            </a:pPr>
            <a:r>
              <a:rPr lang="en-GB" sz="2400" b="1" dirty="0">
                <a:solidFill>
                  <a:srgbClr val="00B050"/>
                </a:solidFill>
              </a:rPr>
              <a:t>Superfood Boost:</a:t>
            </a:r>
            <a:r>
              <a:rPr lang="en-GB" sz="2400" dirty="0"/>
              <a:t> Incorporate nutrient-packed superfoods to increase performance and recovery.</a:t>
            </a:r>
          </a:p>
          <a:p>
            <a:pPr marL="0" indent="0">
              <a:buClr>
                <a:srgbClr val="679015"/>
              </a:buClr>
              <a:buNone/>
            </a:pPr>
            <a:r>
              <a:rPr lang="en-GB" sz="2400" b="1" dirty="0">
                <a:solidFill>
                  <a:srgbClr val="00B050"/>
                </a:solidFill>
              </a:rPr>
              <a:t>Mental Health:</a:t>
            </a:r>
            <a:r>
              <a:rPr lang="en-GB" sz="2400" dirty="0"/>
              <a:t> As well as physical benefits, a balanced diet will help your mind and emotions.</a:t>
            </a:r>
          </a:p>
          <a:p>
            <a:pPr marL="304165" indent="-304165">
              <a:buClr>
                <a:srgbClr val="679015"/>
              </a:buClr>
            </a:pPr>
            <a:endParaRPr lang="en-GB" sz="2400" dirty="0"/>
          </a:p>
        </p:txBody>
      </p:sp>
    </p:spTree>
    <p:extLst>
      <p:ext uri="{BB962C8B-B14F-4D97-AF65-F5344CB8AC3E}">
        <p14:creationId xmlns:p14="http://schemas.microsoft.com/office/powerpoint/2010/main" val="163296974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2F60D-1930-5B24-3AC1-3735BCFF2F79}"/>
              </a:ext>
            </a:extLst>
          </p:cNvPr>
          <p:cNvSpPr>
            <a:spLocks noGrp="1"/>
          </p:cNvSpPr>
          <p:nvPr>
            <p:ph type="title"/>
          </p:nvPr>
        </p:nvSpPr>
        <p:spPr>
          <a:xfrm>
            <a:off x="2355199" y="2254768"/>
            <a:ext cx="7721249" cy="1025746"/>
          </a:xfrm>
        </p:spPr>
        <p:txBody>
          <a:bodyPr>
            <a:normAutofit fontScale="90000"/>
          </a:bodyPr>
          <a:lstStyle/>
          <a:p>
            <a:pPr algn="ctr"/>
            <a:r>
              <a:rPr lang="en-US" dirty="0"/>
              <a:t>Thank You for</a:t>
            </a:r>
            <a:r>
              <a:rPr lang="en-GB" dirty="0"/>
              <a:t> Watching and</a:t>
            </a:r>
            <a:r>
              <a:rPr lang="en-US" dirty="0"/>
              <a:t> Listening!!</a:t>
            </a:r>
          </a:p>
        </p:txBody>
      </p:sp>
      <mc:AlternateContent xmlns:mc="http://schemas.openxmlformats.org/markup-compatibility/2006">
        <mc:Choice xmlns:am3d="http://schemas.microsoft.com/office/drawing/2017/model3d" Requires="am3d">
          <p:graphicFrame>
            <p:nvGraphicFramePr>
              <p:cNvPr id="3" name="3D Model 2" descr="Winking Face Emoji">
                <a:extLst>
                  <a:ext uri="{FF2B5EF4-FFF2-40B4-BE49-F238E27FC236}">
                    <a16:creationId xmlns:a16="http://schemas.microsoft.com/office/drawing/2014/main" id="{ABCC238D-354A-33C0-8736-58415F38458C}"/>
                  </a:ext>
                </a:extLst>
              </p:cNvPr>
              <p:cNvGraphicFramePr>
                <a:graphicFrameLocks noChangeAspect="1"/>
              </p:cNvGraphicFramePr>
              <p:nvPr>
                <p:extLst>
                  <p:ext uri="{D42A27DB-BD31-4B8C-83A1-F6EECF244321}">
                    <p14:modId xmlns:p14="http://schemas.microsoft.com/office/powerpoint/2010/main" val="3645661194"/>
                  </p:ext>
                </p:extLst>
              </p:nvPr>
            </p:nvGraphicFramePr>
            <p:xfrm>
              <a:off x="440481" y="3017156"/>
              <a:ext cx="2613568" cy="3923597"/>
            </p:xfrm>
            <a:graphic>
              <a:graphicData uri="http://schemas.microsoft.com/office/drawing/2017/model3d">
                <am3d:model3d r:embed="rId2">
                  <am3d:spPr>
                    <a:xfrm>
                      <a:off x="0" y="0"/>
                      <a:ext cx="2613568" cy="3923597"/>
                    </a:xfrm>
                    <a:prstGeom prst="rect">
                      <a:avLst/>
                    </a:prstGeom>
                  </am3d:spPr>
                  <am3d:camera>
                    <am3d:pos x="0" y="0" z="81193591"/>
                    <am3d:up dx="0" dy="36000000" dz="0"/>
                    <am3d:lookAt x="0" y="0" z="0"/>
                    <am3d:perspective fov="2700000"/>
                  </am3d:camera>
                  <am3d:trans>
                    <am3d:meterPerModelUnit n="94754" d="1000000"/>
                    <am3d:preTrans dx="3" dy="-17908577" dz="-455776"/>
                    <am3d:scale>
                      <am3d:sx n="1000000" d="1000000"/>
                      <am3d:sy n="1000000" d="1000000"/>
                      <am3d:sz n="1000000" d="1000000"/>
                    </am3d:scale>
                    <am3d:rot ax="189192" ay="1023364" az="55539"/>
                    <am3d:postTrans dx="0" dy="0" dz="0"/>
                  </am3d:trans>
                  <am3d:raster rName="Office3DRenderer" rVer="16.0.8326">
                    <am3d:blip r:embed="rId3"/>
                  </am3d:raster>
                  <am3d:objViewport viewportSz="466942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Winking Face Emoji">
                <a:extLst>
                  <a:ext uri="{FF2B5EF4-FFF2-40B4-BE49-F238E27FC236}">
                    <a16:creationId xmlns:a16="http://schemas.microsoft.com/office/drawing/2014/main" id="{ABCC238D-354A-33C0-8736-58415F38458C}"/>
                  </a:ext>
                </a:extLst>
              </p:cNvPr>
              <p:cNvPicPr>
                <a:picLocks noGrp="1" noRot="1" noChangeAspect="1" noMove="1" noResize="1" noEditPoints="1" noAdjustHandles="1" noChangeArrowheads="1" noChangeShapeType="1" noCrop="1"/>
              </p:cNvPicPr>
              <p:nvPr/>
            </p:nvPicPr>
            <p:blipFill>
              <a:blip r:embed="rId3"/>
              <a:stretch>
                <a:fillRect/>
              </a:stretch>
            </p:blipFill>
            <p:spPr>
              <a:xfrm>
                <a:off x="440481" y="3017156"/>
                <a:ext cx="2613568" cy="3923597"/>
              </a:xfrm>
              <a:prstGeom prst="rect">
                <a:avLst/>
              </a:prstGeom>
            </p:spPr>
          </p:pic>
        </mc:Fallback>
      </mc:AlternateContent>
    </p:spTree>
    <p:extLst>
      <p:ext uri="{BB962C8B-B14F-4D97-AF65-F5344CB8AC3E}">
        <p14:creationId xmlns:p14="http://schemas.microsoft.com/office/powerpoint/2010/main" val="2577530221"/>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192CB-CF61-0319-AF37-E69042F4B11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B996A68E-4AAB-69D5-A1D3-93E4941BA93E}"/>
              </a:ext>
            </a:extLst>
          </p:cNvPr>
          <p:cNvSpPr>
            <a:spLocks noGrp="1"/>
          </p:cNvSpPr>
          <p:nvPr>
            <p:ph idx="1"/>
          </p:nvPr>
        </p:nvSpPr>
        <p:spPr>
          <a:xfrm>
            <a:off x="1218883" y="1600200"/>
            <a:ext cx="4875529" cy="4572000"/>
          </a:xfrm>
        </p:spPr>
        <p:txBody>
          <a:bodyPr vert="horz" lIns="121899" tIns="60949" rIns="121899" bIns="60949" rtlCol="0" anchor="t">
            <a:normAutofit lnSpcReduction="10000"/>
          </a:bodyPr>
          <a:lstStyle/>
          <a:p>
            <a:pPr marL="0" indent="0">
              <a:buNone/>
            </a:pPr>
            <a:r>
              <a:rPr lang="en-US" sz="1200" dirty="0"/>
              <a:t>Dwyer, M., 2013. Harvard SPH. [Online] </a:t>
            </a:r>
            <a:br>
              <a:rPr lang="en-US" sz="1200" dirty="0"/>
            </a:br>
            <a:r>
              <a:rPr lang="en-US" sz="1200" dirty="0"/>
              <a:t>Available at: https://</a:t>
            </a:r>
            <a:r>
              <a:rPr lang="en-US" sz="1200" dirty="0" err="1"/>
              <a:t>www.hsph.harvard.edu</a:t>
            </a:r>
            <a:r>
              <a:rPr lang="en-US" sz="1200" dirty="0"/>
              <a:t>/news/press-releases/healthy-vs-unhealthy-diet-costs-1-50-more/#:~:text=The%20researchers%20found%20that%20healthier%20diet%20patterns%E2%80%94for%20example%</a:t>
            </a:r>
            <a:r>
              <a:rPr lang="en-US" sz="1200" dirty="0" err="1"/>
              <a:t>2C,more</a:t>
            </a:r>
            <a:r>
              <a:rPr lang="en-US" sz="1200" dirty="0"/>
              <a:t>%20per%20day%20than%20the%20least%20healthy%20ones.</a:t>
            </a:r>
            <a:br>
              <a:rPr lang="en-US" sz="1200" dirty="0"/>
            </a:br>
            <a:r>
              <a:rPr lang="en-US" sz="1200" dirty="0"/>
              <a:t> [Accessed 18 02 2024].</a:t>
            </a:r>
          </a:p>
          <a:p>
            <a:pPr marL="0" indent="0">
              <a:buNone/>
            </a:pPr>
            <a:r>
              <a:rPr lang="en-US" sz="1200" dirty="0" err="1">
                <a:ea typeface="+mn-lt"/>
                <a:cs typeface="+mn-lt"/>
              </a:rPr>
              <a:t>Bumgardner</a:t>
            </a:r>
            <a:r>
              <a:rPr lang="en-US" sz="1200" dirty="0">
                <a:ea typeface="+mn-lt"/>
                <a:cs typeface="+mn-lt"/>
              </a:rPr>
              <a:t>, W., 2021. Very Well Fit. [Online] </a:t>
            </a:r>
            <a:br>
              <a:rPr lang="en-US" sz="1200" dirty="0">
                <a:ea typeface="+mn-lt"/>
                <a:cs typeface="+mn-lt"/>
              </a:rPr>
            </a:br>
            <a:r>
              <a:rPr lang="en-US" sz="1200" dirty="0">
                <a:ea typeface="+mn-lt"/>
                <a:cs typeface="+mn-lt"/>
              </a:rPr>
              <a:t>Available at: https://</a:t>
            </a:r>
            <a:r>
              <a:rPr lang="en-US" sz="1200" dirty="0" err="1">
                <a:ea typeface="+mn-lt"/>
                <a:cs typeface="+mn-lt"/>
              </a:rPr>
              <a:t>www.verywellfit.com</a:t>
            </a:r>
            <a:r>
              <a:rPr lang="en-US" sz="1200" dirty="0">
                <a:ea typeface="+mn-lt"/>
                <a:cs typeface="+mn-lt"/>
              </a:rPr>
              <a:t>/daily-diet-composition-calculator-charts-carbs-protein-fat-3861072</a:t>
            </a:r>
            <a:br>
              <a:rPr lang="en-US" sz="1200" dirty="0">
                <a:ea typeface="+mn-lt"/>
                <a:cs typeface="+mn-lt"/>
              </a:rPr>
            </a:br>
            <a:r>
              <a:rPr lang="en-US" sz="1200" dirty="0">
                <a:ea typeface="+mn-lt"/>
                <a:cs typeface="+mn-lt"/>
              </a:rPr>
              <a:t> [Accessed 18 02 2024].</a:t>
            </a:r>
            <a:endParaRPr lang="en-US" dirty="0"/>
          </a:p>
          <a:p>
            <a:pPr marL="0" indent="0">
              <a:buNone/>
            </a:pPr>
            <a:r>
              <a:rPr lang="en-US" sz="1200" dirty="0"/>
              <a:t>Darby, M., 2023. Deseret News. [Online] </a:t>
            </a:r>
            <a:br>
              <a:rPr lang="en-US" sz="1200" dirty="0"/>
            </a:br>
            <a:r>
              <a:rPr lang="en-US" sz="1200" dirty="0"/>
              <a:t>Available at: </a:t>
            </a:r>
            <a:r>
              <a:rPr lang="en-US" sz="1200" dirty="0">
                <a:hlinkClick r:id="rId2"/>
              </a:rPr>
              <a:t>https://</a:t>
            </a:r>
            <a:r>
              <a:rPr lang="en-US" sz="1200" dirty="0" err="1">
                <a:hlinkClick r:id="rId2"/>
              </a:rPr>
              <a:t>www.deseret.com</a:t>
            </a:r>
            <a:r>
              <a:rPr lang="en-US" sz="1200" dirty="0">
                <a:hlinkClick r:id="rId2"/>
              </a:rPr>
              <a:t>/2023/9/1/23853988/superfoods-benefits-brain-metal-health</a:t>
            </a:r>
            <a:endParaRPr lang="en-US" dirty="0"/>
          </a:p>
          <a:p>
            <a:pPr marL="0" indent="0">
              <a:buNone/>
            </a:pPr>
            <a:br>
              <a:rPr lang="en-US" sz="1200" dirty="0">
                <a:ea typeface="+mn-lt"/>
                <a:cs typeface="+mn-lt"/>
              </a:rPr>
            </a:br>
            <a:r>
              <a:rPr lang="en-US" sz="1200" dirty="0">
                <a:ea typeface="+mn-lt"/>
                <a:cs typeface="+mn-lt"/>
              </a:rPr>
              <a:t>Available at</a:t>
            </a:r>
            <a:r>
              <a:rPr lang="en-GB" sz="1200" dirty="0">
                <a:ea typeface="+mn-lt"/>
                <a:cs typeface="+mn-lt"/>
              </a:rPr>
              <a:t>: NHS</a:t>
            </a:r>
            <a:r>
              <a:rPr lang="en-US" sz="1200" dirty="0">
                <a:ea typeface="+mn-lt"/>
                <a:cs typeface="+mn-lt"/>
              </a:rPr>
              <a:t>., 202</a:t>
            </a:r>
            <a:r>
              <a:rPr lang="en-GB" sz="1200" dirty="0">
                <a:ea typeface="+mn-lt"/>
                <a:cs typeface="+mn-lt"/>
              </a:rPr>
              <a:t>1. Eating a balanced diet</a:t>
            </a:r>
            <a:r>
              <a:rPr lang="en-US" sz="1200" dirty="0">
                <a:ea typeface="+mn-lt"/>
                <a:cs typeface="+mn-lt"/>
              </a:rPr>
              <a:t>. [Online] </a:t>
            </a:r>
            <a:br>
              <a:rPr lang="en-US" sz="1200" dirty="0">
                <a:ea typeface="+mn-lt"/>
                <a:cs typeface="+mn-lt"/>
              </a:rPr>
            </a:br>
            <a:r>
              <a:rPr lang="en-US" sz="1200" dirty="0">
                <a:ea typeface="+mn-lt"/>
                <a:cs typeface="+mn-lt"/>
              </a:rPr>
              <a:t>Available at:</a:t>
            </a:r>
            <a:r>
              <a:rPr lang="en-GB" sz="1200" dirty="0">
                <a:ea typeface="+mn-lt"/>
                <a:cs typeface="+mn-lt"/>
              </a:rPr>
              <a:t> </a:t>
            </a:r>
            <a:r>
              <a:rPr lang="en-US" sz="1200" dirty="0">
                <a:hlinkClick r:id="rId3"/>
              </a:rPr>
              <a:t>https://</a:t>
            </a:r>
            <a:r>
              <a:rPr lang="en-US" sz="1200" dirty="0" err="1">
                <a:hlinkClick r:id="rId3"/>
              </a:rPr>
              <a:t>www.nhs.uk</a:t>
            </a:r>
            <a:r>
              <a:rPr lang="en-US" sz="1200" dirty="0">
                <a:hlinkClick r:id="rId3"/>
              </a:rPr>
              <a:t>/live-well/eat-well/how-to-eat-a-balanced-diet/eight-tips-for-healthy-eating/</a:t>
            </a:r>
            <a:r>
              <a:rPr lang="en-GB" sz="1200" dirty="0"/>
              <a:t> </a:t>
            </a:r>
            <a:br>
              <a:rPr lang="en-US" sz="1200" dirty="0">
                <a:ea typeface="+mn-lt"/>
                <a:cs typeface="+mn-lt"/>
              </a:rPr>
            </a:br>
            <a:r>
              <a:rPr lang="en-US" sz="1200" dirty="0">
                <a:ea typeface="+mn-lt"/>
                <a:cs typeface="+mn-lt"/>
              </a:rPr>
              <a:t> [Accessed 18 02 2024].</a:t>
            </a:r>
            <a:endParaRPr lang="en-US" sz="1200" dirty="0"/>
          </a:p>
          <a:p>
            <a:pPr marL="0" indent="0">
              <a:buNone/>
            </a:pPr>
            <a:r>
              <a:rPr lang="en-GB" sz="1200" dirty="0">
                <a:ea typeface="+mn-lt"/>
                <a:cs typeface="+mn-lt"/>
              </a:rPr>
              <a:t>NHS</a:t>
            </a:r>
            <a:r>
              <a:rPr lang="en-US" sz="1200" dirty="0">
                <a:ea typeface="+mn-lt"/>
                <a:cs typeface="+mn-lt"/>
              </a:rPr>
              <a:t>., 2021. </a:t>
            </a:r>
            <a:r>
              <a:rPr lang="en-GB" sz="1200" dirty="0">
                <a:ea typeface="+mn-lt"/>
                <a:cs typeface="+mn-lt"/>
              </a:rPr>
              <a:t>8 Tips to Healthy Eating</a:t>
            </a:r>
            <a:r>
              <a:rPr lang="en-US" sz="1200" dirty="0">
                <a:ea typeface="+mn-lt"/>
                <a:cs typeface="+mn-lt"/>
              </a:rPr>
              <a:t>. [Online] </a:t>
            </a:r>
            <a:br>
              <a:rPr lang="en-US" sz="1200" dirty="0">
                <a:ea typeface="+mn-lt"/>
                <a:cs typeface="+mn-lt"/>
              </a:rPr>
            </a:br>
            <a:r>
              <a:rPr lang="en-US" sz="1200" dirty="0">
                <a:ea typeface="+mn-lt"/>
                <a:cs typeface="+mn-lt"/>
              </a:rPr>
              <a:t>Available at:</a:t>
            </a:r>
            <a:r>
              <a:rPr lang="en-GB" sz="1200" dirty="0">
                <a:ea typeface="+mn-lt"/>
                <a:cs typeface="+mn-lt"/>
              </a:rPr>
              <a:t> </a:t>
            </a:r>
            <a:r>
              <a:rPr lang="en-US" sz="1200" dirty="0">
                <a:hlinkClick r:id="rId3"/>
              </a:rPr>
              <a:t>https://</a:t>
            </a:r>
            <a:r>
              <a:rPr lang="en-US" sz="1200" dirty="0" err="1">
                <a:hlinkClick r:id="rId3"/>
              </a:rPr>
              <a:t>www.nhs.uk</a:t>
            </a:r>
            <a:r>
              <a:rPr lang="en-US" sz="1200" dirty="0">
                <a:hlinkClick r:id="rId3"/>
              </a:rPr>
              <a:t>/live-well/eat-well/how-to-eat-a-balanced-diet/eight-tips-for-healthy-eating/</a:t>
            </a:r>
            <a:r>
              <a:rPr lang="en-GB" sz="1200" dirty="0"/>
              <a:t> </a:t>
            </a:r>
            <a:br>
              <a:rPr lang="en-US" sz="1200" dirty="0">
                <a:ea typeface="+mn-lt"/>
                <a:cs typeface="+mn-lt"/>
              </a:rPr>
            </a:br>
            <a:r>
              <a:rPr lang="en-US" sz="1200" dirty="0">
                <a:ea typeface="+mn-lt"/>
                <a:cs typeface="+mn-lt"/>
              </a:rPr>
              <a:t> [Accessed 18 02 2024].</a:t>
            </a:r>
            <a:endParaRPr lang="en-US" sz="1200" dirty="0"/>
          </a:p>
          <a:p>
            <a:pPr marL="0" indent="0">
              <a:buNone/>
            </a:pPr>
            <a:endParaRPr lang="en-US" dirty="0"/>
          </a:p>
        </p:txBody>
      </p:sp>
      <p:sp>
        <p:nvSpPr>
          <p:cNvPr id="5" name="Content Placeholder 2">
            <a:extLst>
              <a:ext uri="{FF2B5EF4-FFF2-40B4-BE49-F238E27FC236}">
                <a16:creationId xmlns:a16="http://schemas.microsoft.com/office/drawing/2014/main" id="{926068F3-4434-7B6D-B1A3-79666FA62946}"/>
              </a:ext>
            </a:extLst>
          </p:cNvPr>
          <p:cNvSpPr>
            <a:spLocks noGrp="1"/>
          </p:cNvSpPr>
          <p:nvPr>
            <p:ph idx="1"/>
          </p:nvPr>
        </p:nvSpPr>
        <p:spPr>
          <a:xfrm>
            <a:off x="6617368" y="1447800"/>
            <a:ext cx="4836193" cy="4572000"/>
          </a:xfrm>
        </p:spPr>
        <p:txBody>
          <a:bodyPr vert="horz" lIns="121899" tIns="60949" rIns="121899" bIns="60949" rtlCol="0" anchor="t">
            <a:normAutofit/>
          </a:bodyPr>
          <a:lstStyle/>
          <a:p>
            <a:pPr marL="0" indent="0">
              <a:buNone/>
            </a:pPr>
            <a:r>
              <a:rPr lang="en-GB" sz="1200" dirty="0">
                <a:ea typeface="+mn-lt"/>
                <a:cs typeface="+mn-lt"/>
              </a:rPr>
              <a:t>BHF 2</a:t>
            </a:r>
            <a:r>
              <a:rPr lang="en-US" sz="1200" dirty="0">
                <a:ea typeface="+mn-lt"/>
                <a:cs typeface="+mn-lt"/>
              </a:rPr>
              <a:t>021. </a:t>
            </a:r>
            <a:r>
              <a:rPr lang="en-GB" sz="1200" dirty="0">
                <a:ea typeface="+mn-lt"/>
                <a:cs typeface="+mn-lt"/>
              </a:rPr>
              <a:t>Eating Healthy</a:t>
            </a:r>
            <a:r>
              <a:rPr lang="en-US" sz="1200" dirty="0">
                <a:ea typeface="+mn-lt"/>
                <a:cs typeface="+mn-lt"/>
              </a:rPr>
              <a:t>. [Online] </a:t>
            </a:r>
            <a:br>
              <a:rPr lang="en-US" sz="1200" dirty="0">
                <a:ea typeface="+mn-lt"/>
                <a:cs typeface="+mn-lt"/>
              </a:rPr>
            </a:br>
            <a:r>
              <a:rPr lang="en-US" sz="1200" dirty="0">
                <a:ea typeface="+mn-lt"/>
                <a:cs typeface="+mn-lt"/>
              </a:rPr>
              <a:t>Available at:</a:t>
            </a:r>
            <a:r>
              <a:rPr lang="en-GB" sz="1200" dirty="0">
                <a:ea typeface="+mn-lt"/>
                <a:cs typeface="+mn-lt"/>
              </a:rPr>
              <a:t> https://</a:t>
            </a:r>
            <a:r>
              <a:rPr lang="en-GB" sz="1200" dirty="0" err="1">
                <a:ea typeface="+mn-lt"/>
                <a:cs typeface="+mn-lt"/>
              </a:rPr>
              <a:t>www.bhf.org.uk</a:t>
            </a:r>
            <a:r>
              <a:rPr lang="en-GB" sz="1200" dirty="0">
                <a:ea typeface="+mn-lt"/>
                <a:cs typeface="+mn-lt"/>
              </a:rPr>
              <a:t>/</a:t>
            </a:r>
            <a:r>
              <a:rPr lang="en-GB" sz="1200" dirty="0" err="1">
                <a:ea typeface="+mn-lt"/>
                <a:cs typeface="+mn-lt"/>
              </a:rPr>
              <a:t>informationsupport</a:t>
            </a:r>
            <a:r>
              <a:rPr lang="en-GB" sz="1200" dirty="0">
                <a:ea typeface="+mn-lt"/>
                <a:cs typeface="+mn-lt"/>
              </a:rPr>
              <a:t>/heart-matters-magazine/nutrition/how-to-eat-healthily-and-enjoy-it-too</a:t>
            </a:r>
            <a:br>
              <a:rPr lang="en-US" sz="1200" dirty="0">
                <a:ea typeface="+mn-lt"/>
                <a:cs typeface="+mn-lt"/>
              </a:rPr>
            </a:br>
            <a:r>
              <a:rPr lang="en-US" sz="1200" dirty="0">
                <a:ea typeface="+mn-lt"/>
                <a:cs typeface="+mn-lt"/>
              </a:rPr>
              <a:t> [Accessed 18 02 2024].</a:t>
            </a:r>
            <a:endParaRPr lang="en-US" dirty="0"/>
          </a:p>
          <a:p>
            <a:pPr marL="0" indent="0">
              <a:buNone/>
            </a:pPr>
            <a:r>
              <a:rPr lang="en-GB" sz="1200" dirty="0" err="1"/>
              <a:t>Healthline</a:t>
            </a:r>
            <a:r>
              <a:rPr lang="en-US" sz="1200" dirty="0"/>
              <a:t>., 2023.</a:t>
            </a:r>
            <a:r>
              <a:rPr lang="en-GB" sz="1200" dirty="0"/>
              <a:t>Eating the right food</a:t>
            </a:r>
            <a:r>
              <a:rPr lang="en-US" sz="1200" dirty="0"/>
              <a:t>. [Online] </a:t>
            </a:r>
            <a:br>
              <a:rPr lang="en-US" sz="1200" dirty="0"/>
            </a:br>
            <a:r>
              <a:rPr lang="en-US" sz="1200" dirty="0"/>
              <a:t>Available at: </a:t>
            </a:r>
            <a:r>
              <a:rPr lang="en-US" sz="1200" dirty="0">
                <a:hlinkClick r:id="rId4"/>
              </a:rPr>
              <a:t>https://</a:t>
            </a:r>
            <a:r>
              <a:rPr lang="en-US" sz="1200" dirty="0" err="1">
                <a:hlinkClick r:id="rId4"/>
              </a:rPr>
              <a:t>www.healthline.com</a:t>
            </a:r>
            <a:r>
              <a:rPr lang="en-US" sz="1200" dirty="0">
                <a:hlinkClick r:id="rId4"/>
              </a:rPr>
              <a:t>/health/fitness-exercise-eating-healthy#breakfast</a:t>
            </a:r>
            <a:r>
              <a:rPr lang="en-GB" sz="1200" dirty="0"/>
              <a:t> </a:t>
            </a:r>
          </a:p>
          <a:p>
            <a:pPr marL="0" indent="0">
              <a:buNone/>
            </a:pPr>
            <a:br>
              <a:rPr lang="en-US" sz="1200" dirty="0">
                <a:ea typeface="+mn-lt"/>
                <a:cs typeface="+mn-lt"/>
              </a:rPr>
            </a:br>
            <a:endParaRPr lang="en-US" sz="1200" dirty="0"/>
          </a:p>
          <a:p>
            <a:pPr marL="0" indent="0">
              <a:buNone/>
            </a:pPr>
            <a:endParaRPr lang="en-US" dirty="0"/>
          </a:p>
        </p:txBody>
      </p:sp>
    </p:spTree>
    <p:extLst>
      <p:ext uri="{BB962C8B-B14F-4D97-AF65-F5344CB8AC3E}">
        <p14:creationId xmlns:p14="http://schemas.microsoft.com/office/powerpoint/2010/main" val="4288884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oking 16x9">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extLst>
    <a:ext uri="{05A4C25C-085E-4340-85A3-A5531E510DB2}">
      <thm15:themeFamily xmlns:thm15="http://schemas.microsoft.com/office/thememl/2012/main" name="Office_14351651_TF02787942" id="{5A3533FD-60C4-4C2B-99BB-0D66D5713359}" vid="{1EA87725-3652-40BD-8CDF-B7707655928A}"/>
    </a:ext>
  </a:extLst>
</a:theme>
</file>

<file path=ppt/theme/theme2.xml><?xml version="1.0" encoding="utf-8"?>
<a:theme xmlns:a="http://schemas.openxmlformats.org/drawingml/2006/main" name="Office Theme">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theme>
</file>

<file path=ppt/theme/theme3.xml><?xml version="1.0" encoding="utf-8"?>
<a:theme xmlns:a="http://schemas.openxmlformats.org/drawingml/2006/main" name="Office Theme">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FB14945D-DABB-422F-9B28-D299995C9226}">
  <ds:schemaRefs>
    <ds:schemaRef ds:uri="http://schemas.microsoft.com/office/2006/metadata/contentType"/>
    <ds:schemaRef ds:uri="http://schemas.microsoft.com/office/2006/metadata/properties/metaAttributes"/>
    <ds:schemaRef ds:uri="http://www.w3.org/2000/xmlns/"/>
    <ds:schemaRef ds:uri="http://www.w3.org/2001/XMLSchema"/>
    <ds:schemaRef ds:uri="a4f35948-e619-41b3-aa29-22878b09cfd2"/>
    <ds:schemaRef ds:uri="40262f94-9f35-4ac3-9a90-690165a166b7"/>
  </ds:schemaRefs>
</ds:datastoreItem>
</file>

<file path=customXml/itemProps2.xml><?xml version="1.0" encoding="utf-8"?>
<ds:datastoreItem xmlns:ds="http://schemas.openxmlformats.org/officeDocument/2006/customXml" ds:itemID="{308942AA-0721-4324-BC2C-A3CB43F24E71}">
  <ds:schemaRefs>
    <ds:schemaRef ds:uri="http://schemas.microsoft.com/sharepoint/v3/contenttype/forms"/>
  </ds:schemaRefs>
</ds:datastoreItem>
</file>

<file path=customXml/itemProps3.xml><?xml version="1.0" encoding="utf-8"?>
<ds:datastoreItem xmlns:ds="http://schemas.openxmlformats.org/officeDocument/2006/customXml" ds:itemID="{5E700CCB-20BA-4760-AB9F-AC3B63ED32E0}">
  <ds:schemaRefs>
    <ds:schemaRef ds:uri="http://schemas.microsoft.com/office/2006/metadata/properties"/>
    <ds:schemaRef ds:uri="http://www.w3.org/2000/xmlns/"/>
    <ds:schemaRef ds:uri="40262f94-9f35-4ac3-9a90-690165a166b7"/>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Fresh food presentation (widescreen)</Template>
  <Application>Microsoft Office PowerPoint</Application>
  <PresentationFormat>Custom</PresentationFormat>
  <Slides>13</Slides>
  <Notes>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Cooking 16x9</vt:lpstr>
      <vt:lpstr>The importance of Food and Fitness for our body’s and general health</vt:lpstr>
      <vt:lpstr>Introduction</vt:lpstr>
      <vt:lpstr>Diet &amp; Food Groups</vt:lpstr>
      <vt:lpstr>How much should we have in our diets? </vt:lpstr>
      <vt:lpstr>How much should we have in our diets?</vt:lpstr>
      <vt:lpstr>Food &amp; Mental Health</vt:lpstr>
      <vt:lpstr>How food improves Fitness</vt:lpstr>
      <vt:lpstr>What can we do to improve?</vt:lpstr>
      <vt:lpstr>Energy Drinks and alternatives</vt:lpstr>
      <vt:lpstr>Fitness Video</vt:lpstr>
      <vt:lpstr>Conclusion</vt:lpstr>
      <vt:lpstr>Thank You for Watching and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Diet and Fitness on Mental Health</dc:title>
  <dc:creator>Webster, Luke</dc:creator>
  <cp:lastModifiedBy>Francesca Hart (2300151)</cp:lastModifiedBy>
  <cp:revision>2</cp:revision>
  <dcterms:created xsi:type="dcterms:W3CDTF">2024-01-08T14:04:49Z</dcterms:created>
  <dcterms:modified xsi:type="dcterms:W3CDTF">2024-02-21T14:46:28Z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