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C62601-6976-4BE9-B242-F82141DB5E81}" v="2" dt="2025-11-19T20:30:53.1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6" d="100"/>
          <a:sy n="66" d="100"/>
        </p:scale>
        <p:origin x="66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11/19/2025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63838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11/19/2025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00752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11/19/2025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30626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11/19/2025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52916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11/19/2025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83680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11/19/2025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2432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11/19/2025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82376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11/19/2025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93593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11/19/2025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69715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11/19/2025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57275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11/19/2025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4821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11/19/2025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2612826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locusassignments.com/country/new-zealand"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azharreflections.blogspot.com/2012/01/digital-tools-in-classroom.html"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Freeform: Shape 1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6" name="Rectangle 25">
            <a:extLst>
              <a:ext uri="{FF2B5EF4-FFF2-40B4-BE49-F238E27FC236}">
                <a16:creationId xmlns:a16="http://schemas.microsoft.com/office/drawing/2014/main" id="{839C2F19-8FC2-4576-A76C-228178053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B325DD9-A90B-E6E0-7B8E-44CB53E42620}"/>
              </a:ext>
            </a:extLst>
          </p:cNvPr>
          <p:cNvSpPr>
            <a:spLocks noGrp="1"/>
          </p:cNvSpPr>
          <p:nvPr>
            <p:ph type="ctrTitle"/>
          </p:nvPr>
        </p:nvSpPr>
        <p:spPr>
          <a:xfrm>
            <a:off x="5440680" y="978408"/>
            <a:ext cx="6181344" cy="1463040"/>
          </a:xfrm>
        </p:spPr>
        <p:txBody>
          <a:bodyPr vert="horz" lIns="91440" tIns="45720" rIns="91440" bIns="45720" rtlCol="0" anchor="t">
            <a:normAutofit/>
          </a:bodyPr>
          <a:lstStyle/>
          <a:p>
            <a:pPr>
              <a:lnSpc>
                <a:spcPct val="90000"/>
              </a:lnSpc>
            </a:pPr>
            <a:r>
              <a:rPr lang="en-US" sz="2800" b="1" kern="1200">
                <a:solidFill>
                  <a:schemeClr val="tx1"/>
                </a:solidFill>
                <a:latin typeface="+mj-lt"/>
                <a:ea typeface="+mj-ea"/>
                <a:cs typeface="+mj-cs"/>
              </a:rPr>
              <a:t>REFECTION ON MY REPORT OF CHALLENGES AND OPPORTUNITIES IN THE DIGITAL ERA </a:t>
            </a:r>
          </a:p>
        </p:txBody>
      </p:sp>
      <p:pic>
        <p:nvPicPr>
          <p:cNvPr id="4" name="Video 3" descr="Large Computer Servers">
            <a:extLst>
              <a:ext uri="{FF2B5EF4-FFF2-40B4-BE49-F238E27FC236}">
                <a16:creationId xmlns:a16="http://schemas.microsoft.com/office/drawing/2014/main" id="{FB8F3053-3941-7E31-DEEF-11ED1653CA5D}"/>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58"/>
          <a:stretch>
            <a:fillRect/>
          </a:stretch>
        </p:blipFill>
        <p:spPr>
          <a:xfrm>
            <a:off x="521208" y="508090"/>
            <a:ext cx="4111462" cy="2306706"/>
          </a:xfrm>
          <a:prstGeom prst="rect">
            <a:avLst/>
          </a:prstGeom>
        </p:spPr>
      </p:pic>
      <p:sp>
        <p:nvSpPr>
          <p:cNvPr id="24" name="Rectangle 23">
            <a:extLst>
              <a:ext uri="{FF2B5EF4-FFF2-40B4-BE49-F238E27FC236}">
                <a16:creationId xmlns:a16="http://schemas.microsoft.com/office/drawing/2014/main" id="{2CA7A481-09B7-459B-9BA1-EA1BEB4F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400" y="508090"/>
            <a:ext cx="619048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3" descr="Large Computer Servers">
            <a:extLst>
              <a:ext uri="{FF2B5EF4-FFF2-40B4-BE49-F238E27FC236}">
                <a16:creationId xmlns:a16="http://schemas.microsoft.com/office/drawing/2014/main" id="{77A430C3-D384-FEF2-DBBC-BBE3DE17DD3C}"/>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58"/>
          <a:stretch>
            <a:fillRect/>
          </a:stretch>
        </p:blipFill>
        <p:spPr>
          <a:xfrm>
            <a:off x="521208" y="4039297"/>
            <a:ext cx="4111462" cy="2306706"/>
          </a:xfrm>
          <a:prstGeom prst="rect">
            <a:avLst/>
          </a:prstGeom>
        </p:spPr>
      </p:pic>
      <p:sp>
        <p:nvSpPr>
          <p:cNvPr id="3" name="Subtitle 2">
            <a:extLst>
              <a:ext uri="{FF2B5EF4-FFF2-40B4-BE49-F238E27FC236}">
                <a16:creationId xmlns:a16="http://schemas.microsoft.com/office/drawing/2014/main" id="{AFAEED32-04FA-9754-4326-B1AF9918B343}"/>
              </a:ext>
            </a:extLst>
          </p:cNvPr>
          <p:cNvSpPr>
            <a:spLocks noGrp="1"/>
          </p:cNvSpPr>
          <p:nvPr>
            <p:ph type="subTitle" idx="1"/>
          </p:nvPr>
        </p:nvSpPr>
        <p:spPr>
          <a:xfrm>
            <a:off x="5440680" y="2578608"/>
            <a:ext cx="6181344" cy="3767328"/>
          </a:xfrm>
        </p:spPr>
        <p:txBody>
          <a:bodyPr vert="horz" lIns="91440" tIns="45720" rIns="91440" bIns="45720" rtlCol="0">
            <a:normAutofit/>
          </a:bodyPr>
          <a:lstStyle/>
          <a:p>
            <a:pPr marL="342900" indent="-228600">
              <a:lnSpc>
                <a:spcPct val="100000"/>
              </a:lnSpc>
              <a:buFont typeface="Arial" panose="020B0604020202020204" pitchFamily="34" charset="0"/>
              <a:buChar char="•"/>
            </a:pPr>
            <a:r>
              <a:rPr lang="en-US" sz="1700"/>
              <a:t>I LOOKED INTO THE DIGITAL DIVIED IN THIS REPORT </a:t>
            </a:r>
          </a:p>
          <a:p>
            <a:pPr marL="342900" indent="-228600">
              <a:lnSpc>
                <a:spcPct val="100000"/>
              </a:lnSpc>
              <a:buFont typeface="Arial" panose="020B0604020202020204" pitchFamily="34" charset="0"/>
              <a:buChar char="•"/>
            </a:pPr>
            <a:r>
              <a:rPr lang="en-US" sz="1700"/>
              <a:t> HOW THIS CAN EFFECT DIFFERENT STUDENTS FROM RUREL AREAS AND LOW-INCOME FAMILIES, </a:t>
            </a:r>
          </a:p>
          <a:p>
            <a:pPr marL="342900" indent="-228600">
              <a:lnSpc>
                <a:spcPct val="100000"/>
              </a:lnSpc>
              <a:buFont typeface="Arial" panose="020B0604020202020204" pitchFamily="34" charset="0"/>
              <a:buChar char="•"/>
            </a:pPr>
            <a:r>
              <a:rPr lang="en-US" sz="1700"/>
              <a:t> HOW THIS HAS CHANGED FOR EVERYONE TO HAVE THE SAME EDUCATION WHICH EVERYONE DESERVES </a:t>
            </a:r>
          </a:p>
          <a:p>
            <a:pPr marL="342900" indent="-228600">
              <a:lnSpc>
                <a:spcPct val="100000"/>
              </a:lnSpc>
              <a:buFont typeface="Arial" panose="020B0604020202020204" pitchFamily="34" charset="0"/>
              <a:buChar char="•"/>
            </a:pPr>
            <a:r>
              <a:rPr lang="en-US" sz="1700"/>
              <a:t> IN THE REPORT I WROTE  ABOUT SELF ISLOATION</a:t>
            </a:r>
          </a:p>
          <a:p>
            <a:pPr marL="342900" indent="-228600">
              <a:lnSpc>
                <a:spcPct val="100000"/>
              </a:lnSpc>
              <a:buFont typeface="Arial" panose="020B0604020202020204" pitchFamily="34" charset="0"/>
              <a:buChar char="•"/>
            </a:pPr>
            <a:r>
              <a:rPr lang="en-US" sz="1700"/>
              <a:t> WHICH HAS BECOME  A HUGH CHALLENGE ESPECIALLY WHEN COVID-19 STARTED </a:t>
            </a:r>
          </a:p>
          <a:p>
            <a:pPr marL="342900" indent="-228600">
              <a:lnSpc>
                <a:spcPct val="100000"/>
              </a:lnSpc>
              <a:buFont typeface="Arial" panose="020B0604020202020204" pitchFamily="34" charset="0"/>
              <a:buChar char="•"/>
            </a:pPr>
            <a:r>
              <a:rPr lang="en-US" sz="1700"/>
              <a:t>HOW SOME STUDENTS STILL FEEL THAT SITUATION TODAY,</a:t>
            </a:r>
          </a:p>
          <a:p>
            <a:pPr marL="342900" indent="-228600">
              <a:lnSpc>
                <a:spcPct val="100000"/>
              </a:lnSpc>
              <a:buFont typeface="Arial" panose="020B0604020202020204" pitchFamily="34" charset="0"/>
              <a:buChar char="•"/>
            </a:pPr>
            <a:r>
              <a:rPr lang="en-US" sz="1700"/>
              <a:t>  ALSO  THE OPPORTUNITES THAT ARE AVAILABLE FOR STUDENT WITHIN THE DIGITAL ERA </a:t>
            </a:r>
          </a:p>
        </p:txBody>
      </p:sp>
    </p:spTree>
    <p:extLst>
      <p:ext uri="{BB962C8B-B14F-4D97-AF65-F5344CB8AC3E}">
        <p14:creationId xmlns:p14="http://schemas.microsoft.com/office/powerpoint/2010/main" val="3712398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45" fill="hold"/>
                                        <p:tgtEl>
                                          <p:spTgt spid="4"/>
                                        </p:tgtEl>
                                      </p:cBhvr>
                                    </p:cmd>
                                  </p:childTnLst>
                                </p:cTn>
                              </p:par>
                            </p:childTnLst>
                          </p:cTn>
                        </p:par>
                        <p:par>
                          <p:cTn id="7" fill="hold">
                            <p:stCondLst>
                              <p:cond delay="9045"/>
                            </p:stCondLst>
                            <p:childTnLst>
                              <p:par>
                                <p:cTn id="8" presetID="1" presetClass="mediacall" presetSubtype="0" fill="hold" nodeType="afterEffect">
                                  <p:stCondLst>
                                    <p:cond delay="0"/>
                                  </p:stCondLst>
                                  <p:childTnLst>
                                    <p:cmd type="call" cmd="playFrom(0.0)">
                                      <p:cBhvr>
                                        <p:cTn id="9" dur="904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4"/>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4"/>
                                        </p:tgtEl>
                                      </p:cBhvr>
                                    </p:cmd>
                                  </p:childTnLst>
                                </p:cTn>
                              </p:par>
                            </p:childTnLst>
                          </p:cTn>
                        </p:par>
                      </p:childTnLst>
                    </p:cTn>
                  </p:par>
                </p:childTnLst>
              </p:cTn>
              <p:nextCondLst>
                <p:cond evt="onClick" delay="0">
                  <p:tgtEl>
                    <p:spTgt spid="4"/>
                  </p:tgtEl>
                </p:cond>
              </p:nextCondLst>
            </p:seq>
            <p:video>
              <p:cMediaNode mute="1">
                <p:cTn id="15" repeatCount="indefinite"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video>
              <p:cMediaNode mute="1">
                <p:cTn id="21"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Freeform: Shape 34">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9" name="Rectangle 38">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Wild grasses">
            <a:extLst>
              <a:ext uri="{FF2B5EF4-FFF2-40B4-BE49-F238E27FC236}">
                <a16:creationId xmlns:a16="http://schemas.microsoft.com/office/drawing/2014/main" id="{F17E771A-F6FF-85F4-1769-63FADA19AA26}"/>
              </a:ext>
            </a:extLst>
          </p:cNvPr>
          <p:cNvPicPr>
            <a:picLocks noChangeAspect="1"/>
          </p:cNvPicPr>
          <p:nvPr/>
        </p:nvPicPr>
        <p:blipFill>
          <a:blip r:embed="rId2"/>
          <a:srcRect t="15709" r="-1" b="-1"/>
          <a:stretch>
            <a:fillRect/>
          </a:stretch>
        </p:blipFill>
        <p:spPr>
          <a:xfrm>
            <a:off x="20" y="10"/>
            <a:ext cx="12188932" cy="6785801"/>
          </a:xfrm>
          <a:prstGeom prst="rect">
            <a:avLst/>
          </a:prstGeom>
        </p:spPr>
      </p:pic>
      <p:sp>
        <p:nvSpPr>
          <p:cNvPr id="41" name="Rectangle 40">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26A56A-4F84-33E7-4BE4-5AA2A78005CA}"/>
              </a:ext>
            </a:extLst>
          </p:cNvPr>
          <p:cNvSpPr>
            <a:spLocks noGrp="1"/>
          </p:cNvSpPr>
          <p:nvPr>
            <p:ph type="title"/>
          </p:nvPr>
        </p:nvSpPr>
        <p:spPr>
          <a:xfrm>
            <a:off x="517869" y="657370"/>
            <a:ext cx="11513709" cy="5552556"/>
          </a:xfrm>
        </p:spPr>
        <p:txBody>
          <a:bodyPr vert="horz" lIns="91440" tIns="45720" rIns="91440" bIns="45720" rtlCol="0" anchor="t">
            <a:normAutofit/>
          </a:bodyPr>
          <a:lstStyle/>
          <a:p>
            <a:pPr>
              <a:lnSpc>
                <a:spcPct val="90000"/>
              </a:lnSpc>
            </a:pPr>
            <a:r>
              <a:rPr lang="en-US" sz="2000" dirty="0">
                <a:solidFill>
                  <a:srgbClr val="FFFFFF"/>
                </a:solidFill>
              </a:rPr>
              <a:t>When I was looking for a source at first, I really  struggled as I really didn’t understand what I was doing, I emailed Ffion to asked for help and advice as I really couldn’t get my head around it, Ffion email me back regarding what could help, after that email, I finally found a source that I could use. My source was a scholar which as soon as I done my research on him, he came up on all searches.</a:t>
            </a:r>
            <a:br>
              <a:rPr lang="en-US" sz="2000" dirty="0">
                <a:solidFill>
                  <a:srgbClr val="FFFFFF"/>
                </a:solidFill>
              </a:rPr>
            </a:br>
            <a:r>
              <a:rPr lang="en-US" sz="2000" dirty="0">
                <a:solidFill>
                  <a:srgbClr val="FFFFFF"/>
                </a:solidFill>
              </a:rPr>
              <a:t> </a:t>
            </a:r>
            <a:br>
              <a:rPr lang="en-US" sz="2000" dirty="0">
                <a:solidFill>
                  <a:srgbClr val="FFFFFF"/>
                </a:solidFill>
              </a:rPr>
            </a:br>
            <a:r>
              <a:rPr lang="en-US" sz="2000" dirty="0">
                <a:solidFill>
                  <a:srgbClr val="FFFFFF"/>
                </a:solidFill>
              </a:rPr>
              <a:t>my source I used came from an online education article  which I found very interesting there was a lot of information and other sources linked to the article which helped me further my assignment. While doing my assignments, I never realized how much of a digital divide, there was, for low-income families and the challenges they face just to better themselves, but also the opportunities that they can have with the digital era which gives everyone the same chance. </a:t>
            </a:r>
          </a:p>
        </p:txBody>
      </p:sp>
      <p:sp>
        <p:nvSpPr>
          <p:cNvPr id="43" name="Rectangle 42">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509564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stack of files&#10;&#10;AI-generated content may be incorrect.">
            <a:extLst>
              <a:ext uri="{FF2B5EF4-FFF2-40B4-BE49-F238E27FC236}">
                <a16:creationId xmlns:a16="http://schemas.microsoft.com/office/drawing/2014/main" id="{3A8C4112-6CD3-F60C-B90E-5016885AFB7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091" b="23391"/>
          <a:stretch>
            <a:fillRect/>
          </a:stretch>
        </p:blipFill>
        <p:spPr>
          <a:xfrm>
            <a:off x="8377522" y="129425"/>
            <a:ext cx="3811430" cy="6349910"/>
          </a:xfrm>
          <a:prstGeom prst="rect">
            <a:avLst/>
          </a:prstGeom>
        </p:spPr>
      </p:pic>
      <p:sp>
        <p:nvSpPr>
          <p:cNvPr id="16" name="Rectangle 15">
            <a:extLst>
              <a:ext uri="{FF2B5EF4-FFF2-40B4-BE49-F238E27FC236}">
                <a16:creationId xmlns:a16="http://schemas.microsoft.com/office/drawing/2014/main" id="{0DBFCB27-760B-5FF3-72F5-581461CE1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280160"/>
          </a:xfrm>
          <a:prstGeom prst="rect">
            <a:avLst/>
          </a:prstGeom>
          <a:solidFill>
            <a:schemeClr val="bg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554373-B693-830A-1E62-938D8FBD8B60}"/>
              </a:ext>
            </a:extLst>
          </p:cNvPr>
          <p:cNvSpPr>
            <a:spLocks noGrp="1"/>
          </p:cNvSpPr>
          <p:nvPr>
            <p:ph type="title"/>
          </p:nvPr>
        </p:nvSpPr>
        <p:spPr>
          <a:xfrm rot="10800000" flipV="1">
            <a:off x="-3" y="-1975757"/>
            <a:ext cx="8374475" cy="8985356"/>
          </a:xfrm>
        </p:spPr>
        <p:txBody>
          <a:bodyPr vert="horz" lIns="91440" tIns="45720" rIns="91440" bIns="45720" rtlCol="0" anchor="ctr">
            <a:normAutofit/>
          </a:bodyPr>
          <a:lstStyle/>
          <a:p>
            <a:pPr marL="171450" indent="-171450">
              <a:lnSpc>
                <a:spcPct val="150000"/>
              </a:lnSpc>
              <a:buFont typeface="Arial" panose="020B0604020202020204" pitchFamily="34" charset="0"/>
              <a:buChar char="•"/>
            </a:pPr>
            <a:r>
              <a:rPr lang="en-US" sz="1200" dirty="0">
                <a:latin typeface="Arial" panose="020B0604020202020204" pitchFamily="34" charset="0"/>
                <a:cs typeface="Arial" panose="020B0604020202020204" pitchFamily="34" charset="0"/>
              </a:rPr>
              <a:t>I found it better for myself  to wright everything down on a word documents and online notes.</a:t>
            </a: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I read the article repeatedly to pick out parts that helped me find further information and references to be honest I didn’t have a clue if I was doing it correct .</a:t>
            </a: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I just enjoyed finding out information on the challenges that came and how students had to deal with this before the digital era .</a:t>
            </a: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Also how much life has changed for all and the opportunities that has come with it. which I find amazing that now in education students are getting the financial support and tools  to be able to get the career they want in the future.</a:t>
            </a: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I put all my references in alphabetical order with links to get the article.</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  </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I really did struggle with the referencing  I hope in time this will come easier with doing more assignments because this was such a challenge for myself but like I told myself this is the first time I have done this, and I haven’t been in a classroom setting for over 30 years so it’s a big learning curve. </a:t>
            </a:r>
          </a:p>
        </p:txBody>
      </p:sp>
    </p:spTree>
    <p:extLst>
      <p:ext uri="{BB962C8B-B14F-4D97-AF65-F5344CB8AC3E}">
        <p14:creationId xmlns:p14="http://schemas.microsoft.com/office/powerpoint/2010/main" val="125901860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EBE71B2-CA98-0B76-9132-0A8670E88658}"/>
              </a:ext>
            </a:extLst>
          </p:cNvPr>
          <p:cNvSpPr>
            <a:spLocks noGrp="1"/>
          </p:cNvSpPr>
          <p:nvPr>
            <p:ph type="title"/>
          </p:nvPr>
        </p:nvSpPr>
        <p:spPr>
          <a:xfrm>
            <a:off x="5413248" y="978408"/>
            <a:ext cx="6263640" cy="1463040"/>
          </a:xfrm>
        </p:spPr>
        <p:txBody>
          <a:bodyPr>
            <a:normAutofit/>
          </a:bodyPr>
          <a:lstStyle/>
          <a:p>
            <a:endParaRPr lang="en-GB" dirty="0"/>
          </a:p>
        </p:txBody>
      </p:sp>
      <p:sp>
        <p:nvSpPr>
          <p:cNvPr id="23" name="Freeform: Shape 22">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descr="A cover of a book&#10;&#10;AI-generated content may be incorrect.">
            <a:extLst>
              <a:ext uri="{FF2B5EF4-FFF2-40B4-BE49-F238E27FC236}">
                <a16:creationId xmlns:a16="http://schemas.microsoft.com/office/drawing/2014/main" id="{A5A7C837-F4EB-C22C-F991-F16C05AFC9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4938" r="2" b="2388"/>
          <a:stretch>
            <a:fillRect/>
          </a:stretch>
        </p:blipFill>
        <p:spPr>
          <a:xfrm>
            <a:off x="517869" y="976160"/>
            <a:ext cx="4454725" cy="4561827"/>
          </a:xfrm>
          <a:prstGeom prst="rect">
            <a:avLst/>
          </a:prstGeom>
        </p:spPr>
      </p:pic>
      <p:sp>
        <p:nvSpPr>
          <p:cNvPr id="3" name="Content Placeholder 2">
            <a:extLst>
              <a:ext uri="{FF2B5EF4-FFF2-40B4-BE49-F238E27FC236}">
                <a16:creationId xmlns:a16="http://schemas.microsoft.com/office/drawing/2014/main" id="{5E13B84B-F185-B70E-91E3-748E1749B292}"/>
              </a:ext>
            </a:extLst>
          </p:cNvPr>
          <p:cNvSpPr>
            <a:spLocks noGrp="1"/>
          </p:cNvSpPr>
          <p:nvPr>
            <p:ph idx="1"/>
          </p:nvPr>
        </p:nvSpPr>
        <p:spPr>
          <a:xfrm>
            <a:off x="5413248" y="976160"/>
            <a:ext cx="6263640" cy="5369776"/>
          </a:xfrm>
        </p:spPr>
        <p:txBody>
          <a:bodyPr>
            <a:normAutofit/>
          </a:bodyPr>
          <a:lstStyle/>
          <a:p>
            <a:r>
              <a:rPr lang="en-GB" dirty="0"/>
              <a:t>When I complete this assignment, it has made me feel good withing myself and proud that even if I had made mistakes,  I would learn for that. </a:t>
            </a:r>
          </a:p>
          <a:p>
            <a:r>
              <a:rPr lang="en-GB" dirty="0"/>
              <a:t>I'm proud that I have researched this article and could outline challenges that I would never off none myself without doing this.</a:t>
            </a:r>
          </a:p>
          <a:p>
            <a:r>
              <a:rPr lang="en-GB" dirty="0"/>
              <a:t> also, how things are changing to give each student the possibilities to further themselves without struggling  and feeling alone.</a:t>
            </a:r>
          </a:p>
          <a:p>
            <a:r>
              <a:rPr lang="en-GB" dirty="0"/>
              <a:t>I just hope in the future that the digital era keeps changing so no one must struggle alone, and each student gets the chance to keep furthering themselves to achieve there goals in education.  </a:t>
            </a:r>
          </a:p>
          <a:p>
            <a:endParaRPr lang="en-GB" dirty="0"/>
          </a:p>
        </p:txBody>
      </p:sp>
      <p:sp>
        <p:nvSpPr>
          <p:cNvPr id="9" name="TextBox 8">
            <a:extLst>
              <a:ext uri="{FF2B5EF4-FFF2-40B4-BE49-F238E27FC236}">
                <a16:creationId xmlns:a16="http://schemas.microsoft.com/office/drawing/2014/main" id="{50C3B148-9952-DDB8-5070-43BF107AD61A}"/>
              </a:ext>
            </a:extLst>
          </p:cNvPr>
          <p:cNvSpPr txBox="1"/>
          <p:nvPr/>
        </p:nvSpPr>
        <p:spPr>
          <a:xfrm>
            <a:off x="2365791" y="5337932"/>
            <a:ext cx="260680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zharreflections.blogspot.com/2012/01/digital-tools-in-classroom.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898799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6CF4EE08-A3B8-604E-150E-E0A7EB8C9DE9}"/>
              </a:ext>
            </a:extLst>
          </p:cNvPr>
          <p:cNvSpPr>
            <a:spLocks noGrp="1"/>
          </p:cNvSpPr>
          <p:nvPr>
            <p:ph type="title"/>
          </p:nvPr>
        </p:nvSpPr>
        <p:spPr>
          <a:xfrm>
            <a:off x="6995160" y="978408"/>
            <a:ext cx="4745736" cy="1463040"/>
          </a:xfrm>
        </p:spPr>
        <p:txBody>
          <a:bodyPr>
            <a:normAutofit/>
          </a:bodyPr>
          <a:lstStyle/>
          <a:p>
            <a:pPr>
              <a:lnSpc>
                <a:spcPct val="90000"/>
              </a:lnSpc>
            </a:pPr>
            <a:r>
              <a:rPr lang="en-GB" sz="3100"/>
              <a:t>THANK YOU FOR LISTENING TO MY PRESENTATION </a:t>
            </a:r>
          </a:p>
        </p:txBody>
      </p:sp>
      <p:pic>
        <p:nvPicPr>
          <p:cNvPr id="5" name="Content Placeholder 4" descr="'The End' typed on a typewriter">
            <a:extLst>
              <a:ext uri="{FF2B5EF4-FFF2-40B4-BE49-F238E27FC236}">
                <a16:creationId xmlns:a16="http://schemas.microsoft.com/office/drawing/2014/main" id="{58F39316-B8B4-14C0-C1E8-C135C10A6096}"/>
              </a:ext>
            </a:extLst>
          </p:cNvPr>
          <p:cNvPicPr>
            <a:picLocks noChangeAspect="1"/>
          </p:cNvPicPr>
          <p:nvPr/>
        </p:nvPicPr>
        <p:blipFill>
          <a:blip r:embed="rId2">
            <a:extLst>
              <a:ext uri="{28A0092B-C50C-407E-A947-70E740481C1C}">
                <a14:useLocalDpi xmlns:a14="http://schemas.microsoft.com/office/drawing/2010/main" val="0"/>
              </a:ext>
            </a:extLst>
          </a:blip>
          <a:srcRect l="18940" r="16165" b="-1"/>
          <a:stretch>
            <a:fillRect/>
          </a:stretch>
        </p:blipFill>
        <p:spPr>
          <a:xfrm>
            <a:off x="517868" y="508090"/>
            <a:ext cx="5705856" cy="5846990"/>
          </a:xfrm>
          <a:prstGeom prst="rect">
            <a:avLst/>
          </a:prstGeom>
        </p:spPr>
      </p:pic>
      <p:sp>
        <p:nvSpPr>
          <p:cNvPr id="31" name="Freeform: Shape 13">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6407" y="508090"/>
            <a:ext cx="4660733"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2" name="Content Placeholder 8">
            <a:extLst>
              <a:ext uri="{FF2B5EF4-FFF2-40B4-BE49-F238E27FC236}">
                <a16:creationId xmlns:a16="http://schemas.microsoft.com/office/drawing/2014/main" id="{632B5E17-38E8-83CE-6AEB-F24CBC47F31C}"/>
              </a:ext>
            </a:extLst>
          </p:cNvPr>
          <p:cNvSpPr>
            <a:spLocks noGrp="1"/>
          </p:cNvSpPr>
          <p:nvPr>
            <p:ph idx="1"/>
          </p:nvPr>
        </p:nvSpPr>
        <p:spPr>
          <a:xfrm>
            <a:off x="6995160" y="2578608"/>
            <a:ext cx="4672584" cy="3767328"/>
          </a:xfrm>
        </p:spPr>
        <p:txBody>
          <a:bodyPr>
            <a:normAutofit/>
          </a:bodyPr>
          <a:lstStyle/>
          <a:p>
            <a:endParaRPr lang="en-US"/>
          </a:p>
        </p:txBody>
      </p:sp>
    </p:spTree>
    <p:extLst>
      <p:ext uri="{BB962C8B-B14F-4D97-AF65-F5344CB8AC3E}">
        <p14:creationId xmlns:p14="http://schemas.microsoft.com/office/powerpoint/2010/main" val="3586521791"/>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202</TotalTime>
  <Words>604</Words>
  <Application>Microsoft Office PowerPoint</Application>
  <PresentationFormat>Widescreen</PresentationFormat>
  <Paragraphs>16</Paragraphs>
  <Slides>5</Slides>
  <Notes>0</Notes>
  <HiddenSlides>0</HiddenSlides>
  <MMClips>2</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Bierstadt</vt:lpstr>
      <vt:lpstr>GestaltVTI</vt:lpstr>
      <vt:lpstr>REFECTION ON MY REPORT OF CHALLENGES AND OPPORTUNITIES IN THE DIGITAL ERA </vt:lpstr>
      <vt:lpstr>When I was looking for a source at first, I really  struggled as I really didn’t understand what I was doing, I emailed Ffion to asked for help and advice as I really couldn’t get my head around it, Ffion email me back regarding what could help, after that email, I finally found a source that I could use. My source was a scholar which as soon as I done my research on him, he came up on all searches.   my source I used came from an online education article  which I found very interesting there was a lot of information and other sources linked to the article which helped me further my assignment. While doing my assignments, I never realized how much of a digital divide, there was, for low-income families and the challenges they face just to better themselves, but also the opportunities that they can have with the digital era which gives everyone the same chance. </vt:lpstr>
      <vt:lpstr>I found it better for myself  to wright everything down on a word documents and online notes.   I read the article repeatedly to pick out parts that helped me find further information and references to be honest I didn’t have a clue if I was doing it correct .  I just enjoyed finding out information on the challenges that came and how students had to deal with this before the digital era .  Also how much life has changed for all and the opportunities that has come with it. which I find amazing that now in education students are getting the financial support and tools  to be able to get the career they want in the future.  I put all my references in alphabetical order with links to get the article.    I really did struggle with the referencing  I hope in time this will come easier with doing more assignments because this was such a challenge for myself but like I told myself this is the first time I have done this, and I haven’t been in a classroom setting for over 30 years so it’s a big learning curve. </vt:lpstr>
      <vt:lpstr>PowerPoint Presentation</vt:lpstr>
      <vt:lpstr>THANK YOU FOR LISTENING TO MY PRESENTATION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Leonard (2512418)</dc:creator>
  <cp:lastModifiedBy>Sarah Leonard (2512418)</cp:lastModifiedBy>
  <cp:revision>1</cp:revision>
  <dcterms:created xsi:type="dcterms:W3CDTF">2025-11-11T22:50:26Z</dcterms:created>
  <dcterms:modified xsi:type="dcterms:W3CDTF">2025-11-19T20:51:38Z</dcterms:modified>
</cp:coreProperties>
</file>