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0" r:id="rId1"/>
  </p:sldMasterIdLst>
  <p:sldIdLst>
    <p:sldId id="256" r:id="rId2"/>
    <p:sldId id="257" r:id="rId3"/>
    <p:sldId id="278" r:id="rId4"/>
    <p:sldId id="279" r:id="rId5"/>
    <p:sldId id="280" r:id="rId6"/>
    <p:sldId id="281" r:id="rId7"/>
    <p:sldId id="282" r:id="rId8"/>
    <p:sldId id="268" r:id="rId9"/>
    <p:sldId id="285" r:id="rId10"/>
    <p:sldId id="286" r:id="rId11"/>
    <p:sldId id="269" r:id="rId12"/>
    <p:sldId id="287" r:id="rId13"/>
    <p:sldId id="270" r:id="rId14"/>
    <p:sldId id="288" r:id="rId15"/>
    <p:sldId id="262" r:id="rId16"/>
    <p:sldId id="283" r:id="rId17"/>
    <p:sldId id="284" r:id="rId18"/>
    <p:sldId id="263" r:id="rId19"/>
    <p:sldId id="264" r:id="rId20"/>
    <p:sldId id="265" r:id="rId21"/>
    <p:sldId id="267" r:id="rId22"/>
    <p:sldId id="271" r:id="rId23"/>
    <p:sldId id="289" r:id="rId24"/>
    <p:sldId id="277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F0A2"/>
    <a:srgbClr val="1F8FA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9" d="100"/>
          <a:sy n="119" d="100"/>
        </p:scale>
        <p:origin x="21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2DF630-F6DF-4B36-950F-E8BF73E93C2E}" type="doc">
      <dgm:prSet loTypeId="urn:microsoft.com/office/officeart/2011/layout/HexagonRadial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D60E242-7A3F-48D2-A12C-A5BBEF1BA296}">
      <dgm:prSet phldrT="[Text]"/>
      <dgm:spPr>
        <a:solidFill>
          <a:schemeClr val="accent3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Motivation Questionnaire</a:t>
          </a:r>
        </a:p>
      </dgm:t>
    </dgm:pt>
    <dgm:pt modelId="{C56E8112-DD9E-4225-A266-AB3035C5DA3F}" type="parTrans" cxnId="{79D12CFA-592B-4DAF-98E4-C1FA58419337}">
      <dgm:prSet/>
      <dgm:spPr/>
      <dgm:t>
        <a:bodyPr/>
        <a:lstStyle/>
        <a:p>
          <a:endParaRPr lang="en-GB"/>
        </a:p>
      </dgm:t>
    </dgm:pt>
    <dgm:pt modelId="{D491EA55-2EE9-43FD-9885-4A39C6A8303B}" type="sibTrans" cxnId="{79D12CFA-592B-4DAF-98E4-C1FA58419337}">
      <dgm:prSet/>
      <dgm:spPr/>
      <dgm:t>
        <a:bodyPr/>
        <a:lstStyle/>
        <a:p>
          <a:endParaRPr lang="en-GB"/>
        </a:p>
      </dgm:t>
    </dgm:pt>
    <dgm:pt modelId="{D68489EB-BE14-4C41-8D54-865B41EF5212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Ethical Proposal</a:t>
          </a:r>
        </a:p>
      </dgm:t>
    </dgm:pt>
    <dgm:pt modelId="{03353A74-6640-418E-B2C6-3ECB052D20F2}" type="parTrans" cxnId="{5B29450C-C370-49E2-9DC3-25776A5DA2A7}">
      <dgm:prSet/>
      <dgm:spPr/>
      <dgm:t>
        <a:bodyPr/>
        <a:lstStyle/>
        <a:p>
          <a:endParaRPr lang="en-GB"/>
        </a:p>
      </dgm:t>
    </dgm:pt>
    <dgm:pt modelId="{FB978434-55A4-454B-ACCB-B85B1DF9FE1A}" type="sibTrans" cxnId="{5B29450C-C370-49E2-9DC3-25776A5DA2A7}">
      <dgm:prSet/>
      <dgm:spPr/>
      <dgm:t>
        <a:bodyPr/>
        <a:lstStyle/>
        <a:p>
          <a:endParaRPr lang="en-GB"/>
        </a:p>
      </dgm:t>
    </dgm:pt>
    <dgm:pt modelId="{0AFF74B9-CC96-4A16-AA83-271A84AA5AED}">
      <dgm:prSet phldrT="[Text]"/>
      <dgm:spPr>
        <a:solidFill>
          <a:schemeClr val="accent2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Informed Consent Form</a:t>
          </a:r>
        </a:p>
      </dgm:t>
    </dgm:pt>
    <dgm:pt modelId="{ED533299-15CD-4606-B4BD-4D0973E8E174}" type="parTrans" cxnId="{3E0F538D-5EFE-4D82-9398-84FAD17C6A2A}">
      <dgm:prSet/>
      <dgm:spPr/>
      <dgm:t>
        <a:bodyPr/>
        <a:lstStyle/>
        <a:p>
          <a:endParaRPr lang="en-GB"/>
        </a:p>
      </dgm:t>
    </dgm:pt>
    <dgm:pt modelId="{D2F6DBEE-4295-4320-A019-42BCA573377C}" type="sibTrans" cxnId="{3E0F538D-5EFE-4D82-9398-84FAD17C6A2A}">
      <dgm:prSet/>
      <dgm:spPr/>
      <dgm:t>
        <a:bodyPr/>
        <a:lstStyle/>
        <a:p>
          <a:endParaRPr lang="en-GB"/>
        </a:p>
      </dgm:t>
    </dgm:pt>
    <dgm:pt modelId="{5A2D5A3B-3BBA-4E8B-B9D2-2F5615B9E473}">
      <dgm:prSet phldrT="[Text]"/>
      <dgm:spPr>
        <a:solidFill>
          <a:schemeClr val="accent5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Briefing Form</a:t>
          </a:r>
        </a:p>
      </dgm:t>
    </dgm:pt>
    <dgm:pt modelId="{EB06D64A-6708-48AE-99AB-7CA5F03D20FF}" type="parTrans" cxnId="{7B60CEA9-3A7A-457E-A2BC-48A6F6DDCD87}">
      <dgm:prSet/>
      <dgm:spPr/>
      <dgm:t>
        <a:bodyPr/>
        <a:lstStyle/>
        <a:p>
          <a:endParaRPr lang="en-GB"/>
        </a:p>
      </dgm:t>
    </dgm:pt>
    <dgm:pt modelId="{7D99B7C9-6DDB-4DC3-A56B-3319F286B8A3}" type="sibTrans" cxnId="{7B60CEA9-3A7A-457E-A2BC-48A6F6DDCD87}">
      <dgm:prSet/>
      <dgm:spPr/>
      <dgm:t>
        <a:bodyPr/>
        <a:lstStyle/>
        <a:p>
          <a:endParaRPr lang="en-GB"/>
        </a:p>
      </dgm:t>
    </dgm:pt>
    <dgm:pt modelId="{AA47DE7C-3CFD-48E3-9055-36B62DD3BEEA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Debriefing Form</a:t>
          </a:r>
        </a:p>
      </dgm:t>
    </dgm:pt>
    <dgm:pt modelId="{E3803D1C-5789-4917-B6C0-0AF4A2F3A92A}" type="parTrans" cxnId="{46B58086-53B1-4491-8F8F-49B34210C8D1}">
      <dgm:prSet/>
      <dgm:spPr/>
      <dgm:t>
        <a:bodyPr/>
        <a:lstStyle/>
        <a:p>
          <a:endParaRPr lang="en-GB"/>
        </a:p>
      </dgm:t>
    </dgm:pt>
    <dgm:pt modelId="{8907C466-5E2D-41EC-AA5A-4A5CC6C5EB43}" type="sibTrans" cxnId="{46B58086-53B1-4491-8F8F-49B34210C8D1}">
      <dgm:prSet/>
      <dgm:spPr/>
      <dgm:t>
        <a:bodyPr/>
        <a:lstStyle/>
        <a:p>
          <a:endParaRPr lang="en-GB"/>
        </a:p>
      </dgm:t>
    </dgm:pt>
    <dgm:pt modelId="{2A7E86D8-241C-408E-8798-884ECCFECA74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Recording Software</a:t>
          </a:r>
        </a:p>
      </dgm:t>
    </dgm:pt>
    <dgm:pt modelId="{0D3CCA77-6EFF-46FF-8298-70B27F93F93D}" type="parTrans" cxnId="{83BE8EB8-EE08-477F-9715-D1059B3C3C09}">
      <dgm:prSet/>
      <dgm:spPr/>
      <dgm:t>
        <a:bodyPr/>
        <a:lstStyle/>
        <a:p>
          <a:endParaRPr lang="en-GB"/>
        </a:p>
      </dgm:t>
    </dgm:pt>
    <dgm:pt modelId="{CBEF71AA-7E6F-4F2C-80AA-9C4819AAB2B0}" type="sibTrans" cxnId="{83BE8EB8-EE08-477F-9715-D1059B3C3C09}">
      <dgm:prSet/>
      <dgm:spPr/>
      <dgm:t>
        <a:bodyPr/>
        <a:lstStyle/>
        <a:p>
          <a:endParaRPr lang="en-GB"/>
        </a:p>
      </dgm:t>
    </dgm:pt>
    <dgm:pt modelId="{6C85A7C4-AB81-47E6-905F-90CAD2E55FBC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IP Analysis</a:t>
          </a:r>
        </a:p>
      </dgm:t>
    </dgm:pt>
    <dgm:pt modelId="{40BBF3DA-38C7-4EA7-B80D-5E9E02CB76CF}" type="sibTrans" cxnId="{35F5D41A-7582-4FA4-9BF9-D1D1261F6E43}">
      <dgm:prSet/>
      <dgm:spPr/>
      <dgm:t>
        <a:bodyPr/>
        <a:lstStyle/>
        <a:p>
          <a:endParaRPr lang="en-GB"/>
        </a:p>
      </dgm:t>
    </dgm:pt>
    <dgm:pt modelId="{D4EB0CBE-057D-49DB-8739-B8E22211FD53}" type="parTrans" cxnId="{35F5D41A-7582-4FA4-9BF9-D1D1261F6E43}">
      <dgm:prSet/>
      <dgm:spPr/>
      <dgm:t>
        <a:bodyPr/>
        <a:lstStyle/>
        <a:p>
          <a:endParaRPr lang="en-GB"/>
        </a:p>
      </dgm:t>
    </dgm:pt>
    <dgm:pt modelId="{793F8027-7ECC-43C7-B489-09F35050A19B}" type="pres">
      <dgm:prSet presAssocID="{B42DF630-F6DF-4B36-950F-E8BF73E93C2E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</dgm:pt>
    <dgm:pt modelId="{1E97F753-0700-43DA-97E5-E7F7E3508607}" type="pres">
      <dgm:prSet presAssocID="{0D60E242-7A3F-48D2-A12C-A5BBEF1BA296}" presName="Parent" presStyleLbl="node0" presStyleIdx="0" presStyleCnt="1">
        <dgm:presLayoutVars>
          <dgm:chMax val="6"/>
          <dgm:chPref val="6"/>
        </dgm:presLayoutVars>
      </dgm:prSet>
      <dgm:spPr/>
    </dgm:pt>
    <dgm:pt modelId="{6A5D10D7-CA22-4AC1-8A9A-1ADEB2BE9839}" type="pres">
      <dgm:prSet presAssocID="{D68489EB-BE14-4C41-8D54-865B41EF5212}" presName="Accent1" presStyleCnt="0"/>
      <dgm:spPr/>
    </dgm:pt>
    <dgm:pt modelId="{52FE1B18-A46F-4EA3-81AF-B4ACD9234B16}" type="pres">
      <dgm:prSet presAssocID="{D68489EB-BE14-4C41-8D54-865B41EF5212}" presName="Accent" presStyleLbl="bgShp" presStyleIdx="0" presStyleCnt="6"/>
      <dgm:spPr/>
    </dgm:pt>
    <dgm:pt modelId="{E4E99515-E8AB-4A9E-A7EA-190FA5219BEA}" type="pres">
      <dgm:prSet presAssocID="{D68489EB-BE14-4C41-8D54-865B41EF5212}" presName="Child1" presStyleLbl="node1" presStyleIdx="0" presStyleCnt="6">
        <dgm:presLayoutVars>
          <dgm:chMax val="0"/>
          <dgm:chPref val="0"/>
          <dgm:bulletEnabled val="1"/>
        </dgm:presLayoutVars>
      </dgm:prSet>
      <dgm:spPr/>
    </dgm:pt>
    <dgm:pt modelId="{A1E4D2B2-B3DF-43B2-8AA1-AE15CCE72EF5}" type="pres">
      <dgm:prSet presAssocID="{0AFF74B9-CC96-4A16-AA83-271A84AA5AED}" presName="Accent2" presStyleCnt="0"/>
      <dgm:spPr/>
    </dgm:pt>
    <dgm:pt modelId="{8888F87E-B53A-4AE5-8E7F-14536BBCBD20}" type="pres">
      <dgm:prSet presAssocID="{0AFF74B9-CC96-4A16-AA83-271A84AA5AED}" presName="Accent" presStyleLbl="bgShp" presStyleIdx="1" presStyleCnt="6"/>
      <dgm:spPr/>
    </dgm:pt>
    <dgm:pt modelId="{99A8957E-912C-4ED1-B87F-1DCA32D8F847}" type="pres">
      <dgm:prSet presAssocID="{0AFF74B9-CC96-4A16-AA83-271A84AA5AED}" presName="Child2" presStyleLbl="node1" presStyleIdx="1" presStyleCnt="6">
        <dgm:presLayoutVars>
          <dgm:chMax val="0"/>
          <dgm:chPref val="0"/>
          <dgm:bulletEnabled val="1"/>
        </dgm:presLayoutVars>
      </dgm:prSet>
      <dgm:spPr/>
    </dgm:pt>
    <dgm:pt modelId="{31177375-6E0B-4276-88F1-33ED61204895}" type="pres">
      <dgm:prSet presAssocID="{5A2D5A3B-3BBA-4E8B-B9D2-2F5615B9E473}" presName="Accent3" presStyleCnt="0"/>
      <dgm:spPr/>
    </dgm:pt>
    <dgm:pt modelId="{B5BA5B05-A67C-48A9-8764-6F5F700BD453}" type="pres">
      <dgm:prSet presAssocID="{5A2D5A3B-3BBA-4E8B-B9D2-2F5615B9E473}" presName="Accent" presStyleLbl="bgShp" presStyleIdx="2" presStyleCnt="6"/>
      <dgm:spPr/>
    </dgm:pt>
    <dgm:pt modelId="{B5B2C966-6E61-405B-8C91-98122CD5974A}" type="pres">
      <dgm:prSet presAssocID="{5A2D5A3B-3BBA-4E8B-B9D2-2F5615B9E473}" presName="Child3" presStyleLbl="node1" presStyleIdx="2" presStyleCnt="6">
        <dgm:presLayoutVars>
          <dgm:chMax val="0"/>
          <dgm:chPref val="0"/>
          <dgm:bulletEnabled val="1"/>
        </dgm:presLayoutVars>
      </dgm:prSet>
      <dgm:spPr/>
    </dgm:pt>
    <dgm:pt modelId="{B409C2FF-A638-453C-A0FB-179216EDB1DD}" type="pres">
      <dgm:prSet presAssocID="{AA47DE7C-3CFD-48E3-9055-36B62DD3BEEA}" presName="Accent4" presStyleCnt="0"/>
      <dgm:spPr/>
    </dgm:pt>
    <dgm:pt modelId="{38905C68-6057-4ED5-9FAE-91120FC300DF}" type="pres">
      <dgm:prSet presAssocID="{AA47DE7C-3CFD-48E3-9055-36B62DD3BEEA}" presName="Accent" presStyleLbl="bgShp" presStyleIdx="3" presStyleCnt="6"/>
      <dgm:spPr/>
    </dgm:pt>
    <dgm:pt modelId="{89B3EC42-175A-4A44-BEF0-C2E6EB24344D}" type="pres">
      <dgm:prSet presAssocID="{AA47DE7C-3CFD-48E3-9055-36B62DD3BEEA}" presName="Child4" presStyleLbl="node1" presStyleIdx="3" presStyleCnt="6">
        <dgm:presLayoutVars>
          <dgm:chMax val="0"/>
          <dgm:chPref val="0"/>
          <dgm:bulletEnabled val="1"/>
        </dgm:presLayoutVars>
      </dgm:prSet>
      <dgm:spPr/>
    </dgm:pt>
    <dgm:pt modelId="{853C2828-1181-420F-BA78-ED66F5145CAF}" type="pres">
      <dgm:prSet presAssocID="{2A7E86D8-241C-408E-8798-884ECCFECA74}" presName="Accent5" presStyleCnt="0"/>
      <dgm:spPr/>
    </dgm:pt>
    <dgm:pt modelId="{9DB35D28-4AB8-4C0D-B374-62D2732EC8E6}" type="pres">
      <dgm:prSet presAssocID="{2A7E86D8-241C-408E-8798-884ECCFECA74}" presName="Accent" presStyleLbl="bgShp" presStyleIdx="4" presStyleCnt="6"/>
      <dgm:spPr/>
    </dgm:pt>
    <dgm:pt modelId="{DD35E24A-96D2-4ADB-A164-091605AB8E41}" type="pres">
      <dgm:prSet presAssocID="{2A7E86D8-241C-408E-8798-884ECCFECA74}" presName="Child5" presStyleLbl="node1" presStyleIdx="4" presStyleCnt="6">
        <dgm:presLayoutVars>
          <dgm:chMax val="0"/>
          <dgm:chPref val="0"/>
          <dgm:bulletEnabled val="1"/>
        </dgm:presLayoutVars>
      </dgm:prSet>
      <dgm:spPr/>
    </dgm:pt>
    <dgm:pt modelId="{7E29B332-338D-4BDD-9643-8F8923CAE264}" type="pres">
      <dgm:prSet presAssocID="{6C85A7C4-AB81-47E6-905F-90CAD2E55FBC}" presName="Accent6" presStyleCnt="0"/>
      <dgm:spPr/>
    </dgm:pt>
    <dgm:pt modelId="{22223C36-834C-40DC-A9FF-DB989C92083E}" type="pres">
      <dgm:prSet presAssocID="{6C85A7C4-AB81-47E6-905F-90CAD2E55FBC}" presName="Accent" presStyleLbl="bgShp" presStyleIdx="5" presStyleCnt="6"/>
      <dgm:spPr/>
    </dgm:pt>
    <dgm:pt modelId="{2FEB9995-9816-4BBD-AA89-556683C30588}" type="pres">
      <dgm:prSet presAssocID="{6C85A7C4-AB81-47E6-905F-90CAD2E55FBC}" presName="Child6" presStyleLbl="node1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B29450C-C370-49E2-9DC3-25776A5DA2A7}" srcId="{0D60E242-7A3F-48D2-A12C-A5BBEF1BA296}" destId="{D68489EB-BE14-4C41-8D54-865B41EF5212}" srcOrd="0" destOrd="0" parTransId="{03353A74-6640-418E-B2C6-3ECB052D20F2}" sibTransId="{FB978434-55A4-454B-ACCB-B85B1DF9FE1A}"/>
    <dgm:cxn modelId="{35F5D41A-7582-4FA4-9BF9-D1D1261F6E43}" srcId="{0D60E242-7A3F-48D2-A12C-A5BBEF1BA296}" destId="{6C85A7C4-AB81-47E6-905F-90CAD2E55FBC}" srcOrd="5" destOrd="0" parTransId="{D4EB0CBE-057D-49DB-8739-B8E22211FD53}" sibTransId="{40BBF3DA-38C7-4EA7-B80D-5E9E02CB76CF}"/>
    <dgm:cxn modelId="{624C6728-E404-4A26-8DAF-E626360C0EEE}" type="presOf" srcId="{5A2D5A3B-3BBA-4E8B-B9D2-2F5615B9E473}" destId="{B5B2C966-6E61-405B-8C91-98122CD5974A}" srcOrd="0" destOrd="0" presId="urn:microsoft.com/office/officeart/2011/layout/HexagonRadial"/>
    <dgm:cxn modelId="{62887A6A-BBA5-47B8-8E53-337926E428DB}" type="presOf" srcId="{0D60E242-7A3F-48D2-A12C-A5BBEF1BA296}" destId="{1E97F753-0700-43DA-97E5-E7F7E3508607}" srcOrd="0" destOrd="0" presId="urn:microsoft.com/office/officeart/2011/layout/HexagonRadial"/>
    <dgm:cxn modelId="{9093F677-45AF-405D-8DA2-021EB24100F2}" type="presOf" srcId="{AA47DE7C-3CFD-48E3-9055-36B62DD3BEEA}" destId="{89B3EC42-175A-4A44-BEF0-C2E6EB24344D}" srcOrd="0" destOrd="0" presId="urn:microsoft.com/office/officeart/2011/layout/HexagonRadial"/>
    <dgm:cxn modelId="{C9774480-5FEC-46AF-A0F2-8455356B8B1C}" type="presOf" srcId="{B42DF630-F6DF-4B36-950F-E8BF73E93C2E}" destId="{793F8027-7ECC-43C7-B489-09F35050A19B}" srcOrd="0" destOrd="0" presId="urn:microsoft.com/office/officeart/2011/layout/HexagonRadial"/>
    <dgm:cxn modelId="{46B58086-53B1-4491-8F8F-49B34210C8D1}" srcId="{0D60E242-7A3F-48D2-A12C-A5BBEF1BA296}" destId="{AA47DE7C-3CFD-48E3-9055-36B62DD3BEEA}" srcOrd="3" destOrd="0" parTransId="{E3803D1C-5789-4917-B6C0-0AF4A2F3A92A}" sibTransId="{8907C466-5E2D-41EC-AA5A-4A5CC6C5EB43}"/>
    <dgm:cxn modelId="{0622FD8B-946A-4DEC-84F9-BA432BC130EC}" type="presOf" srcId="{6C85A7C4-AB81-47E6-905F-90CAD2E55FBC}" destId="{2FEB9995-9816-4BBD-AA89-556683C30588}" srcOrd="0" destOrd="0" presId="urn:microsoft.com/office/officeart/2011/layout/HexagonRadial"/>
    <dgm:cxn modelId="{3E0F538D-5EFE-4D82-9398-84FAD17C6A2A}" srcId="{0D60E242-7A3F-48D2-A12C-A5BBEF1BA296}" destId="{0AFF74B9-CC96-4A16-AA83-271A84AA5AED}" srcOrd="1" destOrd="0" parTransId="{ED533299-15CD-4606-B4BD-4D0973E8E174}" sibTransId="{D2F6DBEE-4295-4320-A019-42BCA573377C}"/>
    <dgm:cxn modelId="{17400A92-7785-4300-8D66-5FF15C511C2E}" type="presOf" srcId="{0AFF74B9-CC96-4A16-AA83-271A84AA5AED}" destId="{99A8957E-912C-4ED1-B87F-1DCA32D8F847}" srcOrd="0" destOrd="0" presId="urn:microsoft.com/office/officeart/2011/layout/HexagonRadial"/>
    <dgm:cxn modelId="{55806497-2491-4436-9490-599D1C19EA7F}" type="presOf" srcId="{D68489EB-BE14-4C41-8D54-865B41EF5212}" destId="{E4E99515-E8AB-4A9E-A7EA-190FA5219BEA}" srcOrd="0" destOrd="0" presId="urn:microsoft.com/office/officeart/2011/layout/HexagonRadial"/>
    <dgm:cxn modelId="{28F9F3A6-2FB7-4B3C-8275-831B335ED849}" type="presOf" srcId="{2A7E86D8-241C-408E-8798-884ECCFECA74}" destId="{DD35E24A-96D2-4ADB-A164-091605AB8E41}" srcOrd="0" destOrd="0" presId="urn:microsoft.com/office/officeart/2011/layout/HexagonRadial"/>
    <dgm:cxn modelId="{7B60CEA9-3A7A-457E-A2BC-48A6F6DDCD87}" srcId="{0D60E242-7A3F-48D2-A12C-A5BBEF1BA296}" destId="{5A2D5A3B-3BBA-4E8B-B9D2-2F5615B9E473}" srcOrd="2" destOrd="0" parTransId="{EB06D64A-6708-48AE-99AB-7CA5F03D20FF}" sibTransId="{7D99B7C9-6DDB-4DC3-A56B-3319F286B8A3}"/>
    <dgm:cxn modelId="{83BE8EB8-EE08-477F-9715-D1059B3C3C09}" srcId="{0D60E242-7A3F-48D2-A12C-A5BBEF1BA296}" destId="{2A7E86D8-241C-408E-8798-884ECCFECA74}" srcOrd="4" destOrd="0" parTransId="{0D3CCA77-6EFF-46FF-8298-70B27F93F93D}" sibTransId="{CBEF71AA-7E6F-4F2C-80AA-9C4819AAB2B0}"/>
    <dgm:cxn modelId="{79D12CFA-592B-4DAF-98E4-C1FA58419337}" srcId="{B42DF630-F6DF-4B36-950F-E8BF73E93C2E}" destId="{0D60E242-7A3F-48D2-A12C-A5BBEF1BA296}" srcOrd="0" destOrd="0" parTransId="{C56E8112-DD9E-4225-A266-AB3035C5DA3F}" sibTransId="{D491EA55-2EE9-43FD-9885-4A39C6A8303B}"/>
    <dgm:cxn modelId="{DDF939B0-E71B-45DD-AD46-330B2760904A}" type="presParOf" srcId="{793F8027-7ECC-43C7-B489-09F35050A19B}" destId="{1E97F753-0700-43DA-97E5-E7F7E3508607}" srcOrd="0" destOrd="0" presId="urn:microsoft.com/office/officeart/2011/layout/HexagonRadial"/>
    <dgm:cxn modelId="{CB172D4A-E91B-4B8D-BEF2-D229B6EECB2B}" type="presParOf" srcId="{793F8027-7ECC-43C7-B489-09F35050A19B}" destId="{6A5D10D7-CA22-4AC1-8A9A-1ADEB2BE9839}" srcOrd="1" destOrd="0" presId="urn:microsoft.com/office/officeart/2011/layout/HexagonRadial"/>
    <dgm:cxn modelId="{47DDCF34-344F-4AF2-86BA-E6FA430A4A0E}" type="presParOf" srcId="{6A5D10D7-CA22-4AC1-8A9A-1ADEB2BE9839}" destId="{52FE1B18-A46F-4EA3-81AF-B4ACD9234B16}" srcOrd="0" destOrd="0" presId="urn:microsoft.com/office/officeart/2011/layout/HexagonRadial"/>
    <dgm:cxn modelId="{E1FAC040-BB9F-4B85-95D8-3505D9B76BD8}" type="presParOf" srcId="{793F8027-7ECC-43C7-B489-09F35050A19B}" destId="{E4E99515-E8AB-4A9E-A7EA-190FA5219BEA}" srcOrd="2" destOrd="0" presId="urn:microsoft.com/office/officeart/2011/layout/HexagonRadial"/>
    <dgm:cxn modelId="{1E151F53-7E62-4100-983B-5CF540015F51}" type="presParOf" srcId="{793F8027-7ECC-43C7-B489-09F35050A19B}" destId="{A1E4D2B2-B3DF-43B2-8AA1-AE15CCE72EF5}" srcOrd="3" destOrd="0" presId="urn:microsoft.com/office/officeart/2011/layout/HexagonRadial"/>
    <dgm:cxn modelId="{C943F4B4-5EA1-497E-BA3F-41C759A8388E}" type="presParOf" srcId="{A1E4D2B2-B3DF-43B2-8AA1-AE15CCE72EF5}" destId="{8888F87E-B53A-4AE5-8E7F-14536BBCBD20}" srcOrd="0" destOrd="0" presId="urn:microsoft.com/office/officeart/2011/layout/HexagonRadial"/>
    <dgm:cxn modelId="{361268B1-4FAD-4DD9-A0B1-77B1E40E89AC}" type="presParOf" srcId="{793F8027-7ECC-43C7-B489-09F35050A19B}" destId="{99A8957E-912C-4ED1-B87F-1DCA32D8F847}" srcOrd="4" destOrd="0" presId="urn:microsoft.com/office/officeart/2011/layout/HexagonRadial"/>
    <dgm:cxn modelId="{30F1EAB7-6CC5-459D-873B-9B9C4CB0E816}" type="presParOf" srcId="{793F8027-7ECC-43C7-B489-09F35050A19B}" destId="{31177375-6E0B-4276-88F1-33ED61204895}" srcOrd="5" destOrd="0" presId="urn:microsoft.com/office/officeart/2011/layout/HexagonRadial"/>
    <dgm:cxn modelId="{D97F6C2C-DC8D-40CE-B6AD-8F55BD3CD21A}" type="presParOf" srcId="{31177375-6E0B-4276-88F1-33ED61204895}" destId="{B5BA5B05-A67C-48A9-8764-6F5F700BD453}" srcOrd="0" destOrd="0" presId="urn:microsoft.com/office/officeart/2011/layout/HexagonRadial"/>
    <dgm:cxn modelId="{409CF13E-F2D6-4221-A23F-929A6E752EF6}" type="presParOf" srcId="{793F8027-7ECC-43C7-B489-09F35050A19B}" destId="{B5B2C966-6E61-405B-8C91-98122CD5974A}" srcOrd="6" destOrd="0" presId="urn:microsoft.com/office/officeart/2011/layout/HexagonRadial"/>
    <dgm:cxn modelId="{8D35DD02-84BE-4F82-8E23-A48A5370C4BE}" type="presParOf" srcId="{793F8027-7ECC-43C7-B489-09F35050A19B}" destId="{B409C2FF-A638-453C-A0FB-179216EDB1DD}" srcOrd="7" destOrd="0" presId="urn:microsoft.com/office/officeart/2011/layout/HexagonRadial"/>
    <dgm:cxn modelId="{2405C4B8-E9D9-4A36-BDB7-7AF1F51C4F30}" type="presParOf" srcId="{B409C2FF-A638-453C-A0FB-179216EDB1DD}" destId="{38905C68-6057-4ED5-9FAE-91120FC300DF}" srcOrd="0" destOrd="0" presId="urn:microsoft.com/office/officeart/2011/layout/HexagonRadial"/>
    <dgm:cxn modelId="{0B888B55-9496-4DF7-BCF0-113A66D8D424}" type="presParOf" srcId="{793F8027-7ECC-43C7-B489-09F35050A19B}" destId="{89B3EC42-175A-4A44-BEF0-C2E6EB24344D}" srcOrd="8" destOrd="0" presId="urn:microsoft.com/office/officeart/2011/layout/HexagonRadial"/>
    <dgm:cxn modelId="{2CD0722A-6FC6-478E-AE86-1751FFC35995}" type="presParOf" srcId="{793F8027-7ECC-43C7-B489-09F35050A19B}" destId="{853C2828-1181-420F-BA78-ED66F5145CAF}" srcOrd="9" destOrd="0" presId="urn:microsoft.com/office/officeart/2011/layout/HexagonRadial"/>
    <dgm:cxn modelId="{2682DED4-E7A9-46E9-B36C-74E3345882D8}" type="presParOf" srcId="{853C2828-1181-420F-BA78-ED66F5145CAF}" destId="{9DB35D28-4AB8-4C0D-B374-62D2732EC8E6}" srcOrd="0" destOrd="0" presId="urn:microsoft.com/office/officeart/2011/layout/HexagonRadial"/>
    <dgm:cxn modelId="{0BC832C0-260E-4128-8977-0420BECA031A}" type="presParOf" srcId="{793F8027-7ECC-43C7-B489-09F35050A19B}" destId="{DD35E24A-96D2-4ADB-A164-091605AB8E41}" srcOrd="10" destOrd="0" presId="urn:microsoft.com/office/officeart/2011/layout/HexagonRadial"/>
    <dgm:cxn modelId="{318FBF9A-0DBE-4D94-A943-91B56DEEBB3F}" type="presParOf" srcId="{793F8027-7ECC-43C7-B489-09F35050A19B}" destId="{7E29B332-338D-4BDD-9643-8F8923CAE264}" srcOrd="11" destOrd="0" presId="urn:microsoft.com/office/officeart/2011/layout/HexagonRadial"/>
    <dgm:cxn modelId="{92F4651B-0198-482C-AB42-DF63AB798008}" type="presParOf" srcId="{7E29B332-338D-4BDD-9643-8F8923CAE264}" destId="{22223C36-834C-40DC-A9FF-DB989C92083E}" srcOrd="0" destOrd="0" presId="urn:microsoft.com/office/officeart/2011/layout/HexagonRadial"/>
    <dgm:cxn modelId="{D3DEC65F-000F-4BFE-B4B8-A56A5E2C16FA}" type="presParOf" srcId="{793F8027-7ECC-43C7-B489-09F35050A19B}" destId="{2FEB9995-9816-4BBD-AA89-556683C30588}" srcOrd="12" destOrd="0" presId="urn:microsoft.com/office/officeart/2011/layout/HexagonRadial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0056012-CC19-42B2-B716-EB86420B5D1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C5D7380-C6F5-40F3-9249-E6B608299B94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Consent Gained</a:t>
          </a:r>
        </a:p>
      </dgm:t>
    </dgm:pt>
    <dgm:pt modelId="{A1D101D8-E0E7-4A9F-B323-2434AB304FC6}" type="parTrans" cxnId="{0BFE34F9-DE13-464E-B6B6-DBA066B32DA7}">
      <dgm:prSet/>
      <dgm:spPr/>
      <dgm:t>
        <a:bodyPr/>
        <a:lstStyle/>
        <a:p>
          <a:endParaRPr lang="en-GB"/>
        </a:p>
      </dgm:t>
    </dgm:pt>
    <dgm:pt modelId="{5A0FFB25-0251-4EA2-A512-96EA8AE0949F}" type="sibTrans" cxnId="{0BFE34F9-DE13-464E-B6B6-DBA066B32DA7}">
      <dgm:prSet/>
      <dgm:spPr/>
      <dgm:t>
        <a:bodyPr/>
        <a:lstStyle/>
        <a:p>
          <a:endParaRPr lang="en-GB"/>
        </a:p>
      </dgm:t>
    </dgm:pt>
    <dgm:pt modelId="{9F5694CD-C5A3-482D-AA22-BDDCDCE0DB7A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Interview takes place</a:t>
          </a:r>
        </a:p>
      </dgm:t>
    </dgm:pt>
    <dgm:pt modelId="{2F805189-E40F-45CD-B791-C7A812473783}" type="parTrans" cxnId="{2A8BBAF0-2016-444C-8D80-7C9A01D8B0D3}">
      <dgm:prSet/>
      <dgm:spPr/>
      <dgm:t>
        <a:bodyPr/>
        <a:lstStyle/>
        <a:p>
          <a:endParaRPr lang="en-GB"/>
        </a:p>
      </dgm:t>
    </dgm:pt>
    <dgm:pt modelId="{524CA3B4-BED8-4218-8807-7EFA335C2B47}" type="sibTrans" cxnId="{2A8BBAF0-2016-444C-8D80-7C9A01D8B0D3}">
      <dgm:prSet/>
      <dgm:spPr/>
      <dgm:t>
        <a:bodyPr/>
        <a:lstStyle/>
        <a:p>
          <a:endParaRPr lang="en-GB"/>
        </a:p>
      </dgm:t>
    </dgm:pt>
    <dgm:pt modelId="{51D89CAB-B458-4C4E-87DB-B4DA0212E639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Debriefing</a:t>
          </a:r>
        </a:p>
      </dgm:t>
    </dgm:pt>
    <dgm:pt modelId="{FA10D8B9-B6C8-4629-920F-EF361F785EFB}" type="parTrans" cxnId="{50FA617E-FACA-45D7-BF18-E9FCCD7BC650}">
      <dgm:prSet/>
      <dgm:spPr/>
      <dgm:t>
        <a:bodyPr/>
        <a:lstStyle/>
        <a:p>
          <a:endParaRPr lang="en-GB"/>
        </a:p>
      </dgm:t>
    </dgm:pt>
    <dgm:pt modelId="{6A573C16-D50D-4113-AE71-89F999792D8A}" type="sibTrans" cxnId="{50FA617E-FACA-45D7-BF18-E9FCCD7BC650}">
      <dgm:prSet/>
      <dgm:spPr/>
      <dgm:t>
        <a:bodyPr/>
        <a:lstStyle/>
        <a:p>
          <a:endParaRPr lang="en-GB"/>
        </a:p>
      </dgm:t>
    </dgm:pt>
    <dgm:pt modelId="{47363FA3-A356-4BEB-BAEC-4DCAE729AF96}">
      <dgm:prSet phldrT="[Text]"/>
      <dgm:spPr>
        <a:solidFill>
          <a:schemeClr val="accent5">
            <a:lumMod val="75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Recordings Processed</a:t>
          </a:r>
        </a:p>
      </dgm:t>
    </dgm:pt>
    <dgm:pt modelId="{798149B1-E80A-4229-A8E4-BCA5144E2344}" type="parTrans" cxnId="{9D6C60D5-FC61-4A9D-A367-D8A881AC69F2}">
      <dgm:prSet/>
      <dgm:spPr/>
      <dgm:t>
        <a:bodyPr/>
        <a:lstStyle/>
        <a:p>
          <a:endParaRPr lang="en-GB"/>
        </a:p>
      </dgm:t>
    </dgm:pt>
    <dgm:pt modelId="{89D5649C-77F7-4B10-AE05-BCB276CCB3B6}" type="sibTrans" cxnId="{9D6C60D5-FC61-4A9D-A367-D8A881AC69F2}">
      <dgm:prSet/>
      <dgm:spPr/>
      <dgm:t>
        <a:bodyPr/>
        <a:lstStyle/>
        <a:p>
          <a:endParaRPr lang="en-GB"/>
        </a:p>
      </dgm:t>
    </dgm:pt>
    <dgm:pt modelId="{E0319EC3-201E-483B-AA65-FA2FE2638922}">
      <dgm:prSet phldrT="[Text]"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Transcripts Created</a:t>
          </a:r>
        </a:p>
      </dgm:t>
    </dgm:pt>
    <dgm:pt modelId="{D3D40325-F8D8-4724-AD40-4DB37CA22FAF}" type="parTrans" cxnId="{00AB9DA3-FF16-4297-B510-660CF67AF95E}">
      <dgm:prSet/>
      <dgm:spPr/>
      <dgm:t>
        <a:bodyPr/>
        <a:lstStyle/>
        <a:p>
          <a:endParaRPr lang="en-GB"/>
        </a:p>
      </dgm:t>
    </dgm:pt>
    <dgm:pt modelId="{2DD638C0-6B40-4C9A-A09D-2170348DF4E2}" type="sibTrans" cxnId="{00AB9DA3-FF16-4297-B510-660CF67AF95E}">
      <dgm:prSet/>
      <dgm:spPr/>
      <dgm:t>
        <a:bodyPr/>
        <a:lstStyle/>
        <a:p>
          <a:endParaRPr lang="en-GB"/>
        </a:p>
      </dgm:t>
    </dgm:pt>
    <dgm:pt modelId="{10F923A7-26F3-46D7-AFB5-168416FAB399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Transcripts coded using IPA.</a:t>
          </a:r>
        </a:p>
      </dgm:t>
    </dgm:pt>
    <dgm:pt modelId="{EED2A342-282A-4934-9983-8ACAB72F48B6}" type="parTrans" cxnId="{C2B82FD1-8BDD-49F4-AC6F-010063F52932}">
      <dgm:prSet/>
      <dgm:spPr/>
      <dgm:t>
        <a:bodyPr/>
        <a:lstStyle/>
        <a:p>
          <a:endParaRPr lang="en-GB"/>
        </a:p>
      </dgm:t>
    </dgm:pt>
    <dgm:pt modelId="{4D60C8F8-D7A0-48AD-9E71-75B833347CBA}" type="sibTrans" cxnId="{C2B82FD1-8BDD-49F4-AC6F-010063F52932}">
      <dgm:prSet/>
      <dgm:spPr/>
      <dgm:t>
        <a:bodyPr/>
        <a:lstStyle/>
        <a:p>
          <a:endParaRPr lang="en-GB"/>
        </a:p>
      </dgm:t>
    </dgm:pt>
    <dgm:pt modelId="{7C44F77B-F57F-4AE1-ADA9-694621F13FCE}">
      <dgm:prSet phldrT="[Text]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Briefing</a:t>
          </a:r>
        </a:p>
      </dgm:t>
    </dgm:pt>
    <dgm:pt modelId="{7F7C347B-5B72-45C1-A48A-097E80D14694}" type="parTrans" cxnId="{35B55B5B-2C91-44E4-8BF8-1E370706E09E}">
      <dgm:prSet/>
      <dgm:spPr/>
      <dgm:t>
        <a:bodyPr/>
        <a:lstStyle/>
        <a:p>
          <a:endParaRPr lang="en-GB"/>
        </a:p>
      </dgm:t>
    </dgm:pt>
    <dgm:pt modelId="{00982849-40A9-43ED-863A-775B9B7C11F1}" type="sibTrans" cxnId="{35B55B5B-2C91-44E4-8BF8-1E370706E09E}">
      <dgm:prSet/>
      <dgm:spPr/>
      <dgm:t>
        <a:bodyPr/>
        <a:lstStyle/>
        <a:p>
          <a:endParaRPr lang="en-GB"/>
        </a:p>
      </dgm:t>
    </dgm:pt>
    <dgm:pt modelId="{D72DF4EF-764A-488A-BC9A-9C10BB64134E}">
      <dgm:prSet phldrT="[Text]"/>
      <dgm:spPr>
        <a:solidFill>
          <a:schemeClr val="accent6">
            <a:lumMod val="60000"/>
            <a:lumOff val="4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Themes Analysed by group.</a:t>
          </a:r>
        </a:p>
      </dgm:t>
    </dgm:pt>
    <dgm:pt modelId="{9A43359E-2C8F-42C1-B9F4-B5DC73D8077B}" type="parTrans" cxnId="{3A51ED0F-3758-44DD-839A-90A55E3914BE}">
      <dgm:prSet/>
      <dgm:spPr/>
      <dgm:t>
        <a:bodyPr/>
        <a:lstStyle/>
        <a:p>
          <a:endParaRPr lang="en-GB"/>
        </a:p>
      </dgm:t>
    </dgm:pt>
    <dgm:pt modelId="{9920886C-9904-439A-A06D-AEDF45D275B1}" type="sibTrans" cxnId="{3A51ED0F-3758-44DD-839A-90A55E3914BE}">
      <dgm:prSet/>
      <dgm:spPr/>
      <dgm:t>
        <a:bodyPr/>
        <a:lstStyle/>
        <a:p>
          <a:endParaRPr lang="en-GB"/>
        </a:p>
      </dgm:t>
    </dgm:pt>
    <dgm:pt modelId="{A80DE467-A01F-4AEA-9C49-6D334687F94C}" type="pres">
      <dgm:prSet presAssocID="{D0056012-CC19-42B2-B716-EB86420B5D11}" presName="diagram" presStyleCnt="0">
        <dgm:presLayoutVars>
          <dgm:dir/>
          <dgm:resizeHandles val="exact"/>
        </dgm:presLayoutVars>
      </dgm:prSet>
      <dgm:spPr/>
    </dgm:pt>
    <dgm:pt modelId="{88CCA351-167F-4E04-B6A8-ED3C75453F54}" type="pres">
      <dgm:prSet presAssocID="{2C5D7380-C6F5-40F3-9249-E6B608299B94}" presName="node" presStyleLbl="node1" presStyleIdx="0" presStyleCnt="8">
        <dgm:presLayoutVars>
          <dgm:bulletEnabled val="1"/>
        </dgm:presLayoutVars>
      </dgm:prSet>
      <dgm:spPr/>
    </dgm:pt>
    <dgm:pt modelId="{1B5D85F3-3AF1-48DF-8AE3-CA763E99D691}" type="pres">
      <dgm:prSet presAssocID="{5A0FFB25-0251-4EA2-A512-96EA8AE0949F}" presName="sibTrans" presStyleLbl="sibTrans2D1" presStyleIdx="0" presStyleCnt="7"/>
      <dgm:spPr/>
    </dgm:pt>
    <dgm:pt modelId="{7826A9AB-C72F-45A2-87AC-7796D032CA9D}" type="pres">
      <dgm:prSet presAssocID="{5A0FFB25-0251-4EA2-A512-96EA8AE0949F}" presName="connectorText" presStyleLbl="sibTrans2D1" presStyleIdx="0" presStyleCnt="7"/>
      <dgm:spPr/>
    </dgm:pt>
    <dgm:pt modelId="{3745A282-8541-4E05-B2E6-20F74D654E72}" type="pres">
      <dgm:prSet presAssocID="{7C44F77B-F57F-4AE1-ADA9-694621F13FCE}" presName="node" presStyleLbl="node1" presStyleIdx="1" presStyleCnt="8">
        <dgm:presLayoutVars>
          <dgm:bulletEnabled val="1"/>
        </dgm:presLayoutVars>
      </dgm:prSet>
      <dgm:spPr/>
    </dgm:pt>
    <dgm:pt modelId="{4D340F16-8913-49D1-BD72-A69548934F5E}" type="pres">
      <dgm:prSet presAssocID="{00982849-40A9-43ED-863A-775B9B7C11F1}" presName="sibTrans" presStyleLbl="sibTrans2D1" presStyleIdx="1" presStyleCnt="7"/>
      <dgm:spPr/>
    </dgm:pt>
    <dgm:pt modelId="{DEBA8266-2879-4433-BCDC-2F540E728924}" type="pres">
      <dgm:prSet presAssocID="{00982849-40A9-43ED-863A-775B9B7C11F1}" presName="connectorText" presStyleLbl="sibTrans2D1" presStyleIdx="1" presStyleCnt="7"/>
      <dgm:spPr/>
    </dgm:pt>
    <dgm:pt modelId="{6DA63AA2-EBEA-4D32-924B-32D7213BAC06}" type="pres">
      <dgm:prSet presAssocID="{9F5694CD-C5A3-482D-AA22-BDDCDCE0DB7A}" presName="node" presStyleLbl="node1" presStyleIdx="2" presStyleCnt="8">
        <dgm:presLayoutVars>
          <dgm:bulletEnabled val="1"/>
        </dgm:presLayoutVars>
      </dgm:prSet>
      <dgm:spPr/>
    </dgm:pt>
    <dgm:pt modelId="{8082FE4B-25FE-437A-93D7-57F762F23953}" type="pres">
      <dgm:prSet presAssocID="{524CA3B4-BED8-4218-8807-7EFA335C2B47}" presName="sibTrans" presStyleLbl="sibTrans2D1" presStyleIdx="2" presStyleCnt="7"/>
      <dgm:spPr/>
    </dgm:pt>
    <dgm:pt modelId="{383E3210-626A-4226-8CD7-33319957AE6D}" type="pres">
      <dgm:prSet presAssocID="{524CA3B4-BED8-4218-8807-7EFA335C2B47}" presName="connectorText" presStyleLbl="sibTrans2D1" presStyleIdx="2" presStyleCnt="7"/>
      <dgm:spPr/>
    </dgm:pt>
    <dgm:pt modelId="{559E1C33-EA6A-4B37-92CC-C6C3AA7C3161}" type="pres">
      <dgm:prSet presAssocID="{51D89CAB-B458-4C4E-87DB-B4DA0212E639}" presName="node" presStyleLbl="node1" presStyleIdx="3" presStyleCnt="8">
        <dgm:presLayoutVars>
          <dgm:bulletEnabled val="1"/>
        </dgm:presLayoutVars>
      </dgm:prSet>
      <dgm:spPr/>
    </dgm:pt>
    <dgm:pt modelId="{672ED879-014B-451A-8D20-66FB5B958E3E}" type="pres">
      <dgm:prSet presAssocID="{6A573C16-D50D-4113-AE71-89F999792D8A}" presName="sibTrans" presStyleLbl="sibTrans2D1" presStyleIdx="3" presStyleCnt="7"/>
      <dgm:spPr/>
    </dgm:pt>
    <dgm:pt modelId="{CD27628D-B868-469E-AC03-FB43CE917511}" type="pres">
      <dgm:prSet presAssocID="{6A573C16-D50D-4113-AE71-89F999792D8A}" presName="connectorText" presStyleLbl="sibTrans2D1" presStyleIdx="3" presStyleCnt="7"/>
      <dgm:spPr/>
    </dgm:pt>
    <dgm:pt modelId="{6D8E896C-B458-4C41-9782-33169F3C1377}" type="pres">
      <dgm:prSet presAssocID="{47363FA3-A356-4BEB-BAEC-4DCAE729AF96}" presName="node" presStyleLbl="node1" presStyleIdx="4" presStyleCnt="8">
        <dgm:presLayoutVars>
          <dgm:bulletEnabled val="1"/>
        </dgm:presLayoutVars>
      </dgm:prSet>
      <dgm:spPr/>
    </dgm:pt>
    <dgm:pt modelId="{3E8C11FA-F9D1-4D44-BD6A-D716A21EEFC7}" type="pres">
      <dgm:prSet presAssocID="{89D5649C-77F7-4B10-AE05-BCB276CCB3B6}" presName="sibTrans" presStyleLbl="sibTrans2D1" presStyleIdx="4" presStyleCnt="7"/>
      <dgm:spPr/>
    </dgm:pt>
    <dgm:pt modelId="{4CD3E92F-2C95-465A-A960-0810576C6F54}" type="pres">
      <dgm:prSet presAssocID="{89D5649C-77F7-4B10-AE05-BCB276CCB3B6}" presName="connectorText" presStyleLbl="sibTrans2D1" presStyleIdx="4" presStyleCnt="7"/>
      <dgm:spPr/>
    </dgm:pt>
    <dgm:pt modelId="{503265E6-BFC2-46AE-BC20-408786017878}" type="pres">
      <dgm:prSet presAssocID="{E0319EC3-201E-483B-AA65-FA2FE2638922}" presName="node" presStyleLbl="node1" presStyleIdx="5" presStyleCnt="8">
        <dgm:presLayoutVars>
          <dgm:bulletEnabled val="1"/>
        </dgm:presLayoutVars>
      </dgm:prSet>
      <dgm:spPr/>
    </dgm:pt>
    <dgm:pt modelId="{97AB2994-8039-4AB2-A118-D5DDCF8ED5E3}" type="pres">
      <dgm:prSet presAssocID="{2DD638C0-6B40-4C9A-A09D-2170348DF4E2}" presName="sibTrans" presStyleLbl="sibTrans2D1" presStyleIdx="5" presStyleCnt="7"/>
      <dgm:spPr/>
    </dgm:pt>
    <dgm:pt modelId="{987EF621-95D1-4BA0-9A1D-1E6033E17BE3}" type="pres">
      <dgm:prSet presAssocID="{2DD638C0-6B40-4C9A-A09D-2170348DF4E2}" presName="connectorText" presStyleLbl="sibTrans2D1" presStyleIdx="5" presStyleCnt="7"/>
      <dgm:spPr/>
    </dgm:pt>
    <dgm:pt modelId="{DD8FF6A9-CFA5-47CC-9ED2-F9EBD6E67C6A}" type="pres">
      <dgm:prSet presAssocID="{10F923A7-26F3-46D7-AFB5-168416FAB399}" presName="node" presStyleLbl="node1" presStyleIdx="6" presStyleCnt="8">
        <dgm:presLayoutVars>
          <dgm:bulletEnabled val="1"/>
        </dgm:presLayoutVars>
      </dgm:prSet>
      <dgm:spPr/>
    </dgm:pt>
    <dgm:pt modelId="{F5151575-8AE7-4D9A-94D3-DCC40BCC878B}" type="pres">
      <dgm:prSet presAssocID="{4D60C8F8-D7A0-48AD-9E71-75B833347CBA}" presName="sibTrans" presStyleLbl="sibTrans2D1" presStyleIdx="6" presStyleCnt="7"/>
      <dgm:spPr/>
    </dgm:pt>
    <dgm:pt modelId="{7316F91D-8D54-4659-84F3-A80D519E80DB}" type="pres">
      <dgm:prSet presAssocID="{4D60C8F8-D7A0-48AD-9E71-75B833347CBA}" presName="connectorText" presStyleLbl="sibTrans2D1" presStyleIdx="6" presStyleCnt="7"/>
      <dgm:spPr/>
    </dgm:pt>
    <dgm:pt modelId="{295646AD-1357-4E16-BA7C-BF2C19B9D591}" type="pres">
      <dgm:prSet presAssocID="{D72DF4EF-764A-488A-BC9A-9C10BB64134E}" presName="node" presStyleLbl="node1" presStyleIdx="7" presStyleCnt="8">
        <dgm:presLayoutVars>
          <dgm:bulletEnabled val="1"/>
        </dgm:presLayoutVars>
      </dgm:prSet>
      <dgm:spPr/>
    </dgm:pt>
  </dgm:ptLst>
  <dgm:cxnLst>
    <dgm:cxn modelId="{89452409-20A6-4CA3-8DEA-E62C0233F988}" type="presOf" srcId="{E0319EC3-201E-483B-AA65-FA2FE2638922}" destId="{503265E6-BFC2-46AE-BC20-408786017878}" srcOrd="0" destOrd="0" presId="urn:microsoft.com/office/officeart/2005/8/layout/process5"/>
    <dgm:cxn modelId="{3A51ED0F-3758-44DD-839A-90A55E3914BE}" srcId="{D0056012-CC19-42B2-B716-EB86420B5D11}" destId="{D72DF4EF-764A-488A-BC9A-9C10BB64134E}" srcOrd="7" destOrd="0" parTransId="{9A43359E-2C8F-42C1-B9F4-B5DC73D8077B}" sibTransId="{9920886C-9904-439A-A06D-AEDF45D275B1}"/>
    <dgm:cxn modelId="{00AA5919-262E-4D4A-BA90-31CDE020083A}" type="presOf" srcId="{7C44F77B-F57F-4AE1-ADA9-694621F13FCE}" destId="{3745A282-8541-4E05-B2E6-20F74D654E72}" srcOrd="0" destOrd="0" presId="urn:microsoft.com/office/officeart/2005/8/layout/process5"/>
    <dgm:cxn modelId="{57CDCE1E-E2B1-4C39-873F-DC9FC6159274}" type="presOf" srcId="{89D5649C-77F7-4B10-AE05-BCB276CCB3B6}" destId="{3E8C11FA-F9D1-4D44-BD6A-D716A21EEFC7}" srcOrd="0" destOrd="0" presId="urn:microsoft.com/office/officeart/2005/8/layout/process5"/>
    <dgm:cxn modelId="{EDA4EA2C-8FCD-4187-A490-8A641F455136}" type="presOf" srcId="{D72DF4EF-764A-488A-BC9A-9C10BB64134E}" destId="{295646AD-1357-4E16-BA7C-BF2C19B9D591}" srcOrd="0" destOrd="0" presId="urn:microsoft.com/office/officeart/2005/8/layout/process5"/>
    <dgm:cxn modelId="{701A1F3C-77D7-45D2-BBD3-1EED1943513D}" type="presOf" srcId="{4D60C8F8-D7A0-48AD-9E71-75B833347CBA}" destId="{7316F91D-8D54-4659-84F3-A80D519E80DB}" srcOrd="1" destOrd="0" presId="urn:microsoft.com/office/officeart/2005/8/layout/process5"/>
    <dgm:cxn modelId="{35B55B5B-2C91-44E4-8BF8-1E370706E09E}" srcId="{D0056012-CC19-42B2-B716-EB86420B5D11}" destId="{7C44F77B-F57F-4AE1-ADA9-694621F13FCE}" srcOrd="1" destOrd="0" parTransId="{7F7C347B-5B72-45C1-A48A-097E80D14694}" sibTransId="{00982849-40A9-43ED-863A-775B9B7C11F1}"/>
    <dgm:cxn modelId="{579EB25E-73E6-4247-9991-4B53C6F05765}" type="presOf" srcId="{524CA3B4-BED8-4218-8807-7EFA335C2B47}" destId="{383E3210-626A-4226-8CD7-33319957AE6D}" srcOrd="1" destOrd="0" presId="urn:microsoft.com/office/officeart/2005/8/layout/process5"/>
    <dgm:cxn modelId="{93640654-042D-4A0F-B1C2-52C574E74A86}" type="presOf" srcId="{00982849-40A9-43ED-863A-775B9B7C11F1}" destId="{DEBA8266-2879-4433-BCDC-2F540E728924}" srcOrd="1" destOrd="0" presId="urn:microsoft.com/office/officeart/2005/8/layout/process5"/>
    <dgm:cxn modelId="{BE731B57-099A-41A1-98E1-778AE9050CF6}" type="presOf" srcId="{5A0FFB25-0251-4EA2-A512-96EA8AE0949F}" destId="{1B5D85F3-3AF1-48DF-8AE3-CA763E99D691}" srcOrd="0" destOrd="0" presId="urn:microsoft.com/office/officeart/2005/8/layout/process5"/>
    <dgm:cxn modelId="{50FA617E-FACA-45D7-BF18-E9FCCD7BC650}" srcId="{D0056012-CC19-42B2-B716-EB86420B5D11}" destId="{51D89CAB-B458-4C4E-87DB-B4DA0212E639}" srcOrd="3" destOrd="0" parTransId="{FA10D8B9-B6C8-4629-920F-EF361F785EFB}" sibTransId="{6A573C16-D50D-4113-AE71-89F999792D8A}"/>
    <dgm:cxn modelId="{36E8CE87-B3B1-436D-B949-5BC66A2025A0}" type="presOf" srcId="{2DD638C0-6B40-4C9A-A09D-2170348DF4E2}" destId="{987EF621-95D1-4BA0-9A1D-1E6033E17BE3}" srcOrd="1" destOrd="0" presId="urn:microsoft.com/office/officeart/2005/8/layout/process5"/>
    <dgm:cxn modelId="{ACA07288-0E75-4DF5-A636-8F1C13F62C0D}" type="presOf" srcId="{4D60C8F8-D7A0-48AD-9E71-75B833347CBA}" destId="{F5151575-8AE7-4D9A-94D3-DCC40BCC878B}" srcOrd="0" destOrd="0" presId="urn:microsoft.com/office/officeart/2005/8/layout/process5"/>
    <dgm:cxn modelId="{A448B88D-DD8B-4D26-AA9A-C1E817ED0F97}" type="presOf" srcId="{89D5649C-77F7-4B10-AE05-BCB276CCB3B6}" destId="{4CD3E92F-2C95-465A-A960-0810576C6F54}" srcOrd="1" destOrd="0" presId="urn:microsoft.com/office/officeart/2005/8/layout/process5"/>
    <dgm:cxn modelId="{D6BFAD98-B1B3-4BC3-9997-300D6E799443}" type="presOf" srcId="{5A0FFB25-0251-4EA2-A512-96EA8AE0949F}" destId="{7826A9AB-C72F-45A2-87AC-7796D032CA9D}" srcOrd="1" destOrd="0" presId="urn:microsoft.com/office/officeart/2005/8/layout/process5"/>
    <dgm:cxn modelId="{98E84B9C-967B-4225-8672-BF819FD274CA}" type="presOf" srcId="{2DD638C0-6B40-4C9A-A09D-2170348DF4E2}" destId="{97AB2994-8039-4AB2-A118-D5DDCF8ED5E3}" srcOrd="0" destOrd="0" presId="urn:microsoft.com/office/officeart/2005/8/layout/process5"/>
    <dgm:cxn modelId="{00AB9DA3-FF16-4297-B510-660CF67AF95E}" srcId="{D0056012-CC19-42B2-B716-EB86420B5D11}" destId="{E0319EC3-201E-483B-AA65-FA2FE2638922}" srcOrd="5" destOrd="0" parTransId="{D3D40325-F8D8-4724-AD40-4DB37CA22FAF}" sibTransId="{2DD638C0-6B40-4C9A-A09D-2170348DF4E2}"/>
    <dgm:cxn modelId="{0AAF13AF-1765-4CDF-B0FD-7AE8D988FD8B}" type="presOf" srcId="{D0056012-CC19-42B2-B716-EB86420B5D11}" destId="{A80DE467-A01F-4AEA-9C49-6D334687F94C}" srcOrd="0" destOrd="0" presId="urn:microsoft.com/office/officeart/2005/8/layout/process5"/>
    <dgm:cxn modelId="{DC9E80B5-83AB-42D9-8F8D-B2055CD0BD2E}" type="presOf" srcId="{47363FA3-A356-4BEB-BAEC-4DCAE729AF96}" destId="{6D8E896C-B458-4C41-9782-33169F3C1377}" srcOrd="0" destOrd="0" presId="urn:microsoft.com/office/officeart/2005/8/layout/process5"/>
    <dgm:cxn modelId="{B038E8C3-238A-43BB-9594-8B70AD96D1F9}" type="presOf" srcId="{6A573C16-D50D-4113-AE71-89F999792D8A}" destId="{CD27628D-B868-469E-AC03-FB43CE917511}" srcOrd="1" destOrd="0" presId="urn:microsoft.com/office/officeart/2005/8/layout/process5"/>
    <dgm:cxn modelId="{3EEA24CA-B51F-4F22-BB3A-24C39F1AFC83}" type="presOf" srcId="{51D89CAB-B458-4C4E-87DB-B4DA0212E639}" destId="{559E1C33-EA6A-4B37-92CC-C6C3AA7C3161}" srcOrd="0" destOrd="0" presId="urn:microsoft.com/office/officeart/2005/8/layout/process5"/>
    <dgm:cxn modelId="{C2B82FD1-8BDD-49F4-AC6F-010063F52932}" srcId="{D0056012-CC19-42B2-B716-EB86420B5D11}" destId="{10F923A7-26F3-46D7-AFB5-168416FAB399}" srcOrd="6" destOrd="0" parTransId="{EED2A342-282A-4934-9983-8ACAB72F48B6}" sibTransId="{4D60C8F8-D7A0-48AD-9E71-75B833347CBA}"/>
    <dgm:cxn modelId="{9D6C60D5-FC61-4A9D-A367-D8A881AC69F2}" srcId="{D0056012-CC19-42B2-B716-EB86420B5D11}" destId="{47363FA3-A356-4BEB-BAEC-4DCAE729AF96}" srcOrd="4" destOrd="0" parTransId="{798149B1-E80A-4229-A8E4-BCA5144E2344}" sibTransId="{89D5649C-77F7-4B10-AE05-BCB276CCB3B6}"/>
    <dgm:cxn modelId="{D19960D7-6691-4D50-91E3-8D9FE7564A83}" type="presOf" srcId="{00982849-40A9-43ED-863A-775B9B7C11F1}" destId="{4D340F16-8913-49D1-BD72-A69548934F5E}" srcOrd="0" destOrd="0" presId="urn:microsoft.com/office/officeart/2005/8/layout/process5"/>
    <dgm:cxn modelId="{3AC22ED8-D6F0-4BAD-A7AA-B5568102AD3C}" type="presOf" srcId="{9F5694CD-C5A3-482D-AA22-BDDCDCE0DB7A}" destId="{6DA63AA2-EBEA-4D32-924B-32D7213BAC06}" srcOrd="0" destOrd="0" presId="urn:microsoft.com/office/officeart/2005/8/layout/process5"/>
    <dgm:cxn modelId="{8C515ADD-034B-47D8-A468-8F272BEC7C40}" type="presOf" srcId="{2C5D7380-C6F5-40F3-9249-E6B608299B94}" destId="{88CCA351-167F-4E04-B6A8-ED3C75453F54}" srcOrd="0" destOrd="0" presId="urn:microsoft.com/office/officeart/2005/8/layout/process5"/>
    <dgm:cxn modelId="{7A2FCEE7-F33D-4BBC-80CB-8CCFB99E794D}" type="presOf" srcId="{524CA3B4-BED8-4218-8807-7EFA335C2B47}" destId="{8082FE4B-25FE-437A-93D7-57F762F23953}" srcOrd="0" destOrd="0" presId="urn:microsoft.com/office/officeart/2005/8/layout/process5"/>
    <dgm:cxn modelId="{2A8BBAF0-2016-444C-8D80-7C9A01D8B0D3}" srcId="{D0056012-CC19-42B2-B716-EB86420B5D11}" destId="{9F5694CD-C5A3-482D-AA22-BDDCDCE0DB7A}" srcOrd="2" destOrd="0" parTransId="{2F805189-E40F-45CD-B791-C7A812473783}" sibTransId="{524CA3B4-BED8-4218-8807-7EFA335C2B47}"/>
    <dgm:cxn modelId="{522816F3-8816-451E-9BC4-887E2D5E9601}" type="presOf" srcId="{6A573C16-D50D-4113-AE71-89F999792D8A}" destId="{672ED879-014B-451A-8D20-66FB5B958E3E}" srcOrd="0" destOrd="0" presId="urn:microsoft.com/office/officeart/2005/8/layout/process5"/>
    <dgm:cxn modelId="{0BFE34F9-DE13-464E-B6B6-DBA066B32DA7}" srcId="{D0056012-CC19-42B2-B716-EB86420B5D11}" destId="{2C5D7380-C6F5-40F3-9249-E6B608299B94}" srcOrd="0" destOrd="0" parTransId="{A1D101D8-E0E7-4A9F-B323-2434AB304FC6}" sibTransId="{5A0FFB25-0251-4EA2-A512-96EA8AE0949F}"/>
    <dgm:cxn modelId="{693C5AFD-CE5C-40D6-B0F4-B60547651F3A}" type="presOf" srcId="{10F923A7-26F3-46D7-AFB5-168416FAB399}" destId="{DD8FF6A9-CFA5-47CC-9ED2-F9EBD6E67C6A}" srcOrd="0" destOrd="0" presId="urn:microsoft.com/office/officeart/2005/8/layout/process5"/>
    <dgm:cxn modelId="{03889D74-9931-48C1-A98A-1284C79E922A}" type="presParOf" srcId="{A80DE467-A01F-4AEA-9C49-6D334687F94C}" destId="{88CCA351-167F-4E04-B6A8-ED3C75453F54}" srcOrd="0" destOrd="0" presId="urn:microsoft.com/office/officeart/2005/8/layout/process5"/>
    <dgm:cxn modelId="{86DA37D0-ABAB-47BC-91C4-16836970B2DC}" type="presParOf" srcId="{A80DE467-A01F-4AEA-9C49-6D334687F94C}" destId="{1B5D85F3-3AF1-48DF-8AE3-CA763E99D691}" srcOrd="1" destOrd="0" presId="urn:microsoft.com/office/officeart/2005/8/layout/process5"/>
    <dgm:cxn modelId="{DF11693C-A87F-41F1-A3A2-A37A0802C427}" type="presParOf" srcId="{1B5D85F3-3AF1-48DF-8AE3-CA763E99D691}" destId="{7826A9AB-C72F-45A2-87AC-7796D032CA9D}" srcOrd="0" destOrd="0" presId="urn:microsoft.com/office/officeart/2005/8/layout/process5"/>
    <dgm:cxn modelId="{4CAB6D6F-42EA-463C-8F85-1293E864CEB0}" type="presParOf" srcId="{A80DE467-A01F-4AEA-9C49-6D334687F94C}" destId="{3745A282-8541-4E05-B2E6-20F74D654E72}" srcOrd="2" destOrd="0" presId="urn:microsoft.com/office/officeart/2005/8/layout/process5"/>
    <dgm:cxn modelId="{4C349D61-9425-4057-8C21-8B191A44426A}" type="presParOf" srcId="{A80DE467-A01F-4AEA-9C49-6D334687F94C}" destId="{4D340F16-8913-49D1-BD72-A69548934F5E}" srcOrd="3" destOrd="0" presId="urn:microsoft.com/office/officeart/2005/8/layout/process5"/>
    <dgm:cxn modelId="{CBAB9925-AAD4-40E9-90AC-67A14B6DD638}" type="presParOf" srcId="{4D340F16-8913-49D1-BD72-A69548934F5E}" destId="{DEBA8266-2879-4433-BCDC-2F540E728924}" srcOrd="0" destOrd="0" presId="urn:microsoft.com/office/officeart/2005/8/layout/process5"/>
    <dgm:cxn modelId="{262DC2F7-08DD-4877-94F3-BF27EC2A4EE8}" type="presParOf" srcId="{A80DE467-A01F-4AEA-9C49-6D334687F94C}" destId="{6DA63AA2-EBEA-4D32-924B-32D7213BAC06}" srcOrd="4" destOrd="0" presId="urn:microsoft.com/office/officeart/2005/8/layout/process5"/>
    <dgm:cxn modelId="{017DB0BA-59A3-4D5C-950C-8C68A162303F}" type="presParOf" srcId="{A80DE467-A01F-4AEA-9C49-6D334687F94C}" destId="{8082FE4B-25FE-437A-93D7-57F762F23953}" srcOrd="5" destOrd="0" presId="urn:microsoft.com/office/officeart/2005/8/layout/process5"/>
    <dgm:cxn modelId="{192F2AF5-292E-475F-AD2B-E7CFFA5C26DF}" type="presParOf" srcId="{8082FE4B-25FE-437A-93D7-57F762F23953}" destId="{383E3210-626A-4226-8CD7-33319957AE6D}" srcOrd="0" destOrd="0" presId="urn:microsoft.com/office/officeart/2005/8/layout/process5"/>
    <dgm:cxn modelId="{ABC82986-E1ED-4972-817F-6CD45978AE14}" type="presParOf" srcId="{A80DE467-A01F-4AEA-9C49-6D334687F94C}" destId="{559E1C33-EA6A-4B37-92CC-C6C3AA7C3161}" srcOrd="6" destOrd="0" presId="urn:microsoft.com/office/officeart/2005/8/layout/process5"/>
    <dgm:cxn modelId="{3E57493D-DD72-4A31-B7C7-A0C659A3E27C}" type="presParOf" srcId="{A80DE467-A01F-4AEA-9C49-6D334687F94C}" destId="{672ED879-014B-451A-8D20-66FB5B958E3E}" srcOrd="7" destOrd="0" presId="urn:microsoft.com/office/officeart/2005/8/layout/process5"/>
    <dgm:cxn modelId="{93BEE31B-ACEF-4957-B936-CFB39CA520CE}" type="presParOf" srcId="{672ED879-014B-451A-8D20-66FB5B958E3E}" destId="{CD27628D-B868-469E-AC03-FB43CE917511}" srcOrd="0" destOrd="0" presId="urn:microsoft.com/office/officeart/2005/8/layout/process5"/>
    <dgm:cxn modelId="{6BC5CA7F-2F86-49E4-8A57-9E3F947FE78C}" type="presParOf" srcId="{A80DE467-A01F-4AEA-9C49-6D334687F94C}" destId="{6D8E896C-B458-4C41-9782-33169F3C1377}" srcOrd="8" destOrd="0" presId="urn:microsoft.com/office/officeart/2005/8/layout/process5"/>
    <dgm:cxn modelId="{4101379C-E5BF-4397-9630-3E7A6951CA6C}" type="presParOf" srcId="{A80DE467-A01F-4AEA-9C49-6D334687F94C}" destId="{3E8C11FA-F9D1-4D44-BD6A-D716A21EEFC7}" srcOrd="9" destOrd="0" presId="urn:microsoft.com/office/officeart/2005/8/layout/process5"/>
    <dgm:cxn modelId="{B1489DF7-423E-4805-B860-A9BA8C61AAC8}" type="presParOf" srcId="{3E8C11FA-F9D1-4D44-BD6A-D716A21EEFC7}" destId="{4CD3E92F-2C95-465A-A960-0810576C6F54}" srcOrd="0" destOrd="0" presId="urn:microsoft.com/office/officeart/2005/8/layout/process5"/>
    <dgm:cxn modelId="{EFBCB265-170C-4337-8CFB-AF9450C6CC24}" type="presParOf" srcId="{A80DE467-A01F-4AEA-9C49-6D334687F94C}" destId="{503265E6-BFC2-46AE-BC20-408786017878}" srcOrd="10" destOrd="0" presId="urn:microsoft.com/office/officeart/2005/8/layout/process5"/>
    <dgm:cxn modelId="{5BA63C0C-4D7D-46E8-B529-2895B594C396}" type="presParOf" srcId="{A80DE467-A01F-4AEA-9C49-6D334687F94C}" destId="{97AB2994-8039-4AB2-A118-D5DDCF8ED5E3}" srcOrd="11" destOrd="0" presId="urn:microsoft.com/office/officeart/2005/8/layout/process5"/>
    <dgm:cxn modelId="{CA1CB1A6-9B63-4A7E-9CA7-19CDD9F92E07}" type="presParOf" srcId="{97AB2994-8039-4AB2-A118-D5DDCF8ED5E3}" destId="{987EF621-95D1-4BA0-9A1D-1E6033E17BE3}" srcOrd="0" destOrd="0" presId="urn:microsoft.com/office/officeart/2005/8/layout/process5"/>
    <dgm:cxn modelId="{E75EDAD3-81AD-46F1-A1A7-D9EF511F45F1}" type="presParOf" srcId="{A80DE467-A01F-4AEA-9C49-6D334687F94C}" destId="{DD8FF6A9-CFA5-47CC-9ED2-F9EBD6E67C6A}" srcOrd="12" destOrd="0" presId="urn:microsoft.com/office/officeart/2005/8/layout/process5"/>
    <dgm:cxn modelId="{07DDD972-85EA-46F1-94F6-1F4386E3BB09}" type="presParOf" srcId="{A80DE467-A01F-4AEA-9C49-6D334687F94C}" destId="{F5151575-8AE7-4D9A-94D3-DCC40BCC878B}" srcOrd="13" destOrd="0" presId="urn:microsoft.com/office/officeart/2005/8/layout/process5"/>
    <dgm:cxn modelId="{7DB27E5A-242D-4E16-B4A1-C5A66BA4DAD9}" type="presParOf" srcId="{F5151575-8AE7-4D9A-94D3-DCC40BCC878B}" destId="{7316F91D-8D54-4659-84F3-A80D519E80DB}" srcOrd="0" destOrd="0" presId="urn:microsoft.com/office/officeart/2005/8/layout/process5"/>
    <dgm:cxn modelId="{F0E9057E-3B04-46AF-B99B-BA11CAED63EA}" type="presParOf" srcId="{A80DE467-A01F-4AEA-9C49-6D334687F94C}" destId="{295646AD-1357-4E16-BA7C-BF2C19B9D591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2DB8D70-39A9-40BB-BCEF-2DA1E3CC784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286CDB-C451-4384-BC31-BC0AA07AC8BD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Interest</a:t>
          </a:r>
        </a:p>
      </dgm:t>
    </dgm:pt>
    <dgm:pt modelId="{CF4883F1-4E0C-4B02-935D-C459166EF19C}" type="parTrans" cxnId="{BC23BADE-1757-4E19-8D89-1DED54980F24}">
      <dgm:prSet/>
      <dgm:spPr/>
      <dgm:t>
        <a:bodyPr/>
        <a:lstStyle/>
        <a:p>
          <a:endParaRPr lang="en-GB"/>
        </a:p>
      </dgm:t>
    </dgm:pt>
    <dgm:pt modelId="{A0D721F1-D71B-4FA0-BDDA-51A126AF1395}" type="sibTrans" cxnId="{BC23BADE-1757-4E19-8D89-1DED54980F24}">
      <dgm:prSet/>
      <dgm:spPr/>
      <dgm:t>
        <a:bodyPr/>
        <a:lstStyle/>
        <a:p>
          <a:endParaRPr lang="en-GB"/>
        </a:p>
      </dgm:t>
    </dgm:pt>
    <dgm:pt modelId="{23240C7B-F374-47AA-B6A4-B8045205774E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Interest in Subject Matter</a:t>
          </a:r>
        </a:p>
      </dgm:t>
    </dgm:pt>
    <dgm:pt modelId="{A178595D-6065-4CF4-8C8A-C33FAA55DDBE}" type="parTrans" cxnId="{C1631B0C-DB0F-435E-AA3A-02E1EAC90A80}">
      <dgm:prSet/>
      <dgm:spPr/>
      <dgm:t>
        <a:bodyPr/>
        <a:lstStyle/>
        <a:p>
          <a:endParaRPr lang="en-GB"/>
        </a:p>
      </dgm:t>
    </dgm:pt>
    <dgm:pt modelId="{33B60E33-E927-40AD-83F4-223F321D5E6F}" type="sibTrans" cxnId="{C1631B0C-DB0F-435E-AA3A-02E1EAC90A80}">
      <dgm:prSet/>
      <dgm:spPr/>
      <dgm:t>
        <a:bodyPr/>
        <a:lstStyle/>
        <a:p>
          <a:endParaRPr lang="en-GB"/>
        </a:p>
      </dgm:t>
    </dgm:pt>
    <dgm:pt modelId="{928BAEC5-B831-47C0-89B4-4EF0267367F7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Emotional Satisfaction</a:t>
          </a:r>
        </a:p>
      </dgm:t>
    </dgm:pt>
    <dgm:pt modelId="{96C17C47-A605-46AE-8D13-D9B67D860038}" type="parTrans" cxnId="{B704545A-B799-4AF9-9AD8-00BB93A47268}">
      <dgm:prSet/>
      <dgm:spPr/>
      <dgm:t>
        <a:bodyPr/>
        <a:lstStyle/>
        <a:p>
          <a:endParaRPr lang="en-GB"/>
        </a:p>
      </dgm:t>
    </dgm:pt>
    <dgm:pt modelId="{271559F1-C773-466B-A0F9-938D97787491}" type="sibTrans" cxnId="{B704545A-B799-4AF9-9AD8-00BB93A47268}">
      <dgm:prSet/>
      <dgm:spPr/>
      <dgm:t>
        <a:bodyPr/>
        <a:lstStyle/>
        <a:p>
          <a:endParaRPr lang="en-GB"/>
        </a:p>
      </dgm:t>
    </dgm:pt>
    <dgm:pt modelId="{05F7091C-E80B-4F86-9230-0DBEB68940E6}" type="pres">
      <dgm:prSet presAssocID="{72DB8D70-39A9-40BB-BCEF-2DA1E3CC784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2B7E40F-C664-43E4-ABA9-8A1E14D59816}" type="pres">
      <dgm:prSet presAssocID="{08286CDB-C451-4384-BC31-BC0AA07AC8BD}" presName="hierRoot1" presStyleCnt="0">
        <dgm:presLayoutVars>
          <dgm:hierBranch val="init"/>
        </dgm:presLayoutVars>
      </dgm:prSet>
      <dgm:spPr/>
    </dgm:pt>
    <dgm:pt modelId="{DAA3B135-3A6D-49C9-BE07-D356C5420CAF}" type="pres">
      <dgm:prSet presAssocID="{08286CDB-C451-4384-BC31-BC0AA07AC8BD}" presName="rootComposite1" presStyleCnt="0"/>
      <dgm:spPr/>
    </dgm:pt>
    <dgm:pt modelId="{E926EB62-D758-4242-9AB4-234103B179E9}" type="pres">
      <dgm:prSet presAssocID="{08286CDB-C451-4384-BC31-BC0AA07AC8BD}" presName="rootText1" presStyleLbl="node0" presStyleIdx="0" presStyleCnt="1">
        <dgm:presLayoutVars>
          <dgm:chPref val="3"/>
        </dgm:presLayoutVars>
      </dgm:prSet>
      <dgm:spPr/>
    </dgm:pt>
    <dgm:pt modelId="{76E18B31-92D6-45DF-99FC-1C071268EAEC}" type="pres">
      <dgm:prSet presAssocID="{08286CDB-C451-4384-BC31-BC0AA07AC8BD}" presName="rootConnector1" presStyleLbl="node1" presStyleIdx="0" presStyleCnt="0"/>
      <dgm:spPr/>
    </dgm:pt>
    <dgm:pt modelId="{1185BD50-D9C5-403C-B6DB-D2185AE1BC2D}" type="pres">
      <dgm:prSet presAssocID="{08286CDB-C451-4384-BC31-BC0AA07AC8BD}" presName="hierChild2" presStyleCnt="0"/>
      <dgm:spPr/>
    </dgm:pt>
    <dgm:pt modelId="{801190FC-1363-437B-AC15-65B9178D0A8F}" type="pres">
      <dgm:prSet presAssocID="{A178595D-6065-4CF4-8C8A-C33FAA55DDBE}" presName="Name37" presStyleLbl="parChTrans1D2" presStyleIdx="0" presStyleCnt="2"/>
      <dgm:spPr/>
    </dgm:pt>
    <dgm:pt modelId="{C59C4C17-868A-44B2-AD58-44A7B2BCA7A1}" type="pres">
      <dgm:prSet presAssocID="{23240C7B-F374-47AA-B6A4-B8045205774E}" presName="hierRoot2" presStyleCnt="0">
        <dgm:presLayoutVars>
          <dgm:hierBranch val="init"/>
        </dgm:presLayoutVars>
      </dgm:prSet>
      <dgm:spPr/>
    </dgm:pt>
    <dgm:pt modelId="{1B68EB5C-76FE-4385-B8F3-C324F493D1FF}" type="pres">
      <dgm:prSet presAssocID="{23240C7B-F374-47AA-B6A4-B8045205774E}" presName="rootComposite" presStyleCnt="0"/>
      <dgm:spPr/>
    </dgm:pt>
    <dgm:pt modelId="{57ABFED4-D532-4B6D-B915-BC7EBA5419F2}" type="pres">
      <dgm:prSet presAssocID="{23240C7B-F374-47AA-B6A4-B8045205774E}" presName="rootText" presStyleLbl="node2" presStyleIdx="0" presStyleCnt="2">
        <dgm:presLayoutVars>
          <dgm:chPref val="3"/>
        </dgm:presLayoutVars>
      </dgm:prSet>
      <dgm:spPr/>
    </dgm:pt>
    <dgm:pt modelId="{37BA01A7-797B-464D-A0E4-CE4CB67BEAC0}" type="pres">
      <dgm:prSet presAssocID="{23240C7B-F374-47AA-B6A4-B8045205774E}" presName="rootConnector" presStyleLbl="node2" presStyleIdx="0" presStyleCnt="2"/>
      <dgm:spPr/>
    </dgm:pt>
    <dgm:pt modelId="{8A411D8B-271F-4681-88E6-0D36085B884B}" type="pres">
      <dgm:prSet presAssocID="{23240C7B-F374-47AA-B6A4-B8045205774E}" presName="hierChild4" presStyleCnt="0"/>
      <dgm:spPr/>
    </dgm:pt>
    <dgm:pt modelId="{6CF44A78-17DC-4735-A501-929FE320E67A}" type="pres">
      <dgm:prSet presAssocID="{23240C7B-F374-47AA-B6A4-B8045205774E}" presName="hierChild5" presStyleCnt="0"/>
      <dgm:spPr/>
    </dgm:pt>
    <dgm:pt modelId="{F0EF6D50-6394-440C-A03D-F1CA198088C7}" type="pres">
      <dgm:prSet presAssocID="{96C17C47-A605-46AE-8D13-D9B67D860038}" presName="Name37" presStyleLbl="parChTrans1D2" presStyleIdx="1" presStyleCnt="2"/>
      <dgm:spPr/>
    </dgm:pt>
    <dgm:pt modelId="{36C0B6AE-30EE-4C2E-9103-487BCB2B9D3E}" type="pres">
      <dgm:prSet presAssocID="{928BAEC5-B831-47C0-89B4-4EF0267367F7}" presName="hierRoot2" presStyleCnt="0">
        <dgm:presLayoutVars>
          <dgm:hierBranch val="init"/>
        </dgm:presLayoutVars>
      </dgm:prSet>
      <dgm:spPr/>
    </dgm:pt>
    <dgm:pt modelId="{F7599451-83A3-4DA1-A01E-DE44BC52DE6E}" type="pres">
      <dgm:prSet presAssocID="{928BAEC5-B831-47C0-89B4-4EF0267367F7}" presName="rootComposite" presStyleCnt="0"/>
      <dgm:spPr/>
    </dgm:pt>
    <dgm:pt modelId="{F80E3C6B-2DFE-488F-9441-899D7FB57946}" type="pres">
      <dgm:prSet presAssocID="{928BAEC5-B831-47C0-89B4-4EF0267367F7}" presName="rootText" presStyleLbl="node2" presStyleIdx="1" presStyleCnt="2">
        <dgm:presLayoutVars>
          <dgm:chPref val="3"/>
        </dgm:presLayoutVars>
      </dgm:prSet>
      <dgm:spPr/>
    </dgm:pt>
    <dgm:pt modelId="{A945ECB6-3F8E-4EB7-BC8F-5CAE3945F5B0}" type="pres">
      <dgm:prSet presAssocID="{928BAEC5-B831-47C0-89B4-4EF0267367F7}" presName="rootConnector" presStyleLbl="node2" presStyleIdx="1" presStyleCnt="2"/>
      <dgm:spPr/>
    </dgm:pt>
    <dgm:pt modelId="{54D33297-8BD5-46D4-B62E-E67631CCBF5D}" type="pres">
      <dgm:prSet presAssocID="{928BAEC5-B831-47C0-89B4-4EF0267367F7}" presName="hierChild4" presStyleCnt="0"/>
      <dgm:spPr/>
    </dgm:pt>
    <dgm:pt modelId="{23212C01-17E4-4F2C-8B97-A4A7619BBEC8}" type="pres">
      <dgm:prSet presAssocID="{928BAEC5-B831-47C0-89B4-4EF0267367F7}" presName="hierChild5" presStyleCnt="0"/>
      <dgm:spPr/>
    </dgm:pt>
    <dgm:pt modelId="{4EBA77F1-0C93-4438-8601-67E046C44A4E}" type="pres">
      <dgm:prSet presAssocID="{08286CDB-C451-4384-BC31-BC0AA07AC8BD}" presName="hierChild3" presStyleCnt="0"/>
      <dgm:spPr/>
    </dgm:pt>
  </dgm:ptLst>
  <dgm:cxnLst>
    <dgm:cxn modelId="{C1631B0C-DB0F-435E-AA3A-02E1EAC90A80}" srcId="{08286CDB-C451-4384-BC31-BC0AA07AC8BD}" destId="{23240C7B-F374-47AA-B6A4-B8045205774E}" srcOrd="0" destOrd="0" parTransId="{A178595D-6065-4CF4-8C8A-C33FAA55DDBE}" sibTransId="{33B60E33-E927-40AD-83F4-223F321D5E6F}"/>
    <dgm:cxn modelId="{FFA3860C-CA88-4864-BCB5-FAAE1C0FF8F1}" type="presOf" srcId="{72DB8D70-39A9-40BB-BCEF-2DA1E3CC784A}" destId="{05F7091C-E80B-4F86-9230-0DBEB68940E6}" srcOrd="0" destOrd="0" presId="urn:microsoft.com/office/officeart/2005/8/layout/orgChart1"/>
    <dgm:cxn modelId="{D8C72C11-5403-4F2E-9FBC-203F483614A1}" type="presOf" srcId="{928BAEC5-B831-47C0-89B4-4EF0267367F7}" destId="{F80E3C6B-2DFE-488F-9441-899D7FB57946}" srcOrd="0" destOrd="0" presId="urn:microsoft.com/office/officeart/2005/8/layout/orgChart1"/>
    <dgm:cxn modelId="{03FEE21A-724A-44F9-A967-E59D53CFEC6E}" type="presOf" srcId="{08286CDB-C451-4384-BC31-BC0AA07AC8BD}" destId="{E926EB62-D758-4242-9AB4-234103B179E9}" srcOrd="0" destOrd="0" presId="urn:microsoft.com/office/officeart/2005/8/layout/orgChart1"/>
    <dgm:cxn modelId="{A1BF852D-EB9A-47DC-9D05-DA56AD61A6F5}" type="presOf" srcId="{96C17C47-A605-46AE-8D13-D9B67D860038}" destId="{F0EF6D50-6394-440C-A03D-F1CA198088C7}" srcOrd="0" destOrd="0" presId="urn:microsoft.com/office/officeart/2005/8/layout/orgChart1"/>
    <dgm:cxn modelId="{B704545A-B799-4AF9-9AD8-00BB93A47268}" srcId="{08286CDB-C451-4384-BC31-BC0AA07AC8BD}" destId="{928BAEC5-B831-47C0-89B4-4EF0267367F7}" srcOrd="1" destOrd="0" parTransId="{96C17C47-A605-46AE-8D13-D9B67D860038}" sibTransId="{271559F1-C773-466B-A0F9-938D97787491}"/>
    <dgm:cxn modelId="{4297A09D-9F9F-40BE-AAF1-E0A5C0171E08}" type="presOf" srcId="{08286CDB-C451-4384-BC31-BC0AA07AC8BD}" destId="{76E18B31-92D6-45DF-99FC-1C071268EAEC}" srcOrd="1" destOrd="0" presId="urn:microsoft.com/office/officeart/2005/8/layout/orgChart1"/>
    <dgm:cxn modelId="{36606AAA-3EB0-414E-85E3-63F3240E2C48}" type="presOf" srcId="{928BAEC5-B831-47C0-89B4-4EF0267367F7}" destId="{A945ECB6-3F8E-4EB7-BC8F-5CAE3945F5B0}" srcOrd="1" destOrd="0" presId="urn:microsoft.com/office/officeart/2005/8/layout/orgChart1"/>
    <dgm:cxn modelId="{01F2E9B1-2EE2-48EB-8887-9561B15F965A}" type="presOf" srcId="{23240C7B-F374-47AA-B6A4-B8045205774E}" destId="{57ABFED4-D532-4B6D-B915-BC7EBA5419F2}" srcOrd="0" destOrd="0" presId="urn:microsoft.com/office/officeart/2005/8/layout/orgChart1"/>
    <dgm:cxn modelId="{F2D97AB4-F878-44CD-A768-3F0CDD919E94}" type="presOf" srcId="{A178595D-6065-4CF4-8C8A-C33FAA55DDBE}" destId="{801190FC-1363-437B-AC15-65B9178D0A8F}" srcOrd="0" destOrd="0" presId="urn:microsoft.com/office/officeart/2005/8/layout/orgChart1"/>
    <dgm:cxn modelId="{074633BB-CFC7-4D41-B575-BC0894317379}" type="presOf" srcId="{23240C7B-F374-47AA-B6A4-B8045205774E}" destId="{37BA01A7-797B-464D-A0E4-CE4CB67BEAC0}" srcOrd="1" destOrd="0" presId="urn:microsoft.com/office/officeart/2005/8/layout/orgChart1"/>
    <dgm:cxn modelId="{BC23BADE-1757-4E19-8D89-1DED54980F24}" srcId="{72DB8D70-39A9-40BB-BCEF-2DA1E3CC784A}" destId="{08286CDB-C451-4384-BC31-BC0AA07AC8BD}" srcOrd="0" destOrd="0" parTransId="{CF4883F1-4E0C-4B02-935D-C459166EF19C}" sibTransId="{A0D721F1-D71B-4FA0-BDDA-51A126AF1395}"/>
    <dgm:cxn modelId="{7081EB9B-6589-4907-AD7D-E4D587A68B26}" type="presParOf" srcId="{05F7091C-E80B-4F86-9230-0DBEB68940E6}" destId="{62B7E40F-C664-43E4-ABA9-8A1E14D59816}" srcOrd="0" destOrd="0" presId="urn:microsoft.com/office/officeart/2005/8/layout/orgChart1"/>
    <dgm:cxn modelId="{F1B135EC-2627-4CF8-8B64-BF8F37B43CF0}" type="presParOf" srcId="{62B7E40F-C664-43E4-ABA9-8A1E14D59816}" destId="{DAA3B135-3A6D-49C9-BE07-D356C5420CAF}" srcOrd="0" destOrd="0" presId="urn:microsoft.com/office/officeart/2005/8/layout/orgChart1"/>
    <dgm:cxn modelId="{4ABF0A78-6EF2-4343-8B36-E0D48581DFC4}" type="presParOf" srcId="{DAA3B135-3A6D-49C9-BE07-D356C5420CAF}" destId="{E926EB62-D758-4242-9AB4-234103B179E9}" srcOrd="0" destOrd="0" presId="urn:microsoft.com/office/officeart/2005/8/layout/orgChart1"/>
    <dgm:cxn modelId="{AD8CA090-8591-4076-B49E-EA701F88B0B9}" type="presParOf" srcId="{DAA3B135-3A6D-49C9-BE07-D356C5420CAF}" destId="{76E18B31-92D6-45DF-99FC-1C071268EAEC}" srcOrd="1" destOrd="0" presId="urn:microsoft.com/office/officeart/2005/8/layout/orgChart1"/>
    <dgm:cxn modelId="{60102F33-2F57-4413-869E-155AD73E31DF}" type="presParOf" srcId="{62B7E40F-C664-43E4-ABA9-8A1E14D59816}" destId="{1185BD50-D9C5-403C-B6DB-D2185AE1BC2D}" srcOrd="1" destOrd="0" presId="urn:microsoft.com/office/officeart/2005/8/layout/orgChart1"/>
    <dgm:cxn modelId="{F20D22BA-7B82-4EFD-9B2F-8ED0E92AD7ED}" type="presParOf" srcId="{1185BD50-D9C5-403C-B6DB-D2185AE1BC2D}" destId="{801190FC-1363-437B-AC15-65B9178D0A8F}" srcOrd="0" destOrd="0" presId="urn:microsoft.com/office/officeart/2005/8/layout/orgChart1"/>
    <dgm:cxn modelId="{419B465E-7B93-4F68-85B1-DA859D733DA7}" type="presParOf" srcId="{1185BD50-D9C5-403C-B6DB-D2185AE1BC2D}" destId="{C59C4C17-868A-44B2-AD58-44A7B2BCA7A1}" srcOrd="1" destOrd="0" presId="urn:microsoft.com/office/officeart/2005/8/layout/orgChart1"/>
    <dgm:cxn modelId="{1C80A37C-987A-4D56-AEB3-2B0C4FFD3686}" type="presParOf" srcId="{C59C4C17-868A-44B2-AD58-44A7B2BCA7A1}" destId="{1B68EB5C-76FE-4385-B8F3-C324F493D1FF}" srcOrd="0" destOrd="0" presId="urn:microsoft.com/office/officeart/2005/8/layout/orgChart1"/>
    <dgm:cxn modelId="{511480A5-9688-49C5-A0B1-3B45FEF4B472}" type="presParOf" srcId="{1B68EB5C-76FE-4385-B8F3-C324F493D1FF}" destId="{57ABFED4-D532-4B6D-B915-BC7EBA5419F2}" srcOrd="0" destOrd="0" presId="urn:microsoft.com/office/officeart/2005/8/layout/orgChart1"/>
    <dgm:cxn modelId="{4F487F25-5A0C-4C90-BA7C-7B78573E8511}" type="presParOf" srcId="{1B68EB5C-76FE-4385-B8F3-C324F493D1FF}" destId="{37BA01A7-797B-464D-A0E4-CE4CB67BEAC0}" srcOrd="1" destOrd="0" presId="urn:microsoft.com/office/officeart/2005/8/layout/orgChart1"/>
    <dgm:cxn modelId="{8851C485-D6DD-45F0-8B29-8D5711ED3586}" type="presParOf" srcId="{C59C4C17-868A-44B2-AD58-44A7B2BCA7A1}" destId="{8A411D8B-271F-4681-88E6-0D36085B884B}" srcOrd="1" destOrd="0" presId="urn:microsoft.com/office/officeart/2005/8/layout/orgChart1"/>
    <dgm:cxn modelId="{D1180672-2080-4E3F-A7FB-99E97979D9BB}" type="presParOf" srcId="{C59C4C17-868A-44B2-AD58-44A7B2BCA7A1}" destId="{6CF44A78-17DC-4735-A501-929FE320E67A}" srcOrd="2" destOrd="0" presId="urn:microsoft.com/office/officeart/2005/8/layout/orgChart1"/>
    <dgm:cxn modelId="{43F238B9-E91A-4E45-8166-58AA6D51FC70}" type="presParOf" srcId="{1185BD50-D9C5-403C-B6DB-D2185AE1BC2D}" destId="{F0EF6D50-6394-440C-A03D-F1CA198088C7}" srcOrd="2" destOrd="0" presId="urn:microsoft.com/office/officeart/2005/8/layout/orgChart1"/>
    <dgm:cxn modelId="{FB1821F5-CE62-408D-B89A-DEA17C6D840C}" type="presParOf" srcId="{1185BD50-D9C5-403C-B6DB-D2185AE1BC2D}" destId="{36C0B6AE-30EE-4C2E-9103-487BCB2B9D3E}" srcOrd="3" destOrd="0" presId="urn:microsoft.com/office/officeart/2005/8/layout/orgChart1"/>
    <dgm:cxn modelId="{A329070C-256E-4315-B7E0-9814FA8FC37B}" type="presParOf" srcId="{36C0B6AE-30EE-4C2E-9103-487BCB2B9D3E}" destId="{F7599451-83A3-4DA1-A01E-DE44BC52DE6E}" srcOrd="0" destOrd="0" presId="urn:microsoft.com/office/officeart/2005/8/layout/orgChart1"/>
    <dgm:cxn modelId="{4D94234F-3552-47F4-B50D-C1B0C06A75EF}" type="presParOf" srcId="{F7599451-83A3-4DA1-A01E-DE44BC52DE6E}" destId="{F80E3C6B-2DFE-488F-9441-899D7FB57946}" srcOrd="0" destOrd="0" presId="urn:microsoft.com/office/officeart/2005/8/layout/orgChart1"/>
    <dgm:cxn modelId="{EABF167B-B324-4FAE-822A-FF38D2F2F07C}" type="presParOf" srcId="{F7599451-83A3-4DA1-A01E-DE44BC52DE6E}" destId="{A945ECB6-3F8E-4EB7-BC8F-5CAE3945F5B0}" srcOrd="1" destOrd="0" presId="urn:microsoft.com/office/officeart/2005/8/layout/orgChart1"/>
    <dgm:cxn modelId="{B9FAB104-6418-4EE5-B498-56574DC06CAD}" type="presParOf" srcId="{36C0B6AE-30EE-4C2E-9103-487BCB2B9D3E}" destId="{54D33297-8BD5-46D4-B62E-E67631CCBF5D}" srcOrd="1" destOrd="0" presId="urn:microsoft.com/office/officeart/2005/8/layout/orgChart1"/>
    <dgm:cxn modelId="{09B8F946-98F9-4F5C-8FE3-270D22C24603}" type="presParOf" srcId="{36C0B6AE-30EE-4C2E-9103-487BCB2B9D3E}" destId="{23212C01-17E4-4F2C-8B97-A4A7619BBEC8}" srcOrd="2" destOrd="0" presId="urn:microsoft.com/office/officeart/2005/8/layout/orgChart1"/>
    <dgm:cxn modelId="{AF220A8F-E8B4-4021-B6BE-E3B9C38BDE15}" type="presParOf" srcId="{62B7E40F-C664-43E4-ABA9-8A1E14D59816}" destId="{4EBA77F1-0C93-4438-8601-67E046C44A4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5AD085A-91A7-4418-8B4A-1C0514FD9B3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819325B-69F3-40E4-9BEF-709943D02564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Social Support</a:t>
          </a:r>
        </a:p>
      </dgm:t>
    </dgm:pt>
    <dgm:pt modelId="{0EA50229-467B-477C-9E82-F069EB3B7B34}" type="parTrans" cxnId="{5DCA0FF3-7897-4B70-97FA-BDA453DF3B0B}">
      <dgm:prSet/>
      <dgm:spPr/>
      <dgm:t>
        <a:bodyPr/>
        <a:lstStyle/>
        <a:p>
          <a:endParaRPr lang="en-GB"/>
        </a:p>
      </dgm:t>
    </dgm:pt>
    <dgm:pt modelId="{BCC9950C-B27D-4E18-A4CD-38059B8CB58F}" type="sibTrans" cxnId="{5DCA0FF3-7897-4B70-97FA-BDA453DF3B0B}">
      <dgm:prSet/>
      <dgm:spPr/>
      <dgm:t>
        <a:bodyPr/>
        <a:lstStyle/>
        <a:p>
          <a:endParaRPr lang="en-GB"/>
        </a:p>
      </dgm:t>
    </dgm:pt>
    <dgm:pt modelId="{977C0F6D-2E29-43E8-94A7-AE5D110F0CFD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Presence of Friends</a:t>
          </a:r>
        </a:p>
      </dgm:t>
    </dgm:pt>
    <dgm:pt modelId="{DBDEB462-C07F-4A76-9469-81E4D1279188}" type="parTrans" cxnId="{6075CB24-7D32-4463-8EFB-C82F757E0E2D}">
      <dgm:prSet/>
      <dgm:spPr/>
      <dgm:t>
        <a:bodyPr/>
        <a:lstStyle/>
        <a:p>
          <a:endParaRPr lang="en-GB"/>
        </a:p>
      </dgm:t>
    </dgm:pt>
    <dgm:pt modelId="{8F896454-B366-4463-930F-2E67FF5EDF05}" type="sibTrans" cxnId="{6075CB24-7D32-4463-8EFB-C82F757E0E2D}">
      <dgm:prSet/>
      <dgm:spPr/>
      <dgm:t>
        <a:bodyPr/>
        <a:lstStyle/>
        <a:p>
          <a:endParaRPr lang="en-GB"/>
        </a:p>
      </dgm:t>
    </dgm:pt>
    <dgm:pt modelId="{F066064C-0F83-488B-9C3A-77A8FAAE4B4D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Exchange of Ideas</a:t>
          </a:r>
        </a:p>
      </dgm:t>
    </dgm:pt>
    <dgm:pt modelId="{4AD10FE4-9B53-4C30-B38B-3A679B3273AE}" type="parTrans" cxnId="{D83F079B-DD7B-4521-A84D-7C2C1C84DE23}">
      <dgm:prSet/>
      <dgm:spPr/>
      <dgm:t>
        <a:bodyPr/>
        <a:lstStyle/>
        <a:p>
          <a:endParaRPr lang="en-GB"/>
        </a:p>
      </dgm:t>
    </dgm:pt>
    <dgm:pt modelId="{D6A594F9-9C85-45F2-A371-E921A7B20393}" type="sibTrans" cxnId="{D83F079B-DD7B-4521-A84D-7C2C1C84DE23}">
      <dgm:prSet/>
      <dgm:spPr/>
      <dgm:t>
        <a:bodyPr/>
        <a:lstStyle/>
        <a:p>
          <a:endParaRPr lang="en-GB"/>
        </a:p>
      </dgm:t>
    </dgm:pt>
    <dgm:pt modelId="{A05DA444-216E-4E42-8CD0-BE3CD793E31F}" type="pres">
      <dgm:prSet presAssocID="{C5AD085A-91A7-4418-8B4A-1C0514FD9B3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9572BDB-741B-431C-B805-185D89349BD4}" type="pres">
      <dgm:prSet presAssocID="{6819325B-69F3-40E4-9BEF-709943D02564}" presName="hierRoot1" presStyleCnt="0">
        <dgm:presLayoutVars>
          <dgm:hierBranch val="init"/>
        </dgm:presLayoutVars>
      </dgm:prSet>
      <dgm:spPr/>
    </dgm:pt>
    <dgm:pt modelId="{C642C065-F445-497E-A968-0EAE94CB75E8}" type="pres">
      <dgm:prSet presAssocID="{6819325B-69F3-40E4-9BEF-709943D02564}" presName="rootComposite1" presStyleCnt="0"/>
      <dgm:spPr/>
    </dgm:pt>
    <dgm:pt modelId="{2D74404B-E397-4663-B667-429C8B74C8DD}" type="pres">
      <dgm:prSet presAssocID="{6819325B-69F3-40E4-9BEF-709943D02564}" presName="rootText1" presStyleLbl="node0" presStyleIdx="0" presStyleCnt="1" custLinFactNeighborY="2639">
        <dgm:presLayoutVars>
          <dgm:chPref val="3"/>
        </dgm:presLayoutVars>
      </dgm:prSet>
      <dgm:spPr/>
    </dgm:pt>
    <dgm:pt modelId="{847DBE36-8E49-4034-999D-73866F10F8B6}" type="pres">
      <dgm:prSet presAssocID="{6819325B-69F3-40E4-9BEF-709943D02564}" presName="rootConnector1" presStyleLbl="node1" presStyleIdx="0" presStyleCnt="0"/>
      <dgm:spPr/>
    </dgm:pt>
    <dgm:pt modelId="{7C3F5EB7-1C33-4773-B8E1-9F7A3A3FA8D2}" type="pres">
      <dgm:prSet presAssocID="{6819325B-69F3-40E4-9BEF-709943D02564}" presName="hierChild2" presStyleCnt="0"/>
      <dgm:spPr/>
    </dgm:pt>
    <dgm:pt modelId="{ED1AB5CD-59E9-4902-BCDE-7E7EEF0533A5}" type="pres">
      <dgm:prSet presAssocID="{DBDEB462-C07F-4A76-9469-81E4D1279188}" presName="Name37" presStyleLbl="parChTrans1D2" presStyleIdx="0" presStyleCnt="2"/>
      <dgm:spPr/>
    </dgm:pt>
    <dgm:pt modelId="{A9D4823A-8861-4DB3-82C8-21156E87E8DF}" type="pres">
      <dgm:prSet presAssocID="{977C0F6D-2E29-43E8-94A7-AE5D110F0CFD}" presName="hierRoot2" presStyleCnt="0">
        <dgm:presLayoutVars>
          <dgm:hierBranch val="init"/>
        </dgm:presLayoutVars>
      </dgm:prSet>
      <dgm:spPr/>
    </dgm:pt>
    <dgm:pt modelId="{DAD14098-9D19-4FAB-ACC5-D88BB978EE58}" type="pres">
      <dgm:prSet presAssocID="{977C0F6D-2E29-43E8-94A7-AE5D110F0CFD}" presName="rootComposite" presStyleCnt="0"/>
      <dgm:spPr/>
    </dgm:pt>
    <dgm:pt modelId="{0A7F98DD-EC34-40D7-AF7D-2C0A648DC6E8}" type="pres">
      <dgm:prSet presAssocID="{977C0F6D-2E29-43E8-94A7-AE5D110F0CFD}" presName="rootText" presStyleLbl="node2" presStyleIdx="0" presStyleCnt="2">
        <dgm:presLayoutVars>
          <dgm:chPref val="3"/>
        </dgm:presLayoutVars>
      </dgm:prSet>
      <dgm:spPr/>
    </dgm:pt>
    <dgm:pt modelId="{5091A830-4D24-41F0-BABC-EE5BBAC26E6C}" type="pres">
      <dgm:prSet presAssocID="{977C0F6D-2E29-43E8-94A7-AE5D110F0CFD}" presName="rootConnector" presStyleLbl="node2" presStyleIdx="0" presStyleCnt="2"/>
      <dgm:spPr/>
    </dgm:pt>
    <dgm:pt modelId="{F6AFFA60-8E20-4921-BF15-1AB4E33F1B9D}" type="pres">
      <dgm:prSet presAssocID="{977C0F6D-2E29-43E8-94A7-AE5D110F0CFD}" presName="hierChild4" presStyleCnt="0"/>
      <dgm:spPr/>
    </dgm:pt>
    <dgm:pt modelId="{5599DDF9-58C3-46E7-A042-F219956F9935}" type="pres">
      <dgm:prSet presAssocID="{977C0F6D-2E29-43E8-94A7-AE5D110F0CFD}" presName="hierChild5" presStyleCnt="0"/>
      <dgm:spPr/>
    </dgm:pt>
    <dgm:pt modelId="{CCD88C68-A2BA-4378-AF4B-E3E1D54A24B8}" type="pres">
      <dgm:prSet presAssocID="{4AD10FE4-9B53-4C30-B38B-3A679B3273AE}" presName="Name37" presStyleLbl="parChTrans1D2" presStyleIdx="1" presStyleCnt="2"/>
      <dgm:spPr/>
    </dgm:pt>
    <dgm:pt modelId="{B4C25913-652F-4883-881B-0A06F5244BBA}" type="pres">
      <dgm:prSet presAssocID="{F066064C-0F83-488B-9C3A-77A8FAAE4B4D}" presName="hierRoot2" presStyleCnt="0">
        <dgm:presLayoutVars>
          <dgm:hierBranch val="init"/>
        </dgm:presLayoutVars>
      </dgm:prSet>
      <dgm:spPr/>
    </dgm:pt>
    <dgm:pt modelId="{E7842885-A14B-4A0F-80F6-191F2A754661}" type="pres">
      <dgm:prSet presAssocID="{F066064C-0F83-488B-9C3A-77A8FAAE4B4D}" presName="rootComposite" presStyleCnt="0"/>
      <dgm:spPr/>
    </dgm:pt>
    <dgm:pt modelId="{9E5A6EE1-E2FF-4052-9FCC-0E54887FB998}" type="pres">
      <dgm:prSet presAssocID="{F066064C-0F83-488B-9C3A-77A8FAAE4B4D}" presName="rootText" presStyleLbl="node2" presStyleIdx="1" presStyleCnt="2">
        <dgm:presLayoutVars>
          <dgm:chPref val="3"/>
        </dgm:presLayoutVars>
      </dgm:prSet>
      <dgm:spPr/>
    </dgm:pt>
    <dgm:pt modelId="{25F84D3D-3A39-4F89-B0B8-7B231A379617}" type="pres">
      <dgm:prSet presAssocID="{F066064C-0F83-488B-9C3A-77A8FAAE4B4D}" presName="rootConnector" presStyleLbl="node2" presStyleIdx="1" presStyleCnt="2"/>
      <dgm:spPr/>
    </dgm:pt>
    <dgm:pt modelId="{363E8A0B-E8A6-48AA-9422-A6A808ADF702}" type="pres">
      <dgm:prSet presAssocID="{F066064C-0F83-488B-9C3A-77A8FAAE4B4D}" presName="hierChild4" presStyleCnt="0"/>
      <dgm:spPr/>
    </dgm:pt>
    <dgm:pt modelId="{33CCF3B0-DDF3-40EC-8114-DE9E5F1A1F16}" type="pres">
      <dgm:prSet presAssocID="{F066064C-0F83-488B-9C3A-77A8FAAE4B4D}" presName="hierChild5" presStyleCnt="0"/>
      <dgm:spPr/>
    </dgm:pt>
    <dgm:pt modelId="{4B34418D-B3CC-4C79-8E58-053F923DEE8B}" type="pres">
      <dgm:prSet presAssocID="{6819325B-69F3-40E4-9BEF-709943D02564}" presName="hierChild3" presStyleCnt="0"/>
      <dgm:spPr/>
    </dgm:pt>
  </dgm:ptLst>
  <dgm:cxnLst>
    <dgm:cxn modelId="{4D74F002-B0F0-44D6-AD41-305E02EB7F51}" type="presOf" srcId="{C5AD085A-91A7-4418-8B4A-1C0514FD9B37}" destId="{A05DA444-216E-4E42-8CD0-BE3CD793E31F}" srcOrd="0" destOrd="0" presId="urn:microsoft.com/office/officeart/2005/8/layout/orgChart1"/>
    <dgm:cxn modelId="{6075CB24-7D32-4463-8EFB-C82F757E0E2D}" srcId="{6819325B-69F3-40E4-9BEF-709943D02564}" destId="{977C0F6D-2E29-43E8-94A7-AE5D110F0CFD}" srcOrd="0" destOrd="0" parTransId="{DBDEB462-C07F-4A76-9469-81E4D1279188}" sibTransId="{8F896454-B366-4463-930F-2E67FF5EDF05}"/>
    <dgm:cxn modelId="{F1D11250-5A9B-45FE-9A23-808997299E5D}" type="presOf" srcId="{DBDEB462-C07F-4A76-9469-81E4D1279188}" destId="{ED1AB5CD-59E9-4902-BCDE-7E7EEF0533A5}" srcOrd="0" destOrd="0" presId="urn:microsoft.com/office/officeart/2005/8/layout/orgChart1"/>
    <dgm:cxn modelId="{AB35B752-C54D-43EC-8C90-01F808A45DFF}" type="presOf" srcId="{6819325B-69F3-40E4-9BEF-709943D02564}" destId="{847DBE36-8E49-4034-999D-73866F10F8B6}" srcOrd="1" destOrd="0" presId="urn:microsoft.com/office/officeart/2005/8/layout/orgChart1"/>
    <dgm:cxn modelId="{D83F079B-DD7B-4521-A84D-7C2C1C84DE23}" srcId="{6819325B-69F3-40E4-9BEF-709943D02564}" destId="{F066064C-0F83-488B-9C3A-77A8FAAE4B4D}" srcOrd="1" destOrd="0" parTransId="{4AD10FE4-9B53-4C30-B38B-3A679B3273AE}" sibTransId="{D6A594F9-9C85-45F2-A371-E921A7B20393}"/>
    <dgm:cxn modelId="{5D23A09E-56AD-4672-9040-0BEC3C09A170}" type="presOf" srcId="{977C0F6D-2E29-43E8-94A7-AE5D110F0CFD}" destId="{5091A830-4D24-41F0-BABC-EE5BBAC26E6C}" srcOrd="1" destOrd="0" presId="urn:microsoft.com/office/officeart/2005/8/layout/orgChart1"/>
    <dgm:cxn modelId="{DC13ADAC-D807-4BB1-A6CC-E132A65BA20A}" type="presOf" srcId="{6819325B-69F3-40E4-9BEF-709943D02564}" destId="{2D74404B-E397-4663-B667-429C8B74C8DD}" srcOrd="0" destOrd="0" presId="urn:microsoft.com/office/officeart/2005/8/layout/orgChart1"/>
    <dgm:cxn modelId="{B6A463C5-0EED-4D53-9ED7-367F4A477CFF}" type="presOf" srcId="{977C0F6D-2E29-43E8-94A7-AE5D110F0CFD}" destId="{0A7F98DD-EC34-40D7-AF7D-2C0A648DC6E8}" srcOrd="0" destOrd="0" presId="urn:microsoft.com/office/officeart/2005/8/layout/orgChart1"/>
    <dgm:cxn modelId="{3F2026CB-57B2-40C8-BED3-77E4306CF924}" type="presOf" srcId="{4AD10FE4-9B53-4C30-B38B-3A679B3273AE}" destId="{CCD88C68-A2BA-4378-AF4B-E3E1D54A24B8}" srcOrd="0" destOrd="0" presId="urn:microsoft.com/office/officeart/2005/8/layout/orgChart1"/>
    <dgm:cxn modelId="{044A5BD0-0C94-4517-BC09-1B6B8F7B5318}" type="presOf" srcId="{F066064C-0F83-488B-9C3A-77A8FAAE4B4D}" destId="{25F84D3D-3A39-4F89-B0B8-7B231A379617}" srcOrd="1" destOrd="0" presId="urn:microsoft.com/office/officeart/2005/8/layout/orgChart1"/>
    <dgm:cxn modelId="{710B80EE-352A-4C7A-920F-3134AEF5CBBC}" type="presOf" srcId="{F066064C-0F83-488B-9C3A-77A8FAAE4B4D}" destId="{9E5A6EE1-E2FF-4052-9FCC-0E54887FB998}" srcOrd="0" destOrd="0" presId="urn:microsoft.com/office/officeart/2005/8/layout/orgChart1"/>
    <dgm:cxn modelId="{5DCA0FF3-7897-4B70-97FA-BDA453DF3B0B}" srcId="{C5AD085A-91A7-4418-8B4A-1C0514FD9B37}" destId="{6819325B-69F3-40E4-9BEF-709943D02564}" srcOrd="0" destOrd="0" parTransId="{0EA50229-467B-477C-9E82-F069EB3B7B34}" sibTransId="{BCC9950C-B27D-4E18-A4CD-38059B8CB58F}"/>
    <dgm:cxn modelId="{47C5EA62-D960-4439-B418-51A3C4AACD98}" type="presParOf" srcId="{A05DA444-216E-4E42-8CD0-BE3CD793E31F}" destId="{E9572BDB-741B-431C-B805-185D89349BD4}" srcOrd="0" destOrd="0" presId="urn:microsoft.com/office/officeart/2005/8/layout/orgChart1"/>
    <dgm:cxn modelId="{8B8F0360-A901-4717-B3CF-0C875979885D}" type="presParOf" srcId="{E9572BDB-741B-431C-B805-185D89349BD4}" destId="{C642C065-F445-497E-A968-0EAE94CB75E8}" srcOrd="0" destOrd="0" presId="urn:microsoft.com/office/officeart/2005/8/layout/orgChart1"/>
    <dgm:cxn modelId="{E9027088-1F9D-4ADB-BF15-A12CE4C3C5AE}" type="presParOf" srcId="{C642C065-F445-497E-A968-0EAE94CB75E8}" destId="{2D74404B-E397-4663-B667-429C8B74C8DD}" srcOrd="0" destOrd="0" presId="urn:microsoft.com/office/officeart/2005/8/layout/orgChart1"/>
    <dgm:cxn modelId="{D1858BAF-BAE7-491C-8A57-E4FC80681056}" type="presParOf" srcId="{C642C065-F445-497E-A968-0EAE94CB75E8}" destId="{847DBE36-8E49-4034-999D-73866F10F8B6}" srcOrd="1" destOrd="0" presId="urn:microsoft.com/office/officeart/2005/8/layout/orgChart1"/>
    <dgm:cxn modelId="{1B17AF45-6E03-462D-B946-29671FF622C9}" type="presParOf" srcId="{E9572BDB-741B-431C-B805-185D89349BD4}" destId="{7C3F5EB7-1C33-4773-B8E1-9F7A3A3FA8D2}" srcOrd="1" destOrd="0" presId="urn:microsoft.com/office/officeart/2005/8/layout/orgChart1"/>
    <dgm:cxn modelId="{C2DB9099-7C6A-4200-B93E-A2C6405E7DE0}" type="presParOf" srcId="{7C3F5EB7-1C33-4773-B8E1-9F7A3A3FA8D2}" destId="{ED1AB5CD-59E9-4902-BCDE-7E7EEF0533A5}" srcOrd="0" destOrd="0" presId="urn:microsoft.com/office/officeart/2005/8/layout/orgChart1"/>
    <dgm:cxn modelId="{69037C70-1973-4568-B437-E7BC3BA4A87D}" type="presParOf" srcId="{7C3F5EB7-1C33-4773-B8E1-9F7A3A3FA8D2}" destId="{A9D4823A-8861-4DB3-82C8-21156E87E8DF}" srcOrd="1" destOrd="0" presId="urn:microsoft.com/office/officeart/2005/8/layout/orgChart1"/>
    <dgm:cxn modelId="{4D652CE2-4450-43C5-96FA-DC13CE3823D9}" type="presParOf" srcId="{A9D4823A-8861-4DB3-82C8-21156E87E8DF}" destId="{DAD14098-9D19-4FAB-ACC5-D88BB978EE58}" srcOrd="0" destOrd="0" presId="urn:microsoft.com/office/officeart/2005/8/layout/orgChart1"/>
    <dgm:cxn modelId="{13EFBDA3-7BB9-4893-924A-55059C28DA09}" type="presParOf" srcId="{DAD14098-9D19-4FAB-ACC5-D88BB978EE58}" destId="{0A7F98DD-EC34-40D7-AF7D-2C0A648DC6E8}" srcOrd="0" destOrd="0" presId="urn:microsoft.com/office/officeart/2005/8/layout/orgChart1"/>
    <dgm:cxn modelId="{79519C37-D761-4E5C-820B-0BD3FD6F05C1}" type="presParOf" srcId="{DAD14098-9D19-4FAB-ACC5-D88BB978EE58}" destId="{5091A830-4D24-41F0-BABC-EE5BBAC26E6C}" srcOrd="1" destOrd="0" presId="urn:microsoft.com/office/officeart/2005/8/layout/orgChart1"/>
    <dgm:cxn modelId="{B719B831-67FD-41B6-A171-02E19E73CEAC}" type="presParOf" srcId="{A9D4823A-8861-4DB3-82C8-21156E87E8DF}" destId="{F6AFFA60-8E20-4921-BF15-1AB4E33F1B9D}" srcOrd="1" destOrd="0" presId="urn:microsoft.com/office/officeart/2005/8/layout/orgChart1"/>
    <dgm:cxn modelId="{41AC9AFB-CE2E-4F77-9D93-C25914F496F0}" type="presParOf" srcId="{A9D4823A-8861-4DB3-82C8-21156E87E8DF}" destId="{5599DDF9-58C3-46E7-A042-F219956F9935}" srcOrd="2" destOrd="0" presId="urn:microsoft.com/office/officeart/2005/8/layout/orgChart1"/>
    <dgm:cxn modelId="{5442848E-AD41-448C-9AAE-1299D9890CFB}" type="presParOf" srcId="{7C3F5EB7-1C33-4773-B8E1-9F7A3A3FA8D2}" destId="{CCD88C68-A2BA-4378-AF4B-E3E1D54A24B8}" srcOrd="2" destOrd="0" presId="urn:microsoft.com/office/officeart/2005/8/layout/orgChart1"/>
    <dgm:cxn modelId="{7311A10B-0306-4DDA-BCFF-6419080D5C7C}" type="presParOf" srcId="{7C3F5EB7-1C33-4773-B8E1-9F7A3A3FA8D2}" destId="{B4C25913-652F-4883-881B-0A06F5244BBA}" srcOrd="3" destOrd="0" presId="urn:microsoft.com/office/officeart/2005/8/layout/orgChart1"/>
    <dgm:cxn modelId="{C9595EC8-2106-499F-86F0-F6760E1A1520}" type="presParOf" srcId="{B4C25913-652F-4883-881B-0A06F5244BBA}" destId="{E7842885-A14B-4A0F-80F6-191F2A754661}" srcOrd="0" destOrd="0" presId="urn:microsoft.com/office/officeart/2005/8/layout/orgChart1"/>
    <dgm:cxn modelId="{14B3D369-1756-4C5C-ABF4-0A35532D70C8}" type="presParOf" srcId="{E7842885-A14B-4A0F-80F6-191F2A754661}" destId="{9E5A6EE1-E2FF-4052-9FCC-0E54887FB998}" srcOrd="0" destOrd="0" presId="urn:microsoft.com/office/officeart/2005/8/layout/orgChart1"/>
    <dgm:cxn modelId="{D877557C-358D-4610-AFE0-2964769A7C09}" type="presParOf" srcId="{E7842885-A14B-4A0F-80F6-191F2A754661}" destId="{25F84D3D-3A39-4F89-B0B8-7B231A379617}" srcOrd="1" destOrd="0" presId="urn:microsoft.com/office/officeart/2005/8/layout/orgChart1"/>
    <dgm:cxn modelId="{F8586535-25D3-4273-8041-AEE9C8B8EEBB}" type="presParOf" srcId="{B4C25913-652F-4883-881B-0A06F5244BBA}" destId="{363E8A0B-E8A6-48AA-9422-A6A808ADF702}" srcOrd="1" destOrd="0" presId="urn:microsoft.com/office/officeart/2005/8/layout/orgChart1"/>
    <dgm:cxn modelId="{5C2BBE0C-FF4A-401F-AB39-867DB30436BE}" type="presParOf" srcId="{B4C25913-652F-4883-881B-0A06F5244BBA}" destId="{33CCF3B0-DDF3-40EC-8114-DE9E5F1A1F16}" srcOrd="2" destOrd="0" presId="urn:microsoft.com/office/officeart/2005/8/layout/orgChart1"/>
    <dgm:cxn modelId="{1F2870B8-F1DD-4935-BA4F-36E3C384D7DA}" type="presParOf" srcId="{E9572BDB-741B-431C-B805-185D89349BD4}" destId="{4B34418D-B3CC-4C79-8E58-053F923DEE8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5AD085A-91A7-4418-8B4A-1C0514FD9B3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6819325B-69F3-40E4-9BEF-709943D02564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Social Support</a:t>
          </a:r>
        </a:p>
      </dgm:t>
    </dgm:pt>
    <dgm:pt modelId="{0EA50229-467B-477C-9E82-F069EB3B7B34}" type="parTrans" cxnId="{5DCA0FF3-7897-4B70-97FA-BDA453DF3B0B}">
      <dgm:prSet/>
      <dgm:spPr/>
      <dgm:t>
        <a:bodyPr/>
        <a:lstStyle/>
        <a:p>
          <a:endParaRPr lang="en-GB"/>
        </a:p>
      </dgm:t>
    </dgm:pt>
    <dgm:pt modelId="{BCC9950C-B27D-4E18-A4CD-38059B8CB58F}" type="sibTrans" cxnId="{5DCA0FF3-7897-4B70-97FA-BDA453DF3B0B}">
      <dgm:prSet/>
      <dgm:spPr/>
      <dgm:t>
        <a:bodyPr/>
        <a:lstStyle/>
        <a:p>
          <a:endParaRPr lang="en-GB"/>
        </a:p>
      </dgm:t>
    </dgm:pt>
    <dgm:pt modelId="{977C0F6D-2E29-43E8-94A7-AE5D110F0CFD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Presence of Friends</a:t>
          </a:r>
        </a:p>
      </dgm:t>
    </dgm:pt>
    <dgm:pt modelId="{DBDEB462-C07F-4A76-9469-81E4D1279188}" type="parTrans" cxnId="{6075CB24-7D32-4463-8EFB-C82F757E0E2D}">
      <dgm:prSet/>
      <dgm:spPr/>
      <dgm:t>
        <a:bodyPr/>
        <a:lstStyle/>
        <a:p>
          <a:endParaRPr lang="en-GB"/>
        </a:p>
      </dgm:t>
    </dgm:pt>
    <dgm:pt modelId="{8F896454-B366-4463-930F-2E67FF5EDF05}" type="sibTrans" cxnId="{6075CB24-7D32-4463-8EFB-C82F757E0E2D}">
      <dgm:prSet/>
      <dgm:spPr/>
      <dgm:t>
        <a:bodyPr/>
        <a:lstStyle/>
        <a:p>
          <a:endParaRPr lang="en-GB"/>
        </a:p>
      </dgm:t>
    </dgm:pt>
    <dgm:pt modelId="{F066064C-0F83-488B-9C3A-77A8FAAE4B4D}">
      <dgm:prSet phldrT="[Text]"/>
      <dgm:spPr>
        <a:solidFill>
          <a:schemeClr val="accent6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Exchange of Ideas</a:t>
          </a:r>
        </a:p>
      </dgm:t>
    </dgm:pt>
    <dgm:pt modelId="{4AD10FE4-9B53-4C30-B38B-3A679B3273AE}" type="parTrans" cxnId="{D83F079B-DD7B-4521-A84D-7C2C1C84DE23}">
      <dgm:prSet/>
      <dgm:spPr/>
      <dgm:t>
        <a:bodyPr/>
        <a:lstStyle/>
        <a:p>
          <a:endParaRPr lang="en-GB"/>
        </a:p>
      </dgm:t>
    </dgm:pt>
    <dgm:pt modelId="{D6A594F9-9C85-45F2-A371-E921A7B20393}" type="sibTrans" cxnId="{D83F079B-DD7B-4521-A84D-7C2C1C84DE23}">
      <dgm:prSet/>
      <dgm:spPr/>
      <dgm:t>
        <a:bodyPr/>
        <a:lstStyle/>
        <a:p>
          <a:endParaRPr lang="en-GB"/>
        </a:p>
      </dgm:t>
    </dgm:pt>
    <dgm:pt modelId="{A05DA444-216E-4E42-8CD0-BE3CD793E31F}" type="pres">
      <dgm:prSet presAssocID="{C5AD085A-91A7-4418-8B4A-1C0514FD9B3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E9572BDB-741B-431C-B805-185D89349BD4}" type="pres">
      <dgm:prSet presAssocID="{6819325B-69F3-40E4-9BEF-709943D02564}" presName="hierRoot1" presStyleCnt="0">
        <dgm:presLayoutVars>
          <dgm:hierBranch val="init"/>
        </dgm:presLayoutVars>
      </dgm:prSet>
      <dgm:spPr/>
    </dgm:pt>
    <dgm:pt modelId="{C642C065-F445-497E-A968-0EAE94CB75E8}" type="pres">
      <dgm:prSet presAssocID="{6819325B-69F3-40E4-9BEF-709943D02564}" presName="rootComposite1" presStyleCnt="0"/>
      <dgm:spPr/>
    </dgm:pt>
    <dgm:pt modelId="{2D74404B-E397-4663-B667-429C8B74C8DD}" type="pres">
      <dgm:prSet presAssocID="{6819325B-69F3-40E4-9BEF-709943D02564}" presName="rootText1" presStyleLbl="node0" presStyleIdx="0" presStyleCnt="1" custLinFactNeighborX="0" custLinFactNeighborY="-56966">
        <dgm:presLayoutVars>
          <dgm:chPref val="3"/>
        </dgm:presLayoutVars>
      </dgm:prSet>
      <dgm:spPr/>
    </dgm:pt>
    <dgm:pt modelId="{847DBE36-8E49-4034-999D-73866F10F8B6}" type="pres">
      <dgm:prSet presAssocID="{6819325B-69F3-40E4-9BEF-709943D02564}" presName="rootConnector1" presStyleLbl="node1" presStyleIdx="0" presStyleCnt="0"/>
      <dgm:spPr/>
    </dgm:pt>
    <dgm:pt modelId="{7C3F5EB7-1C33-4773-B8E1-9F7A3A3FA8D2}" type="pres">
      <dgm:prSet presAssocID="{6819325B-69F3-40E4-9BEF-709943D02564}" presName="hierChild2" presStyleCnt="0"/>
      <dgm:spPr/>
    </dgm:pt>
    <dgm:pt modelId="{ED1AB5CD-59E9-4902-BCDE-7E7EEF0533A5}" type="pres">
      <dgm:prSet presAssocID="{DBDEB462-C07F-4A76-9469-81E4D1279188}" presName="Name37" presStyleLbl="parChTrans1D2" presStyleIdx="0" presStyleCnt="2"/>
      <dgm:spPr/>
    </dgm:pt>
    <dgm:pt modelId="{A9D4823A-8861-4DB3-82C8-21156E87E8DF}" type="pres">
      <dgm:prSet presAssocID="{977C0F6D-2E29-43E8-94A7-AE5D110F0CFD}" presName="hierRoot2" presStyleCnt="0">
        <dgm:presLayoutVars>
          <dgm:hierBranch val="init"/>
        </dgm:presLayoutVars>
      </dgm:prSet>
      <dgm:spPr/>
    </dgm:pt>
    <dgm:pt modelId="{DAD14098-9D19-4FAB-ACC5-D88BB978EE58}" type="pres">
      <dgm:prSet presAssocID="{977C0F6D-2E29-43E8-94A7-AE5D110F0CFD}" presName="rootComposite" presStyleCnt="0"/>
      <dgm:spPr/>
    </dgm:pt>
    <dgm:pt modelId="{0A7F98DD-EC34-40D7-AF7D-2C0A648DC6E8}" type="pres">
      <dgm:prSet presAssocID="{977C0F6D-2E29-43E8-94A7-AE5D110F0CFD}" presName="rootText" presStyleLbl="node2" presStyleIdx="0" presStyleCnt="2">
        <dgm:presLayoutVars>
          <dgm:chPref val="3"/>
        </dgm:presLayoutVars>
      </dgm:prSet>
      <dgm:spPr/>
    </dgm:pt>
    <dgm:pt modelId="{5091A830-4D24-41F0-BABC-EE5BBAC26E6C}" type="pres">
      <dgm:prSet presAssocID="{977C0F6D-2E29-43E8-94A7-AE5D110F0CFD}" presName="rootConnector" presStyleLbl="node2" presStyleIdx="0" presStyleCnt="2"/>
      <dgm:spPr/>
    </dgm:pt>
    <dgm:pt modelId="{F6AFFA60-8E20-4921-BF15-1AB4E33F1B9D}" type="pres">
      <dgm:prSet presAssocID="{977C0F6D-2E29-43E8-94A7-AE5D110F0CFD}" presName="hierChild4" presStyleCnt="0"/>
      <dgm:spPr/>
    </dgm:pt>
    <dgm:pt modelId="{5599DDF9-58C3-46E7-A042-F219956F9935}" type="pres">
      <dgm:prSet presAssocID="{977C0F6D-2E29-43E8-94A7-AE5D110F0CFD}" presName="hierChild5" presStyleCnt="0"/>
      <dgm:spPr/>
    </dgm:pt>
    <dgm:pt modelId="{CCD88C68-A2BA-4378-AF4B-E3E1D54A24B8}" type="pres">
      <dgm:prSet presAssocID="{4AD10FE4-9B53-4C30-B38B-3A679B3273AE}" presName="Name37" presStyleLbl="parChTrans1D2" presStyleIdx="1" presStyleCnt="2"/>
      <dgm:spPr/>
    </dgm:pt>
    <dgm:pt modelId="{B4C25913-652F-4883-881B-0A06F5244BBA}" type="pres">
      <dgm:prSet presAssocID="{F066064C-0F83-488B-9C3A-77A8FAAE4B4D}" presName="hierRoot2" presStyleCnt="0">
        <dgm:presLayoutVars>
          <dgm:hierBranch val="init"/>
        </dgm:presLayoutVars>
      </dgm:prSet>
      <dgm:spPr/>
    </dgm:pt>
    <dgm:pt modelId="{E7842885-A14B-4A0F-80F6-191F2A754661}" type="pres">
      <dgm:prSet presAssocID="{F066064C-0F83-488B-9C3A-77A8FAAE4B4D}" presName="rootComposite" presStyleCnt="0"/>
      <dgm:spPr/>
    </dgm:pt>
    <dgm:pt modelId="{9E5A6EE1-E2FF-4052-9FCC-0E54887FB998}" type="pres">
      <dgm:prSet presAssocID="{F066064C-0F83-488B-9C3A-77A8FAAE4B4D}" presName="rootText" presStyleLbl="node2" presStyleIdx="1" presStyleCnt="2">
        <dgm:presLayoutVars>
          <dgm:chPref val="3"/>
        </dgm:presLayoutVars>
      </dgm:prSet>
      <dgm:spPr/>
    </dgm:pt>
    <dgm:pt modelId="{25F84D3D-3A39-4F89-B0B8-7B231A379617}" type="pres">
      <dgm:prSet presAssocID="{F066064C-0F83-488B-9C3A-77A8FAAE4B4D}" presName="rootConnector" presStyleLbl="node2" presStyleIdx="1" presStyleCnt="2"/>
      <dgm:spPr/>
    </dgm:pt>
    <dgm:pt modelId="{363E8A0B-E8A6-48AA-9422-A6A808ADF702}" type="pres">
      <dgm:prSet presAssocID="{F066064C-0F83-488B-9C3A-77A8FAAE4B4D}" presName="hierChild4" presStyleCnt="0"/>
      <dgm:spPr/>
    </dgm:pt>
    <dgm:pt modelId="{33CCF3B0-DDF3-40EC-8114-DE9E5F1A1F16}" type="pres">
      <dgm:prSet presAssocID="{F066064C-0F83-488B-9C3A-77A8FAAE4B4D}" presName="hierChild5" presStyleCnt="0"/>
      <dgm:spPr/>
    </dgm:pt>
    <dgm:pt modelId="{4B34418D-B3CC-4C79-8E58-053F923DEE8B}" type="pres">
      <dgm:prSet presAssocID="{6819325B-69F3-40E4-9BEF-709943D02564}" presName="hierChild3" presStyleCnt="0"/>
      <dgm:spPr/>
    </dgm:pt>
  </dgm:ptLst>
  <dgm:cxnLst>
    <dgm:cxn modelId="{4D74F002-B0F0-44D6-AD41-305E02EB7F51}" type="presOf" srcId="{C5AD085A-91A7-4418-8B4A-1C0514FD9B37}" destId="{A05DA444-216E-4E42-8CD0-BE3CD793E31F}" srcOrd="0" destOrd="0" presId="urn:microsoft.com/office/officeart/2005/8/layout/orgChart1"/>
    <dgm:cxn modelId="{6075CB24-7D32-4463-8EFB-C82F757E0E2D}" srcId="{6819325B-69F3-40E4-9BEF-709943D02564}" destId="{977C0F6D-2E29-43E8-94A7-AE5D110F0CFD}" srcOrd="0" destOrd="0" parTransId="{DBDEB462-C07F-4A76-9469-81E4D1279188}" sibTransId="{8F896454-B366-4463-930F-2E67FF5EDF05}"/>
    <dgm:cxn modelId="{F1D11250-5A9B-45FE-9A23-808997299E5D}" type="presOf" srcId="{DBDEB462-C07F-4A76-9469-81E4D1279188}" destId="{ED1AB5CD-59E9-4902-BCDE-7E7EEF0533A5}" srcOrd="0" destOrd="0" presId="urn:microsoft.com/office/officeart/2005/8/layout/orgChart1"/>
    <dgm:cxn modelId="{AB35B752-C54D-43EC-8C90-01F808A45DFF}" type="presOf" srcId="{6819325B-69F3-40E4-9BEF-709943D02564}" destId="{847DBE36-8E49-4034-999D-73866F10F8B6}" srcOrd="1" destOrd="0" presId="urn:microsoft.com/office/officeart/2005/8/layout/orgChart1"/>
    <dgm:cxn modelId="{D83F079B-DD7B-4521-A84D-7C2C1C84DE23}" srcId="{6819325B-69F3-40E4-9BEF-709943D02564}" destId="{F066064C-0F83-488B-9C3A-77A8FAAE4B4D}" srcOrd="1" destOrd="0" parTransId="{4AD10FE4-9B53-4C30-B38B-3A679B3273AE}" sibTransId="{D6A594F9-9C85-45F2-A371-E921A7B20393}"/>
    <dgm:cxn modelId="{5D23A09E-56AD-4672-9040-0BEC3C09A170}" type="presOf" srcId="{977C0F6D-2E29-43E8-94A7-AE5D110F0CFD}" destId="{5091A830-4D24-41F0-BABC-EE5BBAC26E6C}" srcOrd="1" destOrd="0" presId="urn:microsoft.com/office/officeart/2005/8/layout/orgChart1"/>
    <dgm:cxn modelId="{DC13ADAC-D807-4BB1-A6CC-E132A65BA20A}" type="presOf" srcId="{6819325B-69F3-40E4-9BEF-709943D02564}" destId="{2D74404B-E397-4663-B667-429C8B74C8DD}" srcOrd="0" destOrd="0" presId="urn:microsoft.com/office/officeart/2005/8/layout/orgChart1"/>
    <dgm:cxn modelId="{B6A463C5-0EED-4D53-9ED7-367F4A477CFF}" type="presOf" srcId="{977C0F6D-2E29-43E8-94A7-AE5D110F0CFD}" destId="{0A7F98DD-EC34-40D7-AF7D-2C0A648DC6E8}" srcOrd="0" destOrd="0" presId="urn:microsoft.com/office/officeart/2005/8/layout/orgChart1"/>
    <dgm:cxn modelId="{3F2026CB-57B2-40C8-BED3-77E4306CF924}" type="presOf" srcId="{4AD10FE4-9B53-4C30-B38B-3A679B3273AE}" destId="{CCD88C68-A2BA-4378-AF4B-E3E1D54A24B8}" srcOrd="0" destOrd="0" presId="urn:microsoft.com/office/officeart/2005/8/layout/orgChart1"/>
    <dgm:cxn modelId="{044A5BD0-0C94-4517-BC09-1B6B8F7B5318}" type="presOf" srcId="{F066064C-0F83-488B-9C3A-77A8FAAE4B4D}" destId="{25F84D3D-3A39-4F89-B0B8-7B231A379617}" srcOrd="1" destOrd="0" presId="urn:microsoft.com/office/officeart/2005/8/layout/orgChart1"/>
    <dgm:cxn modelId="{710B80EE-352A-4C7A-920F-3134AEF5CBBC}" type="presOf" srcId="{F066064C-0F83-488B-9C3A-77A8FAAE4B4D}" destId="{9E5A6EE1-E2FF-4052-9FCC-0E54887FB998}" srcOrd="0" destOrd="0" presId="urn:microsoft.com/office/officeart/2005/8/layout/orgChart1"/>
    <dgm:cxn modelId="{5DCA0FF3-7897-4B70-97FA-BDA453DF3B0B}" srcId="{C5AD085A-91A7-4418-8B4A-1C0514FD9B37}" destId="{6819325B-69F3-40E4-9BEF-709943D02564}" srcOrd="0" destOrd="0" parTransId="{0EA50229-467B-477C-9E82-F069EB3B7B34}" sibTransId="{BCC9950C-B27D-4E18-A4CD-38059B8CB58F}"/>
    <dgm:cxn modelId="{47C5EA62-D960-4439-B418-51A3C4AACD98}" type="presParOf" srcId="{A05DA444-216E-4E42-8CD0-BE3CD793E31F}" destId="{E9572BDB-741B-431C-B805-185D89349BD4}" srcOrd="0" destOrd="0" presId="urn:microsoft.com/office/officeart/2005/8/layout/orgChart1"/>
    <dgm:cxn modelId="{8B8F0360-A901-4717-B3CF-0C875979885D}" type="presParOf" srcId="{E9572BDB-741B-431C-B805-185D89349BD4}" destId="{C642C065-F445-497E-A968-0EAE94CB75E8}" srcOrd="0" destOrd="0" presId="urn:microsoft.com/office/officeart/2005/8/layout/orgChart1"/>
    <dgm:cxn modelId="{E9027088-1F9D-4ADB-BF15-A12CE4C3C5AE}" type="presParOf" srcId="{C642C065-F445-497E-A968-0EAE94CB75E8}" destId="{2D74404B-E397-4663-B667-429C8B74C8DD}" srcOrd="0" destOrd="0" presId="urn:microsoft.com/office/officeart/2005/8/layout/orgChart1"/>
    <dgm:cxn modelId="{D1858BAF-BAE7-491C-8A57-E4FC80681056}" type="presParOf" srcId="{C642C065-F445-497E-A968-0EAE94CB75E8}" destId="{847DBE36-8E49-4034-999D-73866F10F8B6}" srcOrd="1" destOrd="0" presId="urn:microsoft.com/office/officeart/2005/8/layout/orgChart1"/>
    <dgm:cxn modelId="{1B17AF45-6E03-462D-B946-29671FF622C9}" type="presParOf" srcId="{E9572BDB-741B-431C-B805-185D89349BD4}" destId="{7C3F5EB7-1C33-4773-B8E1-9F7A3A3FA8D2}" srcOrd="1" destOrd="0" presId="urn:microsoft.com/office/officeart/2005/8/layout/orgChart1"/>
    <dgm:cxn modelId="{C2DB9099-7C6A-4200-B93E-A2C6405E7DE0}" type="presParOf" srcId="{7C3F5EB7-1C33-4773-B8E1-9F7A3A3FA8D2}" destId="{ED1AB5CD-59E9-4902-BCDE-7E7EEF0533A5}" srcOrd="0" destOrd="0" presId="urn:microsoft.com/office/officeart/2005/8/layout/orgChart1"/>
    <dgm:cxn modelId="{69037C70-1973-4568-B437-E7BC3BA4A87D}" type="presParOf" srcId="{7C3F5EB7-1C33-4773-B8E1-9F7A3A3FA8D2}" destId="{A9D4823A-8861-4DB3-82C8-21156E87E8DF}" srcOrd="1" destOrd="0" presId="urn:microsoft.com/office/officeart/2005/8/layout/orgChart1"/>
    <dgm:cxn modelId="{4D652CE2-4450-43C5-96FA-DC13CE3823D9}" type="presParOf" srcId="{A9D4823A-8861-4DB3-82C8-21156E87E8DF}" destId="{DAD14098-9D19-4FAB-ACC5-D88BB978EE58}" srcOrd="0" destOrd="0" presId="urn:microsoft.com/office/officeart/2005/8/layout/orgChart1"/>
    <dgm:cxn modelId="{13EFBDA3-7BB9-4893-924A-55059C28DA09}" type="presParOf" srcId="{DAD14098-9D19-4FAB-ACC5-D88BB978EE58}" destId="{0A7F98DD-EC34-40D7-AF7D-2C0A648DC6E8}" srcOrd="0" destOrd="0" presId="urn:microsoft.com/office/officeart/2005/8/layout/orgChart1"/>
    <dgm:cxn modelId="{79519C37-D761-4E5C-820B-0BD3FD6F05C1}" type="presParOf" srcId="{DAD14098-9D19-4FAB-ACC5-D88BB978EE58}" destId="{5091A830-4D24-41F0-BABC-EE5BBAC26E6C}" srcOrd="1" destOrd="0" presId="urn:microsoft.com/office/officeart/2005/8/layout/orgChart1"/>
    <dgm:cxn modelId="{B719B831-67FD-41B6-A171-02E19E73CEAC}" type="presParOf" srcId="{A9D4823A-8861-4DB3-82C8-21156E87E8DF}" destId="{F6AFFA60-8E20-4921-BF15-1AB4E33F1B9D}" srcOrd="1" destOrd="0" presId="urn:microsoft.com/office/officeart/2005/8/layout/orgChart1"/>
    <dgm:cxn modelId="{41AC9AFB-CE2E-4F77-9D93-C25914F496F0}" type="presParOf" srcId="{A9D4823A-8861-4DB3-82C8-21156E87E8DF}" destId="{5599DDF9-58C3-46E7-A042-F219956F9935}" srcOrd="2" destOrd="0" presId="urn:microsoft.com/office/officeart/2005/8/layout/orgChart1"/>
    <dgm:cxn modelId="{5442848E-AD41-448C-9AAE-1299D9890CFB}" type="presParOf" srcId="{7C3F5EB7-1C33-4773-B8E1-9F7A3A3FA8D2}" destId="{CCD88C68-A2BA-4378-AF4B-E3E1D54A24B8}" srcOrd="2" destOrd="0" presId="urn:microsoft.com/office/officeart/2005/8/layout/orgChart1"/>
    <dgm:cxn modelId="{7311A10B-0306-4DDA-BCFF-6419080D5C7C}" type="presParOf" srcId="{7C3F5EB7-1C33-4773-B8E1-9F7A3A3FA8D2}" destId="{B4C25913-652F-4883-881B-0A06F5244BBA}" srcOrd="3" destOrd="0" presId="urn:microsoft.com/office/officeart/2005/8/layout/orgChart1"/>
    <dgm:cxn modelId="{C9595EC8-2106-499F-86F0-F6760E1A1520}" type="presParOf" srcId="{B4C25913-652F-4883-881B-0A06F5244BBA}" destId="{E7842885-A14B-4A0F-80F6-191F2A754661}" srcOrd="0" destOrd="0" presId="urn:microsoft.com/office/officeart/2005/8/layout/orgChart1"/>
    <dgm:cxn modelId="{14B3D369-1756-4C5C-ABF4-0A35532D70C8}" type="presParOf" srcId="{E7842885-A14B-4A0F-80F6-191F2A754661}" destId="{9E5A6EE1-E2FF-4052-9FCC-0E54887FB998}" srcOrd="0" destOrd="0" presId="urn:microsoft.com/office/officeart/2005/8/layout/orgChart1"/>
    <dgm:cxn modelId="{D877557C-358D-4610-AFE0-2964769A7C09}" type="presParOf" srcId="{E7842885-A14B-4A0F-80F6-191F2A754661}" destId="{25F84D3D-3A39-4F89-B0B8-7B231A379617}" srcOrd="1" destOrd="0" presId="urn:microsoft.com/office/officeart/2005/8/layout/orgChart1"/>
    <dgm:cxn modelId="{F8586535-25D3-4273-8041-AEE9C8B8EEBB}" type="presParOf" srcId="{B4C25913-652F-4883-881B-0A06F5244BBA}" destId="{363E8A0B-E8A6-48AA-9422-A6A808ADF702}" srcOrd="1" destOrd="0" presId="urn:microsoft.com/office/officeart/2005/8/layout/orgChart1"/>
    <dgm:cxn modelId="{5C2BBE0C-FF4A-401F-AB39-867DB30436BE}" type="presParOf" srcId="{B4C25913-652F-4883-881B-0A06F5244BBA}" destId="{33CCF3B0-DDF3-40EC-8114-DE9E5F1A1F16}" srcOrd="2" destOrd="0" presId="urn:microsoft.com/office/officeart/2005/8/layout/orgChart1"/>
    <dgm:cxn modelId="{1F2870B8-F1DD-4935-BA4F-36E3C384D7DA}" type="presParOf" srcId="{E9572BDB-741B-431C-B805-185D89349BD4}" destId="{4B34418D-B3CC-4C79-8E58-053F923DEE8B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2DB8D70-39A9-40BB-BCEF-2DA1E3CC784A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286CDB-C451-4384-BC31-BC0AA07AC8BD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Interest</a:t>
          </a:r>
        </a:p>
      </dgm:t>
    </dgm:pt>
    <dgm:pt modelId="{CF4883F1-4E0C-4B02-935D-C459166EF19C}" type="parTrans" cxnId="{BC23BADE-1757-4E19-8D89-1DED54980F24}">
      <dgm:prSet/>
      <dgm:spPr/>
      <dgm:t>
        <a:bodyPr/>
        <a:lstStyle/>
        <a:p>
          <a:endParaRPr lang="en-GB"/>
        </a:p>
      </dgm:t>
    </dgm:pt>
    <dgm:pt modelId="{A0D721F1-D71B-4FA0-BDDA-51A126AF1395}" type="sibTrans" cxnId="{BC23BADE-1757-4E19-8D89-1DED54980F24}">
      <dgm:prSet/>
      <dgm:spPr/>
      <dgm:t>
        <a:bodyPr/>
        <a:lstStyle/>
        <a:p>
          <a:endParaRPr lang="en-GB"/>
        </a:p>
      </dgm:t>
    </dgm:pt>
    <dgm:pt modelId="{23240C7B-F374-47AA-B6A4-B8045205774E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Interest in Subject Matter</a:t>
          </a:r>
        </a:p>
      </dgm:t>
    </dgm:pt>
    <dgm:pt modelId="{A178595D-6065-4CF4-8C8A-C33FAA55DDBE}" type="parTrans" cxnId="{C1631B0C-DB0F-435E-AA3A-02E1EAC90A80}">
      <dgm:prSet/>
      <dgm:spPr/>
      <dgm:t>
        <a:bodyPr/>
        <a:lstStyle/>
        <a:p>
          <a:endParaRPr lang="en-GB"/>
        </a:p>
      </dgm:t>
    </dgm:pt>
    <dgm:pt modelId="{33B60E33-E927-40AD-83F4-223F321D5E6F}" type="sibTrans" cxnId="{C1631B0C-DB0F-435E-AA3A-02E1EAC90A80}">
      <dgm:prSet/>
      <dgm:spPr/>
      <dgm:t>
        <a:bodyPr/>
        <a:lstStyle/>
        <a:p>
          <a:endParaRPr lang="en-GB"/>
        </a:p>
      </dgm:t>
    </dgm:pt>
    <dgm:pt modelId="{928BAEC5-B831-47C0-89B4-4EF0267367F7}">
      <dgm:prSet phldrT="[Text]"/>
      <dgm:spPr>
        <a:solidFill>
          <a:schemeClr val="accent4">
            <a:lumMod val="20000"/>
            <a:lumOff val="8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Emotional Satisfaction</a:t>
          </a:r>
        </a:p>
      </dgm:t>
    </dgm:pt>
    <dgm:pt modelId="{96C17C47-A605-46AE-8D13-D9B67D860038}" type="parTrans" cxnId="{B704545A-B799-4AF9-9AD8-00BB93A47268}">
      <dgm:prSet/>
      <dgm:spPr/>
      <dgm:t>
        <a:bodyPr/>
        <a:lstStyle/>
        <a:p>
          <a:endParaRPr lang="en-GB"/>
        </a:p>
      </dgm:t>
    </dgm:pt>
    <dgm:pt modelId="{271559F1-C773-466B-A0F9-938D97787491}" type="sibTrans" cxnId="{B704545A-B799-4AF9-9AD8-00BB93A47268}">
      <dgm:prSet/>
      <dgm:spPr/>
      <dgm:t>
        <a:bodyPr/>
        <a:lstStyle/>
        <a:p>
          <a:endParaRPr lang="en-GB"/>
        </a:p>
      </dgm:t>
    </dgm:pt>
    <dgm:pt modelId="{05F7091C-E80B-4F86-9230-0DBEB68940E6}" type="pres">
      <dgm:prSet presAssocID="{72DB8D70-39A9-40BB-BCEF-2DA1E3CC784A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62B7E40F-C664-43E4-ABA9-8A1E14D59816}" type="pres">
      <dgm:prSet presAssocID="{08286CDB-C451-4384-BC31-BC0AA07AC8BD}" presName="hierRoot1" presStyleCnt="0">
        <dgm:presLayoutVars>
          <dgm:hierBranch val="init"/>
        </dgm:presLayoutVars>
      </dgm:prSet>
      <dgm:spPr/>
    </dgm:pt>
    <dgm:pt modelId="{DAA3B135-3A6D-49C9-BE07-D356C5420CAF}" type="pres">
      <dgm:prSet presAssocID="{08286CDB-C451-4384-BC31-BC0AA07AC8BD}" presName="rootComposite1" presStyleCnt="0"/>
      <dgm:spPr/>
    </dgm:pt>
    <dgm:pt modelId="{E926EB62-D758-4242-9AB4-234103B179E9}" type="pres">
      <dgm:prSet presAssocID="{08286CDB-C451-4384-BC31-BC0AA07AC8BD}" presName="rootText1" presStyleLbl="node0" presStyleIdx="0" presStyleCnt="1">
        <dgm:presLayoutVars>
          <dgm:chPref val="3"/>
        </dgm:presLayoutVars>
      </dgm:prSet>
      <dgm:spPr/>
    </dgm:pt>
    <dgm:pt modelId="{76E18B31-92D6-45DF-99FC-1C071268EAEC}" type="pres">
      <dgm:prSet presAssocID="{08286CDB-C451-4384-BC31-BC0AA07AC8BD}" presName="rootConnector1" presStyleLbl="node1" presStyleIdx="0" presStyleCnt="0"/>
      <dgm:spPr/>
    </dgm:pt>
    <dgm:pt modelId="{1185BD50-D9C5-403C-B6DB-D2185AE1BC2D}" type="pres">
      <dgm:prSet presAssocID="{08286CDB-C451-4384-BC31-BC0AA07AC8BD}" presName="hierChild2" presStyleCnt="0"/>
      <dgm:spPr/>
    </dgm:pt>
    <dgm:pt modelId="{801190FC-1363-437B-AC15-65B9178D0A8F}" type="pres">
      <dgm:prSet presAssocID="{A178595D-6065-4CF4-8C8A-C33FAA55DDBE}" presName="Name37" presStyleLbl="parChTrans1D2" presStyleIdx="0" presStyleCnt="2"/>
      <dgm:spPr/>
    </dgm:pt>
    <dgm:pt modelId="{C59C4C17-868A-44B2-AD58-44A7B2BCA7A1}" type="pres">
      <dgm:prSet presAssocID="{23240C7B-F374-47AA-B6A4-B8045205774E}" presName="hierRoot2" presStyleCnt="0">
        <dgm:presLayoutVars>
          <dgm:hierBranch val="init"/>
        </dgm:presLayoutVars>
      </dgm:prSet>
      <dgm:spPr/>
    </dgm:pt>
    <dgm:pt modelId="{1B68EB5C-76FE-4385-B8F3-C324F493D1FF}" type="pres">
      <dgm:prSet presAssocID="{23240C7B-F374-47AA-B6A4-B8045205774E}" presName="rootComposite" presStyleCnt="0"/>
      <dgm:spPr/>
    </dgm:pt>
    <dgm:pt modelId="{57ABFED4-D532-4B6D-B915-BC7EBA5419F2}" type="pres">
      <dgm:prSet presAssocID="{23240C7B-F374-47AA-B6A4-B8045205774E}" presName="rootText" presStyleLbl="node2" presStyleIdx="0" presStyleCnt="2">
        <dgm:presLayoutVars>
          <dgm:chPref val="3"/>
        </dgm:presLayoutVars>
      </dgm:prSet>
      <dgm:spPr/>
    </dgm:pt>
    <dgm:pt modelId="{37BA01A7-797B-464D-A0E4-CE4CB67BEAC0}" type="pres">
      <dgm:prSet presAssocID="{23240C7B-F374-47AA-B6A4-B8045205774E}" presName="rootConnector" presStyleLbl="node2" presStyleIdx="0" presStyleCnt="2"/>
      <dgm:spPr/>
    </dgm:pt>
    <dgm:pt modelId="{8A411D8B-271F-4681-88E6-0D36085B884B}" type="pres">
      <dgm:prSet presAssocID="{23240C7B-F374-47AA-B6A4-B8045205774E}" presName="hierChild4" presStyleCnt="0"/>
      <dgm:spPr/>
    </dgm:pt>
    <dgm:pt modelId="{6CF44A78-17DC-4735-A501-929FE320E67A}" type="pres">
      <dgm:prSet presAssocID="{23240C7B-F374-47AA-B6A4-B8045205774E}" presName="hierChild5" presStyleCnt="0"/>
      <dgm:spPr/>
    </dgm:pt>
    <dgm:pt modelId="{F0EF6D50-6394-440C-A03D-F1CA198088C7}" type="pres">
      <dgm:prSet presAssocID="{96C17C47-A605-46AE-8D13-D9B67D860038}" presName="Name37" presStyleLbl="parChTrans1D2" presStyleIdx="1" presStyleCnt="2"/>
      <dgm:spPr/>
    </dgm:pt>
    <dgm:pt modelId="{36C0B6AE-30EE-4C2E-9103-487BCB2B9D3E}" type="pres">
      <dgm:prSet presAssocID="{928BAEC5-B831-47C0-89B4-4EF0267367F7}" presName="hierRoot2" presStyleCnt="0">
        <dgm:presLayoutVars>
          <dgm:hierBranch val="init"/>
        </dgm:presLayoutVars>
      </dgm:prSet>
      <dgm:spPr/>
    </dgm:pt>
    <dgm:pt modelId="{F7599451-83A3-4DA1-A01E-DE44BC52DE6E}" type="pres">
      <dgm:prSet presAssocID="{928BAEC5-B831-47C0-89B4-4EF0267367F7}" presName="rootComposite" presStyleCnt="0"/>
      <dgm:spPr/>
    </dgm:pt>
    <dgm:pt modelId="{F80E3C6B-2DFE-488F-9441-899D7FB57946}" type="pres">
      <dgm:prSet presAssocID="{928BAEC5-B831-47C0-89B4-4EF0267367F7}" presName="rootText" presStyleLbl="node2" presStyleIdx="1" presStyleCnt="2">
        <dgm:presLayoutVars>
          <dgm:chPref val="3"/>
        </dgm:presLayoutVars>
      </dgm:prSet>
      <dgm:spPr/>
    </dgm:pt>
    <dgm:pt modelId="{A945ECB6-3F8E-4EB7-BC8F-5CAE3945F5B0}" type="pres">
      <dgm:prSet presAssocID="{928BAEC5-B831-47C0-89B4-4EF0267367F7}" presName="rootConnector" presStyleLbl="node2" presStyleIdx="1" presStyleCnt="2"/>
      <dgm:spPr/>
    </dgm:pt>
    <dgm:pt modelId="{54D33297-8BD5-46D4-B62E-E67631CCBF5D}" type="pres">
      <dgm:prSet presAssocID="{928BAEC5-B831-47C0-89B4-4EF0267367F7}" presName="hierChild4" presStyleCnt="0"/>
      <dgm:spPr/>
    </dgm:pt>
    <dgm:pt modelId="{23212C01-17E4-4F2C-8B97-A4A7619BBEC8}" type="pres">
      <dgm:prSet presAssocID="{928BAEC5-B831-47C0-89B4-4EF0267367F7}" presName="hierChild5" presStyleCnt="0"/>
      <dgm:spPr/>
    </dgm:pt>
    <dgm:pt modelId="{4EBA77F1-0C93-4438-8601-67E046C44A4E}" type="pres">
      <dgm:prSet presAssocID="{08286CDB-C451-4384-BC31-BC0AA07AC8BD}" presName="hierChild3" presStyleCnt="0"/>
      <dgm:spPr/>
    </dgm:pt>
  </dgm:ptLst>
  <dgm:cxnLst>
    <dgm:cxn modelId="{C1631B0C-DB0F-435E-AA3A-02E1EAC90A80}" srcId="{08286CDB-C451-4384-BC31-BC0AA07AC8BD}" destId="{23240C7B-F374-47AA-B6A4-B8045205774E}" srcOrd="0" destOrd="0" parTransId="{A178595D-6065-4CF4-8C8A-C33FAA55DDBE}" sibTransId="{33B60E33-E927-40AD-83F4-223F321D5E6F}"/>
    <dgm:cxn modelId="{FFA3860C-CA88-4864-BCB5-FAAE1C0FF8F1}" type="presOf" srcId="{72DB8D70-39A9-40BB-BCEF-2DA1E3CC784A}" destId="{05F7091C-E80B-4F86-9230-0DBEB68940E6}" srcOrd="0" destOrd="0" presId="urn:microsoft.com/office/officeart/2005/8/layout/orgChart1"/>
    <dgm:cxn modelId="{D8C72C11-5403-4F2E-9FBC-203F483614A1}" type="presOf" srcId="{928BAEC5-B831-47C0-89B4-4EF0267367F7}" destId="{F80E3C6B-2DFE-488F-9441-899D7FB57946}" srcOrd="0" destOrd="0" presId="urn:microsoft.com/office/officeart/2005/8/layout/orgChart1"/>
    <dgm:cxn modelId="{03FEE21A-724A-44F9-A967-E59D53CFEC6E}" type="presOf" srcId="{08286CDB-C451-4384-BC31-BC0AA07AC8BD}" destId="{E926EB62-D758-4242-9AB4-234103B179E9}" srcOrd="0" destOrd="0" presId="urn:microsoft.com/office/officeart/2005/8/layout/orgChart1"/>
    <dgm:cxn modelId="{A1BF852D-EB9A-47DC-9D05-DA56AD61A6F5}" type="presOf" srcId="{96C17C47-A605-46AE-8D13-D9B67D860038}" destId="{F0EF6D50-6394-440C-A03D-F1CA198088C7}" srcOrd="0" destOrd="0" presId="urn:microsoft.com/office/officeart/2005/8/layout/orgChart1"/>
    <dgm:cxn modelId="{B704545A-B799-4AF9-9AD8-00BB93A47268}" srcId="{08286CDB-C451-4384-BC31-BC0AA07AC8BD}" destId="{928BAEC5-B831-47C0-89B4-4EF0267367F7}" srcOrd="1" destOrd="0" parTransId="{96C17C47-A605-46AE-8D13-D9B67D860038}" sibTransId="{271559F1-C773-466B-A0F9-938D97787491}"/>
    <dgm:cxn modelId="{4297A09D-9F9F-40BE-AAF1-E0A5C0171E08}" type="presOf" srcId="{08286CDB-C451-4384-BC31-BC0AA07AC8BD}" destId="{76E18B31-92D6-45DF-99FC-1C071268EAEC}" srcOrd="1" destOrd="0" presId="urn:microsoft.com/office/officeart/2005/8/layout/orgChart1"/>
    <dgm:cxn modelId="{36606AAA-3EB0-414E-85E3-63F3240E2C48}" type="presOf" srcId="{928BAEC5-B831-47C0-89B4-4EF0267367F7}" destId="{A945ECB6-3F8E-4EB7-BC8F-5CAE3945F5B0}" srcOrd="1" destOrd="0" presId="urn:microsoft.com/office/officeart/2005/8/layout/orgChart1"/>
    <dgm:cxn modelId="{01F2E9B1-2EE2-48EB-8887-9561B15F965A}" type="presOf" srcId="{23240C7B-F374-47AA-B6A4-B8045205774E}" destId="{57ABFED4-D532-4B6D-B915-BC7EBA5419F2}" srcOrd="0" destOrd="0" presId="urn:microsoft.com/office/officeart/2005/8/layout/orgChart1"/>
    <dgm:cxn modelId="{F2D97AB4-F878-44CD-A768-3F0CDD919E94}" type="presOf" srcId="{A178595D-6065-4CF4-8C8A-C33FAA55DDBE}" destId="{801190FC-1363-437B-AC15-65B9178D0A8F}" srcOrd="0" destOrd="0" presId="urn:microsoft.com/office/officeart/2005/8/layout/orgChart1"/>
    <dgm:cxn modelId="{074633BB-CFC7-4D41-B575-BC0894317379}" type="presOf" srcId="{23240C7B-F374-47AA-B6A4-B8045205774E}" destId="{37BA01A7-797B-464D-A0E4-CE4CB67BEAC0}" srcOrd="1" destOrd="0" presId="urn:microsoft.com/office/officeart/2005/8/layout/orgChart1"/>
    <dgm:cxn modelId="{BC23BADE-1757-4E19-8D89-1DED54980F24}" srcId="{72DB8D70-39A9-40BB-BCEF-2DA1E3CC784A}" destId="{08286CDB-C451-4384-BC31-BC0AA07AC8BD}" srcOrd="0" destOrd="0" parTransId="{CF4883F1-4E0C-4B02-935D-C459166EF19C}" sibTransId="{A0D721F1-D71B-4FA0-BDDA-51A126AF1395}"/>
    <dgm:cxn modelId="{7081EB9B-6589-4907-AD7D-E4D587A68B26}" type="presParOf" srcId="{05F7091C-E80B-4F86-9230-0DBEB68940E6}" destId="{62B7E40F-C664-43E4-ABA9-8A1E14D59816}" srcOrd="0" destOrd="0" presId="urn:microsoft.com/office/officeart/2005/8/layout/orgChart1"/>
    <dgm:cxn modelId="{F1B135EC-2627-4CF8-8B64-BF8F37B43CF0}" type="presParOf" srcId="{62B7E40F-C664-43E4-ABA9-8A1E14D59816}" destId="{DAA3B135-3A6D-49C9-BE07-D356C5420CAF}" srcOrd="0" destOrd="0" presId="urn:microsoft.com/office/officeart/2005/8/layout/orgChart1"/>
    <dgm:cxn modelId="{4ABF0A78-6EF2-4343-8B36-E0D48581DFC4}" type="presParOf" srcId="{DAA3B135-3A6D-49C9-BE07-D356C5420CAF}" destId="{E926EB62-D758-4242-9AB4-234103B179E9}" srcOrd="0" destOrd="0" presId="urn:microsoft.com/office/officeart/2005/8/layout/orgChart1"/>
    <dgm:cxn modelId="{AD8CA090-8591-4076-B49E-EA701F88B0B9}" type="presParOf" srcId="{DAA3B135-3A6D-49C9-BE07-D356C5420CAF}" destId="{76E18B31-92D6-45DF-99FC-1C071268EAEC}" srcOrd="1" destOrd="0" presId="urn:microsoft.com/office/officeart/2005/8/layout/orgChart1"/>
    <dgm:cxn modelId="{60102F33-2F57-4413-869E-155AD73E31DF}" type="presParOf" srcId="{62B7E40F-C664-43E4-ABA9-8A1E14D59816}" destId="{1185BD50-D9C5-403C-B6DB-D2185AE1BC2D}" srcOrd="1" destOrd="0" presId="urn:microsoft.com/office/officeart/2005/8/layout/orgChart1"/>
    <dgm:cxn modelId="{F20D22BA-7B82-4EFD-9B2F-8ED0E92AD7ED}" type="presParOf" srcId="{1185BD50-D9C5-403C-B6DB-D2185AE1BC2D}" destId="{801190FC-1363-437B-AC15-65B9178D0A8F}" srcOrd="0" destOrd="0" presId="urn:microsoft.com/office/officeart/2005/8/layout/orgChart1"/>
    <dgm:cxn modelId="{419B465E-7B93-4F68-85B1-DA859D733DA7}" type="presParOf" srcId="{1185BD50-D9C5-403C-B6DB-D2185AE1BC2D}" destId="{C59C4C17-868A-44B2-AD58-44A7B2BCA7A1}" srcOrd="1" destOrd="0" presId="urn:microsoft.com/office/officeart/2005/8/layout/orgChart1"/>
    <dgm:cxn modelId="{1C80A37C-987A-4D56-AEB3-2B0C4FFD3686}" type="presParOf" srcId="{C59C4C17-868A-44B2-AD58-44A7B2BCA7A1}" destId="{1B68EB5C-76FE-4385-B8F3-C324F493D1FF}" srcOrd="0" destOrd="0" presId="urn:microsoft.com/office/officeart/2005/8/layout/orgChart1"/>
    <dgm:cxn modelId="{511480A5-9688-49C5-A0B1-3B45FEF4B472}" type="presParOf" srcId="{1B68EB5C-76FE-4385-B8F3-C324F493D1FF}" destId="{57ABFED4-D532-4B6D-B915-BC7EBA5419F2}" srcOrd="0" destOrd="0" presId="urn:microsoft.com/office/officeart/2005/8/layout/orgChart1"/>
    <dgm:cxn modelId="{4F487F25-5A0C-4C90-BA7C-7B78573E8511}" type="presParOf" srcId="{1B68EB5C-76FE-4385-B8F3-C324F493D1FF}" destId="{37BA01A7-797B-464D-A0E4-CE4CB67BEAC0}" srcOrd="1" destOrd="0" presId="urn:microsoft.com/office/officeart/2005/8/layout/orgChart1"/>
    <dgm:cxn modelId="{8851C485-D6DD-45F0-8B29-8D5711ED3586}" type="presParOf" srcId="{C59C4C17-868A-44B2-AD58-44A7B2BCA7A1}" destId="{8A411D8B-271F-4681-88E6-0D36085B884B}" srcOrd="1" destOrd="0" presId="urn:microsoft.com/office/officeart/2005/8/layout/orgChart1"/>
    <dgm:cxn modelId="{D1180672-2080-4E3F-A7FB-99E97979D9BB}" type="presParOf" srcId="{C59C4C17-868A-44B2-AD58-44A7B2BCA7A1}" destId="{6CF44A78-17DC-4735-A501-929FE320E67A}" srcOrd="2" destOrd="0" presId="urn:microsoft.com/office/officeart/2005/8/layout/orgChart1"/>
    <dgm:cxn modelId="{43F238B9-E91A-4E45-8166-58AA6D51FC70}" type="presParOf" srcId="{1185BD50-D9C5-403C-B6DB-D2185AE1BC2D}" destId="{F0EF6D50-6394-440C-A03D-F1CA198088C7}" srcOrd="2" destOrd="0" presId="urn:microsoft.com/office/officeart/2005/8/layout/orgChart1"/>
    <dgm:cxn modelId="{FB1821F5-CE62-408D-B89A-DEA17C6D840C}" type="presParOf" srcId="{1185BD50-D9C5-403C-B6DB-D2185AE1BC2D}" destId="{36C0B6AE-30EE-4C2E-9103-487BCB2B9D3E}" srcOrd="3" destOrd="0" presId="urn:microsoft.com/office/officeart/2005/8/layout/orgChart1"/>
    <dgm:cxn modelId="{A329070C-256E-4315-B7E0-9814FA8FC37B}" type="presParOf" srcId="{36C0B6AE-30EE-4C2E-9103-487BCB2B9D3E}" destId="{F7599451-83A3-4DA1-A01E-DE44BC52DE6E}" srcOrd="0" destOrd="0" presId="urn:microsoft.com/office/officeart/2005/8/layout/orgChart1"/>
    <dgm:cxn modelId="{4D94234F-3552-47F4-B50D-C1B0C06A75EF}" type="presParOf" srcId="{F7599451-83A3-4DA1-A01E-DE44BC52DE6E}" destId="{F80E3C6B-2DFE-488F-9441-899D7FB57946}" srcOrd="0" destOrd="0" presId="urn:microsoft.com/office/officeart/2005/8/layout/orgChart1"/>
    <dgm:cxn modelId="{EABF167B-B324-4FAE-822A-FF38D2F2F07C}" type="presParOf" srcId="{F7599451-83A3-4DA1-A01E-DE44BC52DE6E}" destId="{A945ECB6-3F8E-4EB7-BC8F-5CAE3945F5B0}" srcOrd="1" destOrd="0" presId="urn:microsoft.com/office/officeart/2005/8/layout/orgChart1"/>
    <dgm:cxn modelId="{B9FAB104-6418-4EE5-B498-56574DC06CAD}" type="presParOf" srcId="{36C0B6AE-30EE-4C2E-9103-487BCB2B9D3E}" destId="{54D33297-8BD5-46D4-B62E-E67631CCBF5D}" srcOrd="1" destOrd="0" presId="urn:microsoft.com/office/officeart/2005/8/layout/orgChart1"/>
    <dgm:cxn modelId="{09B8F946-98F9-4F5C-8FE3-270D22C24603}" type="presParOf" srcId="{36C0B6AE-30EE-4C2E-9103-487BCB2B9D3E}" destId="{23212C01-17E4-4F2C-8B97-A4A7619BBEC8}" srcOrd="2" destOrd="0" presId="urn:microsoft.com/office/officeart/2005/8/layout/orgChart1"/>
    <dgm:cxn modelId="{AF220A8F-E8B4-4021-B6BE-E3B9C38BDE15}" type="presParOf" srcId="{62B7E40F-C664-43E4-ABA9-8A1E14D59816}" destId="{4EBA77F1-0C93-4438-8601-67E046C44A4E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59DF96C-7E30-4CAF-BE5F-ECF60D11E8B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D879A9-D6C1-41C7-9BE1-1E0A454B4382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Personal Interest</a:t>
          </a:r>
        </a:p>
      </dgm:t>
    </dgm:pt>
    <dgm:pt modelId="{48DB5C08-9EF8-42DD-BF0C-2A986F770C8E}" type="parTrans" cxnId="{B849CBBA-F750-471D-B94F-F2001FD71FD1}">
      <dgm:prSet/>
      <dgm:spPr/>
      <dgm:t>
        <a:bodyPr/>
        <a:lstStyle/>
        <a:p>
          <a:endParaRPr lang="en-GB"/>
        </a:p>
      </dgm:t>
    </dgm:pt>
    <dgm:pt modelId="{F061116B-22F0-484E-B712-C8BA207C8933}" type="sibTrans" cxnId="{B849CBBA-F750-471D-B94F-F2001FD71FD1}">
      <dgm:prSet/>
      <dgm:spPr/>
      <dgm:t>
        <a:bodyPr/>
        <a:lstStyle/>
        <a:p>
          <a:endParaRPr lang="en-GB"/>
        </a:p>
      </dgm:t>
    </dgm:pt>
    <dgm:pt modelId="{35365E3D-4DDB-4049-891E-0BB4AB917B92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Recognition</a:t>
          </a:r>
        </a:p>
      </dgm:t>
    </dgm:pt>
    <dgm:pt modelId="{ECAA75F4-7C1B-478E-87DD-90640EB2CB46}" type="parTrans" cxnId="{F843ECAB-10C1-449B-9CF5-A08EF6BAA51C}">
      <dgm:prSet/>
      <dgm:spPr/>
      <dgm:t>
        <a:bodyPr/>
        <a:lstStyle/>
        <a:p>
          <a:endParaRPr lang="en-GB"/>
        </a:p>
      </dgm:t>
    </dgm:pt>
    <dgm:pt modelId="{803E2A3A-1E1E-4745-9D02-9596C7432129}" type="sibTrans" cxnId="{F843ECAB-10C1-449B-9CF5-A08EF6BAA51C}">
      <dgm:prSet/>
      <dgm:spPr/>
      <dgm:t>
        <a:bodyPr/>
        <a:lstStyle/>
        <a:p>
          <a:endParaRPr lang="en-GB"/>
        </a:p>
      </dgm:t>
    </dgm:pt>
    <dgm:pt modelId="{2D116682-0351-45A6-9A24-2BEF0FCF6537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Academic Support</a:t>
          </a:r>
        </a:p>
      </dgm:t>
    </dgm:pt>
    <dgm:pt modelId="{33113C44-8487-4423-8F81-D6607540C332}" type="parTrans" cxnId="{3E60A918-3118-44A3-BB35-6F41FDF70CA2}">
      <dgm:prSet/>
      <dgm:spPr/>
      <dgm:t>
        <a:bodyPr/>
        <a:lstStyle/>
        <a:p>
          <a:endParaRPr lang="en-GB"/>
        </a:p>
      </dgm:t>
    </dgm:pt>
    <dgm:pt modelId="{99DECDEC-5630-4EB8-8B39-502E28A86B53}" type="sibTrans" cxnId="{3E60A918-3118-44A3-BB35-6F41FDF70CA2}">
      <dgm:prSet/>
      <dgm:spPr/>
      <dgm:t>
        <a:bodyPr/>
        <a:lstStyle/>
        <a:p>
          <a:endParaRPr lang="en-GB"/>
        </a:p>
      </dgm:t>
    </dgm:pt>
    <dgm:pt modelId="{B0F182C1-688F-4DAA-BBD8-81F85B73DBC1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Learning</a:t>
          </a:r>
        </a:p>
      </dgm:t>
    </dgm:pt>
    <dgm:pt modelId="{C3BDBF80-5800-4671-84F3-944DC1780E26}" type="parTrans" cxnId="{2096C3E8-68BE-4016-8700-A7C3A7222D9F}">
      <dgm:prSet/>
      <dgm:spPr/>
      <dgm:t>
        <a:bodyPr/>
        <a:lstStyle/>
        <a:p>
          <a:endParaRPr lang="en-GB"/>
        </a:p>
      </dgm:t>
    </dgm:pt>
    <dgm:pt modelId="{2E513761-0B97-40DC-AE61-55E23C1395C1}" type="sibTrans" cxnId="{2096C3E8-68BE-4016-8700-A7C3A7222D9F}">
      <dgm:prSet/>
      <dgm:spPr/>
      <dgm:t>
        <a:bodyPr/>
        <a:lstStyle/>
        <a:p>
          <a:endParaRPr lang="en-GB"/>
        </a:p>
      </dgm:t>
    </dgm:pt>
    <dgm:pt modelId="{AE1E3FB5-493A-43C9-9DAC-897391A9FABE}" type="pres">
      <dgm:prSet presAssocID="{559DF96C-7E30-4CAF-BE5F-ECF60D11E8B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1BD1993-2BE7-41D1-9572-96B913FE5B32}" type="pres">
      <dgm:prSet presAssocID="{0FD879A9-D6C1-41C7-9BE1-1E0A454B4382}" presName="hierRoot1" presStyleCnt="0">
        <dgm:presLayoutVars>
          <dgm:hierBranch val="init"/>
        </dgm:presLayoutVars>
      </dgm:prSet>
      <dgm:spPr/>
    </dgm:pt>
    <dgm:pt modelId="{9B926576-BDA9-427E-BCCB-D661A83C574B}" type="pres">
      <dgm:prSet presAssocID="{0FD879A9-D6C1-41C7-9BE1-1E0A454B4382}" presName="rootComposite1" presStyleCnt="0"/>
      <dgm:spPr/>
    </dgm:pt>
    <dgm:pt modelId="{C19651E8-AFB8-4139-B1F0-3D9C9DBD6AFE}" type="pres">
      <dgm:prSet presAssocID="{0FD879A9-D6C1-41C7-9BE1-1E0A454B4382}" presName="rootText1" presStyleLbl="node0" presStyleIdx="0" presStyleCnt="1">
        <dgm:presLayoutVars>
          <dgm:chPref val="3"/>
        </dgm:presLayoutVars>
      </dgm:prSet>
      <dgm:spPr/>
    </dgm:pt>
    <dgm:pt modelId="{57DE292F-1C0C-4267-8D7F-5070B4CC6F24}" type="pres">
      <dgm:prSet presAssocID="{0FD879A9-D6C1-41C7-9BE1-1E0A454B4382}" presName="rootConnector1" presStyleLbl="node1" presStyleIdx="0" presStyleCnt="0"/>
      <dgm:spPr/>
    </dgm:pt>
    <dgm:pt modelId="{25B5EDC7-41D4-46D5-AEC0-FD21925C92E6}" type="pres">
      <dgm:prSet presAssocID="{0FD879A9-D6C1-41C7-9BE1-1E0A454B4382}" presName="hierChild2" presStyleCnt="0"/>
      <dgm:spPr/>
    </dgm:pt>
    <dgm:pt modelId="{6CF81581-C58A-438F-9545-1386C3119FCF}" type="pres">
      <dgm:prSet presAssocID="{ECAA75F4-7C1B-478E-87DD-90640EB2CB46}" presName="Name37" presStyleLbl="parChTrans1D2" presStyleIdx="0" presStyleCnt="3"/>
      <dgm:spPr/>
    </dgm:pt>
    <dgm:pt modelId="{6DD6A212-3EF0-48C4-87DA-06B2529D8CBC}" type="pres">
      <dgm:prSet presAssocID="{35365E3D-4DDB-4049-891E-0BB4AB917B92}" presName="hierRoot2" presStyleCnt="0">
        <dgm:presLayoutVars>
          <dgm:hierBranch val="init"/>
        </dgm:presLayoutVars>
      </dgm:prSet>
      <dgm:spPr/>
    </dgm:pt>
    <dgm:pt modelId="{07F2CF87-4CD7-425A-AF2C-29EFD351018E}" type="pres">
      <dgm:prSet presAssocID="{35365E3D-4DDB-4049-891E-0BB4AB917B92}" presName="rootComposite" presStyleCnt="0"/>
      <dgm:spPr/>
    </dgm:pt>
    <dgm:pt modelId="{84C977C9-7F40-45B0-BBED-B3F32657D5AE}" type="pres">
      <dgm:prSet presAssocID="{35365E3D-4DDB-4049-891E-0BB4AB917B92}" presName="rootText" presStyleLbl="node2" presStyleIdx="0" presStyleCnt="3">
        <dgm:presLayoutVars>
          <dgm:chPref val="3"/>
        </dgm:presLayoutVars>
      </dgm:prSet>
      <dgm:spPr/>
    </dgm:pt>
    <dgm:pt modelId="{72ACCA80-2595-4D82-8EFA-2AC0AF159583}" type="pres">
      <dgm:prSet presAssocID="{35365E3D-4DDB-4049-891E-0BB4AB917B92}" presName="rootConnector" presStyleLbl="node2" presStyleIdx="0" presStyleCnt="3"/>
      <dgm:spPr/>
    </dgm:pt>
    <dgm:pt modelId="{1875CC9A-43B2-4E74-80A6-DE9BB6BB6248}" type="pres">
      <dgm:prSet presAssocID="{35365E3D-4DDB-4049-891E-0BB4AB917B92}" presName="hierChild4" presStyleCnt="0"/>
      <dgm:spPr/>
    </dgm:pt>
    <dgm:pt modelId="{46CA815E-82D2-437B-B5F1-8BDF5F332021}" type="pres">
      <dgm:prSet presAssocID="{35365E3D-4DDB-4049-891E-0BB4AB917B92}" presName="hierChild5" presStyleCnt="0"/>
      <dgm:spPr/>
    </dgm:pt>
    <dgm:pt modelId="{7A3B3B89-63C9-4890-8918-19C2A6592865}" type="pres">
      <dgm:prSet presAssocID="{33113C44-8487-4423-8F81-D6607540C332}" presName="Name37" presStyleLbl="parChTrans1D2" presStyleIdx="1" presStyleCnt="3"/>
      <dgm:spPr/>
    </dgm:pt>
    <dgm:pt modelId="{BE648740-640E-481E-8747-A9F587EBC9B8}" type="pres">
      <dgm:prSet presAssocID="{2D116682-0351-45A6-9A24-2BEF0FCF6537}" presName="hierRoot2" presStyleCnt="0">
        <dgm:presLayoutVars>
          <dgm:hierBranch val="init"/>
        </dgm:presLayoutVars>
      </dgm:prSet>
      <dgm:spPr/>
    </dgm:pt>
    <dgm:pt modelId="{0A014455-25F2-44A2-B3CC-454A152A7BFA}" type="pres">
      <dgm:prSet presAssocID="{2D116682-0351-45A6-9A24-2BEF0FCF6537}" presName="rootComposite" presStyleCnt="0"/>
      <dgm:spPr/>
    </dgm:pt>
    <dgm:pt modelId="{D3D91270-D295-4AFF-97AB-C8481369A753}" type="pres">
      <dgm:prSet presAssocID="{2D116682-0351-45A6-9A24-2BEF0FCF6537}" presName="rootText" presStyleLbl="node2" presStyleIdx="1" presStyleCnt="3">
        <dgm:presLayoutVars>
          <dgm:chPref val="3"/>
        </dgm:presLayoutVars>
      </dgm:prSet>
      <dgm:spPr/>
    </dgm:pt>
    <dgm:pt modelId="{DBE1DCD9-7655-4C19-BE68-B6E771707E29}" type="pres">
      <dgm:prSet presAssocID="{2D116682-0351-45A6-9A24-2BEF0FCF6537}" presName="rootConnector" presStyleLbl="node2" presStyleIdx="1" presStyleCnt="3"/>
      <dgm:spPr/>
    </dgm:pt>
    <dgm:pt modelId="{707ABD97-4C7D-401F-8E5D-90BB69B92E4D}" type="pres">
      <dgm:prSet presAssocID="{2D116682-0351-45A6-9A24-2BEF0FCF6537}" presName="hierChild4" presStyleCnt="0"/>
      <dgm:spPr/>
    </dgm:pt>
    <dgm:pt modelId="{0D2CC9E0-0924-42AB-8467-E889A6DA4C20}" type="pres">
      <dgm:prSet presAssocID="{2D116682-0351-45A6-9A24-2BEF0FCF6537}" presName="hierChild5" presStyleCnt="0"/>
      <dgm:spPr/>
    </dgm:pt>
    <dgm:pt modelId="{F35ED80C-C655-4549-8010-EA3EF2A1D2CC}" type="pres">
      <dgm:prSet presAssocID="{C3BDBF80-5800-4671-84F3-944DC1780E26}" presName="Name37" presStyleLbl="parChTrans1D2" presStyleIdx="2" presStyleCnt="3"/>
      <dgm:spPr/>
    </dgm:pt>
    <dgm:pt modelId="{887D7296-9047-405E-B532-4614B7D6D390}" type="pres">
      <dgm:prSet presAssocID="{B0F182C1-688F-4DAA-BBD8-81F85B73DBC1}" presName="hierRoot2" presStyleCnt="0">
        <dgm:presLayoutVars>
          <dgm:hierBranch val="init"/>
        </dgm:presLayoutVars>
      </dgm:prSet>
      <dgm:spPr/>
    </dgm:pt>
    <dgm:pt modelId="{F388EED6-6FED-4B00-A700-44DA7A6F9728}" type="pres">
      <dgm:prSet presAssocID="{B0F182C1-688F-4DAA-BBD8-81F85B73DBC1}" presName="rootComposite" presStyleCnt="0"/>
      <dgm:spPr/>
    </dgm:pt>
    <dgm:pt modelId="{278C429D-4829-4A2C-89B0-F5CB87B573D1}" type="pres">
      <dgm:prSet presAssocID="{B0F182C1-688F-4DAA-BBD8-81F85B73DBC1}" presName="rootText" presStyleLbl="node2" presStyleIdx="2" presStyleCnt="3">
        <dgm:presLayoutVars>
          <dgm:chPref val="3"/>
        </dgm:presLayoutVars>
      </dgm:prSet>
      <dgm:spPr/>
    </dgm:pt>
    <dgm:pt modelId="{81E4FEE3-1F8C-49A0-B1F0-DEF9679D7144}" type="pres">
      <dgm:prSet presAssocID="{B0F182C1-688F-4DAA-BBD8-81F85B73DBC1}" presName="rootConnector" presStyleLbl="node2" presStyleIdx="2" presStyleCnt="3"/>
      <dgm:spPr/>
    </dgm:pt>
    <dgm:pt modelId="{12673596-615D-4092-817F-2A94C6F154C9}" type="pres">
      <dgm:prSet presAssocID="{B0F182C1-688F-4DAA-BBD8-81F85B73DBC1}" presName="hierChild4" presStyleCnt="0"/>
      <dgm:spPr/>
    </dgm:pt>
    <dgm:pt modelId="{C2D8E54E-F5BD-45F9-A083-C99098892B2F}" type="pres">
      <dgm:prSet presAssocID="{B0F182C1-688F-4DAA-BBD8-81F85B73DBC1}" presName="hierChild5" presStyleCnt="0"/>
      <dgm:spPr/>
    </dgm:pt>
    <dgm:pt modelId="{D0D85417-F9E2-47B1-96E2-4449C64AC66C}" type="pres">
      <dgm:prSet presAssocID="{0FD879A9-D6C1-41C7-9BE1-1E0A454B4382}" presName="hierChild3" presStyleCnt="0"/>
      <dgm:spPr/>
    </dgm:pt>
  </dgm:ptLst>
  <dgm:cxnLst>
    <dgm:cxn modelId="{3E60A918-3118-44A3-BB35-6F41FDF70CA2}" srcId="{0FD879A9-D6C1-41C7-9BE1-1E0A454B4382}" destId="{2D116682-0351-45A6-9A24-2BEF0FCF6537}" srcOrd="1" destOrd="0" parTransId="{33113C44-8487-4423-8F81-D6607540C332}" sibTransId="{99DECDEC-5630-4EB8-8B39-502E28A86B53}"/>
    <dgm:cxn modelId="{AA31C534-3C26-4239-980C-C42D0080EA82}" type="presOf" srcId="{35365E3D-4DDB-4049-891E-0BB4AB917B92}" destId="{72ACCA80-2595-4D82-8EFA-2AC0AF159583}" srcOrd="1" destOrd="0" presId="urn:microsoft.com/office/officeart/2005/8/layout/orgChart1"/>
    <dgm:cxn modelId="{153D1542-DCD5-4F5F-9551-1B4DB4DA93B2}" type="presOf" srcId="{ECAA75F4-7C1B-478E-87DD-90640EB2CB46}" destId="{6CF81581-C58A-438F-9545-1386C3119FCF}" srcOrd="0" destOrd="0" presId="urn:microsoft.com/office/officeart/2005/8/layout/orgChart1"/>
    <dgm:cxn modelId="{B2505C86-8E68-45FF-B235-A6D927E061F8}" type="presOf" srcId="{35365E3D-4DDB-4049-891E-0BB4AB917B92}" destId="{84C977C9-7F40-45B0-BBED-B3F32657D5AE}" srcOrd="0" destOrd="0" presId="urn:microsoft.com/office/officeart/2005/8/layout/orgChart1"/>
    <dgm:cxn modelId="{66383C98-3CD7-4ACD-88F0-4E2192D08FDA}" type="presOf" srcId="{0FD879A9-D6C1-41C7-9BE1-1E0A454B4382}" destId="{C19651E8-AFB8-4139-B1F0-3D9C9DBD6AFE}" srcOrd="0" destOrd="0" presId="urn:microsoft.com/office/officeart/2005/8/layout/orgChart1"/>
    <dgm:cxn modelId="{F843ECAB-10C1-449B-9CF5-A08EF6BAA51C}" srcId="{0FD879A9-D6C1-41C7-9BE1-1E0A454B4382}" destId="{35365E3D-4DDB-4049-891E-0BB4AB917B92}" srcOrd="0" destOrd="0" parTransId="{ECAA75F4-7C1B-478E-87DD-90640EB2CB46}" sibTransId="{803E2A3A-1E1E-4745-9D02-9596C7432129}"/>
    <dgm:cxn modelId="{F90FD5B3-B51C-47BC-808C-0D12234EBA88}" type="presOf" srcId="{B0F182C1-688F-4DAA-BBD8-81F85B73DBC1}" destId="{81E4FEE3-1F8C-49A0-B1F0-DEF9679D7144}" srcOrd="1" destOrd="0" presId="urn:microsoft.com/office/officeart/2005/8/layout/orgChart1"/>
    <dgm:cxn modelId="{4B3F14B5-C38E-49FB-BEB8-0AC57BC9FE9E}" type="presOf" srcId="{B0F182C1-688F-4DAA-BBD8-81F85B73DBC1}" destId="{278C429D-4829-4A2C-89B0-F5CB87B573D1}" srcOrd="0" destOrd="0" presId="urn:microsoft.com/office/officeart/2005/8/layout/orgChart1"/>
    <dgm:cxn modelId="{2A63CAB6-1CC4-45C8-A86B-9493299924C1}" type="presOf" srcId="{2D116682-0351-45A6-9A24-2BEF0FCF6537}" destId="{D3D91270-D295-4AFF-97AB-C8481369A753}" srcOrd="0" destOrd="0" presId="urn:microsoft.com/office/officeart/2005/8/layout/orgChart1"/>
    <dgm:cxn modelId="{B849CBBA-F750-471D-B94F-F2001FD71FD1}" srcId="{559DF96C-7E30-4CAF-BE5F-ECF60D11E8B7}" destId="{0FD879A9-D6C1-41C7-9BE1-1E0A454B4382}" srcOrd="0" destOrd="0" parTransId="{48DB5C08-9EF8-42DD-BF0C-2A986F770C8E}" sibTransId="{F061116B-22F0-484E-B712-C8BA207C8933}"/>
    <dgm:cxn modelId="{EE3975CD-B1DE-4BEA-A623-76826961FA6E}" type="presOf" srcId="{C3BDBF80-5800-4671-84F3-944DC1780E26}" destId="{F35ED80C-C655-4549-8010-EA3EF2A1D2CC}" srcOrd="0" destOrd="0" presId="urn:microsoft.com/office/officeart/2005/8/layout/orgChart1"/>
    <dgm:cxn modelId="{B68F3CD3-AFDF-4B20-AF5B-045B547E7692}" type="presOf" srcId="{2D116682-0351-45A6-9A24-2BEF0FCF6537}" destId="{DBE1DCD9-7655-4C19-BE68-B6E771707E29}" srcOrd="1" destOrd="0" presId="urn:microsoft.com/office/officeart/2005/8/layout/orgChart1"/>
    <dgm:cxn modelId="{6C8E7DD4-E39A-4035-9FC2-49ADD2031FBB}" type="presOf" srcId="{33113C44-8487-4423-8F81-D6607540C332}" destId="{7A3B3B89-63C9-4890-8918-19C2A6592865}" srcOrd="0" destOrd="0" presId="urn:microsoft.com/office/officeart/2005/8/layout/orgChart1"/>
    <dgm:cxn modelId="{2096C3E8-68BE-4016-8700-A7C3A7222D9F}" srcId="{0FD879A9-D6C1-41C7-9BE1-1E0A454B4382}" destId="{B0F182C1-688F-4DAA-BBD8-81F85B73DBC1}" srcOrd="2" destOrd="0" parTransId="{C3BDBF80-5800-4671-84F3-944DC1780E26}" sibTransId="{2E513761-0B97-40DC-AE61-55E23C1395C1}"/>
    <dgm:cxn modelId="{25CF59E9-BB08-48DD-B7BF-96782DFB7F2E}" type="presOf" srcId="{559DF96C-7E30-4CAF-BE5F-ECF60D11E8B7}" destId="{AE1E3FB5-493A-43C9-9DAC-897391A9FABE}" srcOrd="0" destOrd="0" presId="urn:microsoft.com/office/officeart/2005/8/layout/orgChart1"/>
    <dgm:cxn modelId="{34FFBFFA-001C-4A3F-A4C6-A77C3D951625}" type="presOf" srcId="{0FD879A9-D6C1-41C7-9BE1-1E0A454B4382}" destId="{57DE292F-1C0C-4267-8D7F-5070B4CC6F24}" srcOrd="1" destOrd="0" presId="urn:microsoft.com/office/officeart/2005/8/layout/orgChart1"/>
    <dgm:cxn modelId="{BE8DFC35-1A54-4672-BB74-7F30EAB49018}" type="presParOf" srcId="{AE1E3FB5-493A-43C9-9DAC-897391A9FABE}" destId="{21BD1993-2BE7-41D1-9572-96B913FE5B32}" srcOrd="0" destOrd="0" presId="urn:microsoft.com/office/officeart/2005/8/layout/orgChart1"/>
    <dgm:cxn modelId="{50E7EB78-79A3-4878-A1AF-DBD085A072DE}" type="presParOf" srcId="{21BD1993-2BE7-41D1-9572-96B913FE5B32}" destId="{9B926576-BDA9-427E-BCCB-D661A83C574B}" srcOrd="0" destOrd="0" presId="urn:microsoft.com/office/officeart/2005/8/layout/orgChart1"/>
    <dgm:cxn modelId="{497196DB-09E2-44BA-86A8-6A895EAEB8BF}" type="presParOf" srcId="{9B926576-BDA9-427E-BCCB-D661A83C574B}" destId="{C19651E8-AFB8-4139-B1F0-3D9C9DBD6AFE}" srcOrd="0" destOrd="0" presId="urn:microsoft.com/office/officeart/2005/8/layout/orgChart1"/>
    <dgm:cxn modelId="{68378418-1E8D-42BD-8316-6C473D4E07EB}" type="presParOf" srcId="{9B926576-BDA9-427E-BCCB-D661A83C574B}" destId="{57DE292F-1C0C-4267-8D7F-5070B4CC6F24}" srcOrd="1" destOrd="0" presId="urn:microsoft.com/office/officeart/2005/8/layout/orgChart1"/>
    <dgm:cxn modelId="{95BF54D7-AC3D-4974-90A9-AA4BEB47E3DE}" type="presParOf" srcId="{21BD1993-2BE7-41D1-9572-96B913FE5B32}" destId="{25B5EDC7-41D4-46D5-AEC0-FD21925C92E6}" srcOrd="1" destOrd="0" presId="urn:microsoft.com/office/officeart/2005/8/layout/orgChart1"/>
    <dgm:cxn modelId="{1602D3CA-79E3-4DC1-903F-279FB442DFE4}" type="presParOf" srcId="{25B5EDC7-41D4-46D5-AEC0-FD21925C92E6}" destId="{6CF81581-C58A-438F-9545-1386C3119FCF}" srcOrd="0" destOrd="0" presId="urn:microsoft.com/office/officeart/2005/8/layout/orgChart1"/>
    <dgm:cxn modelId="{70172707-B4E4-4017-B3C9-516147A7AD0D}" type="presParOf" srcId="{25B5EDC7-41D4-46D5-AEC0-FD21925C92E6}" destId="{6DD6A212-3EF0-48C4-87DA-06B2529D8CBC}" srcOrd="1" destOrd="0" presId="urn:microsoft.com/office/officeart/2005/8/layout/orgChart1"/>
    <dgm:cxn modelId="{2FBBEE7D-738F-419D-872E-BD11344A99AF}" type="presParOf" srcId="{6DD6A212-3EF0-48C4-87DA-06B2529D8CBC}" destId="{07F2CF87-4CD7-425A-AF2C-29EFD351018E}" srcOrd="0" destOrd="0" presId="urn:microsoft.com/office/officeart/2005/8/layout/orgChart1"/>
    <dgm:cxn modelId="{CE8072B4-25FA-456A-A9CC-9B12F211ADAE}" type="presParOf" srcId="{07F2CF87-4CD7-425A-AF2C-29EFD351018E}" destId="{84C977C9-7F40-45B0-BBED-B3F32657D5AE}" srcOrd="0" destOrd="0" presId="urn:microsoft.com/office/officeart/2005/8/layout/orgChart1"/>
    <dgm:cxn modelId="{C73F7544-D0DE-46C2-B72D-73E299B8F64C}" type="presParOf" srcId="{07F2CF87-4CD7-425A-AF2C-29EFD351018E}" destId="{72ACCA80-2595-4D82-8EFA-2AC0AF159583}" srcOrd="1" destOrd="0" presId="urn:microsoft.com/office/officeart/2005/8/layout/orgChart1"/>
    <dgm:cxn modelId="{C4210C95-DF66-4E51-A0BB-62E7DCD75222}" type="presParOf" srcId="{6DD6A212-3EF0-48C4-87DA-06B2529D8CBC}" destId="{1875CC9A-43B2-4E74-80A6-DE9BB6BB6248}" srcOrd="1" destOrd="0" presId="urn:microsoft.com/office/officeart/2005/8/layout/orgChart1"/>
    <dgm:cxn modelId="{6F38EA44-2F34-4C4F-9991-DA28AE2940C7}" type="presParOf" srcId="{6DD6A212-3EF0-48C4-87DA-06B2529D8CBC}" destId="{46CA815E-82D2-437B-B5F1-8BDF5F332021}" srcOrd="2" destOrd="0" presId="urn:microsoft.com/office/officeart/2005/8/layout/orgChart1"/>
    <dgm:cxn modelId="{657A7317-98FB-4EFD-83B7-1348C995F2C9}" type="presParOf" srcId="{25B5EDC7-41D4-46D5-AEC0-FD21925C92E6}" destId="{7A3B3B89-63C9-4890-8918-19C2A6592865}" srcOrd="2" destOrd="0" presId="urn:microsoft.com/office/officeart/2005/8/layout/orgChart1"/>
    <dgm:cxn modelId="{C0BFBF19-EEB9-4EC9-8951-DAD1883083D6}" type="presParOf" srcId="{25B5EDC7-41D4-46D5-AEC0-FD21925C92E6}" destId="{BE648740-640E-481E-8747-A9F587EBC9B8}" srcOrd="3" destOrd="0" presId="urn:microsoft.com/office/officeart/2005/8/layout/orgChart1"/>
    <dgm:cxn modelId="{D5B0DADD-F6C7-4E32-96C2-6E57B6436C45}" type="presParOf" srcId="{BE648740-640E-481E-8747-A9F587EBC9B8}" destId="{0A014455-25F2-44A2-B3CC-454A152A7BFA}" srcOrd="0" destOrd="0" presId="urn:microsoft.com/office/officeart/2005/8/layout/orgChart1"/>
    <dgm:cxn modelId="{5C4198B6-E9A3-4471-96DD-B7FFC863A8DC}" type="presParOf" srcId="{0A014455-25F2-44A2-B3CC-454A152A7BFA}" destId="{D3D91270-D295-4AFF-97AB-C8481369A753}" srcOrd="0" destOrd="0" presId="urn:microsoft.com/office/officeart/2005/8/layout/orgChart1"/>
    <dgm:cxn modelId="{F6D1252A-2C11-4055-97A7-4D8AA3DF6678}" type="presParOf" srcId="{0A014455-25F2-44A2-B3CC-454A152A7BFA}" destId="{DBE1DCD9-7655-4C19-BE68-B6E771707E29}" srcOrd="1" destOrd="0" presId="urn:microsoft.com/office/officeart/2005/8/layout/orgChart1"/>
    <dgm:cxn modelId="{4CE81399-2DD2-4CEF-9C6E-BCB92FB592FB}" type="presParOf" srcId="{BE648740-640E-481E-8747-A9F587EBC9B8}" destId="{707ABD97-4C7D-401F-8E5D-90BB69B92E4D}" srcOrd="1" destOrd="0" presId="urn:microsoft.com/office/officeart/2005/8/layout/orgChart1"/>
    <dgm:cxn modelId="{7A39C4C6-6306-42CA-AD57-AF51F0067D85}" type="presParOf" srcId="{BE648740-640E-481E-8747-A9F587EBC9B8}" destId="{0D2CC9E0-0924-42AB-8467-E889A6DA4C20}" srcOrd="2" destOrd="0" presId="urn:microsoft.com/office/officeart/2005/8/layout/orgChart1"/>
    <dgm:cxn modelId="{D43202DA-8B41-4589-8349-13938ECE3793}" type="presParOf" srcId="{25B5EDC7-41D4-46D5-AEC0-FD21925C92E6}" destId="{F35ED80C-C655-4549-8010-EA3EF2A1D2CC}" srcOrd="4" destOrd="0" presId="urn:microsoft.com/office/officeart/2005/8/layout/orgChart1"/>
    <dgm:cxn modelId="{F2D055A5-C69E-4A2E-81B9-16CDD8FF26A5}" type="presParOf" srcId="{25B5EDC7-41D4-46D5-AEC0-FD21925C92E6}" destId="{887D7296-9047-405E-B532-4614B7D6D390}" srcOrd="5" destOrd="0" presId="urn:microsoft.com/office/officeart/2005/8/layout/orgChart1"/>
    <dgm:cxn modelId="{51CB8875-1921-4D56-86DA-76F2A819FF82}" type="presParOf" srcId="{887D7296-9047-405E-B532-4614B7D6D390}" destId="{F388EED6-6FED-4B00-A700-44DA7A6F9728}" srcOrd="0" destOrd="0" presId="urn:microsoft.com/office/officeart/2005/8/layout/orgChart1"/>
    <dgm:cxn modelId="{7FDB7754-7232-4DDB-B61E-78ABE7446F38}" type="presParOf" srcId="{F388EED6-6FED-4B00-A700-44DA7A6F9728}" destId="{278C429D-4829-4A2C-89B0-F5CB87B573D1}" srcOrd="0" destOrd="0" presId="urn:microsoft.com/office/officeart/2005/8/layout/orgChart1"/>
    <dgm:cxn modelId="{F10834E5-A69A-4855-84FD-805E5896A2BC}" type="presParOf" srcId="{F388EED6-6FED-4B00-A700-44DA7A6F9728}" destId="{81E4FEE3-1F8C-49A0-B1F0-DEF9679D7144}" srcOrd="1" destOrd="0" presId="urn:microsoft.com/office/officeart/2005/8/layout/orgChart1"/>
    <dgm:cxn modelId="{14785A12-8B45-4C54-ACC6-6E3AE354354B}" type="presParOf" srcId="{887D7296-9047-405E-B532-4614B7D6D390}" destId="{12673596-615D-4092-817F-2A94C6F154C9}" srcOrd="1" destOrd="0" presId="urn:microsoft.com/office/officeart/2005/8/layout/orgChart1"/>
    <dgm:cxn modelId="{FB776698-E85B-42E2-B292-FFC1C7C0EE06}" type="presParOf" srcId="{887D7296-9047-405E-B532-4614B7D6D390}" destId="{C2D8E54E-F5BD-45F9-A083-C99098892B2F}" srcOrd="2" destOrd="0" presId="urn:microsoft.com/office/officeart/2005/8/layout/orgChart1"/>
    <dgm:cxn modelId="{45F6CE62-5467-4E95-99C7-B54CD76E5C7E}" type="presParOf" srcId="{21BD1993-2BE7-41D1-9572-96B913FE5B32}" destId="{D0D85417-F9E2-47B1-96E2-4449C64AC66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9DF96C-7E30-4CAF-BE5F-ECF60D11E8B7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FD879A9-D6C1-41C7-9BE1-1E0A454B4382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Personal Interest</a:t>
          </a:r>
        </a:p>
      </dgm:t>
    </dgm:pt>
    <dgm:pt modelId="{48DB5C08-9EF8-42DD-BF0C-2A986F770C8E}" type="parTrans" cxnId="{B849CBBA-F750-471D-B94F-F2001FD71FD1}">
      <dgm:prSet/>
      <dgm:spPr/>
      <dgm:t>
        <a:bodyPr/>
        <a:lstStyle/>
        <a:p>
          <a:endParaRPr lang="en-GB"/>
        </a:p>
      </dgm:t>
    </dgm:pt>
    <dgm:pt modelId="{F061116B-22F0-484E-B712-C8BA207C8933}" type="sibTrans" cxnId="{B849CBBA-F750-471D-B94F-F2001FD71FD1}">
      <dgm:prSet/>
      <dgm:spPr/>
      <dgm:t>
        <a:bodyPr/>
        <a:lstStyle/>
        <a:p>
          <a:endParaRPr lang="en-GB"/>
        </a:p>
      </dgm:t>
    </dgm:pt>
    <dgm:pt modelId="{35365E3D-4DDB-4049-891E-0BB4AB917B92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Recognition</a:t>
          </a:r>
        </a:p>
      </dgm:t>
    </dgm:pt>
    <dgm:pt modelId="{ECAA75F4-7C1B-478E-87DD-90640EB2CB46}" type="parTrans" cxnId="{F843ECAB-10C1-449B-9CF5-A08EF6BAA51C}">
      <dgm:prSet/>
      <dgm:spPr/>
      <dgm:t>
        <a:bodyPr/>
        <a:lstStyle/>
        <a:p>
          <a:endParaRPr lang="en-GB"/>
        </a:p>
      </dgm:t>
    </dgm:pt>
    <dgm:pt modelId="{803E2A3A-1E1E-4745-9D02-9596C7432129}" type="sibTrans" cxnId="{F843ECAB-10C1-449B-9CF5-A08EF6BAA51C}">
      <dgm:prSet/>
      <dgm:spPr/>
      <dgm:t>
        <a:bodyPr/>
        <a:lstStyle/>
        <a:p>
          <a:endParaRPr lang="en-GB"/>
        </a:p>
      </dgm:t>
    </dgm:pt>
    <dgm:pt modelId="{2D116682-0351-45A6-9A24-2BEF0FCF6537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Academic Support</a:t>
          </a:r>
        </a:p>
      </dgm:t>
    </dgm:pt>
    <dgm:pt modelId="{33113C44-8487-4423-8F81-D6607540C332}" type="parTrans" cxnId="{3E60A918-3118-44A3-BB35-6F41FDF70CA2}">
      <dgm:prSet/>
      <dgm:spPr/>
      <dgm:t>
        <a:bodyPr/>
        <a:lstStyle/>
        <a:p>
          <a:endParaRPr lang="en-GB"/>
        </a:p>
      </dgm:t>
    </dgm:pt>
    <dgm:pt modelId="{99DECDEC-5630-4EB8-8B39-502E28A86B53}" type="sibTrans" cxnId="{3E60A918-3118-44A3-BB35-6F41FDF70CA2}">
      <dgm:prSet/>
      <dgm:spPr/>
      <dgm:t>
        <a:bodyPr/>
        <a:lstStyle/>
        <a:p>
          <a:endParaRPr lang="en-GB"/>
        </a:p>
      </dgm:t>
    </dgm:pt>
    <dgm:pt modelId="{B0F182C1-688F-4DAA-BBD8-81F85B73DBC1}">
      <dgm:prSet phldrT="[Text]"/>
      <dgm:spPr>
        <a:solidFill>
          <a:schemeClr val="accent1">
            <a:lumMod val="40000"/>
            <a:lumOff val="6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Learning</a:t>
          </a:r>
        </a:p>
      </dgm:t>
    </dgm:pt>
    <dgm:pt modelId="{C3BDBF80-5800-4671-84F3-944DC1780E26}" type="parTrans" cxnId="{2096C3E8-68BE-4016-8700-A7C3A7222D9F}">
      <dgm:prSet/>
      <dgm:spPr/>
      <dgm:t>
        <a:bodyPr/>
        <a:lstStyle/>
        <a:p>
          <a:endParaRPr lang="en-GB"/>
        </a:p>
      </dgm:t>
    </dgm:pt>
    <dgm:pt modelId="{2E513761-0B97-40DC-AE61-55E23C1395C1}" type="sibTrans" cxnId="{2096C3E8-68BE-4016-8700-A7C3A7222D9F}">
      <dgm:prSet/>
      <dgm:spPr/>
      <dgm:t>
        <a:bodyPr/>
        <a:lstStyle/>
        <a:p>
          <a:endParaRPr lang="en-GB"/>
        </a:p>
      </dgm:t>
    </dgm:pt>
    <dgm:pt modelId="{AE1E3FB5-493A-43C9-9DAC-897391A9FABE}" type="pres">
      <dgm:prSet presAssocID="{559DF96C-7E30-4CAF-BE5F-ECF60D11E8B7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21BD1993-2BE7-41D1-9572-96B913FE5B32}" type="pres">
      <dgm:prSet presAssocID="{0FD879A9-D6C1-41C7-9BE1-1E0A454B4382}" presName="hierRoot1" presStyleCnt="0">
        <dgm:presLayoutVars>
          <dgm:hierBranch val="init"/>
        </dgm:presLayoutVars>
      </dgm:prSet>
      <dgm:spPr/>
    </dgm:pt>
    <dgm:pt modelId="{9B926576-BDA9-427E-BCCB-D661A83C574B}" type="pres">
      <dgm:prSet presAssocID="{0FD879A9-D6C1-41C7-9BE1-1E0A454B4382}" presName="rootComposite1" presStyleCnt="0"/>
      <dgm:spPr/>
    </dgm:pt>
    <dgm:pt modelId="{C19651E8-AFB8-4139-B1F0-3D9C9DBD6AFE}" type="pres">
      <dgm:prSet presAssocID="{0FD879A9-D6C1-41C7-9BE1-1E0A454B4382}" presName="rootText1" presStyleLbl="node0" presStyleIdx="0" presStyleCnt="1">
        <dgm:presLayoutVars>
          <dgm:chPref val="3"/>
        </dgm:presLayoutVars>
      </dgm:prSet>
      <dgm:spPr/>
    </dgm:pt>
    <dgm:pt modelId="{57DE292F-1C0C-4267-8D7F-5070B4CC6F24}" type="pres">
      <dgm:prSet presAssocID="{0FD879A9-D6C1-41C7-9BE1-1E0A454B4382}" presName="rootConnector1" presStyleLbl="node1" presStyleIdx="0" presStyleCnt="0"/>
      <dgm:spPr/>
    </dgm:pt>
    <dgm:pt modelId="{25B5EDC7-41D4-46D5-AEC0-FD21925C92E6}" type="pres">
      <dgm:prSet presAssocID="{0FD879A9-D6C1-41C7-9BE1-1E0A454B4382}" presName="hierChild2" presStyleCnt="0"/>
      <dgm:spPr/>
    </dgm:pt>
    <dgm:pt modelId="{6CF81581-C58A-438F-9545-1386C3119FCF}" type="pres">
      <dgm:prSet presAssocID="{ECAA75F4-7C1B-478E-87DD-90640EB2CB46}" presName="Name37" presStyleLbl="parChTrans1D2" presStyleIdx="0" presStyleCnt="3"/>
      <dgm:spPr/>
    </dgm:pt>
    <dgm:pt modelId="{6DD6A212-3EF0-48C4-87DA-06B2529D8CBC}" type="pres">
      <dgm:prSet presAssocID="{35365E3D-4DDB-4049-891E-0BB4AB917B92}" presName="hierRoot2" presStyleCnt="0">
        <dgm:presLayoutVars>
          <dgm:hierBranch val="init"/>
        </dgm:presLayoutVars>
      </dgm:prSet>
      <dgm:spPr/>
    </dgm:pt>
    <dgm:pt modelId="{07F2CF87-4CD7-425A-AF2C-29EFD351018E}" type="pres">
      <dgm:prSet presAssocID="{35365E3D-4DDB-4049-891E-0BB4AB917B92}" presName="rootComposite" presStyleCnt="0"/>
      <dgm:spPr/>
    </dgm:pt>
    <dgm:pt modelId="{84C977C9-7F40-45B0-BBED-B3F32657D5AE}" type="pres">
      <dgm:prSet presAssocID="{35365E3D-4DDB-4049-891E-0BB4AB917B92}" presName="rootText" presStyleLbl="node2" presStyleIdx="0" presStyleCnt="3">
        <dgm:presLayoutVars>
          <dgm:chPref val="3"/>
        </dgm:presLayoutVars>
      </dgm:prSet>
      <dgm:spPr/>
    </dgm:pt>
    <dgm:pt modelId="{72ACCA80-2595-4D82-8EFA-2AC0AF159583}" type="pres">
      <dgm:prSet presAssocID="{35365E3D-4DDB-4049-891E-0BB4AB917B92}" presName="rootConnector" presStyleLbl="node2" presStyleIdx="0" presStyleCnt="3"/>
      <dgm:spPr/>
    </dgm:pt>
    <dgm:pt modelId="{1875CC9A-43B2-4E74-80A6-DE9BB6BB6248}" type="pres">
      <dgm:prSet presAssocID="{35365E3D-4DDB-4049-891E-0BB4AB917B92}" presName="hierChild4" presStyleCnt="0"/>
      <dgm:spPr/>
    </dgm:pt>
    <dgm:pt modelId="{46CA815E-82D2-437B-B5F1-8BDF5F332021}" type="pres">
      <dgm:prSet presAssocID="{35365E3D-4DDB-4049-891E-0BB4AB917B92}" presName="hierChild5" presStyleCnt="0"/>
      <dgm:spPr/>
    </dgm:pt>
    <dgm:pt modelId="{7A3B3B89-63C9-4890-8918-19C2A6592865}" type="pres">
      <dgm:prSet presAssocID="{33113C44-8487-4423-8F81-D6607540C332}" presName="Name37" presStyleLbl="parChTrans1D2" presStyleIdx="1" presStyleCnt="3"/>
      <dgm:spPr/>
    </dgm:pt>
    <dgm:pt modelId="{BE648740-640E-481E-8747-A9F587EBC9B8}" type="pres">
      <dgm:prSet presAssocID="{2D116682-0351-45A6-9A24-2BEF0FCF6537}" presName="hierRoot2" presStyleCnt="0">
        <dgm:presLayoutVars>
          <dgm:hierBranch val="init"/>
        </dgm:presLayoutVars>
      </dgm:prSet>
      <dgm:spPr/>
    </dgm:pt>
    <dgm:pt modelId="{0A014455-25F2-44A2-B3CC-454A152A7BFA}" type="pres">
      <dgm:prSet presAssocID="{2D116682-0351-45A6-9A24-2BEF0FCF6537}" presName="rootComposite" presStyleCnt="0"/>
      <dgm:spPr/>
    </dgm:pt>
    <dgm:pt modelId="{D3D91270-D295-4AFF-97AB-C8481369A753}" type="pres">
      <dgm:prSet presAssocID="{2D116682-0351-45A6-9A24-2BEF0FCF6537}" presName="rootText" presStyleLbl="node2" presStyleIdx="1" presStyleCnt="3">
        <dgm:presLayoutVars>
          <dgm:chPref val="3"/>
        </dgm:presLayoutVars>
      </dgm:prSet>
      <dgm:spPr/>
    </dgm:pt>
    <dgm:pt modelId="{DBE1DCD9-7655-4C19-BE68-B6E771707E29}" type="pres">
      <dgm:prSet presAssocID="{2D116682-0351-45A6-9A24-2BEF0FCF6537}" presName="rootConnector" presStyleLbl="node2" presStyleIdx="1" presStyleCnt="3"/>
      <dgm:spPr/>
    </dgm:pt>
    <dgm:pt modelId="{707ABD97-4C7D-401F-8E5D-90BB69B92E4D}" type="pres">
      <dgm:prSet presAssocID="{2D116682-0351-45A6-9A24-2BEF0FCF6537}" presName="hierChild4" presStyleCnt="0"/>
      <dgm:spPr/>
    </dgm:pt>
    <dgm:pt modelId="{0D2CC9E0-0924-42AB-8467-E889A6DA4C20}" type="pres">
      <dgm:prSet presAssocID="{2D116682-0351-45A6-9A24-2BEF0FCF6537}" presName="hierChild5" presStyleCnt="0"/>
      <dgm:spPr/>
    </dgm:pt>
    <dgm:pt modelId="{F35ED80C-C655-4549-8010-EA3EF2A1D2CC}" type="pres">
      <dgm:prSet presAssocID="{C3BDBF80-5800-4671-84F3-944DC1780E26}" presName="Name37" presStyleLbl="parChTrans1D2" presStyleIdx="2" presStyleCnt="3"/>
      <dgm:spPr/>
    </dgm:pt>
    <dgm:pt modelId="{887D7296-9047-405E-B532-4614B7D6D390}" type="pres">
      <dgm:prSet presAssocID="{B0F182C1-688F-4DAA-BBD8-81F85B73DBC1}" presName="hierRoot2" presStyleCnt="0">
        <dgm:presLayoutVars>
          <dgm:hierBranch val="init"/>
        </dgm:presLayoutVars>
      </dgm:prSet>
      <dgm:spPr/>
    </dgm:pt>
    <dgm:pt modelId="{F388EED6-6FED-4B00-A700-44DA7A6F9728}" type="pres">
      <dgm:prSet presAssocID="{B0F182C1-688F-4DAA-BBD8-81F85B73DBC1}" presName="rootComposite" presStyleCnt="0"/>
      <dgm:spPr/>
    </dgm:pt>
    <dgm:pt modelId="{278C429D-4829-4A2C-89B0-F5CB87B573D1}" type="pres">
      <dgm:prSet presAssocID="{B0F182C1-688F-4DAA-BBD8-81F85B73DBC1}" presName="rootText" presStyleLbl="node2" presStyleIdx="2" presStyleCnt="3">
        <dgm:presLayoutVars>
          <dgm:chPref val="3"/>
        </dgm:presLayoutVars>
      </dgm:prSet>
      <dgm:spPr/>
    </dgm:pt>
    <dgm:pt modelId="{81E4FEE3-1F8C-49A0-B1F0-DEF9679D7144}" type="pres">
      <dgm:prSet presAssocID="{B0F182C1-688F-4DAA-BBD8-81F85B73DBC1}" presName="rootConnector" presStyleLbl="node2" presStyleIdx="2" presStyleCnt="3"/>
      <dgm:spPr/>
    </dgm:pt>
    <dgm:pt modelId="{12673596-615D-4092-817F-2A94C6F154C9}" type="pres">
      <dgm:prSet presAssocID="{B0F182C1-688F-4DAA-BBD8-81F85B73DBC1}" presName="hierChild4" presStyleCnt="0"/>
      <dgm:spPr/>
    </dgm:pt>
    <dgm:pt modelId="{C2D8E54E-F5BD-45F9-A083-C99098892B2F}" type="pres">
      <dgm:prSet presAssocID="{B0F182C1-688F-4DAA-BBD8-81F85B73DBC1}" presName="hierChild5" presStyleCnt="0"/>
      <dgm:spPr/>
    </dgm:pt>
    <dgm:pt modelId="{D0D85417-F9E2-47B1-96E2-4449C64AC66C}" type="pres">
      <dgm:prSet presAssocID="{0FD879A9-D6C1-41C7-9BE1-1E0A454B4382}" presName="hierChild3" presStyleCnt="0"/>
      <dgm:spPr/>
    </dgm:pt>
  </dgm:ptLst>
  <dgm:cxnLst>
    <dgm:cxn modelId="{3E60A918-3118-44A3-BB35-6F41FDF70CA2}" srcId="{0FD879A9-D6C1-41C7-9BE1-1E0A454B4382}" destId="{2D116682-0351-45A6-9A24-2BEF0FCF6537}" srcOrd="1" destOrd="0" parTransId="{33113C44-8487-4423-8F81-D6607540C332}" sibTransId="{99DECDEC-5630-4EB8-8B39-502E28A86B53}"/>
    <dgm:cxn modelId="{AA31C534-3C26-4239-980C-C42D0080EA82}" type="presOf" srcId="{35365E3D-4DDB-4049-891E-0BB4AB917B92}" destId="{72ACCA80-2595-4D82-8EFA-2AC0AF159583}" srcOrd="1" destOrd="0" presId="urn:microsoft.com/office/officeart/2005/8/layout/orgChart1"/>
    <dgm:cxn modelId="{153D1542-DCD5-4F5F-9551-1B4DB4DA93B2}" type="presOf" srcId="{ECAA75F4-7C1B-478E-87DD-90640EB2CB46}" destId="{6CF81581-C58A-438F-9545-1386C3119FCF}" srcOrd="0" destOrd="0" presId="urn:microsoft.com/office/officeart/2005/8/layout/orgChart1"/>
    <dgm:cxn modelId="{B2505C86-8E68-45FF-B235-A6D927E061F8}" type="presOf" srcId="{35365E3D-4DDB-4049-891E-0BB4AB917B92}" destId="{84C977C9-7F40-45B0-BBED-B3F32657D5AE}" srcOrd="0" destOrd="0" presId="urn:microsoft.com/office/officeart/2005/8/layout/orgChart1"/>
    <dgm:cxn modelId="{66383C98-3CD7-4ACD-88F0-4E2192D08FDA}" type="presOf" srcId="{0FD879A9-D6C1-41C7-9BE1-1E0A454B4382}" destId="{C19651E8-AFB8-4139-B1F0-3D9C9DBD6AFE}" srcOrd="0" destOrd="0" presId="urn:microsoft.com/office/officeart/2005/8/layout/orgChart1"/>
    <dgm:cxn modelId="{F843ECAB-10C1-449B-9CF5-A08EF6BAA51C}" srcId="{0FD879A9-D6C1-41C7-9BE1-1E0A454B4382}" destId="{35365E3D-4DDB-4049-891E-0BB4AB917B92}" srcOrd="0" destOrd="0" parTransId="{ECAA75F4-7C1B-478E-87DD-90640EB2CB46}" sibTransId="{803E2A3A-1E1E-4745-9D02-9596C7432129}"/>
    <dgm:cxn modelId="{F90FD5B3-B51C-47BC-808C-0D12234EBA88}" type="presOf" srcId="{B0F182C1-688F-4DAA-BBD8-81F85B73DBC1}" destId="{81E4FEE3-1F8C-49A0-B1F0-DEF9679D7144}" srcOrd="1" destOrd="0" presId="urn:microsoft.com/office/officeart/2005/8/layout/orgChart1"/>
    <dgm:cxn modelId="{4B3F14B5-C38E-49FB-BEB8-0AC57BC9FE9E}" type="presOf" srcId="{B0F182C1-688F-4DAA-BBD8-81F85B73DBC1}" destId="{278C429D-4829-4A2C-89B0-F5CB87B573D1}" srcOrd="0" destOrd="0" presId="urn:microsoft.com/office/officeart/2005/8/layout/orgChart1"/>
    <dgm:cxn modelId="{2A63CAB6-1CC4-45C8-A86B-9493299924C1}" type="presOf" srcId="{2D116682-0351-45A6-9A24-2BEF0FCF6537}" destId="{D3D91270-D295-4AFF-97AB-C8481369A753}" srcOrd="0" destOrd="0" presId="urn:microsoft.com/office/officeart/2005/8/layout/orgChart1"/>
    <dgm:cxn modelId="{B849CBBA-F750-471D-B94F-F2001FD71FD1}" srcId="{559DF96C-7E30-4CAF-BE5F-ECF60D11E8B7}" destId="{0FD879A9-D6C1-41C7-9BE1-1E0A454B4382}" srcOrd="0" destOrd="0" parTransId="{48DB5C08-9EF8-42DD-BF0C-2A986F770C8E}" sibTransId="{F061116B-22F0-484E-B712-C8BA207C8933}"/>
    <dgm:cxn modelId="{EE3975CD-B1DE-4BEA-A623-76826961FA6E}" type="presOf" srcId="{C3BDBF80-5800-4671-84F3-944DC1780E26}" destId="{F35ED80C-C655-4549-8010-EA3EF2A1D2CC}" srcOrd="0" destOrd="0" presId="urn:microsoft.com/office/officeart/2005/8/layout/orgChart1"/>
    <dgm:cxn modelId="{B68F3CD3-AFDF-4B20-AF5B-045B547E7692}" type="presOf" srcId="{2D116682-0351-45A6-9A24-2BEF0FCF6537}" destId="{DBE1DCD9-7655-4C19-BE68-B6E771707E29}" srcOrd="1" destOrd="0" presId="urn:microsoft.com/office/officeart/2005/8/layout/orgChart1"/>
    <dgm:cxn modelId="{6C8E7DD4-E39A-4035-9FC2-49ADD2031FBB}" type="presOf" srcId="{33113C44-8487-4423-8F81-D6607540C332}" destId="{7A3B3B89-63C9-4890-8918-19C2A6592865}" srcOrd="0" destOrd="0" presId="urn:microsoft.com/office/officeart/2005/8/layout/orgChart1"/>
    <dgm:cxn modelId="{2096C3E8-68BE-4016-8700-A7C3A7222D9F}" srcId="{0FD879A9-D6C1-41C7-9BE1-1E0A454B4382}" destId="{B0F182C1-688F-4DAA-BBD8-81F85B73DBC1}" srcOrd="2" destOrd="0" parTransId="{C3BDBF80-5800-4671-84F3-944DC1780E26}" sibTransId="{2E513761-0B97-40DC-AE61-55E23C1395C1}"/>
    <dgm:cxn modelId="{25CF59E9-BB08-48DD-B7BF-96782DFB7F2E}" type="presOf" srcId="{559DF96C-7E30-4CAF-BE5F-ECF60D11E8B7}" destId="{AE1E3FB5-493A-43C9-9DAC-897391A9FABE}" srcOrd="0" destOrd="0" presId="urn:microsoft.com/office/officeart/2005/8/layout/orgChart1"/>
    <dgm:cxn modelId="{34FFBFFA-001C-4A3F-A4C6-A77C3D951625}" type="presOf" srcId="{0FD879A9-D6C1-41C7-9BE1-1E0A454B4382}" destId="{57DE292F-1C0C-4267-8D7F-5070B4CC6F24}" srcOrd="1" destOrd="0" presId="urn:microsoft.com/office/officeart/2005/8/layout/orgChart1"/>
    <dgm:cxn modelId="{BE8DFC35-1A54-4672-BB74-7F30EAB49018}" type="presParOf" srcId="{AE1E3FB5-493A-43C9-9DAC-897391A9FABE}" destId="{21BD1993-2BE7-41D1-9572-96B913FE5B32}" srcOrd="0" destOrd="0" presId="urn:microsoft.com/office/officeart/2005/8/layout/orgChart1"/>
    <dgm:cxn modelId="{50E7EB78-79A3-4878-A1AF-DBD085A072DE}" type="presParOf" srcId="{21BD1993-2BE7-41D1-9572-96B913FE5B32}" destId="{9B926576-BDA9-427E-BCCB-D661A83C574B}" srcOrd="0" destOrd="0" presId="urn:microsoft.com/office/officeart/2005/8/layout/orgChart1"/>
    <dgm:cxn modelId="{497196DB-09E2-44BA-86A8-6A895EAEB8BF}" type="presParOf" srcId="{9B926576-BDA9-427E-BCCB-D661A83C574B}" destId="{C19651E8-AFB8-4139-B1F0-3D9C9DBD6AFE}" srcOrd="0" destOrd="0" presId="urn:microsoft.com/office/officeart/2005/8/layout/orgChart1"/>
    <dgm:cxn modelId="{68378418-1E8D-42BD-8316-6C473D4E07EB}" type="presParOf" srcId="{9B926576-BDA9-427E-BCCB-D661A83C574B}" destId="{57DE292F-1C0C-4267-8D7F-5070B4CC6F24}" srcOrd="1" destOrd="0" presId="urn:microsoft.com/office/officeart/2005/8/layout/orgChart1"/>
    <dgm:cxn modelId="{95BF54D7-AC3D-4974-90A9-AA4BEB47E3DE}" type="presParOf" srcId="{21BD1993-2BE7-41D1-9572-96B913FE5B32}" destId="{25B5EDC7-41D4-46D5-AEC0-FD21925C92E6}" srcOrd="1" destOrd="0" presId="urn:microsoft.com/office/officeart/2005/8/layout/orgChart1"/>
    <dgm:cxn modelId="{1602D3CA-79E3-4DC1-903F-279FB442DFE4}" type="presParOf" srcId="{25B5EDC7-41D4-46D5-AEC0-FD21925C92E6}" destId="{6CF81581-C58A-438F-9545-1386C3119FCF}" srcOrd="0" destOrd="0" presId="urn:microsoft.com/office/officeart/2005/8/layout/orgChart1"/>
    <dgm:cxn modelId="{70172707-B4E4-4017-B3C9-516147A7AD0D}" type="presParOf" srcId="{25B5EDC7-41D4-46D5-AEC0-FD21925C92E6}" destId="{6DD6A212-3EF0-48C4-87DA-06B2529D8CBC}" srcOrd="1" destOrd="0" presId="urn:microsoft.com/office/officeart/2005/8/layout/orgChart1"/>
    <dgm:cxn modelId="{2FBBEE7D-738F-419D-872E-BD11344A99AF}" type="presParOf" srcId="{6DD6A212-3EF0-48C4-87DA-06B2529D8CBC}" destId="{07F2CF87-4CD7-425A-AF2C-29EFD351018E}" srcOrd="0" destOrd="0" presId="urn:microsoft.com/office/officeart/2005/8/layout/orgChart1"/>
    <dgm:cxn modelId="{CE8072B4-25FA-456A-A9CC-9B12F211ADAE}" type="presParOf" srcId="{07F2CF87-4CD7-425A-AF2C-29EFD351018E}" destId="{84C977C9-7F40-45B0-BBED-B3F32657D5AE}" srcOrd="0" destOrd="0" presId="urn:microsoft.com/office/officeart/2005/8/layout/orgChart1"/>
    <dgm:cxn modelId="{C73F7544-D0DE-46C2-B72D-73E299B8F64C}" type="presParOf" srcId="{07F2CF87-4CD7-425A-AF2C-29EFD351018E}" destId="{72ACCA80-2595-4D82-8EFA-2AC0AF159583}" srcOrd="1" destOrd="0" presId="urn:microsoft.com/office/officeart/2005/8/layout/orgChart1"/>
    <dgm:cxn modelId="{C4210C95-DF66-4E51-A0BB-62E7DCD75222}" type="presParOf" srcId="{6DD6A212-3EF0-48C4-87DA-06B2529D8CBC}" destId="{1875CC9A-43B2-4E74-80A6-DE9BB6BB6248}" srcOrd="1" destOrd="0" presId="urn:microsoft.com/office/officeart/2005/8/layout/orgChart1"/>
    <dgm:cxn modelId="{6F38EA44-2F34-4C4F-9991-DA28AE2940C7}" type="presParOf" srcId="{6DD6A212-3EF0-48C4-87DA-06B2529D8CBC}" destId="{46CA815E-82D2-437B-B5F1-8BDF5F332021}" srcOrd="2" destOrd="0" presId="urn:microsoft.com/office/officeart/2005/8/layout/orgChart1"/>
    <dgm:cxn modelId="{657A7317-98FB-4EFD-83B7-1348C995F2C9}" type="presParOf" srcId="{25B5EDC7-41D4-46D5-AEC0-FD21925C92E6}" destId="{7A3B3B89-63C9-4890-8918-19C2A6592865}" srcOrd="2" destOrd="0" presId="urn:microsoft.com/office/officeart/2005/8/layout/orgChart1"/>
    <dgm:cxn modelId="{C0BFBF19-EEB9-4EC9-8951-DAD1883083D6}" type="presParOf" srcId="{25B5EDC7-41D4-46D5-AEC0-FD21925C92E6}" destId="{BE648740-640E-481E-8747-A9F587EBC9B8}" srcOrd="3" destOrd="0" presId="urn:microsoft.com/office/officeart/2005/8/layout/orgChart1"/>
    <dgm:cxn modelId="{D5B0DADD-F6C7-4E32-96C2-6E57B6436C45}" type="presParOf" srcId="{BE648740-640E-481E-8747-A9F587EBC9B8}" destId="{0A014455-25F2-44A2-B3CC-454A152A7BFA}" srcOrd="0" destOrd="0" presId="urn:microsoft.com/office/officeart/2005/8/layout/orgChart1"/>
    <dgm:cxn modelId="{5C4198B6-E9A3-4471-96DD-B7FFC863A8DC}" type="presParOf" srcId="{0A014455-25F2-44A2-B3CC-454A152A7BFA}" destId="{D3D91270-D295-4AFF-97AB-C8481369A753}" srcOrd="0" destOrd="0" presId="urn:microsoft.com/office/officeart/2005/8/layout/orgChart1"/>
    <dgm:cxn modelId="{F6D1252A-2C11-4055-97A7-4D8AA3DF6678}" type="presParOf" srcId="{0A014455-25F2-44A2-B3CC-454A152A7BFA}" destId="{DBE1DCD9-7655-4C19-BE68-B6E771707E29}" srcOrd="1" destOrd="0" presId="urn:microsoft.com/office/officeart/2005/8/layout/orgChart1"/>
    <dgm:cxn modelId="{4CE81399-2DD2-4CEF-9C6E-BCB92FB592FB}" type="presParOf" srcId="{BE648740-640E-481E-8747-A9F587EBC9B8}" destId="{707ABD97-4C7D-401F-8E5D-90BB69B92E4D}" srcOrd="1" destOrd="0" presId="urn:microsoft.com/office/officeart/2005/8/layout/orgChart1"/>
    <dgm:cxn modelId="{7A39C4C6-6306-42CA-AD57-AF51F0067D85}" type="presParOf" srcId="{BE648740-640E-481E-8747-A9F587EBC9B8}" destId="{0D2CC9E0-0924-42AB-8467-E889A6DA4C20}" srcOrd="2" destOrd="0" presId="urn:microsoft.com/office/officeart/2005/8/layout/orgChart1"/>
    <dgm:cxn modelId="{D43202DA-8B41-4589-8349-13938ECE3793}" type="presParOf" srcId="{25B5EDC7-41D4-46D5-AEC0-FD21925C92E6}" destId="{F35ED80C-C655-4549-8010-EA3EF2A1D2CC}" srcOrd="4" destOrd="0" presId="urn:microsoft.com/office/officeart/2005/8/layout/orgChart1"/>
    <dgm:cxn modelId="{F2D055A5-C69E-4A2E-81B9-16CDD8FF26A5}" type="presParOf" srcId="{25B5EDC7-41D4-46D5-AEC0-FD21925C92E6}" destId="{887D7296-9047-405E-B532-4614B7D6D390}" srcOrd="5" destOrd="0" presId="urn:microsoft.com/office/officeart/2005/8/layout/orgChart1"/>
    <dgm:cxn modelId="{51CB8875-1921-4D56-86DA-76F2A819FF82}" type="presParOf" srcId="{887D7296-9047-405E-B532-4614B7D6D390}" destId="{F388EED6-6FED-4B00-A700-44DA7A6F9728}" srcOrd="0" destOrd="0" presId="urn:microsoft.com/office/officeart/2005/8/layout/orgChart1"/>
    <dgm:cxn modelId="{7FDB7754-7232-4DDB-B61E-78ABE7446F38}" type="presParOf" srcId="{F388EED6-6FED-4B00-A700-44DA7A6F9728}" destId="{278C429D-4829-4A2C-89B0-F5CB87B573D1}" srcOrd="0" destOrd="0" presId="urn:microsoft.com/office/officeart/2005/8/layout/orgChart1"/>
    <dgm:cxn modelId="{F10834E5-A69A-4855-84FD-805E5896A2BC}" type="presParOf" srcId="{F388EED6-6FED-4B00-A700-44DA7A6F9728}" destId="{81E4FEE3-1F8C-49A0-B1F0-DEF9679D7144}" srcOrd="1" destOrd="0" presId="urn:microsoft.com/office/officeart/2005/8/layout/orgChart1"/>
    <dgm:cxn modelId="{14785A12-8B45-4C54-ACC6-6E3AE354354B}" type="presParOf" srcId="{887D7296-9047-405E-B532-4614B7D6D390}" destId="{12673596-615D-4092-817F-2A94C6F154C9}" srcOrd="1" destOrd="0" presId="urn:microsoft.com/office/officeart/2005/8/layout/orgChart1"/>
    <dgm:cxn modelId="{FB776698-E85B-42E2-B292-FFC1C7C0EE06}" type="presParOf" srcId="{887D7296-9047-405E-B532-4614B7D6D390}" destId="{C2D8E54E-F5BD-45F9-A083-C99098892B2F}" srcOrd="2" destOrd="0" presId="urn:microsoft.com/office/officeart/2005/8/layout/orgChart1"/>
    <dgm:cxn modelId="{45F6CE62-5467-4E95-99C7-B54CD76E5C7E}" type="presParOf" srcId="{21BD1993-2BE7-41D1-9572-96B913FE5B32}" destId="{D0D85417-F9E2-47B1-96E2-4449C64AC66C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6C408F6-73D2-49F5-BF75-1BEFBF43F314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EFDB29-C1B8-4DEE-BD9E-C9F53E0E7D91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Goal Completion</a:t>
          </a:r>
        </a:p>
      </dgm:t>
    </dgm:pt>
    <dgm:pt modelId="{8756410D-C7B3-4082-949E-C5AE13DDC912}" type="parTrans" cxnId="{514260A0-D9E6-4AAD-ADE3-CB641C49691D}">
      <dgm:prSet/>
      <dgm:spPr/>
      <dgm:t>
        <a:bodyPr/>
        <a:lstStyle/>
        <a:p>
          <a:endParaRPr lang="en-GB"/>
        </a:p>
      </dgm:t>
    </dgm:pt>
    <dgm:pt modelId="{02D011C4-1912-43AB-8DA1-158326417543}" type="sibTrans" cxnId="{514260A0-D9E6-4AAD-ADE3-CB641C49691D}">
      <dgm:prSet/>
      <dgm:spPr/>
      <dgm:t>
        <a:bodyPr/>
        <a:lstStyle/>
        <a:p>
          <a:endParaRPr lang="en-GB"/>
        </a:p>
      </dgm:t>
    </dgm:pt>
    <dgm:pt modelId="{CED526F6-8E72-46DA-8717-53E3FC91928C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Graduation</a:t>
          </a:r>
        </a:p>
      </dgm:t>
    </dgm:pt>
    <dgm:pt modelId="{3B9F91D5-A878-46A8-B882-E434FF9395AF}" type="parTrans" cxnId="{7D55068B-5ADD-4BCA-AE7E-DFE307C6873C}">
      <dgm:prSet/>
      <dgm:spPr/>
      <dgm:t>
        <a:bodyPr/>
        <a:lstStyle/>
        <a:p>
          <a:endParaRPr lang="en-GB"/>
        </a:p>
      </dgm:t>
    </dgm:pt>
    <dgm:pt modelId="{7F859DE8-D708-49AB-8A56-08744C52E57A}" type="sibTrans" cxnId="{7D55068B-5ADD-4BCA-AE7E-DFE307C6873C}">
      <dgm:prSet/>
      <dgm:spPr/>
      <dgm:t>
        <a:bodyPr/>
        <a:lstStyle/>
        <a:p>
          <a:endParaRPr lang="en-GB"/>
        </a:p>
      </dgm:t>
    </dgm:pt>
    <dgm:pt modelId="{8606B42E-BF3D-4C4D-8AE6-2EF763F29ED7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Good Grades</a:t>
          </a:r>
        </a:p>
      </dgm:t>
    </dgm:pt>
    <dgm:pt modelId="{0AE74C68-01FE-4566-9D3B-29112383CF50}" type="parTrans" cxnId="{89CDEF21-5ACF-4F81-A591-BDCF3B561CDC}">
      <dgm:prSet/>
      <dgm:spPr/>
      <dgm:t>
        <a:bodyPr/>
        <a:lstStyle/>
        <a:p>
          <a:endParaRPr lang="en-GB"/>
        </a:p>
      </dgm:t>
    </dgm:pt>
    <dgm:pt modelId="{0ECF34A6-6454-4559-A46D-D81128424221}" type="sibTrans" cxnId="{89CDEF21-5ACF-4F81-A591-BDCF3B561CDC}">
      <dgm:prSet/>
      <dgm:spPr/>
      <dgm:t>
        <a:bodyPr/>
        <a:lstStyle/>
        <a:p>
          <a:endParaRPr lang="en-GB"/>
        </a:p>
      </dgm:t>
    </dgm:pt>
    <dgm:pt modelId="{4F0C76C2-0B41-4FDB-80E5-6C296DBE9B52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Peer Comparison</a:t>
          </a:r>
        </a:p>
      </dgm:t>
    </dgm:pt>
    <dgm:pt modelId="{09BFF91A-BB21-44A6-913F-2E26ADF8FA2F}" type="parTrans" cxnId="{823349DC-491B-45B4-B6D0-D1B1B225F4A2}">
      <dgm:prSet/>
      <dgm:spPr/>
      <dgm:t>
        <a:bodyPr/>
        <a:lstStyle/>
        <a:p>
          <a:endParaRPr lang="en-GB"/>
        </a:p>
      </dgm:t>
    </dgm:pt>
    <dgm:pt modelId="{03C82D58-B196-46EC-9997-29D91B4F79EE}" type="sibTrans" cxnId="{823349DC-491B-45B4-B6D0-D1B1B225F4A2}">
      <dgm:prSet/>
      <dgm:spPr/>
      <dgm:t>
        <a:bodyPr/>
        <a:lstStyle/>
        <a:p>
          <a:endParaRPr lang="en-GB"/>
        </a:p>
      </dgm:t>
    </dgm:pt>
    <dgm:pt modelId="{41BA39CD-818D-4F24-8E3E-C604BCDC4809}" type="pres">
      <dgm:prSet presAssocID="{56C408F6-73D2-49F5-BF75-1BEFBF43F31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2D5EA80-838A-4092-BB55-74F5A24D84E6}" type="pres">
      <dgm:prSet presAssocID="{96EFDB29-C1B8-4DEE-BD9E-C9F53E0E7D91}" presName="hierRoot1" presStyleCnt="0">
        <dgm:presLayoutVars>
          <dgm:hierBranch val="init"/>
        </dgm:presLayoutVars>
      </dgm:prSet>
      <dgm:spPr/>
    </dgm:pt>
    <dgm:pt modelId="{E1E1ADFD-647E-4C8E-BCB9-0CA0E3C0B2A6}" type="pres">
      <dgm:prSet presAssocID="{96EFDB29-C1B8-4DEE-BD9E-C9F53E0E7D91}" presName="rootComposite1" presStyleCnt="0"/>
      <dgm:spPr/>
    </dgm:pt>
    <dgm:pt modelId="{09C96FA9-2D21-4627-B26F-75362126CA7D}" type="pres">
      <dgm:prSet presAssocID="{96EFDB29-C1B8-4DEE-BD9E-C9F53E0E7D91}" presName="rootText1" presStyleLbl="node0" presStyleIdx="0" presStyleCnt="1">
        <dgm:presLayoutVars>
          <dgm:chPref val="3"/>
        </dgm:presLayoutVars>
      </dgm:prSet>
      <dgm:spPr/>
    </dgm:pt>
    <dgm:pt modelId="{FBB5C9FF-878E-4BEE-98EE-9BF341179743}" type="pres">
      <dgm:prSet presAssocID="{96EFDB29-C1B8-4DEE-BD9E-C9F53E0E7D91}" presName="rootConnector1" presStyleLbl="node1" presStyleIdx="0" presStyleCnt="0"/>
      <dgm:spPr/>
    </dgm:pt>
    <dgm:pt modelId="{BC5F0130-2DF3-4B7A-8D1F-6A588AFC58A2}" type="pres">
      <dgm:prSet presAssocID="{96EFDB29-C1B8-4DEE-BD9E-C9F53E0E7D91}" presName="hierChild2" presStyleCnt="0"/>
      <dgm:spPr/>
    </dgm:pt>
    <dgm:pt modelId="{ADDEC63D-F81B-44AB-8808-543A484474FF}" type="pres">
      <dgm:prSet presAssocID="{3B9F91D5-A878-46A8-B882-E434FF9395AF}" presName="Name37" presStyleLbl="parChTrans1D2" presStyleIdx="0" presStyleCnt="3"/>
      <dgm:spPr/>
    </dgm:pt>
    <dgm:pt modelId="{325481BE-8EE8-4C3A-B053-CA2589320825}" type="pres">
      <dgm:prSet presAssocID="{CED526F6-8E72-46DA-8717-53E3FC91928C}" presName="hierRoot2" presStyleCnt="0">
        <dgm:presLayoutVars>
          <dgm:hierBranch val="init"/>
        </dgm:presLayoutVars>
      </dgm:prSet>
      <dgm:spPr/>
    </dgm:pt>
    <dgm:pt modelId="{08AF49D4-8358-4382-ABA2-37FB677225E7}" type="pres">
      <dgm:prSet presAssocID="{CED526F6-8E72-46DA-8717-53E3FC91928C}" presName="rootComposite" presStyleCnt="0"/>
      <dgm:spPr/>
    </dgm:pt>
    <dgm:pt modelId="{84120617-D491-4D5D-A005-FCC4AFE0233A}" type="pres">
      <dgm:prSet presAssocID="{CED526F6-8E72-46DA-8717-53E3FC91928C}" presName="rootText" presStyleLbl="node2" presStyleIdx="0" presStyleCnt="3">
        <dgm:presLayoutVars>
          <dgm:chPref val="3"/>
        </dgm:presLayoutVars>
      </dgm:prSet>
      <dgm:spPr/>
    </dgm:pt>
    <dgm:pt modelId="{24FBDBFB-5D50-44DF-BA6E-CF640EEC74BF}" type="pres">
      <dgm:prSet presAssocID="{CED526F6-8E72-46DA-8717-53E3FC91928C}" presName="rootConnector" presStyleLbl="node2" presStyleIdx="0" presStyleCnt="3"/>
      <dgm:spPr/>
    </dgm:pt>
    <dgm:pt modelId="{7F4F2886-877A-44BB-B2E0-F913BAB7A069}" type="pres">
      <dgm:prSet presAssocID="{CED526F6-8E72-46DA-8717-53E3FC91928C}" presName="hierChild4" presStyleCnt="0"/>
      <dgm:spPr/>
    </dgm:pt>
    <dgm:pt modelId="{26F78A4B-B5A8-477A-AE34-3EE72461B01C}" type="pres">
      <dgm:prSet presAssocID="{CED526F6-8E72-46DA-8717-53E3FC91928C}" presName="hierChild5" presStyleCnt="0"/>
      <dgm:spPr/>
    </dgm:pt>
    <dgm:pt modelId="{838F65DE-F3C0-45FC-9E08-AF996EF09BEC}" type="pres">
      <dgm:prSet presAssocID="{0AE74C68-01FE-4566-9D3B-29112383CF50}" presName="Name37" presStyleLbl="parChTrans1D2" presStyleIdx="1" presStyleCnt="3"/>
      <dgm:spPr/>
    </dgm:pt>
    <dgm:pt modelId="{A12488E4-3425-4E47-A20C-1464FAB0C247}" type="pres">
      <dgm:prSet presAssocID="{8606B42E-BF3D-4C4D-8AE6-2EF763F29ED7}" presName="hierRoot2" presStyleCnt="0">
        <dgm:presLayoutVars>
          <dgm:hierBranch val="init"/>
        </dgm:presLayoutVars>
      </dgm:prSet>
      <dgm:spPr/>
    </dgm:pt>
    <dgm:pt modelId="{998AA5E7-20EF-41FE-9203-11FB459F4F0E}" type="pres">
      <dgm:prSet presAssocID="{8606B42E-BF3D-4C4D-8AE6-2EF763F29ED7}" presName="rootComposite" presStyleCnt="0"/>
      <dgm:spPr/>
    </dgm:pt>
    <dgm:pt modelId="{84C23273-47A1-4F35-B2B8-44AB9D838EC8}" type="pres">
      <dgm:prSet presAssocID="{8606B42E-BF3D-4C4D-8AE6-2EF763F29ED7}" presName="rootText" presStyleLbl="node2" presStyleIdx="1" presStyleCnt="3">
        <dgm:presLayoutVars>
          <dgm:chPref val="3"/>
        </dgm:presLayoutVars>
      </dgm:prSet>
      <dgm:spPr/>
    </dgm:pt>
    <dgm:pt modelId="{75305BB0-2901-4E3B-8C64-689D802E9A80}" type="pres">
      <dgm:prSet presAssocID="{8606B42E-BF3D-4C4D-8AE6-2EF763F29ED7}" presName="rootConnector" presStyleLbl="node2" presStyleIdx="1" presStyleCnt="3"/>
      <dgm:spPr/>
    </dgm:pt>
    <dgm:pt modelId="{FB1790CE-D3C3-4A48-9DBF-B3BDC2082BD6}" type="pres">
      <dgm:prSet presAssocID="{8606B42E-BF3D-4C4D-8AE6-2EF763F29ED7}" presName="hierChild4" presStyleCnt="0"/>
      <dgm:spPr/>
    </dgm:pt>
    <dgm:pt modelId="{16AF93C1-1CE0-4D6E-8F0D-9DF68A8EBA52}" type="pres">
      <dgm:prSet presAssocID="{8606B42E-BF3D-4C4D-8AE6-2EF763F29ED7}" presName="hierChild5" presStyleCnt="0"/>
      <dgm:spPr/>
    </dgm:pt>
    <dgm:pt modelId="{7364BA65-1DC7-497A-AC2A-0258FB84A00A}" type="pres">
      <dgm:prSet presAssocID="{09BFF91A-BB21-44A6-913F-2E26ADF8FA2F}" presName="Name37" presStyleLbl="parChTrans1D2" presStyleIdx="2" presStyleCnt="3"/>
      <dgm:spPr/>
    </dgm:pt>
    <dgm:pt modelId="{E8FA531E-E1EF-4E4A-86E0-6E58EA836315}" type="pres">
      <dgm:prSet presAssocID="{4F0C76C2-0B41-4FDB-80E5-6C296DBE9B52}" presName="hierRoot2" presStyleCnt="0">
        <dgm:presLayoutVars>
          <dgm:hierBranch val="init"/>
        </dgm:presLayoutVars>
      </dgm:prSet>
      <dgm:spPr/>
    </dgm:pt>
    <dgm:pt modelId="{AAD1D211-0380-4614-A6B7-94D401C06945}" type="pres">
      <dgm:prSet presAssocID="{4F0C76C2-0B41-4FDB-80E5-6C296DBE9B52}" presName="rootComposite" presStyleCnt="0"/>
      <dgm:spPr/>
    </dgm:pt>
    <dgm:pt modelId="{24126794-6B75-402E-AFF2-2A2EBC597259}" type="pres">
      <dgm:prSet presAssocID="{4F0C76C2-0B41-4FDB-80E5-6C296DBE9B52}" presName="rootText" presStyleLbl="node2" presStyleIdx="2" presStyleCnt="3">
        <dgm:presLayoutVars>
          <dgm:chPref val="3"/>
        </dgm:presLayoutVars>
      </dgm:prSet>
      <dgm:spPr/>
    </dgm:pt>
    <dgm:pt modelId="{A505BD16-E965-4326-814C-1B716FBFB4A5}" type="pres">
      <dgm:prSet presAssocID="{4F0C76C2-0B41-4FDB-80E5-6C296DBE9B52}" presName="rootConnector" presStyleLbl="node2" presStyleIdx="2" presStyleCnt="3"/>
      <dgm:spPr/>
    </dgm:pt>
    <dgm:pt modelId="{71E0553C-49D4-4015-A5E9-C3391A998BF0}" type="pres">
      <dgm:prSet presAssocID="{4F0C76C2-0B41-4FDB-80E5-6C296DBE9B52}" presName="hierChild4" presStyleCnt="0"/>
      <dgm:spPr/>
    </dgm:pt>
    <dgm:pt modelId="{7C3205ED-C79C-449A-8017-34E5B3EA942A}" type="pres">
      <dgm:prSet presAssocID="{4F0C76C2-0B41-4FDB-80E5-6C296DBE9B52}" presName="hierChild5" presStyleCnt="0"/>
      <dgm:spPr/>
    </dgm:pt>
    <dgm:pt modelId="{773783E8-823B-4EE5-8666-15B80A2EBCEA}" type="pres">
      <dgm:prSet presAssocID="{96EFDB29-C1B8-4DEE-BD9E-C9F53E0E7D91}" presName="hierChild3" presStyleCnt="0"/>
      <dgm:spPr/>
    </dgm:pt>
  </dgm:ptLst>
  <dgm:cxnLst>
    <dgm:cxn modelId="{8DD68301-0D77-4935-BCF1-D6512C025DE7}" type="presOf" srcId="{09BFF91A-BB21-44A6-913F-2E26ADF8FA2F}" destId="{7364BA65-1DC7-497A-AC2A-0258FB84A00A}" srcOrd="0" destOrd="0" presId="urn:microsoft.com/office/officeart/2005/8/layout/orgChart1"/>
    <dgm:cxn modelId="{A587CC04-78A1-4105-B053-AA22D96252C7}" type="presOf" srcId="{CED526F6-8E72-46DA-8717-53E3FC91928C}" destId="{84120617-D491-4D5D-A005-FCC4AFE0233A}" srcOrd="0" destOrd="0" presId="urn:microsoft.com/office/officeart/2005/8/layout/orgChart1"/>
    <dgm:cxn modelId="{13A43D20-825C-44E5-9167-62602DEDF42E}" type="presOf" srcId="{4F0C76C2-0B41-4FDB-80E5-6C296DBE9B52}" destId="{A505BD16-E965-4326-814C-1B716FBFB4A5}" srcOrd="1" destOrd="0" presId="urn:microsoft.com/office/officeart/2005/8/layout/orgChart1"/>
    <dgm:cxn modelId="{89CDEF21-5ACF-4F81-A591-BDCF3B561CDC}" srcId="{96EFDB29-C1B8-4DEE-BD9E-C9F53E0E7D91}" destId="{8606B42E-BF3D-4C4D-8AE6-2EF763F29ED7}" srcOrd="1" destOrd="0" parTransId="{0AE74C68-01FE-4566-9D3B-29112383CF50}" sibTransId="{0ECF34A6-6454-4559-A46D-D81128424221}"/>
    <dgm:cxn modelId="{2DBF0F5E-D169-4512-B3D0-4865B983B116}" type="presOf" srcId="{56C408F6-73D2-49F5-BF75-1BEFBF43F314}" destId="{41BA39CD-818D-4F24-8E3E-C604BCDC4809}" srcOrd="0" destOrd="0" presId="urn:microsoft.com/office/officeart/2005/8/layout/orgChart1"/>
    <dgm:cxn modelId="{746A945E-FC96-4B62-8B52-F70EF9619501}" type="presOf" srcId="{4F0C76C2-0B41-4FDB-80E5-6C296DBE9B52}" destId="{24126794-6B75-402E-AFF2-2A2EBC597259}" srcOrd="0" destOrd="0" presId="urn:microsoft.com/office/officeart/2005/8/layout/orgChart1"/>
    <dgm:cxn modelId="{5A36BF4F-D938-4FEE-A792-C1FFB294C327}" type="presOf" srcId="{96EFDB29-C1B8-4DEE-BD9E-C9F53E0E7D91}" destId="{09C96FA9-2D21-4627-B26F-75362126CA7D}" srcOrd="0" destOrd="0" presId="urn:microsoft.com/office/officeart/2005/8/layout/orgChart1"/>
    <dgm:cxn modelId="{B1357772-022A-4AFB-A42A-CF9FEE4ED124}" type="presOf" srcId="{96EFDB29-C1B8-4DEE-BD9E-C9F53E0E7D91}" destId="{FBB5C9FF-878E-4BEE-98EE-9BF341179743}" srcOrd="1" destOrd="0" presId="urn:microsoft.com/office/officeart/2005/8/layout/orgChart1"/>
    <dgm:cxn modelId="{11FAC55A-190D-4787-AA74-7C4FBFDE1502}" type="presOf" srcId="{3B9F91D5-A878-46A8-B882-E434FF9395AF}" destId="{ADDEC63D-F81B-44AB-8808-543A484474FF}" srcOrd="0" destOrd="0" presId="urn:microsoft.com/office/officeart/2005/8/layout/orgChart1"/>
    <dgm:cxn modelId="{735EC289-23AD-476B-A0A3-AE2BA786C734}" type="presOf" srcId="{CED526F6-8E72-46DA-8717-53E3FC91928C}" destId="{24FBDBFB-5D50-44DF-BA6E-CF640EEC74BF}" srcOrd="1" destOrd="0" presId="urn:microsoft.com/office/officeart/2005/8/layout/orgChart1"/>
    <dgm:cxn modelId="{7D55068B-5ADD-4BCA-AE7E-DFE307C6873C}" srcId="{96EFDB29-C1B8-4DEE-BD9E-C9F53E0E7D91}" destId="{CED526F6-8E72-46DA-8717-53E3FC91928C}" srcOrd="0" destOrd="0" parTransId="{3B9F91D5-A878-46A8-B882-E434FF9395AF}" sibTransId="{7F859DE8-D708-49AB-8A56-08744C52E57A}"/>
    <dgm:cxn modelId="{514260A0-D9E6-4AAD-ADE3-CB641C49691D}" srcId="{56C408F6-73D2-49F5-BF75-1BEFBF43F314}" destId="{96EFDB29-C1B8-4DEE-BD9E-C9F53E0E7D91}" srcOrd="0" destOrd="0" parTransId="{8756410D-C7B3-4082-949E-C5AE13DDC912}" sibTransId="{02D011C4-1912-43AB-8DA1-158326417543}"/>
    <dgm:cxn modelId="{E83879A8-2212-4F82-AB21-8A06E6236463}" type="presOf" srcId="{8606B42E-BF3D-4C4D-8AE6-2EF763F29ED7}" destId="{75305BB0-2901-4E3B-8C64-689D802E9A80}" srcOrd="1" destOrd="0" presId="urn:microsoft.com/office/officeart/2005/8/layout/orgChart1"/>
    <dgm:cxn modelId="{823349DC-491B-45B4-B6D0-D1B1B225F4A2}" srcId="{96EFDB29-C1B8-4DEE-BD9E-C9F53E0E7D91}" destId="{4F0C76C2-0B41-4FDB-80E5-6C296DBE9B52}" srcOrd="2" destOrd="0" parTransId="{09BFF91A-BB21-44A6-913F-2E26ADF8FA2F}" sibTransId="{03C82D58-B196-46EC-9997-29D91B4F79EE}"/>
    <dgm:cxn modelId="{B734E8DF-5BC0-4B34-9A1A-A8174B3A5B9B}" type="presOf" srcId="{0AE74C68-01FE-4566-9D3B-29112383CF50}" destId="{838F65DE-F3C0-45FC-9E08-AF996EF09BEC}" srcOrd="0" destOrd="0" presId="urn:microsoft.com/office/officeart/2005/8/layout/orgChart1"/>
    <dgm:cxn modelId="{B16ED0E9-E671-466C-9EA0-A45D881E3D92}" type="presOf" srcId="{8606B42E-BF3D-4C4D-8AE6-2EF763F29ED7}" destId="{84C23273-47A1-4F35-B2B8-44AB9D838EC8}" srcOrd="0" destOrd="0" presId="urn:microsoft.com/office/officeart/2005/8/layout/orgChart1"/>
    <dgm:cxn modelId="{0B129930-66EF-4AFF-8921-99F7747BC68B}" type="presParOf" srcId="{41BA39CD-818D-4F24-8E3E-C604BCDC4809}" destId="{92D5EA80-838A-4092-BB55-74F5A24D84E6}" srcOrd="0" destOrd="0" presId="urn:microsoft.com/office/officeart/2005/8/layout/orgChart1"/>
    <dgm:cxn modelId="{165FCDA6-C06A-4537-A3C8-C65339802599}" type="presParOf" srcId="{92D5EA80-838A-4092-BB55-74F5A24D84E6}" destId="{E1E1ADFD-647E-4C8E-BCB9-0CA0E3C0B2A6}" srcOrd="0" destOrd="0" presId="urn:microsoft.com/office/officeart/2005/8/layout/orgChart1"/>
    <dgm:cxn modelId="{4F08900C-AB81-4E82-98A2-3FCFD0D43B53}" type="presParOf" srcId="{E1E1ADFD-647E-4C8E-BCB9-0CA0E3C0B2A6}" destId="{09C96FA9-2D21-4627-B26F-75362126CA7D}" srcOrd="0" destOrd="0" presId="urn:microsoft.com/office/officeart/2005/8/layout/orgChart1"/>
    <dgm:cxn modelId="{BCD3287E-0002-4545-ACEE-3BF2EFD0B540}" type="presParOf" srcId="{E1E1ADFD-647E-4C8E-BCB9-0CA0E3C0B2A6}" destId="{FBB5C9FF-878E-4BEE-98EE-9BF341179743}" srcOrd="1" destOrd="0" presId="urn:microsoft.com/office/officeart/2005/8/layout/orgChart1"/>
    <dgm:cxn modelId="{2D5C25B3-AA0D-493E-B76B-598C4E16836D}" type="presParOf" srcId="{92D5EA80-838A-4092-BB55-74F5A24D84E6}" destId="{BC5F0130-2DF3-4B7A-8D1F-6A588AFC58A2}" srcOrd="1" destOrd="0" presId="urn:microsoft.com/office/officeart/2005/8/layout/orgChart1"/>
    <dgm:cxn modelId="{AEA4D154-328F-4907-9610-28E501B59DFD}" type="presParOf" srcId="{BC5F0130-2DF3-4B7A-8D1F-6A588AFC58A2}" destId="{ADDEC63D-F81B-44AB-8808-543A484474FF}" srcOrd="0" destOrd="0" presId="urn:microsoft.com/office/officeart/2005/8/layout/orgChart1"/>
    <dgm:cxn modelId="{BC45757D-64FF-4413-8B16-A625608D3B0F}" type="presParOf" srcId="{BC5F0130-2DF3-4B7A-8D1F-6A588AFC58A2}" destId="{325481BE-8EE8-4C3A-B053-CA2589320825}" srcOrd="1" destOrd="0" presId="urn:microsoft.com/office/officeart/2005/8/layout/orgChart1"/>
    <dgm:cxn modelId="{77A23028-3747-4F6C-8FB3-4962DC22C50A}" type="presParOf" srcId="{325481BE-8EE8-4C3A-B053-CA2589320825}" destId="{08AF49D4-8358-4382-ABA2-37FB677225E7}" srcOrd="0" destOrd="0" presId="urn:microsoft.com/office/officeart/2005/8/layout/orgChart1"/>
    <dgm:cxn modelId="{F14769A5-9C00-4DFC-AF91-619D75BC1995}" type="presParOf" srcId="{08AF49D4-8358-4382-ABA2-37FB677225E7}" destId="{84120617-D491-4D5D-A005-FCC4AFE0233A}" srcOrd="0" destOrd="0" presId="urn:microsoft.com/office/officeart/2005/8/layout/orgChart1"/>
    <dgm:cxn modelId="{EF2D12A8-E200-4A34-9327-880AF92241D6}" type="presParOf" srcId="{08AF49D4-8358-4382-ABA2-37FB677225E7}" destId="{24FBDBFB-5D50-44DF-BA6E-CF640EEC74BF}" srcOrd="1" destOrd="0" presId="urn:microsoft.com/office/officeart/2005/8/layout/orgChart1"/>
    <dgm:cxn modelId="{C09F94E9-4899-4B54-A08F-75B2F146610B}" type="presParOf" srcId="{325481BE-8EE8-4C3A-B053-CA2589320825}" destId="{7F4F2886-877A-44BB-B2E0-F913BAB7A069}" srcOrd="1" destOrd="0" presId="urn:microsoft.com/office/officeart/2005/8/layout/orgChart1"/>
    <dgm:cxn modelId="{513DBBF1-A5FE-4896-8CAA-F7E27156DE3B}" type="presParOf" srcId="{325481BE-8EE8-4C3A-B053-CA2589320825}" destId="{26F78A4B-B5A8-477A-AE34-3EE72461B01C}" srcOrd="2" destOrd="0" presId="urn:microsoft.com/office/officeart/2005/8/layout/orgChart1"/>
    <dgm:cxn modelId="{C9D02BA9-A38E-4534-993B-715603B3D9A8}" type="presParOf" srcId="{BC5F0130-2DF3-4B7A-8D1F-6A588AFC58A2}" destId="{838F65DE-F3C0-45FC-9E08-AF996EF09BEC}" srcOrd="2" destOrd="0" presId="urn:microsoft.com/office/officeart/2005/8/layout/orgChart1"/>
    <dgm:cxn modelId="{563921E0-FE9B-416C-9505-AADCCB9C6F4A}" type="presParOf" srcId="{BC5F0130-2DF3-4B7A-8D1F-6A588AFC58A2}" destId="{A12488E4-3425-4E47-A20C-1464FAB0C247}" srcOrd="3" destOrd="0" presId="urn:microsoft.com/office/officeart/2005/8/layout/orgChart1"/>
    <dgm:cxn modelId="{4BECC20F-F592-4B61-8FAC-C6DA93D79A4D}" type="presParOf" srcId="{A12488E4-3425-4E47-A20C-1464FAB0C247}" destId="{998AA5E7-20EF-41FE-9203-11FB459F4F0E}" srcOrd="0" destOrd="0" presId="urn:microsoft.com/office/officeart/2005/8/layout/orgChart1"/>
    <dgm:cxn modelId="{29F85F87-1A20-4C2F-A9BA-B2CCA84CBAF3}" type="presParOf" srcId="{998AA5E7-20EF-41FE-9203-11FB459F4F0E}" destId="{84C23273-47A1-4F35-B2B8-44AB9D838EC8}" srcOrd="0" destOrd="0" presId="urn:microsoft.com/office/officeart/2005/8/layout/orgChart1"/>
    <dgm:cxn modelId="{F50DC8AF-F449-4FE8-907A-CFE81E8CD7B8}" type="presParOf" srcId="{998AA5E7-20EF-41FE-9203-11FB459F4F0E}" destId="{75305BB0-2901-4E3B-8C64-689D802E9A80}" srcOrd="1" destOrd="0" presId="urn:microsoft.com/office/officeart/2005/8/layout/orgChart1"/>
    <dgm:cxn modelId="{81868337-4D2D-4FC4-B7FF-DCC92A771E3D}" type="presParOf" srcId="{A12488E4-3425-4E47-A20C-1464FAB0C247}" destId="{FB1790CE-D3C3-4A48-9DBF-B3BDC2082BD6}" srcOrd="1" destOrd="0" presId="urn:microsoft.com/office/officeart/2005/8/layout/orgChart1"/>
    <dgm:cxn modelId="{A1EBF4A1-37CA-4F80-B45D-DDBCB14F6D5E}" type="presParOf" srcId="{A12488E4-3425-4E47-A20C-1464FAB0C247}" destId="{16AF93C1-1CE0-4D6E-8F0D-9DF68A8EBA52}" srcOrd="2" destOrd="0" presId="urn:microsoft.com/office/officeart/2005/8/layout/orgChart1"/>
    <dgm:cxn modelId="{6622BBD0-0383-4D64-9301-D80966A04F83}" type="presParOf" srcId="{BC5F0130-2DF3-4B7A-8D1F-6A588AFC58A2}" destId="{7364BA65-1DC7-497A-AC2A-0258FB84A00A}" srcOrd="4" destOrd="0" presId="urn:microsoft.com/office/officeart/2005/8/layout/orgChart1"/>
    <dgm:cxn modelId="{55B401EA-BD3E-4F3C-B5AB-42C27B831C3E}" type="presParOf" srcId="{BC5F0130-2DF3-4B7A-8D1F-6A588AFC58A2}" destId="{E8FA531E-E1EF-4E4A-86E0-6E58EA836315}" srcOrd="5" destOrd="0" presId="urn:microsoft.com/office/officeart/2005/8/layout/orgChart1"/>
    <dgm:cxn modelId="{94C054E1-16AA-422F-BD8E-209753E11D25}" type="presParOf" srcId="{E8FA531E-E1EF-4E4A-86E0-6E58EA836315}" destId="{AAD1D211-0380-4614-A6B7-94D401C06945}" srcOrd="0" destOrd="0" presId="urn:microsoft.com/office/officeart/2005/8/layout/orgChart1"/>
    <dgm:cxn modelId="{8E40249C-273A-4612-BB45-285732A46861}" type="presParOf" srcId="{AAD1D211-0380-4614-A6B7-94D401C06945}" destId="{24126794-6B75-402E-AFF2-2A2EBC597259}" srcOrd="0" destOrd="0" presId="urn:microsoft.com/office/officeart/2005/8/layout/orgChart1"/>
    <dgm:cxn modelId="{B51DE4EB-A767-4B0C-92BE-F60FB249FACC}" type="presParOf" srcId="{AAD1D211-0380-4614-A6B7-94D401C06945}" destId="{A505BD16-E965-4326-814C-1B716FBFB4A5}" srcOrd="1" destOrd="0" presId="urn:microsoft.com/office/officeart/2005/8/layout/orgChart1"/>
    <dgm:cxn modelId="{102BB4D7-0AA5-4F38-8D5A-9220AEB7FC6B}" type="presParOf" srcId="{E8FA531E-E1EF-4E4A-86E0-6E58EA836315}" destId="{71E0553C-49D4-4015-A5E9-C3391A998BF0}" srcOrd="1" destOrd="0" presId="urn:microsoft.com/office/officeart/2005/8/layout/orgChart1"/>
    <dgm:cxn modelId="{2ED612E2-D709-4043-9470-7B727CA088CD}" type="presParOf" srcId="{E8FA531E-E1EF-4E4A-86E0-6E58EA836315}" destId="{7C3205ED-C79C-449A-8017-34E5B3EA942A}" srcOrd="2" destOrd="0" presId="urn:microsoft.com/office/officeart/2005/8/layout/orgChart1"/>
    <dgm:cxn modelId="{0E7A6BFB-8E64-4CFE-9A8F-42CDE37E5010}" type="presParOf" srcId="{92D5EA80-838A-4092-BB55-74F5A24D84E6}" destId="{773783E8-823B-4EE5-8666-15B80A2EBCE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6C408F6-73D2-49F5-BF75-1BEFBF43F314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EFDB29-C1B8-4DEE-BD9E-C9F53E0E7D91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Goal Completion</a:t>
          </a:r>
        </a:p>
      </dgm:t>
    </dgm:pt>
    <dgm:pt modelId="{8756410D-C7B3-4082-949E-C5AE13DDC912}" type="parTrans" cxnId="{514260A0-D9E6-4AAD-ADE3-CB641C49691D}">
      <dgm:prSet/>
      <dgm:spPr/>
      <dgm:t>
        <a:bodyPr/>
        <a:lstStyle/>
        <a:p>
          <a:endParaRPr lang="en-GB"/>
        </a:p>
      </dgm:t>
    </dgm:pt>
    <dgm:pt modelId="{02D011C4-1912-43AB-8DA1-158326417543}" type="sibTrans" cxnId="{514260A0-D9E6-4AAD-ADE3-CB641C49691D}">
      <dgm:prSet/>
      <dgm:spPr/>
      <dgm:t>
        <a:bodyPr/>
        <a:lstStyle/>
        <a:p>
          <a:endParaRPr lang="en-GB"/>
        </a:p>
      </dgm:t>
    </dgm:pt>
    <dgm:pt modelId="{CED526F6-8E72-46DA-8717-53E3FC91928C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Graduation</a:t>
          </a:r>
        </a:p>
      </dgm:t>
    </dgm:pt>
    <dgm:pt modelId="{3B9F91D5-A878-46A8-B882-E434FF9395AF}" type="parTrans" cxnId="{7D55068B-5ADD-4BCA-AE7E-DFE307C6873C}">
      <dgm:prSet/>
      <dgm:spPr/>
      <dgm:t>
        <a:bodyPr/>
        <a:lstStyle/>
        <a:p>
          <a:endParaRPr lang="en-GB"/>
        </a:p>
      </dgm:t>
    </dgm:pt>
    <dgm:pt modelId="{7F859DE8-D708-49AB-8A56-08744C52E57A}" type="sibTrans" cxnId="{7D55068B-5ADD-4BCA-AE7E-DFE307C6873C}">
      <dgm:prSet/>
      <dgm:spPr/>
      <dgm:t>
        <a:bodyPr/>
        <a:lstStyle/>
        <a:p>
          <a:endParaRPr lang="en-GB"/>
        </a:p>
      </dgm:t>
    </dgm:pt>
    <dgm:pt modelId="{8606B42E-BF3D-4C4D-8AE6-2EF763F29ED7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>
              <a:solidFill>
                <a:schemeClr val="tx1"/>
              </a:solidFill>
            </a:rPr>
            <a:t>Good Grades</a:t>
          </a:r>
        </a:p>
      </dgm:t>
    </dgm:pt>
    <dgm:pt modelId="{0AE74C68-01FE-4566-9D3B-29112383CF50}" type="parTrans" cxnId="{89CDEF21-5ACF-4F81-A591-BDCF3B561CDC}">
      <dgm:prSet/>
      <dgm:spPr/>
      <dgm:t>
        <a:bodyPr/>
        <a:lstStyle/>
        <a:p>
          <a:endParaRPr lang="en-GB"/>
        </a:p>
      </dgm:t>
    </dgm:pt>
    <dgm:pt modelId="{0ECF34A6-6454-4559-A46D-D81128424221}" type="sibTrans" cxnId="{89CDEF21-5ACF-4F81-A591-BDCF3B561CDC}">
      <dgm:prSet/>
      <dgm:spPr/>
      <dgm:t>
        <a:bodyPr/>
        <a:lstStyle/>
        <a:p>
          <a:endParaRPr lang="en-GB"/>
        </a:p>
      </dgm:t>
    </dgm:pt>
    <dgm:pt modelId="{4F0C76C2-0B41-4FDB-80E5-6C296DBE9B52}">
      <dgm:prSet phldrT="[Text]"/>
      <dgm:spPr>
        <a:solidFill>
          <a:schemeClr val="accent3">
            <a:lumMod val="40000"/>
            <a:lumOff val="60000"/>
          </a:schemeClr>
        </a:solidFill>
      </dgm:spPr>
      <dgm:t>
        <a:bodyPr/>
        <a:lstStyle/>
        <a:p>
          <a:r>
            <a:rPr lang="en-GB" dirty="0">
              <a:solidFill>
                <a:schemeClr val="tx1"/>
              </a:solidFill>
            </a:rPr>
            <a:t>Peer Comparison</a:t>
          </a:r>
        </a:p>
      </dgm:t>
    </dgm:pt>
    <dgm:pt modelId="{09BFF91A-BB21-44A6-913F-2E26ADF8FA2F}" type="parTrans" cxnId="{823349DC-491B-45B4-B6D0-D1B1B225F4A2}">
      <dgm:prSet/>
      <dgm:spPr/>
      <dgm:t>
        <a:bodyPr/>
        <a:lstStyle/>
        <a:p>
          <a:endParaRPr lang="en-GB"/>
        </a:p>
      </dgm:t>
    </dgm:pt>
    <dgm:pt modelId="{03C82D58-B196-46EC-9997-29D91B4F79EE}" type="sibTrans" cxnId="{823349DC-491B-45B4-B6D0-D1B1B225F4A2}">
      <dgm:prSet/>
      <dgm:spPr/>
      <dgm:t>
        <a:bodyPr/>
        <a:lstStyle/>
        <a:p>
          <a:endParaRPr lang="en-GB"/>
        </a:p>
      </dgm:t>
    </dgm:pt>
    <dgm:pt modelId="{41BA39CD-818D-4F24-8E3E-C604BCDC4809}" type="pres">
      <dgm:prSet presAssocID="{56C408F6-73D2-49F5-BF75-1BEFBF43F314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</dgm:pt>
    <dgm:pt modelId="{92D5EA80-838A-4092-BB55-74F5A24D84E6}" type="pres">
      <dgm:prSet presAssocID="{96EFDB29-C1B8-4DEE-BD9E-C9F53E0E7D91}" presName="hierRoot1" presStyleCnt="0">
        <dgm:presLayoutVars>
          <dgm:hierBranch val="init"/>
        </dgm:presLayoutVars>
      </dgm:prSet>
      <dgm:spPr/>
    </dgm:pt>
    <dgm:pt modelId="{E1E1ADFD-647E-4C8E-BCB9-0CA0E3C0B2A6}" type="pres">
      <dgm:prSet presAssocID="{96EFDB29-C1B8-4DEE-BD9E-C9F53E0E7D91}" presName="rootComposite1" presStyleCnt="0"/>
      <dgm:spPr/>
    </dgm:pt>
    <dgm:pt modelId="{09C96FA9-2D21-4627-B26F-75362126CA7D}" type="pres">
      <dgm:prSet presAssocID="{96EFDB29-C1B8-4DEE-BD9E-C9F53E0E7D91}" presName="rootText1" presStyleLbl="node0" presStyleIdx="0" presStyleCnt="1">
        <dgm:presLayoutVars>
          <dgm:chPref val="3"/>
        </dgm:presLayoutVars>
      </dgm:prSet>
      <dgm:spPr/>
    </dgm:pt>
    <dgm:pt modelId="{FBB5C9FF-878E-4BEE-98EE-9BF341179743}" type="pres">
      <dgm:prSet presAssocID="{96EFDB29-C1B8-4DEE-BD9E-C9F53E0E7D91}" presName="rootConnector1" presStyleLbl="node1" presStyleIdx="0" presStyleCnt="0"/>
      <dgm:spPr/>
    </dgm:pt>
    <dgm:pt modelId="{BC5F0130-2DF3-4B7A-8D1F-6A588AFC58A2}" type="pres">
      <dgm:prSet presAssocID="{96EFDB29-C1B8-4DEE-BD9E-C9F53E0E7D91}" presName="hierChild2" presStyleCnt="0"/>
      <dgm:spPr/>
    </dgm:pt>
    <dgm:pt modelId="{ADDEC63D-F81B-44AB-8808-543A484474FF}" type="pres">
      <dgm:prSet presAssocID="{3B9F91D5-A878-46A8-B882-E434FF9395AF}" presName="Name37" presStyleLbl="parChTrans1D2" presStyleIdx="0" presStyleCnt="3"/>
      <dgm:spPr/>
    </dgm:pt>
    <dgm:pt modelId="{325481BE-8EE8-4C3A-B053-CA2589320825}" type="pres">
      <dgm:prSet presAssocID="{CED526F6-8E72-46DA-8717-53E3FC91928C}" presName="hierRoot2" presStyleCnt="0">
        <dgm:presLayoutVars>
          <dgm:hierBranch val="init"/>
        </dgm:presLayoutVars>
      </dgm:prSet>
      <dgm:spPr/>
    </dgm:pt>
    <dgm:pt modelId="{08AF49D4-8358-4382-ABA2-37FB677225E7}" type="pres">
      <dgm:prSet presAssocID="{CED526F6-8E72-46DA-8717-53E3FC91928C}" presName="rootComposite" presStyleCnt="0"/>
      <dgm:spPr/>
    </dgm:pt>
    <dgm:pt modelId="{84120617-D491-4D5D-A005-FCC4AFE0233A}" type="pres">
      <dgm:prSet presAssocID="{CED526F6-8E72-46DA-8717-53E3FC91928C}" presName="rootText" presStyleLbl="node2" presStyleIdx="0" presStyleCnt="3">
        <dgm:presLayoutVars>
          <dgm:chPref val="3"/>
        </dgm:presLayoutVars>
      </dgm:prSet>
      <dgm:spPr/>
    </dgm:pt>
    <dgm:pt modelId="{24FBDBFB-5D50-44DF-BA6E-CF640EEC74BF}" type="pres">
      <dgm:prSet presAssocID="{CED526F6-8E72-46DA-8717-53E3FC91928C}" presName="rootConnector" presStyleLbl="node2" presStyleIdx="0" presStyleCnt="3"/>
      <dgm:spPr/>
    </dgm:pt>
    <dgm:pt modelId="{7F4F2886-877A-44BB-B2E0-F913BAB7A069}" type="pres">
      <dgm:prSet presAssocID="{CED526F6-8E72-46DA-8717-53E3FC91928C}" presName="hierChild4" presStyleCnt="0"/>
      <dgm:spPr/>
    </dgm:pt>
    <dgm:pt modelId="{26F78A4B-B5A8-477A-AE34-3EE72461B01C}" type="pres">
      <dgm:prSet presAssocID="{CED526F6-8E72-46DA-8717-53E3FC91928C}" presName="hierChild5" presStyleCnt="0"/>
      <dgm:spPr/>
    </dgm:pt>
    <dgm:pt modelId="{838F65DE-F3C0-45FC-9E08-AF996EF09BEC}" type="pres">
      <dgm:prSet presAssocID="{0AE74C68-01FE-4566-9D3B-29112383CF50}" presName="Name37" presStyleLbl="parChTrans1D2" presStyleIdx="1" presStyleCnt="3"/>
      <dgm:spPr/>
    </dgm:pt>
    <dgm:pt modelId="{A12488E4-3425-4E47-A20C-1464FAB0C247}" type="pres">
      <dgm:prSet presAssocID="{8606B42E-BF3D-4C4D-8AE6-2EF763F29ED7}" presName="hierRoot2" presStyleCnt="0">
        <dgm:presLayoutVars>
          <dgm:hierBranch val="init"/>
        </dgm:presLayoutVars>
      </dgm:prSet>
      <dgm:spPr/>
    </dgm:pt>
    <dgm:pt modelId="{998AA5E7-20EF-41FE-9203-11FB459F4F0E}" type="pres">
      <dgm:prSet presAssocID="{8606B42E-BF3D-4C4D-8AE6-2EF763F29ED7}" presName="rootComposite" presStyleCnt="0"/>
      <dgm:spPr/>
    </dgm:pt>
    <dgm:pt modelId="{84C23273-47A1-4F35-B2B8-44AB9D838EC8}" type="pres">
      <dgm:prSet presAssocID="{8606B42E-BF3D-4C4D-8AE6-2EF763F29ED7}" presName="rootText" presStyleLbl="node2" presStyleIdx="1" presStyleCnt="3">
        <dgm:presLayoutVars>
          <dgm:chPref val="3"/>
        </dgm:presLayoutVars>
      </dgm:prSet>
      <dgm:spPr/>
    </dgm:pt>
    <dgm:pt modelId="{75305BB0-2901-4E3B-8C64-689D802E9A80}" type="pres">
      <dgm:prSet presAssocID="{8606B42E-BF3D-4C4D-8AE6-2EF763F29ED7}" presName="rootConnector" presStyleLbl="node2" presStyleIdx="1" presStyleCnt="3"/>
      <dgm:spPr/>
    </dgm:pt>
    <dgm:pt modelId="{FB1790CE-D3C3-4A48-9DBF-B3BDC2082BD6}" type="pres">
      <dgm:prSet presAssocID="{8606B42E-BF3D-4C4D-8AE6-2EF763F29ED7}" presName="hierChild4" presStyleCnt="0"/>
      <dgm:spPr/>
    </dgm:pt>
    <dgm:pt modelId="{16AF93C1-1CE0-4D6E-8F0D-9DF68A8EBA52}" type="pres">
      <dgm:prSet presAssocID="{8606B42E-BF3D-4C4D-8AE6-2EF763F29ED7}" presName="hierChild5" presStyleCnt="0"/>
      <dgm:spPr/>
    </dgm:pt>
    <dgm:pt modelId="{7364BA65-1DC7-497A-AC2A-0258FB84A00A}" type="pres">
      <dgm:prSet presAssocID="{09BFF91A-BB21-44A6-913F-2E26ADF8FA2F}" presName="Name37" presStyleLbl="parChTrans1D2" presStyleIdx="2" presStyleCnt="3"/>
      <dgm:spPr/>
    </dgm:pt>
    <dgm:pt modelId="{E8FA531E-E1EF-4E4A-86E0-6E58EA836315}" type="pres">
      <dgm:prSet presAssocID="{4F0C76C2-0B41-4FDB-80E5-6C296DBE9B52}" presName="hierRoot2" presStyleCnt="0">
        <dgm:presLayoutVars>
          <dgm:hierBranch val="init"/>
        </dgm:presLayoutVars>
      </dgm:prSet>
      <dgm:spPr/>
    </dgm:pt>
    <dgm:pt modelId="{AAD1D211-0380-4614-A6B7-94D401C06945}" type="pres">
      <dgm:prSet presAssocID="{4F0C76C2-0B41-4FDB-80E5-6C296DBE9B52}" presName="rootComposite" presStyleCnt="0"/>
      <dgm:spPr/>
    </dgm:pt>
    <dgm:pt modelId="{24126794-6B75-402E-AFF2-2A2EBC597259}" type="pres">
      <dgm:prSet presAssocID="{4F0C76C2-0B41-4FDB-80E5-6C296DBE9B52}" presName="rootText" presStyleLbl="node2" presStyleIdx="2" presStyleCnt="3">
        <dgm:presLayoutVars>
          <dgm:chPref val="3"/>
        </dgm:presLayoutVars>
      </dgm:prSet>
      <dgm:spPr/>
    </dgm:pt>
    <dgm:pt modelId="{A505BD16-E965-4326-814C-1B716FBFB4A5}" type="pres">
      <dgm:prSet presAssocID="{4F0C76C2-0B41-4FDB-80E5-6C296DBE9B52}" presName="rootConnector" presStyleLbl="node2" presStyleIdx="2" presStyleCnt="3"/>
      <dgm:spPr/>
    </dgm:pt>
    <dgm:pt modelId="{71E0553C-49D4-4015-A5E9-C3391A998BF0}" type="pres">
      <dgm:prSet presAssocID="{4F0C76C2-0B41-4FDB-80E5-6C296DBE9B52}" presName="hierChild4" presStyleCnt="0"/>
      <dgm:spPr/>
    </dgm:pt>
    <dgm:pt modelId="{7C3205ED-C79C-449A-8017-34E5B3EA942A}" type="pres">
      <dgm:prSet presAssocID="{4F0C76C2-0B41-4FDB-80E5-6C296DBE9B52}" presName="hierChild5" presStyleCnt="0"/>
      <dgm:spPr/>
    </dgm:pt>
    <dgm:pt modelId="{773783E8-823B-4EE5-8666-15B80A2EBCEA}" type="pres">
      <dgm:prSet presAssocID="{96EFDB29-C1B8-4DEE-BD9E-C9F53E0E7D91}" presName="hierChild3" presStyleCnt="0"/>
      <dgm:spPr/>
    </dgm:pt>
  </dgm:ptLst>
  <dgm:cxnLst>
    <dgm:cxn modelId="{8DD68301-0D77-4935-BCF1-D6512C025DE7}" type="presOf" srcId="{09BFF91A-BB21-44A6-913F-2E26ADF8FA2F}" destId="{7364BA65-1DC7-497A-AC2A-0258FB84A00A}" srcOrd="0" destOrd="0" presId="urn:microsoft.com/office/officeart/2005/8/layout/orgChart1"/>
    <dgm:cxn modelId="{A587CC04-78A1-4105-B053-AA22D96252C7}" type="presOf" srcId="{CED526F6-8E72-46DA-8717-53E3FC91928C}" destId="{84120617-D491-4D5D-A005-FCC4AFE0233A}" srcOrd="0" destOrd="0" presId="urn:microsoft.com/office/officeart/2005/8/layout/orgChart1"/>
    <dgm:cxn modelId="{13A43D20-825C-44E5-9167-62602DEDF42E}" type="presOf" srcId="{4F0C76C2-0B41-4FDB-80E5-6C296DBE9B52}" destId="{A505BD16-E965-4326-814C-1B716FBFB4A5}" srcOrd="1" destOrd="0" presId="urn:microsoft.com/office/officeart/2005/8/layout/orgChart1"/>
    <dgm:cxn modelId="{89CDEF21-5ACF-4F81-A591-BDCF3B561CDC}" srcId="{96EFDB29-C1B8-4DEE-BD9E-C9F53E0E7D91}" destId="{8606B42E-BF3D-4C4D-8AE6-2EF763F29ED7}" srcOrd="1" destOrd="0" parTransId="{0AE74C68-01FE-4566-9D3B-29112383CF50}" sibTransId="{0ECF34A6-6454-4559-A46D-D81128424221}"/>
    <dgm:cxn modelId="{2DBF0F5E-D169-4512-B3D0-4865B983B116}" type="presOf" srcId="{56C408F6-73D2-49F5-BF75-1BEFBF43F314}" destId="{41BA39CD-818D-4F24-8E3E-C604BCDC4809}" srcOrd="0" destOrd="0" presId="urn:microsoft.com/office/officeart/2005/8/layout/orgChart1"/>
    <dgm:cxn modelId="{746A945E-FC96-4B62-8B52-F70EF9619501}" type="presOf" srcId="{4F0C76C2-0B41-4FDB-80E5-6C296DBE9B52}" destId="{24126794-6B75-402E-AFF2-2A2EBC597259}" srcOrd="0" destOrd="0" presId="urn:microsoft.com/office/officeart/2005/8/layout/orgChart1"/>
    <dgm:cxn modelId="{5A36BF4F-D938-4FEE-A792-C1FFB294C327}" type="presOf" srcId="{96EFDB29-C1B8-4DEE-BD9E-C9F53E0E7D91}" destId="{09C96FA9-2D21-4627-B26F-75362126CA7D}" srcOrd="0" destOrd="0" presId="urn:microsoft.com/office/officeart/2005/8/layout/orgChart1"/>
    <dgm:cxn modelId="{B1357772-022A-4AFB-A42A-CF9FEE4ED124}" type="presOf" srcId="{96EFDB29-C1B8-4DEE-BD9E-C9F53E0E7D91}" destId="{FBB5C9FF-878E-4BEE-98EE-9BF341179743}" srcOrd="1" destOrd="0" presId="urn:microsoft.com/office/officeart/2005/8/layout/orgChart1"/>
    <dgm:cxn modelId="{11FAC55A-190D-4787-AA74-7C4FBFDE1502}" type="presOf" srcId="{3B9F91D5-A878-46A8-B882-E434FF9395AF}" destId="{ADDEC63D-F81B-44AB-8808-543A484474FF}" srcOrd="0" destOrd="0" presId="urn:microsoft.com/office/officeart/2005/8/layout/orgChart1"/>
    <dgm:cxn modelId="{735EC289-23AD-476B-A0A3-AE2BA786C734}" type="presOf" srcId="{CED526F6-8E72-46DA-8717-53E3FC91928C}" destId="{24FBDBFB-5D50-44DF-BA6E-CF640EEC74BF}" srcOrd="1" destOrd="0" presId="urn:microsoft.com/office/officeart/2005/8/layout/orgChart1"/>
    <dgm:cxn modelId="{7D55068B-5ADD-4BCA-AE7E-DFE307C6873C}" srcId="{96EFDB29-C1B8-4DEE-BD9E-C9F53E0E7D91}" destId="{CED526F6-8E72-46DA-8717-53E3FC91928C}" srcOrd="0" destOrd="0" parTransId="{3B9F91D5-A878-46A8-B882-E434FF9395AF}" sibTransId="{7F859DE8-D708-49AB-8A56-08744C52E57A}"/>
    <dgm:cxn modelId="{514260A0-D9E6-4AAD-ADE3-CB641C49691D}" srcId="{56C408F6-73D2-49F5-BF75-1BEFBF43F314}" destId="{96EFDB29-C1B8-4DEE-BD9E-C9F53E0E7D91}" srcOrd="0" destOrd="0" parTransId="{8756410D-C7B3-4082-949E-C5AE13DDC912}" sibTransId="{02D011C4-1912-43AB-8DA1-158326417543}"/>
    <dgm:cxn modelId="{E83879A8-2212-4F82-AB21-8A06E6236463}" type="presOf" srcId="{8606B42E-BF3D-4C4D-8AE6-2EF763F29ED7}" destId="{75305BB0-2901-4E3B-8C64-689D802E9A80}" srcOrd="1" destOrd="0" presId="urn:microsoft.com/office/officeart/2005/8/layout/orgChart1"/>
    <dgm:cxn modelId="{823349DC-491B-45B4-B6D0-D1B1B225F4A2}" srcId="{96EFDB29-C1B8-4DEE-BD9E-C9F53E0E7D91}" destId="{4F0C76C2-0B41-4FDB-80E5-6C296DBE9B52}" srcOrd="2" destOrd="0" parTransId="{09BFF91A-BB21-44A6-913F-2E26ADF8FA2F}" sibTransId="{03C82D58-B196-46EC-9997-29D91B4F79EE}"/>
    <dgm:cxn modelId="{B734E8DF-5BC0-4B34-9A1A-A8174B3A5B9B}" type="presOf" srcId="{0AE74C68-01FE-4566-9D3B-29112383CF50}" destId="{838F65DE-F3C0-45FC-9E08-AF996EF09BEC}" srcOrd="0" destOrd="0" presId="urn:microsoft.com/office/officeart/2005/8/layout/orgChart1"/>
    <dgm:cxn modelId="{B16ED0E9-E671-466C-9EA0-A45D881E3D92}" type="presOf" srcId="{8606B42E-BF3D-4C4D-8AE6-2EF763F29ED7}" destId="{84C23273-47A1-4F35-B2B8-44AB9D838EC8}" srcOrd="0" destOrd="0" presId="urn:microsoft.com/office/officeart/2005/8/layout/orgChart1"/>
    <dgm:cxn modelId="{0B129930-66EF-4AFF-8921-99F7747BC68B}" type="presParOf" srcId="{41BA39CD-818D-4F24-8E3E-C604BCDC4809}" destId="{92D5EA80-838A-4092-BB55-74F5A24D84E6}" srcOrd="0" destOrd="0" presId="urn:microsoft.com/office/officeart/2005/8/layout/orgChart1"/>
    <dgm:cxn modelId="{165FCDA6-C06A-4537-A3C8-C65339802599}" type="presParOf" srcId="{92D5EA80-838A-4092-BB55-74F5A24D84E6}" destId="{E1E1ADFD-647E-4C8E-BCB9-0CA0E3C0B2A6}" srcOrd="0" destOrd="0" presId="urn:microsoft.com/office/officeart/2005/8/layout/orgChart1"/>
    <dgm:cxn modelId="{4F08900C-AB81-4E82-98A2-3FCFD0D43B53}" type="presParOf" srcId="{E1E1ADFD-647E-4C8E-BCB9-0CA0E3C0B2A6}" destId="{09C96FA9-2D21-4627-B26F-75362126CA7D}" srcOrd="0" destOrd="0" presId="urn:microsoft.com/office/officeart/2005/8/layout/orgChart1"/>
    <dgm:cxn modelId="{BCD3287E-0002-4545-ACEE-3BF2EFD0B540}" type="presParOf" srcId="{E1E1ADFD-647E-4C8E-BCB9-0CA0E3C0B2A6}" destId="{FBB5C9FF-878E-4BEE-98EE-9BF341179743}" srcOrd="1" destOrd="0" presId="urn:microsoft.com/office/officeart/2005/8/layout/orgChart1"/>
    <dgm:cxn modelId="{2D5C25B3-AA0D-493E-B76B-598C4E16836D}" type="presParOf" srcId="{92D5EA80-838A-4092-BB55-74F5A24D84E6}" destId="{BC5F0130-2DF3-4B7A-8D1F-6A588AFC58A2}" srcOrd="1" destOrd="0" presId="urn:microsoft.com/office/officeart/2005/8/layout/orgChart1"/>
    <dgm:cxn modelId="{AEA4D154-328F-4907-9610-28E501B59DFD}" type="presParOf" srcId="{BC5F0130-2DF3-4B7A-8D1F-6A588AFC58A2}" destId="{ADDEC63D-F81B-44AB-8808-543A484474FF}" srcOrd="0" destOrd="0" presId="urn:microsoft.com/office/officeart/2005/8/layout/orgChart1"/>
    <dgm:cxn modelId="{BC45757D-64FF-4413-8B16-A625608D3B0F}" type="presParOf" srcId="{BC5F0130-2DF3-4B7A-8D1F-6A588AFC58A2}" destId="{325481BE-8EE8-4C3A-B053-CA2589320825}" srcOrd="1" destOrd="0" presId="urn:microsoft.com/office/officeart/2005/8/layout/orgChart1"/>
    <dgm:cxn modelId="{77A23028-3747-4F6C-8FB3-4962DC22C50A}" type="presParOf" srcId="{325481BE-8EE8-4C3A-B053-CA2589320825}" destId="{08AF49D4-8358-4382-ABA2-37FB677225E7}" srcOrd="0" destOrd="0" presId="urn:microsoft.com/office/officeart/2005/8/layout/orgChart1"/>
    <dgm:cxn modelId="{F14769A5-9C00-4DFC-AF91-619D75BC1995}" type="presParOf" srcId="{08AF49D4-8358-4382-ABA2-37FB677225E7}" destId="{84120617-D491-4D5D-A005-FCC4AFE0233A}" srcOrd="0" destOrd="0" presId="urn:microsoft.com/office/officeart/2005/8/layout/orgChart1"/>
    <dgm:cxn modelId="{EF2D12A8-E200-4A34-9327-880AF92241D6}" type="presParOf" srcId="{08AF49D4-8358-4382-ABA2-37FB677225E7}" destId="{24FBDBFB-5D50-44DF-BA6E-CF640EEC74BF}" srcOrd="1" destOrd="0" presId="urn:microsoft.com/office/officeart/2005/8/layout/orgChart1"/>
    <dgm:cxn modelId="{C09F94E9-4899-4B54-A08F-75B2F146610B}" type="presParOf" srcId="{325481BE-8EE8-4C3A-B053-CA2589320825}" destId="{7F4F2886-877A-44BB-B2E0-F913BAB7A069}" srcOrd="1" destOrd="0" presId="urn:microsoft.com/office/officeart/2005/8/layout/orgChart1"/>
    <dgm:cxn modelId="{513DBBF1-A5FE-4896-8CAA-F7E27156DE3B}" type="presParOf" srcId="{325481BE-8EE8-4C3A-B053-CA2589320825}" destId="{26F78A4B-B5A8-477A-AE34-3EE72461B01C}" srcOrd="2" destOrd="0" presId="urn:microsoft.com/office/officeart/2005/8/layout/orgChart1"/>
    <dgm:cxn modelId="{C9D02BA9-A38E-4534-993B-715603B3D9A8}" type="presParOf" srcId="{BC5F0130-2DF3-4B7A-8D1F-6A588AFC58A2}" destId="{838F65DE-F3C0-45FC-9E08-AF996EF09BEC}" srcOrd="2" destOrd="0" presId="urn:microsoft.com/office/officeart/2005/8/layout/orgChart1"/>
    <dgm:cxn modelId="{563921E0-FE9B-416C-9505-AADCCB9C6F4A}" type="presParOf" srcId="{BC5F0130-2DF3-4B7A-8D1F-6A588AFC58A2}" destId="{A12488E4-3425-4E47-A20C-1464FAB0C247}" srcOrd="3" destOrd="0" presId="urn:microsoft.com/office/officeart/2005/8/layout/orgChart1"/>
    <dgm:cxn modelId="{4BECC20F-F592-4B61-8FAC-C6DA93D79A4D}" type="presParOf" srcId="{A12488E4-3425-4E47-A20C-1464FAB0C247}" destId="{998AA5E7-20EF-41FE-9203-11FB459F4F0E}" srcOrd="0" destOrd="0" presId="urn:microsoft.com/office/officeart/2005/8/layout/orgChart1"/>
    <dgm:cxn modelId="{29F85F87-1A20-4C2F-A9BA-B2CCA84CBAF3}" type="presParOf" srcId="{998AA5E7-20EF-41FE-9203-11FB459F4F0E}" destId="{84C23273-47A1-4F35-B2B8-44AB9D838EC8}" srcOrd="0" destOrd="0" presId="urn:microsoft.com/office/officeart/2005/8/layout/orgChart1"/>
    <dgm:cxn modelId="{F50DC8AF-F449-4FE8-907A-CFE81E8CD7B8}" type="presParOf" srcId="{998AA5E7-20EF-41FE-9203-11FB459F4F0E}" destId="{75305BB0-2901-4E3B-8C64-689D802E9A80}" srcOrd="1" destOrd="0" presId="urn:microsoft.com/office/officeart/2005/8/layout/orgChart1"/>
    <dgm:cxn modelId="{81868337-4D2D-4FC4-B7FF-DCC92A771E3D}" type="presParOf" srcId="{A12488E4-3425-4E47-A20C-1464FAB0C247}" destId="{FB1790CE-D3C3-4A48-9DBF-B3BDC2082BD6}" srcOrd="1" destOrd="0" presId="urn:microsoft.com/office/officeart/2005/8/layout/orgChart1"/>
    <dgm:cxn modelId="{A1EBF4A1-37CA-4F80-B45D-DDBCB14F6D5E}" type="presParOf" srcId="{A12488E4-3425-4E47-A20C-1464FAB0C247}" destId="{16AF93C1-1CE0-4D6E-8F0D-9DF68A8EBA52}" srcOrd="2" destOrd="0" presId="urn:microsoft.com/office/officeart/2005/8/layout/orgChart1"/>
    <dgm:cxn modelId="{6622BBD0-0383-4D64-9301-D80966A04F83}" type="presParOf" srcId="{BC5F0130-2DF3-4B7A-8D1F-6A588AFC58A2}" destId="{7364BA65-1DC7-497A-AC2A-0258FB84A00A}" srcOrd="4" destOrd="0" presId="urn:microsoft.com/office/officeart/2005/8/layout/orgChart1"/>
    <dgm:cxn modelId="{55B401EA-BD3E-4F3C-B5AB-42C27B831C3E}" type="presParOf" srcId="{BC5F0130-2DF3-4B7A-8D1F-6A588AFC58A2}" destId="{E8FA531E-E1EF-4E4A-86E0-6E58EA836315}" srcOrd="5" destOrd="0" presId="urn:microsoft.com/office/officeart/2005/8/layout/orgChart1"/>
    <dgm:cxn modelId="{94C054E1-16AA-422F-BD8E-209753E11D25}" type="presParOf" srcId="{E8FA531E-E1EF-4E4A-86E0-6E58EA836315}" destId="{AAD1D211-0380-4614-A6B7-94D401C06945}" srcOrd="0" destOrd="0" presId="urn:microsoft.com/office/officeart/2005/8/layout/orgChart1"/>
    <dgm:cxn modelId="{8E40249C-273A-4612-BB45-285732A46861}" type="presParOf" srcId="{AAD1D211-0380-4614-A6B7-94D401C06945}" destId="{24126794-6B75-402E-AFF2-2A2EBC597259}" srcOrd="0" destOrd="0" presId="urn:microsoft.com/office/officeart/2005/8/layout/orgChart1"/>
    <dgm:cxn modelId="{B51DE4EB-A767-4B0C-92BE-F60FB249FACC}" type="presParOf" srcId="{AAD1D211-0380-4614-A6B7-94D401C06945}" destId="{A505BD16-E965-4326-814C-1B716FBFB4A5}" srcOrd="1" destOrd="0" presId="urn:microsoft.com/office/officeart/2005/8/layout/orgChart1"/>
    <dgm:cxn modelId="{102BB4D7-0AA5-4F38-8D5A-9220AEB7FC6B}" type="presParOf" srcId="{E8FA531E-E1EF-4E4A-86E0-6E58EA836315}" destId="{71E0553C-49D4-4015-A5E9-C3391A998BF0}" srcOrd="1" destOrd="0" presId="urn:microsoft.com/office/officeart/2005/8/layout/orgChart1"/>
    <dgm:cxn modelId="{2ED612E2-D709-4043-9470-7B727CA088CD}" type="presParOf" srcId="{E8FA531E-E1EF-4E4A-86E0-6E58EA836315}" destId="{7C3205ED-C79C-449A-8017-34E5B3EA942A}" srcOrd="2" destOrd="0" presId="urn:microsoft.com/office/officeart/2005/8/layout/orgChart1"/>
    <dgm:cxn modelId="{0E7A6BFB-8E64-4CFE-9A8F-42CDE37E5010}" type="presParOf" srcId="{92D5EA80-838A-4092-BB55-74F5A24D84E6}" destId="{773783E8-823B-4EE5-8666-15B80A2EBCE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E97F753-0700-43DA-97E5-E7F7E3508607}">
      <dsp:nvSpPr>
        <dsp:cNvPr id="0" name=""/>
        <dsp:cNvSpPr/>
      </dsp:nvSpPr>
      <dsp:spPr>
        <a:xfrm>
          <a:off x="2952810" y="1748061"/>
          <a:ext cx="2221862" cy="1922001"/>
        </a:xfrm>
        <a:prstGeom prst="hexagon">
          <a:avLst>
            <a:gd name="adj" fmla="val 28570"/>
            <a:gd name="vf" fmla="val 115470"/>
          </a:avLst>
        </a:prstGeom>
        <a:solidFill>
          <a:schemeClr val="accent3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Motivation Questionnaire</a:t>
          </a:r>
        </a:p>
      </dsp:txBody>
      <dsp:txXfrm>
        <a:off x="3321004" y="2066564"/>
        <a:ext cx="1485474" cy="1284995"/>
      </dsp:txXfrm>
    </dsp:sp>
    <dsp:sp modelId="{8888F87E-B53A-4AE5-8E7F-14536BBCBD20}">
      <dsp:nvSpPr>
        <dsp:cNvPr id="0" name=""/>
        <dsp:cNvSpPr/>
      </dsp:nvSpPr>
      <dsp:spPr>
        <a:xfrm>
          <a:off x="4344123" y="828514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E99515-E8AB-4A9E-A7EA-190FA5219BEA}">
      <dsp:nvSpPr>
        <dsp:cNvPr id="0" name=""/>
        <dsp:cNvSpPr/>
      </dsp:nvSpPr>
      <dsp:spPr>
        <a:xfrm>
          <a:off x="3157475" y="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Ethical Proposal</a:t>
          </a:r>
        </a:p>
      </dsp:txBody>
      <dsp:txXfrm>
        <a:off x="3459220" y="261045"/>
        <a:ext cx="1217310" cy="1053116"/>
      </dsp:txXfrm>
    </dsp:sp>
    <dsp:sp modelId="{B5BA5B05-A67C-48A9-8764-6F5F700BD453}">
      <dsp:nvSpPr>
        <dsp:cNvPr id="0" name=""/>
        <dsp:cNvSpPr/>
      </dsp:nvSpPr>
      <dsp:spPr>
        <a:xfrm>
          <a:off x="5322487" y="2178846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A8957E-912C-4ED1-B87F-1DCA32D8F847}">
      <dsp:nvSpPr>
        <dsp:cNvPr id="0" name=""/>
        <dsp:cNvSpPr/>
      </dsp:nvSpPr>
      <dsp:spPr>
        <a:xfrm>
          <a:off x="4827361" y="968857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2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Informed Consent Form</a:t>
          </a:r>
        </a:p>
      </dsp:txBody>
      <dsp:txXfrm>
        <a:off x="5129106" y="1229902"/>
        <a:ext cx="1217310" cy="1053116"/>
      </dsp:txXfrm>
    </dsp:sp>
    <dsp:sp modelId="{38905C68-6057-4ED5-9FAE-91120FC300DF}">
      <dsp:nvSpPr>
        <dsp:cNvPr id="0" name=""/>
        <dsp:cNvSpPr/>
      </dsp:nvSpPr>
      <dsp:spPr>
        <a:xfrm>
          <a:off x="4642852" y="3703117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5B2C966-6E61-405B-8C91-98122CD5974A}">
      <dsp:nvSpPr>
        <dsp:cNvPr id="0" name=""/>
        <dsp:cNvSpPr/>
      </dsp:nvSpPr>
      <dsp:spPr>
        <a:xfrm>
          <a:off x="4827361" y="2873519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5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Briefing Form</a:t>
          </a:r>
        </a:p>
      </dsp:txBody>
      <dsp:txXfrm>
        <a:off x="5129106" y="3134564"/>
        <a:ext cx="1217310" cy="1053116"/>
      </dsp:txXfrm>
    </dsp:sp>
    <dsp:sp modelId="{9DB35D28-4AB8-4C0D-B374-62D2732EC8E6}">
      <dsp:nvSpPr>
        <dsp:cNvPr id="0" name=""/>
        <dsp:cNvSpPr/>
      </dsp:nvSpPr>
      <dsp:spPr>
        <a:xfrm>
          <a:off x="2956944" y="3861342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B3EC42-175A-4A44-BEF0-C2E6EB24344D}">
      <dsp:nvSpPr>
        <dsp:cNvPr id="0" name=""/>
        <dsp:cNvSpPr/>
      </dsp:nvSpPr>
      <dsp:spPr>
        <a:xfrm>
          <a:off x="3157475" y="384346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Debriefing Form</a:t>
          </a:r>
        </a:p>
      </dsp:txBody>
      <dsp:txXfrm>
        <a:off x="3459220" y="4104505"/>
        <a:ext cx="1217310" cy="1053116"/>
      </dsp:txXfrm>
    </dsp:sp>
    <dsp:sp modelId="{22223C36-834C-40DC-A9FF-DB989C92083E}">
      <dsp:nvSpPr>
        <dsp:cNvPr id="0" name=""/>
        <dsp:cNvSpPr/>
      </dsp:nvSpPr>
      <dsp:spPr>
        <a:xfrm>
          <a:off x="1962559" y="2511552"/>
          <a:ext cx="838302" cy="722308"/>
        </a:xfrm>
        <a:prstGeom prst="hexagon">
          <a:avLst>
            <a:gd name="adj" fmla="val 28900"/>
            <a:gd name="vf" fmla="val 11547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35E24A-96D2-4ADB-A164-091605AB8E41}">
      <dsp:nvSpPr>
        <dsp:cNvPr id="0" name=""/>
        <dsp:cNvSpPr/>
      </dsp:nvSpPr>
      <dsp:spPr>
        <a:xfrm>
          <a:off x="1479837" y="2874602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Recording Software</a:t>
          </a:r>
        </a:p>
      </dsp:txBody>
      <dsp:txXfrm>
        <a:off x="1781582" y="3135647"/>
        <a:ext cx="1217310" cy="1053116"/>
      </dsp:txXfrm>
    </dsp:sp>
    <dsp:sp modelId="{2FEB9995-9816-4BBD-AA89-556683C30588}">
      <dsp:nvSpPr>
        <dsp:cNvPr id="0" name=""/>
        <dsp:cNvSpPr/>
      </dsp:nvSpPr>
      <dsp:spPr>
        <a:xfrm>
          <a:off x="1479837" y="966690"/>
          <a:ext cx="1820800" cy="1575206"/>
        </a:xfrm>
        <a:prstGeom prst="hexagon">
          <a:avLst>
            <a:gd name="adj" fmla="val 28570"/>
            <a:gd name="vf" fmla="val 115470"/>
          </a:avLst>
        </a:prstGeom>
        <a:solidFill>
          <a:schemeClr val="accent6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solidFill>
                <a:schemeClr val="tx1"/>
              </a:solidFill>
            </a:rPr>
            <a:t>IP Analysis</a:t>
          </a:r>
        </a:p>
      </dsp:txBody>
      <dsp:txXfrm>
        <a:off x="1781582" y="1227735"/>
        <a:ext cx="1217310" cy="105311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CCA351-167F-4E04-B6A8-ED3C75453F54}">
      <dsp:nvSpPr>
        <dsp:cNvPr id="0" name=""/>
        <dsp:cNvSpPr/>
      </dsp:nvSpPr>
      <dsp:spPr>
        <a:xfrm>
          <a:off x="4163" y="745046"/>
          <a:ext cx="1820359" cy="1092215"/>
        </a:xfrm>
        <a:prstGeom prst="roundRect">
          <a:avLst>
            <a:gd name="adj" fmla="val 10000"/>
          </a:avLst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Consent Gained</a:t>
          </a:r>
        </a:p>
      </dsp:txBody>
      <dsp:txXfrm>
        <a:off x="36153" y="777036"/>
        <a:ext cx="1756379" cy="1028235"/>
      </dsp:txXfrm>
    </dsp:sp>
    <dsp:sp modelId="{1B5D85F3-3AF1-48DF-8AE3-CA763E99D691}">
      <dsp:nvSpPr>
        <dsp:cNvPr id="0" name=""/>
        <dsp:cNvSpPr/>
      </dsp:nvSpPr>
      <dsp:spPr>
        <a:xfrm>
          <a:off x="1984714" y="1065429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1984714" y="1155719"/>
        <a:ext cx="270141" cy="270869"/>
      </dsp:txXfrm>
    </dsp:sp>
    <dsp:sp modelId="{3745A282-8541-4E05-B2E6-20F74D654E72}">
      <dsp:nvSpPr>
        <dsp:cNvPr id="0" name=""/>
        <dsp:cNvSpPr/>
      </dsp:nvSpPr>
      <dsp:spPr>
        <a:xfrm>
          <a:off x="2552667" y="745046"/>
          <a:ext cx="1820359" cy="1092215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Briefing</a:t>
          </a:r>
        </a:p>
      </dsp:txBody>
      <dsp:txXfrm>
        <a:off x="2584657" y="777036"/>
        <a:ext cx="1756379" cy="1028235"/>
      </dsp:txXfrm>
    </dsp:sp>
    <dsp:sp modelId="{4D340F16-8913-49D1-BD72-A69548934F5E}">
      <dsp:nvSpPr>
        <dsp:cNvPr id="0" name=""/>
        <dsp:cNvSpPr/>
      </dsp:nvSpPr>
      <dsp:spPr>
        <a:xfrm>
          <a:off x="4533218" y="1065429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4533218" y="1155719"/>
        <a:ext cx="270141" cy="270869"/>
      </dsp:txXfrm>
    </dsp:sp>
    <dsp:sp modelId="{6DA63AA2-EBEA-4D32-924B-32D7213BAC06}">
      <dsp:nvSpPr>
        <dsp:cNvPr id="0" name=""/>
        <dsp:cNvSpPr/>
      </dsp:nvSpPr>
      <dsp:spPr>
        <a:xfrm>
          <a:off x="5101170" y="745046"/>
          <a:ext cx="1820359" cy="1092215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Interview takes place</a:t>
          </a:r>
        </a:p>
      </dsp:txBody>
      <dsp:txXfrm>
        <a:off x="5133160" y="777036"/>
        <a:ext cx="1756379" cy="1028235"/>
      </dsp:txXfrm>
    </dsp:sp>
    <dsp:sp modelId="{8082FE4B-25FE-437A-93D7-57F762F23953}">
      <dsp:nvSpPr>
        <dsp:cNvPr id="0" name=""/>
        <dsp:cNvSpPr/>
      </dsp:nvSpPr>
      <dsp:spPr>
        <a:xfrm>
          <a:off x="7081722" y="1065429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>
        <a:off x="7081722" y="1155719"/>
        <a:ext cx="270141" cy="270869"/>
      </dsp:txXfrm>
    </dsp:sp>
    <dsp:sp modelId="{559E1C33-EA6A-4B37-92CC-C6C3AA7C3161}">
      <dsp:nvSpPr>
        <dsp:cNvPr id="0" name=""/>
        <dsp:cNvSpPr/>
      </dsp:nvSpPr>
      <dsp:spPr>
        <a:xfrm>
          <a:off x="7649674" y="745046"/>
          <a:ext cx="1820359" cy="1092215"/>
        </a:xfrm>
        <a:prstGeom prst="roundRect">
          <a:avLst>
            <a:gd name="adj" fmla="val 10000"/>
          </a:avLst>
        </a:prstGeom>
        <a:solidFill>
          <a:schemeClr val="accent2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Debriefing</a:t>
          </a:r>
        </a:p>
      </dsp:txBody>
      <dsp:txXfrm>
        <a:off x="7681664" y="777036"/>
        <a:ext cx="1756379" cy="1028235"/>
      </dsp:txXfrm>
    </dsp:sp>
    <dsp:sp modelId="{672ED879-014B-451A-8D20-66FB5B958E3E}">
      <dsp:nvSpPr>
        <dsp:cNvPr id="0" name=""/>
        <dsp:cNvSpPr/>
      </dsp:nvSpPr>
      <dsp:spPr>
        <a:xfrm rot="5400000">
          <a:off x="8366896" y="1964687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-5400000">
        <a:off x="8424420" y="1997454"/>
        <a:ext cx="270869" cy="270141"/>
      </dsp:txXfrm>
    </dsp:sp>
    <dsp:sp modelId="{6D8E896C-B458-4C41-9782-33169F3C1377}">
      <dsp:nvSpPr>
        <dsp:cNvPr id="0" name=""/>
        <dsp:cNvSpPr/>
      </dsp:nvSpPr>
      <dsp:spPr>
        <a:xfrm>
          <a:off x="7649674" y="2565405"/>
          <a:ext cx="1820359" cy="1092215"/>
        </a:xfrm>
        <a:prstGeom prst="roundRect">
          <a:avLst>
            <a:gd name="adj" fmla="val 10000"/>
          </a:avLst>
        </a:prstGeom>
        <a:solidFill>
          <a:schemeClr val="accent5">
            <a:lumMod val="75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Recordings Processed</a:t>
          </a:r>
        </a:p>
      </dsp:txBody>
      <dsp:txXfrm>
        <a:off x="7681664" y="2597395"/>
        <a:ext cx="1756379" cy="1028235"/>
      </dsp:txXfrm>
    </dsp:sp>
    <dsp:sp modelId="{3E8C11FA-F9D1-4D44-BD6A-D716A21EEFC7}">
      <dsp:nvSpPr>
        <dsp:cNvPr id="0" name=""/>
        <dsp:cNvSpPr/>
      </dsp:nvSpPr>
      <dsp:spPr>
        <a:xfrm rot="10800000">
          <a:off x="7103566" y="2885789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7219341" y="2976079"/>
        <a:ext cx="270141" cy="270869"/>
      </dsp:txXfrm>
    </dsp:sp>
    <dsp:sp modelId="{503265E6-BFC2-46AE-BC20-408786017878}">
      <dsp:nvSpPr>
        <dsp:cNvPr id="0" name=""/>
        <dsp:cNvSpPr/>
      </dsp:nvSpPr>
      <dsp:spPr>
        <a:xfrm>
          <a:off x="5101170" y="2565405"/>
          <a:ext cx="1820359" cy="1092215"/>
        </a:xfrm>
        <a:prstGeom prst="roundRect">
          <a:avLst>
            <a:gd name="adj" fmla="val 10000"/>
          </a:avLst>
        </a:prstGeom>
        <a:solidFill>
          <a:schemeClr val="accent4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Transcripts Created</a:t>
          </a:r>
        </a:p>
      </dsp:txBody>
      <dsp:txXfrm>
        <a:off x="5133160" y="2597395"/>
        <a:ext cx="1756379" cy="1028235"/>
      </dsp:txXfrm>
    </dsp:sp>
    <dsp:sp modelId="{97AB2994-8039-4AB2-A118-D5DDCF8ED5E3}">
      <dsp:nvSpPr>
        <dsp:cNvPr id="0" name=""/>
        <dsp:cNvSpPr/>
      </dsp:nvSpPr>
      <dsp:spPr>
        <a:xfrm rot="10800000">
          <a:off x="4555063" y="2885789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4670838" y="2976079"/>
        <a:ext cx="270141" cy="270869"/>
      </dsp:txXfrm>
    </dsp:sp>
    <dsp:sp modelId="{DD8FF6A9-CFA5-47CC-9ED2-F9EBD6E67C6A}">
      <dsp:nvSpPr>
        <dsp:cNvPr id="0" name=""/>
        <dsp:cNvSpPr/>
      </dsp:nvSpPr>
      <dsp:spPr>
        <a:xfrm>
          <a:off x="2552667" y="2565405"/>
          <a:ext cx="1820359" cy="1092215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Transcripts coded using IPA.</a:t>
          </a:r>
        </a:p>
      </dsp:txBody>
      <dsp:txXfrm>
        <a:off x="2584657" y="2597395"/>
        <a:ext cx="1756379" cy="1028235"/>
      </dsp:txXfrm>
    </dsp:sp>
    <dsp:sp modelId="{F5151575-8AE7-4D9A-94D3-DCC40BCC878B}">
      <dsp:nvSpPr>
        <dsp:cNvPr id="0" name=""/>
        <dsp:cNvSpPr/>
      </dsp:nvSpPr>
      <dsp:spPr>
        <a:xfrm rot="10800000">
          <a:off x="2006559" y="2885789"/>
          <a:ext cx="385916" cy="4514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800" kern="1200"/>
        </a:p>
      </dsp:txBody>
      <dsp:txXfrm rot="10800000">
        <a:off x="2122334" y="2976079"/>
        <a:ext cx="270141" cy="270869"/>
      </dsp:txXfrm>
    </dsp:sp>
    <dsp:sp modelId="{295646AD-1357-4E16-BA7C-BF2C19B9D591}">
      <dsp:nvSpPr>
        <dsp:cNvPr id="0" name=""/>
        <dsp:cNvSpPr/>
      </dsp:nvSpPr>
      <dsp:spPr>
        <a:xfrm>
          <a:off x="4163" y="2565405"/>
          <a:ext cx="1820359" cy="1092215"/>
        </a:xfrm>
        <a:prstGeom prst="roundRect">
          <a:avLst>
            <a:gd name="adj" fmla="val 10000"/>
          </a:avLst>
        </a:prstGeom>
        <a:solidFill>
          <a:schemeClr val="accent6">
            <a:lumMod val="60000"/>
            <a:lumOff val="4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>
              <a:solidFill>
                <a:schemeClr val="tx1"/>
              </a:solidFill>
            </a:rPr>
            <a:t>Themes Analysed by group.</a:t>
          </a:r>
        </a:p>
      </dsp:txBody>
      <dsp:txXfrm>
        <a:off x="36153" y="2597395"/>
        <a:ext cx="1756379" cy="10282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F6D50-6394-440C-A03D-F1CA198088C7}">
      <dsp:nvSpPr>
        <dsp:cNvPr id="0" name=""/>
        <dsp:cNvSpPr/>
      </dsp:nvSpPr>
      <dsp:spPr>
        <a:xfrm>
          <a:off x="2337858" y="1632148"/>
          <a:ext cx="1279386" cy="44408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22042"/>
              </a:lnTo>
              <a:lnTo>
                <a:pt x="1279386" y="222042"/>
              </a:lnTo>
              <a:lnTo>
                <a:pt x="1279386" y="44408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1190FC-1363-437B-AC15-65B9178D0A8F}">
      <dsp:nvSpPr>
        <dsp:cNvPr id="0" name=""/>
        <dsp:cNvSpPr/>
      </dsp:nvSpPr>
      <dsp:spPr>
        <a:xfrm>
          <a:off x="1058471" y="1632148"/>
          <a:ext cx="1279386" cy="444084"/>
        </a:xfrm>
        <a:custGeom>
          <a:avLst/>
          <a:gdLst/>
          <a:ahLst/>
          <a:cxnLst/>
          <a:rect l="0" t="0" r="0" b="0"/>
          <a:pathLst>
            <a:path>
              <a:moveTo>
                <a:pt x="1279386" y="0"/>
              </a:moveTo>
              <a:lnTo>
                <a:pt x="1279386" y="222042"/>
              </a:lnTo>
              <a:lnTo>
                <a:pt x="0" y="222042"/>
              </a:lnTo>
              <a:lnTo>
                <a:pt x="0" y="44408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26EB62-D758-4242-9AB4-234103B179E9}">
      <dsp:nvSpPr>
        <dsp:cNvPr id="0" name=""/>
        <dsp:cNvSpPr/>
      </dsp:nvSpPr>
      <dsp:spPr>
        <a:xfrm>
          <a:off x="1280514" y="574804"/>
          <a:ext cx="2114688" cy="1057344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Interest</a:t>
          </a:r>
        </a:p>
      </dsp:txBody>
      <dsp:txXfrm>
        <a:off x="1280514" y="574804"/>
        <a:ext cx="2114688" cy="1057344"/>
      </dsp:txXfrm>
    </dsp:sp>
    <dsp:sp modelId="{57ABFED4-D532-4B6D-B915-BC7EBA5419F2}">
      <dsp:nvSpPr>
        <dsp:cNvPr id="0" name=""/>
        <dsp:cNvSpPr/>
      </dsp:nvSpPr>
      <dsp:spPr>
        <a:xfrm>
          <a:off x="1127" y="2076233"/>
          <a:ext cx="2114688" cy="1057344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Interest in Subject Matter</a:t>
          </a:r>
        </a:p>
      </dsp:txBody>
      <dsp:txXfrm>
        <a:off x="1127" y="2076233"/>
        <a:ext cx="2114688" cy="1057344"/>
      </dsp:txXfrm>
    </dsp:sp>
    <dsp:sp modelId="{F80E3C6B-2DFE-488F-9441-899D7FB57946}">
      <dsp:nvSpPr>
        <dsp:cNvPr id="0" name=""/>
        <dsp:cNvSpPr/>
      </dsp:nvSpPr>
      <dsp:spPr>
        <a:xfrm>
          <a:off x="2559900" y="2076233"/>
          <a:ext cx="2114688" cy="1057344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chemeClr val="tx1"/>
              </a:solidFill>
            </a:rPr>
            <a:t>Emotional Satisfaction</a:t>
          </a:r>
        </a:p>
      </dsp:txBody>
      <dsp:txXfrm>
        <a:off x="2559900" y="2076233"/>
        <a:ext cx="2114688" cy="105734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88C68-A2BA-4378-AF4B-E3E1D54A24B8}">
      <dsp:nvSpPr>
        <dsp:cNvPr id="0" name=""/>
        <dsp:cNvSpPr/>
      </dsp:nvSpPr>
      <dsp:spPr>
        <a:xfrm>
          <a:off x="2185459" y="1672710"/>
          <a:ext cx="1195986" cy="38905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1483"/>
              </a:lnTo>
              <a:lnTo>
                <a:pt x="1195986" y="181483"/>
              </a:lnTo>
              <a:lnTo>
                <a:pt x="1195986" y="38905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1AB5CD-59E9-4902-BCDE-7E7EEF0533A5}">
      <dsp:nvSpPr>
        <dsp:cNvPr id="0" name=""/>
        <dsp:cNvSpPr/>
      </dsp:nvSpPr>
      <dsp:spPr>
        <a:xfrm>
          <a:off x="989472" y="1672710"/>
          <a:ext cx="1195986" cy="389051"/>
        </a:xfrm>
        <a:custGeom>
          <a:avLst/>
          <a:gdLst/>
          <a:ahLst/>
          <a:cxnLst/>
          <a:rect l="0" t="0" r="0" b="0"/>
          <a:pathLst>
            <a:path>
              <a:moveTo>
                <a:pt x="1195986" y="0"/>
              </a:moveTo>
              <a:lnTo>
                <a:pt x="1195986" y="181483"/>
              </a:lnTo>
              <a:lnTo>
                <a:pt x="0" y="181483"/>
              </a:lnTo>
              <a:lnTo>
                <a:pt x="0" y="38905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74404B-E397-4663-B667-429C8B74C8DD}">
      <dsp:nvSpPr>
        <dsp:cNvPr id="0" name=""/>
        <dsp:cNvSpPr/>
      </dsp:nvSpPr>
      <dsp:spPr>
        <a:xfrm>
          <a:off x="1197040" y="684291"/>
          <a:ext cx="1976837" cy="988418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Social Support</a:t>
          </a:r>
        </a:p>
      </dsp:txBody>
      <dsp:txXfrm>
        <a:off x="1197040" y="684291"/>
        <a:ext cx="1976837" cy="988418"/>
      </dsp:txXfrm>
    </dsp:sp>
    <dsp:sp modelId="{0A7F98DD-EC34-40D7-AF7D-2C0A648DC6E8}">
      <dsp:nvSpPr>
        <dsp:cNvPr id="0" name=""/>
        <dsp:cNvSpPr/>
      </dsp:nvSpPr>
      <dsp:spPr>
        <a:xfrm>
          <a:off x="1053" y="2061761"/>
          <a:ext cx="1976837" cy="988418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Presence of Friends</a:t>
          </a:r>
        </a:p>
      </dsp:txBody>
      <dsp:txXfrm>
        <a:off x="1053" y="2061761"/>
        <a:ext cx="1976837" cy="988418"/>
      </dsp:txXfrm>
    </dsp:sp>
    <dsp:sp modelId="{9E5A6EE1-E2FF-4052-9FCC-0E54887FB998}">
      <dsp:nvSpPr>
        <dsp:cNvPr id="0" name=""/>
        <dsp:cNvSpPr/>
      </dsp:nvSpPr>
      <dsp:spPr>
        <a:xfrm>
          <a:off x="2393026" y="2061761"/>
          <a:ext cx="1976837" cy="988418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Exchange of Ideas</a:t>
          </a:r>
        </a:p>
      </dsp:txBody>
      <dsp:txXfrm>
        <a:off x="2393026" y="2061761"/>
        <a:ext cx="1976837" cy="9884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D88C68-A2BA-4378-AF4B-E3E1D54A24B8}">
      <dsp:nvSpPr>
        <dsp:cNvPr id="0" name=""/>
        <dsp:cNvSpPr/>
      </dsp:nvSpPr>
      <dsp:spPr>
        <a:xfrm>
          <a:off x="2409570" y="985359"/>
          <a:ext cx="1192284" cy="41426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7338"/>
              </a:lnTo>
              <a:lnTo>
                <a:pt x="1192284" y="207338"/>
              </a:lnTo>
              <a:lnTo>
                <a:pt x="1192284" y="4142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D1AB5CD-59E9-4902-BCDE-7E7EEF0533A5}">
      <dsp:nvSpPr>
        <dsp:cNvPr id="0" name=""/>
        <dsp:cNvSpPr/>
      </dsp:nvSpPr>
      <dsp:spPr>
        <a:xfrm>
          <a:off x="1217286" y="985359"/>
          <a:ext cx="1192284" cy="414263"/>
        </a:xfrm>
        <a:custGeom>
          <a:avLst/>
          <a:gdLst/>
          <a:ahLst/>
          <a:cxnLst/>
          <a:rect l="0" t="0" r="0" b="0"/>
          <a:pathLst>
            <a:path>
              <a:moveTo>
                <a:pt x="1192284" y="0"/>
              </a:moveTo>
              <a:lnTo>
                <a:pt x="1192284" y="207338"/>
              </a:lnTo>
              <a:lnTo>
                <a:pt x="0" y="207338"/>
              </a:lnTo>
              <a:lnTo>
                <a:pt x="0" y="414263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D74404B-E397-4663-B667-429C8B74C8DD}">
      <dsp:nvSpPr>
        <dsp:cNvPr id="0" name=""/>
        <dsp:cNvSpPr/>
      </dsp:nvSpPr>
      <dsp:spPr>
        <a:xfrm>
          <a:off x="1424211" y="0"/>
          <a:ext cx="1970718" cy="985359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Social Support</a:t>
          </a:r>
        </a:p>
      </dsp:txBody>
      <dsp:txXfrm>
        <a:off x="1424211" y="0"/>
        <a:ext cx="1970718" cy="985359"/>
      </dsp:txXfrm>
    </dsp:sp>
    <dsp:sp modelId="{0A7F98DD-EC34-40D7-AF7D-2C0A648DC6E8}">
      <dsp:nvSpPr>
        <dsp:cNvPr id="0" name=""/>
        <dsp:cNvSpPr/>
      </dsp:nvSpPr>
      <dsp:spPr>
        <a:xfrm>
          <a:off x="231927" y="1399622"/>
          <a:ext cx="1970718" cy="985359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Presence of Friends</a:t>
          </a:r>
        </a:p>
      </dsp:txBody>
      <dsp:txXfrm>
        <a:off x="231927" y="1399622"/>
        <a:ext cx="1970718" cy="985359"/>
      </dsp:txXfrm>
    </dsp:sp>
    <dsp:sp modelId="{9E5A6EE1-E2FF-4052-9FCC-0E54887FB998}">
      <dsp:nvSpPr>
        <dsp:cNvPr id="0" name=""/>
        <dsp:cNvSpPr/>
      </dsp:nvSpPr>
      <dsp:spPr>
        <a:xfrm>
          <a:off x="2616495" y="1399622"/>
          <a:ext cx="1970718" cy="985359"/>
        </a:xfrm>
        <a:prstGeom prst="rect">
          <a:avLst/>
        </a:prstGeom>
        <a:solidFill>
          <a:schemeClr val="accent6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>
              <a:solidFill>
                <a:schemeClr val="tx1"/>
              </a:solidFill>
            </a:rPr>
            <a:t>Exchange of Ideas</a:t>
          </a:r>
        </a:p>
      </dsp:txBody>
      <dsp:txXfrm>
        <a:off x="2616495" y="1399622"/>
        <a:ext cx="1970718" cy="98535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EF6D50-6394-440C-A03D-F1CA198088C7}">
      <dsp:nvSpPr>
        <dsp:cNvPr id="0" name=""/>
        <dsp:cNvSpPr/>
      </dsp:nvSpPr>
      <dsp:spPr>
        <a:xfrm>
          <a:off x="2191279" y="1547907"/>
          <a:ext cx="1199171" cy="41624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8120"/>
              </a:lnTo>
              <a:lnTo>
                <a:pt x="1199171" y="208120"/>
              </a:lnTo>
              <a:lnTo>
                <a:pt x="1199171" y="41624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1190FC-1363-437B-AC15-65B9178D0A8F}">
      <dsp:nvSpPr>
        <dsp:cNvPr id="0" name=""/>
        <dsp:cNvSpPr/>
      </dsp:nvSpPr>
      <dsp:spPr>
        <a:xfrm>
          <a:off x="992107" y="1547907"/>
          <a:ext cx="1199171" cy="416241"/>
        </a:xfrm>
        <a:custGeom>
          <a:avLst/>
          <a:gdLst/>
          <a:ahLst/>
          <a:cxnLst/>
          <a:rect l="0" t="0" r="0" b="0"/>
          <a:pathLst>
            <a:path>
              <a:moveTo>
                <a:pt x="1199171" y="0"/>
              </a:moveTo>
              <a:lnTo>
                <a:pt x="1199171" y="208120"/>
              </a:lnTo>
              <a:lnTo>
                <a:pt x="0" y="208120"/>
              </a:lnTo>
              <a:lnTo>
                <a:pt x="0" y="41624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26EB62-D758-4242-9AB4-234103B179E9}">
      <dsp:nvSpPr>
        <dsp:cNvPr id="0" name=""/>
        <dsp:cNvSpPr/>
      </dsp:nvSpPr>
      <dsp:spPr>
        <a:xfrm>
          <a:off x="1200228" y="556856"/>
          <a:ext cx="1982102" cy="991051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Interest</a:t>
          </a:r>
        </a:p>
      </dsp:txBody>
      <dsp:txXfrm>
        <a:off x="1200228" y="556856"/>
        <a:ext cx="1982102" cy="991051"/>
      </dsp:txXfrm>
    </dsp:sp>
    <dsp:sp modelId="{57ABFED4-D532-4B6D-B915-BC7EBA5419F2}">
      <dsp:nvSpPr>
        <dsp:cNvPr id="0" name=""/>
        <dsp:cNvSpPr/>
      </dsp:nvSpPr>
      <dsp:spPr>
        <a:xfrm>
          <a:off x="1056" y="1964149"/>
          <a:ext cx="1982102" cy="991051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Interest in Subject Matter</a:t>
          </a:r>
        </a:p>
      </dsp:txBody>
      <dsp:txXfrm>
        <a:off x="1056" y="1964149"/>
        <a:ext cx="1982102" cy="991051"/>
      </dsp:txXfrm>
    </dsp:sp>
    <dsp:sp modelId="{F80E3C6B-2DFE-488F-9441-899D7FB57946}">
      <dsp:nvSpPr>
        <dsp:cNvPr id="0" name=""/>
        <dsp:cNvSpPr/>
      </dsp:nvSpPr>
      <dsp:spPr>
        <a:xfrm>
          <a:off x="2399400" y="1964149"/>
          <a:ext cx="1982102" cy="991051"/>
        </a:xfrm>
        <a:prstGeom prst="rect">
          <a:avLst/>
        </a:prstGeom>
        <a:solidFill>
          <a:schemeClr val="accent4">
            <a:lumMod val="20000"/>
            <a:lumOff val="8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Emotional Satisfaction</a:t>
          </a:r>
        </a:p>
      </dsp:txBody>
      <dsp:txXfrm>
        <a:off x="2399400" y="1964149"/>
        <a:ext cx="1982102" cy="99105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5ED80C-C655-4549-8010-EA3EF2A1D2CC}">
      <dsp:nvSpPr>
        <dsp:cNvPr id="0" name=""/>
        <dsp:cNvSpPr/>
      </dsp:nvSpPr>
      <dsp:spPr>
        <a:xfrm>
          <a:off x="3464983" y="1710829"/>
          <a:ext cx="2451501" cy="4254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12733"/>
              </a:lnTo>
              <a:lnTo>
                <a:pt x="2451501" y="212733"/>
              </a:lnTo>
              <a:lnTo>
                <a:pt x="2451501" y="42546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3B3B89-63C9-4890-8918-19C2A6592865}">
      <dsp:nvSpPr>
        <dsp:cNvPr id="0" name=""/>
        <dsp:cNvSpPr/>
      </dsp:nvSpPr>
      <dsp:spPr>
        <a:xfrm>
          <a:off x="3419263" y="1710829"/>
          <a:ext cx="91440" cy="42546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2546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F81581-C58A-438F-9545-1386C3119FCF}">
      <dsp:nvSpPr>
        <dsp:cNvPr id="0" name=""/>
        <dsp:cNvSpPr/>
      </dsp:nvSpPr>
      <dsp:spPr>
        <a:xfrm>
          <a:off x="1013482" y="1710829"/>
          <a:ext cx="2451501" cy="425467"/>
        </a:xfrm>
        <a:custGeom>
          <a:avLst/>
          <a:gdLst/>
          <a:ahLst/>
          <a:cxnLst/>
          <a:rect l="0" t="0" r="0" b="0"/>
          <a:pathLst>
            <a:path>
              <a:moveTo>
                <a:pt x="2451501" y="0"/>
              </a:moveTo>
              <a:lnTo>
                <a:pt x="2451501" y="212733"/>
              </a:lnTo>
              <a:lnTo>
                <a:pt x="0" y="212733"/>
              </a:lnTo>
              <a:lnTo>
                <a:pt x="0" y="42546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9651E8-AFB8-4139-B1F0-3D9C9DBD6AFE}">
      <dsp:nvSpPr>
        <dsp:cNvPr id="0" name=""/>
        <dsp:cNvSpPr/>
      </dsp:nvSpPr>
      <dsp:spPr>
        <a:xfrm>
          <a:off x="2451966" y="697812"/>
          <a:ext cx="2026034" cy="101301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</a:rPr>
            <a:t>Personal Interest</a:t>
          </a:r>
        </a:p>
      </dsp:txBody>
      <dsp:txXfrm>
        <a:off x="2451966" y="697812"/>
        <a:ext cx="2026034" cy="1013017"/>
      </dsp:txXfrm>
    </dsp:sp>
    <dsp:sp modelId="{84C977C9-7F40-45B0-BBED-B3F32657D5AE}">
      <dsp:nvSpPr>
        <dsp:cNvPr id="0" name=""/>
        <dsp:cNvSpPr/>
      </dsp:nvSpPr>
      <dsp:spPr>
        <a:xfrm>
          <a:off x="465" y="2136296"/>
          <a:ext cx="2026034" cy="101301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</a:rPr>
            <a:t>Recognition</a:t>
          </a:r>
        </a:p>
      </dsp:txBody>
      <dsp:txXfrm>
        <a:off x="465" y="2136296"/>
        <a:ext cx="2026034" cy="1013017"/>
      </dsp:txXfrm>
    </dsp:sp>
    <dsp:sp modelId="{D3D91270-D295-4AFF-97AB-C8481369A753}">
      <dsp:nvSpPr>
        <dsp:cNvPr id="0" name=""/>
        <dsp:cNvSpPr/>
      </dsp:nvSpPr>
      <dsp:spPr>
        <a:xfrm>
          <a:off x="2451966" y="2136296"/>
          <a:ext cx="2026034" cy="101301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>
              <a:solidFill>
                <a:schemeClr val="tx1"/>
              </a:solidFill>
            </a:rPr>
            <a:t>Academic Support</a:t>
          </a:r>
        </a:p>
      </dsp:txBody>
      <dsp:txXfrm>
        <a:off x="2451966" y="2136296"/>
        <a:ext cx="2026034" cy="1013017"/>
      </dsp:txXfrm>
    </dsp:sp>
    <dsp:sp modelId="{278C429D-4829-4A2C-89B0-F5CB87B573D1}">
      <dsp:nvSpPr>
        <dsp:cNvPr id="0" name=""/>
        <dsp:cNvSpPr/>
      </dsp:nvSpPr>
      <dsp:spPr>
        <a:xfrm>
          <a:off x="4903467" y="2136296"/>
          <a:ext cx="2026034" cy="101301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>
              <a:solidFill>
                <a:schemeClr val="tx1"/>
              </a:solidFill>
            </a:rPr>
            <a:t>Learning</a:t>
          </a:r>
        </a:p>
      </dsp:txBody>
      <dsp:txXfrm>
        <a:off x="4903467" y="2136296"/>
        <a:ext cx="2026034" cy="1013017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5ED80C-C655-4549-8010-EA3EF2A1D2CC}">
      <dsp:nvSpPr>
        <dsp:cNvPr id="0" name=""/>
        <dsp:cNvSpPr/>
      </dsp:nvSpPr>
      <dsp:spPr>
        <a:xfrm>
          <a:off x="3355975" y="1509802"/>
          <a:ext cx="2374376" cy="41208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6040"/>
              </a:lnTo>
              <a:lnTo>
                <a:pt x="2374376" y="206040"/>
              </a:lnTo>
              <a:lnTo>
                <a:pt x="2374376" y="41208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A3B3B89-63C9-4890-8918-19C2A6592865}">
      <dsp:nvSpPr>
        <dsp:cNvPr id="0" name=""/>
        <dsp:cNvSpPr/>
      </dsp:nvSpPr>
      <dsp:spPr>
        <a:xfrm>
          <a:off x="3310255" y="1509802"/>
          <a:ext cx="91440" cy="412081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1208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CF81581-C58A-438F-9545-1386C3119FCF}">
      <dsp:nvSpPr>
        <dsp:cNvPr id="0" name=""/>
        <dsp:cNvSpPr/>
      </dsp:nvSpPr>
      <dsp:spPr>
        <a:xfrm>
          <a:off x="981598" y="1509802"/>
          <a:ext cx="2374376" cy="412081"/>
        </a:xfrm>
        <a:custGeom>
          <a:avLst/>
          <a:gdLst/>
          <a:ahLst/>
          <a:cxnLst/>
          <a:rect l="0" t="0" r="0" b="0"/>
          <a:pathLst>
            <a:path>
              <a:moveTo>
                <a:pt x="2374376" y="0"/>
              </a:moveTo>
              <a:lnTo>
                <a:pt x="2374376" y="206040"/>
              </a:lnTo>
              <a:lnTo>
                <a:pt x="0" y="206040"/>
              </a:lnTo>
              <a:lnTo>
                <a:pt x="0" y="412081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9651E8-AFB8-4139-B1F0-3D9C9DBD6AFE}">
      <dsp:nvSpPr>
        <dsp:cNvPr id="0" name=""/>
        <dsp:cNvSpPr/>
      </dsp:nvSpPr>
      <dsp:spPr>
        <a:xfrm>
          <a:off x="2374827" y="528654"/>
          <a:ext cx="1962294" cy="98114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</a:rPr>
            <a:t>Personal Interest</a:t>
          </a:r>
        </a:p>
      </dsp:txBody>
      <dsp:txXfrm>
        <a:off x="2374827" y="528654"/>
        <a:ext cx="1962294" cy="981147"/>
      </dsp:txXfrm>
    </dsp:sp>
    <dsp:sp modelId="{84C977C9-7F40-45B0-BBED-B3F32657D5AE}">
      <dsp:nvSpPr>
        <dsp:cNvPr id="0" name=""/>
        <dsp:cNvSpPr/>
      </dsp:nvSpPr>
      <dsp:spPr>
        <a:xfrm>
          <a:off x="450" y="1921883"/>
          <a:ext cx="1962294" cy="98114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</a:rPr>
            <a:t>Recognition</a:t>
          </a:r>
        </a:p>
      </dsp:txBody>
      <dsp:txXfrm>
        <a:off x="450" y="1921883"/>
        <a:ext cx="1962294" cy="981147"/>
      </dsp:txXfrm>
    </dsp:sp>
    <dsp:sp modelId="{D3D91270-D295-4AFF-97AB-C8481369A753}">
      <dsp:nvSpPr>
        <dsp:cNvPr id="0" name=""/>
        <dsp:cNvSpPr/>
      </dsp:nvSpPr>
      <dsp:spPr>
        <a:xfrm>
          <a:off x="2374827" y="1921883"/>
          <a:ext cx="1962294" cy="98114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 dirty="0">
              <a:solidFill>
                <a:schemeClr val="tx1"/>
              </a:solidFill>
            </a:rPr>
            <a:t>Academic Support</a:t>
          </a:r>
        </a:p>
      </dsp:txBody>
      <dsp:txXfrm>
        <a:off x="2374827" y="1921883"/>
        <a:ext cx="1962294" cy="981147"/>
      </dsp:txXfrm>
    </dsp:sp>
    <dsp:sp modelId="{278C429D-4829-4A2C-89B0-F5CB87B573D1}">
      <dsp:nvSpPr>
        <dsp:cNvPr id="0" name=""/>
        <dsp:cNvSpPr/>
      </dsp:nvSpPr>
      <dsp:spPr>
        <a:xfrm>
          <a:off x="4749204" y="1921883"/>
          <a:ext cx="1962294" cy="981147"/>
        </a:xfrm>
        <a:prstGeom prst="rect">
          <a:avLst/>
        </a:prstGeom>
        <a:solidFill>
          <a:schemeClr val="accent1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kern="1200">
              <a:solidFill>
                <a:schemeClr val="tx1"/>
              </a:solidFill>
            </a:rPr>
            <a:t>Learning</a:t>
          </a:r>
        </a:p>
      </dsp:txBody>
      <dsp:txXfrm>
        <a:off x="4749204" y="1921883"/>
        <a:ext cx="1962294" cy="981147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4BA65-1DC7-497A-AC2A-0258FB84A00A}">
      <dsp:nvSpPr>
        <dsp:cNvPr id="0" name=""/>
        <dsp:cNvSpPr/>
      </dsp:nvSpPr>
      <dsp:spPr>
        <a:xfrm>
          <a:off x="3346003" y="1461446"/>
          <a:ext cx="2367321" cy="41085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05428"/>
              </a:lnTo>
              <a:lnTo>
                <a:pt x="2367321" y="205428"/>
              </a:lnTo>
              <a:lnTo>
                <a:pt x="2367321" y="41085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8F65DE-F3C0-45FC-9E08-AF996EF09BEC}">
      <dsp:nvSpPr>
        <dsp:cNvPr id="0" name=""/>
        <dsp:cNvSpPr/>
      </dsp:nvSpPr>
      <dsp:spPr>
        <a:xfrm>
          <a:off x="3300283" y="1461446"/>
          <a:ext cx="91440" cy="410857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1085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DEC63D-F81B-44AB-8808-543A484474FF}">
      <dsp:nvSpPr>
        <dsp:cNvPr id="0" name=""/>
        <dsp:cNvSpPr/>
      </dsp:nvSpPr>
      <dsp:spPr>
        <a:xfrm>
          <a:off x="978681" y="1461446"/>
          <a:ext cx="2367321" cy="410857"/>
        </a:xfrm>
        <a:custGeom>
          <a:avLst/>
          <a:gdLst/>
          <a:ahLst/>
          <a:cxnLst/>
          <a:rect l="0" t="0" r="0" b="0"/>
          <a:pathLst>
            <a:path>
              <a:moveTo>
                <a:pt x="2367321" y="0"/>
              </a:moveTo>
              <a:lnTo>
                <a:pt x="2367321" y="205428"/>
              </a:lnTo>
              <a:lnTo>
                <a:pt x="0" y="205428"/>
              </a:lnTo>
              <a:lnTo>
                <a:pt x="0" y="410857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C96FA9-2D21-4627-B26F-75362126CA7D}">
      <dsp:nvSpPr>
        <dsp:cNvPr id="0" name=""/>
        <dsp:cNvSpPr/>
      </dsp:nvSpPr>
      <dsp:spPr>
        <a:xfrm>
          <a:off x="2367771" y="483214"/>
          <a:ext cx="1956464" cy="978232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chemeClr val="tx1"/>
              </a:solidFill>
            </a:rPr>
            <a:t>Goal Completion</a:t>
          </a:r>
        </a:p>
      </dsp:txBody>
      <dsp:txXfrm>
        <a:off x="2367771" y="483214"/>
        <a:ext cx="1956464" cy="978232"/>
      </dsp:txXfrm>
    </dsp:sp>
    <dsp:sp modelId="{84120617-D491-4D5D-A005-FCC4AFE0233A}">
      <dsp:nvSpPr>
        <dsp:cNvPr id="0" name=""/>
        <dsp:cNvSpPr/>
      </dsp:nvSpPr>
      <dsp:spPr>
        <a:xfrm>
          <a:off x="449" y="1872303"/>
          <a:ext cx="1956464" cy="978232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chemeClr val="tx1"/>
              </a:solidFill>
            </a:rPr>
            <a:t>Graduation</a:t>
          </a:r>
        </a:p>
      </dsp:txBody>
      <dsp:txXfrm>
        <a:off x="449" y="1872303"/>
        <a:ext cx="1956464" cy="978232"/>
      </dsp:txXfrm>
    </dsp:sp>
    <dsp:sp modelId="{84C23273-47A1-4F35-B2B8-44AB9D838EC8}">
      <dsp:nvSpPr>
        <dsp:cNvPr id="0" name=""/>
        <dsp:cNvSpPr/>
      </dsp:nvSpPr>
      <dsp:spPr>
        <a:xfrm>
          <a:off x="2367771" y="1872303"/>
          <a:ext cx="1956464" cy="978232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>
              <a:solidFill>
                <a:schemeClr val="tx1"/>
              </a:solidFill>
            </a:rPr>
            <a:t>Good Grades</a:t>
          </a:r>
        </a:p>
      </dsp:txBody>
      <dsp:txXfrm>
        <a:off x="2367771" y="1872303"/>
        <a:ext cx="1956464" cy="978232"/>
      </dsp:txXfrm>
    </dsp:sp>
    <dsp:sp modelId="{24126794-6B75-402E-AFF2-2A2EBC597259}">
      <dsp:nvSpPr>
        <dsp:cNvPr id="0" name=""/>
        <dsp:cNvSpPr/>
      </dsp:nvSpPr>
      <dsp:spPr>
        <a:xfrm>
          <a:off x="4735093" y="1872303"/>
          <a:ext cx="1956464" cy="978232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685" tIns="19685" rIns="19685" bIns="19685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>
              <a:solidFill>
                <a:schemeClr val="tx1"/>
              </a:solidFill>
            </a:rPr>
            <a:t>Peer Comparison</a:t>
          </a:r>
        </a:p>
      </dsp:txBody>
      <dsp:txXfrm>
        <a:off x="4735093" y="1872303"/>
        <a:ext cx="1956464" cy="97823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364BA65-1DC7-497A-AC2A-0258FB84A00A}">
      <dsp:nvSpPr>
        <dsp:cNvPr id="0" name=""/>
        <dsp:cNvSpPr/>
      </dsp:nvSpPr>
      <dsp:spPr>
        <a:xfrm>
          <a:off x="2966063" y="1383172"/>
          <a:ext cx="2098511" cy="36420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82102"/>
              </a:lnTo>
              <a:lnTo>
                <a:pt x="2098511" y="182102"/>
              </a:lnTo>
              <a:lnTo>
                <a:pt x="2098511" y="36420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38F65DE-F3C0-45FC-9E08-AF996EF09BEC}">
      <dsp:nvSpPr>
        <dsp:cNvPr id="0" name=""/>
        <dsp:cNvSpPr/>
      </dsp:nvSpPr>
      <dsp:spPr>
        <a:xfrm>
          <a:off x="2920343" y="1383172"/>
          <a:ext cx="91440" cy="36420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36420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DDEC63D-F81B-44AB-8808-543A484474FF}">
      <dsp:nvSpPr>
        <dsp:cNvPr id="0" name=""/>
        <dsp:cNvSpPr/>
      </dsp:nvSpPr>
      <dsp:spPr>
        <a:xfrm>
          <a:off x="867551" y="1383172"/>
          <a:ext cx="2098511" cy="364204"/>
        </a:xfrm>
        <a:custGeom>
          <a:avLst/>
          <a:gdLst/>
          <a:ahLst/>
          <a:cxnLst/>
          <a:rect l="0" t="0" r="0" b="0"/>
          <a:pathLst>
            <a:path>
              <a:moveTo>
                <a:pt x="2098511" y="0"/>
              </a:moveTo>
              <a:lnTo>
                <a:pt x="2098511" y="182102"/>
              </a:lnTo>
              <a:lnTo>
                <a:pt x="0" y="182102"/>
              </a:lnTo>
              <a:lnTo>
                <a:pt x="0" y="36420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9C96FA9-2D21-4627-B26F-75362126CA7D}">
      <dsp:nvSpPr>
        <dsp:cNvPr id="0" name=""/>
        <dsp:cNvSpPr/>
      </dsp:nvSpPr>
      <dsp:spPr>
        <a:xfrm>
          <a:off x="2098909" y="516019"/>
          <a:ext cx="1734306" cy="867153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Goal Completion</a:t>
          </a:r>
        </a:p>
      </dsp:txBody>
      <dsp:txXfrm>
        <a:off x="2098909" y="516019"/>
        <a:ext cx="1734306" cy="867153"/>
      </dsp:txXfrm>
    </dsp:sp>
    <dsp:sp modelId="{84120617-D491-4D5D-A005-FCC4AFE0233A}">
      <dsp:nvSpPr>
        <dsp:cNvPr id="0" name=""/>
        <dsp:cNvSpPr/>
      </dsp:nvSpPr>
      <dsp:spPr>
        <a:xfrm>
          <a:off x="398" y="1747377"/>
          <a:ext cx="1734306" cy="867153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Graduation</a:t>
          </a:r>
        </a:p>
      </dsp:txBody>
      <dsp:txXfrm>
        <a:off x="398" y="1747377"/>
        <a:ext cx="1734306" cy="867153"/>
      </dsp:txXfrm>
    </dsp:sp>
    <dsp:sp modelId="{84C23273-47A1-4F35-B2B8-44AB9D838EC8}">
      <dsp:nvSpPr>
        <dsp:cNvPr id="0" name=""/>
        <dsp:cNvSpPr/>
      </dsp:nvSpPr>
      <dsp:spPr>
        <a:xfrm>
          <a:off x="2098909" y="1747377"/>
          <a:ext cx="1734306" cy="867153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>
              <a:solidFill>
                <a:schemeClr val="tx1"/>
              </a:solidFill>
            </a:rPr>
            <a:t>Good Grades</a:t>
          </a:r>
        </a:p>
      </dsp:txBody>
      <dsp:txXfrm>
        <a:off x="2098909" y="1747377"/>
        <a:ext cx="1734306" cy="867153"/>
      </dsp:txXfrm>
    </dsp:sp>
    <dsp:sp modelId="{24126794-6B75-402E-AFF2-2A2EBC597259}">
      <dsp:nvSpPr>
        <dsp:cNvPr id="0" name=""/>
        <dsp:cNvSpPr/>
      </dsp:nvSpPr>
      <dsp:spPr>
        <a:xfrm>
          <a:off x="4197420" y="1747377"/>
          <a:ext cx="1734306" cy="867153"/>
        </a:xfrm>
        <a:prstGeom prst="rect">
          <a:avLst/>
        </a:prstGeom>
        <a:solidFill>
          <a:schemeClr val="accent3">
            <a:lumMod val="40000"/>
            <a:lumOff val="6000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145" tIns="17145" rIns="17145" bIns="17145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 dirty="0">
              <a:solidFill>
                <a:schemeClr val="tx1"/>
              </a:solidFill>
            </a:rPr>
            <a:t>Peer Comparison</a:t>
          </a:r>
        </a:p>
      </dsp:txBody>
      <dsp:txXfrm>
        <a:off x="4197420" y="1747377"/>
        <a:ext cx="1734306" cy="8671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HexagonRadial">
  <dgm:title val="Hexagon Radial"/>
  <dgm:desc val="Use to show a sequential process that relates to a central idea or theme. Limited to six Level 2 shapes. Works best with small amounts of text. Unused text does not appear, but remains available if you switch layouts."/>
  <dgm:catLst>
    <dgm:cat type="cycle" pri="8500"/>
    <dgm:cat type="officeonline" pri="90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  <dgm:pt modelId="15">
          <dgm:prSet phldr="1"/>
        </dgm:pt>
        <dgm:pt modelId="16">
          <dgm:prSet phldr="1"/>
        </dgm:pt>
      </dgm:ptLst>
      <dgm:cxnLst>
        <dgm:cxn modelId="40" srcId="0" destId="10" srcOrd="0" destOrd="0"/>
        <dgm:cxn modelId="50" srcId="10" destId="11" srcOrd="0" destOrd="0"/>
        <dgm:cxn modelId="60" srcId="10" destId="12" srcOrd="0" destOrd="0"/>
        <dgm:cxn modelId="70" srcId="10" destId="13" srcOrd="0" destOrd="0"/>
        <dgm:cxn modelId="80" srcId="10" destId="14" srcOrd="0" destOrd="0"/>
        <dgm:cxn modelId="90" srcId="10" destId="15" srcOrd="0" destOrd="0"/>
        <dgm:cxn modelId="100" srcId="10" destId="16" srcOrd="0" destOrd="0"/>
      </dgm:cxnLst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5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l" for="ch" forName="Accent1" refType="w" fact="0.168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l" for="ch" forName="Parent" refType="w" fact="0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6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l" for="ch" forName="Accent2" refType="w" fact="0.6413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Parent" refType="w" fact="0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l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7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Accent3" refType="w" fact="0.4573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l" for="ch" forName="Accent2" refType="w" fact="0.6413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3" refType="w" fact="0.0554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l" for="ch" forName="Parent" refType="w" fact="0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l" for="ch" forName="Child1" refType="w" fact="0.5073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l" for="ch" forName="Child2" refType="w" fact="0.5073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8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Accent4" refType="w" fact="0.4573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l" for="ch" forName="Accent3" refType="w" fact="0.6413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l" for="ch" forName="Accent2" refType="w" fact="0.376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0554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l" for="ch" forName="Parent" refType="w" fact="0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l" for="ch" forName="Child2" refType="w" fact="0.5073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l" for="ch" forName="Child3" refType="w" fact="0.5073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l" for="ch" forName="Child1" refType="w" fact="0.0554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9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0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l" for="ch" forName="Accent6" refType="w" fact="0.0934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l" for="ch" forName="Accent5" refType="w" fact="0.2858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l" for="ch" forName="Accent4" refType="w" fact="0.612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l" for="ch" forName="Accent3" refType="w" fact="0.743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l" for="ch" forName="Accent2" refType="w" fact="0.5542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l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l" for="ch" forName="Child4" refType="w" fact="0.3246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l" for="ch" forName="Parent" refType="w" fact="0.28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l" for="ch" forName="Child2" refType="w" fact="0.6477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l" for="ch" forName="Child3" refType="w" fact="0.6477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l" for="ch" forName="Child5" refType="w" fact="0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l" for="ch" forName="Child6" refType="w" fact="0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l" for="ch" forName="Child1" refType="w" fact="0.3246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if>
      <dgm:else name="Name11">
        <dgm:choose name="Name12">
          <dgm:if name="Name13" axis="ch ch" ptType="node node" st="1 1" cnt="1 0" func="cnt" op="equ" val="0">
            <dgm:alg type="composite">
              <dgm:param type="ar" val="1.1561"/>
            </dgm:alg>
            <dgm:constrLst>
              <dgm:constr type="primFontSz" for="des" forName="Parent" val="65"/>
              <dgm:constr type="l" for="ch" forName="Parent" refType="w" fact="0"/>
              <dgm:constr type="t" for="ch" forName="Parent" refType="h" fact="0"/>
              <dgm:constr type="w" for="ch" forName="Parent" refType="w"/>
              <dgm:constr type="h" for="ch" forName="Parent" refType="h"/>
            </dgm:constrLst>
          </dgm:if>
          <dgm:if name="Name14" axis="ch ch" ptType="node node" st="1 1" cnt="1 0" func="cnt" op="lte" val="1">
            <dgm:alg type="composite">
              <dgm:param type="ar" val="1.36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r" for="ch" forName="Accent1" refType="w" fact="0.8315"/>
              <dgm:constr type="t" for="ch" forName="Accent1" refType="h" fact="0.2946"/>
              <dgm:constr type="w" for="ch" forName="Accent1" refType="w" fact="0.462"/>
              <dgm:constr type="h" for="ch" forName="Accent1" refType="h" fact="0.5472"/>
              <dgm:constr type="r" for="ch" forName="Parent" refType="w"/>
              <dgm:constr type="t" for="ch" forName="Parent" refType="h" fact="0.2885"/>
              <dgm:constr type="w" for="ch" forName="Parent" refType="w" fact="0.6013"/>
              <dgm:constr type="h" for="ch" forName="Parent" refType="h" fact="0.7115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5831"/>
            </dgm:constrLst>
          </dgm:if>
          <dgm:if name="Name15" axis="ch ch" ptType="node node" st="1 1" cnt="1 0" func="cnt" op="equ" val="2">
            <dgm:alg type="composite">
              <dgm:param type="ar" val="1.0619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2" refType="primFontSz" refFor="des" refForName="Child1" op="equ"/>
              <dgm:constr type="r" for="ch" forName="Accent2" refType="w" fact="0.3587"/>
              <dgm:constr type="t" for="ch" forName="Accent2" refType="h" fact="0.3477"/>
              <dgm:constr type="w" for="ch" forName="Accent2" refType="w" fact="0.2269"/>
              <dgm:constr type="h" for="ch" forName="Accent2" refType="h" fact="0.2076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Parent" refType="w"/>
              <dgm:constr type="t" for="ch" forName="Parent" refType="h" fact="0.2239"/>
              <dgm:constr type="w" for="ch" forName="Parent" refType="w" fact="0.6013"/>
              <dgm:constr type="h" for="ch" forName="Parent" refType="h" fact="0.5523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4527"/>
              <dgm:constr type="r" for="ch" forName="Child2" refType="w" fact="0.5073"/>
              <dgm:constr type="t" for="ch" forName="Child2" refType="h" fact="0.5473"/>
              <dgm:constr type="w" for="ch" forName="Child2" refType="w" fact="0.4927"/>
              <dgm:constr type="h" for="ch" forName="Child2" refType="h" fact="0.4527"/>
            </dgm:constrLst>
          </dgm:if>
          <dgm:if name="Name16" axis="ch ch" ptType="node node" st="1 1" cnt="1 0" func="cnt" op="equ" val="3">
            <dgm:alg type="composite">
              <dgm:param type="ar" val="0.8305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Accent3" refType="w" fact="0.5427"/>
              <dgm:constr type="t" for="ch" forName="Accent3" refType="h" fact="0.6145"/>
              <dgm:constr type="w" for="ch" forName="Accent3" refType="w" fact="0.2269"/>
              <dgm:constr type="h" for="ch" forName="Accent3" refType="h" fact="0.1623"/>
              <dgm:constr type="r" for="ch" forName="Accent2" refType="w" fact="0.3587"/>
              <dgm:constr type="t" for="ch" forName="Accent2" refType="h" fact="0.2719"/>
              <dgm:constr type="w" for="ch" forName="Accent2" refType="w" fact="0.2269"/>
              <dgm:constr type="h" for="ch" forName="Accent2" refType="h" fact="0.162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3" refType="w" fact="0.9446"/>
              <dgm:constr type="t" for="ch" forName="Child3" refType="h" fact="0.646"/>
              <dgm:constr type="w" for="ch" forName="Child3" refType="w" fact="0.4927"/>
              <dgm:constr type="h" for="ch" forName="Child3" refType="h" fact="0.354"/>
              <dgm:constr type="r" for="ch" forName="Parent" refType="w"/>
              <dgm:constr type="t" for="ch" forName="Parent" refType="h" fact="0.1751"/>
              <dgm:constr type="w" for="ch" forName="Parent" refType="w" fact="0.6013"/>
              <dgm:constr type="h" for="ch" forName="Parent" refType="h" fact="0.4319"/>
              <dgm:constr type="r" for="ch" forName="Child1" refType="w" fact="0.4927"/>
              <dgm:constr type="t" for="ch" forName="Child1" refType="h" fact="0"/>
              <dgm:constr type="w" for="ch" forName="Child1" refType="w" fact="0.4927"/>
              <dgm:constr type="h" for="ch" forName="Child1" refType="h" fact="0.354"/>
              <dgm:constr type="r" for="ch" forName="Child2" refType="w" fact="0.4927"/>
              <dgm:constr type="t" for="ch" forName="Child2" refType="h" fact="0.428"/>
              <dgm:constr type="w" for="ch" forName="Child2" refType="w" fact="0.4927"/>
              <dgm:constr type="h" for="ch" forName="Child2" refType="h" fact="0.354"/>
            </dgm:constrLst>
          </dgm:if>
          <dgm:if name="Name17" axis="ch ch" ptType="node node" st="1 1" cnt="1 0" func="cnt" op="equ" val="4">
            <dgm:alg type="composite">
              <dgm:param type="ar" val="0.682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Accent4" refType="w" fact="0.5427"/>
              <dgm:constr type="t" for="ch" forName="Accent4" refType="h" fact="0.6834"/>
              <dgm:constr type="w" for="ch" forName="Accent4" refType="w" fact="0.2269"/>
              <dgm:constr type="h" for="ch" forName="Accent4" refType="h" fact="0.1333"/>
              <dgm:constr type="r" for="ch" forName="Accent3" refType="w" fact="0.3587"/>
              <dgm:constr type="t" for="ch" forName="Accent3" refType="h" fact="0.4021"/>
              <dgm:constr type="w" for="ch" forName="Accent3" refType="w" fact="0.2269"/>
              <dgm:constr type="h" for="ch" forName="Accent3" refType="h" fact="0.1333"/>
              <dgm:constr type="r" for="ch" forName="Accent2" refType="w" fact="0.6235"/>
              <dgm:constr type="t" for="ch" forName="Accent2" refType="h" fact="0.1529"/>
              <dgm:constr type="w" for="ch" forName="Accent2" refType="w" fact="0.2269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9446"/>
              <dgm:constr type="t" for="ch" forName="Child4" refType="h" fact="0.7093"/>
              <dgm:constr type="w" for="ch" forName="Child4" refType="w" fact="0.4927"/>
              <dgm:constr type="h" for="ch" forName="Child4" refType="h" fact="0.2907"/>
              <dgm:constr type="r" for="ch" forName="Parent" refType="w"/>
              <dgm:constr type="t" for="ch" forName="Parent" refType="h" fact="0.3226"/>
              <dgm:constr type="w" for="ch" forName="Parent" refType="w" fact="0.6013"/>
              <dgm:constr type="h" for="ch" forName="Parent" refType="h" fact="0.3547"/>
              <dgm:constr type="r" for="ch" forName="Child2" refType="w" fact="0.4927"/>
              <dgm:constr type="t" for="ch" forName="Child2" refType="h" fact="0.1788"/>
              <dgm:constr type="w" for="ch" forName="Child2" refType="w" fact="0.4927"/>
              <dgm:constr type="h" for="ch" forName="Child2" refType="h" fact="0.2907"/>
              <dgm:constr type="r" for="ch" forName="Child3" refType="w" fact="0.4927"/>
              <dgm:constr type="t" for="ch" forName="Child3" refType="h" fact="0.5303"/>
              <dgm:constr type="w" for="ch" forName="Child3" refType="w" fact="0.4927"/>
              <dgm:constr type="h" for="ch" forName="Child3" refType="h" fact="0.2907"/>
              <dgm:constr type="r" for="ch" forName="Child1" refType="w" fact="0.9446"/>
              <dgm:constr type="t" for="ch" forName="Child1" refType="h" fact="0"/>
              <dgm:constr type="w" for="ch" forName="Child1" refType="w" fact="0.4927"/>
              <dgm:constr type="h" for="ch" forName="Child1" refType="h" fact="0.2907"/>
            </dgm:constrLst>
          </dgm:if>
          <dgm:if name="Name18" axis="ch ch" ptType="node node" st="1 1" cnt="1 0" func="cnt" op="equ" val="5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if>
          <dgm:else name="Name19">
            <dgm:alg type="composite">
              <dgm:param type="ar" val="0.9538"/>
            </dgm:alg>
            <dgm:constrLst>
              <dgm:constr type="primFontSz" for="des" forName="Parent" val="65"/>
              <dgm:constr type="primFontSz" for="des" forName="Child1" val="65"/>
              <dgm:constr type="primFontSz" for="des" forName="Child1" refType="primFontSz" refFor="des" refForName="Parent" op="lte"/>
              <dgm:constr type="primFontSz" for="des" forName="Child2" refType="primFontSz" refFor="des" refForName="Parent" op="lte"/>
              <dgm:constr type="primFontSz" for="des" forName="Child3" refType="primFontSz" refFor="des" refForName="Parent" op="lte"/>
              <dgm:constr type="primFontSz" for="des" forName="Child4" refType="primFontSz" refFor="des" refForName="Parent" op="lte"/>
              <dgm:constr type="primFontSz" for="des" forName="Child5" refType="primFontSz" refFor="des" refForName="Parent" op="lte"/>
              <dgm:constr type="primFontSz" for="des" forName="Child6" refType="primFontSz" refFor="des" refForName="Parent" op="lte"/>
              <dgm:constr type="primFontSz" for="des" forName="Child7" refType="primFontSz" refFor="des" refForName="Parent" op="lte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ptType="node" op="equ" val="65"/>
              <dgm:constr type="r" for="ch" forName="Accent6" refType="w" fact="0.9066"/>
              <dgm:constr type="t" for="ch" forName="Accent6" refType="h" fact="0.4635"/>
              <dgm:constr type="w" for="ch" forName="Accent6" refType="w" fact="0.1622"/>
              <dgm:constr type="h" for="ch" forName="Accent6" refType="h" fact="0.1333"/>
              <dgm:constr type="r" for="ch" forName="Accent5" refType="w" fact="0.7142"/>
              <dgm:constr type="t" for="ch" forName="Accent5" refType="h" fact="0.7126"/>
              <dgm:constr type="w" for="ch" forName="Accent5" refType="w" fact="0.1622"/>
              <dgm:constr type="h" for="ch" forName="Accent5" refType="h" fact="0.1333"/>
              <dgm:constr type="r" for="ch" forName="Accent4" refType="w" fact="0.388"/>
              <dgm:constr type="t" for="ch" forName="Accent4" refType="h" fact="0.6834"/>
              <dgm:constr type="w" for="ch" forName="Accent4" refType="w" fact="0.1622"/>
              <dgm:constr type="h" for="ch" forName="Accent4" refType="h" fact="0.1333"/>
              <dgm:constr type="r" for="ch" forName="Accent3" refType="w" fact="0.2565"/>
              <dgm:constr type="t" for="ch" forName="Accent3" refType="h" fact="0.4021"/>
              <dgm:constr type="w" for="ch" forName="Accent3" refType="w" fact="0.1622"/>
              <dgm:constr type="h" for="ch" forName="Accent3" refType="h" fact="0.1333"/>
              <dgm:constr type="r" for="ch" forName="Accent2" refType="w" fact="0.4458"/>
              <dgm:constr type="t" for="ch" forName="Accent2" refType="h" fact="0.1529"/>
              <dgm:constr type="w" for="ch" forName="Accent2" refType="w" fact="0.1622"/>
              <dgm:constr type="h" for="ch" forName="Accent2" refType="h" fact="0.1333"/>
              <dgm:constr type="r" for="ch" forName="Accent1" refType="w" fact="0"/>
              <dgm:constr type="t" for="ch" forName="Accent1" refType="h" fact="0"/>
              <dgm:constr type="w" for="ch" forName="Accent1" refType="w" fact="0"/>
              <dgm:constr type="h" for="ch" forName="Accent1" refType="h" fact="0"/>
              <dgm:constr type="r" for="ch" forName="Child4" refType="w" fact="0.6754"/>
              <dgm:constr type="t" for="ch" forName="Child4" refType="h" fact="0.7093"/>
              <dgm:constr type="w" for="ch" forName="Child4" refType="w" fact="0.3523"/>
              <dgm:constr type="h" for="ch" forName="Child4" refType="h" fact="0.2907"/>
              <dgm:constr type="r" for="ch" forName="Parent" refType="w" fact="0.715"/>
              <dgm:constr type="t" for="ch" forName="Parent" refType="h" fact="0.3226"/>
              <dgm:constr type="w" for="ch" forName="Parent" refType="w" fact="0.4299"/>
              <dgm:constr type="h" for="ch" forName="Parent" refType="h" fact="0.3547"/>
              <dgm:constr type="r" for="ch" forName="Child2" refType="w" fact="0.3523"/>
              <dgm:constr type="t" for="ch" forName="Child2" refType="h" fact="0.1788"/>
              <dgm:constr type="w" for="ch" forName="Child2" refType="w" fact="0.3523"/>
              <dgm:constr type="h" for="ch" forName="Child2" refType="h" fact="0.2907"/>
              <dgm:constr type="r" for="ch" forName="Child3" refType="w" fact="0.3523"/>
              <dgm:constr type="t" for="ch" forName="Child3" refType="h" fact="0.5303"/>
              <dgm:constr type="w" for="ch" forName="Child3" refType="w" fact="0.3523"/>
              <dgm:constr type="h" for="ch" forName="Child3" refType="h" fact="0.2907"/>
              <dgm:constr type="r" for="ch" forName="Child5" refType="w"/>
              <dgm:constr type="t" for="ch" forName="Child5" refType="h" fact="0.5305"/>
              <dgm:constr type="w" for="ch" forName="Child5" refType="w" fact="0.3523"/>
              <dgm:constr type="h" for="ch" forName="Child5" refType="h" fact="0.2907"/>
              <dgm:constr type="r" for="ch" forName="Child6" refType="w"/>
              <dgm:constr type="t" for="ch" forName="Child6" refType="h" fact="0.1784"/>
              <dgm:constr type="w" for="ch" forName="Child6" refType="w" fact="0.3523"/>
              <dgm:constr type="h" for="ch" forName="Child6" refType="h" fact="0.2907"/>
              <dgm:constr type="r" for="ch" forName="Child1" refType="w" fact="0.6754"/>
              <dgm:constr type="t" for="ch" forName="Child1" refType="h" fact="0"/>
              <dgm:constr type="w" for="ch" forName="Child1" refType="w" fact="0.3523"/>
              <dgm:constr type="h" for="ch" forName="Child1" refType="h" fact="0.2907"/>
            </dgm:constrLst>
          </dgm:else>
        </dgm:choose>
      </dgm:else>
    </dgm:choose>
    <dgm:forEach name="wrapper" axis="self" ptType="parTrans">
      <dgm:forEach name="accentRepeat" axis="self">
        <dgm:layoutNode name="Accent" styleLbl="bgShp">
          <dgm:alg type="sp"/>
          <dgm:shape xmlns:r="http://schemas.openxmlformats.org/officeDocument/2006/relationships" type="hexagon" r:blip="" zOrderOff="-2">
            <dgm:adjLst>
              <dgm:adj idx="1" val="0.289"/>
              <dgm:adj idx="2" val="1.1547"/>
            </dgm:adjLst>
          </dgm:shape>
          <dgm:presOf/>
        </dgm:layoutNode>
      </dgm:forEach>
    </dgm:forEach>
    <dgm:forEach name="Name20" axis="ch" ptType="node" cnt="1">
      <dgm:layoutNode name="Parent" styleLbl="node0">
        <dgm:varLst>
          <dgm:chMax val="6"/>
          <dgm:chPref val="6"/>
        </dgm:varLst>
        <dgm:alg type="tx"/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self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1" axis="ch ch" ptType="node node" st="1 1" cnt="1 1">
      <dgm:layoutNode name="Accent1">
        <dgm:alg type="sp"/>
        <dgm:shape xmlns:r="http://schemas.openxmlformats.org/officeDocument/2006/relationships" r:blip="" zOrderOff="-2">
          <dgm:adjLst/>
        </dgm:shape>
        <dgm:presOf/>
        <dgm:constrLst/>
        <dgm:forEach name="Name22" ref="accentRepeat"/>
      </dgm:layoutNode>
      <dgm:layoutNode name="Child1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3" axis="ch ch" ptType="node node" st="1 2" cnt="1 1">
      <dgm:layoutNode name="Accent2">
        <dgm:alg type="sp"/>
        <dgm:shape xmlns:r="http://schemas.openxmlformats.org/officeDocument/2006/relationships" r:blip="" zOrderOff="-2">
          <dgm:adjLst/>
        </dgm:shape>
        <dgm:presOf/>
        <dgm:constrLst/>
        <dgm:forEach name="Name24" ref="accentRepeat"/>
      </dgm:layoutNode>
      <dgm:layoutNode name="Child2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5" axis="ch ch" ptType="node node" st="1 3" cnt="1 1">
      <dgm:layoutNode name="Accent3">
        <dgm:alg type="sp"/>
        <dgm:shape xmlns:r="http://schemas.openxmlformats.org/officeDocument/2006/relationships" r:blip="" zOrderOff="-2">
          <dgm:adjLst/>
        </dgm:shape>
        <dgm:presOf/>
        <dgm:constrLst/>
        <dgm:forEach name="Name26" ref="accentRepeat"/>
      </dgm:layoutNode>
      <dgm:layoutNode name="Child3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7" axis="ch ch" ptType="node node" st="1 4" cnt="1 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  <dgm:layoutNode name="Child4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29" axis="ch ch" ptType="node node" st="1 5" cnt="1 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30" ref="accentRepeat"/>
      </dgm:layoutNode>
      <dgm:layoutNode name="Child5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31" axis="ch ch" ptType="node node" st="1 6" cnt="1 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32" ref="accentRepeat"/>
      </dgm:layoutNode>
      <dgm:layoutNode name="Child6" styleLbl="node1">
        <dgm:varLst>
          <dgm:chMax val="0"/>
          <dgm:chPref val="0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hexagon" r:blip="">
          <dgm:adjLst>
            <dgm:adj idx="1" val="0.2857"/>
            <dgm:adj idx="2" val="1.1547"/>
          </dgm:adjLst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549089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10884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01726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86347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8318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71303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2128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419028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9177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7935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30971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70113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5939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103891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0864263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64834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403251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3ED1FC95-6AD3-4EDE-A31A-CDD6704C8CB5}" type="datetimeFigureOut">
              <a:rPr lang="en-GB" smtClean="0"/>
              <a:t>23/05/2019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F63B408-2CAA-4F48-8020-EFE7B6CAFD3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507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  <p:sldLayoutId id="214748370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CF355-349F-443B-A704-BFC8E257C4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44998" y="1540933"/>
            <a:ext cx="7502003" cy="1990271"/>
          </a:xfrm>
        </p:spPr>
        <p:txBody>
          <a:bodyPr>
            <a:normAutofit fontScale="90000"/>
          </a:bodyPr>
          <a:lstStyle/>
          <a:p>
            <a:r>
              <a:rPr lang="en-GB" sz="4800" dirty="0"/>
              <a:t>An Exploration of Motivation </a:t>
            </a:r>
            <a:br>
              <a:rPr lang="en-GB" sz="4800" dirty="0"/>
            </a:br>
            <a:r>
              <a:rPr lang="en-GB" sz="4800" dirty="0"/>
              <a:t>Across University Students by Year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1D6803A-539C-4E07-8671-54781E2025C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44998" y="3531204"/>
            <a:ext cx="7502003" cy="1785863"/>
          </a:xfrm>
        </p:spPr>
        <p:txBody>
          <a:bodyPr>
            <a:noAutofit/>
          </a:bodyPr>
          <a:lstStyle/>
          <a:p>
            <a:r>
              <a:rPr lang="en-GB" sz="3000" dirty="0"/>
              <a:t>Dissertation In Psychology</a:t>
            </a:r>
          </a:p>
          <a:p>
            <a:r>
              <a:rPr lang="en-GB" sz="3000" dirty="0"/>
              <a:t>John Morgan Rhys (1601972)</a:t>
            </a:r>
          </a:p>
        </p:txBody>
      </p:sp>
    </p:spTree>
    <p:extLst>
      <p:ext uri="{BB962C8B-B14F-4D97-AF65-F5344CB8AC3E}">
        <p14:creationId xmlns:p14="http://schemas.microsoft.com/office/powerpoint/2010/main" val="6848381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Self-Determination Theory (Ryan &amp; Deci, 2010) connects individual’s </a:t>
            </a:r>
            <a:r>
              <a:rPr lang="en-GB" dirty="0">
                <a:solidFill>
                  <a:srgbClr val="FF0000"/>
                </a:solidFill>
              </a:rPr>
              <a:t>performance</a:t>
            </a:r>
            <a:r>
              <a:rPr lang="en-GB" dirty="0"/>
              <a:t> with </a:t>
            </a:r>
            <a:r>
              <a:rPr lang="en-GB" dirty="0">
                <a:solidFill>
                  <a:srgbClr val="0070C0"/>
                </a:solidFill>
              </a:rPr>
              <a:t>motivational influences</a:t>
            </a:r>
            <a:r>
              <a:rPr lang="en-GB" dirty="0"/>
              <a:t>. (Intrinsic &gt; Extrinsic).</a:t>
            </a:r>
          </a:p>
          <a:p>
            <a:r>
              <a:rPr lang="en-GB" dirty="0"/>
              <a:t>Intrinsic Motivation = Enjoyment/Interest.</a:t>
            </a:r>
          </a:p>
          <a:p>
            <a:r>
              <a:rPr lang="en-GB" dirty="0">
                <a:sym typeface="Wingdings" panose="05000000000000000000" pitchFamily="2" charset="2"/>
              </a:rPr>
              <a:t>Extrinsic Motivation = Goals/Rewards.</a:t>
            </a:r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Three basic intrinsic needs;</a:t>
            </a:r>
          </a:p>
          <a:p>
            <a:r>
              <a:rPr lang="en-GB" dirty="0">
                <a:sym typeface="Wingdings" panose="05000000000000000000" pitchFamily="2" charset="2"/>
              </a:rPr>
              <a:t>Competence (Ability), Relatedness (Social) &amp; Autonomy (Agency).</a:t>
            </a:r>
          </a:p>
          <a:p>
            <a:r>
              <a:rPr lang="en-GB" dirty="0">
                <a:sym typeface="Wingdings" panose="05000000000000000000" pitchFamily="2" charset="2"/>
              </a:rPr>
              <a:t>Illustrates depth of Intrinsic over Extrinsic.</a:t>
            </a:r>
          </a:p>
          <a:p>
            <a:endParaRPr lang="en-GB" dirty="0">
              <a:sym typeface="Wingdings" panose="05000000000000000000" pitchFamily="2" charset="2"/>
            </a:endParaRPr>
          </a:p>
        </p:txBody>
      </p:sp>
    </p:spTree>
    <p:extLst>
      <p:ext uri="{BB962C8B-B14F-4D97-AF65-F5344CB8AC3E}">
        <p14:creationId xmlns:p14="http://schemas.microsoft.com/office/powerpoint/2010/main" val="17761645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1F8DF3-259D-4EA7-B6B7-C822A8960D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(2)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C35C8-B970-4D3B-86DB-5EF97662C1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Intrinsic Motivation:</a:t>
            </a:r>
          </a:p>
          <a:p>
            <a:r>
              <a:rPr lang="en-GB" dirty="0"/>
              <a:t>Correlated with use of </a:t>
            </a:r>
            <a:r>
              <a:rPr lang="en-GB" dirty="0">
                <a:solidFill>
                  <a:srgbClr val="0070C0"/>
                </a:solidFill>
              </a:rPr>
              <a:t>self-regulation</a:t>
            </a:r>
            <a:r>
              <a:rPr lang="en-GB" dirty="0"/>
              <a:t> to perform well academically (</a:t>
            </a:r>
            <a:r>
              <a:rPr lang="en-GB" dirty="0" err="1"/>
              <a:t>Pintrich</a:t>
            </a:r>
            <a:r>
              <a:rPr lang="en-GB" dirty="0"/>
              <a:t> &amp; de Groot, 1990) = Better Cognitive Strategies.</a:t>
            </a:r>
          </a:p>
          <a:p>
            <a:r>
              <a:rPr lang="en-GB" dirty="0">
                <a:solidFill>
                  <a:srgbClr val="00B050"/>
                </a:solidFill>
              </a:rPr>
              <a:t>Mediates</a:t>
            </a:r>
            <a:r>
              <a:rPr lang="en-GB" dirty="0"/>
              <a:t> </a:t>
            </a:r>
            <a:r>
              <a:rPr lang="en-GB" dirty="0">
                <a:solidFill>
                  <a:schemeClr val="tx1"/>
                </a:solidFill>
              </a:rPr>
              <a:t>involvement</a:t>
            </a:r>
            <a:r>
              <a:rPr lang="en-GB" dirty="0"/>
              <a:t> &amp; comfort in academic activities (</a:t>
            </a:r>
            <a:r>
              <a:rPr lang="en-GB" dirty="0" err="1"/>
              <a:t>Wehmayer</a:t>
            </a:r>
            <a:r>
              <a:rPr lang="en-GB" dirty="0"/>
              <a:t> et al, 2011).</a:t>
            </a:r>
          </a:p>
          <a:p>
            <a:r>
              <a:rPr lang="en-GB" dirty="0"/>
              <a:t>Intrinsically motivated students better at recalling course material = </a:t>
            </a:r>
            <a:r>
              <a:rPr lang="en-GB" dirty="0">
                <a:solidFill>
                  <a:srgbClr val="FF0000"/>
                </a:solidFill>
              </a:rPr>
              <a:t>Deeper interaction </a:t>
            </a:r>
            <a:r>
              <a:rPr lang="en-GB" dirty="0"/>
              <a:t>(Tinto, 2017).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9299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166479-34C9-4D71-8FF8-B3EDABBEC4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(3)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01DBF4-99BB-4C11-80B0-813E91471F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Extrinsic Motivation:</a:t>
            </a:r>
          </a:p>
          <a:p>
            <a:r>
              <a:rPr lang="en-GB" dirty="0"/>
              <a:t>Extrinsic motives do not mitigate attrition of interest leading to withdrawal &amp; </a:t>
            </a:r>
            <a:r>
              <a:rPr lang="en-GB" dirty="0">
                <a:solidFill>
                  <a:srgbClr val="7030A0"/>
                </a:solidFill>
              </a:rPr>
              <a:t>Burnout</a:t>
            </a:r>
            <a:r>
              <a:rPr lang="en-GB" dirty="0"/>
              <a:t> (Williams &amp; </a:t>
            </a:r>
            <a:r>
              <a:rPr lang="en-GB" dirty="0" err="1"/>
              <a:t>Dziurawiec</a:t>
            </a:r>
            <a:r>
              <a:rPr lang="en-GB" dirty="0"/>
              <a:t>, 2018).</a:t>
            </a:r>
          </a:p>
          <a:p>
            <a:r>
              <a:rPr lang="en-GB" dirty="0"/>
              <a:t>Extrinsic Motivation tied to poorer performance than intrinsic in exams following gamification incentives = </a:t>
            </a:r>
            <a:r>
              <a:rPr lang="en-GB" dirty="0">
                <a:solidFill>
                  <a:srgbClr val="FF0000"/>
                </a:solidFill>
              </a:rPr>
              <a:t>Shallower interaction </a:t>
            </a:r>
            <a:r>
              <a:rPr lang="en-GB" dirty="0"/>
              <a:t>(</a:t>
            </a:r>
            <a:r>
              <a:rPr lang="en-GB" dirty="0" err="1"/>
              <a:t>Hanus</a:t>
            </a:r>
            <a:r>
              <a:rPr lang="en-GB" dirty="0"/>
              <a:t> &amp; Fox, 2015).</a:t>
            </a:r>
          </a:p>
        </p:txBody>
      </p:sp>
    </p:spTree>
    <p:extLst>
      <p:ext uri="{BB962C8B-B14F-4D97-AF65-F5344CB8AC3E}">
        <p14:creationId xmlns:p14="http://schemas.microsoft.com/office/powerpoint/2010/main" val="28311645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E7D6B-07FF-475E-A1BE-7E5C98B3F8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Rationale &amp; Aim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E8BED-1F46-4D66-9416-4EC8C5A5F27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Dropout Statistics steadily increasing over past four years in UK colleges and universities (HESA, 2018).</a:t>
            </a:r>
          </a:p>
          <a:p>
            <a:r>
              <a:rPr lang="en-GB" dirty="0"/>
              <a:t>Motivational lapses identified as a leading cause of burnout (</a:t>
            </a:r>
            <a:r>
              <a:rPr lang="en-GB" dirty="0" err="1"/>
              <a:t>Pagnin</a:t>
            </a:r>
            <a:r>
              <a:rPr lang="en-GB" dirty="0"/>
              <a:t> et al, 2013).</a:t>
            </a:r>
          </a:p>
          <a:p>
            <a:r>
              <a:rPr lang="en-GB" dirty="0"/>
              <a:t>Identifying risk periods and factors could improve this.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Aim: To explore motivational factors for students across three different year groups.</a:t>
            </a:r>
          </a:p>
        </p:txBody>
      </p:sp>
    </p:spTree>
    <p:extLst>
      <p:ext uri="{BB962C8B-B14F-4D97-AF65-F5344CB8AC3E}">
        <p14:creationId xmlns:p14="http://schemas.microsoft.com/office/powerpoint/2010/main" val="36482855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F742AF6-C93C-49C7-A508-33911E9DEA4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1100326"/>
              </p:ext>
            </p:extLst>
          </p:nvPr>
        </p:nvGraphicFramePr>
        <p:xfrm>
          <a:off x="1320800" y="745066"/>
          <a:ext cx="8128000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8791FA59-6CAC-4776-B225-E3B1B483A9ED}"/>
              </a:ext>
            </a:extLst>
          </p:cNvPr>
          <p:cNvSpPr txBox="1"/>
          <p:nvPr/>
        </p:nvSpPr>
        <p:spPr>
          <a:xfrm>
            <a:off x="558800" y="621955"/>
            <a:ext cx="314113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Methodology: </a:t>
            </a:r>
          </a:p>
          <a:p>
            <a:pPr algn="ctr"/>
            <a:r>
              <a:rPr lang="en-GB" sz="3200" dirty="0"/>
              <a:t>Materials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AC5DB85-FDD7-4465-8F30-1DC823C19C88}"/>
              </a:ext>
            </a:extLst>
          </p:cNvPr>
          <p:cNvSpPr/>
          <p:nvPr/>
        </p:nvSpPr>
        <p:spPr>
          <a:xfrm>
            <a:off x="8212666" y="751344"/>
            <a:ext cx="3141135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Participants:</a:t>
            </a:r>
          </a:p>
          <a:p>
            <a:r>
              <a:rPr lang="en-GB" sz="2400" dirty="0"/>
              <a:t>12 Psychology Students (7 Female, 5 Male) </a:t>
            </a:r>
          </a:p>
          <a:p>
            <a:endParaRPr lang="en-GB" sz="2400" dirty="0"/>
          </a:p>
          <a:p>
            <a:r>
              <a:rPr lang="en-GB" sz="2400" dirty="0"/>
              <a:t>Conditions:</a:t>
            </a:r>
          </a:p>
          <a:p>
            <a:r>
              <a:rPr lang="en-GB" sz="2400" dirty="0"/>
              <a:t>Three Groups (Level 4/5/6).</a:t>
            </a:r>
          </a:p>
        </p:txBody>
      </p:sp>
    </p:spTree>
    <p:extLst>
      <p:ext uri="{BB962C8B-B14F-4D97-AF65-F5344CB8AC3E}">
        <p14:creationId xmlns:p14="http://schemas.microsoft.com/office/powerpoint/2010/main" val="42040681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C9DB7D02-BAA0-491F-9E79-9F9074261B6E}"/>
              </a:ext>
            </a:extLst>
          </p:cNvPr>
          <p:cNvSpPr txBox="1">
            <a:spLocks/>
          </p:cNvSpPr>
          <p:nvPr/>
        </p:nvSpPr>
        <p:spPr>
          <a:xfrm>
            <a:off x="1295402" y="660399"/>
            <a:ext cx="9601196" cy="1303867"/>
          </a:xfrm>
          <a:prstGeom prst="rect">
            <a:avLst/>
          </a:prstGeom>
        </p:spPr>
        <p:txBody>
          <a:bodyPr/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Methodology: Procedure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18268E78-CAEA-4501-AB48-81FB7A1FB2C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60043611"/>
              </p:ext>
            </p:extLst>
          </p:nvPr>
        </p:nvGraphicFramePr>
        <p:xfrm>
          <a:off x="1295402" y="1371599"/>
          <a:ext cx="9474198" cy="44026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965297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5DA1CE-F820-4F19-B0FD-1C4E29550B5E}"/>
              </a:ext>
            </a:extLst>
          </p:cNvPr>
          <p:cNvSpPr txBox="1"/>
          <p:nvPr/>
        </p:nvSpPr>
        <p:spPr>
          <a:xfrm>
            <a:off x="2810933" y="794959"/>
            <a:ext cx="63457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4 Group).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47C427A-10F9-4FBE-ABE8-97C860C1CB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9703189"/>
              </p:ext>
            </p:extLst>
          </p:nvPr>
        </p:nvGraphicFramePr>
        <p:xfrm>
          <a:off x="6350000" y="1574809"/>
          <a:ext cx="4675717" cy="37083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54179D7-D754-4EAC-969B-B7751AB665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323750"/>
              </p:ext>
            </p:extLst>
          </p:nvPr>
        </p:nvGraphicFramePr>
        <p:xfrm>
          <a:off x="1166283" y="1642545"/>
          <a:ext cx="4370918" cy="37083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6" name="Rectangle 4">
            <a:extLst>
              <a:ext uri="{FF2B5EF4-FFF2-40B4-BE49-F238E27FC236}">
                <a16:creationId xmlns:a16="http://schemas.microsoft.com/office/drawing/2014/main" id="{12BE8394-1CA5-4631-92C2-2F250052F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1ED034-4434-4337-B541-8E853AAF14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815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5DA1CE-F820-4F19-B0FD-1C4E29550B5E}"/>
              </a:ext>
            </a:extLst>
          </p:cNvPr>
          <p:cNvSpPr txBox="1"/>
          <p:nvPr/>
        </p:nvSpPr>
        <p:spPr>
          <a:xfrm>
            <a:off x="2885016" y="908396"/>
            <a:ext cx="64219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4 Group).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54179D7-D754-4EAC-969B-B7751AB665F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6239274"/>
              </p:ext>
            </p:extLst>
          </p:nvPr>
        </p:nvGraphicFramePr>
        <p:xfrm>
          <a:off x="3686428" y="2347378"/>
          <a:ext cx="4819141" cy="23853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4">
            <a:extLst>
              <a:ext uri="{FF2B5EF4-FFF2-40B4-BE49-F238E27FC236}">
                <a16:creationId xmlns:a16="http://schemas.microsoft.com/office/drawing/2014/main" id="{12BE8394-1CA5-4631-92C2-2F250052F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1ED034-4434-4337-B541-8E853AAF14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86D16E-08AA-4CE1-A889-1D5A5FFB06B2}"/>
              </a:ext>
            </a:extLst>
          </p:cNvPr>
          <p:cNvSpPr/>
          <p:nvPr/>
        </p:nvSpPr>
        <p:spPr>
          <a:xfrm>
            <a:off x="3937139" y="1655929"/>
            <a:ext cx="431772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Facilitates </a:t>
            </a:r>
            <a:r>
              <a:rPr lang="en-GB" dirty="0"/>
              <a:t>motivation maintenance &amp; learning.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6AA3FF5-B720-408C-A445-0AD0C432F960}"/>
              </a:ext>
            </a:extLst>
          </p:cNvPr>
          <p:cNvSpPr/>
          <p:nvPr/>
        </p:nvSpPr>
        <p:spPr>
          <a:xfrm>
            <a:off x="898928" y="3326225"/>
            <a:ext cx="322475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00B050"/>
                </a:solidFill>
              </a:rPr>
              <a:t>Peer</a:t>
            </a:r>
            <a:r>
              <a:rPr lang="en-GB" dirty="0"/>
              <a:t> </a:t>
            </a:r>
            <a:r>
              <a:rPr lang="en-GB" dirty="0">
                <a:solidFill>
                  <a:srgbClr val="00B050"/>
                </a:solidFill>
              </a:rPr>
              <a:t>support</a:t>
            </a:r>
            <a:r>
              <a:rPr lang="en-GB" dirty="0"/>
              <a:t> tied to comfort in learning.</a:t>
            </a:r>
          </a:p>
          <a:p>
            <a:endParaRPr lang="en-GB" dirty="0"/>
          </a:p>
          <a:p>
            <a:r>
              <a:rPr lang="en-GB" dirty="0"/>
              <a:t>“I have people I can rely on. Brainstorming helps you see things from other people’s points of view.” – Lisa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527DCF-3BF9-41E9-93AB-846F2A7EA76B}"/>
              </a:ext>
            </a:extLst>
          </p:cNvPr>
          <p:cNvSpPr/>
          <p:nvPr/>
        </p:nvSpPr>
        <p:spPr>
          <a:xfrm>
            <a:off x="8381859" y="3325050"/>
            <a:ext cx="291121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Interaction </a:t>
            </a:r>
            <a:r>
              <a:rPr lang="en-GB" dirty="0"/>
              <a:t>on social level.</a:t>
            </a:r>
          </a:p>
          <a:p>
            <a:endParaRPr lang="en-GB" dirty="0"/>
          </a:p>
          <a:p>
            <a:r>
              <a:rPr lang="en-GB" dirty="0"/>
              <a:t>“It gets me down if people don’t show up cause there are less people to interact with and bounce ideas off.” – Sonny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8225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A5DA1CE-F820-4F19-B0FD-1C4E29550B5E}"/>
              </a:ext>
            </a:extLst>
          </p:cNvPr>
          <p:cNvSpPr txBox="1"/>
          <p:nvPr/>
        </p:nvSpPr>
        <p:spPr>
          <a:xfrm>
            <a:off x="2796117" y="798845"/>
            <a:ext cx="6599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4 Group).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D47C427A-10F9-4FBE-ABE8-97C860C1CBB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73505432"/>
              </p:ext>
            </p:extLst>
          </p:nvPr>
        </p:nvGraphicFramePr>
        <p:xfrm>
          <a:off x="3621917" y="1860034"/>
          <a:ext cx="4382559" cy="35120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Rectangle 4">
            <a:extLst>
              <a:ext uri="{FF2B5EF4-FFF2-40B4-BE49-F238E27FC236}">
                <a16:creationId xmlns:a16="http://schemas.microsoft.com/office/drawing/2014/main" id="{12BE8394-1CA5-4631-92C2-2F250052F92C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-2540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41ED034-4434-4337-B541-8E853AAF1425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0CBDA1-AD23-4501-A439-B8CD05FB1280}"/>
              </a:ext>
            </a:extLst>
          </p:cNvPr>
          <p:cNvSpPr/>
          <p:nvPr/>
        </p:nvSpPr>
        <p:spPr>
          <a:xfrm>
            <a:off x="3386860" y="1860034"/>
            <a:ext cx="48526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Reflects interest in course material &amp; </a:t>
            </a:r>
            <a:r>
              <a:rPr lang="en-GB" dirty="0">
                <a:solidFill>
                  <a:srgbClr val="FF0000"/>
                </a:solidFill>
              </a:rPr>
              <a:t>desire to learn</a:t>
            </a:r>
            <a:r>
              <a:rPr lang="en-GB" dirty="0"/>
              <a:t>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655A5636-A44F-45F2-8046-E22B14018623}"/>
              </a:ext>
            </a:extLst>
          </p:cNvPr>
          <p:cNvSpPr/>
          <p:nvPr/>
        </p:nvSpPr>
        <p:spPr>
          <a:xfrm>
            <a:off x="864658" y="3751472"/>
            <a:ext cx="288637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Learning out of </a:t>
            </a:r>
            <a:r>
              <a:rPr lang="en-GB" dirty="0">
                <a:solidFill>
                  <a:srgbClr val="0070C0"/>
                </a:solidFill>
              </a:rPr>
              <a:t>interest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“If I find it interesting, I’m really involved.” – Catarina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AC9B647-F884-4F04-9890-4A3B56CC5844}"/>
              </a:ext>
            </a:extLst>
          </p:cNvPr>
          <p:cNvSpPr/>
          <p:nvPr/>
        </p:nvSpPr>
        <p:spPr>
          <a:xfrm>
            <a:off x="8002359" y="3757296"/>
            <a:ext cx="332286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Positive emotions </a:t>
            </a:r>
            <a:r>
              <a:rPr lang="en-GB" dirty="0"/>
              <a:t>linked to degree study.</a:t>
            </a:r>
          </a:p>
          <a:p>
            <a:endParaRPr lang="en-GB" dirty="0"/>
          </a:p>
          <a:p>
            <a:r>
              <a:rPr lang="en-GB" dirty="0"/>
              <a:t>“...Caring about what you’re doing, I enjoy the knowledge.” - Sonny</a:t>
            </a:r>
          </a:p>
        </p:txBody>
      </p:sp>
    </p:spTree>
    <p:extLst>
      <p:ext uri="{BB962C8B-B14F-4D97-AF65-F5344CB8AC3E}">
        <p14:creationId xmlns:p14="http://schemas.microsoft.com/office/powerpoint/2010/main" val="17005292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E52254-0852-49E1-A62B-389D3001413F}"/>
              </a:ext>
            </a:extLst>
          </p:cNvPr>
          <p:cNvSpPr txBox="1"/>
          <p:nvPr/>
        </p:nvSpPr>
        <p:spPr>
          <a:xfrm>
            <a:off x="2874433" y="862054"/>
            <a:ext cx="692996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5 Group).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857EA6C-3D0F-4EC7-825F-6926D94436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64608053"/>
              </p:ext>
            </p:extLst>
          </p:nvPr>
        </p:nvGraphicFramePr>
        <p:xfrm>
          <a:off x="2631016" y="1385274"/>
          <a:ext cx="6929967" cy="38471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48206232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AE52254-0852-49E1-A62B-389D3001413F}"/>
              </a:ext>
            </a:extLst>
          </p:cNvPr>
          <p:cNvSpPr txBox="1"/>
          <p:nvPr/>
        </p:nvSpPr>
        <p:spPr>
          <a:xfrm>
            <a:off x="2892423" y="866728"/>
            <a:ext cx="6711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5 Group).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4857EA6C-3D0F-4EC7-825F-6926D94436F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85280614"/>
              </p:ext>
            </p:extLst>
          </p:nvPr>
        </p:nvGraphicFramePr>
        <p:xfrm>
          <a:off x="2740024" y="1723828"/>
          <a:ext cx="6711950" cy="34316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8E3361A6-A2D8-4422-902C-915C75B431EE}"/>
              </a:ext>
            </a:extLst>
          </p:cNvPr>
          <p:cNvSpPr/>
          <p:nvPr/>
        </p:nvSpPr>
        <p:spPr>
          <a:xfrm>
            <a:off x="4255367" y="1723828"/>
            <a:ext cx="368126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Knowledge learned as </a:t>
            </a:r>
            <a:r>
              <a:rPr lang="en-GB" dirty="0">
                <a:solidFill>
                  <a:srgbClr val="00B050"/>
                </a:solidFill>
              </a:rPr>
              <a:t>pertinent to self</a:t>
            </a:r>
            <a:r>
              <a:rPr lang="en-GB" dirty="0"/>
              <a:t>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EAFAEAD-1BEC-4D94-94CC-A7074A51E1BF}"/>
              </a:ext>
            </a:extLst>
          </p:cNvPr>
          <p:cNvSpPr/>
          <p:nvPr/>
        </p:nvSpPr>
        <p:spPr>
          <a:xfrm>
            <a:off x="698500" y="3853950"/>
            <a:ext cx="189865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Identification</a:t>
            </a:r>
            <a:r>
              <a:rPr lang="en-GB" dirty="0"/>
              <a:t> as a successful student.</a:t>
            </a:r>
          </a:p>
          <a:p>
            <a:endParaRPr lang="en-GB" dirty="0"/>
          </a:p>
          <a:p>
            <a:r>
              <a:rPr lang="en-GB" dirty="0"/>
              <a:t>“Praise off the lecturers.” -Sophie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A98324D-B575-4E2F-8723-AC8513E56AB3}"/>
              </a:ext>
            </a:extLst>
          </p:cNvPr>
          <p:cNvSpPr/>
          <p:nvPr/>
        </p:nvSpPr>
        <p:spPr>
          <a:xfrm>
            <a:off x="4255367" y="4812285"/>
            <a:ext cx="3986063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Peer and teacher </a:t>
            </a:r>
            <a:r>
              <a:rPr lang="en-GB" dirty="0">
                <a:solidFill>
                  <a:srgbClr val="0070C0"/>
                </a:solidFill>
              </a:rPr>
              <a:t>support in coursework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“Sought advice, as one psychologist to another.” - Karen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AEDB8F-9C05-4A96-9073-55B4145D9714}"/>
              </a:ext>
            </a:extLst>
          </p:cNvPr>
          <p:cNvSpPr/>
          <p:nvPr/>
        </p:nvSpPr>
        <p:spPr>
          <a:xfrm>
            <a:off x="9368589" y="3853950"/>
            <a:ext cx="227798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Knowledge as </a:t>
            </a:r>
            <a:r>
              <a:rPr lang="en-GB" dirty="0">
                <a:solidFill>
                  <a:srgbClr val="FF0000"/>
                </a:solidFill>
              </a:rPr>
              <a:t>personally importance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“I like what I’m learning but don’t know how to implement it.” - Jack</a:t>
            </a:r>
          </a:p>
        </p:txBody>
      </p:sp>
    </p:spTree>
    <p:extLst>
      <p:ext uri="{BB962C8B-B14F-4D97-AF65-F5344CB8AC3E}">
        <p14:creationId xmlns:p14="http://schemas.microsoft.com/office/powerpoint/2010/main" val="6878073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126C99-F25C-458F-A30C-A2EF134BC6AC}"/>
              </a:ext>
            </a:extLst>
          </p:cNvPr>
          <p:cNvSpPr txBox="1"/>
          <p:nvPr/>
        </p:nvSpPr>
        <p:spPr>
          <a:xfrm>
            <a:off x="3424766" y="935851"/>
            <a:ext cx="6428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6 Group).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C1DE0B6-C864-428A-BE7F-4E961A5B7B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3634619"/>
              </p:ext>
            </p:extLst>
          </p:nvPr>
        </p:nvGraphicFramePr>
        <p:xfrm>
          <a:off x="2749996" y="1892300"/>
          <a:ext cx="6692007" cy="33337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958716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A126C99-F25C-458F-A30C-A2EF134BC6AC}"/>
              </a:ext>
            </a:extLst>
          </p:cNvPr>
          <p:cNvSpPr txBox="1"/>
          <p:nvPr/>
        </p:nvSpPr>
        <p:spPr>
          <a:xfrm>
            <a:off x="2881676" y="885051"/>
            <a:ext cx="6428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Results: Cluster Diagram (Level 6 Group).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0C1DE0B6-C864-428A-BE7F-4E961A5B7B2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21034561"/>
              </p:ext>
            </p:extLst>
          </p:nvPr>
        </p:nvGraphicFramePr>
        <p:xfrm>
          <a:off x="3129937" y="1675914"/>
          <a:ext cx="5932126" cy="31305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5E94624C-2CC0-467E-A7E3-5DD5C8EB096E}"/>
              </a:ext>
            </a:extLst>
          </p:cNvPr>
          <p:cNvSpPr/>
          <p:nvPr/>
        </p:nvSpPr>
        <p:spPr>
          <a:xfrm>
            <a:off x="3540411" y="1720334"/>
            <a:ext cx="53905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Focus towards </a:t>
            </a:r>
            <a:r>
              <a:rPr lang="en-GB" dirty="0">
                <a:solidFill>
                  <a:srgbClr val="00B050"/>
                </a:solidFill>
              </a:rPr>
              <a:t>end of degree</a:t>
            </a:r>
            <a:r>
              <a:rPr lang="en-GB" dirty="0"/>
              <a:t> and coursework completion.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2F94B7F-C986-4E5F-9C2C-8666823B1233}"/>
              </a:ext>
            </a:extLst>
          </p:cNvPr>
          <p:cNvSpPr/>
          <p:nvPr/>
        </p:nvSpPr>
        <p:spPr>
          <a:xfrm>
            <a:off x="797593" y="3387626"/>
            <a:ext cx="266700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Completion of degree </a:t>
            </a:r>
            <a:r>
              <a:rPr lang="en-GB" dirty="0"/>
              <a:t>as strong motivation.</a:t>
            </a:r>
          </a:p>
          <a:p>
            <a:endParaRPr lang="en-GB" dirty="0"/>
          </a:p>
          <a:p>
            <a:r>
              <a:rPr lang="en-GB" dirty="0"/>
              <a:t>“I just want to get it over and done with.” - Annabelle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697249-FA05-46E2-AC0F-D4CAA7ED9998}"/>
              </a:ext>
            </a:extLst>
          </p:cNvPr>
          <p:cNvSpPr/>
          <p:nvPr/>
        </p:nvSpPr>
        <p:spPr>
          <a:xfrm>
            <a:off x="4498975" y="4374044"/>
            <a:ext cx="347345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Goal of </a:t>
            </a:r>
            <a:r>
              <a:rPr lang="en-GB" dirty="0">
                <a:solidFill>
                  <a:srgbClr val="0070C0"/>
                </a:solidFill>
              </a:rPr>
              <a:t>Performing well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“Finishing with a good grade…a two-one honours…” - Jessica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7CD2A28-0751-42C3-868C-F53B72C6A898}"/>
              </a:ext>
            </a:extLst>
          </p:cNvPr>
          <p:cNvSpPr/>
          <p:nvPr/>
        </p:nvSpPr>
        <p:spPr>
          <a:xfrm>
            <a:off x="9098699" y="3387626"/>
            <a:ext cx="2382101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solidFill>
                  <a:srgbClr val="7030A0"/>
                </a:solidFill>
              </a:rPr>
              <a:t>Students as competitors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“I’m more stressed if I’m behind this person and I shouldn’t be.“ - Rhydian</a:t>
            </a:r>
          </a:p>
        </p:txBody>
      </p:sp>
    </p:spTree>
    <p:extLst>
      <p:ext uri="{BB962C8B-B14F-4D97-AF65-F5344CB8AC3E}">
        <p14:creationId xmlns:p14="http://schemas.microsoft.com/office/powerpoint/2010/main" val="251155482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 Level 4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867" y="2556931"/>
            <a:ext cx="10566400" cy="36745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00B050"/>
                </a:solidFill>
              </a:rPr>
              <a:t>Social support structures </a:t>
            </a:r>
            <a:r>
              <a:rPr lang="en-GB" dirty="0"/>
              <a:t>were important in dealing with stress and maintaining interest. </a:t>
            </a:r>
          </a:p>
          <a:p>
            <a:r>
              <a:rPr lang="en-GB" dirty="0"/>
              <a:t>Social support </a:t>
            </a:r>
            <a:r>
              <a:rPr lang="en-GB" dirty="0">
                <a:solidFill>
                  <a:schemeClr val="tx1"/>
                </a:solidFill>
              </a:rPr>
              <a:t>provides</a:t>
            </a:r>
            <a:r>
              <a:rPr lang="en-GB" dirty="0">
                <a:solidFill>
                  <a:srgbClr val="FF0000"/>
                </a:solidFill>
              </a:rPr>
              <a:t> context </a:t>
            </a:r>
            <a:r>
              <a:rPr lang="en-GB" dirty="0"/>
              <a:t>for unengaging tasks, maintaining motivation  (</a:t>
            </a:r>
            <a:r>
              <a:rPr lang="en-GB" dirty="0" err="1"/>
              <a:t>Lazarides</a:t>
            </a:r>
            <a:r>
              <a:rPr lang="en-GB" dirty="0"/>
              <a:t> et al, 2019).</a:t>
            </a:r>
          </a:p>
          <a:p>
            <a:r>
              <a:rPr lang="en-GB" dirty="0"/>
              <a:t>Social contexts </a:t>
            </a:r>
            <a:r>
              <a:rPr lang="en-GB" dirty="0">
                <a:solidFill>
                  <a:schemeClr val="tx1"/>
                </a:solidFill>
              </a:rPr>
              <a:t>encourage</a:t>
            </a:r>
            <a:r>
              <a:rPr lang="en-GB" dirty="0">
                <a:solidFill>
                  <a:srgbClr val="00B0F0"/>
                </a:solidFill>
              </a:rPr>
              <a:t> relatedness </a:t>
            </a:r>
            <a:r>
              <a:rPr lang="en-GB" dirty="0">
                <a:solidFill>
                  <a:schemeClr val="tx1"/>
                </a:solidFill>
              </a:rPr>
              <a:t>&amp;</a:t>
            </a:r>
            <a:r>
              <a:rPr lang="en-GB" dirty="0">
                <a:solidFill>
                  <a:srgbClr val="00B0F0"/>
                </a:solidFill>
              </a:rPr>
              <a:t> competence</a:t>
            </a:r>
            <a:r>
              <a:rPr lang="en-GB" dirty="0"/>
              <a:t> (Sheldon et al, 1996).</a:t>
            </a:r>
          </a:p>
          <a:p>
            <a:r>
              <a:rPr lang="en-GB" dirty="0"/>
              <a:t>Intrinsic interest tied to emotional </a:t>
            </a:r>
            <a:r>
              <a:rPr lang="en-GB" dirty="0">
                <a:solidFill>
                  <a:srgbClr val="7030A0"/>
                </a:solidFill>
              </a:rPr>
              <a:t>satisfaction</a:t>
            </a:r>
            <a:r>
              <a:rPr lang="en-GB" dirty="0"/>
              <a:t> and </a:t>
            </a:r>
            <a:r>
              <a:rPr lang="en-GB" dirty="0">
                <a:solidFill>
                  <a:srgbClr val="7030A0"/>
                </a:solidFill>
              </a:rPr>
              <a:t>stress</a:t>
            </a:r>
            <a:r>
              <a:rPr lang="en-GB" dirty="0"/>
              <a:t> reduction (Lui et al, 2015).</a:t>
            </a:r>
          </a:p>
        </p:txBody>
      </p:sp>
    </p:spTree>
    <p:extLst>
      <p:ext uri="{BB962C8B-B14F-4D97-AF65-F5344CB8AC3E}">
        <p14:creationId xmlns:p14="http://schemas.microsoft.com/office/powerpoint/2010/main" val="10230317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 Level 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5866" y="2556931"/>
            <a:ext cx="10532533" cy="357293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Meeting student’s </a:t>
            </a:r>
            <a:r>
              <a:rPr lang="en-GB" dirty="0">
                <a:solidFill>
                  <a:srgbClr val="FF0000"/>
                </a:solidFill>
              </a:rPr>
              <a:t>personal needs/ interests </a:t>
            </a:r>
            <a:r>
              <a:rPr lang="en-GB" dirty="0"/>
              <a:t>was important.</a:t>
            </a:r>
          </a:p>
          <a:p>
            <a:r>
              <a:rPr lang="en-GB" dirty="0">
                <a:solidFill>
                  <a:srgbClr val="7030A0"/>
                </a:solidFill>
              </a:rPr>
              <a:t>Support</a:t>
            </a:r>
            <a:r>
              <a:rPr lang="en-GB" dirty="0"/>
              <a:t> from </a:t>
            </a:r>
            <a:r>
              <a:rPr lang="en-GB" dirty="0">
                <a:solidFill>
                  <a:srgbClr val="7030A0"/>
                </a:solidFill>
              </a:rPr>
              <a:t>teachers</a:t>
            </a:r>
            <a:r>
              <a:rPr lang="en-GB" dirty="0"/>
              <a:t> important to maintaining intrinsic motivation (Ricard &amp; Pelletier, 2016).</a:t>
            </a:r>
          </a:p>
          <a:p>
            <a:r>
              <a:rPr lang="en-GB" dirty="0"/>
              <a:t>Recognition following more </a:t>
            </a:r>
            <a:r>
              <a:rPr lang="en-GB" dirty="0">
                <a:solidFill>
                  <a:srgbClr val="0070C0"/>
                </a:solidFill>
              </a:rPr>
              <a:t>autonomy</a:t>
            </a:r>
            <a:r>
              <a:rPr lang="en-GB" dirty="0"/>
              <a:t> tied to maintaining motivation (</a:t>
            </a:r>
            <a:r>
              <a:rPr lang="en-GB" dirty="0" err="1"/>
              <a:t>Bodkyn</a:t>
            </a:r>
            <a:r>
              <a:rPr lang="en-GB" dirty="0"/>
              <a:t> &amp; Stevens, 2015).</a:t>
            </a:r>
          </a:p>
          <a:p>
            <a:r>
              <a:rPr lang="en-GB" dirty="0"/>
              <a:t>Positive </a:t>
            </a:r>
            <a:r>
              <a:rPr lang="en-GB" dirty="0">
                <a:solidFill>
                  <a:srgbClr val="00B050"/>
                </a:solidFill>
              </a:rPr>
              <a:t>peer</a:t>
            </a:r>
            <a:r>
              <a:rPr lang="en-GB" dirty="0"/>
              <a:t> relationships </a:t>
            </a:r>
            <a:r>
              <a:rPr lang="en-GB" dirty="0">
                <a:solidFill>
                  <a:srgbClr val="00B050"/>
                </a:solidFill>
              </a:rPr>
              <a:t>promote relatedness </a:t>
            </a:r>
            <a:r>
              <a:rPr lang="en-GB" dirty="0"/>
              <a:t>countering motivational loss (Wentzel &amp; Ramani, 2016).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4653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Discussion: Level 6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2800" y="2556932"/>
            <a:ext cx="10532533" cy="358986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External foci on graduation and good grades, comparing with others.</a:t>
            </a:r>
          </a:p>
          <a:p>
            <a:r>
              <a:rPr lang="en-GB" dirty="0">
                <a:solidFill>
                  <a:schemeClr val="tx1"/>
                </a:solidFill>
              </a:rPr>
              <a:t>Skill gap </a:t>
            </a:r>
            <a:r>
              <a:rPr lang="en-GB" dirty="0"/>
              <a:t>between </a:t>
            </a:r>
            <a:r>
              <a:rPr lang="en-GB" dirty="0">
                <a:solidFill>
                  <a:srgbClr val="FF0000"/>
                </a:solidFill>
              </a:rPr>
              <a:t>demand</a:t>
            </a:r>
            <a:r>
              <a:rPr lang="en-GB" dirty="0">
                <a:solidFill>
                  <a:schemeClr val="tx2"/>
                </a:solidFill>
              </a:rPr>
              <a:t> and </a:t>
            </a:r>
            <a:r>
              <a:rPr lang="en-GB" dirty="0">
                <a:solidFill>
                  <a:srgbClr val="FF0000"/>
                </a:solidFill>
              </a:rPr>
              <a:t>capability</a:t>
            </a:r>
            <a:r>
              <a:rPr lang="en-GB" dirty="0">
                <a:solidFill>
                  <a:schemeClr val="tx2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impedes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competence</a:t>
            </a:r>
            <a:r>
              <a:rPr lang="en-GB" dirty="0">
                <a:solidFill>
                  <a:srgbClr val="00B050"/>
                </a:solidFill>
              </a:rPr>
              <a:t> </a:t>
            </a:r>
            <a:r>
              <a:rPr lang="en-GB" dirty="0"/>
              <a:t>(</a:t>
            </a:r>
            <a:r>
              <a:rPr lang="en-GB" dirty="0" err="1"/>
              <a:t>Hulleman</a:t>
            </a:r>
            <a:r>
              <a:rPr lang="en-GB" dirty="0"/>
              <a:t> et al, 2016).</a:t>
            </a:r>
          </a:p>
          <a:p>
            <a:r>
              <a:rPr lang="en-GB" dirty="0"/>
              <a:t>Peer </a:t>
            </a:r>
            <a:r>
              <a:rPr lang="en-GB" dirty="0">
                <a:solidFill>
                  <a:srgbClr val="0070C0"/>
                </a:solidFill>
              </a:rPr>
              <a:t>shared perspectives </a:t>
            </a:r>
            <a:r>
              <a:rPr lang="en-GB" dirty="0"/>
              <a:t>encourage goal orientation (Collie et al, 2016).</a:t>
            </a:r>
          </a:p>
          <a:p>
            <a:r>
              <a:rPr lang="en-GB" dirty="0">
                <a:solidFill>
                  <a:srgbClr val="7030A0"/>
                </a:solidFill>
              </a:rPr>
              <a:t>Goal use </a:t>
            </a:r>
            <a:r>
              <a:rPr lang="en-GB" dirty="0"/>
              <a:t>cements extrinsic behavioural cycles, </a:t>
            </a:r>
            <a:r>
              <a:rPr lang="en-GB" dirty="0">
                <a:solidFill>
                  <a:srgbClr val="7030A0"/>
                </a:solidFill>
              </a:rPr>
              <a:t>reducing autonomy </a:t>
            </a:r>
            <a:r>
              <a:rPr lang="en-GB" dirty="0"/>
              <a:t>(Fryer et al, 2016).</a:t>
            </a:r>
          </a:p>
        </p:txBody>
      </p:sp>
    </p:spTree>
    <p:extLst>
      <p:ext uri="{BB962C8B-B14F-4D97-AF65-F5344CB8AC3E}">
        <p14:creationId xmlns:p14="http://schemas.microsoft.com/office/powerpoint/2010/main" val="245692539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Students were homogenous in their chosen degree (Psychology). May be different for other degrees.</a:t>
            </a:r>
          </a:p>
          <a:p>
            <a:r>
              <a:rPr lang="en-GB" dirty="0"/>
              <a:t>Students’ confidence and experience may vary affecting depth (e.g. Level 4 vs Level 6).</a:t>
            </a:r>
          </a:p>
          <a:p>
            <a:r>
              <a:rPr lang="en-GB" dirty="0"/>
              <a:t>Variation in interview lengths = influence in expressing themes (Anderson, 2007).</a:t>
            </a:r>
          </a:p>
        </p:txBody>
      </p:sp>
    </p:spTree>
    <p:extLst>
      <p:ext uri="{BB962C8B-B14F-4D97-AF65-F5344CB8AC3E}">
        <p14:creationId xmlns:p14="http://schemas.microsoft.com/office/powerpoint/2010/main" val="1563466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Gender as mediating factor (Bonneville-</a:t>
            </a:r>
            <a:r>
              <a:rPr lang="en-GB" dirty="0" err="1"/>
              <a:t>Roussy</a:t>
            </a:r>
            <a:r>
              <a:rPr lang="en-GB" dirty="0"/>
              <a:t> et al, 2016).</a:t>
            </a:r>
          </a:p>
          <a:p>
            <a:r>
              <a:rPr lang="en-GB" dirty="0"/>
              <a:t>Explore relationships from supportive to competitive (</a:t>
            </a:r>
            <a:r>
              <a:rPr lang="en-GB" dirty="0" err="1"/>
              <a:t>Casto</a:t>
            </a:r>
            <a:r>
              <a:rPr lang="en-GB" dirty="0"/>
              <a:t> &amp; Mehta, 2019).</a:t>
            </a:r>
          </a:p>
          <a:p>
            <a:r>
              <a:rPr lang="en-GB" dirty="0"/>
              <a:t>Explore motivational change over semesters for greater accuracy (Snyder et al, 2018).</a:t>
            </a:r>
          </a:p>
        </p:txBody>
      </p:sp>
    </p:spTree>
    <p:extLst>
      <p:ext uri="{BB962C8B-B14F-4D97-AF65-F5344CB8AC3E}">
        <p14:creationId xmlns:p14="http://schemas.microsoft.com/office/powerpoint/2010/main" val="32606795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17103C-AE2B-4174-AFA8-19A96D6F7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78B68-FE72-4EA3-A505-483749A2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3600" y="2556931"/>
            <a:ext cx="10498667" cy="3556001"/>
          </a:xfrm>
        </p:spPr>
        <p:txBody>
          <a:bodyPr>
            <a:normAutofit/>
          </a:bodyPr>
          <a:lstStyle/>
          <a:p>
            <a:r>
              <a:rPr lang="en-GB" dirty="0"/>
              <a:t>As students progress through university careers, their motivation is subject to attrition and without social intervention appears to burnout.</a:t>
            </a:r>
          </a:p>
          <a:p>
            <a:r>
              <a:rPr lang="en-GB" dirty="0"/>
              <a:t>Implications exist for academic institutions to monitor student motivations to avoid demotivation and potential dropouts.</a:t>
            </a:r>
          </a:p>
          <a:p>
            <a:r>
              <a:rPr lang="en-GB" dirty="0"/>
              <a:t>Third (and final) year students appear to be at the greatest risk of motivational loss.</a:t>
            </a:r>
          </a:p>
          <a:p>
            <a:r>
              <a:rPr lang="en-GB" dirty="0"/>
              <a:t>The impact of this is likely carried beyond the degree.</a:t>
            </a:r>
          </a:p>
        </p:txBody>
      </p:sp>
    </p:spTree>
    <p:extLst>
      <p:ext uri="{BB962C8B-B14F-4D97-AF65-F5344CB8AC3E}">
        <p14:creationId xmlns:p14="http://schemas.microsoft.com/office/powerpoint/2010/main" val="248723264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C124B-22AE-4067-AFA8-ACFC73E081AB}"/>
              </a:ext>
            </a:extLst>
          </p:cNvPr>
          <p:cNvSpPr txBox="1">
            <a:spLocks/>
          </p:cNvSpPr>
          <p:nvPr/>
        </p:nvSpPr>
        <p:spPr>
          <a:xfrm>
            <a:off x="1257300" y="592666"/>
            <a:ext cx="9817099" cy="40640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References: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C10C2AA-6F82-4649-82BF-42F825D55FEC}"/>
              </a:ext>
            </a:extLst>
          </p:cNvPr>
          <p:cNvSpPr/>
          <p:nvPr/>
        </p:nvSpPr>
        <p:spPr>
          <a:xfrm>
            <a:off x="891115" y="999068"/>
            <a:ext cx="10549467" cy="43552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Anderson, R. (2007). Thematic content analysis (TCA). Descriptive presentation of qualitative data.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Bodkyn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C., &amp; Stevens, F. (2015). Self-directed learning, intrinsic motivation and student performance. The Caribbean Teaching Scholar, 5(2).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Bonneville-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Roussy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Evans, P., Verner-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Filion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J., Vallerand, R. J., &amp; Bouffard, T. (2017). Motivation and coping with the stress of assessment: Gender differences in outcomes for university students. Contemporary educational psychology, 48, 28-42.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Casto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K. V., &amp; Mehta, P. H. (2019). Competition, Dominance, and Social Hierarchy. The Oxford Handbook of Evolutionary Psychology and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Behavioral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Endocrinology, 295.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Collie, R. J., Martin, A. J., Papworth, B., &amp;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Ginns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(2016). Students' interpersonal relationships, personal best (PB) goals, and academic engagement. Learning and Individual Differences, 45, 65-76.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Deci, E. L., &amp; Ryan, R. M. (2010). Intrinsic motivation. The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corsini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encyclopedia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of psychology, 1-2.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Fryer, L. K., Van den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Broeck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Ginns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P., &amp; Nakao, K. (2016). Understanding students’ instrumental goals, motivation deficits and achievement: Through the Lens of a Latent Profile Analysis.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Psychologica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Belgica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56(3), 226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Hanus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D., &amp; Fox, J. (2015). Assessing the effects of gamification in the classroom: A longitudinal study on intrinsic motivation, social comparison, satisfaction, effort, and academic performance. Computers &amp; Education, 80, 152-161.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Hulleman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S., Barron, K. E.,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Kosovich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J. J., &amp;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Lazowski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 A. (2016). Student motivation: Current theories, constructs, and interventions within an expectancy-value framework. In Psychosocial skills and school systems in the 21st century (pp. 241-278). Springer, Cham.</a:t>
            </a:r>
          </a:p>
        </p:txBody>
      </p:sp>
    </p:spTree>
    <p:extLst>
      <p:ext uri="{BB962C8B-B14F-4D97-AF65-F5344CB8AC3E}">
        <p14:creationId xmlns:p14="http://schemas.microsoft.com/office/powerpoint/2010/main" val="26287448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53F4825-4A23-422E-A71F-46951CCE3CAF}"/>
              </a:ext>
            </a:extLst>
          </p:cNvPr>
          <p:cNvSpPr txBox="1">
            <a:spLocks/>
          </p:cNvSpPr>
          <p:nvPr/>
        </p:nvSpPr>
        <p:spPr>
          <a:xfrm>
            <a:off x="1257300" y="592666"/>
            <a:ext cx="9817099" cy="40640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References: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5C0405B-CE21-4C19-AFDC-50186036C57F}"/>
              </a:ext>
            </a:extLst>
          </p:cNvPr>
          <p:cNvSpPr/>
          <p:nvPr/>
        </p:nvSpPr>
        <p:spPr>
          <a:xfrm>
            <a:off x="654050" y="999068"/>
            <a:ext cx="10883900" cy="42527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Lazarides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R., Gaspard, H., &amp;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Dicke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A. L. (2019). Dynamics of classroom motivation: Teacher enthusiasm and the development of math interest and teacher support. Learning and Instruction, 60, 126-137.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Liu, Y. (2015). The longitudinal relationship between Chinese high school students' academic stress and academic motivation. Learning and Individual Differences, 38, 123-126.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Pagnin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D., De Queiroz, V., Oliveira Filho, M. A. D., Gonzalez, N. V. A., Salgado, A. E. T., Oliveira, B. C. E., ... &amp; Melo, R. M. D. S. (2013). Burnout and career choice motivation in medical students. Medical teacher, 35(5), 388-394.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Pintrich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P. R., &amp; DeGroot, E. (1990, April). Quantitative and qualitative perspectives on student motivational beliefs and self-regulated learning. In Annual Meeting of the American Educational Research Association, Boston, MA (Vol. 128).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Sheldon, K. M., Ryan, R., &amp; Reis, H. T. (1996). What makes for a good day? Competence and autonomy in the day and in the person. Personality and social psychology bulletin, 22(12), 1270-1279.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Snyder, K. E., Barr, S. M.,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Honken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N. B.,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Pittard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C. M., &amp; Ralston, P. A. (2018). Navigating the First Semester: An Exploration of Short‐Term Changes in Motivational Beliefs Among Engineering Undergraduates. Journal of Engineering Education, 107(1), 11-29.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Ricard, N. C., &amp; Pelletier, L. G. (2016). Dropping out of high school: The role of parent and teacher self-determination support, reciprocal friendships and academic motivation. Contemporary Educational Psychology, 44, 32-40.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Tinto, V. (2017). Through the eyes of students. Journal of College Student Retention: Research, Theory &amp; Practice, 19(3), 254-269.</a:t>
            </a:r>
          </a:p>
        </p:txBody>
      </p:sp>
    </p:spTree>
    <p:extLst>
      <p:ext uri="{BB962C8B-B14F-4D97-AF65-F5344CB8AC3E}">
        <p14:creationId xmlns:p14="http://schemas.microsoft.com/office/powerpoint/2010/main" val="5386864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2AEA5-8476-44B5-B459-85B571503A34}"/>
              </a:ext>
            </a:extLst>
          </p:cNvPr>
          <p:cNvSpPr txBox="1">
            <a:spLocks/>
          </p:cNvSpPr>
          <p:nvPr/>
        </p:nvSpPr>
        <p:spPr>
          <a:xfrm>
            <a:off x="1257300" y="592666"/>
            <a:ext cx="9817099" cy="406402"/>
          </a:xfrm>
          <a:prstGeom prst="rect">
            <a:avLst/>
          </a:prstGeom>
        </p:spPr>
        <p:txBody>
          <a:bodyPr>
            <a:normAutofit fontScale="55000" lnSpcReduction="2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 cap="none">
                <a:ln w="3175" cmpd="sng"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 dirty="0"/>
              <a:t>References: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C8F44C3-6492-424C-9B21-496422BBE345}"/>
              </a:ext>
            </a:extLst>
          </p:cNvPr>
          <p:cNvSpPr/>
          <p:nvPr/>
        </p:nvSpPr>
        <p:spPr>
          <a:xfrm>
            <a:off x="742950" y="999068"/>
            <a:ext cx="10706100" cy="166924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Wehmeyer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M. L.,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Abery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B. H., Zhang, D., Ward, K., Willis, D., Hossain, W. A., ... &amp; Heller, T. (2011). Personal self-determination and moderating variables that impact efforts to promote self-determination. Exceptionality, 19(1), 19-30.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Wentzel, K. R., &amp; Ramani, G. B. (2016). Peer Influence on Students’ Motivation, Academic Achievement, and Social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Behavior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K AT H RY NR. WENTZEL AND K AT HERINE MUENKS. In Handbook of social influences in school contexts (pp. 23-40). Routledge.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Williams, C. J., </a:t>
            </a:r>
            <a:r>
              <a:rPr lang="en-GB" sz="1400" dirty="0" err="1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Dziurawiec</a:t>
            </a:r>
            <a:r>
              <a:rPr lang="en-GB" sz="1400" dirty="0">
                <a:solidFill>
                  <a:srgbClr val="222222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, S., &amp; Heritage, B. (2018). More pain than gain: Effort–reward imbalance, burnout, and withdrawal intentions within a university student population. Journal of Educational Psychology, 110(3), 378.</a:t>
            </a:r>
            <a:endParaRPr lang="en-GB" sz="1400" dirty="0">
              <a:solidFill>
                <a:srgbClr val="222222"/>
              </a:solidFill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94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850EB0-A680-402D-8740-F4458845BF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 for listening. Any Questions?</a:t>
            </a:r>
          </a:p>
        </p:txBody>
      </p:sp>
      <p:pic>
        <p:nvPicPr>
          <p:cNvPr id="2050" name="Picture 2" descr="Image result for ending">
            <a:extLst>
              <a:ext uri="{FF2B5EF4-FFF2-40B4-BE49-F238E27FC236}">
                <a16:creationId xmlns:a16="http://schemas.microsoft.com/office/drawing/2014/main" id="{FE0DF571-0203-49D0-8F2D-882D6A4EA5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830" y="2726799"/>
            <a:ext cx="4698340" cy="31152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04129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1031</TotalTime>
  <Words>1493</Words>
  <Application>Microsoft Office PowerPoint</Application>
  <PresentationFormat>Widescreen</PresentationFormat>
  <Paragraphs>169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Garamond</vt:lpstr>
      <vt:lpstr>Times New Roman</vt:lpstr>
      <vt:lpstr>Organic</vt:lpstr>
      <vt:lpstr>An Exploration of Motivation  Across University Students by Year</vt:lpstr>
      <vt:lpstr>Introduction</vt:lpstr>
      <vt:lpstr>Introduction (2)</vt:lpstr>
      <vt:lpstr>Introduction (3)</vt:lpstr>
      <vt:lpstr>Rationale &amp; Aim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Discussion: Level 4</vt:lpstr>
      <vt:lpstr>Discussion: Level 5</vt:lpstr>
      <vt:lpstr>Discussion: Level 6</vt:lpstr>
      <vt:lpstr>Limitations</vt:lpstr>
      <vt:lpstr>Future Research</vt:lpstr>
      <vt:lpstr>Conclusion</vt:lpstr>
      <vt:lpstr>PowerPoint Presentation</vt:lpstr>
      <vt:lpstr>PowerPoint Presentation</vt:lpstr>
      <vt:lpstr>PowerPoint Presentation</vt:lpstr>
      <vt:lpstr>Thank you for listening. 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Exploration of  Motivation Across University Students by Year</dc:title>
  <dc:creator>John Morgan Rhys</dc:creator>
  <cp:lastModifiedBy>John Morgan Rhys</cp:lastModifiedBy>
  <cp:revision>947</cp:revision>
  <dcterms:created xsi:type="dcterms:W3CDTF">2019-05-10T14:18:58Z</dcterms:created>
  <dcterms:modified xsi:type="dcterms:W3CDTF">2019-05-23T21:28:47Z</dcterms:modified>
</cp:coreProperties>
</file>