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56" r:id="rId25"/>
    <p:sldId id="775" r:id="rId26"/>
    <p:sldId id="760" r:id="rId27"/>
    <p:sldId id="761" r:id="rId28"/>
    <p:sldId id="762" r:id="rId29"/>
    <p:sldId id="780" r:id="rId30"/>
    <p:sldId id="781" r:id="rId31"/>
    <p:sldId id="782" r:id="rId32"/>
    <p:sldId id="783" r:id="rId33"/>
    <p:sldId id="786" r:id="rId34"/>
    <p:sldId id="785" r:id="rId35"/>
    <p:sldId id="732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B183"/>
    <a:srgbClr val="4472C4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A60C3513-C4A3-4910-B1DC-32F01001CD9F}"/>
    <pc:docChg chg="modSld">
      <pc:chgData name="Jenifer Prince Devaraj" userId="c3fb109c-09d1-42a6-93f4-69472d709861" providerId="ADAL" clId="{A60C3513-C4A3-4910-B1DC-32F01001CD9F}" dt="2025-10-17T07:57:46.745" v="4" actId="20577"/>
      <pc:docMkLst>
        <pc:docMk/>
      </pc:docMkLst>
      <pc:sldChg chg="modSp mod">
        <pc:chgData name="Jenifer Prince Devaraj" userId="c3fb109c-09d1-42a6-93f4-69472d709861" providerId="ADAL" clId="{A60C3513-C4A3-4910-B1DC-32F01001CD9F}" dt="2025-10-17T07:57:46.745" v="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A60C3513-C4A3-4910-B1DC-32F01001CD9F}" dt="2025-10-17T07:57:46.745" v="4" actId="20577"/>
          <ac:spMkLst>
            <pc:docMk/>
            <pc:sldMk cId="3119007398" sldId="719"/>
            <ac:spMk id="3" creationId="{B8D71402-7CBC-DCA2-6899-47998E0C88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7 – Segment Display as Timer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9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25366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Acquire the skill to design microcontroller-based circuits for specific timer objectives.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 proficiency in writing Embedded C codes to implement a timer  function using three 7-segment display.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2986" y="366669"/>
            <a:ext cx="11594969" cy="1325563"/>
          </a:xfrm>
        </p:spPr>
        <p:txBody>
          <a:bodyPr>
            <a:no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33780" y="2760315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3X7-Segment Display that cycles value from 0 to 40 and repeats continuously. Set a delay of 300ms.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054" y="16603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26026" y="4304651"/>
            <a:ext cx="10651269" cy="1553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2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</a:t>
            </a:r>
            <a:r>
              <a:rPr lang="en-GB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with10 hexadecimal values.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09091E-D762-49DF-9E0C-78092B054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5451" y="2618184"/>
            <a:ext cx="9192908" cy="1314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805" y="147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6901" y="1259709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301750" y="1914181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1798671" y="4373637"/>
            <a:ext cx="7525122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TRISC and TRISD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PORTC and PORTD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Port D is used to display the first value and Port C is used to display the second value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B255A0-2DD7-47F6-81B5-F4DCECB41F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706" y="2477897"/>
            <a:ext cx="6677957" cy="18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987" y="1428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2370225"/>
            <a:ext cx="5829728" cy="3586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‘</a:t>
            </a:r>
            <a:r>
              <a:rPr lang="en-GB" sz="2000" i="0" dirty="0" err="1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portd</a:t>
            </a: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= 0xC0’ sets the value of the variable </a:t>
            </a:r>
            <a:r>
              <a:rPr lang="en-GB" sz="2000" i="0" dirty="0" err="1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portd</a:t>
            </a: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‘</a:t>
            </a:r>
            <a:r>
              <a:rPr lang="en-GB" sz="2000" dirty="0" err="1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portc</a:t>
            </a: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= display[</a:t>
            </a:r>
            <a:r>
              <a:rPr lang="en-GB" sz="2000" dirty="0" err="1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</a:t>
            </a: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4216A7-5306-4395-B080-F32320BD8B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2669" y="2644624"/>
            <a:ext cx="6382641" cy="199100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447AF84-30F2-4A76-9224-CB9013483F51}"/>
              </a:ext>
            </a:extLst>
          </p:cNvPr>
          <p:cNvSpPr/>
          <p:nvPr/>
        </p:nvSpPr>
        <p:spPr>
          <a:xfrm>
            <a:off x="6407106" y="3610037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F6875D1-06C5-498C-8FF4-598A0B8D1466}"/>
              </a:ext>
            </a:extLst>
          </p:cNvPr>
          <p:cNvSpPr/>
          <p:nvPr/>
        </p:nvSpPr>
        <p:spPr>
          <a:xfrm>
            <a:off x="6407105" y="3884436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7147" y="18908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15F398D-402C-4902-8AEC-4D6D10D5D7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845481"/>
            <a:ext cx="6335009" cy="160995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5E857FA-646C-4EE3-B17C-BB0022F5B4D2}"/>
              </a:ext>
            </a:extLst>
          </p:cNvPr>
          <p:cNvSpPr/>
          <p:nvPr/>
        </p:nvSpPr>
        <p:spPr>
          <a:xfrm>
            <a:off x="6096001" y="3496054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35428E-7E7E-4F5C-90CA-F3EDA24696A6}"/>
              </a:ext>
            </a:extLst>
          </p:cNvPr>
          <p:cNvSpPr/>
          <p:nvPr/>
        </p:nvSpPr>
        <p:spPr>
          <a:xfrm>
            <a:off x="6096000" y="3770453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936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02D75E-0387-485B-8D6A-A9CC14E1E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351" y="2472619"/>
            <a:ext cx="6287377" cy="166710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168E1BF-1442-49EA-AC9A-51D34AFD8F4D}"/>
              </a:ext>
            </a:extLst>
          </p:cNvPr>
          <p:cNvSpPr/>
          <p:nvPr/>
        </p:nvSpPr>
        <p:spPr>
          <a:xfrm>
            <a:off x="5965672" y="3080689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3F1882-1570-482B-B5E5-EC9A26C0DFE6}"/>
              </a:ext>
            </a:extLst>
          </p:cNvPr>
          <p:cNvSpPr/>
          <p:nvPr/>
        </p:nvSpPr>
        <p:spPr>
          <a:xfrm>
            <a:off x="5965671" y="3355088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276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4FB8D0-319D-4E12-BF62-8B5A9D870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858990"/>
            <a:ext cx="6239746" cy="158137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38DA865-1C7F-4D1F-BFA7-5A3EB915241F}"/>
              </a:ext>
            </a:extLst>
          </p:cNvPr>
          <p:cNvSpPr/>
          <p:nvPr/>
        </p:nvSpPr>
        <p:spPr>
          <a:xfrm>
            <a:off x="6028734" y="3387074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04C7EC-A151-41D1-A1CD-FD613F26F558}"/>
              </a:ext>
            </a:extLst>
          </p:cNvPr>
          <p:cNvSpPr/>
          <p:nvPr/>
        </p:nvSpPr>
        <p:spPr>
          <a:xfrm>
            <a:off x="6028733" y="3661473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2D245D-E234-4672-9FDE-12B2DD0A2E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320" y="2371549"/>
            <a:ext cx="6878010" cy="251495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498B684-E141-467D-AE6E-B49C71C790E2}"/>
              </a:ext>
            </a:extLst>
          </p:cNvPr>
          <p:cNvSpPr/>
          <p:nvPr/>
        </p:nvSpPr>
        <p:spPr>
          <a:xfrm>
            <a:off x="5690443" y="3029198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5E0DEF-31A3-4FD2-8358-6CD8B7A16190}"/>
              </a:ext>
            </a:extLst>
          </p:cNvPr>
          <p:cNvSpPr/>
          <p:nvPr/>
        </p:nvSpPr>
        <p:spPr>
          <a:xfrm>
            <a:off x="5690442" y="3303597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 – Full Design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274F5328-CC51-4AA2-997D-3C772BA900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30951" y="1691952"/>
            <a:ext cx="7904453" cy="496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7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F375C8-B712-40F9-BF93-D440A5C62971}"/>
              </a:ext>
            </a:extLst>
          </p:cNvPr>
          <p:cNvSpPr txBox="1"/>
          <p:nvPr/>
        </p:nvSpPr>
        <p:spPr>
          <a:xfrm>
            <a:off x="1155506" y="3283256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7-Segment Display that cycles  values from 0 to 50 and repeats continuously.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Set a delay of 200ms.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DE0F8C-79E0-4E84-A412-39CFA2577C6F}"/>
              </a:ext>
            </a:extLst>
          </p:cNvPr>
          <p:cNvSpPr txBox="1"/>
          <p:nvPr/>
        </p:nvSpPr>
        <p:spPr>
          <a:xfrm>
            <a:off x="208307" y="1667681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6035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745</Words>
  <Application>Microsoft Office PowerPoint</Application>
  <PresentationFormat>Widescreen</PresentationFormat>
  <Paragraphs>103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8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Timer display- 7 segments </vt:lpstr>
      <vt:lpstr>Timer display- 7 segments 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2025-10-17T07:57:47Z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