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1"/>
  </p:notesMasterIdLst>
  <p:sldIdLst>
    <p:sldId id="281" r:id="rId5"/>
    <p:sldId id="256" r:id="rId6"/>
    <p:sldId id="266" r:id="rId7"/>
    <p:sldId id="282" r:id="rId8"/>
    <p:sldId id="284" r:id="rId9"/>
    <p:sldId id="285" r:id="rId10"/>
    <p:sldId id="283" r:id="rId11"/>
    <p:sldId id="287" r:id="rId12"/>
    <p:sldId id="286" r:id="rId13"/>
    <p:sldId id="289" r:id="rId14"/>
    <p:sldId id="290" r:id="rId15"/>
    <p:sldId id="291" r:id="rId16"/>
    <p:sldId id="288" r:id="rId17"/>
    <p:sldId id="294" r:id="rId18"/>
    <p:sldId id="293" r:id="rId19"/>
    <p:sldId id="29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CFFFD3-881C-4F49-88EE-90FB2EB77B26}" v="161" dt="2025-01-29T18:21:05.4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56" autoAdjust="0"/>
    <p:restoredTop sz="82117" autoAdjust="0"/>
  </p:normalViewPr>
  <p:slideViewPr>
    <p:cSldViewPr snapToGrid="0">
      <p:cViewPr varScale="1">
        <p:scale>
          <a:sx n="76" d="100"/>
          <a:sy n="76" d="100"/>
        </p:scale>
        <p:origin x="25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03CFFFD3-881C-4F49-88EE-90FB2EB77B26}"/>
    <pc:docChg chg="addSld delSld modSld">
      <pc:chgData name="Jessica Roberts" userId="S::jessica.roberts@uwtsd.ac.uk::831782ca-6a3f-4cbd-8621-3600d0a72af9" providerId="AD" clId="Web-{03CFFFD3-881C-4F49-88EE-90FB2EB77B26}" dt="2025-01-29T18:27:14.860" v="167"/>
      <pc:docMkLst>
        <pc:docMk/>
      </pc:docMkLst>
      <pc:sldChg chg="addSp delSp modSp modNotes">
        <pc:chgData name="Jessica Roberts" userId="S::jessica.roberts@uwtsd.ac.uk::831782ca-6a3f-4cbd-8621-3600d0a72af9" providerId="AD" clId="Web-{03CFFFD3-881C-4F49-88EE-90FB2EB77B26}" dt="2025-01-29T18:26:07.014" v="153"/>
        <pc:sldMkLst>
          <pc:docMk/>
          <pc:sldMk cId="109857222" sldId="256"/>
        </pc:sldMkLst>
        <pc:spChg chg="add mod">
          <ac:chgData name="Jessica Roberts" userId="S::jessica.roberts@uwtsd.ac.uk::831782ca-6a3f-4cbd-8621-3600d0a72af9" providerId="AD" clId="Web-{03CFFFD3-881C-4F49-88EE-90FB2EB77B26}" dt="2025-01-29T18:13:11.741" v="99" actId="1076"/>
          <ac:spMkLst>
            <pc:docMk/>
            <pc:sldMk cId="109857222" sldId="256"/>
            <ac:spMk id="3" creationId="{4689DA32-0DE2-77C5-6680-9A8CAF1C2D62}"/>
          </ac:spMkLst>
        </pc:spChg>
        <pc:spChg chg="del">
          <ac:chgData name="Jessica Roberts" userId="S::jessica.roberts@uwtsd.ac.uk::831782ca-6a3f-4cbd-8621-3600d0a72af9" providerId="AD" clId="Web-{03CFFFD3-881C-4F49-88EE-90FB2EB77B26}" dt="2025-01-29T18:10:39.143" v="1"/>
          <ac:spMkLst>
            <pc:docMk/>
            <pc:sldMk cId="109857222" sldId="256"/>
            <ac:spMk id="6" creationId="{E2990067-5E5C-F1A7-0ADD-61B512BB67BB}"/>
          </ac:spMkLst>
        </pc:spChg>
        <pc:picChg chg="del">
          <ac:chgData name="Jessica Roberts" userId="S::jessica.roberts@uwtsd.ac.uk::831782ca-6a3f-4cbd-8621-3600d0a72af9" providerId="AD" clId="Web-{03CFFFD3-881C-4F49-88EE-90FB2EB77B26}" dt="2025-01-29T18:10:34.112" v="0"/>
          <ac:picMkLst>
            <pc:docMk/>
            <pc:sldMk cId="109857222" sldId="256"/>
            <ac:picMk id="8" creationId="{137C0941-1EA1-89DF-D344-670F6B082D03}"/>
          </ac:picMkLst>
        </pc:picChg>
      </pc:sldChg>
      <pc:sldChg chg="modSp del">
        <pc:chgData name="Jessica Roberts" userId="S::jessica.roberts@uwtsd.ac.uk::831782ca-6a3f-4cbd-8621-3600d0a72af9" providerId="AD" clId="Web-{03CFFFD3-881C-4F49-88EE-90FB2EB77B26}" dt="2025-01-29T18:13:18.288" v="100"/>
        <pc:sldMkLst>
          <pc:docMk/>
          <pc:sldMk cId="2332031051" sldId="264"/>
        </pc:sldMkLst>
        <pc:spChg chg="mod">
          <ac:chgData name="Jessica Roberts" userId="S::jessica.roberts@uwtsd.ac.uk::831782ca-6a3f-4cbd-8621-3600d0a72af9" providerId="AD" clId="Web-{03CFFFD3-881C-4F49-88EE-90FB2EB77B26}" dt="2025-01-29T18:12:48.740" v="95" actId="20577"/>
          <ac:spMkLst>
            <pc:docMk/>
            <pc:sldMk cId="2332031051" sldId="264"/>
            <ac:spMk id="2" creationId="{D8E5ABE2-8DDD-4631-A81F-817D6ACA4C79}"/>
          </ac:spMkLst>
        </pc:spChg>
        <pc:spChg chg="mod">
          <ac:chgData name="Jessica Roberts" userId="S::jessica.roberts@uwtsd.ac.uk::831782ca-6a3f-4cbd-8621-3600d0a72af9" providerId="AD" clId="Web-{03CFFFD3-881C-4F49-88EE-90FB2EB77B26}" dt="2025-01-29T18:12:54.084" v="96" actId="20577"/>
          <ac:spMkLst>
            <pc:docMk/>
            <pc:sldMk cId="2332031051" sldId="264"/>
            <ac:spMk id="4" creationId="{EC717AAF-C923-43C3-8518-A844A9D2F672}"/>
          </ac:spMkLst>
        </pc:spChg>
      </pc:sldChg>
      <pc:sldChg chg="modSp modNotes">
        <pc:chgData name="Jessica Roberts" userId="S::jessica.roberts@uwtsd.ac.uk::831782ca-6a3f-4cbd-8621-3600d0a72af9" providerId="AD" clId="Web-{03CFFFD3-881C-4F49-88EE-90FB2EB77B26}" dt="2025-01-29T18:26:24.171" v="154"/>
        <pc:sldMkLst>
          <pc:docMk/>
          <pc:sldMk cId="4148045192" sldId="266"/>
        </pc:sldMkLst>
        <pc:graphicFrameChg chg="mod modGraphic">
          <ac:chgData name="Jessica Roberts" userId="S::jessica.roberts@uwtsd.ac.uk::831782ca-6a3f-4cbd-8621-3600d0a72af9" providerId="AD" clId="Web-{03CFFFD3-881C-4F49-88EE-90FB2EB77B26}" dt="2025-01-29T18:20:01.567" v="137"/>
          <ac:graphicFrameMkLst>
            <pc:docMk/>
            <pc:sldMk cId="4148045192" sldId="266"/>
            <ac:graphicFrameMk id="2" creationId="{CEC60682-E223-4451-AB9C-DEF4D20446CA}"/>
          </ac:graphicFrameMkLst>
        </pc:graphicFrameChg>
      </pc:sldChg>
      <pc:sldChg chg="del">
        <pc:chgData name="Jessica Roberts" userId="S::jessica.roberts@uwtsd.ac.uk::831782ca-6a3f-4cbd-8621-3600d0a72af9" providerId="AD" clId="Web-{03CFFFD3-881C-4F49-88EE-90FB2EB77B26}" dt="2025-01-29T18:11:20.691" v="38"/>
        <pc:sldMkLst>
          <pc:docMk/>
          <pc:sldMk cId="1150725877" sldId="282"/>
        </pc:sldMkLst>
      </pc:sldChg>
      <pc:sldChg chg="add del replId">
        <pc:chgData name="Jessica Roberts" userId="S::jessica.roberts@uwtsd.ac.uk::831782ca-6a3f-4cbd-8621-3600d0a72af9" providerId="AD" clId="Web-{03CFFFD3-881C-4F49-88EE-90FB2EB77B26}" dt="2025-01-29T18:20:10.848" v="139"/>
        <pc:sldMkLst>
          <pc:docMk/>
          <pc:sldMk cId="1324523221" sldId="282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27.968" v="155"/>
        <pc:sldMkLst>
          <pc:docMk/>
          <pc:sldMk cId="1750971860" sldId="282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1.832" v="39"/>
        <pc:sldMkLst>
          <pc:docMk/>
          <pc:sldMk cId="1123643369" sldId="283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39.453" v="158"/>
        <pc:sldMkLst>
          <pc:docMk/>
          <pc:sldMk cId="2030638725" sldId="283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32.801" v="53"/>
        <pc:sldMkLst>
          <pc:docMk/>
          <pc:sldMk cId="12155344" sldId="284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31.781" v="156"/>
        <pc:sldMkLst>
          <pc:docMk/>
          <pc:sldMk cId="1274310999" sldId="284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36.749" v="157"/>
        <pc:sldMkLst>
          <pc:docMk/>
          <pc:sldMk cId="2037889240" sldId="285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31.816" v="52"/>
        <pc:sldMkLst>
          <pc:docMk/>
          <pc:sldMk cId="3786760064" sldId="285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30.348" v="51"/>
        <pc:sldMkLst>
          <pc:docMk/>
          <pc:sldMk cId="1483061281" sldId="286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47.953" v="160"/>
        <pc:sldMkLst>
          <pc:docMk/>
          <pc:sldMk cId="2625505663" sldId="286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43.343" v="159"/>
        <pc:sldMkLst>
          <pc:docMk/>
          <pc:sldMk cId="1949545521" sldId="287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9.488" v="50"/>
        <pc:sldMkLst>
          <pc:docMk/>
          <pc:sldMk cId="2041735148" sldId="287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8.379" v="49"/>
        <pc:sldMkLst>
          <pc:docMk/>
          <pc:sldMk cId="900465433" sldId="288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7:03.422" v="164"/>
        <pc:sldMkLst>
          <pc:docMk/>
          <pc:sldMk cId="4182365107" sldId="288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7.301" v="48"/>
        <pc:sldMkLst>
          <pc:docMk/>
          <pc:sldMk cId="898911928" sldId="289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50.828" v="161"/>
        <pc:sldMkLst>
          <pc:docMk/>
          <pc:sldMk cId="1632240422" sldId="289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54.812" v="162"/>
        <pc:sldMkLst>
          <pc:docMk/>
          <pc:sldMk cId="813270206" sldId="290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6.754" v="47"/>
        <pc:sldMkLst>
          <pc:docMk/>
          <pc:sldMk cId="4272611983" sldId="290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6:57.484" v="163"/>
        <pc:sldMkLst>
          <pc:docMk/>
          <pc:sldMk cId="2868682963" sldId="291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6.348" v="46"/>
        <pc:sldMkLst>
          <pc:docMk/>
          <pc:sldMk cId="3690838980" sldId="291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5.754" v="45"/>
        <pc:sldMkLst>
          <pc:docMk/>
          <pc:sldMk cId="781156251" sldId="292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7:14.860" v="167"/>
        <pc:sldMkLst>
          <pc:docMk/>
          <pc:sldMk cId="3248874708" sldId="292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7:10.453" v="166"/>
        <pc:sldMkLst>
          <pc:docMk/>
          <pc:sldMk cId="306655614" sldId="293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5.316" v="44"/>
        <pc:sldMkLst>
          <pc:docMk/>
          <pc:sldMk cId="1894443998" sldId="293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4.723" v="43"/>
        <pc:sldMkLst>
          <pc:docMk/>
          <pc:sldMk cId="2552520518" sldId="294"/>
        </pc:sldMkLst>
      </pc:sldChg>
      <pc:sldChg chg="add replId modNotes">
        <pc:chgData name="Jessica Roberts" userId="S::jessica.roberts@uwtsd.ac.uk::831782ca-6a3f-4cbd-8621-3600d0a72af9" providerId="AD" clId="Web-{03CFFFD3-881C-4F49-88EE-90FB2EB77B26}" dt="2025-01-29T18:27:06.500" v="165"/>
        <pc:sldMkLst>
          <pc:docMk/>
          <pc:sldMk cId="3844577943" sldId="294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4.098" v="42"/>
        <pc:sldMkLst>
          <pc:docMk/>
          <pc:sldMk cId="3065076851" sldId="295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3.379" v="41"/>
        <pc:sldMkLst>
          <pc:docMk/>
          <pc:sldMk cId="3253942392" sldId="296"/>
        </pc:sldMkLst>
      </pc:sldChg>
      <pc:sldChg chg="del">
        <pc:chgData name="Jessica Roberts" userId="S::jessica.roberts@uwtsd.ac.uk::831782ca-6a3f-4cbd-8621-3600d0a72af9" providerId="AD" clId="Web-{03CFFFD3-881C-4F49-88EE-90FB2EB77B26}" dt="2025-01-29T18:11:22.566" v="40"/>
        <pc:sldMkLst>
          <pc:docMk/>
          <pc:sldMk cId="3479981823" sldId="297"/>
        </pc:sldMkLst>
      </pc:sldChg>
    </pc:docChg>
  </pc:docChgLst>
  <pc:docChgLst>
    <pc:chgData name="Jessica Roberts" userId="S::jessica.roberts@uwtsd.ac.uk::831782ca-6a3f-4cbd-8621-3600d0a72af9" providerId="AD" clId="Web-{4BC813E8-8D42-4B9A-A99E-700E1D64B337}"/>
    <pc:docChg chg="addSld modSld">
      <pc:chgData name="Jessica Roberts" userId="S::jessica.roberts@uwtsd.ac.uk::831782ca-6a3f-4cbd-8621-3600d0a72af9" providerId="AD" clId="Web-{4BC813E8-8D42-4B9A-A99E-700E1D64B337}" dt="2021-01-21T23:33:46.375" v="1410"/>
      <pc:docMkLst>
        <pc:docMk/>
      </pc:docMkLst>
      <pc:sldChg chg="addSp delSp modSp mod setBg">
        <pc:chgData name="Jessica Roberts" userId="S::jessica.roberts@uwtsd.ac.uk::831782ca-6a3f-4cbd-8621-3600d0a72af9" providerId="AD" clId="Web-{4BC813E8-8D42-4B9A-A99E-700E1D64B337}" dt="2021-01-21T23:11:25.433" v="278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4BC813E8-8D42-4B9A-A99E-700E1D64B337}" dt="2021-01-21T23:11:25.433" v="27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essica Roberts" userId="S::jessica.roberts@uwtsd.ac.uk::831782ca-6a3f-4cbd-8621-3600d0a72af9" providerId="AD" clId="Web-{4BC813E8-8D42-4B9A-A99E-700E1D64B337}" dt="2021-01-21T23:10:23.401" v="27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1:25.433" v="278"/>
          <ac:spMkLst>
            <pc:docMk/>
            <pc:sldMk cId="109857222" sldId="256"/>
            <ac:spMk id="8" creationId="{87CC2527-562A-4F69-B487-4371E5B243E7}"/>
          </ac:spMkLst>
        </pc:spChg>
        <pc:picChg chg="add">
          <ac:chgData name="Jessica Roberts" userId="S::jessica.roberts@uwtsd.ac.uk::831782ca-6a3f-4cbd-8621-3600d0a72af9" providerId="AD" clId="Web-{4BC813E8-8D42-4B9A-A99E-700E1D64B337}" dt="2021-01-21T23:11:25.433" v="278"/>
          <ac:picMkLst>
            <pc:docMk/>
            <pc:sldMk cId="109857222" sldId="256"/>
            <ac:picMk id="4" creationId="{5A7AAC5C-C404-4F96-B3C5-38CEADB81DC6}"/>
          </ac:picMkLst>
        </pc:picChg>
        <pc:cxnChg chg="add">
          <ac:chgData name="Jessica Roberts" userId="S::jessica.roberts@uwtsd.ac.uk::831782ca-6a3f-4cbd-8621-3600d0a72af9" providerId="AD" clId="Web-{4BC813E8-8D42-4B9A-A99E-700E1D64B337}" dt="2021-01-21T23:11:25.433" v="278"/>
          <ac:cxnSpMkLst>
            <pc:docMk/>
            <pc:sldMk cId="109857222" sldId="256"/>
            <ac:cxnSpMk id="10" creationId="{BCDAEC91-5BCE-4B55-9CC0-43EF94CB734B}"/>
          </ac:cxnSpMkLst>
        </pc:cxnChg>
      </pc:sldChg>
      <pc:sldChg chg="addSp delSp modSp new mod setBg">
        <pc:chgData name="Jessica Roberts" userId="S::jessica.roberts@uwtsd.ac.uk::831782ca-6a3f-4cbd-8621-3600d0a72af9" providerId="AD" clId="Web-{4BC813E8-8D42-4B9A-A99E-700E1D64B337}" dt="2021-01-21T23:10:11.025" v="271"/>
        <pc:sldMkLst>
          <pc:docMk/>
          <pc:sldMk cId="3638056245" sldId="257"/>
        </pc:sldMkLst>
        <pc:spChg chg="add del mod">
          <ac:chgData name="Jessica Roberts" userId="S::jessica.roberts@uwtsd.ac.uk::831782ca-6a3f-4cbd-8621-3600d0a72af9" providerId="AD" clId="Web-{4BC813E8-8D42-4B9A-A99E-700E1D64B337}" dt="2021-01-21T23:09:10.305" v="263"/>
          <ac:spMkLst>
            <pc:docMk/>
            <pc:sldMk cId="3638056245" sldId="257"/>
            <ac:spMk id="6" creationId="{A596BFDA-E4FB-4F67-A772-396C3F2B45D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7" creationId="{B9FF99BD-075F-4761-A995-6FC574BD25E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8" creationId="{A7B21A54-9BA3-4EA9-B460-5A829ADD905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9" creationId="{69D184B2-2226-4E31-BCCB-44433076744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10" creationId="{6FA8F714-B9D8-488A-8CCA-E9948FF913A9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11" creationId="{1AC4D4E3-486A-464A-8EC8-D44881097267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2" creationId="{C3862298-AF85-4572-BED3-52E573EBD41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13" creationId="{864DE13E-58EB-4475-B79C-0D4FC651239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4" creationId="{1C897582-CB19-41B5-9426-8BD7BD008256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5" creationId="{0E7066FC-B004-4B5A-B02B-599B51EF3221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6" creationId="{B9FF99BD-075F-4761-A995-6FC574BD25EA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7" creationId="{A7B21A54-9BA3-4EA9-B460-5A829ADD9051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8" creationId="{6FA8F714-B9D8-488A-8CCA-E9948FF913A9}"/>
          </ac:spMkLst>
        </pc:spChg>
        <pc:graphicFrameChg chg="add del mod modGraphic">
          <ac:chgData name="Jessica Roberts" userId="S::jessica.roberts@uwtsd.ac.uk::831782ca-6a3f-4cbd-8621-3600d0a72af9" providerId="AD" clId="Web-{4BC813E8-8D42-4B9A-A99E-700E1D64B337}" dt="2021-01-21T23:05:21.612" v="20"/>
          <ac:graphicFrameMkLst>
            <pc:docMk/>
            <pc:sldMk cId="3638056245" sldId="257"/>
            <ac:graphicFrameMk id="2" creationId="{138E16C9-D72E-4BB3-B009-8A89FE63B4A6}"/>
          </ac:graphicFrameMkLst>
        </pc:graphicFrameChg>
        <pc:graphicFrameChg chg="add mod modGraphic">
          <ac:chgData name="Jessica Roberts" userId="S::jessica.roberts@uwtsd.ac.uk::831782ca-6a3f-4cbd-8621-3600d0a72af9" providerId="AD" clId="Web-{4BC813E8-8D42-4B9A-A99E-700E1D64B337}" dt="2021-01-21T23:10:11.025" v="271"/>
          <ac:graphicFrameMkLst>
            <pc:docMk/>
            <pc:sldMk cId="3638056245" sldId="257"/>
            <ac:graphicFrameMk id="4" creationId="{CEC60682-E223-4451-AB9C-DEF4D20446CA}"/>
          </ac:graphicFrameMkLst>
        </pc:graphicFrameChg>
        <pc:picChg chg="add del mod">
          <ac:chgData name="Jessica Roberts" userId="S::jessica.roberts@uwtsd.ac.uk::831782ca-6a3f-4cbd-8621-3600d0a72af9" providerId="AD" clId="Web-{4BC813E8-8D42-4B9A-A99E-700E1D64B337}" dt="2021-01-21T23:05:08.643" v="9"/>
          <ac:picMkLst>
            <pc:docMk/>
            <pc:sldMk cId="3638056245" sldId="257"/>
            <ac:picMk id="3" creationId="{EB054675-C993-422C-8362-132B8AEAE27F}"/>
          </ac:picMkLst>
        </pc:picChg>
        <pc:picChg chg="add del mod">
          <ac:chgData name="Jessica Roberts" userId="S::jessica.roberts@uwtsd.ac.uk::831782ca-6a3f-4cbd-8621-3600d0a72af9" providerId="AD" clId="Web-{4BC813E8-8D42-4B9A-A99E-700E1D64B337}" dt="2021-01-21T23:09:10.305" v="264"/>
          <ac:picMkLst>
            <pc:docMk/>
            <pc:sldMk cId="3638056245" sldId="257"/>
            <ac:picMk id="5" creationId="{300BEC63-05E5-4EFE-8198-D37EF96BA570}"/>
          </ac:picMkLst>
        </pc:picChg>
      </pc:sldChg>
      <pc:sldChg chg="addSp delSp modSp new mod setBg setClrOvrMap">
        <pc:chgData name="Jessica Roberts" userId="S::jessica.roberts@uwtsd.ac.uk::831782ca-6a3f-4cbd-8621-3600d0a72af9" providerId="AD" clId="Web-{4BC813E8-8D42-4B9A-A99E-700E1D64B337}" dt="2021-01-21T23:21:18.034" v="570" actId="20577"/>
        <pc:sldMkLst>
          <pc:docMk/>
          <pc:sldMk cId="4026466509" sldId="258"/>
        </pc:sldMkLst>
        <pc:spChg chg="mo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2" creationId="{D8E5ABE2-8DDD-4631-A81F-817D6ACA4C79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2"/>
          <ac:spMkLst>
            <pc:docMk/>
            <pc:sldMk cId="4026466509" sldId="258"/>
            <ac:spMk id="3" creationId="{B521A4A7-B315-4BDE-BD75-0333EAB65CC5}"/>
          </ac:spMkLst>
        </pc:spChg>
        <pc:spChg chg="add del mod">
          <ac:chgData name="Jessica Roberts" userId="S::jessica.roberts@uwtsd.ac.uk::831782ca-6a3f-4cbd-8621-3600d0a72af9" providerId="AD" clId="Web-{4BC813E8-8D42-4B9A-A99E-700E1D64B337}" dt="2021-01-21T23:21:18.034" v="570" actId="20577"/>
          <ac:spMkLst>
            <pc:docMk/>
            <pc:sldMk cId="4026466509" sldId="258"/>
            <ac:spMk id="4" creationId="{EC717AAF-C923-43C3-8518-A844A9D2F672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7:39.068" v="520"/>
          <ac:spMkLst>
            <pc:docMk/>
            <pc:sldMk cId="4026466509" sldId="258"/>
            <ac:spMk id="6" creationId="{3B854194-185D-494D-905C-7C7CB2E30F6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7:39.068" v="520"/>
          <ac:spMkLst>
            <pc:docMk/>
            <pc:sldMk cId="4026466509" sldId="258"/>
            <ac:spMk id="7" creationId="{B4F5FA0D-0104-4987-8241-EFF7C85B88D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1"/>
          <ac:spMkLst>
            <pc:docMk/>
            <pc:sldMk cId="4026466509" sldId="258"/>
            <ac:spMk id="9" creationId="{A8DB9CD9-59B1-4D73-BC4C-98796A48EF9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10" creationId="{5C8908E2-EE49-44D2-9428-A28D2312A8D5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1"/>
          <ac:spMkLst>
            <pc:docMk/>
            <pc:sldMk cId="4026466509" sldId="258"/>
            <ac:spMk id="11" creationId="{8874A6A9-41FF-4E33-AFA8-F9F81436A59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19" creationId="{D06891CE-5B9C-4B9E-AA78-3A5E25434F86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21" creationId="{ED888B23-07FA-482A-96DF-47E31AF1A603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3" creationId="{0D7B6173-1D58-48E2-83CF-37350F315F75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4" creationId="{3E4CBDBB-4FBD-4B9E-BD01-054A81D431C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26" creationId="{09588DA8-065E-4F6F-8EFD-43104AB2E0C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7" creationId="{72C4834C-B602-4125-8264-BD0D55A5885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28" creationId="{C4285719-470E-454C-AF62-8323075F1F5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9" creationId="{53172EE5-132F-4DD4-8855-4DBBD9C3465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0" creationId="{CD9FE4EF-C4D8-49A0-B2FF-81D8DB7D8A24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1" creationId="{09588DA8-065E-4F6F-8EFD-43104AB2E0C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2" creationId="{4300840D-0A0B-4512-BACA-B439D5B9C57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3" creationId="{C4285719-470E-454C-AF62-8323075F1F5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4" creationId="{D2B78728-A580-49A7-84F9-6EF6F583ADE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5" creationId="{CD9FE4EF-C4D8-49A0-B2FF-81D8DB7D8A24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6" creationId="{38FAA1A1-D861-433F-88FA-1E9D6FD31D1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7" creationId="{4300840D-0A0B-4512-BACA-B439D5B9C57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8" creationId="{8D71EDA1-87BF-4D5D-AB79-F346FD19278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9" creationId="{D2B78728-A580-49A7-84F9-6EF6F583ADE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40" creationId="{38FAA1A1-D861-433F-88FA-1E9D6FD31D1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41" creationId="{8D71EDA1-87BF-4D5D-AB79-F346FD19278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14.547" v="535"/>
          <ac:spMkLst>
            <pc:docMk/>
            <pc:sldMk cId="4026466509" sldId="258"/>
            <ac:spMk id="42" creationId="{87A57295-2710-4920-B99A-4D1FA03A62BD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14.547" v="535"/>
          <ac:spMkLst>
            <pc:docMk/>
            <pc:sldMk cId="4026466509" sldId="258"/>
            <ac:spMk id="43" creationId="{78067929-4D33-4306-9E2F-67C49CDDB5D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50" v="537"/>
          <ac:spMkLst>
            <pc:docMk/>
            <pc:sldMk cId="4026466509" sldId="258"/>
            <ac:spMk id="45" creationId="{B95B9BA8-1D69-4796-85F5-B6D0BD52354B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7" creationId="{7264F718-7FAC-4056-9FA9-A603EC682FE7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8" creationId="{F74639F7-E3C7-4165-A83E-6386A86BA1DA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9" creationId="{8B3AF0F1-707A-463E-B5EE-33C63A40CFC9}"/>
          </ac:spMkLst>
        </pc:spChg>
        <pc:grpChg chg="add del">
          <ac:chgData name="Jessica Roberts" userId="S::jessica.roberts@uwtsd.ac.uk::831782ca-6a3f-4cbd-8621-3600d0a72af9" providerId="AD" clId="Web-{4BC813E8-8D42-4B9A-A99E-700E1D64B337}" dt="2021-01-21T23:12:10.215" v="281"/>
          <ac:grpSpMkLst>
            <pc:docMk/>
            <pc:sldMk cId="4026466509" sldId="258"/>
            <ac:grpSpMk id="13" creationId="{721D730E-1F97-4071-B143-B05E6D2599BC}"/>
          </ac:grpSpMkLst>
        </pc:grpChg>
        <pc:grpChg chg="add del">
          <ac:chgData name="Jessica Roberts" userId="S::jessica.roberts@uwtsd.ac.uk::831782ca-6a3f-4cbd-8621-3600d0a72af9" providerId="AD" clId="Web-{4BC813E8-8D42-4B9A-A99E-700E1D64B337}" dt="2021-01-21T23:19:27.381" v="538"/>
          <ac:grpSpMkLst>
            <pc:docMk/>
            <pc:sldMk cId="4026466509" sldId="258"/>
            <ac:grpSpMk id="15" creationId="{A23D792D-D9F2-4EB4-ADE2-65A518DA6489}"/>
          </ac:grpSpMkLst>
        </pc:grpChg>
        <pc:grpChg chg="add del">
          <ac:chgData name="Jessica Roberts" userId="S::jessica.roberts@uwtsd.ac.uk::831782ca-6a3f-4cbd-8621-3600d0a72af9" providerId="AD" clId="Web-{4BC813E8-8D42-4B9A-A99E-700E1D64B337}" dt="2021-01-21T23:19:27.350" v="537"/>
          <ac:grpSpMkLst>
            <pc:docMk/>
            <pc:sldMk cId="4026466509" sldId="258"/>
            <ac:grpSpMk id="46" creationId="{5F892E19-92E7-4BB2-8C3F-DBDFE8D9D324}"/>
          </ac:grpSpMkLst>
        </pc:grpChg>
        <pc:picChg chg="add del">
          <ac:chgData name="Jessica Roberts" userId="S::jessica.roberts@uwtsd.ac.uk::831782ca-6a3f-4cbd-8621-3600d0a72af9" providerId="AD" clId="Web-{4BC813E8-8D42-4B9A-A99E-700E1D64B337}" dt="2021-01-21T23:17:39.068" v="520"/>
          <ac:picMkLst>
            <pc:docMk/>
            <pc:sldMk cId="4026466509" sldId="258"/>
            <ac:picMk id="8" creationId="{2897127E-6CEF-446C-BE87-93B7C46E49D1}"/>
          </ac:picMkLst>
        </pc:picChg>
        <pc:picChg chg="add del">
          <ac:chgData name="Jessica Roberts" userId="S::jessica.roberts@uwtsd.ac.uk::831782ca-6a3f-4cbd-8621-3600d0a72af9" providerId="AD" clId="Web-{4BC813E8-8D42-4B9A-A99E-700E1D64B337}" dt="2021-01-21T23:18:24.975" v="531"/>
          <ac:picMkLst>
            <pc:docMk/>
            <pc:sldMk cId="4026466509" sldId="258"/>
            <ac:picMk id="25" creationId="{B01A6F03-171F-40B2-8B2C-A061B89241F6}"/>
          </ac:picMkLst>
        </pc:picChg>
        <pc:cxnChg chg="add del">
          <ac:chgData name="Jessica Roberts" userId="S::jessica.roberts@uwtsd.ac.uk::831782ca-6a3f-4cbd-8621-3600d0a72af9" providerId="AD" clId="Web-{4BC813E8-8D42-4B9A-A99E-700E1D64B337}" dt="2021-01-21T23:19:14.547" v="535"/>
          <ac:cxnSpMkLst>
            <pc:docMk/>
            <pc:sldMk cId="4026466509" sldId="258"/>
            <ac:cxnSpMk id="44" creationId="{2D72A2C9-F3CA-4216-8BAD-FA4C970C3C4E}"/>
          </ac:cxnSpMkLst>
        </pc:cxnChg>
      </pc:sldChg>
      <pc:sldChg chg="modSp add replId">
        <pc:chgData name="Jessica Roberts" userId="S::jessica.roberts@uwtsd.ac.uk::831782ca-6a3f-4cbd-8621-3600d0a72af9" providerId="AD" clId="Web-{4BC813E8-8D42-4B9A-A99E-700E1D64B337}" dt="2021-01-21T23:33:46.375" v="1410"/>
        <pc:sldMkLst>
          <pc:docMk/>
          <pc:sldMk cId="1594568637" sldId="259"/>
        </pc:sldMkLst>
        <pc:graphicFrameChg chg="mod modGraphic">
          <ac:chgData name="Jessica Roberts" userId="S::jessica.roberts@uwtsd.ac.uk::831782ca-6a3f-4cbd-8621-3600d0a72af9" providerId="AD" clId="Web-{4BC813E8-8D42-4B9A-A99E-700E1D64B337}" dt="2021-01-21T23:33:46.375" v="1410"/>
          <ac:graphicFrameMkLst>
            <pc:docMk/>
            <pc:sldMk cId="1594568637" sldId="259"/>
            <ac:graphicFrameMk id="4" creationId="{CEC60682-E223-4451-AB9C-DEF4D20446CA}"/>
          </ac:graphicFrameMkLst>
        </pc:graphicFrameChg>
      </pc:sldChg>
    </pc:docChg>
  </pc:docChgLst>
  <pc:docChgLst>
    <pc:chgData name="Jessica Roberts" userId="S::jessica.roberts@uwtsd.ac.uk::831782ca-6a3f-4cbd-8621-3600d0a72af9" providerId="AD" clId="Web-{51C98BBE-E720-463C-BA4C-5DD0461D04A4}"/>
    <pc:docChg chg="addSld delSld modSld sldOrd">
      <pc:chgData name="Jessica Roberts" userId="S::jessica.roberts@uwtsd.ac.uk::831782ca-6a3f-4cbd-8621-3600d0a72af9" providerId="AD" clId="Web-{51C98BBE-E720-463C-BA4C-5DD0461D04A4}" dt="2021-01-21T23:48:13.885" v="42" actId="20577"/>
      <pc:docMkLst>
        <pc:docMk/>
      </pc:docMkLst>
      <pc:sldChg chg="ord">
        <pc:chgData name="Jessica Roberts" userId="S::jessica.roberts@uwtsd.ac.uk::831782ca-6a3f-4cbd-8621-3600d0a72af9" providerId="AD" clId="Web-{51C98BBE-E720-463C-BA4C-5DD0461D04A4}" dt="2021-01-21T23:46:03.257" v="12"/>
        <pc:sldMkLst>
          <pc:docMk/>
          <pc:sldMk cId="1594568637" sldId="259"/>
        </pc:sldMkLst>
      </pc:sldChg>
      <pc:sldChg chg="addSp delSp modSp new del mod setBg setClrOvrMap">
        <pc:chgData name="Jessica Roberts" userId="S::jessica.roberts@uwtsd.ac.uk::831782ca-6a3f-4cbd-8621-3600d0a72af9" providerId="AD" clId="Web-{51C98BBE-E720-463C-BA4C-5DD0461D04A4}" dt="2021-01-21T23:45:42.772" v="10"/>
        <pc:sldMkLst>
          <pc:docMk/>
          <pc:sldMk cId="696360811" sldId="260"/>
        </pc:sldMkLst>
        <pc:spChg chg="del mod">
          <ac:chgData name="Jessica Roberts" userId="S::jessica.roberts@uwtsd.ac.uk::831782ca-6a3f-4cbd-8621-3600d0a72af9" providerId="AD" clId="Web-{51C98BBE-E720-463C-BA4C-5DD0461D04A4}" dt="2021-01-21T23:44:59.177" v="7"/>
          <ac:spMkLst>
            <pc:docMk/>
            <pc:sldMk cId="696360811" sldId="260"/>
            <ac:spMk id="2" creationId="{D72BE4D0-F2D3-4B15-98BD-BA36C3DFE7DA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3" creationId="{CAC881C9-089D-44F3-B91B-9E24FE33BD20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3:42.285" v="6"/>
          <ac:spMkLst>
            <pc:docMk/>
            <pc:sldMk cId="696360811" sldId="260"/>
            <ac:spMk id="9" creationId="{71B2258F-86CA-4D4D-8270-BC05FCDEBFB3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4" creationId="{EB270761-CC40-4F3F-A916-7E3BC3989348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6" creationId="{28010A4A-4978-43DA-B3D5-930AA8C666FD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8" creationId="{D190630C-81C5-4A09-B7E0-C2EE57CFAB9A}"/>
          </ac:spMkLst>
        </pc:spChg>
        <pc:spChg chg="ad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23" creationId="{C1DD1A8A-57D5-4A81-AD04-532B043C5611}"/>
          </ac:spMkLst>
        </pc:spChg>
        <pc:spChg chg="ad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25" creationId="{007891EC-4501-44ED-A8C8-B11B6DB767AB}"/>
          </ac:spMkLst>
        </pc:spChg>
        <pc:picChg chg="add mod">
          <ac:chgData name="Jessica Roberts" userId="S::jessica.roberts@uwtsd.ac.uk::831782ca-6a3f-4cbd-8621-3600d0a72af9" providerId="AD" clId="Web-{51C98BBE-E720-463C-BA4C-5DD0461D04A4}" dt="2021-01-21T23:45:13.834" v="9"/>
          <ac:picMkLst>
            <pc:docMk/>
            <pc:sldMk cId="696360811" sldId="260"/>
            <ac:picMk id="5" creationId="{0DB3A71D-16BF-4146-B14B-E9A1969E3F9E}"/>
          </ac:picMkLst>
        </pc:picChg>
      </pc:sldChg>
      <pc:sldChg chg="new">
        <pc:chgData name="Jessica Roberts" userId="S::jessica.roberts@uwtsd.ac.uk::831782ca-6a3f-4cbd-8621-3600d0a72af9" providerId="AD" clId="Web-{51C98BBE-E720-463C-BA4C-5DD0461D04A4}" dt="2021-01-21T23:47:15.352" v="31"/>
        <pc:sldMkLst>
          <pc:docMk/>
          <pc:sldMk cId="1836824518" sldId="260"/>
        </pc:sldMkLst>
      </pc:sldChg>
      <pc:sldChg chg="modSp new del">
        <pc:chgData name="Jessica Roberts" userId="S::jessica.roberts@uwtsd.ac.uk::831782ca-6a3f-4cbd-8621-3600d0a72af9" providerId="AD" clId="Web-{51C98BBE-E720-463C-BA4C-5DD0461D04A4}" dt="2021-01-21T23:47:05.586" v="30"/>
        <pc:sldMkLst>
          <pc:docMk/>
          <pc:sldMk cId="4242655338" sldId="260"/>
        </pc:sldMkLst>
        <pc:spChg chg="mod">
          <ac:chgData name="Jessica Roberts" userId="S::jessica.roberts@uwtsd.ac.uk::831782ca-6a3f-4cbd-8621-3600d0a72af9" providerId="AD" clId="Web-{51C98BBE-E720-463C-BA4C-5DD0461D04A4}" dt="2021-01-21T23:46:07.429" v="13" actId="20577"/>
          <ac:spMkLst>
            <pc:docMk/>
            <pc:sldMk cId="4242655338" sldId="260"/>
            <ac:spMk id="3" creationId="{C862869B-7C2C-4352-BDC5-4D1AC7CCFFB5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7:03.633" v="29" actId="20577"/>
          <ac:spMkLst>
            <pc:docMk/>
            <pc:sldMk cId="4242655338" sldId="260"/>
            <ac:spMk id="4" creationId="{245F0674-B151-480B-AC36-5B0DF55C7110}"/>
          </ac:spMkLst>
        </pc:spChg>
      </pc:sldChg>
      <pc:sldChg chg="modSp new">
        <pc:chgData name="Jessica Roberts" userId="S::jessica.roberts@uwtsd.ac.uk::831782ca-6a3f-4cbd-8621-3600d0a72af9" providerId="AD" clId="Web-{51C98BBE-E720-463C-BA4C-5DD0461D04A4}" dt="2021-01-21T23:48:13.885" v="42" actId="20577"/>
        <pc:sldMkLst>
          <pc:docMk/>
          <pc:sldMk cId="1776553629" sldId="261"/>
        </pc:sldMkLst>
        <pc:spChg chg="mod">
          <ac:chgData name="Jessica Roberts" userId="S::jessica.roberts@uwtsd.ac.uk::831782ca-6a3f-4cbd-8621-3600d0a72af9" providerId="AD" clId="Web-{51C98BBE-E720-463C-BA4C-5DD0461D04A4}" dt="2021-01-21T23:48:13.885" v="42" actId="20577"/>
          <ac:spMkLst>
            <pc:docMk/>
            <pc:sldMk cId="1776553629" sldId="261"/>
            <ac:spMk id="3" creationId="{127F38F4-3399-4828-8F6D-2FA6560941D9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8:01.307" v="38" actId="20577"/>
          <ac:spMkLst>
            <pc:docMk/>
            <pc:sldMk cId="1776553629" sldId="261"/>
            <ac:spMk id="4" creationId="{8BC3CEB5-4924-4582-BCE7-53C5D305FCFF}"/>
          </ac:spMkLst>
        </pc:spChg>
      </pc:sldChg>
    </pc:docChg>
  </pc:docChgLst>
  <pc:docChgLst>
    <pc:chgData name="Jessica Roberts" userId="S::jessica.roberts@uwtsd.ac.uk::831782ca-6a3f-4cbd-8621-3600d0a72af9" providerId="AD" clId="Web-{9C64F394-E3F5-4774-8D70-5C1B85AC22D0}"/>
    <pc:docChg chg="addSld modSld sldOrd">
      <pc:chgData name="Jessica Roberts" userId="S::jessica.roberts@uwtsd.ac.uk::831782ca-6a3f-4cbd-8621-3600d0a72af9" providerId="AD" clId="Web-{9C64F394-E3F5-4774-8D70-5C1B85AC22D0}" dt="2021-01-22T17:05:54.737" v="1666"/>
      <pc:docMkLst>
        <pc:docMk/>
      </pc:docMkLst>
      <pc:sldChg chg="addSp delSp modSp modNotes">
        <pc:chgData name="Jessica Roberts" userId="S::jessica.roberts@uwtsd.ac.uk::831782ca-6a3f-4cbd-8621-3600d0a72af9" providerId="AD" clId="Web-{9C64F394-E3F5-4774-8D70-5C1B85AC22D0}" dt="2021-01-22T15:59:35.794" v="129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5:40:36.575" v="36"/>
          <ac:spMkLst>
            <pc:docMk/>
            <pc:sldMk cId="109857222" sldId="256"/>
            <ac:spMk id="8" creationId="{87CC2527-562A-4F69-B487-4371E5B243E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5" creationId="{2151139A-886F-4B97-8815-729AD3831BBD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7" creationId="{5428AC11-BFDF-42EF-80FF-717BBF90906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9" creationId="{2CC56AF6-38E4-490B-8E2B-1A1037B4EDD4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21" creationId="{32FD26B0-16CE-4AD4-9CE4-A63EBF330831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26" creationId="{FA69AAE0-49D5-4C8B-8BA2-55898C00E05E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31" creationId="{F8446B12-7391-4711-8B31-112A0B896C76}"/>
          </ac:spMkLst>
        </pc:spChg>
        <pc:grpChg chg="add">
          <ac:chgData name="Jessica Roberts" userId="S::jessica.roberts@uwtsd.ac.uk::831782ca-6a3f-4cbd-8621-3600d0a72af9" providerId="AD" clId="Web-{9C64F394-E3F5-4774-8D70-5C1B85AC22D0}" dt="2021-01-22T15:44:23.203" v="46"/>
          <ac:grpSpMkLst>
            <pc:docMk/>
            <pc:sldMk cId="109857222" sldId="256"/>
            <ac:grpSpMk id="33" creationId="{AC0B7807-0C83-4963-821A-69B172722E49}"/>
          </ac:grpSpMkLst>
        </pc:grpChg>
        <pc:picChg chg="add mod">
          <ac:chgData name="Jessica Roberts" userId="S::jessica.roberts@uwtsd.ac.uk::831782ca-6a3f-4cbd-8621-3600d0a72af9" providerId="AD" clId="Web-{9C64F394-E3F5-4774-8D70-5C1B85AC22D0}" dt="2021-01-22T15:44:23.203" v="46"/>
          <ac:picMkLst>
            <pc:docMk/>
            <pc:sldMk cId="109857222" sldId="256"/>
            <ac:picMk id="3" creationId="{DB6ED5FB-D171-4B3F-AA5E-688535988B83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5:44:23.203" v="46"/>
          <ac:picMkLst>
            <pc:docMk/>
            <pc:sldMk cId="109857222" sldId="256"/>
            <ac:picMk id="4" creationId="{5A7AAC5C-C404-4F96-B3C5-38CEADB81DC6}"/>
          </ac:picMkLst>
        </pc:picChg>
        <pc:cxnChg chg="del">
          <ac:chgData name="Jessica Roberts" userId="S::jessica.roberts@uwtsd.ac.uk::831782ca-6a3f-4cbd-8621-3600d0a72af9" providerId="AD" clId="Web-{9C64F394-E3F5-4774-8D70-5C1B85AC22D0}" dt="2021-01-22T15:40:36.575" v="36"/>
          <ac:cxnSpMkLst>
            <pc:docMk/>
            <pc:sldMk cId="109857222" sldId="256"/>
            <ac:cxnSpMk id="10" creationId="{BCDAEC91-5BCE-4B55-9CC0-43EF94CB734B}"/>
          </ac:cxnSpMkLst>
        </pc:cxnChg>
      </pc:sldChg>
      <pc:sldChg chg="ord modNotes">
        <pc:chgData name="Jessica Roberts" userId="S::jessica.roberts@uwtsd.ac.uk::831782ca-6a3f-4cbd-8621-3600d0a72af9" providerId="AD" clId="Web-{9C64F394-E3F5-4774-8D70-5C1B85AC22D0}" dt="2021-01-22T16:07:29.895" v="275"/>
        <pc:sldMkLst>
          <pc:docMk/>
          <pc:sldMk cId="3638056245" sldId="257"/>
        </pc:sldMkLst>
      </pc:sldChg>
      <pc:sldChg chg="addSp delSp modSp mod ord setClrOvrMap modNotes">
        <pc:chgData name="Jessica Roberts" userId="S::jessica.roberts@uwtsd.ac.uk::831782ca-6a3f-4cbd-8621-3600d0a72af9" providerId="AD" clId="Web-{9C64F394-E3F5-4774-8D70-5C1B85AC22D0}" dt="2021-01-22T16:41:23.227" v="741" actId="20577"/>
        <pc:sldMkLst>
          <pc:docMk/>
          <pc:sldMk cId="4026466509" sldId="258"/>
        </pc:sldMkLst>
        <pc:spChg chg="mod">
          <ac:chgData name="Jessica Roberts" userId="S::jessica.roberts@uwtsd.ac.uk::831782ca-6a3f-4cbd-8621-3600d0a72af9" providerId="AD" clId="Web-{9C64F394-E3F5-4774-8D70-5C1B85AC22D0}" dt="2021-01-22T16:28:32.715" v="410" actId="20577"/>
          <ac:spMkLst>
            <pc:docMk/>
            <pc:sldMk cId="4026466509" sldId="258"/>
            <ac:spMk id="2" creationId="{D8E5ABE2-8DDD-4631-A81F-817D6ACA4C79}"/>
          </ac:spMkLst>
        </pc:spChg>
        <pc:spChg chg="mod">
          <ac:chgData name="Jessica Roberts" userId="S::jessica.roberts@uwtsd.ac.uk::831782ca-6a3f-4cbd-8621-3600d0a72af9" providerId="AD" clId="Web-{9C64F394-E3F5-4774-8D70-5C1B85AC22D0}" dt="2021-01-22T16:41:23.227" v="741" actId="20577"/>
          <ac:spMkLst>
            <pc:docMk/>
            <pc:sldMk cId="4026466509" sldId="258"/>
            <ac:spMk id="4" creationId="{EC717AAF-C923-43C3-8518-A844A9D2F672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7" creationId="{7264F718-7FAC-4056-9FA9-A603EC682FE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8" creationId="{F74639F7-E3C7-4165-A83E-6386A86BA1D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9" creationId="{8B3AF0F1-707A-463E-B5EE-33C63A40CFC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4" creationId="{F0BC1D9E-4401-4EC0-88FD-ED103CB570E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6" creationId="{6200B311-3585-4069-AAC6-CD443FA5B8AD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8" creationId="{B0AAF7C9-094E-400C-A428-F6C2262F6527}"/>
          </ac:spMkLst>
        </pc:spChg>
      </pc:sldChg>
      <pc:sldChg chg="addSp delSp modSp ord modNotes">
        <pc:chgData name="Jessica Roberts" userId="S::jessica.roberts@uwtsd.ac.uk::831782ca-6a3f-4cbd-8621-3600d0a72af9" providerId="AD" clId="Web-{9C64F394-E3F5-4774-8D70-5C1B85AC22D0}" dt="2021-01-22T17:05:54.737" v="1666"/>
        <pc:sldMkLst>
          <pc:docMk/>
          <pc:sldMk cId="1594568637" sldId="259"/>
        </pc:sldMkLst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6" creationId="{B9FF99BD-075F-4761-A995-6FC574BD25E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7" creationId="{A7B21A54-9BA3-4EA9-B460-5A829ADD9051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8" creationId="{6FA8F714-B9D8-488A-8CCA-E9948FF913A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6.854" v="1459"/>
          <ac:spMkLst>
            <pc:docMk/>
            <pc:sldMk cId="1594568637" sldId="259"/>
            <ac:spMk id="20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6.854" v="1459"/>
          <ac:spMkLst>
            <pc:docMk/>
            <pc:sldMk cId="1594568637" sldId="259"/>
            <ac:spMk id="21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2" creationId="{F3060C83-F051-4F0E-ABAD-AA0DFC48B21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18.885" v="1457"/>
          <ac:spMkLst>
            <pc:docMk/>
            <pc:sldMk cId="1594568637" sldId="259"/>
            <ac:spMk id="23" creationId="{D153EDB2-4AAD-43F4-AE78-4D326C81336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4" creationId="{83C98ABE-055B-441F-B07E-44F97F083C3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31.386" v="1463"/>
          <ac:spMkLst>
            <pc:docMk/>
            <pc:sldMk cId="1594568637" sldId="259"/>
            <ac:spMk id="26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7" creationId="{29FDB030-9B49-4CED-8CCD-4D99382388AC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31.386" v="1463"/>
          <ac:spMkLst>
            <pc:docMk/>
            <pc:sldMk cId="1594568637" sldId="259"/>
            <ac:spMk id="28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9" creationId="{3783CA14-24A1-485C-8B30-D6A5D87987AD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30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1" creationId="{9A97C86A-04D6-40F7-AE84-31AB43E6A846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32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3" creationId="{FF9F2414-84E8-453E-B1F3-389FDE8192D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5" creationId="{3ECA69A1-7536-43AC-85EF-C7106179F5ED}"/>
          </ac:spMkLst>
        </pc:spChg>
        <pc:grpChg chg="add del">
          <ac:chgData name="Jessica Roberts" userId="S::jessica.roberts@uwtsd.ac.uk::831782ca-6a3f-4cbd-8621-3600d0a72af9" providerId="AD" clId="Web-{9C64F394-E3F5-4774-8D70-5C1B85AC22D0}" dt="2021-01-22T16:57:18.885" v="1457"/>
          <ac:grpSpMkLst>
            <pc:docMk/>
            <pc:sldMk cId="1594568637" sldId="259"/>
            <ac:grpSpMk id="25" creationId="{A3CB7779-72E2-4E92-AE18-6BBC335DD881}"/>
          </ac:grpSpMkLst>
        </pc:grpChg>
        <pc:graphicFrameChg chg="mod modGraphic">
          <ac:chgData name="Jessica Roberts" userId="S::jessica.roberts@uwtsd.ac.uk::831782ca-6a3f-4cbd-8621-3600d0a72af9" providerId="AD" clId="Web-{9C64F394-E3F5-4774-8D70-5C1B85AC22D0}" dt="2021-01-22T17:04:27.095" v="1665"/>
          <ac:graphicFrameMkLst>
            <pc:docMk/>
            <pc:sldMk cId="1594568637" sldId="259"/>
            <ac:graphicFrameMk id="4" creationId="{CEC60682-E223-4451-AB9C-DEF4D20446CA}"/>
          </ac:graphicFrameMkLst>
        </pc:graphicFrameChg>
      </pc:sldChg>
      <pc:sldChg chg="addSp delSp modSp ord modNotes">
        <pc:chgData name="Jessica Roberts" userId="S::jessica.roberts@uwtsd.ac.uk::831782ca-6a3f-4cbd-8621-3600d0a72af9" providerId="AD" clId="Web-{9C64F394-E3F5-4774-8D70-5C1B85AC22D0}" dt="2021-01-22T16:25:38.354" v="399"/>
        <pc:sldMkLst>
          <pc:docMk/>
          <pc:sldMk cId="2292836864" sldId="262"/>
        </pc:sldMkLst>
        <pc:spChg chg="mod">
          <ac:chgData name="Jessica Roberts" userId="S::jessica.roberts@uwtsd.ac.uk::831782ca-6a3f-4cbd-8621-3600d0a72af9" providerId="AD" clId="Web-{9C64F394-E3F5-4774-8D70-5C1B85AC22D0}" dt="2021-01-22T16:19:09.301" v="361" actId="20577"/>
          <ac:spMkLst>
            <pc:docMk/>
            <pc:sldMk cId="2292836864" sldId="262"/>
            <ac:spMk id="2" creationId="{00000000-0000-0000-0000-000000000000}"/>
          </ac:spMkLst>
        </pc:spChg>
        <pc:spChg chg="mod ord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6" creationId="{E7360668-B24D-48F5-91FC-62832F6E83DD}"/>
          </ac:spMkLst>
        </pc:spChg>
        <pc:spChg chg="add del mod">
          <ac:chgData name="Jessica Roberts" userId="S::jessica.roberts@uwtsd.ac.uk::831782ca-6a3f-4cbd-8621-3600d0a72af9" providerId="AD" clId="Web-{9C64F394-E3F5-4774-8D70-5C1B85AC22D0}" dt="2021-01-22T16:18:12.519" v="351"/>
          <ac:spMkLst>
            <pc:docMk/>
            <pc:sldMk cId="2292836864" sldId="262"/>
            <ac:spMk id="7" creationId="{1BBFE754-3D65-42D4-9033-AA7F61C2654D}"/>
          </ac:spMkLst>
        </pc:spChg>
        <pc:spChg chg="add del mod">
          <ac:chgData name="Jessica Roberts" userId="S::jessica.roberts@uwtsd.ac.uk::831782ca-6a3f-4cbd-8621-3600d0a72af9" providerId="AD" clId="Web-{9C64F394-E3F5-4774-8D70-5C1B85AC22D0}" dt="2021-01-22T16:20:23.740" v="396" actId="20577"/>
          <ac:spMkLst>
            <pc:docMk/>
            <pc:sldMk cId="2292836864" sldId="262"/>
            <ac:spMk id="14" creationId="{017B3071-3DB0-490B-BC4A-325730221774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0" creationId="{C6B8CC7F-3622-46E3-9272-E1956397D21B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2" creationId="{F3FE55B4-2EE5-4A4A-AD80-1A14F660FEF5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6" creationId="{F62B8A8C-A996-46DA-AB61-1A4DD707348F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8" creationId="{F429BE5F-6DE0-4144-A557-3BE62DC2D816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40" creationId="{CE1EFC02-FB03-4241-83C8-4FBA4CAD657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5" creationId="{B4D3D850-2041-4B7C-AED9-54DA385B14F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7" creationId="{5707F116-8EC0-4822-9067-186AC8C96E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9" creationId="{49F1A7E4-819D-4D21-8E8B-32671A9F9853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1" creationId="{CB64814D-A361-44E1-8D97-B83E41C8B28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3" creationId="{852A6879-032A-4946-9CCA-44D38BEDF5F5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5" creationId="{56AB08D7-F0FB-4965-B730-8B874214C283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7" creationId="{148D9297-49FA-43ED-AC6B-E2F153B3A5A6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9" creationId="{77C2D141-F73C-4BF3-B3DF-D3BA74B8BE2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1" creationId="{DB456AC5-2DFE-4E00-B0CE-30AAA2A3D676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3" creationId="{D3EB41F8-8868-4FC3-8553-94FEE5A8B81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5" creationId="{39671820-9967-4806-B0A7-4944C2A4A5F1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70" creationId="{14D8491E-61E0-4939-B77E-8B58E1127457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72" creationId="{E2129A46-8F64-4F45-A226-F09DCA07BFF9}"/>
          </ac:spMkLst>
        </pc:spChg>
        <pc:picChg chg="add mod or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3" creationId="{08C84370-54AC-4A76-9D10-C4C882114531}"/>
          </ac:picMkLst>
        </pc:picChg>
        <pc:picChg chg="mo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4" creationId="{5BC86E7B-769D-4AA9-9295-2A6FE34D1B3C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8" creationId="{B6A1D7CF-AD2B-4A9D-8CBB-295028853FA3}"/>
          </ac:picMkLst>
        </pc:picChg>
        <pc:picChg chg="del">
          <ac:chgData name="Jessica Roberts" userId="S::jessica.roberts@uwtsd.ac.uk::831782ca-6a3f-4cbd-8621-3600d0a72af9" providerId="AD" clId="Web-{9C64F394-E3F5-4774-8D70-5C1B85AC22D0}" dt="2021-01-22T16:17:43.050" v="348"/>
          <ac:picMkLst>
            <pc:docMk/>
            <pc:sldMk cId="2292836864" sldId="262"/>
            <ac:picMk id="34" creationId="{7267E9C1-58F1-46EE-9BBE-108764BF9E2F}"/>
          </ac:picMkLst>
        </pc:picChg>
      </pc:sldChg>
      <pc:sldChg chg="addSp delSp modSp add replId modNotes">
        <pc:chgData name="Jessica Roberts" userId="S::jessica.roberts@uwtsd.ac.uk::831782ca-6a3f-4cbd-8621-3600d0a72af9" providerId="AD" clId="Web-{9C64F394-E3F5-4774-8D70-5C1B85AC22D0}" dt="2021-01-22T16:11:07.664" v="338"/>
        <pc:sldMkLst>
          <pc:docMk/>
          <pc:sldMk cId="2384727536" sldId="263"/>
        </pc:sldMkLst>
        <pc:spChg chg="mod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2" creationId="{00000000-0000-0000-0000-000000000000}"/>
          </ac:spMkLst>
        </pc:spChg>
        <pc:spChg chg="add mod">
          <ac:chgData name="Jessica Roberts" userId="S::jessica.roberts@uwtsd.ac.uk::831782ca-6a3f-4cbd-8621-3600d0a72af9" providerId="AD" clId="Web-{9C64F394-E3F5-4774-8D70-5C1B85AC22D0}" dt="2021-01-22T15:43:55.203" v="44"/>
          <ac:spMkLst>
            <pc:docMk/>
            <pc:sldMk cId="2384727536" sldId="263"/>
            <ac:spMk id="6" creationId="{E83B45DF-6B3E-423E-A739-0F1613BF06D6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26" creationId="{FA69AAE0-49D5-4C8B-8BA2-55898C00E05E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31" creationId="{F8446B12-7391-4711-8B31-112A0B896C76}"/>
          </ac:spMkLst>
        </pc:spChg>
        <pc:grpChg chg="add">
          <ac:chgData name="Jessica Roberts" userId="S::jessica.roberts@uwtsd.ac.uk::831782ca-6a3f-4cbd-8621-3600d0a72af9" providerId="AD" clId="Web-{9C64F394-E3F5-4774-8D70-5C1B85AC22D0}" dt="2021-01-22T15:44:11.765" v="45"/>
          <ac:grpSpMkLst>
            <pc:docMk/>
            <pc:sldMk cId="2384727536" sldId="263"/>
            <ac:grpSpMk id="33" creationId="{AC0B7807-0C83-4963-821A-69B172722E49}"/>
          </ac:grpSpMkLst>
        </pc:grpChg>
        <pc:picChg chg="del">
          <ac:chgData name="Jessica Roberts" userId="S::jessica.roberts@uwtsd.ac.uk::831782ca-6a3f-4cbd-8621-3600d0a72af9" providerId="AD" clId="Web-{9C64F394-E3F5-4774-8D70-5C1B85AC22D0}" dt="2021-01-22T15:41:28.700" v="41"/>
          <ac:picMkLst>
            <pc:docMk/>
            <pc:sldMk cId="2384727536" sldId="263"/>
            <ac:picMk id="3" creationId="{DB6ED5FB-D171-4B3F-AA5E-688535988B83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5:44:11.765" v="45"/>
          <ac:picMkLst>
            <pc:docMk/>
            <pc:sldMk cId="2384727536" sldId="263"/>
            <ac:picMk id="4" creationId="{5A7AAC5C-C404-4F96-B3C5-38CEADB81DC6}"/>
          </ac:picMkLst>
        </pc:picChg>
        <pc:picChg chg="add mod">
          <ac:chgData name="Jessica Roberts" userId="S::jessica.roberts@uwtsd.ac.uk::831782ca-6a3f-4cbd-8621-3600d0a72af9" providerId="AD" clId="Web-{9C64F394-E3F5-4774-8D70-5C1B85AC22D0}" dt="2021-01-22T15:44:11.765" v="45"/>
          <ac:picMkLst>
            <pc:docMk/>
            <pc:sldMk cId="2384727536" sldId="263"/>
            <ac:picMk id="5" creationId="{6CFBADE5-4A90-46FA-95F1-2F514E005411}"/>
          </ac:picMkLst>
        </pc:picChg>
      </pc:sldChg>
      <pc:sldChg chg="add replId">
        <pc:chgData name="Jessica Roberts" userId="S::jessica.roberts@uwtsd.ac.uk::831782ca-6a3f-4cbd-8621-3600d0a72af9" providerId="AD" clId="Web-{9C64F394-E3F5-4774-8D70-5C1B85AC22D0}" dt="2021-01-22T16:04:22.330" v="239"/>
        <pc:sldMkLst>
          <pc:docMk/>
          <pc:sldMk cId="2332031051" sldId="264"/>
        </pc:sldMkLst>
      </pc:sldChg>
      <pc:sldChg chg="add ord replId">
        <pc:chgData name="Jessica Roberts" userId="S::jessica.roberts@uwtsd.ac.uk::831782ca-6a3f-4cbd-8621-3600d0a72af9" providerId="AD" clId="Web-{9C64F394-E3F5-4774-8D70-5C1B85AC22D0}" dt="2021-01-22T16:11:28.451" v="339"/>
        <pc:sldMkLst>
          <pc:docMk/>
          <pc:sldMk cId="4012077594" sldId="265"/>
        </pc:sldMkLst>
      </pc:sldChg>
    </pc:docChg>
  </pc:docChgLst>
  <pc:docChgLst>
    <pc:chgData name="Jessica Roberts" userId="S::jessica.roberts@uwtsd.ac.uk::831782ca-6a3f-4cbd-8621-3600d0a72af9" providerId="AD" clId="Web-{37C51A37-F44F-46A9-9E4B-9BC54A222F84}"/>
    <pc:docChg chg="addSld delSld modSld">
      <pc:chgData name="Jessica Roberts" userId="S::jessica.roberts@uwtsd.ac.uk::831782ca-6a3f-4cbd-8621-3600d0a72af9" providerId="AD" clId="Web-{37C51A37-F44F-46A9-9E4B-9BC54A222F84}" dt="2024-12-02T08:45:03.876" v="52"/>
      <pc:docMkLst>
        <pc:docMk/>
      </pc:docMkLst>
      <pc:sldChg chg="modSp">
        <pc:chgData name="Jessica Roberts" userId="S::jessica.roberts@uwtsd.ac.uk::831782ca-6a3f-4cbd-8621-3600d0a72af9" providerId="AD" clId="Web-{37C51A37-F44F-46A9-9E4B-9BC54A222F84}" dt="2024-12-02T08:43:02.510" v="3" actId="20577"/>
        <pc:sldMkLst>
          <pc:docMk/>
          <pc:sldMk cId="2332031051" sldId="264"/>
        </pc:sldMkLst>
        <pc:spChg chg="mod">
          <ac:chgData name="Jessica Roberts" userId="S::jessica.roberts@uwtsd.ac.uk::831782ca-6a3f-4cbd-8621-3600d0a72af9" providerId="AD" clId="Web-{37C51A37-F44F-46A9-9E4B-9BC54A222F84}" dt="2024-12-02T08:43:02.510" v="3" actId="20577"/>
          <ac:spMkLst>
            <pc:docMk/>
            <pc:sldMk cId="2332031051" sldId="264"/>
            <ac:spMk id="4" creationId="{EC717AAF-C923-43C3-8518-A844A9D2F672}"/>
          </ac:spMkLst>
        </pc:spChg>
      </pc:sldChg>
      <pc:sldChg chg="del">
        <pc:chgData name="Jessica Roberts" userId="S::jessica.roberts@uwtsd.ac.uk::831782ca-6a3f-4cbd-8621-3600d0a72af9" providerId="AD" clId="Web-{37C51A37-F44F-46A9-9E4B-9BC54A222F84}" dt="2024-12-02T08:44:22.155" v="36"/>
        <pc:sldMkLst>
          <pc:docMk/>
          <pc:sldMk cId="4012077594" sldId="265"/>
        </pc:sldMkLst>
      </pc:sldChg>
      <pc:sldChg chg="modSp">
        <pc:chgData name="Jessica Roberts" userId="S::jessica.roberts@uwtsd.ac.uk::831782ca-6a3f-4cbd-8621-3600d0a72af9" providerId="AD" clId="Web-{37C51A37-F44F-46A9-9E4B-9BC54A222F84}" dt="2024-12-02T08:43:42.293" v="15"/>
        <pc:sldMkLst>
          <pc:docMk/>
          <pc:sldMk cId="4148045192" sldId="266"/>
        </pc:sldMkLst>
        <pc:graphicFrameChg chg="mod modGraphic">
          <ac:chgData name="Jessica Roberts" userId="S::jessica.roberts@uwtsd.ac.uk::831782ca-6a3f-4cbd-8621-3600d0a72af9" providerId="AD" clId="Web-{37C51A37-F44F-46A9-9E4B-9BC54A222F84}" dt="2024-12-02T08:43:42.293" v="15"/>
          <ac:graphicFrameMkLst>
            <pc:docMk/>
            <pc:sldMk cId="4148045192" sldId="266"/>
            <ac:graphicFrameMk id="2" creationId="{CEC60682-E223-4451-AB9C-DEF4D20446CA}"/>
          </ac:graphicFrameMkLst>
        </pc:graphicFrameChg>
      </pc:sldChg>
      <pc:sldChg chg="del">
        <pc:chgData name="Jessica Roberts" userId="S::jessica.roberts@uwtsd.ac.uk::831782ca-6a3f-4cbd-8621-3600d0a72af9" providerId="AD" clId="Web-{37C51A37-F44F-46A9-9E4B-9BC54A222F84}" dt="2024-12-02T08:43:59.294" v="16"/>
        <pc:sldMkLst>
          <pc:docMk/>
          <pc:sldMk cId="4199295239" sldId="267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2.669" v="21"/>
        <pc:sldMkLst>
          <pc:docMk/>
          <pc:sldMk cId="484756277" sldId="268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3.263" v="22"/>
        <pc:sldMkLst>
          <pc:docMk/>
          <pc:sldMk cId="2651853415" sldId="269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0.326" v="17"/>
        <pc:sldMkLst>
          <pc:docMk/>
          <pc:sldMk cId="1568379493" sldId="270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2.279" v="20"/>
        <pc:sldMkLst>
          <pc:docMk/>
          <pc:sldMk cId="2782640298" sldId="271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1.654" v="19"/>
        <pc:sldMkLst>
          <pc:docMk/>
          <pc:sldMk cId="1760913173" sldId="272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0.966" v="18"/>
        <pc:sldMkLst>
          <pc:docMk/>
          <pc:sldMk cId="2733110937" sldId="273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28.358" v="37"/>
        <pc:sldMkLst>
          <pc:docMk/>
          <pc:sldMk cId="1150725877" sldId="282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3.748" v="23"/>
        <pc:sldMkLst>
          <pc:docMk/>
          <pc:sldMk cId="4025522557" sldId="282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31.796" v="38"/>
        <pc:sldMkLst>
          <pc:docMk/>
          <pc:sldMk cId="1123643369" sldId="283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4.154" v="24"/>
        <pc:sldMkLst>
          <pc:docMk/>
          <pc:sldMk cId="1483467715" sldId="283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34.281" v="39"/>
        <pc:sldMkLst>
          <pc:docMk/>
          <pc:sldMk cId="12155344" sldId="284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4.670" v="25"/>
        <pc:sldMkLst>
          <pc:docMk/>
          <pc:sldMk cId="1429720164" sldId="284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4.998" v="26"/>
        <pc:sldMkLst>
          <pc:docMk/>
          <pc:sldMk cId="516091331" sldId="285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36.625" v="40"/>
        <pc:sldMkLst>
          <pc:docMk/>
          <pc:sldMk cId="3786760064" sldId="285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38.812" v="41"/>
        <pc:sldMkLst>
          <pc:docMk/>
          <pc:sldMk cId="1483061281" sldId="286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5.529" v="27"/>
        <pc:sldMkLst>
          <pc:docMk/>
          <pc:sldMk cId="1689557416" sldId="286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41.047" v="42"/>
        <pc:sldMkLst>
          <pc:docMk/>
          <pc:sldMk cId="2041735148" sldId="287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7.607" v="28"/>
        <pc:sldMkLst>
          <pc:docMk/>
          <pc:sldMk cId="2609744501" sldId="287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43.266" v="43"/>
        <pc:sldMkLst>
          <pc:docMk/>
          <pc:sldMk cId="900465433" sldId="288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7.967" v="29"/>
        <pc:sldMkLst>
          <pc:docMk/>
          <pc:sldMk cId="4204770819" sldId="288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45.500" v="44"/>
        <pc:sldMkLst>
          <pc:docMk/>
          <pc:sldMk cId="898911928" sldId="289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8.482" v="30"/>
        <pc:sldMkLst>
          <pc:docMk/>
          <pc:sldMk cId="2258194557" sldId="289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08.951" v="31"/>
        <pc:sldMkLst>
          <pc:docMk/>
          <pc:sldMk cId="3953997084" sldId="290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47.485" v="45"/>
        <pc:sldMkLst>
          <pc:docMk/>
          <pc:sldMk cId="4272611983" sldId="290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10.092" v="32"/>
        <pc:sldMkLst>
          <pc:docMk/>
          <pc:sldMk cId="2384350623" sldId="291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49.454" v="46"/>
        <pc:sldMkLst>
          <pc:docMk/>
          <pc:sldMk cId="3690838980" sldId="291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51.813" v="47"/>
        <pc:sldMkLst>
          <pc:docMk/>
          <pc:sldMk cId="781156251" sldId="292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11.045" v="33"/>
        <pc:sldMkLst>
          <pc:docMk/>
          <pc:sldMk cId="4047426773" sldId="292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12.045" v="34"/>
        <pc:sldMkLst>
          <pc:docMk/>
          <pc:sldMk cId="811619102" sldId="293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54.282" v="48"/>
        <pc:sldMkLst>
          <pc:docMk/>
          <pc:sldMk cId="1894443998" sldId="293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57.063" v="49"/>
        <pc:sldMkLst>
          <pc:docMk/>
          <pc:sldMk cId="2552520518" sldId="294"/>
        </pc:sldMkLst>
      </pc:sldChg>
      <pc:sldChg chg="del">
        <pc:chgData name="Jessica Roberts" userId="S::jessica.roberts@uwtsd.ac.uk::831782ca-6a3f-4cbd-8621-3600d0a72af9" providerId="AD" clId="Web-{37C51A37-F44F-46A9-9E4B-9BC54A222F84}" dt="2024-12-02T08:44:14.311" v="35"/>
        <pc:sldMkLst>
          <pc:docMk/>
          <pc:sldMk cId="3723871523" sldId="294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4:59.673" v="50"/>
        <pc:sldMkLst>
          <pc:docMk/>
          <pc:sldMk cId="3065076851" sldId="295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5:01.767" v="51"/>
        <pc:sldMkLst>
          <pc:docMk/>
          <pc:sldMk cId="3253942392" sldId="296"/>
        </pc:sldMkLst>
      </pc:sldChg>
      <pc:sldChg chg="add replId">
        <pc:chgData name="Jessica Roberts" userId="S::jessica.roberts@uwtsd.ac.uk::831782ca-6a3f-4cbd-8621-3600d0a72af9" providerId="AD" clId="Web-{37C51A37-F44F-46A9-9E4B-9BC54A222F84}" dt="2024-12-02T08:45:03.876" v="52"/>
        <pc:sldMkLst>
          <pc:docMk/>
          <pc:sldMk cId="3479981823" sldId="297"/>
        </pc:sldMkLst>
      </pc:sldChg>
    </pc:docChg>
  </pc:docChgLst>
  <pc:docChgLst>
    <pc:chgData name="Jessica Roberts" userId="831782ca-6a3f-4cbd-8621-3600d0a72af9" providerId="ADAL" clId="{2879CD8A-0E0A-4BDF-ABB3-E3198C23EBB5}"/>
    <pc:docChg chg="undo custSel modSld">
      <pc:chgData name="Jessica Roberts" userId="831782ca-6a3f-4cbd-8621-3600d0a72af9" providerId="ADAL" clId="{2879CD8A-0E0A-4BDF-ABB3-E3198C23EBB5}" dt="2023-12-12T14:51:53.382" v="80" actId="478"/>
      <pc:docMkLst>
        <pc:docMk/>
      </pc:docMkLst>
      <pc:sldChg chg="addSp delSp modSp mod">
        <pc:chgData name="Jessica Roberts" userId="831782ca-6a3f-4cbd-8621-3600d0a72af9" providerId="ADAL" clId="{2879CD8A-0E0A-4BDF-ABB3-E3198C23EBB5}" dt="2023-12-12T14:51:53.382" v="80" actId="478"/>
        <pc:sldMkLst>
          <pc:docMk/>
          <pc:sldMk cId="109857222" sldId="256"/>
        </pc:sldMkLst>
        <pc:spChg chg="add del">
          <ac:chgData name="Jessica Roberts" userId="831782ca-6a3f-4cbd-8621-3600d0a72af9" providerId="ADAL" clId="{2879CD8A-0E0A-4BDF-ABB3-E3198C23EBB5}" dt="2023-12-12T14:51:52.852" v="79" actId="478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Jessica Roberts" userId="831782ca-6a3f-4cbd-8621-3600d0a72af9" providerId="ADAL" clId="{2879CD8A-0E0A-4BDF-ABB3-E3198C23EBB5}" dt="2023-12-12T14:51:52.852" v="79" actId="478"/>
          <ac:spMkLst>
            <pc:docMk/>
            <pc:sldMk cId="109857222" sldId="256"/>
            <ac:spMk id="6" creationId="{294332CD-B522-604B-C4AC-29846F4E0C7C}"/>
          </ac:spMkLst>
        </pc:spChg>
        <pc:picChg chg="add del">
          <ac:chgData name="Jessica Roberts" userId="831782ca-6a3f-4cbd-8621-3600d0a72af9" providerId="ADAL" clId="{2879CD8A-0E0A-4BDF-ABB3-E3198C23EBB5}" dt="2023-12-12T14:51:53.382" v="80" actId="478"/>
          <ac:picMkLst>
            <pc:docMk/>
            <pc:sldMk cId="109857222" sldId="256"/>
            <ac:picMk id="3" creationId="{DB6ED5FB-D171-4B3F-AA5E-688535988B83}"/>
          </ac:picMkLst>
        </pc:picChg>
      </pc:sldChg>
      <pc:sldChg chg="modNotesTx">
        <pc:chgData name="Jessica Roberts" userId="831782ca-6a3f-4cbd-8621-3600d0a72af9" providerId="ADAL" clId="{2879CD8A-0E0A-4BDF-ABB3-E3198C23EBB5}" dt="2022-03-17T15:25:20.848" v="76" actId="20577"/>
        <pc:sldMkLst>
          <pc:docMk/>
          <pc:sldMk cId="4148045192" sldId="266"/>
        </pc:sldMkLst>
      </pc:sldChg>
    </pc:docChg>
  </pc:docChgLst>
  <pc:docChgLst>
    <pc:chgData name="Jessica Roberts" userId="831782ca-6a3f-4cbd-8621-3600d0a72af9" providerId="ADAL" clId="{0C8928C6-89F3-4B46-9D1D-8E2023E89CCC}"/>
    <pc:docChg chg="custSel addSld delSld modSld sldOrd">
      <pc:chgData name="Jessica Roberts" userId="831782ca-6a3f-4cbd-8621-3600d0a72af9" providerId="ADAL" clId="{0C8928C6-89F3-4B46-9D1D-8E2023E89CCC}" dt="2023-12-12T15:36:23.581" v="707" actId="20577"/>
      <pc:docMkLst>
        <pc:docMk/>
      </pc:docMkLst>
      <pc:sldChg chg="addSp delSp modSp mod ord modNotesTx">
        <pc:chgData name="Jessica Roberts" userId="831782ca-6a3f-4cbd-8621-3600d0a72af9" providerId="ADAL" clId="{0C8928C6-89F3-4B46-9D1D-8E2023E89CCC}" dt="2023-12-12T15:36:23.581" v="707" actId="20577"/>
        <pc:sldMkLst>
          <pc:docMk/>
          <pc:sldMk cId="109857222" sldId="256"/>
        </pc:sldMkLst>
        <pc:spChg chg="del mod">
          <ac:chgData name="Jessica Roberts" userId="831782ca-6a3f-4cbd-8621-3600d0a72af9" providerId="ADAL" clId="{0C8928C6-89F3-4B46-9D1D-8E2023E89CCC}" dt="2023-12-12T14:53:47.938" v="15" actId="478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Jessica Roberts" userId="831782ca-6a3f-4cbd-8621-3600d0a72af9" providerId="ADAL" clId="{0C8928C6-89F3-4B46-9D1D-8E2023E89CCC}" dt="2023-12-12T15:03:53.147" v="320" actId="207"/>
          <ac:spMkLst>
            <pc:docMk/>
            <pc:sldMk cId="109857222" sldId="256"/>
            <ac:spMk id="6" creationId="{E2990067-5E5C-F1A7-0ADD-61B512BB67BB}"/>
          </ac:spMkLst>
        </pc:spChg>
        <pc:picChg chg="del">
          <ac:chgData name="Jessica Roberts" userId="831782ca-6a3f-4cbd-8621-3600d0a72af9" providerId="ADAL" clId="{0C8928C6-89F3-4B46-9D1D-8E2023E89CCC}" dt="2023-12-12T14:53:39.277" v="0" actId="478"/>
          <ac:picMkLst>
            <pc:docMk/>
            <pc:sldMk cId="109857222" sldId="256"/>
            <ac:picMk id="3" creationId="{DB6ED5FB-D171-4B3F-AA5E-688535988B83}"/>
          </ac:picMkLst>
        </pc:picChg>
        <pc:picChg chg="add del mod">
          <ac:chgData name="Jessica Roberts" userId="831782ca-6a3f-4cbd-8621-3600d0a72af9" providerId="ADAL" clId="{0C8928C6-89F3-4B46-9D1D-8E2023E89CCC}" dt="2023-12-12T15:03:25.078" v="301" actId="478"/>
          <ac:picMkLst>
            <pc:docMk/>
            <pc:sldMk cId="109857222" sldId="256"/>
            <ac:picMk id="7" creationId="{88479B58-A6A3-AA93-6A27-9FBCA1461010}"/>
          </ac:picMkLst>
        </pc:picChg>
        <pc:picChg chg="add mod">
          <ac:chgData name="Jessica Roberts" userId="831782ca-6a3f-4cbd-8621-3600d0a72af9" providerId="ADAL" clId="{0C8928C6-89F3-4B46-9D1D-8E2023E89CCC}" dt="2023-12-12T15:03:31.003" v="303" actId="1076"/>
          <ac:picMkLst>
            <pc:docMk/>
            <pc:sldMk cId="109857222" sldId="256"/>
            <ac:picMk id="8" creationId="{137C0941-1EA1-89DF-D344-670F6B082D03}"/>
          </ac:picMkLst>
        </pc:picChg>
      </pc:sldChg>
      <pc:sldChg chg="del">
        <pc:chgData name="Jessica Roberts" userId="831782ca-6a3f-4cbd-8621-3600d0a72af9" providerId="ADAL" clId="{0C8928C6-89F3-4B46-9D1D-8E2023E89CCC}" dt="2023-12-12T15:10:45.200" v="327" actId="47"/>
        <pc:sldMkLst>
          <pc:docMk/>
          <pc:sldMk cId="4026466509" sldId="258"/>
        </pc:sldMkLst>
      </pc:sldChg>
      <pc:sldChg chg="del">
        <pc:chgData name="Jessica Roberts" userId="831782ca-6a3f-4cbd-8621-3600d0a72af9" providerId="ADAL" clId="{0C8928C6-89F3-4B46-9D1D-8E2023E89CCC}" dt="2023-12-12T15:13:56.180" v="339" actId="47"/>
        <pc:sldMkLst>
          <pc:docMk/>
          <pc:sldMk cId="1594568637" sldId="259"/>
        </pc:sldMkLst>
      </pc:sldChg>
      <pc:sldChg chg="del">
        <pc:chgData name="Jessica Roberts" userId="831782ca-6a3f-4cbd-8621-3600d0a72af9" providerId="ADAL" clId="{0C8928C6-89F3-4B46-9D1D-8E2023E89CCC}" dt="2023-12-12T15:01:31.521" v="279" actId="47"/>
        <pc:sldMkLst>
          <pc:docMk/>
          <pc:sldMk cId="2292836864" sldId="262"/>
        </pc:sldMkLst>
      </pc:sldChg>
      <pc:sldChg chg="ord modNotesTx">
        <pc:chgData name="Jessica Roberts" userId="831782ca-6a3f-4cbd-8621-3600d0a72af9" providerId="ADAL" clId="{0C8928C6-89F3-4B46-9D1D-8E2023E89CCC}" dt="2023-12-12T15:08:59.089" v="322"/>
        <pc:sldMkLst>
          <pc:docMk/>
          <pc:sldMk cId="2332031051" sldId="264"/>
        </pc:sldMkLst>
      </pc:sldChg>
      <pc:sldChg chg="ord modNotesTx">
        <pc:chgData name="Jessica Roberts" userId="831782ca-6a3f-4cbd-8621-3600d0a72af9" providerId="ADAL" clId="{0C8928C6-89F3-4B46-9D1D-8E2023E89CCC}" dt="2023-12-12T15:13:36.311" v="338" actId="20577"/>
        <pc:sldMkLst>
          <pc:docMk/>
          <pc:sldMk cId="4012077594" sldId="265"/>
        </pc:sldMkLst>
      </pc:sldChg>
      <pc:sldChg chg="modNotesTx">
        <pc:chgData name="Jessica Roberts" userId="831782ca-6a3f-4cbd-8621-3600d0a72af9" providerId="ADAL" clId="{0C8928C6-89F3-4B46-9D1D-8E2023E89CCC}" dt="2023-12-12T15:20:18.585" v="374"/>
        <pc:sldMkLst>
          <pc:docMk/>
          <pc:sldMk cId="4148045192" sldId="266"/>
        </pc:sldMkLst>
      </pc:sldChg>
      <pc:sldChg chg="modNotesTx">
        <pc:chgData name="Jessica Roberts" userId="831782ca-6a3f-4cbd-8621-3600d0a72af9" providerId="ADAL" clId="{0C8928C6-89F3-4B46-9D1D-8E2023E89CCC}" dt="2023-12-12T15:20:15.507" v="373"/>
        <pc:sldMkLst>
          <pc:docMk/>
          <pc:sldMk cId="4199295239" sldId="267"/>
        </pc:sldMkLst>
      </pc:sldChg>
      <pc:sldChg chg="modNotesTx">
        <pc:chgData name="Jessica Roberts" userId="831782ca-6a3f-4cbd-8621-3600d0a72af9" providerId="ADAL" clId="{0C8928C6-89F3-4B46-9D1D-8E2023E89CCC}" dt="2023-12-12T15:20:00.511" v="368"/>
        <pc:sldMkLst>
          <pc:docMk/>
          <pc:sldMk cId="484756277" sldId="268"/>
        </pc:sldMkLst>
      </pc:sldChg>
      <pc:sldChg chg="modNotesTx">
        <pc:chgData name="Jessica Roberts" userId="831782ca-6a3f-4cbd-8621-3600d0a72af9" providerId="ADAL" clId="{0C8928C6-89F3-4B46-9D1D-8E2023E89CCC}" dt="2023-12-12T15:19:57.828" v="367"/>
        <pc:sldMkLst>
          <pc:docMk/>
          <pc:sldMk cId="2651853415" sldId="269"/>
        </pc:sldMkLst>
      </pc:sldChg>
      <pc:sldChg chg="modNotesTx">
        <pc:chgData name="Jessica Roberts" userId="831782ca-6a3f-4cbd-8621-3600d0a72af9" providerId="ADAL" clId="{0C8928C6-89F3-4B46-9D1D-8E2023E89CCC}" dt="2023-12-12T15:20:12.140" v="372"/>
        <pc:sldMkLst>
          <pc:docMk/>
          <pc:sldMk cId="1568379493" sldId="270"/>
        </pc:sldMkLst>
      </pc:sldChg>
      <pc:sldChg chg="modNotesTx">
        <pc:chgData name="Jessica Roberts" userId="831782ca-6a3f-4cbd-8621-3600d0a72af9" providerId="ADAL" clId="{0C8928C6-89F3-4B46-9D1D-8E2023E89CCC}" dt="2023-12-12T15:20:03.998" v="369"/>
        <pc:sldMkLst>
          <pc:docMk/>
          <pc:sldMk cId="2782640298" sldId="271"/>
        </pc:sldMkLst>
      </pc:sldChg>
      <pc:sldChg chg="modNotesTx">
        <pc:chgData name="Jessica Roberts" userId="831782ca-6a3f-4cbd-8621-3600d0a72af9" providerId="ADAL" clId="{0C8928C6-89F3-4B46-9D1D-8E2023E89CCC}" dt="2023-12-12T15:20:06.269" v="370"/>
        <pc:sldMkLst>
          <pc:docMk/>
          <pc:sldMk cId="1760913173" sldId="272"/>
        </pc:sldMkLst>
      </pc:sldChg>
      <pc:sldChg chg="modNotesTx">
        <pc:chgData name="Jessica Roberts" userId="831782ca-6a3f-4cbd-8621-3600d0a72af9" providerId="ADAL" clId="{0C8928C6-89F3-4B46-9D1D-8E2023E89CCC}" dt="2023-12-12T15:20:08.767" v="371"/>
        <pc:sldMkLst>
          <pc:docMk/>
          <pc:sldMk cId="2733110937" sldId="273"/>
        </pc:sldMkLst>
      </pc:sldChg>
      <pc:sldChg chg="delSp modSp add mod setBg delDesignElem modNotesTx">
        <pc:chgData name="Jessica Roberts" userId="831782ca-6a3f-4cbd-8621-3600d0a72af9" providerId="ADAL" clId="{0C8928C6-89F3-4B46-9D1D-8E2023E89CCC}" dt="2023-12-12T15:12:41.237" v="329"/>
        <pc:sldMkLst>
          <pc:docMk/>
          <pc:sldMk cId="1910003449" sldId="281"/>
        </pc:sldMkLst>
        <pc:spChg chg="mod">
          <ac:chgData name="Jessica Roberts" userId="831782ca-6a3f-4cbd-8621-3600d0a72af9" providerId="ADAL" clId="{0C8928C6-89F3-4B46-9D1D-8E2023E89CCC}" dt="2023-12-12T15:01:37.116" v="298" actId="20577"/>
          <ac:spMkLst>
            <pc:docMk/>
            <pc:sldMk cId="1910003449" sldId="281"/>
            <ac:spMk id="2" creationId="{5DC47EBB-CD3E-3B58-C22C-B735EB3EA1A0}"/>
          </ac:spMkLst>
        </pc:spChg>
        <pc:spChg chg="del">
          <ac:chgData name="Jessica Roberts" userId="831782ca-6a3f-4cbd-8621-3600d0a72af9" providerId="ADAL" clId="{0C8928C6-89F3-4B46-9D1D-8E2023E89CCC}" dt="2023-12-12T15:01:29.739" v="278"/>
          <ac:spMkLst>
            <pc:docMk/>
            <pc:sldMk cId="1910003449" sldId="281"/>
            <ac:spMk id="9" creationId="{9B7AD9F6-8CE7-4299-8FC6-328F4DCD3FF9}"/>
          </ac:spMkLst>
        </pc:spChg>
        <pc:spChg chg="del">
          <ac:chgData name="Jessica Roberts" userId="831782ca-6a3f-4cbd-8621-3600d0a72af9" providerId="ADAL" clId="{0C8928C6-89F3-4B46-9D1D-8E2023E89CCC}" dt="2023-12-12T15:01:29.739" v="278"/>
          <ac:spMkLst>
            <pc:docMk/>
            <pc:sldMk cId="1910003449" sldId="281"/>
            <ac:spMk id="11" creationId="{82580482-BA80-420A-8A05-C58E97F26B21}"/>
          </ac:spMkLst>
        </pc:spChg>
      </pc:sldChg>
      <pc:sldChg chg="add modNotesTx">
        <pc:chgData name="Jessica Roberts" userId="831782ca-6a3f-4cbd-8621-3600d0a72af9" providerId="ADAL" clId="{0C8928C6-89F3-4B46-9D1D-8E2023E89CCC}" dt="2023-12-12T15:19:55.487" v="366"/>
        <pc:sldMkLst>
          <pc:docMk/>
          <pc:sldMk cId="4025522557" sldId="282"/>
        </pc:sldMkLst>
      </pc:sldChg>
      <pc:sldChg chg="add modNotesTx">
        <pc:chgData name="Jessica Roberts" userId="831782ca-6a3f-4cbd-8621-3600d0a72af9" providerId="ADAL" clId="{0C8928C6-89F3-4B46-9D1D-8E2023E89CCC}" dt="2023-12-12T15:19:52.055" v="365"/>
        <pc:sldMkLst>
          <pc:docMk/>
          <pc:sldMk cId="1483467715" sldId="283"/>
        </pc:sldMkLst>
      </pc:sldChg>
      <pc:sldChg chg="add modNotesTx">
        <pc:chgData name="Jessica Roberts" userId="831782ca-6a3f-4cbd-8621-3600d0a72af9" providerId="ADAL" clId="{0C8928C6-89F3-4B46-9D1D-8E2023E89CCC}" dt="2023-12-12T15:19:49.660" v="364"/>
        <pc:sldMkLst>
          <pc:docMk/>
          <pc:sldMk cId="1429720164" sldId="284"/>
        </pc:sldMkLst>
      </pc:sldChg>
      <pc:sldChg chg="add modNotesTx">
        <pc:chgData name="Jessica Roberts" userId="831782ca-6a3f-4cbd-8621-3600d0a72af9" providerId="ADAL" clId="{0C8928C6-89F3-4B46-9D1D-8E2023E89CCC}" dt="2023-12-12T15:19:47.486" v="363"/>
        <pc:sldMkLst>
          <pc:docMk/>
          <pc:sldMk cId="516091331" sldId="285"/>
        </pc:sldMkLst>
      </pc:sldChg>
      <pc:sldChg chg="add modNotesTx">
        <pc:chgData name="Jessica Roberts" userId="831782ca-6a3f-4cbd-8621-3600d0a72af9" providerId="ADAL" clId="{0C8928C6-89F3-4B46-9D1D-8E2023E89CCC}" dt="2023-12-12T15:19:43.408" v="362"/>
        <pc:sldMkLst>
          <pc:docMk/>
          <pc:sldMk cId="1689557416" sldId="286"/>
        </pc:sldMkLst>
      </pc:sldChg>
      <pc:sldChg chg="add modNotesTx">
        <pc:chgData name="Jessica Roberts" userId="831782ca-6a3f-4cbd-8621-3600d0a72af9" providerId="ADAL" clId="{0C8928C6-89F3-4B46-9D1D-8E2023E89CCC}" dt="2023-12-12T15:19:41.046" v="361"/>
        <pc:sldMkLst>
          <pc:docMk/>
          <pc:sldMk cId="2609744501" sldId="287"/>
        </pc:sldMkLst>
      </pc:sldChg>
      <pc:sldChg chg="add modNotesTx">
        <pc:chgData name="Jessica Roberts" userId="831782ca-6a3f-4cbd-8621-3600d0a72af9" providerId="ADAL" clId="{0C8928C6-89F3-4B46-9D1D-8E2023E89CCC}" dt="2023-12-12T15:19:39.010" v="360"/>
        <pc:sldMkLst>
          <pc:docMk/>
          <pc:sldMk cId="4204770819" sldId="288"/>
        </pc:sldMkLst>
      </pc:sldChg>
      <pc:sldChg chg="add modNotesTx">
        <pc:chgData name="Jessica Roberts" userId="831782ca-6a3f-4cbd-8621-3600d0a72af9" providerId="ADAL" clId="{0C8928C6-89F3-4B46-9D1D-8E2023E89CCC}" dt="2023-12-12T15:19:36.788" v="359"/>
        <pc:sldMkLst>
          <pc:docMk/>
          <pc:sldMk cId="2258194557" sldId="289"/>
        </pc:sldMkLst>
      </pc:sldChg>
      <pc:sldChg chg="add modNotesTx">
        <pc:chgData name="Jessica Roberts" userId="831782ca-6a3f-4cbd-8621-3600d0a72af9" providerId="ADAL" clId="{0C8928C6-89F3-4B46-9D1D-8E2023E89CCC}" dt="2023-12-12T15:19:33.352" v="358"/>
        <pc:sldMkLst>
          <pc:docMk/>
          <pc:sldMk cId="3953997084" sldId="290"/>
        </pc:sldMkLst>
      </pc:sldChg>
      <pc:sldChg chg="add modNotesTx">
        <pc:chgData name="Jessica Roberts" userId="831782ca-6a3f-4cbd-8621-3600d0a72af9" providerId="ADAL" clId="{0C8928C6-89F3-4B46-9D1D-8E2023E89CCC}" dt="2023-12-12T15:19:30.808" v="357"/>
        <pc:sldMkLst>
          <pc:docMk/>
          <pc:sldMk cId="2384350623" sldId="291"/>
        </pc:sldMkLst>
      </pc:sldChg>
      <pc:sldChg chg="add modNotesTx">
        <pc:chgData name="Jessica Roberts" userId="831782ca-6a3f-4cbd-8621-3600d0a72af9" providerId="ADAL" clId="{0C8928C6-89F3-4B46-9D1D-8E2023E89CCC}" dt="2023-12-12T15:19:28.369" v="356"/>
        <pc:sldMkLst>
          <pc:docMk/>
          <pc:sldMk cId="4047426773" sldId="292"/>
        </pc:sldMkLst>
      </pc:sldChg>
      <pc:sldChg chg="add modNotesTx">
        <pc:chgData name="Jessica Roberts" userId="831782ca-6a3f-4cbd-8621-3600d0a72af9" providerId="ADAL" clId="{0C8928C6-89F3-4B46-9D1D-8E2023E89CCC}" dt="2023-12-12T15:19:26.400" v="355"/>
        <pc:sldMkLst>
          <pc:docMk/>
          <pc:sldMk cId="811619102" sldId="293"/>
        </pc:sldMkLst>
      </pc:sldChg>
      <pc:sldChg chg="add modNotesTx">
        <pc:chgData name="Jessica Roberts" userId="831782ca-6a3f-4cbd-8621-3600d0a72af9" providerId="ADAL" clId="{0C8928C6-89F3-4B46-9D1D-8E2023E89CCC}" dt="2023-12-12T15:19:24.612" v="354"/>
        <pc:sldMkLst>
          <pc:docMk/>
          <pc:sldMk cId="3723871523" sldId="294"/>
        </pc:sldMkLst>
      </pc:sldChg>
    </pc:docChg>
  </pc:docChgLst>
  <pc:docChgLst>
    <pc:chgData name="Rachel Bendall" userId="S::rachel.bendall@uwtsd.ac.uk::400a769b-4fc4-4a97-b6b0-ff24e4baab08" providerId="AD" clId="Web-{0109672C-5B7B-D8FE-F410-74A935094248}"/>
    <pc:docChg chg="modSld">
      <pc:chgData name="Rachel Bendall" userId="S::rachel.bendall@uwtsd.ac.uk::400a769b-4fc4-4a97-b6b0-ff24e4baab08" providerId="AD" clId="Web-{0109672C-5B7B-D8FE-F410-74A935094248}" dt="2023-12-14T12:04:03.672" v="1"/>
      <pc:docMkLst>
        <pc:docMk/>
      </pc:docMkLst>
      <pc:sldChg chg="modNotes">
        <pc:chgData name="Rachel Bendall" userId="S::rachel.bendall@uwtsd.ac.uk::400a769b-4fc4-4a97-b6b0-ff24e4baab08" providerId="AD" clId="Web-{0109672C-5B7B-D8FE-F410-74A935094248}" dt="2023-12-14T12:04:03.672" v="1"/>
        <pc:sldMkLst>
          <pc:docMk/>
          <pc:sldMk cId="4012077594" sldId="265"/>
        </pc:sldMkLst>
      </pc:sldChg>
    </pc:docChg>
  </pc:docChgLst>
  <pc:docChgLst>
    <pc:chgData name="Jessica Roberts" userId="S::jessica.roberts@uwtsd.ac.uk::831782ca-6a3f-4cbd-8621-3600d0a72af9" providerId="AD" clId="Web-{FA3430DC-59F0-45D4-8FE5-0F747C12616A}"/>
    <pc:docChg chg="addSld delSld modSld">
      <pc:chgData name="Jessica Roberts" userId="S::jessica.roberts@uwtsd.ac.uk::831782ca-6a3f-4cbd-8621-3600d0a72af9" providerId="AD" clId="Web-{FA3430DC-59F0-45D4-8FE5-0F747C12616A}" dt="2021-01-21T23:58:11.203" v="5"/>
      <pc:docMkLst>
        <pc:docMk/>
      </pc:docMkLst>
      <pc:sldChg chg="del">
        <pc:chgData name="Jessica Roberts" userId="S::jessica.roberts@uwtsd.ac.uk::831782ca-6a3f-4cbd-8621-3600d0a72af9" providerId="AD" clId="Web-{FA3430DC-59F0-45D4-8FE5-0F747C12616A}" dt="2021-01-21T23:58:11.203" v="5"/>
        <pc:sldMkLst>
          <pc:docMk/>
          <pc:sldMk cId="1836824518" sldId="260"/>
        </pc:sldMkLst>
      </pc:sldChg>
      <pc:sldChg chg="del">
        <pc:chgData name="Jessica Roberts" userId="S::jessica.roberts@uwtsd.ac.uk::831782ca-6a3f-4cbd-8621-3600d0a72af9" providerId="AD" clId="Web-{FA3430DC-59F0-45D4-8FE5-0F747C12616A}" dt="2021-01-21T23:58:09.453" v="4"/>
        <pc:sldMkLst>
          <pc:docMk/>
          <pc:sldMk cId="1776553629" sldId="261"/>
        </pc:sldMkLst>
      </pc:sldChg>
      <pc:sldChg chg="delSp modSp add">
        <pc:chgData name="Jessica Roberts" userId="S::jessica.roberts@uwtsd.ac.uk::831782ca-6a3f-4cbd-8621-3600d0a72af9" providerId="AD" clId="Web-{FA3430DC-59F0-45D4-8FE5-0F747C12616A}" dt="2021-01-21T23:57:49.218" v="3"/>
        <pc:sldMkLst>
          <pc:docMk/>
          <pc:sldMk cId="2292836864" sldId="262"/>
        </pc:sldMkLst>
        <pc:spChg chg="mod">
          <ac:chgData name="Jessica Roberts" userId="S::jessica.roberts@uwtsd.ac.uk::831782ca-6a3f-4cbd-8621-3600d0a72af9" providerId="AD" clId="Web-{FA3430DC-59F0-45D4-8FE5-0F747C12616A}" dt="2021-01-21T23:57:34.796" v="2" actId="20577"/>
          <ac:spMkLst>
            <pc:docMk/>
            <pc:sldMk cId="2292836864" sldId="262"/>
            <ac:spMk id="14" creationId="{017B3071-3DB0-490B-BC4A-325730221774}"/>
          </ac:spMkLst>
        </pc:spChg>
        <pc:picChg chg="del">
          <ac:chgData name="Jessica Roberts" userId="S::jessica.roberts@uwtsd.ac.uk::831782ca-6a3f-4cbd-8621-3600d0a72af9" providerId="AD" clId="Web-{FA3430DC-59F0-45D4-8FE5-0F747C12616A}" dt="2021-01-21T23:57:49.218" v="3"/>
          <ac:picMkLst>
            <pc:docMk/>
            <pc:sldMk cId="2292836864" sldId="262"/>
            <ac:picMk id="5" creationId="{753559D7-E871-4D44-A5DD-BF2D78291A2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D873C-396D-4E68-84AA-90B64AC6A658}" type="datetimeFigureOut">
              <a:rPr lang="en-US"/>
              <a:t>1/29/2025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7B316-BBE7-466E-A71A-266C7436D38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5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Slides 2 – 3 is a repeat of what we have discussed as a group on how to collate key ideas</a:t>
            </a:r>
          </a:p>
          <a:p>
            <a:r>
              <a:rPr lang="en-GB" dirty="0">
                <a:solidFill>
                  <a:schemeClr val="bg1"/>
                </a:solidFill>
              </a:rPr>
              <a:t>Slide 4 includes </a:t>
            </a:r>
            <a:r>
              <a:rPr lang="en-GB" b="1" dirty="0">
                <a:solidFill>
                  <a:schemeClr val="bg1"/>
                </a:solidFill>
              </a:rPr>
              <a:t>the links to the Estyn document </a:t>
            </a:r>
            <a:r>
              <a:rPr lang="en-GB" dirty="0">
                <a:solidFill>
                  <a:schemeClr val="bg1"/>
                </a:solidFill>
              </a:rPr>
              <a:t>you are going to use to </a:t>
            </a:r>
            <a:r>
              <a:rPr lang="en-GB" b="1" dirty="0">
                <a:solidFill>
                  <a:schemeClr val="bg1"/>
                </a:solidFill>
              </a:rPr>
              <a:t>read your  allocated case study.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200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104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506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6DF16-7472-D64A-92EA-8F3617C78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F890DF-1C0F-8F5D-6A42-E87A03E66D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DEABD2-C082-64B7-F6AE-D56EF01FF4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F65B45-3DDB-8C38-8F1C-9519265DC8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867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B5900-F1EB-B187-8847-9B0A07FA8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7F2069-6EE0-4DB7-C9A3-59CA05CB79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BD6133-6BD0-135B-AECF-0858C465F9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A2CEB-713C-8B2F-ACAA-2CCACF465B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235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5F91B-11BF-ECF3-EE0D-E59C031CA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A0C26-4D2A-6686-FE7C-8EF49955C4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3D009E-77D2-532E-B6D9-E2F95293D1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C2CB2-F38A-8BB3-5392-5A28C9406C2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0996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A2153-9389-5D79-702F-A37950ACC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9FAA63-3655-B86F-3691-7C4308ACB5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D877FF-304A-5A46-6B91-3B25F5FA47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1A9E0A-7B31-4037-64FE-7727F1503E9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3473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CAD30-53E2-3433-1E70-931DDAD6D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99DA54-3A21-2E40-DF6F-230E00B4D2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59BC22-92CE-C9FD-B756-8B1A082EE9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F5DCC-EE5E-3F62-EACE-10065CDF43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59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16BE0-B67F-8B7B-FE74-5A4628931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A65910-4201-B41E-AA17-2EA698E01C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3C7919-89EF-9199-FA78-01245161E2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7C56A3-12A7-9EB0-7701-4916F39863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5694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49DE0-9E59-392D-1580-E5E0229D6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7472C0-2F8F-300C-F4C6-89334D2A53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78AF36-8E3A-C85E-2264-582D5C570E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BBF235-5225-6B83-B52D-76AE3D93D1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3872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CFEC14-5963-6299-F2CB-D25266200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044D7C-260E-BD8F-8F18-50BE8CDD4A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430FD3-6F1B-9D8C-B857-30BCC43636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0A40E0-9765-A1A8-0639-50F9257DAD2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5681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C1B40-277D-9DDA-AAAC-6FE0B5195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63CDCF-D7C6-1A6D-C307-A9AE6B6CCD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67C40D-3770-1F12-9BED-6840D09B8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794F9-8299-7145-C0F1-5A86AEE40DD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7251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00958-533C-B986-2418-9605100B62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3BC9E-0C5E-6468-A55E-70F2C1AB2F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8EB3C4-1C74-0800-A653-8CEB71C9BA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CC4804-813A-E578-7C28-CE290A2B86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04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015BE-0701-BECE-63C7-3F4BD625B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12A060-2004-4A20-1F17-224FE4452D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187564-2FC8-AAFD-4312-561B57444B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A48B8-7CB1-7EAB-D24D-C571BB6587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3360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3064D-0881-2DBF-DD88-53E2C2503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AE1505-57FA-57CA-B898-BF8DBC12C6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E0C256-BC5A-21F5-42AD-C8D8999ED9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B398A0-D94F-1CBC-A9F4-7393E5F8C1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0633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464F1-2423-4B1B-26BF-B3DD71799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E979E2-D985-EEDC-9C06-212B76D93F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41A1E-D2AC-4109-CD6F-274BA0E421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5AE48E-9295-FEA9-1AF1-4AD75FA391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845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47EBB-CD3E-3B58-C22C-B735EB3EA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Group work</a:t>
            </a:r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84243132-0275-7A27-0BD1-BD5D064BCA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296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0003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7AAC5C-C404-4F96-B3C5-38CEADB81D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13" b="-1"/>
          <a:stretch/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4689DA32-0DE2-77C5-6680-9A8CAF1C2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0714" y="4286024"/>
            <a:ext cx="9144000" cy="2387600"/>
          </a:xfrm>
        </p:spPr>
        <p:txBody>
          <a:bodyPr/>
          <a:lstStyle/>
          <a:p>
            <a:r>
              <a:rPr lang="en-US" sz="3300" dirty="0">
                <a:solidFill>
                  <a:schemeClr val="bg1"/>
                </a:solidFill>
                <a:ea typeface="Calibri Light"/>
                <a:cs typeface="Calibri Light"/>
              </a:rPr>
              <a:t>Task:</a:t>
            </a:r>
            <a:br>
              <a:rPr lang="en-US" sz="3300" dirty="0">
                <a:solidFill>
                  <a:schemeClr val="bg1"/>
                </a:solidFill>
                <a:ea typeface="Calibri Light"/>
                <a:cs typeface="Calibri Light"/>
              </a:rPr>
            </a:br>
            <a:r>
              <a:rPr lang="en-US" sz="3300" dirty="0">
                <a:solidFill>
                  <a:schemeClr val="bg1"/>
                </a:solidFill>
                <a:ea typeface="Calibri Light"/>
                <a:cs typeface="Calibri Light"/>
              </a:rPr>
              <a:t>Read your allocated effective practice by Estyn and make notes on the key points. </a:t>
            </a:r>
            <a:br>
              <a:rPr lang="en-US" sz="3300" dirty="0">
                <a:solidFill>
                  <a:schemeClr val="bg1"/>
                </a:solidFill>
                <a:ea typeface="Calibri Light"/>
                <a:cs typeface="Calibri Light"/>
              </a:rPr>
            </a:br>
            <a:r>
              <a:rPr lang="en-US" sz="3300" dirty="0">
                <a:solidFill>
                  <a:schemeClr val="bg1"/>
                </a:solidFill>
                <a:ea typeface="Calibri Light"/>
                <a:cs typeface="Calibri Light"/>
              </a:rPr>
              <a:t>Use the table to collate the information (each group should have a slide)</a:t>
            </a:r>
            <a:endParaRPr lang="en-US" dirty="0">
              <a:solidFill>
                <a:schemeClr val="bg1"/>
              </a:solidFill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514603"/>
              </p:ext>
            </p:extLst>
          </p:nvPr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045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5D1E5-8440-53E5-199B-8C6A6CE9E2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9916A92B-8BDE-0553-13B3-B7C0CBB7F957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971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3EF18-20A8-6492-05C2-BA99E0834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562F0807-8E3F-3269-1E02-FAEDF0731ECE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4310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C5086D-B924-0B05-1E60-42A0CEB79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4B69082B-355D-D1B1-4DF1-3A6BB85EF9CA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7889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519DB-CA74-7E2E-59BE-CFD50B211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FD50A3E-F951-D70E-7626-414230A712E1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0638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DB47E-65B3-C45A-BD2B-7D353AF68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F5B64B02-97C9-4656-EC7A-FD7FE7FA18A5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545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4BB51-5C90-B095-0F62-EDDBB4E92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938A678E-DBCA-4A70-68D8-E5FCA2EBA52C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5505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A7E0D-E8BA-7CF5-8D18-E4361EB00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51911A05-13EC-6172-2D86-AF84B1C7CEC1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2240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8C0A9-D21D-47C7-8A9A-44224E7D4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BD197AF1-B4F2-2B99-DCCD-E58F466945DD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3270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818BF-55BE-4D91-E4E2-493A0D100E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8BC0F7F2-2ABF-8671-60E4-1ABFD37C3C04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8682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5C8A6-A106-AA76-4DB8-A43D730649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88D2E788-8E63-8DD1-CFFE-AF69C4A8ABAD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2365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116F5-C2A2-4CD0-0633-0DB7652C4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00236EE0-B7A0-A555-1AF6-1A4C80BB2646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4577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9D7E2-D286-6241-19E4-DAEA1ACB9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A57CBFF1-ACF6-CDD3-7F2B-C483460E2650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556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C3F9A-FAEB-D861-88F7-678E4B105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4051AD98-9AA5-99AF-18CC-2D905A395401}"/>
              </a:ext>
            </a:extLst>
          </p:cNvPr>
          <p:cNvGraphicFramePr>
            <a:graphicFrameLocks noGrp="1"/>
          </p:cNvGraphicFramePr>
          <p:nvPr/>
        </p:nvGraphicFramePr>
        <p:xfrm>
          <a:off x="288759" y="144377"/>
          <a:ext cx="11614477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06413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128561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26655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342677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370276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Context (BERA):</a:t>
                      </a:r>
                    </a:p>
                    <a:p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Challenges/barriers/limitations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Calibri"/>
                        </a:rPr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social justice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Suggestions for further development: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Links to relevant literature/policies</a:t>
                      </a:r>
                      <a:endParaRPr lang="en-US" sz="1400" b="1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874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8493F2-523C-4A9A-8303-6A6150BE90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879856-BDD8-4652-BD9F-8DF2A87E489E}">
  <ds:schemaRefs>
    <ds:schemaRef ds:uri="http://schemas.openxmlformats.org/package/2006/metadata/core-properties"/>
    <ds:schemaRef ds:uri="http://purl.org/dc/terms/"/>
    <ds:schemaRef ds:uri="8ee9550b-f5f4-4dde-bce5-39f4ba45c2f1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4F77B43-BC36-47F6-9857-1CB491B101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410</TotalTime>
  <Words>1729</Words>
  <Application>Microsoft Office PowerPoint</Application>
  <PresentationFormat>Widescreen</PresentationFormat>
  <Paragraphs>557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Group work</vt:lpstr>
      <vt:lpstr>Task: Read your allocated effective practice by Estyn and make notes on the key points.  Use the table to collate the information (each group should have a slide)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501</cp:revision>
  <dcterms:created xsi:type="dcterms:W3CDTF">2021-01-21T23:03:24Z</dcterms:created>
  <dcterms:modified xsi:type="dcterms:W3CDTF">2025-01-29T18:27:20Z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