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9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8CD1D9-81D3-4D0A-8246-7B120163E74A}" v="5" dt="2021-08-06T19:29:43.1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75" d="100"/>
          <a:sy n="75" d="100"/>
        </p:scale>
        <p:origin x="216" y="2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 balaban" userId="a057911e80436e1d" providerId="LiveId" clId="{028CD1D9-81D3-4D0A-8246-7B120163E74A}"/>
    <pc:docChg chg="undo custSel addSld delSld modSld">
      <pc:chgData name="cristina balaban" userId="a057911e80436e1d" providerId="LiveId" clId="{028CD1D9-81D3-4D0A-8246-7B120163E74A}" dt="2021-08-06T19:29:47.872" v="40" actId="1076"/>
      <pc:docMkLst>
        <pc:docMk/>
      </pc:docMkLst>
      <pc:sldChg chg="del">
        <pc:chgData name="cristina balaban" userId="a057911e80436e1d" providerId="LiveId" clId="{028CD1D9-81D3-4D0A-8246-7B120163E74A}" dt="2021-08-06T19:25:32.561" v="0" actId="2696"/>
        <pc:sldMkLst>
          <pc:docMk/>
          <pc:sldMk cId="3047883502" sldId="256"/>
        </pc:sldMkLst>
      </pc:sldChg>
      <pc:sldChg chg="addSp delSp modSp del mod">
        <pc:chgData name="cristina balaban" userId="a057911e80436e1d" providerId="LiveId" clId="{028CD1D9-81D3-4D0A-8246-7B120163E74A}" dt="2021-08-06T19:26:48.810" v="10" actId="47"/>
        <pc:sldMkLst>
          <pc:docMk/>
          <pc:sldMk cId="1063557010" sldId="257"/>
        </pc:sldMkLst>
        <pc:spChg chg="mod">
          <ac:chgData name="cristina balaban" userId="a057911e80436e1d" providerId="LiveId" clId="{028CD1D9-81D3-4D0A-8246-7B120163E74A}" dt="2021-08-06T19:25:45.509" v="1" actId="6549"/>
          <ac:spMkLst>
            <pc:docMk/>
            <pc:sldMk cId="1063557010" sldId="257"/>
            <ac:spMk id="2" creationId="{594FA12E-66AF-4C69-B677-89AC4599427A}"/>
          </ac:spMkLst>
        </pc:spChg>
        <pc:spChg chg="add mod">
          <ac:chgData name="cristina balaban" userId="a057911e80436e1d" providerId="LiveId" clId="{028CD1D9-81D3-4D0A-8246-7B120163E74A}" dt="2021-08-06T19:25:54.401" v="2" actId="21"/>
          <ac:spMkLst>
            <pc:docMk/>
            <pc:sldMk cId="1063557010" sldId="257"/>
            <ac:spMk id="4" creationId="{AAE6FDAF-ACE5-4223-91DB-0069B9AE32BD}"/>
          </ac:spMkLst>
        </pc:spChg>
        <pc:picChg chg="del">
          <ac:chgData name="cristina balaban" userId="a057911e80436e1d" providerId="LiveId" clId="{028CD1D9-81D3-4D0A-8246-7B120163E74A}" dt="2021-08-06T19:25:54.401" v="2" actId="21"/>
          <ac:picMkLst>
            <pc:docMk/>
            <pc:sldMk cId="1063557010" sldId="257"/>
            <ac:picMk id="7" creationId="{A0AD21B3-247A-4283-993F-D6775EAA16FB}"/>
          </ac:picMkLst>
        </pc:picChg>
      </pc:sldChg>
      <pc:sldChg chg="addSp delSp modSp del mod">
        <pc:chgData name="cristina balaban" userId="a057911e80436e1d" providerId="LiveId" clId="{028CD1D9-81D3-4D0A-8246-7B120163E74A}" dt="2021-08-06T19:26:50.375" v="11" actId="47"/>
        <pc:sldMkLst>
          <pc:docMk/>
          <pc:sldMk cId="3718944774" sldId="258"/>
        </pc:sldMkLst>
        <pc:spChg chg="add mod">
          <ac:chgData name="cristina balaban" userId="a057911e80436e1d" providerId="LiveId" clId="{028CD1D9-81D3-4D0A-8246-7B120163E74A}" dt="2021-08-06T19:26:11.986" v="5" actId="21"/>
          <ac:spMkLst>
            <pc:docMk/>
            <pc:sldMk cId="3718944774" sldId="258"/>
            <ac:spMk id="4" creationId="{4CC4FA76-24B7-4A28-9EB1-B4BB67A28739}"/>
          </ac:spMkLst>
        </pc:spChg>
        <pc:picChg chg="del">
          <ac:chgData name="cristina balaban" userId="a057911e80436e1d" providerId="LiveId" clId="{028CD1D9-81D3-4D0A-8246-7B120163E74A}" dt="2021-08-06T19:26:11.986" v="5" actId="21"/>
          <ac:picMkLst>
            <pc:docMk/>
            <pc:sldMk cId="3718944774" sldId="258"/>
            <ac:picMk id="7" creationId="{077FB43C-47C5-42CB-903C-9F4810EBD658}"/>
          </ac:picMkLst>
        </pc:picChg>
      </pc:sldChg>
      <pc:sldChg chg="addSp delSp modSp new mod setBg">
        <pc:chgData name="cristina balaban" userId="a057911e80436e1d" providerId="LiveId" clId="{028CD1D9-81D3-4D0A-8246-7B120163E74A}" dt="2021-08-06T19:29:47.872" v="40" actId="1076"/>
        <pc:sldMkLst>
          <pc:docMk/>
          <pc:sldMk cId="2419370159" sldId="259"/>
        </pc:sldMkLst>
        <pc:spChg chg="del mod">
          <ac:chgData name="cristina balaban" userId="a057911e80436e1d" providerId="LiveId" clId="{028CD1D9-81D3-4D0A-8246-7B120163E74A}" dt="2021-08-06T19:28:19.340" v="17" actId="478"/>
          <ac:spMkLst>
            <pc:docMk/>
            <pc:sldMk cId="2419370159" sldId="259"/>
            <ac:spMk id="2" creationId="{FB4BAE1F-148C-491A-B630-11D197B0907F}"/>
          </ac:spMkLst>
        </pc:spChg>
        <pc:spChg chg="del mod">
          <ac:chgData name="cristina balaban" userId="a057911e80436e1d" providerId="LiveId" clId="{028CD1D9-81D3-4D0A-8246-7B120163E74A}" dt="2021-08-06T19:28:23.669" v="19" actId="478"/>
          <ac:spMkLst>
            <pc:docMk/>
            <pc:sldMk cId="2419370159" sldId="259"/>
            <ac:spMk id="3" creationId="{C7E4B26A-1687-49FA-95B7-E2A94DD5C0A2}"/>
          </ac:spMkLst>
        </pc:spChg>
        <pc:spChg chg="add del">
          <ac:chgData name="cristina balaban" userId="a057911e80436e1d" providerId="LiveId" clId="{028CD1D9-81D3-4D0A-8246-7B120163E74A}" dt="2021-08-06T19:29:22.060" v="31" actId="26606"/>
          <ac:spMkLst>
            <pc:docMk/>
            <pc:sldMk cId="2419370159" sldId="259"/>
            <ac:spMk id="7" creationId="{18636273-94D3-46BF-B13A-01831D093003}"/>
          </ac:spMkLst>
        </pc:spChg>
        <pc:spChg chg="add del">
          <ac:chgData name="cristina balaban" userId="a057911e80436e1d" providerId="LiveId" clId="{028CD1D9-81D3-4D0A-8246-7B120163E74A}" dt="2021-08-06T19:29:22.060" v="31" actId="26606"/>
          <ac:spMkLst>
            <pc:docMk/>
            <pc:sldMk cId="2419370159" sldId="259"/>
            <ac:spMk id="8" creationId="{826EB095-C12B-4E86-AB14-ABD60E3A1F10}"/>
          </ac:spMkLst>
        </pc:spChg>
        <pc:spChg chg="add del">
          <ac:chgData name="cristina balaban" userId="a057911e80436e1d" providerId="LiveId" clId="{028CD1D9-81D3-4D0A-8246-7B120163E74A}" dt="2021-08-06T19:29:22.060" v="31" actId="26606"/>
          <ac:spMkLst>
            <pc:docMk/>
            <pc:sldMk cId="2419370159" sldId="259"/>
            <ac:spMk id="9" creationId="{A78EE232-888D-4BF1-827E-7A61211E99FB}"/>
          </ac:spMkLst>
        </pc:spChg>
        <pc:spChg chg="add del">
          <ac:chgData name="cristina balaban" userId="a057911e80436e1d" providerId="LiveId" clId="{028CD1D9-81D3-4D0A-8246-7B120163E74A}" dt="2021-08-06T19:29:14.249" v="27" actId="26606"/>
          <ac:spMkLst>
            <pc:docMk/>
            <pc:sldMk cId="2419370159" sldId="259"/>
            <ac:spMk id="10" creationId="{0E67760B-DE3A-4353-82AB-72FE9D853C8F}"/>
          </ac:spMkLst>
        </pc:spChg>
        <pc:spChg chg="add del">
          <ac:chgData name="cristina balaban" userId="a057911e80436e1d" providerId="LiveId" clId="{028CD1D9-81D3-4D0A-8246-7B120163E74A}" dt="2021-08-06T19:29:14.249" v="27" actId="26606"/>
          <ac:spMkLst>
            <pc:docMk/>
            <pc:sldMk cId="2419370159" sldId="259"/>
            <ac:spMk id="12" creationId="{939C5CA6-FA24-45D0-B74C-2B46496F16F1}"/>
          </ac:spMkLst>
        </pc:spChg>
        <pc:spChg chg="add del">
          <ac:chgData name="cristina balaban" userId="a057911e80436e1d" providerId="LiveId" clId="{028CD1D9-81D3-4D0A-8246-7B120163E74A}" dt="2021-08-06T19:29:14.249" v="27" actId="26606"/>
          <ac:spMkLst>
            <pc:docMk/>
            <pc:sldMk cId="2419370159" sldId="259"/>
            <ac:spMk id="14" creationId="{6F59F11F-91AD-4FA1-B072-FE1EB905EB45}"/>
          </ac:spMkLst>
        </pc:spChg>
        <pc:spChg chg="add del">
          <ac:chgData name="cristina balaban" userId="a057911e80436e1d" providerId="LiveId" clId="{028CD1D9-81D3-4D0A-8246-7B120163E74A}" dt="2021-08-06T19:29:22.060" v="31" actId="26606"/>
          <ac:spMkLst>
            <pc:docMk/>
            <pc:sldMk cId="2419370159" sldId="259"/>
            <ac:spMk id="16" creationId="{03B6F429-3F77-434B-AF22-34247183BE4A}"/>
          </ac:spMkLst>
        </pc:spChg>
        <pc:spChg chg="add del">
          <ac:chgData name="cristina balaban" userId="a057911e80436e1d" providerId="LiveId" clId="{028CD1D9-81D3-4D0A-8246-7B120163E74A}" dt="2021-08-06T19:29:27.077" v="33" actId="26606"/>
          <ac:spMkLst>
            <pc:docMk/>
            <pc:sldMk cId="2419370159" sldId="259"/>
            <ac:spMk id="18" creationId="{1CBCD0C2-7569-4C2C-92A8-2EA7D4F85265}"/>
          </ac:spMkLst>
        </pc:spChg>
        <pc:spChg chg="add del">
          <ac:chgData name="cristina balaban" userId="a057911e80436e1d" providerId="LiveId" clId="{028CD1D9-81D3-4D0A-8246-7B120163E74A}" dt="2021-08-06T19:29:27.077" v="33" actId="26606"/>
          <ac:spMkLst>
            <pc:docMk/>
            <pc:sldMk cId="2419370159" sldId="259"/>
            <ac:spMk id="19" creationId="{42F4A585-8448-452A-B172-5C665F534E68}"/>
          </ac:spMkLst>
        </pc:spChg>
        <pc:spChg chg="add del">
          <ac:chgData name="cristina balaban" userId="a057911e80436e1d" providerId="LiveId" clId="{028CD1D9-81D3-4D0A-8246-7B120163E74A}" dt="2021-08-06T19:29:27.077" v="33" actId="26606"/>
          <ac:spMkLst>
            <pc:docMk/>
            <pc:sldMk cId="2419370159" sldId="259"/>
            <ac:spMk id="20" creationId="{D771443D-31D4-4EAA-B777-355E93888854}"/>
          </ac:spMkLst>
        </pc:spChg>
        <pc:spChg chg="add del">
          <ac:chgData name="cristina balaban" userId="a057911e80436e1d" providerId="LiveId" clId="{028CD1D9-81D3-4D0A-8246-7B120163E74A}" dt="2021-08-06T19:29:27.077" v="33" actId="26606"/>
          <ac:spMkLst>
            <pc:docMk/>
            <pc:sldMk cId="2419370159" sldId="259"/>
            <ac:spMk id="21" creationId="{8BFF2BE0-E32B-4AB0-AF41-ABDB605CD9E8}"/>
          </ac:spMkLst>
        </pc:spChg>
        <pc:picChg chg="add mod">
          <ac:chgData name="cristina balaban" userId="a057911e80436e1d" providerId="LiveId" clId="{028CD1D9-81D3-4D0A-8246-7B120163E74A}" dt="2021-08-06T19:29:47.872" v="40" actId="1076"/>
          <ac:picMkLst>
            <pc:docMk/>
            <pc:sldMk cId="2419370159" sldId="259"/>
            <ac:picMk id="4" creationId="{0BA242D0-CE48-48E6-A7B3-CB7221B4B6CB}"/>
          </ac:picMkLst>
        </pc:picChg>
        <pc:picChg chg="add mod">
          <ac:chgData name="cristina balaban" userId="a057911e80436e1d" providerId="LiveId" clId="{028CD1D9-81D3-4D0A-8246-7B120163E74A}" dt="2021-08-06T19:29:45.485" v="39" actId="1076"/>
          <ac:picMkLst>
            <pc:docMk/>
            <pc:sldMk cId="2419370159" sldId="259"/>
            <ac:picMk id="5" creationId="{F4682EF0-276A-4401-A99F-CB3E623483F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01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64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368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031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567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946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312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506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442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3057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1510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433870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9345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0293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5853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590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492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543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0BA242D0-CE48-48E6-A7B3-CB7221B4B6CB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6198235" y="465138"/>
            <a:ext cx="4073525" cy="6138862"/>
          </a:xfrm>
          <a:prstGeom prst="rect">
            <a:avLst/>
          </a:prstGeom>
        </p:spPr>
      </p:pic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F4682EF0-276A-4401-A99F-CB3E623483F2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1066800" y="465138"/>
            <a:ext cx="4119563" cy="6138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3701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27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Infographics</dc:title>
  <dc:creator>Adrian Petru State (2030021)</dc:creator>
  <cp:lastModifiedBy>cristina balaban</cp:lastModifiedBy>
  <cp:revision>1</cp:revision>
  <dcterms:created xsi:type="dcterms:W3CDTF">2021-08-06T17:21:44Z</dcterms:created>
  <dcterms:modified xsi:type="dcterms:W3CDTF">2021-08-06T19:29:51Z</dcterms:modified>
</cp:coreProperties>
</file>