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8" r:id="rId14"/>
    <p:sldId id="267"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ADC2CB-89DE-F46F-397F-C10DD29B5627}" v="177" dt="2021-11-30T22:57:44.408"/>
    <p1510:client id="{25110458-1FD2-35AF-7C2B-2CBCA1ABFAC9}" v="73" dt="2021-12-05T19:41:35.721"/>
    <p1510:client id="{2C1BB0A7-D1D9-34FB-F9A9-BA7FFCADE351}" v="9" dt="2021-12-07T14:08:50.775"/>
    <p1510:client id="{353C27D8-04B8-A608-EDB2-F44E69E04822}" v="35" dt="2021-12-07T19:14:50.907"/>
    <p1510:client id="{59F7E611-7661-EFA3-2912-ECE430181B49}" v="111" dt="2021-12-03T13:02:32.433"/>
    <p1510:client id="{5F4CE564-C1E2-A2DF-2AD3-8F3F75048D35}" v="408" dt="2021-12-06T22:49:26.549"/>
    <p1510:client id="{609A8514-9D38-3301-2AF2-8701C7A7DA1C}" v="2" dt="2021-12-06T19:48:38.188"/>
    <p1510:client id="{96EC72ED-A6B3-1AC8-9B24-E462C2AE778F}" v="159" dt="2021-12-02T15:19:22.508"/>
    <p1510:client id="{9C024227-8847-89F1-B02D-9943C26667F4}" v="30" dt="2021-12-02T15:44:25.115"/>
    <p1510:client id="{D7D426A8-6933-4B97-B508-2C53AB2DC234}" v="611" dt="2021-11-30T12:07:56.904"/>
    <p1510:client id="{F788FEA0-CCE1-B57C-C5F5-2DCE2E58D0DA}" v="11" dt="2021-12-03T14:16:44.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Claudia Bulete (2106754)" userId="S::2106754@student.uwtsd.ac.uk::cc7a4ae3-e3a1-4591-8d18-1559a5849f23" providerId="AD" clId="Web-{25110458-1FD2-35AF-7C2B-2CBCA1ABFAC9}"/>
    <pc:docChg chg="addSld modSld">
      <pc:chgData name="Stefania Claudia Bulete (2106754)" userId="S::2106754@student.uwtsd.ac.uk::cc7a4ae3-e3a1-4591-8d18-1559a5849f23" providerId="AD" clId="Web-{25110458-1FD2-35AF-7C2B-2CBCA1ABFAC9}" dt="2021-12-05T19:41:35.721" v="82"/>
      <pc:docMkLst>
        <pc:docMk/>
      </pc:docMkLst>
      <pc:sldChg chg="addSp delSp modSp mod setBg">
        <pc:chgData name="Stefania Claudia Bulete (2106754)" userId="S::2106754@student.uwtsd.ac.uk::cc7a4ae3-e3a1-4591-8d18-1559a5849f23" providerId="AD" clId="Web-{25110458-1FD2-35AF-7C2B-2CBCA1ABFAC9}" dt="2021-12-05T18:18:41.898" v="16"/>
        <pc:sldMkLst>
          <pc:docMk/>
          <pc:sldMk cId="420030051" sldId="266"/>
        </pc:sldMkLst>
        <pc:spChg chg="add del">
          <ac:chgData name="Stefania Claudia Bulete (2106754)" userId="S::2106754@student.uwtsd.ac.uk::cc7a4ae3-e3a1-4591-8d18-1559a5849f23" providerId="AD" clId="Web-{25110458-1FD2-35AF-7C2B-2CBCA1ABFAC9}" dt="2021-12-05T18:18:41.898" v="16"/>
          <ac:spMkLst>
            <pc:docMk/>
            <pc:sldMk cId="420030051" sldId="266"/>
            <ac:spMk id="10" creationId="{E8DC6FCD-811B-436E-9FEE-FC957486CD7E}"/>
          </ac:spMkLst>
        </pc:spChg>
        <pc:spChg chg="add del">
          <ac:chgData name="Stefania Claudia Bulete (2106754)" userId="S::2106754@student.uwtsd.ac.uk::cc7a4ae3-e3a1-4591-8d18-1559a5849f23" providerId="AD" clId="Web-{25110458-1FD2-35AF-7C2B-2CBCA1ABFAC9}" dt="2021-12-05T18:18:41.898" v="15"/>
          <ac:spMkLst>
            <pc:docMk/>
            <pc:sldMk cId="420030051" sldId="266"/>
            <ac:spMk id="12" creationId="{B96FC576-AE30-4C09-A12C-0582F2A6A067}"/>
          </ac:spMkLst>
        </pc:spChg>
        <pc:spChg chg="add">
          <ac:chgData name="Stefania Claudia Bulete (2106754)" userId="S::2106754@student.uwtsd.ac.uk::cc7a4ae3-e3a1-4591-8d18-1559a5849f23" providerId="AD" clId="Web-{25110458-1FD2-35AF-7C2B-2CBCA1ABFAC9}" dt="2021-12-05T18:18:41.898" v="16"/>
          <ac:spMkLst>
            <pc:docMk/>
            <pc:sldMk cId="420030051" sldId="266"/>
            <ac:spMk id="13" creationId="{F4AEA020-F47C-4D8F-B20C-E5BDB814AF53}"/>
          </ac:spMkLst>
        </pc:spChg>
        <pc:spChg chg="add del">
          <ac:chgData name="Stefania Claudia Bulete (2106754)" userId="S::2106754@student.uwtsd.ac.uk::cc7a4ae3-e3a1-4591-8d18-1559a5849f23" providerId="AD" clId="Web-{25110458-1FD2-35AF-7C2B-2CBCA1ABFAC9}" dt="2021-12-05T18:18:32.132" v="13"/>
          <ac:spMkLst>
            <pc:docMk/>
            <pc:sldMk cId="420030051" sldId="266"/>
            <ac:spMk id="15" creationId="{F4AEA020-F47C-4D8F-B20C-E5BDB814AF53}"/>
          </ac:spMkLst>
        </pc:spChg>
        <pc:picChg chg="add mod ord">
          <ac:chgData name="Stefania Claudia Bulete (2106754)" userId="S::2106754@student.uwtsd.ac.uk::cc7a4ae3-e3a1-4591-8d18-1559a5849f23" providerId="AD" clId="Web-{25110458-1FD2-35AF-7C2B-2CBCA1ABFAC9}" dt="2021-12-05T18:18:41.898" v="16"/>
          <ac:picMkLst>
            <pc:docMk/>
            <pc:sldMk cId="420030051" sldId="266"/>
            <ac:picMk id="2" creationId="{F397BBE6-5393-4615-A1F3-20D06B6C8771}"/>
          </ac:picMkLst>
        </pc:picChg>
        <pc:picChg chg="add mod ord">
          <ac:chgData name="Stefania Claudia Bulete (2106754)" userId="S::2106754@student.uwtsd.ac.uk::cc7a4ae3-e3a1-4591-8d18-1559a5849f23" providerId="AD" clId="Web-{25110458-1FD2-35AF-7C2B-2CBCA1ABFAC9}" dt="2021-12-05T18:18:41.898" v="16"/>
          <ac:picMkLst>
            <pc:docMk/>
            <pc:sldMk cId="420030051" sldId="266"/>
            <ac:picMk id="3" creationId="{B0F83AC9-8212-47D9-B264-B1B3A1F21E78}"/>
          </ac:picMkLst>
        </pc:picChg>
        <pc:picChg chg="add mod ord">
          <ac:chgData name="Stefania Claudia Bulete (2106754)" userId="S::2106754@student.uwtsd.ac.uk::cc7a4ae3-e3a1-4591-8d18-1559a5849f23" providerId="AD" clId="Web-{25110458-1FD2-35AF-7C2B-2CBCA1ABFAC9}" dt="2021-12-05T18:18:41.898" v="16"/>
          <ac:picMkLst>
            <pc:docMk/>
            <pc:sldMk cId="420030051" sldId="266"/>
            <ac:picMk id="4" creationId="{6545F604-48A9-4639-B823-05AE2A5DE4D6}"/>
          </ac:picMkLst>
        </pc:picChg>
        <pc:picChg chg="add mod">
          <ac:chgData name="Stefania Claudia Bulete (2106754)" userId="S::2106754@student.uwtsd.ac.uk::cc7a4ae3-e3a1-4591-8d18-1559a5849f23" providerId="AD" clId="Web-{25110458-1FD2-35AF-7C2B-2CBCA1ABFAC9}" dt="2021-12-05T18:18:41.898" v="16"/>
          <ac:picMkLst>
            <pc:docMk/>
            <pc:sldMk cId="420030051" sldId="266"/>
            <ac:picMk id="5" creationId="{323D9DCA-504B-42CC-9267-110970589BBD}"/>
          </ac:picMkLst>
        </pc:picChg>
      </pc:sldChg>
      <pc:sldChg chg="addSp delSp modSp new mod setBg setClrOvrMap">
        <pc:chgData name="Stefania Claudia Bulete (2106754)" userId="S::2106754@student.uwtsd.ac.uk::cc7a4ae3-e3a1-4591-8d18-1559a5849f23" providerId="AD" clId="Web-{25110458-1FD2-35AF-7C2B-2CBCA1ABFAC9}" dt="2021-12-05T19:27:02.226" v="81" actId="20577"/>
        <pc:sldMkLst>
          <pc:docMk/>
          <pc:sldMk cId="3337650529" sldId="267"/>
        </pc:sldMkLst>
        <pc:spChg chg="mod">
          <ac:chgData name="Stefania Claudia Bulete (2106754)" userId="S::2106754@student.uwtsd.ac.uk::cc7a4ae3-e3a1-4591-8d18-1559a5849f23" providerId="AD" clId="Web-{25110458-1FD2-35AF-7C2B-2CBCA1ABFAC9}" dt="2021-12-05T19:20:09.980" v="79"/>
          <ac:spMkLst>
            <pc:docMk/>
            <pc:sldMk cId="3337650529" sldId="267"/>
            <ac:spMk id="2" creationId="{33AEA482-019D-46DC-AFF4-F15CEFA8C70C}"/>
          </ac:spMkLst>
        </pc:spChg>
        <pc:spChg chg="add del mod">
          <ac:chgData name="Stefania Claudia Bulete (2106754)" userId="S::2106754@student.uwtsd.ac.uk::cc7a4ae3-e3a1-4591-8d18-1559a5849f23" providerId="AD" clId="Web-{25110458-1FD2-35AF-7C2B-2CBCA1ABFAC9}" dt="2021-12-05T19:27:02.226" v="81" actId="20577"/>
          <ac:spMkLst>
            <pc:docMk/>
            <pc:sldMk cId="3337650529" sldId="267"/>
            <ac:spMk id="3" creationId="{DAE03DEE-FCE1-4E5B-8393-00E57FC20A9B}"/>
          </ac:spMkLst>
        </pc:spChg>
        <pc:spChg chg="add del">
          <ac:chgData name="Stefania Claudia Bulete (2106754)" userId="S::2106754@student.uwtsd.ac.uk::cc7a4ae3-e3a1-4591-8d18-1559a5849f23" providerId="AD" clId="Web-{25110458-1FD2-35AF-7C2B-2CBCA1ABFAC9}" dt="2021-12-05T19:20:09.980" v="79"/>
          <ac:spMkLst>
            <pc:docMk/>
            <pc:sldMk cId="3337650529" sldId="267"/>
            <ac:spMk id="8" creationId="{A4E9F8B3-8282-4A93-BBF8-3342538A70FB}"/>
          </ac:spMkLst>
        </pc:spChg>
        <pc:spChg chg="add del">
          <ac:chgData name="Stefania Claudia Bulete (2106754)" userId="S::2106754@student.uwtsd.ac.uk::cc7a4ae3-e3a1-4591-8d18-1559a5849f23" providerId="AD" clId="Web-{25110458-1FD2-35AF-7C2B-2CBCA1ABFAC9}" dt="2021-12-05T18:46:02.833" v="45"/>
          <ac:spMkLst>
            <pc:docMk/>
            <pc:sldMk cId="3337650529" sldId="267"/>
            <ac:spMk id="9" creationId="{1C8B38D4-9D92-4608-A16B-260E8CC21335}"/>
          </ac:spMkLst>
        </pc:spChg>
        <pc:spChg chg="add del">
          <ac:chgData name="Stefania Claudia Bulete (2106754)" userId="S::2106754@student.uwtsd.ac.uk::cc7a4ae3-e3a1-4591-8d18-1559a5849f23" providerId="AD" clId="Web-{25110458-1FD2-35AF-7C2B-2CBCA1ABFAC9}" dt="2021-12-05T19:20:09.965" v="78"/>
          <ac:spMkLst>
            <pc:docMk/>
            <pc:sldMk cId="3337650529" sldId="267"/>
            <ac:spMk id="12" creationId="{E8DB85E2-4179-4550-916E-9377FE0C74DD}"/>
          </ac:spMkLst>
        </pc:spChg>
        <pc:spChg chg="add">
          <ac:chgData name="Stefania Claudia Bulete (2106754)" userId="S::2106754@student.uwtsd.ac.uk::cc7a4ae3-e3a1-4591-8d18-1559a5849f23" providerId="AD" clId="Web-{25110458-1FD2-35AF-7C2B-2CBCA1ABFAC9}" dt="2021-12-05T19:20:09.980" v="79"/>
          <ac:spMkLst>
            <pc:docMk/>
            <pc:sldMk cId="3337650529" sldId="267"/>
            <ac:spMk id="14" creationId="{A4E9F8B3-8282-4A93-BBF8-3342538A70FB}"/>
          </ac:spMkLst>
        </pc:spChg>
        <pc:spChg chg="add del">
          <ac:chgData name="Stefania Claudia Bulete (2106754)" userId="S::2106754@student.uwtsd.ac.uk::cc7a4ae3-e3a1-4591-8d18-1559a5849f23" providerId="AD" clId="Web-{25110458-1FD2-35AF-7C2B-2CBCA1ABFAC9}" dt="2021-12-05T19:20:03.777" v="76"/>
          <ac:spMkLst>
            <pc:docMk/>
            <pc:sldMk cId="3337650529" sldId="267"/>
            <ac:spMk id="15" creationId="{A4E9F8B3-8282-4A93-BBF8-3342538A70FB}"/>
          </ac:spMkLst>
        </pc:spChg>
        <pc:graphicFrameChg chg="add del">
          <ac:chgData name="Stefania Claudia Bulete (2106754)" userId="S::2106754@student.uwtsd.ac.uk::cc7a4ae3-e3a1-4591-8d18-1559a5849f23" providerId="AD" clId="Web-{25110458-1FD2-35AF-7C2B-2CBCA1ABFAC9}" dt="2021-12-05T18:46:02.833" v="45"/>
          <ac:graphicFrameMkLst>
            <pc:docMk/>
            <pc:sldMk cId="3337650529" sldId="267"/>
            <ac:graphicFrameMk id="5" creationId="{86378736-7128-4426-AE00-01491DFA3C09}"/>
          </ac:graphicFrameMkLst>
        </pc:graphicFrameChg>
        <pc:cxnChg chg="add del">
          <ac:chgData name="Stefania Claudia Bulete (2106754)" userId="S::2106754@student.uwtsd.ac.uk::cc7a4ae3-e3a1-4591-8d18-1559a5849f23" providerId="AD" clId="Web-{25110458-1FD2-35AF-7C2B-2CBCA1ABFAC9}" dt="2021-12-05T19:20:09.980" v="79"/>
          <ac:cxnSpMkLst>
            <pc:docMk/>
            <pc:sldMk cId="3337650529" sldId="267"/>
            <ac:cxnSpMk id="10" creationId="{58EFA797-975B-41D8-BC96-56CDC2CFA3E4}"/>
          </ac:cxnSpMkLst>
        </pc:cxnChg>
        <pc:cxnChg chg="add del">
          <ac:chgData name="Stefania Claudia Bulete (2106754)" userId="S::2106754@student.uwtsd.ac.uk::cc7a4ae3-e3a1-4591-8d18-1559a5849f23" providerId="AD" clId="Web-{25110458-1FD2-35AF-7C2B-2CBCA1ABFAC9}" dt="2021-12-05T19:20:09.965" v="78"/>
          <ac:cxnSpMkLst>
            <pc:docMk/>
            <pc:sldMk cId="3337650529" sldId="267"/>
            <ac:cxnSpMk id="13" creationId="{45B26396-3476-4B52-8CF4-01F3D246D836}"/>
          </ac:cxnSpMkLst>
        </pc:cxnChg>
        <pc:cxnChg chg="add">
          <ac:chgData name="Stefania Claudia Bulete (2106754)" userId="S::2106754@student.uwtsd.ac.uk::cc7a4ae3-e3a1-4591-8d18-1559a5849f23" providerId="AD" clId="Web-{25110458-1FD2-35AF-7C2B-2CBCA1ABFAC9}" dt="2021-12-05T19:20:09.980" v="79"/>
          <ac:cxnSpMkLst>
            <pc:docMk/>
            <pc:sldMk cId="3337650529" sldId="267"/>
            <ac:cxnSpMk id="16" creationId="{58EFA797-975B-41D8-BC96-56CDC2CFA3E4}"/>
          </ac:cxnSpMkLst>
        </pc:cxnChg>
        <pc:cxnChg chg="add del">
          <ac:chgData name="Stefania Claudia Bulete (2106754)" userId="S::2106754@student.uwtsd.ac.uk::cc7a4ae3-e3a1-4591-8d18-1559a5849f23" providerId="AD" clId="Web-{25110458-1FD2-35AF-7C2B-2CBCA1ABFAC9}" dt="2021-12-05T19:20:03.777" v="76"/>
          <ac:cxnSpMkLst>
            <pc:docMk/>
            <pc:sldMk cId="3337650529" sldId="267"/>
            <ac:cxnSpMk id="17" creationId="{58EFA797-975B-41D8-BC96-56CDC2CFA3E4}"/>
          </ac:cxnSpMkLst>
        </pc:cxnChg>
      </pc:sldChg>
      <pc:sldChg chg="new">
        <pc:chgData name="Stefania Claudia Bulete (2106754)" userId="S::2106754@student.uwtsd.ac.uk::cc7a4ae3-e3a1-4591-8d18-1559a5849f23" providerId="AD" clId="Web-{25110458-1FD2-35AF-7C2B-2CBCA1ABFAC9}" dt="2021-12-05T19:41:35.721" v="82"/>
        <pc:sldMkLst>
          <pc:docMk/>
          <pc:sldMk cId="2760985351" sldId="268"/>
        </pc:sldMkLst>
      </pc:sldChg>
    </pc:docChg>
  </pc:docChgLst>
  <pc:docChgLst>
    <pc:chgData name="Stefania Claudia Bulete (2106754)" userId="S::2106754@student.uwtsd.ac.uk::cc7a4ae3-e3a1-4591-8d18-1559a5849f23" providerId="AD" clId="Web-{2C1BB0A7-D1D9-34FB-F9A9-BA7FFCADE351}"/>
    <pc:docChg chg="modSld">
      <pc:chgData name="Stefania Claudia Bulete (2106754)" userId="S::2106754@student.uwtsd.ac.uk::cc7a4ae3-e3a1-4591-8d18-1559a5849f23" providerId="AD" clId="Web-{2C1BB0A7-D1D9-34FB-F9A9-BA7FFCADE351}" dt="2021-12-07T14:16:13.423" v="224"/>
      <pc:docMkLst>
        <pc:docMk/>
      </pc:docMkLst>
      <pc:sldChg chg="modSp modNotes">
        <pc:chgData name="Stefania Claudia Bulete (2106754)" userId="S::2106754@student.uwtsd.ac.uk::cc7a4ae3-e3a1-4591-8d18-1559a5849f23" providerId="AD" clId="Web-{2C1BB0A7-D1D9-34FB-F9A9-BA7FFCADE351}" dt="2021-12-07T14:16:13.423" v="224"/>
        <pc:sldMkLst>
          <pc:docMk/>
          <pc:sldMk cId="2760985351" sldId="268"/>
        </pc:sldMkLst>
        <pc:spChg chg="mod">
          <ac:chgData name="Stefania Claudia Bulete (2106754)" userId="S::2106754@student.uwtsd.ac.uk::cc7a4ae3-e3a1-4591-8d18-1559a5849f23" providerId="AD" clId="Web-{2C1BB0A7-D1D9-34FB-F9A9-BA7FFCADE351}" dt="2021-12-07T14:07:55.601" v="5" actId="1076"/>
          <ac:spMkLst>
            <pc:docMk/>
            <pc:sldMk cId="2760985351" sldId="268"/>
            <ac:spMk id="2" creationId="{DDD88853-692C-46D6-B3C4-1FD79DAB46AA}"/>
          </ac:spMkLst>
        </pc:spChg>
        <pc:spChg chg="mod">
          <ac:chgData name="Stefania Claudia Bulete (2106754)" userId="S::2106754@student.uwtsd.ac.uk::cc7a4ae3-e3a1-4591-8d18-1559a5849f23" providerId="AD" clId="Web-{2C1BB0A7-D1D9-34FB-F9A9-BA7FFCADE351}" dt="2021-12-07T14:08:50.775" v="7" actId="1076"/>
          <ac:spMkLst>
            <pc:docMk/>
            <pc:sldMk cId="2760985351" sldId="268"/>
            <ac:spMk id="3" creationId="{18934305-13E6-4AF9-AD0F-3C5803327D37}"/>
          </ac:spMkLst>
        </pc:spChg>
      </pc:sldChg>
    </pc:docChg>
  </pc:docChgLst>
  <pc:docChgLst>
    <pc:chgData name="Stefania Claudia Bulete (2106754)" userId="S::2106754@student.uwtsd.ac.uk::cc7a4ae3-e3a1-4591-8d18-1559a5849f23" providerId="AD" clId="Web-{59F7E611-7661-EFA3-2912-ECE430181B49}"/>
    <pc:docChg chg="modSld">
      <pc:chgData name="Stefania Claudia Bulete (2106754)" userId="S::2106754@student.uwtsd.ac.uk::cc7a4ae3-e3a1-4591-8d18-1559a5849f23" providerId="AD" clId="Web-{59F7E611-7661-EFA3-2912-ECE430181B49}" dt="2021-12-03T13:03:01.027" v="590"/>
      <pc:docMkLst>
        <pc:docMk/>
      </pc:docMkLst>
      <pc:sldChg chg="addSp delSp modSp">
        <pc:chgData name="Stefania Claudia Bulete (2106754)" userId="S::2106754@student.uwtsd.ac.uk::cc7a4ae3-e3a1-4591-8d18-1559a5849f23" providerId="AD" clId="Web-{59F7E611-7661-EFA3-2912-ECE430181B49}" dt="2021-12-03T13:03:01.027" v="590"/>
        <pc:sldMkLst>
          <pc:docMk/>
          <pc:sldMk cId="2485962819" sldId="258"/>
        </pc:sldMkLst>
        <pc:spChg chg="mod">
          <ac:chgData name="Stefania Claudia Bulete (2106754)" userId="S::2106754@student.uwtsd.ac.uk::cc7a4ae3-e3a1-4591-8d18-1559a5849f23" providerId="AD" clId="Web-{59F7E611-7661-EFA3-2912-ECE430181B49}" dt="2021-12-03T13:03:01.027" v="590"/>
          <ac:spMkLst>
            <pc:docMk/>
            <pc:sldMk cId="2485962819" sldId="258"/>
            <ac:spMk id="2" creationId="{597EB189-1314-47C8-827A-2AE40698FA9F}"/>
          </ac:spMkLst>
        </pc:spChg>
        <pc:spChg chg="mod">
          <ac:chgData name="Stefania Claudia Bulete (2106754)" userId="S::2106754@student.uwtsd.ac.uk::cc7a4ae3-e3a1-4591-8d18-1559a5849f23" providerId="AD" clId="Web-{59F7E611-7661-EFA3-2912-ECE430181B49}" dt="2021-12-03T13:03:01.027" v="590"/>
          <ac:spMkLst>
            <pc:docMk/>
            <pc:sldMk cId="2485962819" sldId="258"/>
            <ac:spMk id="31" creationId="{FAD0A890-F662-4516-ABF7-3CF368C61686}"/>
          </ac:spMkLst>
        </pc:spChg>
        <pc:spChg chg="del">
          <ac:chgData name="Stefania Claudia Bulete (2106754)" userId="S::2106754@student.uwtsd.ac.uk::cc7a4ae3-e3a1-4591-8d18-1559a5849f23" providerId="AD" clId="Web-{59F7E611-7661-EFA3-2912-ECE430181B49}" dt="2021-12-03T13:03:01.027" v="590"/>
          <ac:spMkLst>
            <pc:docMk/>
            <pc:sldMk cId="2485962819" sldId="258"/>
            <ac:spMk id="34" creationId="{E7218290-08E7-4AB8-8549-F625B01F0DCB}"/>
          </ac:spMkLst>
        </pc:spChg>
        <pc:spChg chg="add">
          <ac:chgData name="Stefania Claudia Bulete (2106754)" userId="S::2106754@student.uwtsd.ac.uk::cc7a4ae3-e3a1-4591-8d18-1559a5849f23" providerId="AD" clId="Web-{59F7E611-7661-EFA3-2912-ECE430181B49}" dt="2021-12-03T13:03:01.027" v="590"/>
          <ac:spMkLst>
            <pc:docMk/>
            <pc:sldMk cId="2485962819" sldId="258"/>
            <ac:spMk id="39" creationId="{619A95D9-130B-4728-8B82-CDB9D80B315F}"/>
          </ac:spMkLst>
        </pc:spChg>
        <pc:spChg chg="add">
          <ac:chgData name="Stefania Claudia Bulete (2106754)" userId="S::2106754@student.uwtsd.ac.uk::cc7a4ae3-e3a1-4591-8d18-1559a5849f23" providerId="AD" clId="Web-{59F7E611-7661-EFA3-2912-ECE430181B49}" dt="2021-12-03T13:03:01.027" v="590"/>
          <ac:spMkLst>
            <pc:docMk/>
            <pc:sldMk cId="2485962819" sldId="258"/>
            <ac:spMk id="41" creationId="{F8E7CE3D-756A-41A4-9B20-2A2FC3A1E40A}"/>
          </ac:spMkLst>
        </pc:spChg>
        <pc:picChg chg="mod ord">
          <ac:chgData name="Stefania Claudia Bulete (2106754)" userId="S::2106754@student.uwtsd.ac.uk::cc7a4ae3-e3a1-4591-8d18-1559a5849f23" providerId="AD" clId="Web-{59F7E611-7661-EFA3-2912-ECE430181B49}" dt="2021-12-03T13:03:01.027" v="590"/>
          <ac:picMkLst>
            <pc:docMk/>
            <pc:sldMk cId="2485962819" sldId="258"/>
            <ac:picMk id="5" creationId="{8D46C170-DC0B-4A0B-ADCB-E6E48178DB2D}"/>
          </ac:picMkLst>
        </pc:picChg>
        <pc:cxnChg chg="add">
          <ac:chgData name="Stefania Claudia Bulete (2106754)" userId="S::2106754@student.uwtsd.ac.uk::cc7a4ae3-e3a1-4591-8d18-1559a5849f23" providerId="AD" clId="Web-{59F7E611-7661-EFA3-2912-ECE430181B49}" dt="2021-12-03T13:03:01.027" v="590"/>
          <ac:cxnSpMkLst>
            <pc:docMk/>
            <pc:sldMk cId="2485962819" sldId="258"/>
            <ac:cxnSpMk id="43" creationId="{C178F814-342A-4489-94FD-6CE1D0DC59B7}"/>
          </ac:cxnSpMkLst>
        </pc:cxnChg>
      </pc:sldChg>
      <pc:sldChg chg="addSp delSp modSp mod setBg setClrOvrMap modNotes">
        <pc:chgData name="Stefania Claudia Bulete (2106754)" userId="S::2106754@student.uwtsd.ac.uk::cc7a4ae3-e3a1-4591-8d18-1559a5849f23" providerId="AD" clId="Web-{59F7E611-7661-EFA3-2912-ECE430181B49}" dt="2021-12-03T13:02:32.433" v="589" actId="1076"/>
        <pc:sldMkLst>
          <pc:docMk/>
          <pc:sldMk cId="3355556378" sldId="265"/>
        </pc:sldMkLst>
        <pc:spChg chg="del mod">
          <ac:chgData name="Stefania Claudia Bulete (2106754)" userId="S::2106754@student.uwtsd.ac.uk::cc7a4ae3-e3a1-4591-8d18-1559a5849f23" providerId="AD" clId="Web-{59F7E611-7661-EFA3-2912-ECE430181B49}" dt="2021-12-03T12:56:06.925" v="521"/>
          <ac:spMkLst>
            <pc:docMk/>
            <pc:sldMk cId="3355556378" sldId="265"/>
            <ac:spMk id="2" creationId="{DF9B541D-51B2-4756-A274-CBC79592A8E2}"/>
          </ac:spMkLst>
        </pc:spChg>
        <pc:spChg chg="del">
          <ac:chgData name="Stefania Claudia Bulete (2106754)" userId="S::2106754@student.uwtsd.ac.uk::cc7a4ae3-e3a1-4591-8d18-1559a5849f23" providerId="AD" clId="Web-{59F7E611-7661-EFA3-2912-ECE430181B49}" dt="2021-12-03T12:55:46.221" v="518"/>
          <ac:spMkLst>
            <pc:docMk/>
            <pc:sldMk cId="3355556378" sldId="265"/>
            <ac:spMk id="3" creationId="{38CC6B11-6C97-4D2D-B79C-E1144B2E62D1}"/>
          </ac:spMkLst>
        </pc:spChg>
        <pc:spChg chg="add del mod">
          <ac:chgData name="Stefania Claudia Bulete (2106754)" userId="S::2106754@student.uwtsd.ac.uk::cc7a4ae3-e3a1-4591-8d18-1559a5849f23" providerId="AD" clId="Web-{59F7E611-7661-EFA3-2912-ECE430181B49}" dt="2021-12-03T12:58:46.256" v="530"/>
          <ac:spMkLst>
            <pc:docMk/>
            <pc:sldMk cId="3355556378" sldId="265"/>
            <ac:spMk id="5" creationId="{FECA95E0-35CD-4CCE-9147-7D5E26661960}"/>
          </ac:spMkLst>
        </pc:spChg>
        <pc:spChg chg="add mod">
          <ac:chgData name="Stefania Claudia Bulete (2106754)" userId="S::2106754@student.uwtsd.ac.uk::cc7a4ae3-e3a1-4591-8d18-1559a5849f23" providerId="AD" clId="Web-{59F7E611-7661-EFA3-2912-ECE430181B49}" dt="2021-12-03T13:02:32.433" v="589" actId="1076"/>
          <ac:spMkLst>
            <pc:docMk/>
            <pc:sldMk cId="3355556378" sldId="265"/>
            <ac:spMk id="6" creationId="{E647FC50-19A4-4139-8492-B16E7505B22D}"/>
          </ac:spMkLst>
        </pc:spChg>
        <pc:spChg chg="add del">
          <ac:chgData name="Stefania Claudia Bulete (2106754)" userId="S::2106754@student.uwtsd.ac.uk::cc7a4ae3-e3a1-4591-8d18-1559a5849f23" providerId="AD" clId="Web-{59F7E611-7661-EFA3-2912-ECE430181B49}" dt="2021-12-03T12:56:02.425" v="520"/>
          <ac:spMkLst>
            <pc:docMk/>
            <pc:sldMk cId="3355556378" sldId="265"/>
            <ac:spMk id="8" creationId="{EFAFA2E2-640F-4C86-995D-B5964E2B600E}"/>
          </ac:spMkLst>
        </pc:spChg>
        <pc:spChg chg="add del">
          <ac:chgData name="Stefania Claudia Bulete (2106754)" userId="S::2106754@student.uwtsd.ac.uk::cc7a4ae3-e3a1-4591-8d18-1559a5849f23" providerId="AD" clId="Web-{59F7E611-7661-EFA3-2912-ECE430181B49}" dt="2021-12-03T12:58:50.975" v="535"/>
          <ac:spMkLst>
            <pc:docMk/>
            <pc:sldMk cId="3355556378" sldId="265"/>
            <ac:spMk id="11" creationId="{D7DD8518-4289-43CE-9E36-8E7E0D7DDF70}"/>
          </ac:spMkLst>
        </pc:spChg>
        <pc:spChg chg="add del">
          <ac:chgData name="Stefania Claudia Bulete (2106754)" userId="S::2106754@student.uwtsd.ac.uk::cc7a4ae3-e3a1-4591-8d18-1559a5849f23" providerId="AD" clId="Web-{59F7E611-7661-EFA3-2912-ECE430181B49}" dt="2021-12-03T12:58:50.975" v="535"/>
          <ac:spMkLst>
            <pc:docMk/>
            <pc:sldMk cId="3355556378" sldId="265"/>
            <ac:spMk id="16" creationId="{48E9D7B4-B303-418D-82A2-7990FD75E6F5}"/>
          </ac:spMkLst>
        </pc:spChg>
        <pc:spChg chg="add del">
          <ac:chgData name="Stefania Claudia Bulete (2106754)" userId="S::2106754@student.uwtsd.ac.uk::cc7a4ae3-e3a1-4591-8d18-1559a5849f23" providerId="AD" clId="Web-{59F7E611-7661-EFA3-2912-ECE430181B49}" dt="2021-12-03T12:58:45.272" v="529"/>
          <ac:spMkLst>
            <pc:docMk/>
            <pc:sldMk cId="3355556378" sldId="265"/>
            <ac:spMk id="23" creationId="{B1C3281D-A46F-4842-9340-4CBC29E1B260}"/>
          </ac:spMkLst>
        </pc:spChg>
        <pc:picChg chg="add mod ord">
          <ac:chgData name="Stefania Claudia Bulete (2106754)" userId="S::2106754@student.uwtsd.ac.uk::cc7a4ae3-e3a1-4591-8d18-1559a5849f23" providerId="AD" clId="Web-{59F7E611-7661-EFA3-2912-ECE430181B49}" dt="2021-12-03T12:59:07.069" v="539" actId="1076"/>
          <ac:picMkLst>
            <pc:docMk/>
            <pc:sldMk cId="3355556378" sldId="265"/>
            <ac:picMk id="4" creationId="{8FE797ED-B651-4910-A618-CA5534DADC64}"/>
          </ac:picMkLst>
        </pc:picChg>
        <pc:cxnChg chg="add del">
          <ac:chgData name="Stefania Claudia Bulete (2106754)" userId="S::2106754@student.uwtsd.ac.uk::cc7a4ae3-e3a1-4591-8d18-1559a5849f23" providerId="AD" clId="Web-{59F7E611-7661-EFA3-2912-ECE430181B49}" dt="2021-12-03T12:58:45.272" v="529"/>
          <ac:cxnSpMkLst>
            <pc:docMk/>
            <pc:sldMk cId="3355556378" sldId="265"/>
            <ac:cxnSpMk id="21" creationId="{AEED5540-64E5-4258-ABA4-753F07B71B38}"/>
          </ac:cxnSpMkLst>
        </pc:cxnChg>
        <pc:cxnChg chg="add del">
          <ac:chgData name="Stefania Claudia Bulete (2106754)" userId="S::2106754@student.uwtsd.ac.uk::cc7a4ae3-e3a1-4591-8d18-1559a5849f23" providerId="AD" clId="Web-{59F7E611-7661-EFA3-2912-ECE430181B49}" dt="2021-12-03T12:58:45.272" v="529"/>
          <ac:cxnSpMkLst>
            <pc:docMk/>
            <pc:sldMk cId="3355556378" sldId="265"/>
            <ac:cxnSpMk id="25" creationId="{313FECB8-44EE-4A45-9F7B-66ECF1C3C888}"/>
          </ac:cxnSpMkLst>
        </pc:cxnChg>
      </pc:sldChg>
    </pc:docChg>
  </pc:docChgLst>
  <pc:docChgLst>
    <pc:chgData name="Stefania Claudia Bulete (2106754)" userId="S::2106754@student.uwtsd.ac.uk::cc7a4ae3-e3a1-4591-8d18-1559a5849f23" providerId="AD" clId="Web-{D7D426A8-6933-4B97-B508-2C53AB2DC234}"/>
    <pc:docChg chg="addSld modSld addMainMaster delMainMaster">
      <pc:chgData name="Stefania Claudia Bulete (2106754)" userId="S::2106754@student.uwtsd.ac.uk::cc7a4ae3-e3a1-4591-8d18-1559a5849f23" providerId="AD" clId="Web-{D7D426A8-6933-4B97-B508-2C53AB2DC234}" dt="2021-11-30T12:07:56.904" v="441" actId="20577"/>
      <pc:docMkLst>
        <pc:docMk/>
      </pc:docMkLst>
      <pc:sldChg chg="addSp delSp modSp mod setBg modClrScheme addAnim delAnim setClrOvrMap chgLayout">
        <pc:chgData name="Stefania Claudia Bulete (2106754)" userId="S::2106754@student.uwtsd.ac.uk::cc7a4ae3-e3a1-4591-8d18-1559a5849f23" providerId="AD" clId="Web-{D7D426A8-6933-4B97-B508-2C53AB2DC234}" dt="2021-11-30T10:42:53.865" v="140" actId="14100"/>
        <pc:sldMkLst>
          <pc:docMk/>
          <pc:sldMk cId="109857222" sldId="256"/>
        </pc:sldMkLst>
        <pc:spChg chg="mod">
          <ac:chgData name="Stefania Claudia Bulete (2106754)" userId="S::2106754@student.uwtsd.ac.uk::cc7a4ae3-e3a1-4591-8d18-1559a5849f23" providerId="AD" clId="Web-{D7D426A8-6933-4B97-B508-2C53AB2DC234}" dt="2021-11-30T10:39:12.080" v="130"/>
          <ac:spMkLst>
            <pc:docMk/>
            <pc:sldMk cId="109857222" sldId="256"/>
            <ac:spMk id="2" creationId="{00000000-0000-0000-0000-000000000000}"/>
          </ac:spMkLst>
        </pc:spChg>
        <pc:spChg chg="del mod">
          <ac:chgData name="Stefania Claudia Bulete (2106754)" userId="S::2106754@student.uwtsd.ac.uk::cc7a4ae3-e3a1-4591-8d18-1559a5849f23" providerId="AD" clId="Web-{D7D426A8-6933-4B97-B508-2C53AB2DC234}" dt="2021-11-30T10:36:49.390" v="119"/>
          <ac:spMkLst>
            <pc:docMk/>
            <pc:sldMk cId="109857222" sldId="256"/>
            <ac:spMk id="3" creationId="{00000000-0000-0000-0000-000000000000}"/>
          </ac:spMkLst>
        </pc:spChg>
        <pc:spChg chg="add del">
          <ac:chgData name="Stefania Claudia Bulete (2106754)" userId="S::2106754@student.uwtsd.ac.uk::cc7a4ae3-e3a1-4591-8d18-1559a5849f23" providerId="AD" clId="Web-{D7D426A8-6933-4B97-B508-2C53AB2DC234}" dt="2021-11-30T10:38:55.986" v="129"/>
          <ac:spMkLst>
            <pc:docMk/>
            <pc:sldMk cId="109857222" sldId="256"/>
            <ac:spMk id="6" creationId="{449626ED-BE27-48FC-A213-2655E5D27D36}"/>
          </ac:spMkLst>
        </pc:spChg>
        <pc:spChg chg="add del">
          <ac:chgData name="Stefania Claudia Bulete (2106754)" userId="S::2106754@student.uwtsd.ac.uk::cc7a4ae3-e3a1-4591-8d18-1559a5849f23" providerId="AD" clId="Web-{D7D426A8-6933-4B97-B508-2C53AB2DC234}" dt="2021-11-30T10:35:27.357" v="111"/>
          <ac:spMkLst>
            <pc:docMk/>
            <pc:sldMk cId="109857222" sldId="256"/>
            <ac:spMk id="9" creationId="{0671A8AE-40A1-4631-A6B8-581AFF065482}"/>
          </ac:spMkLst>
        </pc:spChg>
        <pc:spChg chg="add del">
          <ac:chgData name="Stefania Claudia Bulete (2106754)" userId="S::2106754@student.uwtsd.ac.uk::cc7a4ae3-e3a1-4591-8d18-1559a5849f23" providerId="AD" clId="Web-{D7D426A8-6933-4B97-B508-2C53AB2DC234}" dt="2021-11-30T10:35:27.357" v="111"/>
          <ac:spMkLst>
            <pc:docMk/>
            <pc:sldMk cId="109857222" sldId="256"/>
            <ac:spMk id="11" creationId="{AB58EF07-17C2-48CF-ABB0-EEF1F17CB8F0}"/>
          </ac:spMkLst>
        </pc:spChg>
        <pc:spChg chg="add del">
          <ac:chgData name="Stefania Claudia Bulete (2106754)" userId="S::2106754@student.uwtsd.ac.uk::cc7a4ae3-e3a1-4591-8d18-1559a5849f23" providerId="AD" clId="Web-{D7D426A8-6933-4B97-B508-2C53AB2DC234}" dt="2021-11-30T10:35:27.357" v="111"/>
          <ac:spMkLst>
            <pc:docMk/>
            <pc:sldMk cId="109857222" sldId="256"/>
            <ac:spMk id="13" creationId="{AF2F604E-43BE-4DC3-B983-E071523364F8}"/>
          </ac:spMkLst>
        </pc:spChg>
        <pc:spChg chg="add del">
          <ac:chgData name="Stefania Claudia Bulete (2106754)" userId="S::2106754@student.uwtsd.ac.uk::cc7a4ae3-e3a1-4591-8d18-1559a5849f23" providerId="AD" clId="Web-{D7D426A8-6933-4B97-B508-2C53AB2DC234}" dt="2021-11-30T10:35:27.357" v="111"/>
          <ac:spMkLst>
            <pc:docMk/>
            <pc:sldMk cId="109857222" sldId="256"/>
            <ac:spMk id="15" creationId="{08C9B587-E65E-4B52-B37C-ABEBB6E87928}"/>
          </ac:spMkLst>
        </pc:spChg>
        <pc:spChg chg="add del">
          <ac:chgData name="Stefania Claudia Bulete (2106754)" userId="S::2106754@student.uwtsd.ac.uk::cc7a4ae3-e3a1-4591-8d18-1559a5849f23" providerId="AD" clId="Web-{D7D426A8-6933-4B97-B508-2C53AB2DC234}" dt="2021-11-30T10:32:37.073" v="104"/>
          <ac:spMkLst>
            <pc:docMk/>
            <pc:sldMk cId="109857222" sldId="256"/>
            <ac:spMk id="17" creationId="{A512846D-642B-42C7-A845-0CD48A66EBE4}"/>
          </ac:spMkLst>
        </pc:spChg>
        <pc:spChg chg="add del">
          <ac:chgData name="Stefania Claudia Bulete (2106754)" userId="S::2106754@student.uwtsd.ac.uk::cc7a4ae3-e3a1-4591-8d18-1559a5849f23" providerId="AD" clId="Web-{D7D426A8-6933-4B97-B508-2C53AB2DC234}" dt="2021-11-30T10:32:37.073" v="104"/>
          <ac:spMkLst>
            <pc:docMk/>
            <pc:sldMk cId="109857222" sldId="256"/>
            <ac:spMk id="18" creationId="{7575D6C8-F038-4FF5-B1D7-0C9145AA2B97}"/>
          </ac:spMkLst>
        </pc:spChg>
        <pc:spChg chg="add del">
          <ac:chgData name="Stefania Claudia Bulete (2106754)" userId="S::2106754@student.uwtsd.ac.uk::cc7a4ae3-e3a1-4591-8d18-1559a5849f23" providerId="AD" clId="Web-{D7D426A8-6933-4B97-B508-2C53AB2DC234}" dt="2021-11-30T10:35:16.138" v="106"/>
          <ac:spMkLst>
            <pc:docMk/>
            <pc:sldMk cId="109857222" sldId="256"/>
            <ac:spMk id="19" creationId="{3D7AAEFC-156E-1144-8D57-FBE2CD3B6CEB}"/>
          </ac:spMkLst>
        </pc:spChg>
        <pc:spChg chg="add del">
          <ac:chgData name="Stefania Claudia Bulete (2106754)" userId="S::2106754@student.uwtsd.ac.uk::cc7a4ae3-e3a1-4591-8d18-1559a5849f23" providerId="AD" clId="Web-{D7D426A8-6933-4B97-B508-2C53AB2DC234}" dt="2021-11-30T10:32:19.620" v="100"/>
          <ac:spMkLst>
            <pc:docMk/>
            <pc:sldMk cId="109857222" sldId="256"/>
            <ac:spMk id="20" creationId="{7DA3C418-758E-4180-A5D0-8655D6804587}"/>
          </ac:spMkLst>
        </pc:spChg>
        <pc:spChg chg="add del">
          <ac:chgData name="Stefania Claudia Bulete (2106754)" userId="S::2106754@student.uwtsd.ac.uk::cc7a4ae3-e3a1-4591-8d18-1559a5849f23" providerId="AD" clId="Web-{D7D426A8-6933-4B97-B508-2C53AB2DC234}" dt="2021-11-30T10:35:16.138" v="106"/>
          <ac:spMkLst>
            <pc:docMk/>
            <pc:sldMk cId="109857222" sldId="256"/>
            <ac:spMk id="21" creationId="{4AF0997A-7C0F-4AD2-BA90-5FE341A17796}"/>
          </ac:spMkLst>
        </pc:spChg>
        <pc:spChg chg="add del">
          <ac:chgData name="Stefania Claudia Bulete (2106754)" userId="S::2106754@student.uwtsd.ac.uk::cc7a4ae3-e3a1-4591-8d18-1559a5849f23" providerId="AD" clId="Web-{D7D426A8-6933-4B97-B508-2C53AB2DC234}" dt="2021-11-30T10:32:19.620" v="100"/>
          <ac:spMkLst>
            <pc:docMk/>
            <pc:sldMk cId="109857222" sldId="256"/>
            <ac:spMk id="22" creationId="{28C8EF06-5EC3-4883-AFAF-D74FF46550FB}"/>
          </ac:spMkLst>
        </pc:spChg>
        <pc:spChg chg="add del">
          <ac:chgData name="Stefania Claudia Bulete (2106754)" userId="S::2106754@student.uwtsd.ac.uk::cc7a4ae3-e3a1-4591-8d18-1559a5849f23" providerId="AD" clId="Web-{D7D426A8-6933-4B97-B508-2C53AB2DC234}" dt="2021-11-30T10:35:27.310" v="110"/>
          <ac:spMkLst>
            <pc:docMk/>
            <pc:sldMk cId="109857222" sldId="256"/>
            <ac:spMk id="23" creationId="{A9286AD2-18A9-4868-A4E3-7A2097A20810}"/>
          </ac:spMkLst>
        </pc:spChg>
        <pc:spChg chg="add del">
          <ac:chgData name="Stefania Claudia Bulete (2106754)" userId="S::2106754@student.uwtsd.ac.uk::cc7a4ae3-e3a1-4591-8d18-1559a5849f23" providerId="AD" clId="Web-{D7D426A8-6933-4B97-B508-2C53AB2DC234}" dt="2021-11-30T10:36:39.108" v="118"/>
          <ac:spMkLst>
            <pc:docMk/>
            <pc:sldMk cId="109857222" sldId="256"/>
            <ac:spMk id="25" creationId="{8C448D53-ACA1-4CA4-B08A-09FB0780C79A}"/>
          </ac:spMkLst>
        </pc:spChg>
        <pc:spChg chg="add del">
          <ac:chgData name="Stefania Claudia Bulete (2106754)" userId="S::2106754@student.uwtsd.ac.uk::cc7a4ae3-e3a1-4591-8d18-1559a5849f23" providerId="AD" clId="Web-{D7D426A8-6933-4B97-B508-2C53AB2DC234}" dt="2021-11-30T10:39:12.080" v="130"/>
          <ac:spMkLst>
            <pc:docMk/>
            <pc:sldMk cId="109857222" sldId="256"/>
            <ac:spMk id="28" creationId="{B1C3281D-A46F-4842-9340-4CBC29E1B260}"/>
          </ac:spMkLst>
        </pc:spChg>
        <pc:spChg chg="add del">
          <ac:chgData name="Stefania Claudia Bulete (2106754)" userId="S::2106754@student.uwtsd.ac.uk::cc7a4ae3-e3a1-4591-8d18-1559a5849f23" providerId="AD" clId="Web-{D7D426A8-6933-4B97-B508-2C53AB2DC234}" dt="2021-11-30T10:36:38.780" v="117"/>
          <ac:spMkLst>
            <pc:docMk/>
            <pc:sldMk cId="109857222" sldId="256"/>
            <ac:spMk id="31" creationId="{E20BB609-EF92-42DB-836C-0699A590B5CF}"/>
          </ac:spMkLst>
        </pc:spChg>
        <pc:spChg chg="add del">
          <ac:chgData name="Stefania Claudia Bulete (2106754)" userId="S::2106754@student.uwtsd.ac.uk::cc7a4ae3-e3a1-4591-8d18-1559a5849f23" providerId="AD" clId="Web-{D7D426A8-6933-4B97-B508-2C53AB2DC234}" dt="2021-11-30T10:36:38.780" v="117"/>
          <ac:spMkLst>
            <pc:docMk/>
            <pc:sldMk cId="109857222" sldId="256"/>
            <ac:spMk id="33" creationId="{8BEC44CD-E290-4D60-A056-5BA05B182AC3}"/>
          </ac:spMkLst>
        </pc:spChg>
        <pc:spChg chg="add">
          <ac:chgData name="Stefania Claudia Bulete (2106754)" userId="S::2106754@student.uwtsd.ac.uk::cc7a4ae3-e3a1-4591-8d18-1559a5849f23" providerId="AD" clId="Web-{D7D426A8-6933-4B97-B508-2C53AB2DC234}" dt="2021-11-30T10:39:12.080" v="130"/>
          <ac:spMkLst>
            <pc:docMk/>
            <pc:sldMk cId="109857222" sldId="256"/>
            <ac:spMk id="34" creationId="{055BEBF3-DFCD-47AA-B145-ADA107FAA582}"/>
          </ac:spMkLst>
        </pc:spChg>
        <pc:spChg chg="add del">
          <ac:chgData name="Stefania Claudia Bulete (2106754)" userId="S::2106754@student.uwtsd.ac.uk::cc7a4ae3-e3a1-4591-8d18-1559a5849f23" providerId="AD" clId="Web-{D7D426A8-6933-4B97-B508-2C53AB2DC234}" dt="2021-11-30T10:36:38.780" v="117"/>
          <ac:spMkLst>
            <pc:docMk/>
            <pc:sldMk cId="109857222" sldId="256"/>
            <ac:spMk id="35" creationId="{B2C335F7-F61C-4EB4-80F2-4B1438FE66BB}"/>
          </ac:spMkLst>
        </pc:spChg>
        <pc:spChg chg="add">
          <ac:chgData name="Stefania Claudia Bulete (2106754)" userId="S::2106754@student.uwtsd.ac.uk::cc7a4ae3-e3a1-4591-8d18-1559a5849f23" providerId="AD" clId="Web-{D7D426A8-6933-4B97-B508-2C53AB2DC234}" dt="2021-11-30T10:39:12.080" v="130"/>
          <ac:spMkLst>
            <pc:docMk/>
            <pc:sldMk cId="109857222" sldId="256"/>
            <ac:spMk id="36" creationId="{40E0E787-6A3F-4579-9E73-AC9FBB0E3A45}"/>
          </ac:spMkLst>
        </pc:spChg>
        <pc:spChg chg="add del">
          <ac:chgData name="Stefania Claudia Bulete (2106754)" userId="S::2106754@student.uwtsd.ac.uk::cc7a4ae3-e3a1-4591-8d18-1559a5849f23" providerId="AD" clId="Web-{D7D426A8-6933-4B97-B508-2C53AB2DC234}" dt="2021-11-30T10:36:38.780" v="117"/>
          <ac:spMkLst>
            <pc:docMk/>
            <pc:sldMk cId="109857222" sldId="256"/>
            <ac:spMk id="37" creationId="{F1189494-2B67-46D2-93D6-A122A09BF6B2}"/>
          </ac:spMkLst>
        </pc:spChg>
        <pc:picChg chg="add del mod ord">
          <ac:chgData name="Stefania Claudia Bulete (2106754)" userId="S::2106754@student.uwtsd.ac.uk::cc7a4ae3-e3a1-4591-8d18-1559a5849f23" providerId="AD" clId="Web-{D7D426A8-6933-4B97-B508-2C53AB2DC234}" dt="2021-11-30T10:39:16.673" v="131"/>
          <ac:picMkLst>
            <pc:docMk/>
            <pc:sldMk cId="109857222" sldId="256"/>
            <ac:picMk id="4" creationId="{FEE5F524-645B-40AA-A002-DE519652F8ED}"/>
          </ac:picMkLst>
        </pc:picChg>
        <pc:picChg chg="add del mod ord">
          <ac:chgData name="Stefania Claudia Bulete (2106754)" userId="S::2106754@student.uwtsd.ac.uk::cc7a4ae3-e3a1-4591-8d18-1559a5849f23" providerId="AD" clId="Web-{D7D426A8-6933-4B97-B508-2C53AB2DC234}" dt="2021-11-30T10:39:18.923" v="132"/>
          <ac:picMkLst>
            <pc:docMk/>
            <pc:sldMk cId="109857222" sldId="256"/>
            <ac:picMk id="5" creationId="{B9776062-D218-44A1-8751-E16E98FBAF87}"/>
          </ac:picMkLst>
        </pc:picChg>
        <pc:picChg chg="add del mod">
          <ac:chgData name="Stefania Claudia Bulete (2106754)" userId="S::2106754@student.uwtsd.ac.uk::cc7a4ae3-e3a1-4591-8d18-1559a5849f23" providerId="AD" clId="Web-{D7D426A8-6933-4B97-B508-2C53AB2DC234}" dt="2021-11-30T10:41:32.160" v="136"/>
          <ac:picMkLst>
            <pc:docMk/>
            <pc:sldMk cId="109857222" sldId="256"/>
            <ac:picMk id="7" creationId="{34A2D573-0D7F-4055-BDCA-7F8E3C9AC32F}"/>
          </ac:picMkLst>
        </pc:picChg>
        <pc:picChg chg="add mod">
          <ac:chgData name="Stefania Claudia Bulete (2106754)" userId="S::2106754@student.uwtsd.ac.uk::cc7a4ae3-e3a1-4591-8d18-1559a5849f23" providerId="AD" clId="Web-{D7D426A8-6933-4B97-B508-2C53AB2DC234}" dt="2021-11-30T10:42:53.865" v="140" actId="14100"/>
          <ac:picMkLst>
            <pc:docMk/>
            <pc:sldMk cId="109857222" sldId="256"/>
            <ac:picMk id="8" creationId="{24427432-DD63-41AE-8B7D-86D88CF4127A}"/>
          </ac:picMkLst>
        </pc:picChg>
        <pc:cxnChg chg="add del">
          <ac:chgData name="Stefania Claudia Bulete (2106754)" userId="S::2106754@student.uwtsd.ac.uk::cc7a4ae3-e3a1-4591-8d18-1559a5849f23" providerId="AD" clId="Web-{D7D426A8-6933-4B97-B508-2C53AB2DC234}" dt="2021-11-30T10:35:27.310" v="110"/>
          <ac:cxnSpMkLst>
            <pc:docMk/>
            <pc:sldMk cId="109857222" sldId="256"/>
            <ac:cxnSpMk id="24" creationId="{E7A7CD63-7EC3-44F3-95D0-595C4019FF24}"/>
          </ac:cxnSpMkLst>
        </pc:cxnChg>
        <pc:cxnChg chg="add del">
          <ac:chgData name="Stefania Claudia Bulete (2106754)" userId="S::2106754@student.uwtsd.ac.uk::cc7a4ae3-e3a1-4591-8d18-1559a5849f23" providerId="AD" clId="Web-{D7D426A8-6933-4B97-B508-2C53AB2DC234}" dt="2021-11-30T10:36:39.108" v="118"/>
          <ac:cxnSpMkLst>
            <pc:docMk/>
            <pc:sldMk cId="109857222" sldId="256"/>
            <ac:cxnSpMk id="26" creationId="{3B5719CE-F76F-4313-9A48-ADF79E67BB39}"/>
          </ac:cxnSpMkLst>
        </pc:cxnChg>
        <pc:cxnChg chg="add del">
          <ac:chgData name="Stefania Claudia Bulete (2106754)" userId="S::2106754@student.uwtsd.ac.uk::cc7a4ae3-e3a1-4591-8d18-1559a5849f23" providerId="AD" clId="Web-{D7D426A8-6933-4B97-B508-2C53AB2DC234}" dt="2021-11-30T10:39:12.080" v="130"/>
          <ac:cxnSpMkLst>
            <pc:docMk/>
            <pc:sldMk cId="109857222" sldId="256"/>
            <ac:cxnSpMk id="29" creationId="{313FECB8-44EE-4A45-9F7B-66ECF1C3C888}"/>
          </ac:cxnSpMkLst>
        </pc:cxnChg>
        <pc:cxnChg chg="add">
          <ac:chgData name="Stefania Claudia Bulete (2106754)" userId="S::2106754@student.uwtsd.ac.uk::cc7a4ae3-e3a1-4591-8d18-1559a5849f23" providerId="AD" clId="Web-{D7D426A8-6933-4B97-B508-2C53AB2DC234}" dt="2021-11-30T10:39:12.080" v="130"/>
          <ac:cxnSpMkLst>
            <pc:docMk/>
            <pc:sldMk cId="109857222" sldId="256"/>
            <ac:cxnSpMk id="38" creationId="{651B3B56-501F-42FF-8534-28EF7857BD40}"/>
          </ac:cxnSpMkLst>
        </pc:cxnChg>
      </pc:sldChg>
      <pc:sldChg chg="addSp delSp modSp new mod setBg modNotes">
        <pc:chgData name="Stefania Claudia Bulete (2106754)" userId="S::2106754@student.uwtsd.ac.uk::cc7a4ae3-e3a1-4591-8d18-1559a5849f23" providerId="AD" clId="Web-{D7D426A8-6933-4B97-B508-2C53AB2DC234}" dt="2021-11-30T12:07:56.904" v="441" actId="20577"/>
        <pc:sldMkLst>
          <pc:docMk/>
          <pc:sldMk cId="1715990" sldId="257"/>
        </pc:sldMkLst>
        <pc:spChg chg="del">
          <ac:chgData name="Stefania Claudia Bulete (2106754)" userId="S::2106754@student.uwtsd.ac.uk::cc7a4ae3-e3a1-4591-8d18-1559a5849f23" providerId="AD" clId="Web-{D7D426A8-6933-4B97-B508-2C53AB2DC234}" dt="2021-11-30T10:51:43.061" v="143"/>
          <ac:spMkLst>
            <pc:docMk/>
            <pc:sldMk cId="1715990" sldId="257"/>
            <ac:spMk id="2" creationId="{EC166405-10AE-4D03-B5B3-5038E71A3E31}"/>
          </ac:spMkLst>
        </pc:spChg>
        <pc:spChg chg="del">
          <ac:chgData name="Stefania Claudia Bulete (2106754)" userId="S::2106754@student.uwtsd.ac.uk::cc7a4ae3-e3a1-4591-8d18-1559a5849f23" providerId="AD" clId="Web-{D7D426A8-6933-4B97-B508-2C53AB2DC234}" dt="2021-11-30T10:51:36.030" v="142"/>
          <ac:spMkLst>
            <pc:docMk/>
            <pc:sldMk cId="1715990" sldId="257"/>
            <ac:spMk id="3" creationId="{CFB94DE5-E965-4107-A3A9-D5576754D164}"/>
          </ac:spMkLst>
        </pc:spChg>
        <pc:spChg chg="add del mod">
          <ac:chgData name="Stefania Claudia Bulete (2106754)" userId="S::2106754@student.uwtsd.ac.uk::cc7a4ae3-e3a1-4591-8d18-1559a5849f23" providerId="AD" clId="Web-{D7D426A8-6933-4B97-B508-2C53AB2DC234}" dt="2021-11-30T10:52:10.374" v="145"/>
          <ac:spMkLst>
            <pc:docMk/>
            <pc:sldMk cId="1715990" sldId="257"/>
            <ac:spMk id="6" creationId="{7B04E738-CCCE-41BF-B270-537CFA73D325}"/>
          </ac:spMkLst>
        </pc:spChg>
        <pc:spChg chg="add mod">
          <ac:chgData name="Stefania Claudia Bulete (2106754)" userId="S::2106754@student.uwtsd.ac.uk::cc7a4ae3-e3a1-4591-8d18-1559a5849f23" providerId="AD" clId="Web-{D7D426A8-6933-4B97-B508-2C53AB2DC234}" dt="2021-11-30T11:41:05.580" v="330" actId="1076"/>
          <ac:spMkLst>
            <pc:docMk/>
            <pc:sldMk cId="1715990" sldId="257"/>
            <ac:spMk id="8" creationId="{65BC082E-0565-48F3-9D1E-67997FC76C1A}"/>
          </ac:spMkLst>
        </pc:spChg>
        <pc:spChg chg="add del">
          <ac:chgData name="Stefania Claudia Bulete (2106754)" userId="S::2106754@student.uwtsd.ac.uk::cc7a4ae3-e3a1-4591-8d18-1559a5849f23" providerId="AD" clId="Web-{D7D426A8-6933-4B97-B508-2C53AB2DC234}" dt="2021-11-30T10:52:24.577" v="148"/>
          <ac:spMkLst>
            <pc:docMk/>
            <pc:sldMk cId="1715990" sldId="257"/>
            <ac:spMk id="9" creationId="{48E9D7B4-B303-418D-82A2-7990FD75E6F5}"/>
          </ac:spMkLst>
        </pc:spChg>
        <pc:spChg chg="add del mod">
          <ac:chgData name="Stefania Claudia Bulete (2106754)" userId="S::2106754@student.uwtsd.ac.uk::cc7a4ae3-e3a1-4591-8d18-1559a5849f23" providerId="AD" clId="Web-{D7D426A8-6933-4B97-B508-2C53AB2DC234}" dt="2021-11-30T11:32:05.742" v="264"/>
          <ac:spMkLst>
            <pc:docMk/>
            <pc:sldMk cId="1715990" sldId="257"/>
            <ac:spMk id="10" creationId="{0E2C721A-92D6-4782-8DD4-2920AA2938D1}"/>
          </ac:spMkLst>
        </pc:spChg>
        <pc:spChg chg="add del mod">
          <ac:chgData name="Stefania Claudia Bulete (2106754)" userId="S::2106754@student.uwtsd.ac.uk::cc7a4ae3-e3a1-4591-8d18-1559a5849f23" providerId="AD" clId="Web-{D7D426A8-6933-4B97-B508-2C53AB2DC234}" dt="2021-11-30T11:33:33.338" v="275"/>
          <ac:spMkLst>
            <pc:docMk/>
            <pc:sldMk cId="1715990" sldId="257"/>
            <ac:spMk id="11" creationId="{05087F29-02F5-4A80-9AFE-0E201770D28B}"/>
          </ac:spMkLst>
        </pc:spChg>
        <pc:spChg chg="add del mod">
          <ac:chgData name="Stefania Claudia Bulete (2106754)" userId="S::2106754@student.uwtsd.ac.uk::cc7a4ae3-e3a1-4591-8d18-1559a5849f23" providerId="AD" clId="Web-{D7D426A8-6933-4B97-B508-2C53AB2DC234}" dt="2021-11-30T11:33:24.228" v="273"/>
          <ac:spMkLst>
            <pc:docMk/>
            <pc:sldMk cId="1715990" sldId="257"/>
            <ac:spMk id="12" creationId="{4AACCA0D-9CB3-4396-897F-3CD247906C5A}"/>
          </ac:spMkLst>
        </pc:spChg>
        <pc:spChg chg="add del">
          <ac:chgData name="Stefania Claudia Bulete (2106754)" userId="S::2106754@student.uwtsd.ac.uk::cc7a4ae3-e3a1-4591-8d18-1559a5849f23" providerId="AD" clId="Web-{D7D426A8-6933-4B97-B508-2C53AB2DC234}" dt="2021-11-30T10:52:24.562" v="147"/>
          <ac:spMkLst>
            <pc:docMk/>
            <pc:sldMk cId="1715990" sldId="257"/>
            <ac:spMk id="13" creationId="{6906A757-5336-4C7F-8A6E-5B607200FADC}"/>
          </ac:spMkLst>
        </pc:spChg>
        <pc:spChg chg="add">
          <ac:chgData name="Stefania Claudia Bulete (2106754)" userId="S::2106754@student.uwtsd.ac.uk::cc7a4ae3-e3a1-4591-8d18-1559a5849f23" providerId="AD" clId="Web-{D7D426A8-6933-4B97-B508-2C53AB2DC234}" dt="2021-11-30T10:52:24.577" v="148"/>
          <ac:spMkLst>
            <pc:docMk/>
            <pc:sldMk cId="1715990" sldId="257"/>
            <ac:spMk id="14" creationId="{B5BE1F7E-8D81-425E-A546-F57DADBDB604}"/>
          </ac:spMkLst>
        </pc:spChg>
        <pc:spChg chg="add del mod">
          <ac:chgData name="Stefania Claudia Bulete (2106754)" userId="S::2106754@student.uwtsd.ac.uk::cc7a4ae3-e3a1-4591-8d18-1559a5849f23" providerId="AD" clId="Web-{D7D426A8-6933-4B97-B508-2C53AB2DC234}" dt="2021-11-30T11:33:27.385" v="274"/>
          <ac:spMkLst>
            <pc:docMk/>
            <pc:sldMk cId="1715990" sldId="257"/>
            <ac:spMk id="15" creationId="{32CD9D11-0243-43B7-A6E1-E2A97870D989}"/>
          </ac:spMkLst>
        </pc:spChg>
        <pc:spChg chg="add del">
          <ac:chgData name="Stefania Claudia Bulete (2106754)" userId="S::2106754@student.uwtsd.ac.uk::cc7a4ae3-e3a1-4591-8d18-1559a5849f23" providerId="AD" clId="Web-{D7D426A8-6933-4B97-B508-2C53AB2DC234}" dt="2021-11-30T10:52:24.562" v="147"/>
          <ac:spMkLst>
            <pc:docMk/>
            <pc:sldMk cId="1715990" sldId="257"/>
            <ac:spMk id="16" creationId="{E7218290-08E7-4AB8-8549-F625B01F0DCB}"/>
          </ac:spMkLst>
        </pc:spChg>
        <pc:spChg chg="add del">
          <ac:chgData name="Stefania Claudia Bulete (2106754)" userId="S::2106754@student.uwtsd.ac.uk::cc7a4ae3-e3a1-4591-8d18-1559a5849f23" providerId="AD" clId="Web-{D7D426A8-6933-4B97-B508-2C53AB2DC234}" dt="2021-11-30T11:33:21.213" v="272"/>
          <ac:spMkLst>
            <pc:docMk/>
            <pc:sldMk cId="1715990" sldId="257"/>
            <ac:spMk id="17" creationId="{50AD9ADE-1525-4BA3-A78E-A0B4896A2D9C}"/>
          </ac:spMkLst>
        </pc:spChg>
        <pc:spChg chg="add mod">
          <ac:chgData name="Stefania Claudia Bulete (2106754)" userId="S::2106754@student.uwtsd.ac.uk::cc7a4ae3-e3a1-4591-8d18-1559a5849f23" providerId="AD" clId="Web-{D7D426A8-6933-4B97-B508-2C53AB2DC234}" dt="2021-11-30T12:01:23.803" v="370" actId="20577"/>
          <ac:spMkLst>
            <pc:docMk/>
            <pc:sldMk cId="1715990" sldId="257"/>
            <ac:spMk id="22" creationId="{C104FBBE-F373-473F-83B9-633DE03DE279}"/>
          </ac:spMkLst>
        </pc:spChg>
        <pc:spChg chg="add del">
          <ac:chgData name="Stefania Claudia Bulete (2106754)" userId="S::2106754@student.uwtsd.ac.uk::cc7a4ae3-e3a1-4591-8d18-1559a5849f23" providerId="AD" clId="Web-{D7D426A8-6933-4B97-B508-2C53AB2DC234}" dt="2021-11-30T12:07:51.857" v="440"/>
          <ac:spMkLst>
            <pc:docMk/>
            <pc:sldMk cId="1715990" sldId="257"/>
            <ac:spMk id="23" creationId="{FDD631EC-2D9C-43A5-B843-8A861C70518B}"/>
          </ac:spMkLst>
        </pc:spChg>
        <pc:spChg chg="add del mod">
          <ac:chgData name="Stefania Claudia Bulete (2106754)" userId="S::2106754@student.uwtsd.ac.uk::cc7a4ae3-e3a1-4591-8d18-1559a5849f23" providerId="AD" clId="Web-{D7D426A8-6933-4B97-B508-2C53AB2DC234}" dt="2021-11-30T12:07:48.623" v="439"/>
          <ac:spMkLst>
            <pc:docMk/>
            <pc:sldMk cId="1715990" sldId="257"/>
            <ac:spMk id="24" creationId="{84EC306A-D166-4F12-8944-6E95696B03B0}"/>
          </ac:spMkLst>
        </pc:spChg>
        <pc:spChg chg="add mod">
          <ac:chgData name="Stefania Claudia Bulete (2106754)" userId="S::2106754@student.uwtsd.ac.uk::cc7a4ae3-e3a1-4591-8d18-1559a5849f23" providerId="AD" clId="Web-{D7D426A8-6933-4B97-B508-2C53AB2DC234}" dt="2021-11-30T12:07:56.904" v="441" actId="20577"/>
          <ac:spMkLst>
            <pc:docMk/>
            <pc:sldMk cId="1715990" sldId="257"/>
            <ac:spMk id="25" creationId="{6C4B91B9-3447-45EB-930A-94061EE993DD}"/>
          </ac:spMkLst>
        </pc:spChg>
        <pc:spChg chg="add mod">
          <ac:chgData name="Stefania Claudia Bulete (2106754)" userId="S::2106754@student.uwtsd.ac.uk::cc7a4ae3-e3a1-4591-8d18-1559a5849f23" providerId="AD" clId="Web-{D7D426A8-6933-4B97-B508-2C53AB2DC234}" dt="2021-11-30T12:07:35.950" v="436" actId="1076"/>
          <ac:spMkLst>
            <pc:docMk/>
            <pc:sldMk cId="1715990" sldId="257"/>
            <ac:spMk id="26" creationId="{CE773A28-BB03-438C-B1BB-3A3CD2B91F6B}"/>
          </ac:spMkLst>
        </pc:spChg>
        <pc:picChg chg="add del mod ord">
          <ac:chgData name="Stefania Claudia Bulete (2106754)" userId="S::2106754@student.uwtsd.ac.uk::cc7a4ae3-e3a1-4591-8d18-1559a5849f23" providerId="AD" clId="Web-{D7D426A8-6933-4B97-B508-2C53AB2DC234}" dt="2021-11-30T10:51:59.608" v="144"/>
          <ac:picMkLst>
            <pc:docMk/>
            <pc:sldMk cId="1715990" sldId="257"/>
            <ac:picMk id="4" creationId="{014FC15E-A91C-4867-A431-AFEF53B96C05}"/>
          </ac:picMkLst>
        </pc:picChg>
        <pc:picChg chg="add mod ord">
          <ac:chgData name="Stefania Claudia Bulete (2106754)" userId="S::2106754@student.uwtsd.ac.uk::cc7a4ae3-e3a1-4591-8d18-1559a5849f23" providerId="AD" clId="Web-{D7D426A8-6933-4B97-B508-2C53AB2DC234}" dt="2021-11-30T10:52:31.249" v="149" actId="1076"/>
          <ac:picMkLst>
            <pc:docMk/>
            <pc:sldMk cId="1715990" sldId="257"/>
            <ac:picMk id="7" creationId="{D7779090-8409-4DA3-8706-C7A5273DBF1B}"/>
          </ac:picMkLst>
        </pc:picChg>
        <pc:picChg chg="add mod">
          <ac:chgData name="Stefania Claudia Bulete (2106754)" userId="S::2106754@student.uwtsd.ac.uk::cc7a4ae3-e3a1-4591-8d18-1559a5849f23" providerId="AD" clId="Web-{D7D426A8-6933-4B97-B508-2C53AB2DC234}" dt="2021-11-30T11:34:20.651" v="279" actId="1076"/>
          <ac:picMkLst>
            <pc:docMk/>
            <pc:sldMk cId="1715990" sldId="257"/>
            <ac:picMk id="18" creationId="{5F5EC8BB-F3A4-43D6-8200-8A206318657F}"/>
          </ac:picMkLst>
        </pc:picChg>
        <pc:picChg chg="add mod">
          <ac:chgData name="Stefania Claudia Bulete (2106754)" userId="S::2106754@student.uwtsd.ac.uk::cc7a4ae3-e3a1-4591-8d18-1559a5849f23" providerId="AD" clId="Web-{D7D426A8-6933-4B97-B508-2C53AB2DC234}" dt="2021-11-30T11:34:43.745" v="282"/>
          <ac:picMkLst>
            <pc:docMk/>
            <pc:sldMk cId="1715990" sldId="257"/>
            <ac:picMk id="19" creationId="{E543D97D-06B7-4EB9-AA34-F8CB5673DBDA}"/>
          </ac:picMkLst>
        </pc:picChg>
        <pc:picChg chg="add mod">
          <ac:chgData name="Stefania Claudia Bulete (2106754)" userId="S::2106754@student.uwtsd.ac.uk::cc7a4ae3-e3a1-4591-8d18-1559a5849f23" providerId="AD" clId="Web-{D7D426A8-6933-4B97-B508-2C53AB2DC234}" dt="2021-11-30T11:35:04.121" v="285" actId="1076"/>
          <ac:picMkLst>
            <pc:docMk/>
            <pc:sldMk cId="1715990" sldId="257"/>
            <ac:picMk id="20" creationId="{E14B1E8C-E7AE-4CCB-B048-51DA18730A8C}"/>
          </ac:picMkLst>
        </pc:picChg>
        <pc:picChg chg="add mod">
          <ac:chgData name="Stefania Claudia Bulete (2106754)" userId="S::2106754@student.uwtsd.ac.uk::cc7a4ae3-e3a1-4591-8d18-1559a5849f23" providerId="AD" clId="Web-{D7D426A8-6933-4B97-B508-2C53AB2DC234}" dt="2021-11-30T11:35:24.840" v="288" actId="1076"/>
          <ac:picMkLst>
            <pc:docMk/>
            <pc:sldMk cId="1715990" sldId="257"/>
            <ac:picMk id="21" creationId="{40079368-CA22-4460-8854-B0E368CC71EF}"/>
          </ac:picMkLst>
        </pc:picChg>
      </pc:sldChg>
      <pc:sldChg chg="addSp delSp modSp new">
        <pc:chgData name="Stefania Claudia Bulete (2106754)" userId="S::2106754@student.uwtsd.ac.uk::cc7a4ae3-e3a1-4591-8d18-1559a5849f23" providerId="AD" clId="Web-{D7D426A8-6933-4B97-B508-2C53AB2DC234}" dt="2021-11-30T10:54:19.173" v="154"/>
        <pc:sldMkLst>
          <pc:docMk/>
          <pc:sldMk cId="2485962819" sldId="258"/>
        </pc:sldMkLst>
        <pc:spChg chg="del">
          <ac:chgData name="Stefania Claudia Bulete (2106754)" userId="S::2106754@student.uwtsd.ac.uk::cc7a4ae3-e3a1-4591-8d18-1559a5849f23" providerId="AD" clId="Web-{D7D426A8-6933-4B97-B508-2C53AB2DC234}" dt="2021-11-30T10:54:14.267" v="153"/>
          <ac:spMkLst>
            <pc:docMk/>
            <pc:sldMk cId="2485962819" sldId="258"/>
            <ac:spMk id="3" creationId="{6CAD6C72-3EEE-4076-AE95-DB7F18BC7CD2}"/>
          </ac:spMkLst>
        </pc:spChg>
        <pc:spChg chg="add mod">
          <ac:chgData name="Stefania Claudia Bulete (2106754)" userId="S::2106754@student.uwtsd.ac.uk::cc7a4ae3-e3a1-4591-8d18-1559a5849f23" providerId="AD" clId="Web-{D7D426A8-6933-4B97-B508-2C53AB2DC234}" dt="2021-11-30T10:54:19.173" v="154"/>
          <ac:spMkLst>
            <pc:docMk/>
            <pc:sldMk cId="2485962819" sldId="258"/>
            <ac:spMk id="6" creationId="{5A890039-5BCA-4DBE-B7C8-998A7EA75418}"/>
          </ac:spMkLst>
        </pc:spChg>
        <pc:picChg chg="add del mod ord">
          <ac:chgData name="Stefania Claudia Bulete (2106754)" userId="S::2106754@student.uwtsd.ac.uk::cc7a4ae3-e3a1-4591-8d18-1559a5849f23" providerId="AD" clId="Web-{D7D426A8-6933-4B97-B508-2C53AB2DC234}" dt="2021-11-30T10:54:19.173" v="154"/>
          <ac:picMkLst>
            <pc:docMk/>
            <pc:sldMk cId="2485962819" sldId="258"/>
            <ac:picMk id="4" creationId="{9C0FA531-AF78-4E3A-8DFF-82E205F68D7C}"/>
          </ac:picMkLst>
        </pc:picChg>
      </pc:sldChg>
      <pc:sldMasterChg chg="add del addSldLayout delSldLayout">
        <pc:chgData name="Stefania Claudia Bulete (2106754)" userId="S::2106754@student.uwtsd.ac.uk::cc7a4ae3-e3a1-4591-8d18-1559a5849f23" providerId="AD" clId="Web-{D7D426A8-6933-4B97-B508-2C53AB2DC234}" dt="2021-11-30T10:35:27.357" v="111"/>
        <pc:sldMasterMkLst>
          <pc:docMk/>
          <pc:sldMasterMk cId="2460954070" sldId="2147483660"/>
        </pc:sldMasterMkLst>
        <pc:sldLayoutChg chg="add del">
          <pc:chgData name="Stefania Claudia Bulete (2106754)" userId="S::2106754@student.uwtsd.ac.uk::cc7a4ae3-e3a1-4591-8d18-1559a5849f23" providerId="AD" clId="Web-{D7D426A8-6933-4B97-B508-2C53AB2DC234}" dt="2021-11-30T10:35:27.357" v="111"/>
          <pc:sldLayoutMkLst>
            <pc:docMk/>
            <pc:sldMasterMk cId="2460954070" sldId="2147483660"/>
            <pc:sldLayoutMk cId="2385387890" sldId="2147483661"/>
          </pc:sldLayoutMkLst>
        </pc:sldLayoutChg>
        <pc:sldLayoutChg chg="add del">
          <pc:chgData name="Stefania Claudia Bulete (2106754)" userId="S::2106754@student.uwtsd.ac.uk::cc7a4ae3-e3a1-4591-8d18-1559a5849f23" providerId="AD" clId="Web-{D7D426A8-6933-4B97-B508-2C53AB2DC234}" dt="2021-11-30T10:35:27.357" v="111"/>
          <pc:sldLayoutMkLst>
            <pc:docMk/>
            <pc:sldMasterMk cId="2460954070" sldId="2147483660"/>
            <pc:sldLayoutMk cId="949138452" sldId="2147483662"/>
          </pc:sldLayoutMkLst>
        </pc:sldLayoutChg>
        <pc:sldLayoutChg chg="add del">
          <pc:chgData name="Stefania Claudia Bulete (2106754)" userId="S::2106754@student.uwtsd.ac.uk::cc7a4ae3-e3a1-4591-8d18-1559a5849f23" providerId="AD" clId="Web-{D7D426A8-6933-4B97-B508-2C53AB2DC234}" dt="2021-11-30T10:35:27.357" v="111"/>
          <pc:sldLayoutMkLst>
            <pc:docMk/>
            <pc:sldMasterMk cId="2460954070" sldId="2147483660"/>
            <pc:sldLayoutMk cId="2591524520" sldId="2147483663"/>
          </pc:sldLayoutMkLst>
        </pc:sldLayoutChg>
        <pc:sldLayoutChg chg="add del">
          <pc:chgData name="Stefania Claudia Bulete (2106754)" userId="S::2106754@student.uwtsd.ac.uk::cc7a4ae3-e3a1-4591-8d18-1559a5849f23" providerId="AD" clId="Web-{D7D426A8-6933-4B97-B508-2C53AB2DC234}" dt="2021-11-30T10:35:27.357" v="111"/>
          <pc:sldLayoutMkLst>
            <pc:docMk/>
            <pc:sldMasterMk cId="2460954070" sldId="2147483660"/>
            <pc:sldLayoutMk cId="1203092039" sldId="2147483664"/>
          </pc:sldLayoutMkLst>
        </pc:sldLayoutChg>
        <pc:sldLayoutChg chg="add del">
          <pc:chgData name="Stefania Claudia Bulete (2106754)" userId="S::2106754@student.uwtsd.ac.uk::cc7a4ae3-e3a1-4591-8d18-1559a5849f23" providerId="AD" clId="Web-{D7D426A8-6933-4B97-B508-2C53AB2DC234}" dt="2021-11-30T10:35:27.357" v="111"/>
          <pc:sldLayoutMkLst>
            <pc:docMk/>
            <pc:sldMasterMk cId="2460954070" sldId="2147483660"/>
            <pc:sldLayoutMk cId="3733172339" sldId="2147483665"/>
          </pc:sldLayoutMkLst>
        </pc:sldLayoutChg>
        <pc:sldLayoutChg chg="add del">
          <pc:chgData name="Stefania Claudia Bulete (2106754)" userId="S::2106754@student.uwtsd.ac.uk::cc7a4ae3-e3a1-4591-8d18-1559a5849f23" providerId="AD" clId="Web-{D7D426A8-6933-4B97-B508-2C53AB2DC234}" dt="2021-11-30T10:35:27.357" v="111"/>
          <pc:sldLayoutMkLst>
            <pc:docMk/>
            <pc:sldMasterMk cId="2460954070" sldId="2147483660"/>
            <pc:sldLayoutMk cId="3210312558" sldId="2147483666"/>
          </pc:sldLayoutMkLst>
        </pc:sldLayoutChg>
        <pc:sldLayoutChg chg="add del">
          <pc:chgData name="Stefania Claudia Bulete (2106754)" userId="S::2106754@student.uwtsd.ac.uk::cc7a4ae3-e3a1-4591-8d18-1559a5849f23" providerId="AD" clId="Web-{D7D426A8-6933-4B97-B508-2C53AB2DC234}" dt="2021-11-30T10:35:27.357" v="111"/>
          <pc:sldLayoutMkLst>
            <pc:docMk/>
            <pc:sldMasterMk cId="2460954070" sldId="2147483660"/>
            <pc:sldLayoutMk cId="3146388984" sldId="2147483667"/>
          </pc:sldLayoutMkLst>
        </pc:sldLayoutChg>
        <pc:sldLayoutChg chg="add del">
          <pc:chgData name="Stefania Claudia Bulete (2106754)" userId="S::2106754@student.uwtsd.ac.uk::cc7a4ae3-e3a1-4591-8d18-1559a5849f23" providerId="AD" clId="Web-{D7D426A8-6933-4B97-B508-2C53AB2DC234}" dt="2021-11-30T10:35:27.357" v="111"/>
          <pc:sldLayoutMkLst>
            <pc:docMk/>
            <pc:sldMasterMk cId="2460954070" sldId="2147483660"/>
            <pc:sldLayoutMk cId="3171841454" sldId="2147483668"/>
          </pc:sldLayoutMkLst>
        </pc:sldLayoutChg>
        <pc:sldLayoutChg chg="add del">
          <pc:chgData name="Stefania Claudia Bulete (2106754)" userId="S::2106754@student.uwtsd.ac.uk::cc7a4ae3-e3a1-4591-8d18-1559a5849f23" providerId="AD" clId="Web-{D7D426A8-6933-4B97-B508-2C53AB2DC234}" dt="2021-11-30T10:35:27.357" v="111"/>
          <pc:sldLayoutMkLst>
            <pc:docMk/>
            <pc:sldMasterMk cId="2460954070" sldId="2147483660"/>
            <pc:sldLayoutMk cId="1718958274" sldId="2147483669"/>
          </pc:sldLayoutMkLst>
        </pc:sldLayoutChg>
        <pc:sldLayoutChg chg="add del">
          <pc:chgData name="Stefania Claudia Bulete (2106754)" userId="S::2106754@student.uwtsd.ac.uk::cc7a4ae3-e3a1-4591-8d18-1559a5849f23" providerId="AD" clId="Web-{D7D426A8-6933-4B97-B508-2C53AB2DC234}" dt="2021-11-30T10:35:27.357" v="111"/>
          <pc:sldLayoutMkLst>
            <pc:docMk/>
            <pc:sldMasterMk cId="2460954070" sldId="2147483660"/>
            <pc:sldLayoutMk cId="2202905451" sldId="2147483670"/>
          </pc:sldLayoutMkLst>
        </pc:sldLayoutChg>
        <pc:sldLayoutChg chg="add del">
          <pc:chgData name="Stefania Claudia Bulete (2106754)" userId="S::2106754@student.uwtsd.ac.uk::cc7a4ae3-e3a1-4591-8d18-1559a5849f23" providerId="AD" clId="Web-{D7D426A8-6933-4B97-B508-2C53AB2DC234}" dt="2021-11-30T10:35:27.357" v="111"/>
          <pc:sldLayoutMkLst>
            <pc:docMk/>
            <pc:sldMasterMk cId="2460954070" sldId="2147483660"/>
            <pc:sldLayoutMk cId="3479445657" sldId="2147483671"/>
          </pc:sldLayoutMkLst>
        </pc:sldLayoutChg>
      </pc:sldMasterChg>
      <pc:sldMasterChg chg="add del replId addSldLayout delSldLayout">
        <pc:chgData name="Stefania Claudia Bulete (2106754)" userId="S::2106754@student.uwtsd.ac.uk::cc7a4ae3-e3a1-4591-8d18-1559a5849f23" providerId="AD" clId="Web-{D7D426A8-6933-4B97-B508-2C53AB2DC234}" dt="2021-11-30T10:32:37.073" v="104"/>
        <pc:sldMasterMkLst>
          <pc:docMk/>
          <pc:sldMasterMk cId="3427552205" sldId="2147483672"/>
        </pc:sldMasterMkLst>
        <pc:sldLayoutChg chg="add del">
          <pc:chgData name="Stefania Claudia Bulete (2106754)" userId="S::2106754@student.uwtsd.ac.uk::cc7a4ae3-e3a1-4591-8d18-1559a5849f23" providerId="AD" clId="Web-{D7D426A8-6933-4B97-B508-2C53AB2DC234}" dt="2021-11-30T10:32:37.073" v="104"/>
          <pc:sldLayoutMkLst>
            <pc:docMk/>
            <pc:sldMasterMk cId="3427552205" sldId="2147483672"/>
            <pc:sldLayoutMk cId="42587181" sldId="2147483673"/>
          </pc:sldLayoutMkLst>
        </pc:sldLayoutChg>
        <pc:sldLayoutChg chg="add del replId">
          <pc:chgData name="Stefania Claudia Bulete (2106754)" userId="S::2106754@student.uwtsd.ac.uk::cc7a4ae3-e3a1-4591-8d18-1559a5849f23" providerId="AD" clId="Web-{D7D426A8-6933-4B97-B508-2C53AB2DC234}" dt="2021-11-30T10:32:37.073" v="104"/>
          <pc:sldLayoutMkLst>
            <pc:docMk/>
            <pc:sldMasterMk cId="3427552205" sldId="2147483672"/>
            <pc:sldLayoutMk cId="358259262" sldId="2147483674"/>
          </pc:sldLayoutMkLst>
        </pc:sldLayoutChg>
        <pc:sldLayoutChg chg="add del replId">
          <pc:chgData name="Stefania Claudia Bulete (2106754)" userId="S::2106754@student.uwtsd.ac.uk::cc7a4ae3-e3a1-4591-8d18-1559a5849f23" providerId="AD" clId="Web-{D7D426A8-6933-4B97-B508-2C53AB2DC234}" dt="2021-11-30T10:32:37.073" v="104"/>
          <pc:sldLayoutMkLst>
            <pc:docMk/>
            <pc:sldMasterMk cId="3427552205" sldId="2147483672"/>
            <pc:sldLayoutMk cId="2610966705" sldId="2147483675"/>
          </pc:sldLayoutMkLst>
        </pc:sldLayoutChg>
        <pc:sldLayoutChg chg="add del replId">
          <pc:chgData name="Stefania Claudia Bulete (2106754)" userId="S::2106754@student.uwtsd.ac.uk::cc7a4ae3-e3a1-4591-8d18-1559a5849f23" providerId="AD" clId="Web-{D7D426A8-6933-4B97-B508-2C53AB2DC234}" dt="2021-11-30T10:32:37.073" v="104"/>
          <pc:sldLayoutMkLst>
            <pc:docMk/>
            <pc:sldMasterMk cId="3427552205" sldId="2147483672"/>
            <pc:sldLayoutMk cId="22884460" sldId="2147483676"/>
          </pc:sldLayoutMkLst>
        </pc:sldLayoutChg>
        <pc:sldLayoutChg chg="add del replId">
          <pc:chgData name="Stefania Claudia Bulete (2106754)" userId="S::2106754@student.uwtsd.ac.uk::cc7a4ae3-e3a1-4591-8d18-1559a5849f23" providerId="AD" clId="Web-{D7D426A8-6933-4B97-B508-2C53AB2DC234}" dt="2021-11-30T10:32:37.073" v="104"/>
          <pc:sldLayoutMkLst>
            <pc:docMk/>
            <pc:sldMasterMk cId="3427552205" sldId="2147483672"/>
            <pc:sldLayoutMk cId="3958691646" sldId="2147483677"/>
          </pc:sldLayoutMkLst>
        </pc:sldLayoutChg>
        <pc:sldLayoutChg chg="add del replId">
          <pc:chgData name="Stefania Claudia Bulete (2106754)" userId="S::2106754@student.uwtsd.ac.uk::cc7a4ae3-e3a1-4591-8d18-1559a5849f23" providerId="AD" clId="Web-{D7D426A8-6933-4B97-B508-2C53AB2DC234}" dt="2021-11-30T10:32:37.073" v="104"/>
          <pc:sldLayoutMkLst>
            <pc:docMk/>
            <pc:sldMasterMk cId="3427552205" sldId="2147483672"/>
            <pc:sldLayoutMk cId="2524047575" sldId="2147483678"/>
          </pc:sldLayoutMkLst>
        </pc:sldLayoutChg>
        <pc:sldLayoutChg chg="add del replId">
          <pc:chgData name="Stefania Claudia Bulete (2106754)" userId="S::2106754@student.uwtsd.ac.uk::cc7a4ae3-e3a1-4591-8d18-1559a5849f23" providerId="AD" clId="Web-{D7D426A8-6933-4B97-B508-2C53AB2DC234}" dt="2021-11-30T10:32:37.073" v="104"/>
          <pc:sldLayoutMkLst>
            <pc:docMk/>
            <pc:sldMasterMk cId="3427552205" sldId="2147483672"/>
            <pc:sldLayoutMk cId="3175521454" sldId="2147483679"/>
          </pc:sldLayoutMkLst>
        </pc:sldLayoutChg>
        <pc:sldLayoutChg chg="add del replId">
          <pc:chgData name="Stefania Claudia Bulete (2106754)" userId="S::2106754@student.uwtsd.ac.uk::cc7a4ae3-e3a1-4591-8d18-1559a5849f23" providerId="AD" clId="Web-{D7D426A8-6933-4B97-B508-2C53AB2DC234}" dt="2021-11-30T10:32:37.073" v="104"/>
          <pc:sldLayoutMkLst>
            <pc:docMk/>
            <pc:sldMasterMk cId="3427552205" sldId="2147483672"/>
            <pc:sldLayoutMk cId="14125206" sldId="2147483680"/>
          </pc:sldLayoutMkLst>
        </pc:sldLayoutChg>
        <pc:sldLayoutChg chg="add del replId">
          <pc:chgData name="Stefania Claudia Bulete (2106754)" userId="S::2106754@student.uwtsd.ac.uk::cc7a4ae3-e3a1-4591-8d18-1559a5849f23" providerId="AD" clId="Web-{D7D426A8-6933-4B97-B508-2C53AB2DC234}" dt="2021-11-30T10:32:37.073" v="104"/>
          <pc:sldLayoutMkLst>
            <pc:docMk/>
            <pc:sldMasterMk cId="3427552205" sldId="2147483672"/>
            <pc:sldLayoutMk cId="176098676" sldId="2147483681"/>
          </pc:sldLayoutMkLst>
        </pc:sldLayoutChg>
        <pc:sldLayoutChg chg="add del replId">
          <pc:chgData name="Stefania Claudia Bulete (2106754)" userId="S::2106754@student.uwtsd.ac.uk::cc7a4ae3-e3a1-4591-8d18-1559a5849f23" providerId="AD" clId="Web-{D7D426A8-6933-4B97-B508-2C53AB2DC234}" dt="2021-11-30T10:32:37.073" v="104"/>
          <pc:sldLayoutMkLst>
            <pc:docMk/>
            <pc:sldMasterMk cId="3427552205" sldId="2147483672"/>
            <pc:sldLayoutMk cId="2655296633" sldId="2147483682"/>
          </pc:sldLayoutMkLst>
        </pc:sldLayoutChg>
        <pc:sldLayoutChg chg="add del replId">
          <pc:chgData name="Stefania Claudia Bulete (2106754)" userId="S::2106754@student.uwtsd.ac.uk::cc7a4ae3-e3a1-4591-8d18-1559a5849f23" providerId="AD" clId="Web-{D7D426A8-6933-4B97-B508-2C53AB2DC234}" dt="2021-11-30T10:32:37.073" v="104"/>
          <pc:sldLayoutMkLst>
            <pc:docMk/>
            <pc:sldMasterMk cId="3427552205" sldId="2147483672"/>
            <pc:sldLayoutMk cId="573574396" sldId="2147483683"/>
          </pc:sldLayoutMkLst>
        </pc:sldLayoutChg>
      </pc:sldMasterChg>
      <pc:sldMasterChg chg="add del addSldLayout delSldLayout">
        <pc:chgData name="Stefania Claudia Bulete (2106754)" userId="S::2106754@student.uwtsd.ac.uk::cc7a4ae3-e3a1-4591-8d18-1559a5849f23" providerId="AD" clId="Web-{D7D426A8-6933-4B97-B508-2C53AB2DC234}" dt="2021-11-30T10:35:27.310" v="110"/>
        <pc:sldMasterMkLst>
          <pc:docMk/>
          <pc:sldMasterMk cId="4018597844" sldId="2147483685"/>
        </pc:sldMasterMkLst>
        <pc:sldLayoutChg chg="add del">
          <pc:chgData name="Stefania Claudia Bulete (2106754)" userId="S::2106754@student.uwtsd.ac.uk::cc7a4ae3-e3a1-4591-8d18-1559a5849f23" providerId="AD" clId="Web-{D7D426A8-6933-4B97-B508-2C53AB2DC234}" dt="2021-11-30T10:35:27.310" v="110"/>
          <pc:sldLayoutMkLst>
            <pc:docMk/>
            <pc:sldMasterMk cId="4018597844" sldId="2147483685"/>
            <pc:sldLayoutMk cId="3904097634" sldId="2147483674"/>
          </pc:sldLayoutMkLst>
        </pc:sldLayoutChg>
        <pc:sldLayoutChg chg="add del">
          <pc:chgData name="Stefania Claudia Bulete (2106754)" userId="S::2106754@student.uwtsd.ac.uk::cc7a4ae3-e3a1-4591-8d18-1559a5849f23" providerId="AD" clId="Web-{D7D426A8-6933-4B97-B508-2C53AB2DC234}" dt="2021-11-30T10:35:27.310" v="110"/>
          <pc:sldLayoutMkLst>
            <pc:docMk/>
            <pc:sldMasterMk cId="4018597844" sldId="2147483685"/>
            <pc:sldLayoutMk cId="4195665498" sldId="2147483675"/>
          </pc:sldLayoutMkLst>
        </pc:sldLayoutChg>
        <pc:sldLayoutChg chg="add del">
          <pc:chgData name="Stefania Claudia Bulete (2106754)" userId="S::2106754@student.uwtsd.ac.uk::cc7a4ae3-e3a1-4591-8d18-1559a5849f23" providerId="AD" clId="Web-{D7D426A8-6933-4B97-B508-2C53AB2DC234}" dt="2021-11-30T10:35:27.310" v="110"/>
          <pc:sldLayoutMkLst>
            <pc:docMk/>
            <pc:sldMasterMk cId="4018597844" sldId="2147483685"/>
            <pc:sldLayoutMk cId="834517043" sldId="2147483676"/>
          </pc:sldLayoutMkLst>
        </pc:sldLayoutChg>
        <pc:sldLayoutChg chg="add del">
          <pc:chgData name="Stefania Claudia Bulete (2106754)" userId="S::2106754@student.uwtsd.ac.uk::cc7a4ae3-e3a1-4591-8d18-1559a5849f23" providerId="AD" clId="Web-{D7D426A8-6933-4B97-B508-2C53AB2DC234}" dt="2021-11-30T10:35:27.310" v="110"/>
          <pc:sldLayoutMkLst>
            <pc:docMk/>
            <pc:sldMasterMk cId="4018597844" sldId="2147483685"/>
            <pc:sldLayoutMk cId="2998807777" sldId="2147483677"/>
          </pc:sldLayoutMkLst>
        </pc:sldLayoutChg>
        <pc:sldLayoutChg chg="add del">
          <pc:chgData name="Stefania Claudia Bulete (2106754)" userId="S::2106754@student.uwtsd.ac.uk::cc7a4ae3-e3a1-4591-8d18-1559a5849f23" providerId="AD" clId="Web-{D7D426A8-6933-4B97-B508-2C53AB2DC234}" dt="2021-11-30T10:35:27.310" v="110"/>
          <pc:sldLayoutMkLst>
            <pc:docMk/>
            <pc:sldMasterMk cId="4018597844" sldId="2147483685"/>
            <pc:sldLayoutMk cId="3338854235" sldId="2147483678"/>
          </pc:sldLayoutMkLst>
        </pc:sldLayoutChg>
        <pc:sldLayoutChg chg="add del">
          <pc:chgData name="Stefania Claudia Bulete (2106754)" userId="S::2106754@student.uwtsd.ac.uk::cc7a4ae3-e3a1-4591-8d18-1559a5849f23" providerId="AD" clId="Web-{D7D426A8-6933-4B97-B508-2C53AB2DC234}" dt="2021-11-30T10:35:27.310" v="110"/>
          <pc:sldLayoutMkLst>
            <pc:docMk/>
            <pc:sldMasterMk cId="4018597844" sldId="2147483685"/>
            <pc:sldLayoutMk cId="3732270561" sldId="2147483679"/>
          </pc:sldLayoutMkLst>
        </pc:sldLayoutChg>
        <pc:sldLayoutChg chg="add del">
          <pc:chgData name="Stefania Claudia Bulete (2106754)" userId="S::2106754@student.uwtsd.ac.uk::cc7a4ae3-e3a1-4591-8d18-1559a5849f23" providerId="AD" clId="Web-{D7D426A8-6933-4B97-B508-2C53AB2DC234}" dt="2021-11-30T10:35:27.310" v="110"/>
          <pc:sldLayoutMkLst>
            <pc:docMk/>
            <pc:sldMasterMk cId="4018597844" sldId="2147483685"/>
            <pc:sldLayoutMk cId="2251191269" sldId="2147483680"/>
          </pc:sldLayoutMkLst>
        </pc:sldLayoutChg>
        <pc:sldLayoutChg chg="add del">
          <pc:chgData name="Stefania Claudia Bulete (2106754)" userId="S::2106754@student.uwtsd.ac.uk::cc7a4ae3-e3a1-4591-8d18-1559a5849f23" providerId="AD" clId="Web-{D7D426A8-6933-4B97-B508-2C53AB2DC234}" dt="2021-11-30T10:35:27.310" v="110"/>
          <pc:sldLayoutMkLst>
            <pc:docMk/>
            <pc:sldMasterMk cId="4018597844" sldId="2147483685"/>
            <pc:sldLayoutMk cId="4125893716" sldId="2147483681"/>
          </pc:sldLayoutMkLst>
        </pc:sldLayoutChg>
        <pc:sldLayoutChg chg="add del">
          <pc:chgData name="Stefania Claudia Bulete (2106754)" userId="S::2106754@student.uwtsd.ac.uk::cc7a4ae3-e3a1-4591-8d18-1559a5849f23" providerId="AD" clId="Web-{D7D426A8-6933-4B97-B508-2C53AB2DC234}" dt="2021-11-30T10:35:27.310" v="110"/>
          <pc:sldLayoutMkLst>
            <pc:docMk/>
            <pc:sldMasterMk cId="4018597844" sldId="2147483685"/>
            <pc:sldLayoutMk cId="1620523355" sldId="2147483682"/>
          </pc:sldLayoutMkLst>
        </pc:sldLayoutChg>
        <pc:sldLayoutChg chg="add del">
          <pc:chgData name="Stefania Claudia Bulete (2106754)" userId="S::2106754@student.uwtsd.ac.uk::cc7a4ae3-e3a1-4591-8d18-1559a5849f23" providerId="AD" clId="Web-{D7D426A8-6933-4B97-B508-2C53AB2DC234}" dt="2021-11-30T10:35:27.310" v="110"/>
          <pc:sldLayoutMkLst>
            <pc:docMk/>
            <pc:sldMasterMk cId="4018597844" sldId="2147483685"/>
            <pc:sldLayoutMk cId="2220444357" sldId="2147483683"/>
          </pc:sldLayoutMkLst>
        </pc:sldLayoutChg>
        <pc:sldLayoutChg chg="add del">
          <pc:chgData name="Stefania Claudia Bulete (2106754)" userId="S::2106754@student.uwtsd.ac.uk::cc7a4ae3-e3a1-4591-8d18-1559a5849f23" providerId="AD" clId="Web-{D7D426A8-6933-4B97-B508-2C53AB2DC234}" dt="2021-11-30T10:35:27.310" v="110"/>
          <pc:sldLayoutMkLst>
            <pc:docMk/>
            <pc:sldMasterMk cId="4018597844" sldId="2147483685"/>
            <pc:sldLayoutMk cId="623721452" sldId="2147483684"/>
          </pc:sldLayoutMkLst>
        </pc:sldLayoutChg>
      </pc:sldMasterChg>
      <pc:sldMasterChg chg="add del addSldLayout delSldLayout">
        <pc:chgData name="Stefania Claudia Bulete (2106754)" userId="S::2106754@student.uwtsd.ac.uk::cc7a4ae3-e3a1-4591-8d18-1559a5849f23" providerId="AD" clId="Web-{D7D426A8-6933-4B97-B508-2C53AB2DC234}" dt="2021-11-30T10:35:16.138" v="106"/>
        <pc:sldMasterMkLst>
          <pc:docMk/>
          <pc:sldMasterMk cId="3274286242" sldId="2147483737"/>
        </pc:sldMasterMkLst>
        <pc:sldLayoutChg chg="add del">
          <pc:chgData name="Stefania Claudia Bulete (2106754)" userId="S::2106754@student.uwtsd.ac.uk::cc7a4ae3-e3a1-4591-8d18-1559a5849f23" providerId="AD" clId="Web-{D7D426A8-6933-4B97-B508-2C53AB2DC234}" dt="2021-11-30T10:35:16.138" v="106"/>
          <pc:sldLayoutMkLst>
            <pc:docMk/>
            <pc:sldMasterMk cId="3274286242" sldId="2147483737"/>
            <pc:sldLayoutMk cId="1449421190" sldId="2147483726"/>
          </pc:sldLayoutMkLst>
        </pc:sldLayoutChg>
        <pc:sldLayoutChg chg="add del">
          <pc:chgData name="Stefania Claudia Bulete (2106754)" userId="S::2106754@student.uwtsd.ac.uk::cc7a4ae3-e3a1-4591-8d18-1559a5849f23" providerId="AD" clId="Web-{D7D426A8-6933-4B97-B508-2C53AB2DC234}" dt="2021-11-30T10:35:16.138" v="106"/>
          <pc:sldLayoutMkLst>
            <pc:docMk/>
            <pc:sldMasterMk cId="3274286242" sldId="2147483737"/>
            <pc:sldLayoutMk cId="4003215403" sldId="2147483727"/>
          </pc:sldLayoutMkLst>
        </pc:sldLayoutChg>
        <pc:sldLayoutChg chg="add del">
          <pc:chgData name="Stefania Claudia Bulete (2106754)" userId="S::2106754@student.uwtsd.ac.uk::cc7a4ae3-e3a1-4591-8d18-1559a5849f23" providerId="AD" clId="Web-{D7D426A8-6933-4B97-B508-2C53AB2DC234}" dt="2021-11-30T10:35:16.138" v="106"/>
          <pc:sldLayoutMkLst>
            <pc:docMk/>
            <pc:sldMasterMk cId="3274286242" sldId="2147483737"/>
            <pc:sldLayoutMk cId="2562718355" sldId="2147483728"/>
          </pc:sldLayoutMkLst>
        </pc:sldLayoutChg>
        <pc:sldLayoutChg chg="add del">
          <pc:chgData name="Stefania Claudia Bulete (2106754)" userId="S::2106754@student.uwtsd.ac.uk::cc7a4ae3-e3a1-4591-8d18-1559a5849f23" providerId="AD" clId="Web-{D7D426A8-6933-4B97-B508-2C53AB2DC234}" dt="2021-11-30T10:35:16.138" v="106"/>
          <pc:sldLayoutMkLst>
            <pc:docMk/>
            <pc:sldMasterMk cId="3274286242" sldId="2147483737"/>
            <pc:sldLayoutMk cId="953217447" sldId="2147483729"/>
          </pc:sldLayoutMkLst>
        </pc:sldLayoutChg>
        <pc:sldLayoutChg chg="add del">
          <pc:chgData name="Stefania Claudia Bulete (2106754)" userId="S::2106754@student.uwtsd.ac.uk::cc7a4ae3-e3a1-4591-8d18-1559a5849f23" providerId="AD" clId="Web-{D7D426A8-6933-4B97-B508-2C53AB2DC234}" dt="2021-11-30T10:35:16.138" v="106"/>
          <pc:sldLayoutMkLst>
            <pc:docMk/>
            <pc:sldMasterMk cId="3274286242" sldId="2147483737"/>
            <pc:sldLayoutMk cId="2730170426" sldId="2147483730"/>
          </pc:sldLayoutMkLst>
        </pc:sldLayoutChg>
        <pc:sldLayoutChg chg="add del">
          <pc:chgData name="Stefania Claudia Bulete (2106754)" userId="S::2106754@student.uwtsd.ac.uk::cc7a4ae3-e3a1-4591-8d18-1559a5849f23" providerId="AD" clId="Web-{D7D426A8-6933-4B97-B508-2C53AB2DC234}" dt="2021-11-30T10:35:16.138" v="106"/>
          <pc:sldLayoutMkLst>
            <pc:docMk/>
            <pc:sldMasterMk cId="3274286242" sldId="2147483737"/>
            <pc:sldLayoutMk cId="2165976932" sldId="2147483731"/>
          </pc:sldLayoutMkLst>
        </pc:sldLayoutChg>
        <pc:sldLayoutChg chg="add del">
          <pc:chgData name="Stefania Claudia Bulete (2106754)" userId="S::2106754@student.uwtsd.ac.uk::cc7a4ae3-e3a1-4591-8d18-1559a5849f23" providerId="AD" clId="Web-{D7D426A8-6933-4B97-B508-2C53AB2DC234}" dt="2021-11-30T10:35:16.138" v="106"/>
          <pc:sldLayoutMkLst>
            <pc:docMk/>
            <pc:sldMasterMk cId="3274286242" sldId="2147483737"/>
            <pc:sldLayoutMk cId="3866968576" sldId="2147483732"/>
          </pc:sldLayoutMkLst>
        </pc:sldLayoutChg>
        <pc:sldLayoutChg chg="add del">
          <pc:chgData name="Stefania Claudia Bulete (2106754)" userId="S::2106754@student.uwtsd.ac.uk::cc7a4ae3-e3a1-4591-8d18-1559a5849f23" providerId="AD" clId="Web-{D7D426A8-6933-4B97-B508-2C53AB2DC234}" dt="2021-11-30T10:35:16.138" v="106"/>
          <pc:sldLayoutMkLst>
            <pc:docMk/>
            <pc:sldMasterMk cId="3274286242" sldId="2147483737"/>
            <pc:sldLayoutMk cId="1550965610" sldId="2147483733"/>
          </pc:sldLayoutMkLst>
        </pc:sldLayoutChg>
        <pc:sldLayoutChg chg="add del">
          <pc:chgData name="Stefania Claudia Bulete (2106754)" userId="S::2106754@student.uwtsd.ac.uk::cc7a4ae3-e3a1-4591-8d18-1559a5849f23" providerId="AD" clId="Web-{D7D426A8-6933-4B97-B508-2C53AB2DC234}" dt="2021-11-30T10:35:16.138" v="106"/>
          <pc:sldLayoutMkLst>
            <pc:docMk/>
            <pc:sldMasterMk cId="3274286242" sldId="2147483737"/>
            <pc:sldLayoutMk cId="3322650257" sldId="2147483734"/>
          </pc:sldLayoutMkLst>
        </pc:sldLayoutChg>
        <pc:sldLayoutChg chg="add del">
          <pc:chgData name="Stefania Claudia Bulete (2106754)" userId="S::2106754@student.uwtsd.ac.uk::cc7a4ae3-e3a1-4591-8d18-1559a5849f23" providerId="AD" clId="Web-{D7D426A8-6933-4B97-B508-2C53AB2DC234}" dt="2021-11-30T10:35:16.138" v="106"/>
          <pc:sldLayoutMkLst>
            <pc:docMk/>
            <pc:sldMasterMk cId="3274286242" sldId="2147483737"/>
            <pc:sldLayoutMk cId="4290252273" sldId="2147483735"/>
          </pc:sldLayoutMkLst>
        </pc:sldLayoutChg>
        <pc:sldLayoutChg chg="add del">
          <pc:chgData name="Stefania Claudia Bulete (2106754)" userId="S::2106754@student.uwtsd.ac.uk::cc7a4ae3-e3a1-4591-8d18-1559a5849f23" providerId="AD" clId="Web-{D7D426A8-6933-4B97-B508-2C53AB2DC234}" dt="2021-11-30T10:35:16.138" v="106"/>
          <pc:sldLayoutMkLst>
            <pc:docMk/>
            <pc:sldMasterMk cId="3274286242" sldId="2147483737"/>
            <pc:sldLayoutMk cId="111925660" sldId="2147483736"/>
          </pc:sldLayoutMkLst>
        </pc:sldLayoutChg>
      </pc:sldMasterChg>
      <pc:sldMasterChg chg="add del addSldLayout delSldLayout">
        <pc:chgData name="Stefania Claudia Bulete (2106754)" userId="S::2106754@student.uwtsd.ac.uk::cc7a4ae3-e3a1-4591-8d18-1559a5849f23" providerId="AD" clId="Web-{D7D426A8-6933-4B97-B508-2C53AB2DC234}" dt="2021-11-30T10:36:39.108" v="118"/>
        <pc:sldMasterMkLst>
          <pc:docMk/>
          <pc:sldMasterMk cId="2668474468" sldId="2147483750"/>
        </pc:sldMasterMkLst>
        <pc:sldLayoutChg chg="add del">
          <pc:chgData name="Stefania Claudia Bulete (2106754)" userId="S::2106754@student.uwtsd.ac.uk::cc7a4ae3-e3a1-4591-8d18-1559a5849f23" providerId="AD" clId="Web-{D7D426A8-6933-4B97-B508-2C53AB2DC234}" dt="2021-11-30T10:36:39.108" v="118"/>
          <pc:sldLayoutMkLst>
            <pc:docMk/>
            <pc:sldMasterMk cId="2668474468" sldId="2147483750"/>
            <pc:sldLayoutMk cId="2919488123" sldId="2147483739"/>
          </pc:sldLayoutMkLst>
        </pc:sldLayoutChg>
        <pc:sldLayoutChg chg="add del">
          <pc:chgData name="Stefania Claudia Bulete (2106754)" userId="S::2106754@student.uwtsd.ac.uk::cc7a4ae3-e3a1-4591-8d18-1559a5849f23" providerId="AD" clId="Web-{D7D426A8-6933-4B97-B508-2C53AB2DC234}" dt="2021-11-30T10:36:39.108" v="118"/>
          <pc:sldLayoutMkLst>
            <pc:docMk/>
            <pc:sldMasterMk cId="2668474468" sldId="2147483750"/>
            <pc:sldLayoutMk cId="3304777439" sldId="2147483740"/>
          </pc:sldLayoutMkLst>
        </pc:sldLayoutChg>
        <pc:sldLayoutChg chg="add del">
          <pc:chgData name="Stefania Claudia Bulete (2106754)" userId="S::2106754@student.uwtsd.ac.uk::cc7a4ae3-e3a1-4591-8d18-1559a5849f23" providerId="AD" clId="Web-{D7D426A8-6933-4B97-B508-2C53AB2DC234}" dt="2021-11-30T10:36:39.108" v="118"/>
          <pc:sldLayoutMkLst>
            <pc:docMk/>
            <pc:sldMasterMk cId="2668474468" sldId="2147483750"/>
            <pc:sldLayoutMk cId="2090213973" sldId="2147483741"/>
          </pc:sldLayoutMkLst>
        </pc:sldLayoutChg>
        <pc:sldLayoutChg chg="add del">
          <pc:chgData name="Stefania Claudia Bulete (2106754)" userId="S::2106754@student.uwtsd.ac.uk::cc7a4ae3-e3a1-4591-8d18-1559a5849f23" providerId="AD" clId="Web-{D7D426A8-6933-4B97-B508-2C53AB2DC234}" dt="2021-11-30T10:36:39.108" v="118"/>
          <pc:sldLayoutMkLst>
            <pc:docMk/>
            <pc:sldMasterMk cId="2668474468" sldId="2147483750"/>
            <pc:sldLayoutMk cId="3312091078" sldId="2147483742"/>
          </pc:sldLayoutMkLst>
        </pc:sldLayoutChg>
        <pc:sldLayoutChg chg="add del">
          <pc:chgData name="Stefania Claudia Bulete (2106754)" userId="S::2106754@student.uwtsd.ac.uk::cc7a4ae3-e3a1-4591-8d18-1559a5849f23" providerId="AD" clId="Web-{D7D426A8-6933-4B97-B508-2C53AB2DC234}" dt="2021-11-30T10:36:39.108" v="118"/>
          <pc:sldLayoutMkLst>
            <pc:docMk/>
            <pc:sldMasterMk cId="2668474468" sldId="2147483750"/>
            <pc:sldLayoutMk cId="3878112279" sldId="2147483743"/>
          </pc:sldLayoutMkLst>
        </pc:sldLayoutChg>
        <pc:sldLayoutChg chg="add del">
          <pc:chgData name="Stefania Claudia Bulete (2106754)" userId="S::2106754@student.uwtsd.ac.uk::cc7a4ae3-e3a1-4591-8d18-1559a5849f23" providerId="AD" clId="Web-{D7D426A8-6933-4B97-B508-2C53AB2DC234}" dt="2021-11-30T10:36:39.108" v="118"/>
          <pc:sldLayoutMkLst>
            <pc:docMk/>
            <pc:sldMasterMk cId="2668474468" sldId="2147483750"/>
            <pc:sldLayoutMk cId="517549954" sldId="2147483744"/>
          </pc:sldLayoutMkLst>
        </pc:sldLayoutChg>
        <pc:sldLayoutChg chg="add del">
          <pc:chgData name="Stefania Claudia Bulete (2106754)" userId="S::2106754@student.uwtsd.ac.uk::cc7a4ae3-e3a1-4591-8d18-1559a5849f23" providerId="AD" clId="Web-{D7D426A8-6933-4B97-B508-2C53AB2DC234}" dt="2021-11-30T10:36:39.108" v="118"/>
          <pc:sldLayoutMkLst>
            <pc:docMk/>
            <pc:sldMasterMk cId="2668474468" sldId="2147483750"/>
            <pc:sldLayoutMk cId="1458784722" sldId="2147483745"/>
          </pc:sldLayoutMkLst>
        </pc:sldLayoutChg>
        <pc:sldLayoutChg chg="add del">
          <pc:chgData name="Stefania Claudia Bulete (2106754)" userId="S::2106754@student.uwtsd.ac.uk::cc7a4ae3-e3a1-4591-8d18-1559a5849f23" providerId="AD" clId="Web-{D7D426A8-6933-4B97-B508-2C53AB2DC234}" dt="2021-11-30T10:36:39.108" v="118"/>
          <pc:sldLayoutMkLst>
            <pc:docMk/>
            <pc:sldMasterMk cId="2668474468" sldId="2147483750"/>
            <pc:sldLayoutMk cId="1075658163" sldId="2147483746"/>
          </pc:sldLayoutMkLst>
        </pc:sldLayoutChg>
        <pc:sldLayoutChg chg="add del">
          <pc:chgData name="Stefania Claudia Bulete (2106754)" userId="S::2106754@student.uwtsd.ac.uk::cc7a4ae3-e3a1-4591-8d18-1559a5849f23" providerId="AD" clId="Web-{D7D426A8-6933-4B97-B508-2C53AB2DC234}" dt="2021-11-30T10:36:39.108" v="118"/>
          <pc:sldLayoutMkLst>
            <pc:docMk/>
            <pc:sldMasterMk cId="2668474468" sldId="2147483750"/>
            <pc:sldLayoutMk cId="3384752846" sldId="2147483747"/>
          </pc:sldLayoutMkLst>
        </pc:sldLayoutChg>
        <pc:sldLayoutChg chg="add del">
          <pc:chgData name="Stefania Claudia Bulete (2106754)" userId="S::2106754@student.uwtsd.ac.uk::cc7a4ae3-e3a1-4591-8d18-1559a5849f23" providerId="AD" clId="Web-{D7D426A8-6933-4B97-B508-2C53AB2DC234}" dt="2021-11-30T10:36:39.108" v="118"/>
          <pc:sldLayoutMkLst>
            <pc:docMk/>
            <pc:sldMasterMk cId="2668474468" sldId="2147483750"/>
            <pc:sldLayoutMk cId="3934465531" sldId="2147483748"/>
          </pc:sldLayoutMkLst>
        </pc:sldLayoutChg>
        <pc:sldLayoutChg chg="add del">
          <pc:chgData name="Stefania Claudia Bulete (2106754)" userId="S::2106754@student.uwtsd.ac.uk::cc7a4ae3-e3a1-4591-8d18-1559a5849f23" providerId="AD" clId="Web-{D7D426A8-6933-4B97-B508-2C53AB2DC234}" dt="2021-11-30T10:36:39.108" v="118"/>
          <pc:sldLayoutMkLst>
            <pc:docMk/>
            <pc:sldMasterMk cId="2668474468" sldId="2147483750"/>
            <pc:sldLayoutMk cId="3548530518" sldId="2147483749"/>
          </pc:sldLayoutMkLst>
        </pc:sldLayoutChg>
      </pc:sldMasterChg>
      <pc:sldMasterChg chg="add del addSldLayout delSldLayout">
        <pc:chgData name="Stefania Claudia Bulete (2106754)" userId="S::2106754@student.uwtsd.ac.uk::cc7a4ae3-e3a1-4591-8d18-1559a5849f23" providerId="AD" clId="Web-{D7D426A8-6933-4B97-B508-2C53AB2DC234}" dt="2021-11-30T10:32:19.620" v="100"/>
        <pc:sldMasterMkLst>
          <pc:docMk/>
          <pc:sldMasterMk cId="3716825878" sldId="2147483750"/>
        </pc:sldMasterMkLst>
        <pc:sldLayoutChg chg="add del">
          <pc:chgData name="Stefania Claudia Bulete (2106754)" userId="S::2106754@student.uwtsd.ac.uk::cc7a4ae3-e3a1-4591-8d18-1559a5849f23" providerId="AD" clId="Web-{D7D426A8-6933-4B97-B508-2C53AB2DC234}" dt="2021-11-30T10:32:19.620" v="100"/>
          <pc:sldLayoutMkLst>
            <pc:docMk/>
            <pc:sldMasterMk cId="3716825878" sldId="2147483750"/>
            <pc:sldLayoutMk cId="1063941714" sldId="2147483739"/>
          </pc:sldLayoutMkLst>
        </pc:sldLayoutChg>
        <pc:sldLayoutChg chg="add del">
          <pc:chgData name="Stefania Claudia Bulete (2106754)" userId="S::2106754@student.uwtsd.ac.uk::cc7a4ae3-e3a1-4591-8d18-1559a5849f23" providerId="AD" clId="Web-{D7D426A8-6933-4B97-B508-2C53AB2DC234}" dt="2021-11-30T10:32:19.620" v="100"/>
          <pc:sldLayoutMkLst>
            <pc:docMk/>
            <pc:sldMasterMk cId="3716825878" sldId="2147483750"/>
            <pc:sldLayoutMk cId="3320401365" sldId="2147483740"/>
          </pc:sldLayoutMkLst>
        </pc:sldLayoutChg>
        <pc:sldLayoutChg chg="add del">
          <pc:chgData name="Stefania Claudia Bulete (2106754)" userId="S::2106754@student.uwtsd.ac.uk::cc7a4ae3-e3a1-4591-8d18-1559a5849f23" providerId="AD" clId="Web-{D7D426A8-6933-4B97-B508-2C53AB2DC234}" dt="2021-11-30T10:32:19.620" v="100"/>
          <pc:sldLayoutMkLst>
            <pc:docMk/>
            <pc:sldMasterMk cId="3716825878" sldId="2147483750"/>
            <pc:sldLayoutMk cId="638743409" sldId="2147483741"/>
          </pc:sldLayoutMkLst>
        </pc:sldLayoutChg>
        <pc:sldLayoutChg chg="add del">
          <pc:chgData name="Stefania Claudia Bulete (2106754)" userId="S::2106754@student.uwtsd.ac.uk::cc7a4ae3-e3a1-4591-8d18-1559a5849f23" providerId="AD" clId="Web-{D7D426A8-6933-4B97-B508-2C53AB2DC234}" dt="2021-11-30T10:32:19.620" v="100"/>
          <pc:sldLayoutMkLst>
            <pc:docMk/>
            <pc:sldMasterMk cId="3716825878" sldId="2147483750"/>
            <pc:sldLayoutMk cId="4051196451" sldId="2147483742"/>
          </pc:sldLayoutMkLst>
        </pc:sldLayoutChg>
        <pc:sldLayoutChg chg="add del">
          <pc:chgData name="Stefania Claudia Bulete (2106754)" userId="S::2106754@student.uwtsd.ac.uk::cc7a4ae3-e3a1-4591-8d18-1559a5849f23" providerId="AD" clId="Web-{D7D426A8-6933-4B97-B508-2C53AB2DC234}" dt="2021-11-30T10:32:19.620" v="100"/>
          <pc:sldLayoutMkLst>
            <pc:docMk/>
            <pc:sldMasterMk cId="3716825878" sldId="2147483750"/>
            <pc:sldLayoutMk cId="3368160214" sldId="2147483743"/>
          </pc:sldLayoutMkLst>
        </pc:sldLayoutChg>
        <pc:sldLayoutChg chg="add del">
          <pc:chgData name="Stefania Claudia Bulete (2106754)" userId="S::2106754@student.uwtsd.ac.uk::cc7a4ae3-e3a1-4591-8d18-1559a5849f23" providerId="AD" clId="Web-{D7D426A8-6933-4B97-B508-2C53AB2DC234}" dt="2021-11-30T10:32:19.620" v="100"/>
          <pc:sldLayoutMkLst>
            <pc:docMk/>
            <pc:sldMasterMk cId="3716825878" sldId="2147483750"/>
            <pc:sldLayoutMk cId="319539912" sldId="2147483744"/>
          </pc:sldLayoutMkLst>
        </pc:sldLayoutChg>
        <pc:sldLayoutChg chg="add del">
          <pc:chgData name="Stefania Claudia Bulete (2106754)" userId="S::2106754@student.uwtsd.ac.uk::cc7a4ae3-e3a1-4591-8d18-1559a5849f23" providerId="AD" clId="Web-{D7D426A8-6933-4B97-B508-2C53AB2DC234}" dt="2021-11-30T10:32:19.620" v="100"/>
          <pc:sldLayoutMkLst>
            <pc:docMk/>
            <pc:sldMasterMk cId="3716825878" sldId="2147483750"/>
            <pc:sldLayoutMk cId="852178134" sldId="2147483745"/>
          </pc:sldLayoutMkLst>
        </pc:sldLayoutChg>
        <pc:sldLayoutChg chg="add del">
          <pc:chgData name="Stefania Claudia Bulete (2106754)" userId="S::2106754@student.uwtsd.ac.uk::cc7a4ae3-e3a1-4591-8d18-1559a5849f23" providerId="AD" clId="Web-{D7D426A8-6933-4B97-B508-2C53AB2DC234}" dt="2021-11-30T10:32:19.620" v="100"/>
          <pc:sldLayoutMkLst>
            <pc:docMk/>
            <pc:sldMasterMk cId="3716825878" sldId="2147483750"/>
            <pc:sldLayoutMk cId="2781467581" sldId="2147483746"/>
          </pc:sldLayoutMkLst>
        </pc:sldLayoutChg>
        <pc:sldLayoutChg chg="add del">
          <pc:chgData name="Stefania Claudia Bulete (2106754)" userId="S::2106754@student.uwtsd.ac.uk::cc7a4ae3-e3a1-4591-8d18-1559a5849f23" providerId="AD" clId="Web-{D7D426A8-6933-4B97-B508-2C53AB2DC234}" dt="2021-11-30T10:32:19.620" v="100"/>
          <pc:sldLayoutMkLst>
            <pc:docMk/>
            <pc:sldMasterMk cId="3716825878" sldId="2147483750"/>
            <pc:sldLayoutMk cId="3894565627" sldId="2147483747"/>
          </pc:sldLayoutMkLst>
        </pc:sldLayoutChg>
        <pc:sldLayoutChg chg="add del">
          <pc:chgData name="Stefania Claudia Bulete (2106754)" userId="S::2106754@student.uwtsd.ac.uk::cc7a4ae3-e3a1-4591-8d18-1559a5849f23" providerId="AD" clId="Web-{D7D426A8-6933-4B97-B508-2C53AB2DC234}" dt="2021-11-30T10:32:19.620" v="100"/>
          <pc:sldLayoutMkLst>
            <pc:docMk/>
            <pc:sldMasterMk cId="3716825878" sldId="2147483750"/>
            <pc:sldLayoutMk cId="1564894549" sldId="2147483748"/>
          </pc:sldLayoutMkLst>
        </pc:sldLayoutChg>
        <pc:sldLayoutChg chg="add del">
          <pc:chgData name="Stefania Claudia Bulete (2106754)" userId="S::2106754@student.uwtsd.ac.uk::cc7a4ae3-e3a1-4591-8d18-1559a5849f23" providerId="AD" clId="Web-{D7D426A8-6933-4B97-B508-2C53AB2DC234}" dt="2021-11-30T10:32:19.620" v="100"/>
          <pc:sldLayoutMkLst>
            <pc:docMk/>
            <pc:sldMasterMk cId="3716825878" sldId="2147483750"/>
            <pc:sldLayoutMk cId="3649267658" sldId="2147483749"/>
          </pc:sldLayoutMkLst>
        </pc:sldLayoutChg>
      </pc:sldMasterChg>
      <pc:sldMasterChg chg="add del addSldLayout delSldLayout">
        <pc:chgData name="Stefania Claudia Bulete (2106754)" userId="S::2106754@student.uwtsd.ac.uk::cc7a4ae3-e3a1-4591-8d18-1559a5849f23" providerId="AD" clId="Web-{D7D426A8-6933-4B97-B508-2C53AB2DC234}" dt="2021-11-30T10:36:38.780" v="117"/>
        <pc:sldMasterMkLst>
          <pc:docMk/>
          <pc:sldMasterMk cId="2808797566" sldId="2147483787"/>
        </pc:sldMasterMkLst>
        <pc:sldLayoutChg chg="add del">
          <pc:chgData name="Stefania Claudia Bulete (2106754)" userId="S::2106754@student.uwtsd.ac.uk::cc7a4ae3-e3a1-4591-8d18-1559a5849f23" providerId="AD" clId="Web-{D7D426A8-6933-4B97-B508-2C53AB2DC234}" dt="2021-11-30T10:36:38.780" v="117"/>
          <pc:sldLayoutMkLst>
            <pc:docMk/>
            <pc:sldMasterMk cId="2808797566" sldId="2147483787"/>
            <pc:sldLayoutMk cId="3531856713" sldId="2147483776"/>
          </pc:sldLayoutMkLst>
        </pc:sldLayoutChg>
        <pc:sldLayoutChg chg="add del">
          <pc:chgData name="Stefania Claudia Bulete (2106754)" userId="S::2106754@student.uwtsd.ac.uk::cc7a4ae3-e3a1-4591-8d18-1559a5849f23" providerId="AD" clId="Web-{D7D426A8-6933-4B97-B508-2C53AB2DC234}" dt="2021-11-30T10:36:38.780" v="117"/>
          <pc:sldLayoutMkLst>
            <pc:docMk/>
            <pc:sldMasterMk cId="2808797566" sldId="2147483787"/>
            <pc:sldLayoutMk cId="3262461858" sldId="2147483777"/>
          </pc:sldLayoutMkLst>
        </pc:sldLayoutChg>
        <pc:sldLayoutChg chg="add del">
          <pc:chgData name="Stefania Claudia Bulete (2106754)" userId="S::2106754@student.uwtsd.ac.uk::cc7a4ae3-e3a1-4591-8d18-1559a5849f23" providerId="AD" clId="Web-{D7D426A8-6933-4B97-B508-2C53AB2DC234}" dt="2021-11-30T10:36:38.780" v="117"/>
          <pc:sldLayoutMkLst>
            <pc:docMk/>
            <pc:sldMasterMk cId="2808797566" sldId="2147483787"/>
            <pc:sldLayoutMk cId="1970548639" sldId="2147483778"/>
          </pc:sldLayoutMkLst>
        </pc:sldLayoutChg>
        <pc:sldLayoutChg chg="add del">
          <pc:chgData name="Stefania Claudia Bulete (2106754)" userId="S::2106754@student.uwtsd.ac.uk::cc7a4ae3-e3a1-4591-8d18-1559a5849f23" providerId="AD" clId="Web-{D7D426A8-6933-4B97-B508-2C53AB2DC234}" dt="2021-11-30T10:36:38.780" v="117"/>
          <pc:sldLayoutMkLst>
            <pc:docMk/>
            <pc:sldMasterMk cId="2808797566" sldId="2147483787"/>
            <pc:sldLayoutMk cId="2334738993" sldId="2147483779"/>
          </pc:sldLayoutMkLst>
        </pc:sldLayoutChg>
        <pc:sldLayoutChg chg="add del">
          <pc:chgData name="Stefania Claudia Bulete (2106754)" userId="S::2106754@student.uwtsd.ac.uk::cc7a4ae3-e3a1-4591-8d18-1559a5849f23" providerId="AD" clId="Web-{D7D426A8-6933-4B97-B508-2C53AB2DC234}" dt="2021-11-30T10:36:38.780" v="117"/>
          <pc:sldLayoutMkLst>
            <pc:docMk/>
            <pc:sldMasterMk cId="2808797566" sldId="2147483787"/>
            <pc:sldLayoutMk cId="1964351378" sldId="2147483780"/>
          </pc:sldLayoutMkLst>
        </pc:sldLayoutChg>
        <pc:sldLayoutChg chg="add del">
          <pc:chgData name="Stefania Claudia Bulete (2106754)" userId="S::2106754@student.uwtsd.ac.uk::cc7a4ae3-e3a1-4591-8d18-1559a5849f23" providerId="AD" clId="Web-{D7D426A8-6933-4B97-B508-2C53AB2DC234}" dt="2021-11-30T10:36:38.780" v="117"/>
          <pc:sldLayoutMkLst>
            <pc:docMk/>
            <pc:sldMasterMk cId="2808797566" sldId="2147483787"/>
            <pc:sldLayoutMk cId="3797005106" sldId="2147483781"/>
          </pc:sldLayoutMkLst>
        </pc:sldLayoutChg>
        <pc:sldLayoutChg chg="add del">
          <pc:chgData name="Stefania Claudia Bulete (2106754)" userId="S::2106754@student.uwtsd.ac.uk::cc7a4ae3-e3a1-4591-8d18-1559a5849f23" providerId="AD" clId="Web-{D7D426A8-6933-4B97-B508-2C53AB2DC234}" dt="2021-11-30T10:36:38.780" v="117"/>
          <pc:sldLayoutMkLst>
            <pc:docMk/>
            <pc:sldMasterMk cId="2808797566" sldId="2147483787"/>
            <pc:sldLayoutMk cId="1110368218" sldId="2147483782"/>
          </pc:sldLayoutMkLst>
        </pc:sldLayoutChg>
        <pc:sldLayoutChg chg="add del">
          <pc:chgData name="Stefania Claudia Bulete (2106754)" userId="S::2106754@student.uwtsd.ac.uk::cc7a4ae3-e3a1-4591-8d18-1559a5849f23" providerId="AD" clId="Web-{D7D426A8-6933-4B97-B508-2C53AB2DC234}" dt="2021-11-30T10:36:38.780" v="117"/>
          <pc:sldLayoutMkLst>
            <pc:docMk/>
            <pc:sldMasterMk cId="2808797566" sldId="2147483787"/>
            <pc:sldLayoutMk cId="839095248" sldId="2147483783"/>
          </pc:sldLayoutMkLst>
        </pc:sldLayoutChg>
        <pc:sldLayoutChg chg="add del">
          <pc:chgData name="Stefania Claudia Bulete (2106754)" userId="S::2106754@student.uwtsd.ac.uk::cc7a4ae3-e3a1-4591-8d18-1559a5849f23" providerId="AD" clId="Web-{D7D426A8-6933-4B97-B508-2C53AB2DC234}" dt="2021-11-30T10:36:38.780" v="117"/>
          <pc:sldLayoutMkLst>
            <pc:docMk/>
            <pc:sldMasterMk cId="2808797566" sldId="2147483787"/>
            <pc:sldLayoutMk cId="2517476740" sldId="2147483784"/>
          </pc:sldLayoutMkLst>
        </pc:sldLayoutChg>
        <pc:sldLayoutChg chg="add del">
          <pc:chgData name="Stefania Claudia Bulete (2106754)" userId="S::2106754@student.uwtsd.ac.uk::cc7a4ae3-e3a1-4591-8d18-1559a5849f23" providerId="AD" clId="Web-{D7D426A8-6933-4B97-B508-2C53AB2DC234}" dt="2021-11-30T10:36:38.780" v="117"/>
          <pc:sldLayoutMkLst>
            <pc:docMk/>
            <pc:sldMasterMk cId="2808797566" sldId="2147483787"/>
            <pc:sldLayoutMk cId="3514382844" sldId="2147483785"/>
          </pc:sldLayoutMkLst>
        </pc:sldLayoutChg>
        <pc:sldLayoutChg chg="add del">
          <pc:chgData name="Stefania Claudia Bulete (2106754)" userId="S::2106754@student.uwtsd.ac.uk::cc7a4ae3-e3a1-4591-8d18-1559a5849f23" providerId="AD" clId="Web-{D7D426A8-6933-4B97-B508-2C53AB2DC234}" dt="2021-11-30T10:36:38.780" v="117"/>
          <pc:sldLayoutMkLst>
            <pc:docMk/>
            <pc:sldMasterMk cId="2808797566" sldId="2147483787"/>
            <pc:sldLayoutMk cId="971448724" sldId="2147483786"/>
          </pc:sldLayoutMkLst>
        </pc:sldLayoutChg>
      </pc:sldMasterChg>
      <pc:sldMasterChg chg="add addSldLayout">
        <pc:chgData name="Stefania Claudia Bulete (2106754)" userId="S::2106754@student.uwtsd.ac.uk::cc7a4ae3-e3a1-4591-8d18-1559a5849f23" providerId="AD" clId="Web-{D7D426A8-6933-4B97-B508-2C53AB2DC234}" dt="2021-11-30T10:36:39.108" v="118"/>
        <pc:sldMasterMkLst>
          <pc:docMk/>
          <pc:sldMasterMk cId="843613457" sldId="2147483813"/>
        </pc:sldMasterMkLst>
        <pc:sldLayoutChg chg="add">
          <pc:chgData name="Stefania Claudia Bulete (2106754)" userId="S::2106754@student.uwtsd.ac.uk::cc7a4ae3-e3a1-4591-8d18-1559a5849f23" providerId="AD" clId="Web-{D7D426A8-6933-4B97-B508-2C53AB2DC234}" dt="2021-11-30T10:36:39.108" v="118"/>
          <pc:sldLayoutMkLst>
            <pc:docMk/>
            <pc:sldMasterMk cId="843613457" sldId="2147483813"/>
            <pc:sldLayoutMk cId="3514561748" sldId="2147483802"/>
          </pc:sldLayoutMkLst>
        </pc:sldLayoutChg>
        <pc:sldLayoutChg chg="add">
          <pc:chgData name="Stefania Claudia Bulete (2106754)" userId="S::2106754@student.uwtsd.ac.uk::cc7a4ae3-e3a1-4591-8d18-1559a5849f23" providerId="AD" clId="Web-{D7D426A8-6933-4B97-B508-2C53AB2DC234}" dt="2021-11-30T10:36:39.108" v="118"/>
          <pc:sldLayoutMkLst>
            <pc:docMk/>
            <pc:sldMasterMk cId="843613457" sldId="2147483813"/>
            <pc:sldLayoutMk cId="3580607782" sldId="2147483803"/>
          </pc:sldLayoutMkLst>
        </pc:sldLayoutChg>
        <pc:sldLayoutChg chg="add">
          <pc:chgData name="Stefania Claudia Bulete (2106754)" userId="S::2106754@student.uwtsd.ac.uk::cc7a4ae3-e3a1-4591-8d18-1559a5849f23" providerId="AD" clId="Web-{D7D426A8-6933-4B97-B508-2C53AB2DC234}" dt="2021-11-30T10:36:39.108" v="118"/>
          <pc:sldLayoutMkLst>
            <pc:docMk/>
            <pc:sldMasterMk cId="843613457" sldId="2147483813"/>
            <pc:sldLayoutMk cId="2519589502" sldId="2147483804"/>
          </pc:sldLayoutMkLst>
        </pc:sldLayoutChg>
        <pc:sldLayoutChg chg="add">
          <pc:chgData name="Stefania Claudia Bulete (2106754)" userId="S::2106754@student.uwtsd.ac.uk::cc7a4ae3-e3a1-4591-8d18-1559a5849f23" providerId="AD" clId="Web-{D7D426A8-6933-4B97-B508-2C53AB2DC234}" dt="2021-11-30T10:36:39.108" v="118"/>
          <pc:sldLayoutMkLst>
            <pc:docMk/>
            <pc:sldMasterMk cId="843613457" sldId="2147483813"/>
            <pc:sldLayoutMk cId="2563921558" sldId="2147483805"/>
          </pc:sldLayoutMkLst>
        </pc:sldLayoutChg>
        <pc:sldLayoutChg chg="add">
          <pc:chgData name="Stefania Claudia Bulete (2106754)" userId="S::2106754@student.uwtsd.ac.uk::cc7a4ae3-e3a1-4591-8d18-1559a5849f23" providerId="AD" clId="Web-{D7D426A8-6933-4B97-B508-2C53AB2DC234}" dt="2021-11-30T10:36:39.108" v="118"/>
          <pc:sldLayoutMkLst>
            <pc:docMk/>
            <pc:sldMasterMk cId="843613457" sldId="2147483813"/>
            <pc:sldLayoutMk cId="2054131532" sldId="2147483806"/>
          </pc:sldLayoutMkLst>
        </pc:sldLayoutChg>
        <pc:sldLayoutChg chg="add">
          <pc:chgData name="Stefania Claudia Bulete (2106754)" userId="S::2106754@student.uwtsd.ac.uk::cc7a4ae3-e3a1-4591-8d18-1559a5849f23" providerId="AD" clId="Web-{D7D426A8-6933-4B97-B508-2C53AB2DC234}" dt="2021-11-30T10:36:39.108" v="118"/>
          <pc:sldLayoutMkLst>
            <pc:docMk/>
            <pc:sldMasterMk cId="843613457" sldId="2147483813"/>
            <pc:sldLayoutMk cId="2544627751" sldId="2147483807"/>
          </pc:sldLayoutMkLst>
        </pc:sldLayoutChg>
        <pc:sldLayoutChg chg="add">
          <pc:chgData name="Stefania Claudia Bulete (2106754)" userId="S::2106754@student.uwtsd.ac.uk::cc7a4ae3-e3a1-4591-8d18-1559a5849f23" providerId="AD" clId="Web-{D7D426A8-6933-4B97-B508-2C53AB2DC234}" dt="2021-11-30T10:36:39.108" v="118"/>
          <pc:sldLayoutMkLst>
            <pc:docMk/>
            <pc:sldMasterMk cId="843613457" sldId="2147483813"/>
            <pc:sldLayoutMk cId="2208921810" sldId="2147483808"/>
          </pc:sldLayoutMkLst>
        </pc:sldLayoutChg>
        <pc:sldLayoutChg chg="add">
          <pc:chgData name="Stefania Claudia Bulete (2106754)" userId="S::2106754@student.uwtsd.ac.uk::cc7a4ae3-e3a1-4591-8d18-1559a5849f23" providerId="AD" clId="Web-{D7D426A8-6933-4B97-B508-2C53AB2DC234}" dt="2021-11-30T10:36:39.108" v="118"/>
          <pc:sldLayoutMkLst>
            <pc:docMk/>
            <pc:sldMasterMk cId="843613457" sldId="2147483813"/>
            <pc:sldLayoutMk cId="2364333599" sldId="2147483809"/>
          </pc:sldLayoutMkLst>
        </pc:sldLayoutChg>
        <pc:sldLayoutChg chg="add">
          <pc:chgData name="Stefania Claudia Bulete (2106754)" userId="S::2106754@student.uwtsd.ac.uk::cc7a4ae3-e3a1-4591-8d18-1559a5849f23" providerId="AD" clId="Web-{D7D426A8-6933-4B97-B508-2C53AB2DC234}" dt="2021-11-30T10:36:39.108" v="118"/>
          <pc:sldLayoutMkLst>
            <pc:docMk/>
            <pc:sldMasterMk cId="843613457" sldId="2147483813"/>
            <pc:sldLayoutMk cId="3796314429" sldId="2147483810"/>
          </pc:sldLayoutMkLst>
        </pc:sldLayoutChg>
        <pc:sldLayoutChg chg="add">
          <pc:chgData name="Stefania Claudia Bulete (2106754)" userId="S::2106754@student.uwtsd.ac.uk::cc7a4ae3-e3a1-4591-8d18-1559a5849f23" providerId="AD" clId="Web-{D7D426A8-6933-4B97-B508-2C53AB2DC234}" dt="2021-11-30T10:36:39.108" v="118"/>
          <pc:sldLayoutMkLst>
            <pc:docMk/>
            <pc:sldMasterMk cId="843613457" sldId="2147483813"/>
            <pc:sldLayoutMk cId="3985681159" sldId="2147483811"/>
          </pc:sldLayoutMkLst>
        </pc:sldLayoutChg>
        <pc:sldLayoutChg chg="add">
          <pc:chgData name="Stefania Claudia Bulete (2106754)" userId="S::2106754@student.uwtsd.ac.uk::cc7a4ae3-e3a1-4591-8d18-1559a5849f23" providerId="AD" clId="Web-{D7D426A8-6933-4B97-B508-2C53AB2DC234}" dt="2021-11-30T10:36:39.108" v="118"/>
          <pc:sldLayoutMkLst>
            <pc:docMk/>
            <pc:sldMasterMk cId="843613457" sldId="2147483813"/>
            <pc:sldLayoutMk cId="2907020066" sldId="2147483812"/>
          </pc:sldLayoutMkLst>
        </pc:sldLayoutChg>
      </pc:sldMasterChg>
    </pc:docChg>
  </pc:docChgLst>
  <pc:docChgLst>
    <pc:chgData name="Stefania Claudia Bulete (2106754)" userId="S::2106754@student.uwtsd.ac.uk::cc7a4ae3-e3a1-4591-8d18-1559a5849f23" providerId="AD" clId="Web-{353C27D8-04B8-A608-EDB2-F44E69E04822}"/>
    <pc:docChg chg="modSld">
      <pc:chgData name="Stefania Claudia Bulete (2106754)" userId="S::2106754@student.uwtsd.ac.uk::cc7a4ae3-e3a1-4591-8d18-1559a5849f23" providerId="AD" clId="Web-{353C27D8-04B8-A608-EDB2-F44E69E04822}" dt="2021-12-07T19:19:06.397" v="279"/>
      <pc:docMkLst>
        <pc:docMk/>
      </pc:docMkLst>
      <pc:sldChg chg="modNotes">
        <pc:chgData name="Stefania Claudia Bulete (2106754)" userId="S::2106754@student.uwtsd.ac.uk::cc7a4ae3-e3a1-4591-8d18-1559a5849f23" providerId="AD" clId="Web-{353C27D8-04B8-A608-EDB2-F44E69E04822}" dt="2021-12-07T19:10:07.588" v="184"/>
        <pc:sldMkLst>
          <pc:docMk/>
          <pc:sldMk cId="1715990" sldId="257"/>
        </pc:sldMkLst>
      </pc:sldChg>
      <pc:sldChg chg="modNotes">
        <pc:chgData name="Stefania Claudia Bulete (2106754)" userId="S::2106754@student.uwtsd.ac.uk::cc7a4ae3-e3a1-4591-8d18-1559a5849f23" providerId="AD" clId="Web-{353C27D8-04B8-A608-EDB2-F44E69E04822}" dt="2021-12-07T19:11:39.137" v="188"/>
        <pc:sldMkLst>
          <pc:docMk/>
          <pc:sldMk cId="2485962819" sldId="258"/>
        </pc:sldMkLst>
      </pc:sldChg>
      <pc:sldChg chg="modNotes">
        <pc:chgData name="Stefania Claudia Bulete (2106754)" userId="S::2106754@student.uwtsd.ac.uk::cc7a4ae3-e3a1-4591-8d18-1559a5849f23" providerId="AD" clId="Web-{353C27D8-04B8-A608-EDB2-F44E69E04822}" dt="2021-12-07T19:12:02.965" v="191"/>
        <pc:sldMkLst>
          <pc:docMk/>
          <pc:sldMk cId="3877226085" sldId="259"/>
        </pc:sldMkLst>
      </pc:sldChg>
      <pc:sldChg chg="modNotes">
        <pc:chgData name="Stefania Claudia Bulete (2106754)" userId="S::2106754@student.uwtsd.ac.uk::cc7a4ae3-e3a1-4591-8d18-1559a5849f23" providerId="AD" clId="Web-{353C27D8-04B8-A608-EDB2-F44E69E04822}" dt="2021-12-07T19:12:22.325" v="193"/>
        <pc:sldMkLst>
          <pc:docMk/>
          <pc:sldMk cId="3081065492" sldId="260"/>
        </pc:sldMkLst>
      </pc:sldChg>
      <pc:sldChg chg="modNotes">
        <pc:chgData name="Stefania Claudia Bulete (2106754)" userId="S::2106754@student.uwtsd.ac.uk::cc7a4ae3-e3a1-4591-8d18-1559a5849f23" providerId="AD" clId="Web-{353C27D8-04B8-A608-EDB2-F44E69E04822}" dt="2021-12-07T19:12:43.419" v="197"/>
        <pc:sldMkLst>
          <pc:docMk/>
          <pc:sldMk cId="886771983" sldId="261"/>
        </pc:sldMkLst>
      </pc:sldChg>
      <pc:sldChg chg="modNotes">
        <pc:chgData name="Stefania Claudia Bulete (2106754)" userId="S::2106754@student.uwtsd.ac.uk::cc7a4ae3-e3a1-4591-8d18-1559a5849f23" providerId="AD" clId="Web-{353C27D8-04B8-A608-EDB2-F44E69E04822}" dt="2021-12-07T19:13:19.780" v="200"/>
        <pc:sldMkLst>
          <pc:docMk/>
          <pc:sldMk cId="1742745096" sldId="262"/>
        </pc:sldMkLst>
      </pc:sldChg>
      <pc:sldChg chg="modNotes">
        <pc:chgData name="Stefania Claudia Bulete (2106754)" userId="S::2106754@student.uwtsd.ac.uk::cc7a4ae3-e3a1-4591-8d18-1559a5849f23" providerId="AD" clId="Web-{353C27D8-04B8-A608-EDB2-F44E69E04822}" dt="2021-12-07T19:13:51.702" v="203"/>
        <pc:sldMkLst>
          <pc:docMk/>
          <pc:sldMk cId="3023171668" sldId="263"/>
        </pc:sldMkLst>
      </pc:sldChg>
      <pc:sldChg chg="modNotes">
        <pc:chgData name="Stefania Claudia Bulete (2106754)" userId="S::2106754@student.uwtsd.ac.uk::cc7a4ae3-e3a1-4591-8d18-1559a5849f23" providerId="AD" clId="Web-{353C27D8-04B8-A608-EDB2-F44E69E04822}" dt="2021-12-07T19:14:21.031" v="205"/>
        <pc:sldMkLst>
          <pc:docMk/>
          <pc:sldMk cId="2559301446" sldId="264"/>
        </pc:sldMkLst>
      </pc:sldChg>
      <pc:sldChg chg="modNotes">
        <pc:chgData name="Stefania Claudia Bulete (2106754)" userId="S::2106754@student.uwtsd.ac.uk::cc7a4ae3-e3a1-4591-8d18-1559a5849f23" providerId="AD" clId="Web-{353C27D8-04B8-A608-EDB2-F44E69E04822}" dt="2021-12-07T19:14:49.719" v="208"/>
        <pc:sldMkLst>
          <pc:docMk/>
          <pc:sldMk cId="3355556378" sldId="265"/>
        </pc:sldMkLst>
      </pc:sldChg>
      <pc:sldChg chg="addSp delSp modSp mod setBg setClrOvrMap modNotes">
        <pc:chgData name="Stefania Claudia Bulete (2106754)" userId="S::2106754@student.uwtsd.ac.uk::cc7a4ae3-e3a1-4591-8d18-1559a5849f23" providerId="AD" clId="Web-{353C27D8-04B8-A608-EDB2-F44E69E04822}" dt="2021-12-07T19:19:06.397" v="279"/>
        <pc:sldMkLst>
          <pc:docMk/>
          <pc:sldMk cId="2760985351" sldId="268"/>
        </pc:sldMkLst>
        <pc:spChg chg="mod">
          <ac:chgData name="Stefania Claudia Bulete (2106754)" userId="S::2106754@student.uwtsd.ac.uk::cc7a4ae3-e3a1-4591-8d18-1559a5849f23" providerId="AD" clId="Web-{353C27D8-04B8-A608-EDB2-F44E69E04822}" dt="2021-12-07T19:02:51.062" v="21" actId="1076"/>
          <ac:spMkLst>
            <pc:docMk/>
            <pc:sldMk cId="2760985351" sldId="268"/>
            <ac:spMk id="2" creationId="{DDD88853-692C-46D6-B3C4-1FD79DAB46AA}"/>
          </ac:spMkLst>
        </pc:spChg>
        <pc:spChg chg="del">
          <ac:chgData name="Stefania Claudia Bulete (2106754)" userId="S::2106754@student.uwtsd.ac.uk::cc7a4ae3-e3a1-4591-8d18-1559a5849f23" providerId="AD" clId="Web-{353C27D8-04B8-A608-EDB2-F44E69E04822}" dt="2021-12-07T18:57:29.617" v="0"/>
          <ac:spMkLst>
            <pc:docMk/>
            <pc:sldMk cId="2760985351" sldId="268"/>
            <ac:spMk id="3" creationId="{18934305-13E6-4AF9-AD0F-3C5803327D37}"/>
          </ac:spMkLst>
        </pc:spChg>
        <pc:spChg chg="add del mod">
          <ac:chgData name="Stefania Claudia Bulete (2106754)" userId="S::2106754@student.uwtsd.ac.uk::cc7a4ae3-e3a1-4591-8d18-1559a5849f23" providerId="AD" clId="Web-{353C27D8-04B8-A608-EDB2-F44E69E04822}" dt="2021-12-07T19:00:16.558" v="5"/>
          <ac:spMkLst>
            <pc:docMk/>
            <pc:sldMk cId="2760985351" sldId="268"/>
            <ac:spMk id="6" creationId="{7DD3305B-71D6-4230-816E-48E85A1F3BA2}"/>
          </ac:spMkLst>
        </pc:spChg>
        <pc:spChg chg="add del">
          <ac:chgData name="Stefania Claudia Bulete (2106754)" userId="S::2106754@student.uwtsd.ac.uk::cc7a4ae3-e3a1-4591-8d18-1559a5849f23" providerId="AD" clId="Web-{353C27D8-04B8-A608-EDB2-F44E69E04822}" dt="2021-12-07T19:02:06.014" v="10"/>
          <ac:spMkLst>
            <pc:docMk/>
            <pc:sldMk cId="2760985351" sldId="268"/>
            <ac:spMk id="11" creationId="{0760E4C7-47B8-4356-ABCA-CC9C79E2D2B6}"/>
          </ac:spMkLst>
        </pc:spChg>
        <pc:spChg chg="add del">
          <ac:chgData name="Stefania Claudia Bulete (2106754)" userId="S::2106754@student.uwtsd.ac.uk::cc7a4ae3-e3a1-4591-8d18-1559a5849f23" providerId="AD" clId="Web-{353C27D8-04B8-A608-EDB2-F44E69E04822}" dt="2021-12-07T19:02:06.014" v="10"/>
          <ac:spMkLst>
            <pc:docMk/>
            <pc:sldMk cId="2760985351" sldId="268"/>
            <ac:spMk id="13" creationId="{824F4927-E645-48C1-B709-AC214B1B75B1}"/>
          </ac:spMkLst>
        </pc:spChg>
        <pc:spChg chg="add del">
          <ac:chgData name="Stefania Claudia Bulete (2106754)" userId="S::2106754@student.uwtsd.ac.uk::cc7a4ae3-e3a1-4591-8d18-1559a5849f23" providerId="AD" clId="Web-{353C27D8-04B8-A608-EDB2-F44E69E04822}" dt="2021-12-07T19:02:12.701" v="11"/>
          <ac:spMkLst>
            <pc:docMk/>
            <pc:sldMk cId="2760985351" sldId="268"/>
            <ac:spMk id="19" creationId="{30F0B8A1-0FC9-44F4-ABEE-67D619252977}"/>
          </ac:spMkLst>
        </pc:spChg>
        <pc:spChg chg="add">
          <ac:chgData name="Stefania Claudia Bulete (2106754)" userId="S::2106754@student.uwtsd.ac.uk::cc7a4ae3-e3a1-4591-8d18-1559a5849f23" providerId="AD" clId="Web-{353C27D8-04B8-A608-EDB2-F44E69E04822}" dt="2021-12-07T19:02:06.014" v="10"/>
          <ac:spMkLst>
            <pc:docMk/>
            <pc:sldMk cId="2760985351" sldId="268"/>
            <ac:spMk id="22" creationId="{D70BC64E-B094-49DE-BD9C-DB662FCF598F}"/>
          </ac:spMkLst>
        </pc:spChg>
        <pc:picChg chg="add del mod ord">
          <ac:chgData name="Stefania Claudia Bulete (2106754)" userId="S::2106754@student.uwtsd.ac.uk::cc7a4ae3-e3a1-4591-8d18-1559a5849f23" providerId="AD" clId="Web-{353C27D8-04B8-A608-EDB2-F44E69E04822}" dt="2021-12-07T19:00:06.448" v="4"/>
          <ac:picMkLst>
            <pc:docMk/>
            <pc:sldMk cId="2760985351" sldId="268"/>
            <ac:picMk id="4" creationId="{BA18B7FD-9030-4D3F-8417-249FBFA4CBAE}"/>
          </ac:picMkLst>
        </pc:picChg>
        <pc:picChg chg="add mod ord">
          <ac:chgData name="Stefania Claudia Bulete (2106754)" userId="S::2106754@student.uwtsd.ac.uk::cc7a4ae3-e3a1-4591-8d18-1559a5849f23" providerId="AD" clId="Web-{353C27D8-04B8-A608-EDB2-F44E69E04822}" dt="2021-12-07T19:03:10.937" v="26" actId="1076"/>
          <ac:picMkLst>
            <pc:docMk/>
            <pc:sldMk cId="2760985351" sldId="268"/>
            <ac:picMk id="7" creationId="{812E5F88-8237-458A-8037-9FE8C00C4245}"/>
          </ac:picMkLst>
        </pc:picChg>
        <pc:picChg chg="add mod">
          <ac:chgData name="Stefania Claudia Bulete (2106754)" userId="S::2106754@student.uwtsd.ac.uk::cc7a4ae3-e3a1-4591-8d18-1559a5849f23" providerId="AD" clId="Web-{353C27D8-04B8-A608-EDB2-F44E69E04822}" dt="2021-12-07T19:03:14.422" v="27" actId="1076"/>
          <ac:picMkLst>
            <pc:docMk/>
            <pc:sldMk cId="2760985351" sldId="268"/>
            <ac:picMk id="8" creationId="{5EB19695-F3A4-489A-8BC3-2070400D8F8C}"/>
          </ac:picMkLst>
        </pc:picChg>
        <pc:cxnChg chg="add del">
          <ac:chgData name="Stefania Claudia Bulete (2106754)" userId="S::2106754@student.uwtsd.ac.uk::cc7a4ae3-e3a1-4591-8d18-1559a5849f23" providerId="AD" clId="Web-{353C27D8-04B8-A608-EDB2-F44E69E04822}" dt="2021-12-07T19:02:06.014" v="10"/>
          <ac:cxnSpMkLst>
            <pc:docMk/>
            <pc:sldMk cId="2760985351" sldId="268"/>
            <ac:cxnSpMk id="9" creationId="{AEED5540-64E5-4258-ABA4-753F07B71B38}"/>
          </ac:cxnSpMkLst>
        </pc:cxnChg>
        <pc:cxnChg chg="add del">
          <ac:chgData name="Stefania Claudia Bulete (2106754)" userId="S::2106754@student.uwtsd.ac.uk::cc7a4ae3-e3a1-4591-8d18-1559a5849f23" providerId="AD" clId="Web-{353C27D8-04B8-A608-EDB2-F44E69E04822}" dt="2021-12-07T19:02:06.014" v="10"/>
          <ac:cxnSpMkLst>
            <pc:docMk/>
            <pc:sldMk cId="2760985351" sldId="268"/>
            <ac:cxnSpMk id="15" creationId="{414C5C93-B9E9-4392-ADCF-ABF21209DD56}"/>
          </ac:cxnSpMkLst>
        </pc:cxnChg>
      </pc:sldChg>
    </pc:docChg>
  </pc:docChgLst>
  <pc:docChgLst>
    <pc:chgData name="Stefania Claudia Bulete (2106754)" userId="S::2106754@student.uwtsd.ac.uk::cc7a4ae3-e3a1-4591-8d18-1559a5849f23" providerId="AD" clId="Web-{07ADC2CB-89DE-F46F-397F-C10DD29B5627}"/>
    <pc:docChg chg="addSld modSld addMainMaster delMainMaster">
      <pc:chgData name="Stefania Claudia Bulete (2106754)" userId="S::2106754@student.uwtsd.ac.uk::cc7a4ae3-e3a1-4591-8d18-1559a5849f23" providerId="AD" clId="Web-{07ADC2CB-89DE-F46F-397F-C10DD29B5627}" dt="2021-11-30T23:05:38.485" v="232"/>
      <pc:docMkLst>
        <pc:docMk/>
      </pc:docMkLst>
      <pc:sldChg chg="addSp delSp modSp mod modClrScheme delDesignElem chgLayout">
        <pc:chgData name="Stefania Claudia Bulete (2106754)" userId="S::2106754@student.uwtsd.ac.uk::cc7a4ae3-e3a1-4591-8d18-1559a5849f23" providerId="AD" clId="Web-{07ADC2CB-89DE-F46F-397F-C10DD29B5627}" dt="2021-11-30T22:23:49.886" v="129"/>
        <pc:sldMkLst>
          <pc:docMk/>
          <pc:sldMk cId="109857222" sldId="256"/>
        </pc:sldMkLst>
        <pc:spChg chg="mod ord">
          <ac:chgData name="Stefania Claudia Bulete (2106754)" userId="S::2106754@student.uwtsd.ac.uk::cc7a4ae3-e3a1-4591-8d18-1559a5849f23" providerId="AD" clId="Web-{07ADC2CB-89DE-F46F-397F-C10DD29B5627}" dt="2021-11-30T22:23:49.886" v="129"/>
          <ac:spMkLst>
            <pc:docMk/>
            <pc:sldMk cId="109857222" sldId="256"/>
            <ac:spMk id="2" creationId="{00000000-0000-0000-0000-000000000000}"/>
          </ac:spMkLst>
        </pc:spChg>
        <pc:spChg chg="add del">
          <ac:chgData name="Stefania Claudia Bulete (2106754)" userId="S::2106754@student.uwtsd.ac.uk::cc7a4ae3-e3a1-4591-8d18-1559a5849f23" providerId="AD" clId="Web-{07ADC2CB-89DE-F46F-397F-C10DD29B5627}" dt="2021-11-30T22:23:49.886" v="129"/>
          <ac:spMkLst>
            <pc:docMk/>
            <pc:sldMk cId="109857222" sldId="256"/>
            <ac:spMk id="34" creationId="{055BEBF3-DFCD-47AA-B145-ADA107FAA582}"/>
          </ac:spMkLst>
        </pc:spChg>
        <pc:spChg chg="add del">
          <ac:chgData name="Stefania Claudia Bulete (2106754)" userId="S::2106754@student.uwtsd.ac.uk::cc7a4ae3-e3a1-4591-8d18-1559a5849f23" providerId="AD" clId="Web-{07ADC2CB-89DE-F46F-397F-C10DD29B5627}" dt="2021-11-30T22:23:49.886" v="129"/>
          <ac:spMkLst>
            <pc:docMk/>
            <pc:sldMk cId="109857222" sldId="256"/>
            <ac:spMk id="36" creationId="{40E0E787-6A3F-4579-9E73-AC9FBB0E3A45}"/>
          </ac:spMkLst>
        </pc:spChg>
        <pc:cxnChg chg="add del">
          <ac:chgData name="Stefania Claudia Bulete (2106754)" userId="S::2106754@student.uwtsd.ac.uk::cc7a4ae3-e3a1-4591-8d18-1559a5849f23" providerId="AD" clId="Web-{07ADC2CB-89DE-F46F-397F-C10DD29B5627}" dt="2021-11-30T22:23:49.886" v="129"/>
          <ac:cxnSpMkLst>
            <pc:docMk/>
            <pc:sldMk cId="109857222" sldId="256"/>
            <ac:cxnSpMk id="38" creationId="{651B3B56-501F-42FF-8534-28EF7857BD40}"/>
          </ac:cxnSpMkLst>
        </pc:cxnChg>
      </pc:sldChg>
      <pc:sldChg chg="addSp delSp modSp mod modClrScheme addAnim modAnim delDesignElem chgLayout modNotes">
        <pc:chgData name="Stefania Claudia Bulete (2106754)" userId="S::2106754@student.uwtsd.ac.uk::cc7a4ae3-e3a1-4591-8d18-1559a5849f23" providerId="AD" clId="Web-{07ADC2CB-89DE-F46F-397F-C10DD29B5627}" dt="2021-11-30T22:25:54.342" v="146"/>
        <pc:sldMkLst>
          <pc:docMk/>
          <pc:sldMk cId="1715990" sldId="257"/>
        </pc:sldMkLst>
        <pc:spChg chg="add del">
          <ac:chgData name="Stefania Claudia Bulete (2106754)" userId="S::2106754@student.uwtsd.ac.uk::cc7a4ae3-e3a1-4591-8d18-1559a5849f23" providerId="AD" clId="Web-{07ADC2CB-89DE-F46F-397F-C10DD29B5627}" dt="2021-11-30T22:23:49.886" v="129"/>
          <ac:spMkLst>
            <pc:docMk/>
            <pc:sldMk cId="1715990" sldId="257"/>
            <ac:spMk id="14" creationId="{B5BE1F7E-8D81-425E-A546-F57DADBDB604}"/>
          </ac:spMkLst>
        </pc:spChg>
        <pc:spChg chg="mod">
          <ac:chgData name="Stefania Claudia Bulete (2106754)" userId="S::2106754@student.uwtsd.ac.uk::cc7a4ae3-e3a1-4591-8d18-1559a5849f23" providerId="AD" clId="Web-{07ADC2CB-89DE-F46F-397F-C10DD29B5627}" dt="2021-11-30T22:25:31.623" v="138" actId="20577"/>
          <ac:spMkLst>
            <pc:docMk/>
            <pc:sldMk cId="1715990" sldId="257"/>
            <ac:spMk id="25" creationId="{6C4B91B9-3447-45EB-930A-94061EE993DD}"/>
          </ac:spMkLst>
        </pc:spChg>
        <pc:picChg chg="mod ord">
          <ac:chgData name="Stefania Claudia Bulete (2106754)" userId="S::2106754@student.uwtsd.ac.uk::cc7a4ae3-e3a1-4591-8d18-1559a5849f23" providerId="AD" clId="Web-{07ADC2CB-89DE-F46F-397F-C10DD29B5627}" dt="2021-11-30T22:23:49.886" v="129"/>
          <ac:picMkLst>
            <pc:docMk/>
            <pc:sldMk cId="1715990" sldId="257"/>
            <ac:picMk id="7" creationId="{D7779090-8409-4DA3-8706-C7A5273DBF1B}"/>
          </ac:picMkLst>
        </pc:picChg>
      </pc:sldChg>
      <pc:sldChg chg="addSp delSp modSp mod setBg modClrScheme delDesignElem chgLayout modNotes">
        <pc:chgData name="Stefania Claudia Bulete (2106754)" userId="S::2106754@student.uwtsd.ac.uk::cc7a4ae3-e3a1-4591-8d18-1559a5849f23" providerId="AD" clId="Web-{07ADC2CB-89DE-F46F-397F-C10DD29B5627}" dt="2021-11-30T22:23:49.886" v="129"/>
        <pc:sldMkLst>
          <pc:docMk/>
          <pc:sldMk cId="2485962819" sldId="258"/>
        </pc:sldMkLst>
        <pc:spChg chg="mod ord">
          <ac:chgData name="Stefania Claudia Bulete (2106754)" userId="S::2106754@student.uwtsd.ac.uk::cc7a4ae3-e3a1-4591-8d18-1559a5849f23" providerId="AD" clId="Web-{07ADC2CB-89DE-F46F-397F-C10DD29B5627}" dt="2021-11-30T22:23:49.886" v="129"/>
          <ac:spMkLst>
            <pc:docMk/>
            <pc:sldMk cId="2485962819" sldId="258"/>
            <ac:spMk id="2" creationId="{597EB189-1314-47C8-827A-2AE40698FA9F}"/>
          </ac:spMkLst>
        </pc:spChg>
        <pc:spChg chg="add del mod">
          <ac:chgData name="Stefania Claudia Bulete (2106754)" userId="S::2106754@student.uwtsd.ac.uk::cc7a4ae3-e3a1-4591-8d18-1559a5849f23" providerId="AD" clId="Web-{07ADC2CB-89DE-F46F-397F-C10DD29B5627}" dt="2021-11-30T21:58:29.606" v="66"/>
          <ac:spMkLst>
            <pc:docMk/>
            <pc:sldMk cId="2485962819" sldId="258"/>
            <ac:spMk id="4" creationId="{9F3659F9-84EA-4BEE-90DA-FD98255F3B25}"/>
          </ac:spMkLst>
        </pc:spChg>
        <pc:spChg chg="add del mod">
          <ac:chgData name="Stefania Claudia Bulete (2106754)" userId="S::2106754@student.uwtsd.ac.uk::cc7a4ae3-e3a1-4591-8d18-1559a5849f23" providerId="AD" clId="Web-{07ADC2CB-89DE-F46F-397F-C10DD29B5627}" dt="2021-11-30T19:07:20.630" v="19"/>
          <ac:spMkLst>
            <pc:docMk/>
            <pc:sldMk cId="2485962819" sldId="258"/>
            <ac:spMk id="5" creationId="{D31271C2-6BB0-4209-B844-5A7BF6938F32}"/>
          </ac:spMkLst>
        </pc:spChg>
        <pc:spChg chg="del">
          <ac:chgData name="Stefania Claudia Bulete (2106754)" userId="S::2106754@student.uwtsd.ac.uk::cc7a4ae3-e3a1-4591-8d18-1559a5849f23" providerId="AD" clId="Web-{07ADC2CB-89DE-F46F-397F-C10DD29B5627}" dt="2021-11-30T19:06:13.034" v="17"/>
          <ac:spMkLst>
            <pc:docMk/>
            <pc:sldMk cId="2485962819" sldId="258"/>
            <ac:spMk id="6" creationId="{5A890039-5BCA-4DBE-B7C8-998A7EA75418}"/>
          </ac:spMkLst>
        </pc:spChg>
        <pc:spChg chg="add del mod">
          <ac:chgData name="Stefania Claudia Bulete (2106754)" userId="S::2106754@student.uwtsd.ac.uk::cc7a4ae3-e3a1-4591-8d18-1559a5849f23" providerId="AD" clId="Web-{07ADC2CB-89DE-F46F-397F-C10DD29B5627}" dt="2021-11-30T19:35:55.845" v="30"/>
          <ac:spMkLst>
            <pc:docMk/>
            <pc:sldMk cId="2485962819" sldId="258"/>
            <ac:spMk id="9" creationId="{2C607140-1B0E-4BC2-84FE-1DF572AB2D03}"/>
          </ac:spMkLst>
        </pc:spChg>
        <pc:spChg chg="add del">
          <ac:chgData name="Stefania Claudia Bulete (2106754)" userId="S::2106754@student.uwtsd.ac.uk::cc7a4ae3-e3a1-4591-8d18-1559a5849f23" providerId="AD" clId="Web-{07ADC2CB-89DE-F46F-397F-C10DD29B5627}" dt="2021-11-30T19:37:03.816" v="31"/>
          <ac:spMkLst>
            <pc:docMk/>
            <pc:sldMk cId="2485962819" sldId="258"/>
            <ac:spMk id="14" creationId="{40E0E787-6A3F-4579-9E73-AC9FBB0E3A45}"/>
          </ac:spMkLst>
        </pc:spChg>
        <pc:spChg chg="add del">
          <ac:chgData name="Stefania Claudia Bulete (2106754)" userId="S::2106754@student.uwtsd.ac.uk::cc7a4ae3-e3a1-4591-8d18-1559a5849f23" providerId="AD" clId="Web-{07ADC2CB-89DE-F46F-397F-C10DD29B5627}" dt="2021-11-30T21:58:34.950" v="67"/>
          <ac:spMkLst>
            <pc:docMk/>
            <pc:sldMk cId="2485962819" sldId="258"/>
            <ac:spMk id="23" creationId="{E906F54D-04EF-4345-A564-7A7B57B6CEB3}"/>
          </ac:spMkLst>
        </pc:spChg>
        <pc:spChg chg="add del">
          <ac:chgData name="Stefania Claudia Bulete (2106754)" userId="S::2106754@student.uwtsd.ac.uk::cc7a4ae3-e3a1-4591-8d18-1559a5849f23" providerId="AD" clId="Web-{07ADC2CB-89DE-F46F-397F-C10DD29B5627}" dt="2021-11-30T21:58:34.950" v="67"/>
          <ac:spMkLst>
            <pc:docMk/>
            <pc:sldMk cId="2485962819" sldId="258"/>
            <ac:spMk id="25" creationId="{4A63FA5D-402E-473D-AF05-018BE28B22FD}"/>
          </ac:spMkLst>
        </pc:spChg>
        <pc:spChg chg="add mod ord">
          <ac:chgData name="Stefania Claudia Bulete (2106754)" userId="S::2106754@student.uwtsd.ac.uk::cc7a4ae3-e3a1-4591-8d18-1559a5849f23" providerId="AD" clId="Web-{07ADC2CB-89DE-F46F-397F-C10DD29B5627}" dt="2021-11-30T22:23:49.886" v="129"/>
          <ac:spMkLst>
            <pc:docMk/>
            <pc:sldMk cId="2485962819" sldId="258"/>
            <ac:spMk id="31" creationId="{FAD0A890-F662-4516-ABF7-3CF368C61686}"/>
          </ac:spMkLst>
        </pc:spChg>
        <pc:spChg chg="add del">
          <ac:chgData name="Stefania Claudia Bulete (2106754)" userId="S::2106754@student.uwtsd.ac.uk::cc7a4ae3-e3a1-4591-8d18-1559a5849f23" providerId="AD" clId="Web-{07ADC2CB-89DE-F46F-397F-C10DD29B5627}" dt="2021-11-30T22:23:49.886" v="129"/>
          <ac:spMkLst>
            <pc:docMk/>
            <pc:sldMk cId="2485962819" sldId="258"/>
            <ac:spMk id="34" creationId="{E7218290-08E7-4AB8-8549-F625B01F0DCB}"/>
          </ac:spMkLst>
        </pc:spChg>
        <pc:picChg chg="add del mod ord">
          <ac:chgData name="Stefania Claudia Bulete (2106754)" userId="S::2106754@student.uwtsd.ac.uk::cc7a4ae3-e3a1-4591-8d18-1559a5849f23" providerId="AD" clId="Web-{07ADC2CB-89DE-F46F-397F-C10DD29B5627}" dt="2021-11-30T19:06:17.331" v="18"/>
          <ac:picMkLst>
            <pc:docMk/>
            <pc:sldMk cId="2485962819" sldId="258"/>
            <ac:picMk id="3" creationId="{82611890-3395-4716-AA00-BB365AC51266}"/>
          </ac:picMkLst>
        </pc:picChg>
        <pc:picChg chg="add mod ord">
          <ac:chgData name="Stefania Claudia Bulete (2106754)" userId="S::2106754@student.uwtsd.ac.uk::cc7a4ae3-e3a1-4591-8d18-1559a5849f23" providerId="AD" clId="Web-{07ADC2CB-89DE-F46F-397F-C10DD29B5627}" dt="2021-11-30T21:58:34.950" v="67"/>
          <ac:picMkLst>
            <pc:docMk/>
            <pc:sldMk cId="2485962819" sldId="258"/>
            <ac:picMk id="5" creationId="{8D46C170-DC0B-4A0B-ADCB-E6E48178DB2D}"/>
          </ac:picMkLst>
        </pc:picChg>
        <pc:picChg chg="add del mod ord">
          <ac:chgData name="Stefania Claudia Bulete (2106754)" userId="S::2106754@student.uwtsd.ac.uk::cc7a4ae3-e3a1-4591-8d18-1559a5849f23" providerId="AD" clId="Web-{07ADC2CB-89DE-F46F-397F-C10DD29B5627}" dt="2021-11-30T19:34:53.859" v="29"/>
          <ac:picMkLst>
            <pc:docMk/>
            <pc:sldMk cId="2485962819" sldId="258"/>
            <ac:picMk id="7" creationId="{F99ABC51-FABC-4411-A905-B9426547A218}"/>
          </ac:picMkLst>
        </pc:picChg>
        <pc:picChg chg="add del mod ord">
          <ac:chgData name="Stefania Claudia Bulete (2106754)" userId="S::2106754@student.uwtsd.ac.uk::cc7a4ae3-e3a1-4591-8d18-1559a5849f23" providerId="AD" clId="Web-{07ADC2CB-89DE-F46F-397F-C10DD29B5627}" dt="2021-11-30T21:58:17.184" v="65"/>
          <ac:picMkLst>
            <pc:docMk/>
            <pc:sldMk cId="2485962819" sldId="258"/>
            <ac:picMk id="10" creationId="{D0415C86-D454-4495-BBCE-7656F858336C}"/>
          </ac:picMkLst>
        </pc:picChg>
        <pc:cxnChg chg="add del">
          <ac:chgData name="Stefania Claudia Bulete (2106754)" userId="S::2106754@student.uwtsd.ac.uk::cc7a4ae3-e3a1-4591-8d18-1559a5849f23" providerId="AD" clId="Web-{07ADC2CB-89DE-F46F-397F-C10DD29B5627}" dt="2021-11-30T19:37:03.816" v="31"/>
          <ac:cxnSpMkLst>
            <pc:docMk/>
            <pc:sldMk cId="2485962819" sldId="258"/>
            <ac:cxnSpMk id="12" creationId="{AEED5540-64E5-4258-ABA4-753F07B71B38}"/>
          </ac:cxnSpMkLst>
        </pc:cxnChg>
        <pc:cxnChg chg="add del">
          <ac:chgData name="Stefania Claudia Bulete (2106754)" userId="S::2106754@student.uwtsd.ac.uk::cc7a4ae3-e3a1-4591-8d18-1559a5849f23" providerId="AD" clId="Web-{07ADC2CB-89DE-F46F-397F-C10DD29B5627}" dt="2021-11-30T19:37:03.816" v="31"/>
          <ac:cxnSpMkLst>
            <pc:docMk/>
            <pc:sldMk cId="2485962819" sldId="258"/>
            <ac:cxnSpMk id="16" creationId="{651B3B56-501F-42FF-8534-28EF7857BD40}"/>
          </ac:cxnSpMkLst>
        </pc:cxnChg>
        <pc:cxnChg chg="add del">
          <ac:chgData name="Stefania Claudia Bulete (2106754)" userId="S::2106754@student.uwtsd.ac.uk::cc7a4ae3-e3a1-4591-8d18-1559a5849f23" providerId="AD" clId="Web-{07ADC2CB-89DE-F46F-397F-C10DD29B5627}" dt="2021-11-30T21:58:34.950" v="67"/>
          <ac:cxnSpMkLst>
            <pc:docMk/>
            <pc:sldMk cId="2485962819" sldId="258"/>
            <ac:cxnSpMk id="21" creationId="{AEED5540-64E5-4258-ABA4-753F07B71B38}"/>
          </ac:cxnSpMkLst>
        </pc:cxnChg>
        <pc:cxnChg chg="add del">
          <ac:chgData name="Stefania Claudia Bulete (2106754)" userId="S::2106754@student.uwtsd.ac.uk::cc7a4ae3-e3a1-4591-8d18-1559a5849f23" providerId="AD" clId="Web-{07ADC2CB-89DE-F46F-397F-C10DD29B5627}" dt="2021-11-30T21:58:34.950" v="67"/>
          <ac:cxnSpMkLst>
            <pc:docMk/>
            <pc:sldMk cId="2485962819" sldId="258"/>
            <ac:cxnSpMk id="27" creationId="{B20D3D82-8B25-4DD9-9924-4CEAD450CD21}"/>
          </ac:cxnSpMkLst>
        </pc:cxnChg>
      </pc:sldChg>
      <pc:sldChg chg="addSp delSp modSp new mod setBg modClrScheme addAnim delAnim modAnim setClrOvrMap delDesignElem chgLayout modNotes">
        <pc:chgData name="Stefania Claudia Bulete (2106754)" userId="S::2106754@student.uwtsd.ac.uk::cc7a4ae3-e3a1-4591-8d18-1559a5849f23" providerId="AD" clId="Web-{07ADC2CB-89DE-F46F-397F-C10DD29B5627}" dt="2021-11-30T22:30:49.639" v="165"/>
        <pc:sldMkLst>
          <pc:docMk/>
          <pc:sldMk cId="3877226085" sldId="259"/>
        </pc:sldMkLst>
        <pc:spChg chg="mod ord">
          <ac:chgData name="Stefania Claudia Bulete (2106754)" userId="S::2106754@student.uwtsd.ac.uk::cc7a4ae3-e3a1-4591-8d18-1559a5849f23" providerId="AD" clId="Web-{07ADC2CB-89DE-F46F-397F-C10DD29B5627}" dt="2021-11-30T22:30:49.639" v="165"/>
          <ac:spMkLst>
            <pc:docMk/>
            <pc:sldMk cId="3877226085" sldId="259"/>
            <ac:spMk id="2" creationId="{A6FF3C5A-DFD1-4361-8277-D8D1C409C3F9}"/>
          </ac:spMkLst>
        </pc:spChg>
        <pc:spChg chg="del">
          <ac:chgData name="Stefania Claudia Bulete (2106754)" userId="S::2106754@student.uwtsd.ac.uk::cc7a4ae3-e3a1-4591-8d18-1559a5849f23" providerId="AD" clId="Web-{07ADC2CB-89DE-F46F-397F-C10DD29B5627}" dt="2021-11-30T22:15:05.044" v="86"/>
          <ac:spMkLst>
            <pc:docMk/>
            <pc:sldMk cId="3877226085" sldId="259"/>
            <ac:spMk id="3" creationId="{EFC8F8A8-334D-4D2B-A610-36ADD58E0AD7}"/>
          </ac:spMkLst>
        </pc:spChg>
        <pc:spChg chg="add del mod">
          <ac:chgData name="Stefania Claudia Bulete (2106754)" userId="S::2106754@student.uwtsd.ac.uk::cc7a4ae3-e3a1-4591-8d18-1559a5849f23" providerId="AD" clId="Web-{07ADC2CB-89DE-F46F-397F-C10DD29B5627}" dt="2021-11-30T22:18:09.767" v="88"/>
          <ac:spMkLst>
            <pc:docMk/>
            <pc:sldMk cId="3877226085" sldId="259"/>
            <ac:spMk id="6" creationId="{EEEB390A-C3C5-4837-8392-327E35B6344F}"/>
          </ac:spMkLst>
        </pc:spChg>
        <pc:spChg chg="add del">
          <ac:chgData name="Stefania Claudia Bulete (2106754)" userId="S::2106754@student.uwtsd.ac.uk::cc7a4ae3-e3a1-4591-8d18-1559a5849f23" providerId="AD" clId="Web-{07ADC2CB-89DE-F46F-397F-C10DD29B5627}" dt="2021-11-30T22:22:30.290" v="118"/>
          <ac:spMkLst>
            <pc:docMk/>
            <pc:sldMk cId="3877226085" sldId="259"/>
            <ac:spMk id="11" creationId="{4AC0CD9D-7610-4620-93B4-798CCD9AB581}"/>
          </ac:spMkLst>
        </pc:spChg>
        <pc:spChg chg="add del">
          <ac:chgData name="Stefania Claudia Bulete (2106754)" userId="S::2106754@student.uwtsd.ac.uk::cc7a4ae3-e3a1-4591-8d18-1559a5849f23" providerId="AD" clId="Web-{07ADC2CB-89DE-F46F-397F-C10DD29B5627}" dt="2021-11-30T22:20:53.865" v="108"/>
          <ac:spMkLst>
            <pc:docMk/>
            <pc:sldMk cId="3877226085" sldId="259"/>
            <ac:spMk id="14" creationId="{0760E4C7-47B8-4356-ABCA-CC9C79E2D2B6}"/>
          </ac:spMkLst>
        </pc:spChg>
        <pc:spChg chg="add del">
          <ac:chgData name="Stefania Claudia Bulete (2106754)" userId="S::2106754@student.uwtsd.ac.uk::cc7a4ae3-e3a1-4591-8d18-1559a5849f23" providerId="AD" clId="Web-{07ADC2CB-89DE-F46F-397F-C10DD29B5627}" dt="2021-11-30T22:20:53.865" v="108"/>
          <ac:spMkLst>
            <pc:docMk/>
            <pc:sldMk cId="3877226085" sldId="259"/>
            <ac:spMk id="16" creationId="{824F4927-E645-48C1-B709-AC214B1B75B1}"/>
          </ac:spMkLst>
        </pc:spChg>
        <pc:spChg chg="add del">
          <ac:chgData name="Stefania Claudia Bulete (2106754)" userId="S::2106754@student.uwtsd.ac.uk::cc7a4ae3-e3a1-4591-8d18-1559a5849f23" providerId="AD" clId="Web-{07ADC2CB-89DE-F46F-397F-C10DD29B5627}" dt="2021-11-30T22:22:30.290" v="118"/>
          <ac:spMkLst>
            <pc:docMk/>
            <pc:sldMk cId="3877226085" sldId="259"/>
            <ac:spMk id="17" creationId="{DE4D62F9-188E-4530-84C2-24BDEE4BEB82}"/>
          </ac:spMkLst>
        </pc:spChg>
        <pc:spChg chg="add del">
          <ac:chgData name="Stefania Claudia Bulete (2106754)" userId="S::2106754@student.uwtsd.ac.uk::cc7a4ae3-e3a1-4591-8d18-1559a5849f23" providerId="AD" clId="Web-{07ADC2CB-89DE-F46F-397F-C10DD29B5627}" dt="2021-11-30T22:22:30.290" v="118"/>
          <ac:spMkLst>
            <pc:docMk/>
            <pc:sldMk cId="3877226085" sldId="259"/>
            <ac:spMk id="19" creationId="{D67CA421-FA2B-47ED-A101-F8BBEBB2976B}"/>
          </ac:spMkLst>
        </pc:spChg>
        <pc:spChg chg="add del">
          <ac:chgData name="Stefania Claudia Bulete (2106754)" userId="S::2106754@student.uwtsd.ac.uk::cc7a4ae3-e3a1-4591-8d18-1559a5849f23" providerId="AD" clId="Web-{07ADC2CB-89DE-F46F-397F-C10DD29B5627}" dt="2021-11-30T22:20:44.428" v="105"/>
          <ac:spMkLst>
            <pc:docMk/>
            <pc:sldMk cId="3877226085" sldId="259"/>
            <ac:spMk id="20" creationId="{6A027DD1-A31E-4BED-83B8-ED31F386F011}"/>
          </ac:spMkLst>
        </pc:spChg>
        <pc:spChg chg="add del">
          <ac:chgData name="Stefania Claudia Bulete (2106754)" userId="S::2106754@student.uwtsd.ac.uk::cc7a4ae3-e3a1-4591-8d18-1559a5849f23" providerId="AD" clId="Web-{07ADC2CB-89DE-F46F-397F-C10DD29B5627}" dt="2021-11-30T22:20:44.428" v="105"/>
          <ac:spMkLst>
            <pc:docMk/>
            <pc:sldMk cId="3877226085" sldId="259"/>
            <ac:spMk id="21" creationId="{2F1E676B-621B-44B0-979F-CF17B9BF4D69}"/>
          </ac:spMkLst>
        </pc:spChg>
        <pc:spChg chg="add del">
          <ac:chgData name="Stefania Claudia Bulete (2106754)" userId="S::2106754@student.uwtsd.ac.uk::cc7a4ae3-e3a1-4591-8d18-1559a5849f23" providerId="AD" clId="Web-{07ADC2CB-89DE-F46F-397F-C10DD29B5627}" dt="2021-11-30T22:19:50.801" v="103"/>
          <ac:spMkLst>
            <pc:docMk/>
            <pc:sldMk cId="3877226085" sldId="259"/>
            <ac:spMk id="22" creationId="{F3C433FE-C7FB-46D3-BA90-D9FFBE9A0042}"/>
          </ac:spMkLst>
        </pc:spChg>
        <pc:spChg chg="add del">
          <ac:chgData name="Stefania Claudia Bulete (2106754)" userId="S::2106754@student.uwtsd.ac.uk::cc7a4ae3-e3a1-4591-8d18-1559a5849f23" providerId="AD" clId="Web-{07ADC2CB-89DE-F46F-397F-C10DD29B5627}" dt="2021-11-30T22:20:53.850" v="107"/>
          <ac:spMkLst>
            <pc:docMk/>
            <pc:sldMk cId="3877226085" sldId="259"/>
            <ac:spMk id="23" creationId="{5669F72C-E3FB-4C48-AEBD-AF7AC0D749C7}"/>
          </ac:spMkLst>
        </pc:spChg>
        <pc:spChg chg="add del">
          <ac:chgData name="Stefania Claudia Bulete (2106754)" userId="S::2106754@student.uwtsd.ac.uk::cc7a4ae3-e3a1-4591-8d18-1559a5849f23" providerId="AD" clId="Web-{07ADC2CB-89DE-F46F-397F-C10DD29B5627}" dt="2021-11-30T22:20:53.850" v="107"/>
          <ac:spMkLst>
            <pc:docMk/>
            <pc:sldMk cId="3877226085" sldId="259"/>
            <ac:spMk id="24" creationId="{BFDE77F2-18D0-49FF-860C-62E2AC424E2C}"/>
          </ac:spMkLst>
        </pc:spChg>
        <pc:spChg chg="add del">
          <ac:chgData name="Stefania Claudia Bulete (2106754)" userId="S::2106754@student.uwtsd.ac.uk::cc7a4ae3-e3a1-4591-8d18-1559a5849f23" providerId="AD" clId="Web-{07ADC2CB-89DE-F46F-397F-C10DD29B5627}" dt="2021-11-30T22:19:50.801" v="103"/>
          <ac:spMkLst>
            <pc:docMk/>
            <pc:sldMk cId="3877226085" sldId="259"/>
            <ac:spMk id="25" creationId="{D7DD8518-4289-43CE-9E36-8E7E0D7DDF70}"/>
          </ac:spMkLst>
        </pc:spChg>
        <pc:spChg chg="add del">
          <ac:chgData name="Stefania Claudia Bulete (2106754)" userId="S::2106754@student.uwtsd.ac.uk::cc7a4ae3-e3a1-4591-8d18-1559a5849f23" providerId="AD" clId="Web-{07ADC2CB-89DE-F46F-397F-C10DD29B5627}" dt="2021-11-30T22:20:53.850" v="107"/>
          <ac:spMkLst>
            <pc:docMk/>
            <pc:sldMk cId="3877226085" sldId="259"/>
            <ac:spMk id="26" creationId="{A7951F1A-4B94-4468-940B-B054FE089273}"/>
          </ac:spMkLst>
        </pc:spChg>
        <pc:spChg chg="add del">
          <ac:chgData name="Stefania Claudia Bulete (2106754)" userId="S::2106754@student.uwtsd.ac.uk::cc7a4ae3-e3a1-4591-8d18-1559a5849f23" providerId="AD" clId="Web-{07ADC2CB-89DE-F46F-397F-C10DD29B5627}" dt="2021-11-30T22:20:44.428" v="105"/>
          <ac:spMkLst>
            <pc:docMk/>
            <pc:sldMk cId="3877226085" sldId="259"/>
            <ac:spMk id="27" creationId="{961C2FB6-1414-4D9D-BE7A-1FF2A7AAECC6}"/>
          </ac:spMkLst>
        </pc:spChg>
        <pc:spChg chg="add del">
          <ac:chgData name="Stefania Claudia Bulete (2106754)" userId="S::2106754@student.uwtsd.ac.uk::cc7a4ae3-e3a1-4591-8d18-1559a5849f23" providerId="AD" clId="Web-{07ADC2CB-89DE-F46F-397F-C10DD29B5627}" dt="2021-11-30T22:30:49.639" v="165"/>
          <ac:spMkLst>
            <pc:docMk/>
            <pc:sldMk cId="3877226085" sldId="259"/>
            <ac:spMk id="28" creationId="{D7DD8518-4289-43CE-9E36-8E7E0D7DDF70}"/>
          </ac:spMkLst>
        </pc:spChg>
        <pc:spChg chg="add del mod">
          <ac:chgData name="Stefania Claudia Bulete (2106754)" userId="S::2106754@student.uwtsd.ac.uk::cc7a4ae3-e3a1-4591-8d18-1559a5849f23" providerId="AD" clId="Web-{07ADC2CB-89DE-F46F-397F-C10DD29B5627}" dt="2021-11-30T22:21:33.273" v="115"/>
          <ac:spMkLst>
            <pc:docMk/>
            <pc:sldMk cId="3877226085" sldId="259"/>
            <ac:spMk id="29" creationId="{F3C433FE-C7FB-46D3-BA90-D9FFBE9A0042}"/>
          </ac:spMkLst>
        </pc:spChg>
        <pc:spChg chg="add del">
          <ac:chgData name="Stefania Claudia Bulete (2106754)" userId="S::2106754@student.uwtsd.ac.uk::cc7a4ae3-e3a1-4591-8d18-1559a5849f23" providerId="AD" clId="Web-{07ADC2CB-89DE-F46F-397F-C10DD29B5627}" dt="2021-11-30T22:22:30.290" v="118"/>
          <ac:spMkLst>
            <pc:docMk/>
            <pc:sldMk cId="3877226085" sldId="259"/>
            <ac:spMk id="30" creationId="{12425D82-CD5E-45A4-9542-70951E59F2D1}"/>
          </ac:spMkLst>
        </pc:spChg>
        <pc:spChg chg="add del">
          <ac:chgData name="Stefania Claudia Bulete (2106754)" userId="S::2106754@student.uwtsd.ac.uk::cc7a4ae3-e3a1-4591-8d18-1559a5849f23" providerId="AD" clId="Web-{07ADC2CB-89DE-F46F-397F-C10DD29B5627}" dt="2021-11-30T22:22:30.290" v="118"/>
          <ac:spMkLst>
            <pc:docMk/>
            <pc:sldMk cId="3877226085" sldId="259"/>
            <ac:spMk id="31" creationId="{221DB897-A621-4D5F-AC81-91199AC4370E}"/>
          </ac:spMkLst>
        </pc:spChg>
        <pc:spChg chg="add del">
          <ac:chgData name="Stefania Claudia Bulete (2106754)" userId="S::2106754@student.uwtsd.ac.uk::cc7a4ae3-e3a1-4591-8d18-1559a5849f23" providerId="AD" clId="Web-{07ADC2CB-89DE-F46F-397F-C10DD29B5627}" dt="2021-11-30T22:23:44.683" v="128"/>
          <ac:spMkLst>
            <pc:docMk/>
            <pc:sldMk cId="3877226085" sldId="259"/>
            <ac:spMk id="34" creationId="{4AC0CD9D-7610-4620-93B4-798CCD9AB581}"/>
          </ac:spMkLst>
        </pc:spChg>
        <pc:spChg chg="add del">
          <ac:chgData name="Stefania Claudia Bulete (2106754)" userId="S::2106754@student.uwtsd.ac.uk::cc7a4ae3-e3a1-4591-8d18-1559a5849f23" providerId="AD" clId="Web-{07ADC2CB-89DE-F46F-397F-C10DD29B5627}" dt="2021-11-30T22:23:44.683" v="128"/>
          <ac:spMkLst>
            <pc:docMk/>
            <pc:sldMk cId="3877226085" sldId="259"/>
            <ac:spMk id="37" creationId="{DE4D62F9-188E-4530-84C2-24BDEE4BEB82}"/>
          </ac:spMkLst>
        </pc:spChg>
        <pc:spChg chg="add del">
          <ac:chgData name="Stefania Claudia Bulete (2106754)" userId="S::2106754@student.uwtsd.ac.uk::cc7a4ae3-e3a1-4591-8d18-1559a5849f23" providerId="AD" clId="Web-{07ADC2CB-89DE-F46F-397F-C10DD29B5627}" dt="2021-11-30T22:23:44.683" v="128"/>
          <ac:spMkLst>
            <pc:docMk/>
            <pc:sldMk cId="3877226085" sldId="259"/>
            <ac:spMk id="38" creationId="{757B325C-3E35-45CF-9D07-3BCB281F3B9C}"/>
          </ac:spMkLst>
        </pc:spChg>
        <pc:spChg chg="add del">
          <ac:chgData name="Stefania Claudia Bulete (2106754)" userId="S::2106754@student.uwtsd.ac.uk::cc7a4ae3-e3a1-4591-8d18-1559a5849f23" providerId="AD" clId="Web-{07ADC2CB-89DE-F46F-397F-C10DD29B5627}" dt="2021-11-30T22:23:44.683" v="128"/>
          <ac:spMkLst>
            <pc:docMk/>
            <pc:sldMk cId="3877226085" sldId="259"/>
            <ac:spMk id="39" creationId="{C24BEC42-AFF3-40D1-93A2-A27A42E1E23C}"/>
          </ac:spMkLst>
        </pc:spChg>
        <pc:spChg chg="add del">
          <ac:chgData name="Stefania Claudia Bulete (2106754)" userId="S::2106754@student.uwtsd.ac.uk::cc7a4ae3-e3a1-4591-8d18-1559a5849f23" providerId="AD" clId="Web-{07ADC2CB-89DE-F46F-397F-C10DD29B5627}" dt="2021-11-30T22:23:44.683" v="128"/>
          <ac:spMkLst>
            <pc:docMk/>
            <pc:sldMk cId="3877226085" sldId="259"/>
            <ac:spMk id="40" creationId="{608F427C-1EC9-4280-9367-F2B3AA063E82}"/>
          </ac:spMkLst>
        </pc:spChg>
        <pc:spChg chg="add del">
          <ac:chgData name="Stefania Claudia Bulete (2106754)" userId="S::2106754@student.uwtsd.ac.uk::cc7a4ae3-e3a1-4591-8d18-1559a5849f23" providerId="AD" clId="Web-{07ADC2CB-89DE-F46F-397F-C10DD29B5627}" dt="2021-11-30T22:23:44.683" v="128"/>
          <ac:spMkLst>
            <pc:docMk/>
            <pc:sldMk cId="3877226085" sldId="259"/>
            <ac:spMk id="41" creationId="{F98810A7-E114-447A-A7D6-69B27CFB5650}"/>
          </ac:spMkLst>
        </pc:spChg>
        <pc:spChg chg="add del">
          <ac:chgData name="Stefania Claudia Bulete (2106754)" userId="S::2106754@student.uwtsd.ac.uk::cc7a4ae3-e3a1-4591-8d18-1559a5849f23" providerId="AD" clId="Web-{07ADC2CB-89DE-F46F-397F-C10DD29B5627}" dt="2021-11-30T22:30:49.639" v="165"/>
          <ac:spMkLst>
            <pc:docMk/>
            <pc:sldMk cId="3877226085" sldId="259"/>
            <ac:spMk id="43" creationId="{B1C3281D-A46F-4842-9340-4CBC29E1B260}"/>
          </ac:spMkLst>
        </pc:spChg>
        <pc:spChg chg="add del">
          <ac:chgData name="Stefania Claudia Bulete (2106754)" userId="S::2106754@student.uwtsd.ac.uk::cc7a4ae3-e3a1-4591-8d18-1559a5849f23" providerId="AD" clId="Web-{07ADC2CB-89DE-F46F-397F-C10DD29B5627}" dt="2021-11-30T22:30:49.639" v="165"/>
          <ac:spMkLst>
            <pc:docMk/>
            <pc:sldMk cId="3877226085" sldId="259"/>
            <ac:spMk id="44" creationId="{87B080E6-308F-4DD8-A448-707DFB83CE5E}"/>
          </ac:spMkLst>
        </pc:spChg>
        <pc:picChg chg="add del mod ord">
          <ac:chgData name="Stefania Claudia Bulete (2106754)" userId="S::2106754@student.uwtsd.ac.uk::cc7a4ae3-e3a1-4591-8d18-1559a5849f23" providerId="AD" clId="Web-{07ADC2CB-89DE-F46F-397F-C10DD29B5627}" dt="2021-11-30T22:15:12.763" v="87"/>
          <ac:picMkLst>
            <pc:docMk/>
            <pc:sldMk cId="3877226085" sldId="259"/>
            <ac:picMk id="4" creationId="{56D0FD0F-4F88-4128-80A8-CA2BB8C6C2B5}"/>
          </ac:picMkLst>
        </pc:picChg>
        <pc:picChg chg="add mod ord">
          <ac:chgData name="Stefania Claudia Bulete (2106754)" userId="S::2106754@student.uwtsd.ac.uk::cc7a4ae3-e3a1-4591-8d18-1559a5849f23" providerId="AD" clId="Web-{07ADC2CB-89DE-F46F-397F-C10DD29B5627}" dt="2021-11-30T22:30:49.639" v="165"/>
          <ac:picMkLst>
            <pc:docMk/>
            <pc:sldMk cId="3877226085" sldId="259"/>
            <ac:picMk id="7" creationId="{E4F8C016-D926-4A3D-BF5D-61962D86F206}"/>
          </ac:picMkLst>
        </pc:picChg>
        <pc:picChg chg="add del mod">
          <ac:chgData name="Stefania Claudia Bulete (2106754)" userId="S::2106754@student.uwtsd.ac.uk::cc7a4ae3-e3a1-4591-8d18-1559a5849f23" providerId="AD" clId="Web-{07ADC2CB-89DE-F46F-397F-C10DD29B5627}" dt="2021-11-30T22:29:18.386" v="161"/>
          <ac:picMkLst>
            <pc:docMk/>
            <pc:sldMk cId="3877226085" sldId="259"/>
            <ac:picMk id="8" creationId="{90FFA5B6-A8C0-4FC0-B84A-243F69662106}"/>
          </ac:picMkLst>
        </pc:picChg>
        <pc:picChg chg="add del">
          <ac:chgData name="Stefania Claudia Bulete (2106754)" userId="S::2106754@student.uwtsd.ac.uk::cc7a4ae3-e3a1-4591-8d18-1559a5849f23" providerId="AD" clId="Web-{07ADC2CB-89DE-F46F-397F-C10DD29B5627}" dt="2021-11-30T22:22:30.290" v="118"/>
          <ac:picMkLst>
            <pc:docMk/>
            <pc:sldMk cId="3877226085" sldId="259"/>
            <ac:picMk id="9" creationId="{41B68C77-138E-4BF7-A276-BD0C78A4219F}"/>
          </ac:picMkLst>
        </pc:picChg>
        <pc:picChg chg="add del">
          <ac:chgData name="Stefania Claudia Bulete (2106754)" userId="S::2106754@student.uwtsd.ac.uk::cc7a4ae3-e3a1-4591-8d18-1559a5849f23" providerId="AD" clId="Web-{07ADC2CB-89DE-F46F-397F-C10DD29B5627}" dt="2021-11-30T22:22:30.290" v="118"/>
          <ac:picMkLst>
            <pc:docMk/>
            <pc:sldMk cId="3877226085" sldId="259"/>
            <ac:picMk id="10" creationId="{7C268552-D473-46ED-B1B8-422042C4DEF1}"/>
          </ac:picMkLst>
        </pc:picChg>
        <pc:picChg chg="add del">
          <ac:chgData name="Stefania Claudia Bulete (2106754)" userId="S::2106754@student.uwtsd.ac.uk::cc7a4ae3-e3a1-4591-8d18-1559a5849f23" providerId="AD" clId="Web-{07ADC2CB-89DE-F46F-397F-C10DD29B5627}" dt="2021-11-30T22:22:30.290" v="118"/>
          <ac:picMkLst>
            <pc:docMk/>
            <pc:sldMk cId="3877226085" sldId="259"/>
            <ac:picMk id="13" creationId="{B9238B3E-24AA-439A-B527-6C5DF6D72145}"/>
          </ac:picMkLst>
        </pc:picChg>
        <pc:picChg chg="add del">
          <ac:chgData name="Stefania Claudia Bulete (2106754)" userId="S::2106754@student.uwtsd.ac.uk::cc7a4ae3-e3a1-4591-8d18-1559a5849f23" providerId="AD" clId="Web-{07ADC2CB-89DE-F46F-397F-C10DD29B5627}" dt="2021-11-30T22:22:30.290" v="118"/>
          <ac:picMkLst>
            <pc:docMk/>
            <pc:sldMk cId="3877226085" sldId="259"/>
            <ac:picMk id="15" creationId="{69F01145-BEA3-4CBF-AA21-10077B948CA8}"/>
          </ac:picMkLst>
        </pc:picChg>
        <pc:picChg chg="add del">
          <ac:chgData name="Stefania Claudia Bulete (2106754)" userId="S::2106754@student.uwtsd.ac.uk::cc7a4ae3-e3a1-4591-8d18-1559a5849f23" providerId="AD" clId="Web-{07ADC2CB-89DE-F46F-397F-C10DD29B5627}" dt="2021-11-30T22:23:44.683" v="128"/>
          <ac:picMkLst>
            <pc:docMk/>
            <pc:sldMk cId="3877226085" sldId="259"/>
            <ac:picMk id="32" creationId="{41B68C77-138E-4BF7-A276-BD0C78A4219F}"/>
          </ac:picMkLst>
        </pc:picChg>
        <pc:picChg chg="add del">
          <ac:chgData name="Stefania Claudia Bulete (2106754)" userId="S::2106754@student.uwtsd.ac.uk::cc7a4ae3-e3a1-4591-8d18-1559a5849f23" providerId="AD" clId="Web-{07ADC2CB-89DE-F46F-397F-C10DD29B5627}" dt="2021-11-30T22:23:44.683" v="128"/>
          <ac:picMkLst>
            <pc:docMk/>
            <pc:sldMk cId="3877226085" sldId="259"/>
            <ac:picMk id="33" creationId="{7C268552-D473-46ED-B1B8-422042C4DEF1}"/>
          </ac:picMkLst>
        </pc:picChg>
        <pc:picChg chg="add del">
          <ac:chgData name="Stefania Claudia Bulete (2106754)" userId="S::2106754@student.uwtsd.ac.uk::cc7a4ae3-e3a1-4591-8d18-1559a5849f23" providerId="AD" clId="Web-{07ADC2CB-89DE-F46F-397F-C10DD29B5627}" dt="2021-11-30T22:23:44.683" v="128"/>
          <ac:picMkLst>
            <pc:docMk/>
            <pc:sldMk cId="3877226085" sldId="259"/>
            <ac:picMk id="35" creationId="{B9238B3E-24AA-439A-B527-6C5DF6D72145}"/>
          </ac:picMkLst>
        </pc:picChg>
        <pc:picChg chg="add del">
          <ac:chgData name="Stefania Claudia Bulete (2106754)" userId="S::2106754@student.uwtsd.ac.uk::cc7a4ae3-e3a1-4591-8d18-1559a5849f23" providerId="AD" clId="Web-{07ADC2CB-89DE-F46F-397F-C10DD29B5627}" dt="2021-11-30T22:23:44.683" v="128"/>
          <ac:picMkLst>
            <pc:docMk/>
            <pc:sldMk cId="3877226085" sldId="259"/>
            <ac:picMk id="36" creationId="{69F01145-BEA3-4CBF-AA21-10077B948CA8}"/>
          </ac:picMkLst>
        </pc:picChg>
        <pc:cxnChg chg="add del">
          <ac:chgData name="Stefania Claudia Bulete (2106754)" userId="S::2106754@student.uwtsd.ac.uk::cc7a4ae3-e3a1-4591-8d18-1559a5849f23" providerId="AD" clId="Web-{07ADC2CB-89DE-F46F-397F-C10DD29B5627}" dt="2021-11-30T22:20:53.865" v="108"/>
          <ac:cxnSpMkLst>
            <pc:docMk/>
            <pc:sldMk cId="3877226085" sldId="259"/>
            <ac:cxnSpMk id="12" creationId="{AEED5540-64E5-4258-ABA4-753F07B71B38}"/>
          </ac:cxnSpMkLst>
        </pc:cxnChg>
        <pc:cxnChg chg="add del">
          <ac:chgData name="Stefania Claudia Bulete (2106754)" userId="S::2106754@student.uwtsd.ac.uk::cc7a4ae3-e3a1-4591-8d18-1559a5849f23" providerId="AD" clId="Web-{07ADC2CB-89DE-F46F-397F-C10DD29B5627}" dt="2021-11-30T22:20:53.865" v="108"/>
          <ac:cxnSpMkLst>
            <pc:docMk/>
            <pc:sldMk cId="3877226085" sldId="259"/>
            <ac:cxnSpMk id="18" creationId="{414C5C93-B9E9-4392-ADCF-ABF21209DD56}"/>
          </ac:cxnSpMkLst>
        </pc:cxnChg>
        <pc:cxnChg chg="add del">
          <ac:chgData name="Stefania Claudia Bulete (2106754)" userId="S::2106754@student.uwtsd.ac.uk::cc7a4ae3-e3a1-4591-8d18-1559a5849f23" providerId="AD" clId="Web-{07ADC2CB-89DE-F46F-397F-C10DD29B5627}" dt="2021-11-30T22:30:49.639" v="165"/>
          <ac:cxnSpMkLst>
            <pc:docMk/>
            <pc:sldMk cId="3877226085" sldId="259"/>
            <ac:cxnSpMk id="42" creationId="{AEED5540-64E5-4258-ABA4-753F07B71B38}"/>
          </ac:cxnSpMkLst>
        </pc:cxnChg>
        <pc:cxnChg chg="add del">
          <ac:chgData name="Stefania Claudia Bulete (2106754)" userId="S::2106754@student.uwtsd.ac.uk::cc7a4ae3-e3a1-4591-8d18-1559a5849f23" providerId="AD" clId="Web-{07ADC2CB-89DE-F46F-397F-C10DD29B5627}" dt="2021-11-30T22:30:49.639" v="165"/>
          <ac:cxnSpMkLst>
            <pc:docMk/>
            <pc:sldMk cId="3877226085" sldId="259"/>
            <ac:cxnSpMk id="45" creationId="{313FECB8-44EE-4A45-9F7B-66ECF1C3C888}"/>
          </ac:cxnSpMkLst>
        </pc:cxnChg>
      </pc:sldChg>
      <pc:sldChg chg="addSp delSp modSp new addAnim modAnim modNotes">
        <pc:chgData name="Stefania Claudia Bulete (2106754)" userId="S::2106754@student.uwtsd.ac.uk::cc7a4ae3-e3a1-4591-8d18-1559a5849f23" providerId="AD" clId="Web-{07ADC2CB-89DE-F46F-397F-C10DD29B5627}" dt="2021-11-30T22:51:39.989" v="211" actId="1076"/>
        <pc:sldMkLst>
          <pc:docMk/>
          <pc:sldMk cId="3081065492" sldId="260"/>
        </pc:sldMkLst>
        <pc:spChg chg="mod">
          <ac:chgData name="Stefania Claudia Bulete (2106754)" userId="S::2106754@student.uwtsd.ac.uk::cc7a4ae3-e3a1-4591-8d18-1559a5849f23" providerId="AD" clId="Web-{07ADC2CB-89DE-F46F-397F-C10DD29B5627}" dt="2021-11-30T22:31:10.389" v="176" actId="1076"/>
          <ac:spMkLst>
            <pc:docMk/>
            <pc:sldMk cId="3081065492" sldId="260"/>
            <ac:spMk id="2" creationId="{7FCE5DD6-37C0-405C-AA2F-08D882314305}"/>
          </ac:spMkLst>
        </pc:spChg>
        <pc:spChg chg="del">
          <ac:chgData name="Stefania Claudia Bulete (2106754)" userId="S::2106754@student.uwtsd.ac.uk::cc7a4ae3-e3a1-4591-8d18-1559a5849f23" providerId="AD" clId="Web-{07ADC2CB-89DE-F46F-397F-C10DD29B5627}" dt="2021-11-30T22:45:33.931" v="184"/>
          <ac:spMkLst>
            <pc:docMk/>
            <pc:sldMk cId="3081065492" sldId="260"/>
            <ac:spMk id="3" creationId="{1F86804C-A609-4524-9A66-02870F3014F6}"/>
          </ac:spMkLst>
        </pc:spChg>
        <pc:graphicFrameChg chg="add del mod modGraphic">
          <ac:chgData name="Stefania Claudia Bulete (2106754)" userId="S::2106754@student.uwtsd.ac.uk::cc7a4ae3-e3a1-4591-8d18-1559a5849f23" providerId="AD" clId="Web-{07ADC2CB-89DE-F46F-397F-C10DD29B5627}" dt="2021-11-30T22:47:23.996" v="198"/>
          <ac:graphicFrameMkLst>
            <pc:docMk/>
            <pc:sldMk cId="3081065492" sldId="260"/>
            <ac:graphicFrameMk id="5" creationId="{4EEBDF4F-9ADE-43B5-B112-311FDAD2AB21}"/>
          </ac:graphicFrameMkLst>
        </pc:graphicFrameChg>
        <pc:picChg chg="add mod ord">
          <ac:chgData name="Stefania Claudia Bulete (2106754)" userId="S::2106754@student.uwtsd.ac.uk::cc7a4ae3-e3a1-4591-8d18-1559a5849f23" providerId="AD" clId="Web-{07ADC2CB-89DE-F46F-397F-C10DD29B5627}" dt="2021-11-30T22:45:54.947" v="190" actId="1076"/>
          <ac:picMkLst>
            <pc:docMk/>
            <pc:sldMk cId="3081065492" sldId="260"/>
            <ac:picMk id="4" creationId="{D026E12D-525E-4560-A642-22949E657E27}"/>
          </ac:picMkLst>
        </pc:picChg>
        <pc:picChg chg="add mod">
          <ac:chgData name="Stefania Claudia Bulete (2106754)" userId="S::2106754@student.uwtsd.ac.uk::cc7a4ae3-e3a1-4591-8d18-1559a5849f23" providerId="AD" clId="Web-{07ADC2CB-89DE-F46F-397F-C10DD29B5627}" dt="2021-11-30T22:51:39.989" v="211" actId="1076"/>
          <ac:picMkLst>
            <pc:docMk/>
            <pc:sldMk cId="3081065492" sldId="260"/>
            <ac:picMk id="48" creationId="{FA4150CE-D6C0-4483-BF87-7AB29CB77DD9}"/>
          </ac:picMkLst>
        </pc:picChg>
      </pc:sldChg>
      <pc:sldChg chg="addSp delSp modSp new modNotes">
        <pc:chgData name="Stefania Claudia Bulete (2106754)" userId="S::2106754@student.uwtsd.ac.uk::cc7a4ae3-e3a1-4591-8d18-1559a5849f23" providerId="AD" clId="Web-{07ADC2CB-89DE-F46F-397F-C10DD29B5627}" dt="2021-11-30T23:05:38.485" v="232"/>
        <pc:sldMkLst>
          <pc:docMk/>
          <pc:sldMk cId="886771983" sldId="261"/>
        </pc:sldMkLst>
        <pc:spChg chg="mod">
          <ac:chgData name="Stefania Claudia Bulete (2106754)" userId="S::2106754@student.uwtsd.ac.uk::cc7a4ae3-e3a1-4591-8d18-1559a5849f23" providerId="AD" clId="Web-{07ADC2CB-89DE-F46F-397F-C10DD29B5627}" dt="2021-11-30T22:57:29.501" v="224" actId="1076"/>
          <ac:spMkLst>
            <pc:docMk/>
            <pc:sldMk cId="886771983" sldId="261"/>
            <ac:spMk id="2" creationId="{3B50F6EE-1A1B-430E-A07E-2AE426C08BB7}"/>
          </ac:spMkLst>
        </pc:spChg>
        <pc:spChg chg="del">
          <ac:chgData name="Stefania Claudia Bulete (2106754)" userId="S::2106754@student.uwtsd.ac.uk::cc7a4ae3-e3a1-4591-8d18-1559a5849f23" providerId="AD" clId="Web-{07ADC2CB-89DE-F46F-397F-C10DD29B5627}" dt="2021-11-30T22:57:16.829" v="219"/>
          <ac:spMkLst>
            <pc:docMk/>
            <pc:sldMk cId="886771983" sldId="261"/>
            <ac:spMk id="3" creationId="{701B1B8D-3442-4EA6-8B74-C7EC0B452CA0}"/>
          </ac:spMkLst>
        </pc:spChg>
        <pc:picChg chg="add mod ord">
          <ac:chgData name="Stefania Claudia Bulete (2106754)" userId="S::2106754@student.uwtsd.ac.uk::cc7a4ae3-e3a1-4591-8d18-1559a5849f23" providerId="AD" clId="Web-{07ADC2CB-89DE-F46F-397F-C10DD29B5627}" dt="2021-11-30T22:57:44.408" v="229" actId="1076"/>
          <ac:picMkLst>
            <pc:docMk/>
            <pc:sldMk cId="886771983" sldId="261"/>
            <ac:picMk id="4" creationId="{8FC0D177-9FD3-4CEE-A420-214F46C2C58C}"/>
          </ac:picMkLst>
        </pc:picChg>
      </pc:sldChg>
      <pc:sldMasterChg chg="add del addSldLayout delSldLayout">
        <pc:chgData name="Stefania Claudia Bulete (2106754)" userId="S::2106754@student.uwtsd.ac.uk::cc7a4ae3-e3a1-4591-8d18-1559a5849f23" providerId="AD" clId="Web-{07ADC2CB-89DE-F46F-397F-C10DD29B5627}" dt="2021-11-30T22:23:49.886" v="129"/>
        <pc:sldMasterMkLst>
          <pc:docMk/>
          <pc:sldMasterMk cId="843613457" sldId="2147483813"/>
        </pc:sldMasterMkLst>
        <pc:sldLayoutChg chg="add del">
          <pc:chgData name="Stefania Claudia Bulete (2106754)" userId="S::2106754@student.uwtsd.ac.uk::cc7a4ae3-e3a1-4591-8d18-1559a5849f23" providerId="AD" clId="Web-{07ADC2CB-89DE-F46F-397F-C10DD29B5627}" dt="2021-11-30T22:23:49.886" v="129"/>
          <pc:sldLayoutMkLst>
            <pc:docMk/>
            <pc:sldMasterMk cId="843613457" sldId="2147483813"/>
            <pc:sldLayoutMk cId="3514561748" sldId="2147483802"/>
          </pc:sldLayoutMkLst>
        </pc:sldLayoutChg>
        <pc:sldLayoutChg chg="add del">
          <pc:chgData name="Stefania Claudia Bulete (2106754)" userId="S::2106754@student.uwtsd.ac.uk::cc7a4ae3-e3a1-4591-8d18-1559a5849f23" providerId="AD" clId="Web-{07ADC2CB-89DE-F46F-397F-C10DD29B5627}" dt="2021-11-30T22:23:49.886" v="129"/>
          <pc:sldLayoutMkLst>
            <pc:docMk/>
            <pc:sldMasterMk cId="843613457" sldId="2147483813"/>
            <pc:sldLayoutMk cId="3580607782" sldId="2147483803"/>
          </pc:sldLayoutMkLst>
        </pc:sldLayoutChg>
        <pc:sldLayoutChg chg="add del">
          <pc:chgData name="Stefania Claudia Bulete (2106754)" userId="S::2106754@student.uwtsd.ac.uk::cc7a4ae3-e3a1-4591-8d18-1559a5849f23" providerId="AD" clId="Web-{07ADC2CB-89DE-F46F-397F-C10DD29B5627}" dt="2021-11-30T22:23:49.886" v="129"/>
          <pc:sldLayoutMkLst>
            <pc:docMk/>
            <pc:sldMasterMk cId="843613457" sldId="2147483813"/>
            <pc:sldLayoutMk cId="2519589502" sldId="2147483804"/>
          </pc:sldLayoutMkLst>
        </pc:sldLayoutChg>
        <pc:sldLayoutChg chg="add del">
          <pc:chgData name="Stefania Claudia Bulete (2106754)" userId="S::2106754@student.uwtsd.ac.uk::cc7a4ae3-e3a1-4591-8d18-1559a5849f23" providerId="AD" clId="Web-{07ADC2CB-89DE-F46F-397F-C10DD29B5627}" dt="2021-11-30T22:23:49.886" v="129"/>
          <pc:sldLayoutMkLst>
            <pc:docMk/>
            <pc:sldMasterMk cId="843613457" sldId="2147483813"/>
            <pc:sldLayoutMk cId="2563921558" sldId="2147483805"/>
          </pc:sldLayoutMkLst>
        </pc:sldLayoutChg>
        <pc:sldLayoutChg chg="add del">
          <pc:chgData name="Stefania Claudia Bulete (2106754)" userId="S::2106754@student.uwtsd.ac.uk::cc7a4ae3-e3a1-4591-8d18-1559a5849f23" providerId="AD" clId="Web-{07ADC2CB-89DE-F46F-397F-C10DD29B5627}" dt="2021-11-30T22:23:49.886" v="129"/>
          <pc:sldLayoutMkLst>
            <pc:docMk/>
            <pc:sldMasterMk cId="843613457" sldId="2147483813"/>
            <pc:sldLayoutMk cId="2054131532" sldId="2147483806"/>
          </pc:sldLayoutMkLst>
        </pc:sldLayoutChg>
        <pc:sldLayoutChg chg="add del">
          <pc:chgData name="Stefania Claudia Bulete (2106754)" userId="S::2106754@student.uwtsd.ac.uk::cc7a4ae3-e3a1-4591-8d18-1559a5849f23" providerId="AD" clId="Web-{07ADC2CB-89DE-F46F-397F-C10DD29B5627}" dt="2021-11-30T22:23:49.886" v="129"/>
          <pc:sldLayoutMkLst>
            <pc:docMk/>
            <pc:sldMasterMk cId="843613457" sldId="2147483813"/>
            <pc:sldLayoutMk cId="2544627751" sldId="2147483807"/>
          </pc:sldLayoutMkLst>
        </pc:sldLayoutChg>
        <pc:sldLayoutChg chg="add del">
          <pc:chgData name="Stefania Claudia Bulete (2106754)" userId="S::2106754@student.uwtsd.ac.uk::cc7a4ae3-e3a1-4591-8d18-1559a5849f23" providerId="AD" clId="Web-{07ADC2CB-89DE-F46F-397F-C10DD29B5627}" dt="2021-11-30T22:23:49.886" v="129"/>
          <pc:sldLayoutMkLst>
            <pc:docMk/>
            <pc:sldMasterMk cId="843613457" sldId="2147483813"/>
            <pc:sldLayoutMk cId="2208921810" sldId="2147483808"/>
          </pc:sldLayoutMkLst>
        </pc:sldLayoutChg>
        <pc:sldLayoutChg chg="add del">
          <pc:chgData name="Stefania Claudia Bulete (2106754)" userId="S::2106754@student.uwtsd.ac.uk::cc7a4ae3-e3a1-4591-8d18-1559a5849f23" providerId="AD" clId="Web-{07ADC2CB-89DE-F46F-397F-C10DD29B5627}" dt="2021-11-30T22:23:49.886" v="129"/>
          <pc:sldLayoutMkLst>
            <pc:docMk/>
            <pc:sldMasterMk cId="843613457" sldId="2147483813"/>
            <pc:sldLayoutMk cId="2364333599" sldId="2147483809"/>
          </pc:sldLayoutMkLst>
        </pc:sldLayoutChg>
        <pc:sldLayoutChg chg="add del">
          <pc:chgData name="Stefania Claudia Bulete (2106754)" userId="S::2106754@student.uwtsd.ac.uk::cc7a4ae3-e3a1-4591-8d18-1559a5849f23" providerId="AD" clId="Web-{07ADC2CB-89DE-F46F-397F-C10DD29B5627}" dt="2021-11-30T22:23:49.886" v="129"/>
          <pc:sldLayoutMkLst>
            <pc:docMk/>
            <pc:sldMasterMk cId="843613457" sldId="2147483813"/>
            <pc:sldLayoutMk cId="3796314429" sldId="2147483810"/>
          </pc:sldLayoutMkLst>
        </pc:sldLayoutChg>
        <pc:sldLayoutChg chg="add del">
          <pc:chgData name="Stefania Claudia Bulete (2106754)" userId="S::2106754@student.uwtsd.ac.uk::cc7a4ae3-e3a1-4591-8d18-1559a5849f23" providerId="AD" clId="Web-{07ADC2CB-89DE-F46F-397F-C10DD29B5627}" dt="2021-11-30T22:23:49.886" v="129"/>
          <pc:sldLayoutMkLst>
            <pc:docMk/>
            <pc:sldMasterMk cId="843613457" sldId="2147483813"/>
            <pc:sldLayoutMk cId="3985681159" sldId="2147483811"/>
          </pc:sldLayoutMkLst>
        </pc:sldLayoutChg>
        <pc:sldLayoutChg chg="add del">
          <pc:chgData name="Stefania Claudia Bulete (2106754)" userId="S::2106754@student.uwtsd.ac.uk::cc7a4ae3-e3a1-4591-8d18-1559a5849f23" providerId="AD" clId="Web-{07ADC2CB-89DE-F46F-397F-C10DD29B5627}" dt="2021-11-30T22:23:49.886" v="129"/>
          <pc:sldLayoutMkLst>
            <pc:docMk/>
            <pc:sldMasterMk cId="843613457" sldId="2147483813"/>
            <pc:sldLayoutMk cId="2907020066" sldId="2147483812"/>
          </pc:sldLayoutMkLst>
        </pc:sldLayoutChg>
      </pc:sldMasterChg>
      <pc:sldMasterChg chg="add del addSldLayout delSldLayout modSldLayout">
        <pc:chgData name="Stefania Claudia Bulete (2106754)" userId="S::2106754@student.uwtsd.ac.uk::cc7a4ae3-e3a1-4591-8d18-1559a5849f23" providerId="AD" clId="Web-{07ADC2CB-89DE-F46F-397F-C10DD29B5627}" dt="2021-11-30T22:23:49.886" v="129"/>
        <pc:sldMasterMkLst>
          <pc:docMk/>
          <pc:sldMasterMk cId="3390493831" sldId="2147483814"/>
        </pc:sldMasterMkLst>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1193997918" sldId="2147483815"/>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1918127913" sldId="2147483816"/>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4288532833" sldId="2147483817"/>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3790604698" sldId="2147483818"/>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3743410812" sldId="2147483819"/>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1503567659" sldId="2147483820"/>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928807094" sldId="2147483821"/>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1278216176" sldId="2147483822"/>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3228509142" sldId="2147483823"/>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2354999364" sldId="2147483824"/>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2473178218" sldId="2147483825"/>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682875005" sldId="2147483826"/>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736268589" sldId="2147483827"/>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4224493778" sldId="2147483828"/>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3634500128" sldId="2147483829"/>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484883556" sldId="2147483830"/>
          </pc:sldLayoutMkLst>
        </pc:sldLayoutChg>
        <pc:sldLayoutChg chg="add del mod replId">
          <pc:chgData name="Stefania Claudia Bulete (2106754)" userId="S::2106754@student.uwtsd.ac.uk::cc7a4ae3-e3a1-4591-8d18-1559a5849f23" providerId="AD" clId="Web-{07ADC2CB-89DE-F46F-397F-C10DD29B5627}" dt="2021-11-30T22:23:49.886" v="129"/>
          <pc:sldLayoutMkLst>
            <pc:docMk/>
            <pc:sldMasterMk cId="3390493831" sldId="2147483814"/>
            <pc:sldLayoutMk cId="1518700552" sldId="2147483831"/>
          </pc:sldLayoutMkLst>
        </pc:sldLayoutChg>
      </pc:sldMasterChg>
      <pc:sldMasterChg chg="add del addSldLayout delSldLayout modSldLayout">
        <pc:chgData name="Stefania Claudia Bulete (2106754)" userId="S::2106754@student.uwtsd.ac.uk::cc7a4ae3-e3a1-4591-8d18-1559a5849f23" providerId="AD" clId="Web-{07ADC2CB-89DE-F46F-397F-C10DD29B5627}" dt="2021-11-30T22:23:40.932" v="127"/>
        <pc:sldMasterMkLst>
          <pc:docMk/>
          <pc:sldMasterMk cId="688745154" sldId="2147483832"/>
        </pc:sldMasterMkLst>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3270601558" sldId="2147483833"/>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3722585187" sldId="2147483834"/>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846583582" sldId="2147483835"/>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2227710197" sldId="2147483836"/>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1689200777" sldId="2147483837"/>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29792387" sldId="2147483838"/>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3098100604" sldId="2147483839"/>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1359616032" sldId="2147483840"/>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2949662323" sldId="2147483841"/>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663409055" sldId="2147483842"/>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1479577531" sldId="2147483843"/>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2300866234" sldId="2147483844"/>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3609942271" sldId="2147483845"/>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3793178060" sldId="2147483846"/>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4143210675" sldId="2147483847"/>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3890961003" sldId="2147483848"/>
          </pc:sldLayoutMkLst>
        </pc:sldLayoutChg>
        <pc:sldLayoutChg chg="add del mod replId">
          <pc:chgData name="Stefania Claudia Bulete (2106754)" userId="S::2106754@student.uwtsd.ac.uk::cc7a4ae3-e3a1-4591-8d18-1559a5849f23" providerId="AD" clId="Web-{07ADC2CB-89DE-F46F-397F-C10DD29B5627}" dt="2021-11-30T22:23:40.932" v="127"/>
          <pc:sldLayoutMkLst>
            <pc:docMk/>
            <pc:sldMasterMk cId="688745154" sldId="2147483832"/>
            <pc:sldLayoutMk cId="694766910" sldId="2147483849"/>
          </pc:sldLayoutMkLst>
        </pc:sldLayoutChg>
      </pc:sldMasterChg>
      <pc:sldMasterChg chg="add del addSldLayout delSldLayout modSldLayout">
        <pc:chgData name="Stefania Claudia Bulete (2106754)" userId="S::2106754@student.uwtsd.ac.uk::cc7a4ae3-e3a1-4591-8d18-1559a5849f23" providerId="AD" clId="Web-{07ADC2CB-89DE-F46F-397F-C10DD29B5627}" dt="2021-11-30T22:23:32.963" v="125"/>
        <pc:sldMasterMkLst>
          <pc:docMk/>
          <pc:sldMasterMk cId="3688028006" sldId="2147483850"/>
        </pc:sldMasterMkLst>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3109531730" sldId="2147483851"/>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3474652163" sldId="2147483852"/>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4220868574" sldId="2147483853"/>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1341310051" sldId="2147483854"/>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1803587577" sldId="2147483855"/>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1210657723" sldId="2147483856"/>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4106974467" sldId="2147483857"/>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3877911731" sldId="2147483858"/>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1499410664" sldId="2147483859"/>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323280087" sldId="2147483860"/>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1054807591" sldId="2147483861"/>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3796966159" sldId="2147483862"/>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2554180037" sldId="2147483863"/>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1621447056" sldId="2147483864"/>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2292088675" sldId="2147483865"/>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4126754561" sldId="2147483866"/>
          </pc:sldLayoutMkLst>
        </pc:sldLayoutChg>
        <pc:sldLayoutChg chg="add del mod replId">
          <pc:chgData name="Stefania Claudia Bulete (2106754)" userId="S::2106754@student.uwtsd.ac.uk::cc7a4ae3-e3a1-4591-8d18-1559a5849f23" providerId="AD" clId="Web-{07ADC2CB-89DE-F46F-397F-C10DD29B5627}" dt="2021-11-30T22:23:32.963" v="125"/>
          <pc:sldLayoutMkLst>
            <pc:docMk/>
            <pc:sldMasterMk cId="3688028006" sldId="2147483850"/>
            <pc:sldLayoutMk cId="413451489" sldId="2147483867"/>
          </pc:sldLayoutMkLst>
        </pc:sldLayoutChg>
      </pc:sldMasterChg>
      <pc:sldMasterChg chg="add del addSldLayout delSldLayout modSldLayout">
        <pc:chgData name="Stefania Claudia Bulete (2106754)" userId="S::2106754@student.uwtsd.ac.uk::cc7a4ae3-e3a1-4591-8d18-1559a5849f23" providerId="AD" clId="Web-{07ADC2CB-89DE-F46F-397F-C10DD29B5627}" dt="2021-11-30T22:23:31.026" v="124"/>
        <pc:sldMasterMkLst>
          <pc:docMk/>
          <pc:sldMasterMk cId="1205636358" sldId="2147483868"/>
        </pc:sldMasterMkLst>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1271635025" sldId="2147483869"/>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2663011388" sldId="2147483870"/>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1747925094" sldId="2147483871"/>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3946003798" sldId="2147483872"/>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487638595" sldId="2147483873"/>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3613757501" sldId="2147483874"/>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412533555" sldId="2147483875"/>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1762004910" sldId="2147483876"/>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295371955" sldId="2147483877"/>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139908502" sldId="2147483878"/>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3678113005" sldId="2147483879"/>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864960073" sldId="2147483880"/>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2092082884" sldId="2147483881"/>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3561985185" sldId="2147483882"/>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856954847" sldId="2147483883"/>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2682703719" sldId="2147483884"/>
          </pc:sldLayoutMkLst>
        </pc:sldLayoutChg>
        <pc:sldLayoutChg chg="add del mod replId">
          <pc:chgData name="Stefania Claudia Bulete (2106754)" userId="S::2106754@student.uwtsd.ac.uk::cc7a4ae3-e3a1-4591-8d18-1559a5849f23" providerId="AD" clId="Web-{07ADC2CB-89DE-F46F-397F-C10DD29B5627}" dt="2021-11-30T22:23:31.026" v="124"/>
          <pc:sldLayoutMkLst>
            <pc:docMk/>
            <pc:sldMasterMk cId="1205636358" sldId="2147483868"/>
            <pc:sldLayoutMk cId="2116318993" sldId="2147483885"/>
          </pc:sldLayoutMkLst>
        </pc:sldLayoutChg>
      </pc:sldMasterChg>
    </pc:docChg>
  </pc:docChgLst>
  <pc:docChgLst>
    <pc:chgData name="Stefania Claudia Bulete (2106754)" userId="S::2106754@student.uwtsd.ac.uk::cc7a4ae3-e3a1-4591-8d18-1559a5849f23" providerId="AD" clId="Web-{F788FEA0-CCE1-B57C-C5F5-2DCE2E58D0DA}"/>
    <pc:docChg chg="addSld modSld">
      <pc:chgData name="Stefania Claudia Bulete (2106754)" userId="S::2106754@student.uwtsd.ac.uk::cc7a4ae3-e3a1-4591-8d18-1559a5849f23" providerId="AD" clId="Web-{F788FEA0-CCE1-B57C-C5F5-2DCE2E58D0DA}" dt="2021-12-03T14:16:44.029" v="8"/>
      <pc:docMkLst>
        <pc:docMk/>
      </pc:docMkLst>
      <pc:sldChg chg="addSp delSp modSp new">
        <pc:chgData name="Stefania Claudia Bulete (2106754)" userId="S::2106754@student.uwtsd.ac.uk::cc7a4ae3-e3a1-4591-8d18-1559a5849f23" providerId="AD" clId="Web-{F788FEA0-CCE1-B57C-C5F5-2DCE2E58D0DA}" dt="2021-12-03T14:16:44.029" v="8"/>
        <pc:sldMkLst>
          <pc:docMk/>
          <pc:sldMk cId="420030051" sldId="266"/>
        </pc:sldMkLst>
        <pc:spChg chg="del">
          <ac:chgData name="Stefania Claudia Bulete (2106754)" userId="S::2106754@student.uwtsd.ac.uk::cc7a4ae3-e3a1-4591-8d18-1559a5849f23" providerId="AD" clId="Web-{F788FEA0-CCE1-B57C-C5F5-2DCE2E58D0DA}" dt="2021-12-03T13:48:24.425" v="2"/>
          <ac:spMkLst>
            <pc:docMk/>
            <pc:sldMk cId="420030051" sldId="266"/>
            <ac:spMk id="2" creationId="{E8812521-896B-40BB-8CDF-703199FE355C}"/>
          </ac:spMkLst>
        </pc:spChg>
        <pc:spChg chg="del">
          <ac:chgData name="Stefania Claudia Bulete (2106754)" userId="S::2106754@student.uwtsd.ac.uk::cc7a4ae3-e3a1-4591-8d18-1559a5849f23" providerId="AD" clId="Web-{F788FEA0-CCE1-B57C-C5F5-2DCE2E58D0DA}" dt="2021-12-03T13:48:17.315" v="1"/>
          <ac:spMkLst>
            <pc:docMk/>
            <pc:sldMk cId="420030051" sldId="266"/>
            <ac:spMk id="3" creationId="{42D8F845-35D3-4B51-984B-050C729C86C6}"/>
          </ac:spMkLst>
        </pc:spChg>
        <pc:spChg chg="add del mod">
          <ac:chgData name="Stefania Claudia Bulete (2106754)" userId="S::2106754@student.uwtsd.ac.uk::cc7a4ae3-e3a1-4591-8d18-1559a5849f23" providerId="AD" clId="Web-{F788FEA0-CCE1-B57C-C5F5-2DCE2E58D0DA}" dt="2021-12-03T14:08:33.938" v="7"/>
          <ac:spMkLst>
            <pc:docMk/>
            <pc:sldMk cId="420030051" sldId="266"/>
            <ac:spMk id="5" creationId="{65E117F3-3EE7-4D7F-BF4E-0322C1ABA7A9}"/>
          </ac:spMkLst>
        </pc:spChg>
        <pc:picChg chg="add del mod">
          <ac:chgData name="Stefania Claudia Bulete (2106754)" userId="S::2106754@student.uwtsd.ac.uk::cc7a4ae3-e3a1-4591-8d18-1559a5849f23" providerId="AD" clId="Web-{F788FEA0-CCE1-B57C-C5F5-2DCE2E58D0DA}" dt="2021-12-03T14:16:44.029" v="8"/>
          <ac:picMkLst>
            <pc:docMk/>
            <pc:sldMk cId="420030051" sldId="266"/>
            <ac:picMk id="2" creationId="{99807580-72AC-42FB-B7F4-64AFFCAC9489}"/>
          </ac:picMkLst>
        </pc:picChg>
        <pc:picChg chg="add del mod ord">
          <ac:chgData name="Stefania Claudia Bulete (2106754)" userId="S::2106754@student.uwtsd.ac.uk::cc7a4ae3-e3a1-4591-8d18-1559a5849f23" providerId="AD" clId="Web-{F788FEA0-CCE1-B57C-C5F5-2DCE2E58D0DA}" dt="2021-12-03T14:08:25.046" v="6"/>
          <ac:picMkLst>
            <pc:docMk/>
            <pc:sldMk cId="420030051" sldId="266"/>
            <ac:picMk id="4" creationId="{580877FB-AA66-449E-9BCD-9AC505D390E8}"/>
          </ac:picMkLst>
        </pc:picChg>
      </pc:sldChg>
    </pc:docChg>
  </pc:docChgLst>
  <pc:docChgLst>
    <pc:chgData name="Stefania Claudia Bulete (2106754)" userId="S::2106754@student.uwtsd.ac.uk::cc7a4ae3-e3a1-4591-8d18-1559a5849f23" providerId="AD" clId="Web-{9C024227-8847-89F1-B02D-9943C26667F4}"/>
    <pc:docChg chg="addSld modSld">
      <pc:chgData name="Stefania Claudia Bulete (2106754)" userId="S::2106754@student.uwtsd.ac.uk::cc7a4ae3-e3a1-4591-8d18-1559a5849f23" providerId="AD" clId="Web-{9C024227-8847-89F1-B02D-9943C26667F4}" dt="2021-12-02T15:44:25.115" v="167" actId="20577"/>
      <pc:docMkLst>
        <pc:docMk/>
      </pc:docMkLst>
      <pc:sldChg chg="modNotes">
        <pc:chgData name="Stefania Claudia Bulete (2106754)" userId="S::2106754@student.uwtsd.ac.uk::cc7a4ae3-e3a1-4591-8d18-1559a5849f23" providerId="AD" clId="Web-{9C024227-8847-89F1-B02D-9943C26667F4}" dt="2021-12-02T15:36:17.135" v="109"/>
        <pc:sldMkLst>
          <pc:docMk/>
          <pc:sldMk cId="1742745096" sldId="262"/>
        </pc:sldMkLst>
      </pc:sldChg>
      <pc:sldChg chg="modSp new modNotes">
        <pc:chgData name="Stefania Claudia Bulete (2106754)" userId="S::2106754@student.uwtsd.ac.uk::cc7a4ae3-e3a1-4591-8d18-1559a5849f23" providerId="AD" clId="Web-{9C024227-8847-89F1-B02D-9943C26667F4}" dt="2021-12-02T15:41:15.595" v="138" actId="20577"/>
        <pc:sldMkLst>
          <pc:docMk/>
          <pc:sldMk cId="3023171668" sldId="263"/>
        </pc:sldMkLst>
        <pc:spChg chg="mod">
          <ac:chgData name="Stefania Claudia Bulete (2106754)" userId="S::2106754@student.uwtsd.ac.uk::cc7a4ae3-e3a1-4591-8d18-1559a5849f23" providerId="AD" clId="Web-{9C024227-8847-89F1-B02D-9943C26667F4}" dt="2021-12-02T15:41:15.595" v="138" actId="20577"/>
          <ac:spMkLst>
            <pc:docMk/>
            <pc:sldMk cId="3023171668" sldId="263"/>
            <ac:spMk id="2" creationId="{AB3CD101-1C51-44A6-91AB-40DC99349E2E}"/>
          </ac:spMkLst>
        </pc:spChg>
        <pc:spChg chg="mod">
          <ac:chgData name="Stefania Claudia Bulete (2106754)" userId="S::2106754@student.uwtsd.ac.uk::cc7a4ae3-e3a1-4591-8d18-1559a5849f23" providerId="AD" clId="Web-{9C024227-8847-89F1-B02D-9943C26667F4}" dt="2021-12-02T15:40:39.391" v="131" actId="20577"/>
          <ac:spMkLst>
            <pc:docMk/>
            <pc:sldMk cId="3023171668" sldId="263"/>
            <ac:spMk id="3" creationId="{C7369CDC-98E0-4D79-9534-F2CA6C9AEA16}"/>
          </ac:spMkLst>
        </pc:spChg>
      </pc:sldChg>
      <pc:sldChg chg="modSp new modNotes">
        <pc:chgData name="Stefania Claudia Bulete (2106754)" userId="S::2106754@student.uwtsd.ac.uk::cc7a4ae3-e3a1-4591-8d18-1559a5849f23" providerId="AD" clId="Web-{9C024227-8847-89F1-B02D-9943C26667F4}" dt="2021-12-02T15:43:56.489" v="162" actId="20577"/>
        <pc:sldMkLst>
          <pc:docMk/>
          <pc:sldMk cId="2559301446" sldId="264"/>
        </pc:sldMkLst>
        <pc:spChg chg="mod">
          <ac:chgData name="Stefania Claudia Bulete (2106754)" userId="S::2106754@student.uwtsd.ac.uk::cc7a4ae3-e3a1-4591-8d18-1559a5849f23" providerId="AD" clId="Web-{9C024227-8847-89F1-B02D-9943C26667F4}" dt="2021-12-02T15:43:56.489" v="162" actId="20577"/>
          <ac:spMkLst>
            <pc:docMk/>
            <pc:sldMk cId="2559301446" sldId="264"/>
            <ac:spMk id="2" creationId="{D1A0A7CA-8B8E-4667-9ABA-9EDD17BF94BE}"/>
          </ac:spMkLst>
        </pc:spChg>
      </pc:sldChg>
      <pc:sldChg chg="modSp new">
        <pc:chgData name="Stefania Claudia Bulete (2106754)" userId="S::2106754@student.uwtsd.ac.uk::cc7a4ae3-e3a1-4591-8d18-1559a5849f23" providerId="AD" clId="Web-{9C024227-8847-89F1-B02D-9943C26667F4}" dt="2021-12-02T15:44:25.115" v="167" actId="20577"/>
        <pc:sldMkLst>
          <pc:docMk/>
          <pc:sldMk cId="3355556378" sldId="265"/>
        </pc:sldMkLst>
        <pc:spChg chg="mod">
          <ac:chgData name="Stefania Claudia Bulete (2106754)" userId="S::2106754@student.uwtsd.ac.uk::cc7a4ae3-e3a1-4591-8d18-1559a5849f23" providerId="AD" clId="Web-{9C024227-8847-89F1-B02D-9943C26667F4}" dt="2021-12-02T15:44:25.115" v="167" actId="20577"/>
          <ac:spMkLst>
            <pc:docMk/>
            <pc:sldMk cId="3355556378" sldId="265"/>
            <ac:spMk id="2" creationId="{DF9B541D-51B2-4756-A274-CBC79592A8E2}"/>
          </ac:spMkLst>
        </pc:spChg>
      </pc:sldChg>
    </pc:docChg>
  </pc:docChgLst>
  <pc:docChgLst>
    <pc:chgData name="Stefania Claudia Bulete (2106754)" userId="S::2106754@student.uwtsd.ac.uk::cc7a4ae3-e3a1-4591-8d18-1559a5849f23" providerId="AD" clId="Web-{609A8514-9D38-3301-2AF2-8701C7A7DA1C}"/>
    <pc:docChg chg="modSld">
      <pc:chgData name="Stefania Claudia Bulete (2106754)" userId="S::2106754@student.uwtsd.ac.uk::cc7a4ae3-e3a1-4591-8d18-1559a5849f23" providerId="AD" clId="Web-{609A8514-9D38-3301-2AF2-8701C7A7DA1C}" dt="2021-12-06T19:48:38.188" v="13"/>
      <pc:docMkLst>
        <pc:docMk/>
      </pc:docMkLst>
      <pc:sldChg chg="modNotes">
        <pc:chgData name="Stefania Claudia Bulete (2106754)" userId="S::2106754@student.uwtsd.ac.uk::cc7a4ae3-e3a1-4591-8d18-1559a5849f23" providerId="AD" clId="Web-{609A8514-9D38-3301-2AF2-8701C7A7DA1C}" dt="2021-12-06T14:08:03.627" v="6"/>
        <pc:sldMkLst>
          <pc:docMk/>
          <pc:sldMk cId="1715990" sldId="257"/>
        </pc:sldMkLst>
      </pc:sldChg>
      <pc:sldChg chg="modNotes">
        <pc:chgData name="Stefania Claudia Bulete (2106754)" userId="S::2106754@student.uwtsd.ac.uk::cc7a4ae3-e3a1-4591-8d18-1559a5849f23" providerId="AD" clId="Web-{609A8514-9D38-3301-2AF2-8701C7A7DA1C}" dt="2021-12-06T14:00:08.822" v="3"/>
        <pc:sldMkLst>
          <pc:docMk/>
          <pc:sldMk cId="2485962819" sldId="258"/>
        </pc:sldMkLst>
      </pc:sldChg>
      <pc:sldChg chg="modNotes">
        <pc:chgData name="Stefania Claudia Bulete (2106754)" userId="S::2106754@student.uwtsd.ac.uk::cc7a4ae3-e3a1-4591-8d18-1559a5849f23" providerId="AD" clId="Web-{609A8514-9D38-3301-2AF2-8701C7A7DA1C}" dt="2021-12-06T14:12:03.897" v="12"/>
        <pc:sldMkLst>
          <pc:docMk/>
          <pc:sldMk cId="3877226085" sldId="259"/>
        </pc:sldMkLst>
      </pc:sldChg>
      <pc:sldChg chg="addSp">
        <pc:chgData name="Stefania Claudia Bulete (2106754)" userId="S::2106754@student.uwtsd.ac.uk::cc7a4ae3-e3a1-4591-8d18-1559a5849f23" providerId="AD" clId="Web-{609A8514-9D38-3301-2AF2-8701C7A7DA1C}" dt="2021-12-06T19:48:38.188" v="13"/>
        <pc:sldMkLst>
          <pc:docMk/>
          <pc:sldMk cId="420030051" sldId="266"/>
        </pc:sldMkLst>
        <pc:spChg chg="add">
          <ac:chgData name="Stefania Claudia Bulete (2106754)" userId="S::2106754@student.uwtsd.ac.uk::cc7a4ae3-e3a1-4591-8d18-1559a5849f23" providerId="AD" clId="Web-{609A8514-9D38-3301-2AF2-8701C7A7DA1C}" dt="2021-12-06T19:48:38.188" v="13"/>
          <ac:spMkLst>
            <pc:docMk/>
            <pc:sldMk cId="420030051" sldId="266"/>
            <ac:spMk id="6" creationId="{7C3E83DF-D464-4595-9260-BD68C6B1B4E3}"/>
          </ac:spMkLst>
        </pc:spChg>
      </pc:sldChg>
    </pc:docChg>
  </pc:docChgLst>
  <pc:docChgLst>
    <pc:chgData name="Stefania Claudia Bulete (2106754)" userId="S::2106754@student.uwtsd.ac.uk::cc7a4ae3-e3a1-4591-8d18-1559a5849f23" providerId="AD" clId="Web-{96EC72ED-A6B3-1AC8-9B24-E462C2AE778F}"/>
    <pc:docChg chg="addSld modSld">
      <pc:chgData name="Stefania Claudia Bulete (2106754)" userId="S::2106754@student.uwtsd.ac.uk::cc7a4ae3-e3a1-4591-8d18-1559a5849f23" providerId="AD" clId="Web-{96EC72ED-A6B3-1AC8-9B24-E462C2AE778F}" dt="2021-12-02T15:19:22.508" v="157" actId="20577"/>
      <pc:docMkLst>
        <pc:docMk/>
      </pc:docMkLst>
      <pc:sldChg chg="addSp modSp new mod setBg setClrOvrMap">
        <pc:chgData name="Stefania Claudia Bulete (2106754)" userId="S::2106754@student.uwtsd.ac.uk::cc7a4ae3-e3a1-4591-8d18-1559a5849f23" providerId="AD" clId="Web-{96EC72ED-A6B3-1AC8-9B24-E462C2AE778F}" dt="2021-12-02T15:19:22.508" v="157" actId="20577"/>
        <pc:sldMkLst>
          <pc:docMk/>
          <pc:sldMk cId="1742745096" sldId="262"/>
        </pc:sldMkLst>
        <pc:spChg chg="mod">
          <ac:chgData name="Stefania Claudia Bulete (2106754)" userId="S::2106754@student.uwtsd.ac.uk::cc7a4ae3-e3a1-4591-8d18-1559a5849f23" providerId="AD" clId="Web-{96EC72ED-A6B3-1AC8-9B24-E462C2AE778F}" dt="2021-12-02T15:19:04.132" v="154"/>
          <ac:spMkLst>
            <pc:docMk/>
            <pc:sldMk cId="1742745096" sldId="262"/>
            <ac:spMk id="2" creationId="{AC76BB11-BC99-4D60-9C48-C0FBEC7396D6}"/>
          </ac:spMkLst>
        </pc:spChg>
        <pc:spChg chg="mod">
          <ac:chgData name="Stefania Claudia Bulete (2106754)" userId="S::2106754@student.uwtsd.ac.uk::cc7a4ae3-e3a1-4591-8d18-1559a5849f23" providerId="AD" clId="Web-{96EC72ED-A6B3-1AC8-9B24-E462C2AE778F}" dt="2021-12-02T15:19:22.508" v="157" actId="20577"/>
          <ac:spMkLst>
            <pc:docMk/>
            <pc:sldMk cId="1742745096" sldId="262"/>
            <ac:spMk id="3" creationId="{26938E30-1A51-40A3-AD61-991DCD49FA77}"/>
          </ac:spMkLst>
        </pc:spChg>
        <pc:spChg chg="add">
          <ac:chgData name="Stefania Claudia Bulete (2106754)" userId="S::2106754@student.uwtsd.ac.uk::cc7a4ae3-e3a1-4591-8d18-1559a5849f23" providerId="AD" clId="Web-{96EC72ED-A6B3-1AC8-9B24-E462C2AE778F}" dt="2021-12-02T15:19:04.132" v="154"/>
          <ac:spMkLst>
            <pc:docMk/>
            <pc:sldMk cId="1742745096" sldId="262"/>
            <ac:spMk id="9" creationId="{D7DD8518-4289-43CE-9E36-8E7E0D7DDF70}"/>
          </ac:spMkLst>
        </pc:spChg>
        <pc:picChg chg="add mod">
          <ac:chgData name="Stefania Claudia Bulete (2106754)" userId="S::2106754@student.uwtsd.ac.uk::cc7a4ae3-e3a1-4591-8d18-1559a5849f23" providerId="AD" clId="Web-{96EC72ED-A6B3-1AC8-9B24-E462C2AE778F}" dt="2021-12-02T15:19:04.132" v="154"/>
          <ac:picMkLst>
            <pc:docMk/>
            <pc:sldMk cId="1742745096" sldId="262"/>
            <ac:picMk id="4" creationId="{04046745-DCB2-407D-BB43-CAB5F7540528}"/>
          </ac:picMkLst>
        </pc:picChg>
      </pc:sldChg>
    </pc:docChg>
  </pc:docChgLst>
  <pc:docChgLst>
    <pc:chgData name="Stefania Claudia Bulete (2106754)" userId="S::2106754@student.uwtsd.ac.uk::cc7a4ae3-e3a1-4591-8d18-1559a5849f23" providerId="AD" clId="Web-{5F4CE564-C1E2-A2DF-2AD3-8F3F75048D35}"/>
    <pc:docChg chg="addSld modSld sldOrd">
      <pc:chgData name="Stefania Claudia Bulete (2106754)" userId="S::2106754@student.uwtsd.ac.uk::cc7a4ae3-e3a1-4591-8d18-1559a5849f23" providerId="AD" clId="Web-{5F4CE564-C1E2-A2DF-2AD3-8F3F75048D35}" dt="2021-12-06T22:49:26.549" v="419"/>
      <pc:docMkLst>
        <pc:docMk/>
      </pc:docMkLst>
      <pc:sldChg chg="addSp modSp">
        <pc:chgData name="Stefania Claudia Bulete (2106754)" userId="S::2106754@student.uwtsd.ac.uk::cc7a4ae3-e3a1-4591-8d18-1559a5849f23" providerId="AD" clId="Web-{5F4CE564-C1E2-A2DF-2AD3-8F3F75048D35}" dt="2021-12-06T22:15:30.822" v="143" actId="20577"/>
        <pc:sldMkLst>
          <pc:docMk/>
          <pc:sldMk cId="109857222" sldId="256"/>
        </pc:sldMkLst>
        <pc:spChg chg="add mod">
          <ac:chgData name="Stefania Claudia Bulete (2106754)" userId="S::2106754@student.uwtsd.ac.uk::cc7a4ae3-e3a1-4591-8d18-1559a5849f23" providerId="AD" clId="Web-{5F4CE564-C1E2-A2DF-2AD3-8F3F75048D35}" dt="2021-12-06T22:15:30.822" v="143" actId="20577"/>
          <ac:spMkLst>
            <pc:docMk/>
            <pc:sldMk cId="109857222" sldId="256"/>
            <ac:spMk id="3" creationId="{88D6F792-A043-4F7C-B015-EF1534CA1EE9}"/>
          </ac:spMkLst>
        </pc:spChg>
      </pc:sldChg>
      <pc:sldChg chg="addSp delSp modSp mod setClrOvrMap modNotes">
        <pc:chgData name="Stefania Claudia Bulete (2106754)" userId="S::2106754@student.uwtsd.ac.uk::cc7a4ae3-e3a1-4591-8d18-1559a5849f23" providerId="AD" clId="Web-{5F4CE564-C1E2-A2DF-2AD3-8F3F75048D35}" dt="2021-12-06T22:18:21.953" v="161" actId="20577"/>
        <pc:sldMkLst>
          <pc:docMk/>
          <pc:sldMk cId="2485962819" sldId="258"/>
        </pc:sldMkLst>
        <pc:spChg chg="mod">
          <ac:chgData name="Stefania Claudia Bulete (2106754)" userId="S::2106754@student.uwtsd.ac.uk::cc7a4ae3-e3a1-4591-8d18-1559a5849f23" providerId="AD" clId="Web-{5F4CE564-C1E2-A2DF-2AD3-8F3F75048D35}" dt="2021-12-06T22:16:30.480" v="145" actId="1076"/>
          <ac:spMkLst>
            <pc:docMk/>
            <pc:sldMk cId="2485962819" sldId="258"/>
            <ac:spMk id="2" creationId="{597EB189-1314-47C8-827A-2AE40698FA9F}"/>
          </ac:spMkLst>
        </pc:spChg>
        <pc:spChg chg="add mod">
          <ac:chgData name="Stefania Claudia Bulete (2106754)" userId="S::2106754@student.uwtsd.ac.uk::cc7a4ae3-e3a1-4591-8d18-1559a5849f23" providerId="AD" clId="Web-{5F4CE564-C1E2-A2DF-2AD3-8F3F75048D35}" dt="2021-12-06T22:18:21.953" v="161" actId="20577"/>
          <ac:spMkLst>
            <pc:docMk/>
            <pc:sldMk cId="2485962819" sldId="258"/>
            <ac:spMk id="3" creationId="{D054080B-785E-4485-9F22-50504601509F}"/>
          </ac:spMkLst>
        </pc:spChg>
        <pc:spChg chg="del">
          <ac:chgData name="Stefania Claudia Bulete (2106754)" userId="S::2106754@student.uwtsd.ac.uk::cc7a4ae3-e3a1-4591-8d18-1559a5849f23" providerId="AD" clId="Web-{5F4CE564-C1E2-A2DF-2AD3-8F3F75048D35}" dt="2021-12-06T22:16:23.183" v="144"/>
          <ac:spMkLst>
            <pc:docMk/>
            <pc:sldMk cId="2485962819" sldId="258"/>
            <ac:spMk id="31" creationId="{FAD0A890-F662-4516-ABF7-3CF368C61686}"/>
          </ac:spMkLst>
        </pc:spChg>
        <pc:spChg chg="del">
          <ac:chgData name="Stefania Claudia Bulete (2106754)" userId="S::2106754@student.uwtsd.ac.uk::cc7a4ae3-e3a1-4591-8d18-1559a5849f23" providerId="AD" clId="Web-{5F4CE564-C1E2-A2DF-2AD3-8F3F75048D35}" dt="2021-12-06T22:16:23.183" v="144"/>
          <ac:spMkLst>
            <pc:docMk/>
            <pc:sldMk cId="2485962819" sldId="258"/>
            <ac:spMk id="39" creationId="{619A95D9-130B-4728-8B82-CDB9D80B315F}"/>
          </ac:spMkLst>
        </pc:spChg>
        <pc:spChg chg="del">
          <ac:chgData name="Stefania Claudia Bulete (2106754)" userId="S::2106754@student.uwtsd.ac.uk::cc7a4ae3-e3a1-4591-8d18-1559a5849f23" providerId="AD" clId="Web-{5F4CE564-C1E2-A2DF-2AD3-8F3F75048D35}" dt="2021-12-06T22:16:23.183" v="144"/>
          <ac:spMkLst>
            <pc:docMk/>
            <pc:sldMk cId="2485962819" sldId="258"/>
            <ac:spMk id="41" creationId="{F8E7CE3D-756A-41A4-9B20-2A2FC3A1E40A}"/>
          </ac:spMkLst>
        </pc:spChg>
        <pc:spChg chg="add">
          <ac:chgData name="Stefania Claudia Bulete (2106754)" userId="S::2106754@student.uwtsd.ac.uk::cc7a4ae3-e3a1-4591-8d18-1559a5849f23" providerId="AD" clId="Web-{5F4CE564-C1E2-A2DF-2AD3-8F3F75048D35}" dt="2021-12-06T22:16:23.183" v="144"/>
          <ac:spMkLst>
            <pc:docMk/>
            <pc:sldMk cId="2485962819" sldId="258"/>
            <ac:spMk id="50" creationId="{0760E4C7-47B8-4356-ABCA-CC9C79E2D2B6}"/>
          </ac:spMkLst>
        </pc:spChg>
        <pc:spChg chg="add">
          <ac:chgData name="Stefania Claudia Bulete (2106754)" userId="S::2106754@student.uwtsd.ac.uk::cc7a4ae3-e3a1-4591-8d18-1559a5849f23" providerId="AD" clId="Web-{5F4CE564-C1E2-A2DF-2AD3-8F3F75048D35}" dt="2021-12-06T22:16:23.183" v="144"/>
          <ac:spMkLst>
            <pc:docMk/>
            <pc:sldMk cId="2485962819" sldId="258"/>
            <ac:spMk id="52" creationId="{07F1F8E1-08C9-4C32-8CD0-F0DEB444866D}"/>
          </ac:spMkLst>
        </pc:spChg>
        <pc:picChg chg="mod">
          <ac:chgData name="Stefania Claudia Bulete (2106754)" userId="S::2106754@student.uwtsd.ac.uk::cc7a4ae3-e3a1-4591-8d18-1559a5849f23" providerId="AD" clId="Web-{5F4CE564-C1E2-A2DF-2AD3-8F3F75048D35}" dt="2021-12-06T22:17:48.467" v="151" actId="1076"/>
          <ac:picMkLst>
            <pc:docMk/>
            <pc:sldMk cId="2485962819" sldId="258"/>
            <ac:picMk id="5" creationId="{8D46C170-DC0B-4A0B-ADCB-E6E48178DB2D}"/>
          </ac:picMkLst>
        </pc:picChg>
        <pc:cxnChg chg="del">
          <ac:chgData name="Stefania Claudia Bulete (2106754)" userId="S::2106754@student.uwtsd.ac.uk::cc7a4ae3-e3a1-4591-8d18-1559a5849f23" providerId="AD" clId="Web-{5F4CE564-C1E2-A2DF-2AD3-8F3F75048D35}" dt="2021-12-06T22:16:23.183" v="144"/>
          <ac:cxnSpMkLst>
            <pc:docMk/>
            <pc:sldMk cId="2485962819" sldId="258"/>
            <ac:cxnSpMk id="43" creationId="{C178F814-342A-4489-94FD-6CE1D0DC59B7}"/>
          </ac:cxnSpMkLst>
        </pc:cxnChg>
        <pc:cxnChg chg="add">
          <ac:chgData name="Stefania Claudia Bulete (2106754)" userId="S::2106754@student.uwtsd.ac.uk::cc7a4ae3-e3a1-4591-8d18-1559a5849f23" providerId="AD" clId="Web-{5F4CE564-C1E2-A2DF-2AD3-8F3F75048D35}" dt="2021-12-06T22:16:23.183" v="144"/>
          <ac:cxnSpMkLst>
            <pc:docMk/>
            <pc:sldMk cId="2485962819" sldId="258"/>
            <ac:cxnSpMk id="48" creationId="{AEED5540-64E5-4258-ABA4-753F07B71B38}"/>
          </ac:cxnSpMkLst>
        </pc:cxnChg>
        <pc:cxnChg chg="add">
          <ac:chgData name="Stefania Claudia Bulete (2106754)" userId="S::2106754@student.uwtsd.ac.uk::cc7a4ae3-e3a1-4591-8d18-1559a5849f23" providerId="AD" clId="Web-{5F4CE564-C1E2-A2DF-2AD3-8F3F75048D35}" dt="2021-12-06T22:16:23.183" v="144"/>
          <ac:cxnSpMkLst>
            <pc:docMk/>
            <pc:sldMk cId="2485962819" sldId="258"/>
            <ac:cxnSpMk id="54" creationId="{414C5C93-B9E9-4392-ADCF-ABF21209DD56}"/>
          </ac:cxnSpMkLst>
        </pc:cxnChg>
      </pc:sldChg>
      <pc:sldChg chg="addSp delSp modSp addAnim delAnim modNotes">
        <pc:chgData name="Stefania Claudia Bulete (2106754)" userId="S::2106754@student.uwtsd.ac.uk::cc7a4ae3-e3a1-4591-8d18-1559a5849f23" providerId="AD" clId="Web-{5F4CE564-C1E2-A2DF-2AD3-8F3F75048D35}" dt="2021-12-06T22:22:32.543" v="183" actId="1076"/>
        <pc:sldMkLst>
          <pc:docMk/>
          <pc:sldMk cId="3081065492" sldId="260"/>
        </pc:sldMkLst>
        <pc:spChg chg="add del mod">
          <ac:chgData name="Stefania Claudia Bulete (2106754)" userId="S::2106754@student.uwtsd.ac.uk::cc7a4ae3-e3a1-4591-8d18-1559a5849f23" providerId="AD" clId="Web-{5F4CE564-C1E2-A2DF-2AD3-8F3F75048D35}" dt="2021-12-06T22:18:56.751" v="165"/>
          <ac:spMkLst>
            <pc:docMk/>
            <pc:sldMk cId="3081065492" sldId="260"/>
            <ac:spMk id="5" creationId="{C1EB674E-E877-42DC-A59F-10B5AC50C2CF}"/>
          </ac:spMkLst>
        </pc:spChg>
        <pc:spChg chg="add del mod">
          <ac:chgData name="Stefania Claudia Bulete (2106754)" userId="S::2106754@student.uwtsd.ac.uk::cc7a4ae3-e3a1-4591-8d18-1559a5849f23" providerId="AD" clId="Web-{5F4CE564-C1E2-A2DF-2AD3-8F3F75048D35}" dt="2021-12-06T22:19:06.876" v="167"/>
          <ac:spMkLst>
            <pc:docMk/>
            <pc:sldMk cId="3081065492" sldId="260"/>
            <ac:spMk id="7" creationId="{9504AFDB-8209-4461-B54F-52E90A01A885}"/>
          </ac:spMkLst>
        </pc:spChg>
        <pc:spChg chg="add del mod">
          <ac:chgData name="Stefania Claudia Bulete (2106754)" userId="S::2106754@student.uwtsd.ac.uk::cc7a4ae3-e3a1-4591-8d18-1559a5849f23" providerId="AD" clId="Web-{5F4CE564-C1E2-A2DF-2AD3-8F3F75048D35}" dt="2021-12-06T22:20:19.300" v="169"/>
          <ac:spMkLst>
            <pc:docMk/>
            <pc:sldMk cId="3081065492" sldId="260"/>
            <ac:spMk id="9" creationId="{37EDD6E5-58C1-4FC5-952F-DABB6FE35391}"/>
          </ac:spMkLst>
        </pc:spChg>
        <pc:picChg chg="add del mod">
          <ac:chgData name="Stefania Claudia Bulete (2106754)" userId="S::2106754@student.uwtsd.ac.uk::cc7a4ae3-e3a1-4591-8d18-1559a5849f23" providerId="AD" clId="Web-{5F4CE564-C1E2-A2DF-2AD3-8F3F75048D35}" dt="2021-12-06T22:20:06.550" v="168"/>
          <ac:picMkLst>
            <pc:docMk/>
            <pc:sldMk cId="3081065492" sldId="260"/>
            <ac:picMk id="4" creationId="{D026E12D-525E-4560-A642-22949E657E27}"/>
          </ac:picMkLst>
        </pc:picChg>
        <pc:picChg chg="add mod ord">
          <ac:chgData name="Stefania Claudia Bulete (2106754)" userId="S::2106754@student.uwtsd.ac.uk::cc7a4ae3-e3a1-4591-8d18-1559a5849f23" providerId="AD" clId="Web-{5F4CE564-C1E2-A2DF-2AD3-8F3F75048D35}" dt="2021-12-06T22:21:43.666" v="176" actId="1076"/>
          <ac:picMkLst>
            <pc:docMk/>
            <pc:sldMk cId="3081065492" sldId="260"/>
            <ac:picMk id="10" creationId="{DA11656A-7C14-4290-8364-4328915AEF05}"/>
          </ac:picMkLst>
        </pc:picChg>
        <pc:picChg chg="add mod">
          <ac:chgData name="Stefania Claudia Bulete (2106754)" userId="S::2106754@student.uwtsd.ac.uk::cc7a4ae3-e3a1-4591-8d18-1559a5849f23" providerId="AD" clId="Web-{5F4CE564-C1E2-A2DF-2AD3-8F3F75048D35}" dt="2021-12-06T22:22:32.543" v="183" actId="1076"/>
          <ac:picMkLst>
            <pc:docMk/>
            <pc:sldMk cId="3081065492" sldId="260"/>
            <ac:picMk id="11" creationId="{9889A02C-3482-4C50-8BD1-40EBF3B5BB37}"/>
          </ac:picMkLst>
        </pc:picChg>
        <pc:picChg chg="del">
          <ac:chgData name="Stefania Claudia Bulete (2106754)" userId="S::2106754@student.uwtsd.ac.uk::cc7a4ae3-e3a1-4591-8d18-1559a5849f23" providerId="AD" clId="Web-{5F4CE564-C1E2-A2DF-2AD3-8F3F75048D35}" dt="2021-12-06T22:18:31.437" v="162"/>
          <ac:picMkLst>
            <pc:docMk/>
            <pc:sldMk cId="3081065492" sldId="260"/>
            <ac:picMk id="48" creationId="{FA4150CE-D6C0-4483-BF87-7AB29CB77DD9}"/>
          </ac:picMkLst>
        </pc:picChg>
      </pc:sldChg>
      <pc:sldChg chg="addSp delSp modSp modNotes">
        <pc:chgData name="Stefania Claudia Bulete (2106754)" userId="S::2106754@student.uwtsd.ac.uk::cc7a4ae3-e3a1-4591-8d18-1559a5849f23" providerId="AD" clId="Web-{5F4CE564-C1E2-A2DF-2AD3-8F3F75048D35}" dt="2021-12-06T22:24:52.032" v="206" actId="1076"/>
        <pc:sldMkLst>
          <pc:docMk/>
          <pc:sldMk cId="886771983" sldId="261"/>
        </pc:sldMkLst>
        <pc:spChg chg="mod">
          <ac:chgData name="Stefania Claudia Bulete (2106754)" userId="S::2106754@student.uwtsd.ac.uk::cc7a4ae3-e3a1-4591-8d18-1559a5849f23" providerId="AD" clId="Web-{5F4CE564-C1E2-A2DF-2AD3-8F3F75048D35}" dt="2021-12-06T22:23:44.764" v="191" actId="1076"/>
          <ac:spMkLst>
            <pc:docMk/>
            <pc:sldMk cId="886771983" sldId="261"/>
            <ac:spMk id="2" creationId="{3B50F6EE-1A1B-430E-A07E-2AE426C08BB7}"/>
          </ac:spMkLst>
        </pc:spChg>
        <pc:spChg chg="add del mod">
          <ac:chgData name="Stefania Claudia Bulete (2106754)" userId="S::2106754@student.uwtsd.ac.uk::cc7a4ae3-e3a1-4591-8d18-1559a5849f23" providerId="AD" clId="Web-{5F4CE564-C1E2-A2DF-2AD3-8F3F75048D35}" dt="2021-12-06T22:23:17.060" v="185"/>
          <ac:spMkLst>
            <pc:docMk/>
            <pc:sldMk cId="886771983" sldId="261"/>
            <ac:spMk id="5" creationId="{B8720F58-9225-42F2-B74F-2C193E02735D}"/>
          </ac:spMkLst>
        </pc:spChg>
        <pc:picChg chg="del">
          <ac:chgData name="Stefania Claudia Bulete (2106754)" userId="S::2106754@student.uwtsd.ac.uk::cc7a4ae3-e3a1-4591-8d18-1559a5849f23" providerId="AD" clId="Web-{5F4CE564-C1E2-A2DF-2AD3-8F3F75048D35}" dt="2021-12-06T22:23:08.888" v="184"/>
          <ac:picMkLst>
            <pc:docMk/>
            <pc:sldMk cId="886771983" sldId="261"/>
            <ac:picMk id="4" creationId="{8FC0D177-9FD3-4CEE-A420-214F46C2C58C}"/>
          </ac:picMkLst>
        </pc:picChg>
        <pc:picChg chg="add mod ord">
          <ac:chgData name="Stefania Claudia Bulete (2106754)" userId="S::2106754@student.uwtsd.ac.uk::cc7a4ae3-e3a1-4591-8d18-1559a5849f23" providerId="AD" clId="Web-{5F4CE564-C1E2-A2DF-2AD3-8F3F75048D35}" dt="2021-12-06T22:24:03.499" v="196" actId="1076"/>
          <ac:picMkLst>
            <pc:docMk/>
            <pc:sldMk cId="886771983" sldId="261"/>
            <ac:picMk id="6" creationId="{779566D3-7CFC-455E-B382-22CE72643F90}"/>
          </ac:picMkLst>
        </pc:picChg>
        <pc:picChg chg="add mod">
          <ac:chgData name="Stefania Claudia Bulete (2106754)" userId="S::2106754@student.uwtsd.ac.uk::cc7a4ae3-e3a1-4591-8d18-1559a5849f23" providerId="AD" clId="Web-{5F4CE564-C1E2-A2DF-2AD3-8F3F75048D35}" dt="2021-12-06T22:24:52.032" v="206" actId="1076"/>
          <ac:picMkLst>
            <pc:docMk/>
            <pc:sldMk cId="886771983" sldId="261"/>
            <ac:picMk id="7" creationId="{FAF9B589-E095-4D9A-8021-BE71EB02117F}"/>
          </ac:picMkLst>
        </pc:picChg>
      </pc:sldChg>
      <pc:sldChg chg="modNotes">
        <pc:chgData name="Stefania Claudia Bulete (2106754)" userId="S::2106754@student.uwtsd.ac.uk::cc7a4ae3-e3a1-4591-8d18-1559a5849f23" providerId="AD" clId="Web-{5F4CE564-C1E2-A2DF-2AD3-8F3F75048D35}" dt="2021-12-06T21:35:59.088" v="47"/>
        <pc:sldMkLst>
          <pc:docMk/>
          <pc:sldMk cId="1742745096" sldId="262"/>
        </pc:sldMkLst>
      </pc:sldChg>
      <pc:sldChg chg="addSp delSp modSp mod setBg setClrOvrMap modNotes">
        <pc:chgData name="Stefania Claudia Bulete (2106754)" userId="S::2106754@student.uwtsd.ac.uk::cc7a4ae3-e3a1-4591-8d18-1559a5849f23" providerId="AD" clId="Web-{5F4CE564-C1E2-A2DF-2AD3-8F3F75048D35}" dt="2021-12-06T22:26:37.660" v="219" actId="20577"/>
        <pc:sldMkLst>
          <pc:docMk/>
          <pc:sldMk cId="3023171668" sldId="263"/>
        </pc:sldMkLst>
        <pc:spChg chg="mod">
          <ac:chgData name="Stefania Claudia Bulete (2106754)" userId="S::2106754@student.uwtsd.ac.uk::cc7a4ae3-e3a1-4591-8d18-1559a5849f23" providerId="AD" clId="Web-{5F4CE564-C1E2-A2DF-2AD3-8F3F75048D35}" dt="2021-12-06T22:26:37.660" v="219" actId="20577"/>
          <ac:spMkLst>
            <pc:docMk/>
            <pc:sldMk cId="3023171668" sldId="263"/>
            <ac:spMk id="2" creationId="{AB3CD101-1C51-44A6-91AB-40DC99349E2E}"/>
          </ac:spMkLst>
        </pc:spChg>
        <pc:spChg chg="del">
          <ac:chgData name="Stefania Claudia Bulete (2106754)" userId="S::2106754@student.uwtsd.ac.uk::cc7a4ae3-e3a1-4591-8d18-1559a5849f23" providerId="AD" clId="Web-{5F4CE564-C1E2-A2DF-2AD3-8F3F75048D35}" dt="2021-12-06T22:25:50.596" v="207"/>
          <ac:spMkLst>
            <pc:docMk/>
            <pc:sldMk cId="3023171668" sldId="263"/>
            <ac:spMk id="3" creationId="{C7369CDC-98E0-4D79-9534-F2CA6C9AEA16}"/>
          </ac:spMkLst>
        </pc:spChg>
        <pc:spChg chg="add del">
          <ac:chgData name="Stefania Claudia Bulete (2106754)" userId="S::2106754@student.uwtsd.ac.uk::cc7a4ae3-e3a1-4591-8d18-1559a5849f23" providerId="AD" clId="Web-{5F4CE564-C1E2-A2DF-2AD3-8F3F75048D35}" dt="2021-12-06T22:26:05.753" v="210"/>
          <ac:spMkLst>
            <pc:docMk/>
            <pc:sldMk cId="3023171668" sldId="263"/>
            <ac:spMk id="8" creationId="{EDFE7E8E-F3AE-4843-8AF1-E625B2C4F8CB}"/>
          </ac:spMkLst>
        </pc:spChg>
        <pc:spChg chg="add">
          <ac:chgData name="Stefania Claudia Bulete (2106754)" userId="S::2106754@student.uwtsd.ac.uk::cc7a4ae3-e3a1-4591-8d18-1559a5849f23" providerId="AD" clId="Web-{5F4CE564-C1E2-A2DF-2AD3-8F3F75048D35}" dt="2021-12-06T22:25:57.971" v="209"/>
          <ac:spMkLst>
            <pc:docMk/>
            <pc:sldMk cId="3023171668" sldId="263"/>
            <ac:spMk id="11" creationId="{D7DD8518-4289-43CE-9E36-8E7E0D7DDF70}"/>
          </ac:spMkLst>
        </pc:spChg>
        <pc:picChg chg="add mod ord">
          <ac:chgData name="Stefania Claudia Bulete (2106754)" userId="S::2106754@student.uwtsd.ac.uk::cc7a4ae3-e3a1-4591-8d18-1559a5849f23" providerId="AD" clId="Web-{5F4CE564-C1E2-A2DF-2AD3-8F3F75048D35}" dt="2021-12-06T22:26:21.113" v="216" actId="1076"/>
          <ac:picMkLst>
            <pc:docMk/>
            <pc:sldMk cId="3023171668" sldId="263"/>
            <ac:picMk id="4" creationId="{EC610693-63BB-4A0B-900C-B7F89BED9A8B}"/>
          </ac:picMkLst>
        </pc:picChg>
      </pc:sldChg>
      <pc:sldChg chg="addSp delSp modSp mod setBg setClrOvrMap modNotes">
        <pc:chgData name="Stefania Claudia Bulete (2106754)" userId="S::2106754@student.uwtsd.ac.uk::cc7a4ae3-e3a1-4591-8d18-1559a5849f23" providerId="AD" clId="Web-{5F4CE564-C1E2-A2DF-2AD3-8F3F75048D35}" dt="2021-12-06T22:32:50.532" v="226" actId="20577"/>
        <pc:sldMkLst>
          <pc:docMk/>
          <pc:sldMk cId="2559301446" sldId="264"/>
        </pc:sldMkLst>
        <pc:spChg chg="mod">
          <ac:chgData name="Stefania Claudia Bulete (2106754)" userId="S::2106754@student.uwtsd.ac.uk::cc7a4ae3-e3a1-4591-8d18-1559a5849f23" providerId="AD" clId="Web-{5F4CE564-C1E2-A2DF-2AD3-8F3F75048D35}" dt="2021-12-06T22:32:50.532" v="226" actId="20577"/>
          <ac:spMkLst>
            <pc:docMk/>
            <pc:sldMk cId="2559301446" sldId="264"/>
            <ac:spMk id="2" creationId="{D1A0A7CA-8B8E-4667-9ABA-9EDD17BF94BE}"/>
          </ac:spMkLst>
        </pc:spChg>
        <pc:spChg chg="del">
          <ac:chgData name="Stefania Claudia Bulete (2106754)" userId="S::2106754@student.uwtsd.ac.uk::cc7a4ae3-e3a1-4591-8d18-1559a5849f23" providerId="AD" clId="Web-{5F4CE564-C1E2-A2DF-2AD3-8F3F75048D35}" dt="2021-12-06T22:31:53.186" v="220"/>
          <ac:spMkLst>
            <pc:docMk/>
            <pc:sldMk cId="2559301446" sldId="264"/>
            <ac:spMk id="3" creationId="{11405D2A-9F14-4274-A610-6DAA210864EB}"/>
          </ac:spMkLst>
        </pc:spChg>
        <pc:spChg chg="add del">
          <ac:chgData name="Stefania Claudia Bulete (2106754)" userId="S::2106754@student.uwtsd.ac.uk::cc7a4ae3-e3a1-4591-8d18-1559a5849f23" providerId="AD" clId="Web-{5F4CE564-C1E2-A2DF-2AD3-8F3F75048D35}" dt="2021-12-06T22:32:25.703" v="222"/>
          <ac:spMkLst>
            <pc:docMk/>
            <pc:sldMk cId="2559301446" sldId="264"/>
            <ac:spMk id="8" creationId="{BF179589-D054-429E-A42B-5790283226C9}"/>
          </ac:spMkLst>
        </pc:spChg>
        <pc:spChg chg="add">
          <ac:chgData name="Stefania Claudia Bulete (2106754)" userId="S::2106754@student.uwtsd.ac.uk::cc7a4ae3-e3a1-4591-8d18-1559a5849f23" providerId="AD" clId="Web-{5F4CE564-C1E2-A2DF-2AD3-8F3F75048D35}" dt="2021-12-06T22:32:18.859" v="221"/>
          <ac:spMkLst>
            <pc:docMk/>
            <pc:sldMk cId="2559301446" sldId="264"/>
            <ac:spMk id="11" creationId="{D7DD8518-4289-43CE-9E36-8E7E0D7DDF70}"/>
          </ac:spMkLst>
        </pc:spChg>
        <pc:picChg chg="add mod ord">
          <ac:chgData name="Stefania Claudia Bulete (2106754)" userId="S::2106754@student.uwtsd.ac.uk::cc7a4ae3-e3a1-4591-8d18-1559a5849f23" providerId="AD" clId="Web-{5F4CE564-C1E2-A2DF-2AD3-8F3F75048D35}" dt="2021-12-06T22:32:33.375" v="224" actId="14100"/>
          <ac:picMkLst>
            <pc:docMk/>
            <pc:sldMk cId="2559301446" sldId="264"/>
            <ac:picMk id="4" creationId="{7159D456-B5DA-4020-B6EE-E8A7D7538A0A}"/>
          </ac:picMkLst>
        </pc:picChg>
      </pc:sldChg>
      <pc:sldChg chg="delSp modSp">
        <pc:chgData name="Stefania Claudia Bulete (2106754)" userId="S::2106754@student.uwtsd.ac.uk::cc7a4ae3-e3a1-4591-8d18-1559a5849f23" providerId="AD" clId="Web-{5F4CE564-C1E2-A2DF-2AD3-8F3F75048D35}" dt="2021-12-06T22:49:26.549" v="419"/>
        <pc:sldMkLst>
          <pc:docMk/>
          <pc:sldMk cId="420030051" sldId="266"/>
        </pc:sldMkLst>
        <pc:spChg chg="del mod">
          <ac:chgData name="Stefania Claudia Bulete (2106754)" userId="S::2106754@student.uwtsd.ac.uk::cc7a4ae3-e3a1-4591-8d18-1559a5849f23" providerId="AD" clId="Web-{5F4CE564-C1E2-A2DF-2AD3-8F3F75048D35}" dt="2021-12-06T22:49:26.549" v="419"/>
          <ac:spMkLst>
            <pc:docMk/>
            <pc:sldMk cId="420030051" sldId="266"/>
            <ac:spMk id="6" creationId="{7C3E83DF-D464-4595-9260-BD68C6B1B4E3}"/>
          </ac:spMkLst>
        </pc:spChg>
      </pc:sldChg>
      <pc:sldChg chg="ord">
        <pc:chgData name="Stefania Claudia Bulete (2106754)" userId="S::2106754@student.uwtsd.ac.uk::cc7a4ae3-e3a1-4591-8d18-1559a5849f23" providerId="AD" clId="Web-{5F4CE564-C1E2-A2DF-2AD3-8F3F75048D35}" dt="2021-12-06T22:33:46.362" v="227"/>
        <pc:sldMkLst>
          <pc:docMk/>
          <pc:sldMk cId="2760985351" sldId="268"/>
        </pc:sldMkLst>
      </pc:sldChg>
      <pc:sldChg chg="addSp delSp modSp new mod ord setBg setClrOvrMap">
        <pc:chgData name="Stefania Claudia Bulete (2106754)" userId="S::2106754@student.uwtsd.ac.uk::cc7a4ae3-e3a1-4591-8d18-1559a5849f23" providerId="AD" clId="Web-{5F4CE564-C1E2-A2DF-2AD3-8F3F75048D35}" dt="2021-12-06T22:48:53.938" v="415" actId="1076"/>
        <pc:sldMkLst>
          <pc:docMk/>
          <pc:sldMk cId="549444659" sldId="269"/>
        </pc:sldMkLst>
        <pc:spChg chg="mod">
          <ac:chgData name="Stefania Claudia Bulete (2106754)" userId="S::2106754@student.uwtsd.ac.uk::cc7a4ae3-e3a1-4591-8d18-1559a5849f23" providerId="AD" clId="Web-{5F4CE564-C1E2-A2DF-2AD3-8F3F75048D35}" dt="2021-12-06T22:48:49.719" v="414" actId="1076"/>
          <ac:spMkLst>
            <pc:docMk/>
            <pc:sldMk cId="549444659" sldId="269"/>
            <ac:spMk id="2" creationId="{4BB14588-48ED-4E81-A200-7DB7B98AB88B}"/>
          </ac:spMkLst>
        </pc:spChg>
        <pc:spChg chg="add del mod">
          <ac:chgData name="Stefania Claudia Bulete (2106754)" userId="S::2106754@student.uwtsd.ac.uk::cc7a4ae3-e3a1-4591-8d18-1559a5849f23" providerId="AD" clId="Web-{5F4CE564-C1E2-A2DF-2AD3-8F3F75048D35}" dt="2021-12-06T22:48:53.938" v="415" actId="1076"/>
          <ac:spMkLst>
            <pc:docMk/>
            <pc:sldMk cId="549444659" sldId="269"/>
            <ac:spMk id="3" creationId="{E068DC54-21E7-4D24-AA78-A0961FB0DECF}"/>
          </ac:spMkLst>
        </pc:spChg>
        <pc:spChg chg="add del">
          <ac:chgData name="Stefania Claudia Bulete (2106754)" userId="S::2106754@student.uwtsd.ac.uk::cc7a4ae3-e3a1-4591-8d18-1559a5849f23" providerId="AD" clId="Web-{5F4CE564-C1E2-A2DF-2AD3-8F3F75048D35}" dt="2021-12-06T22:43:20.865" v="396"/>
          <ac:spMkLst>
            <pc:docMk/>
            <pc:sldMk cId="549444659" sldId="269"/>
            <ac:spMk id="5" creationId="{E8DB85E2-4179-4550-916E-9377FE0C74DD}"/>
          </ac:spMkLst>
        </pc:spChg>
        <pc:spChg chg="add del">
          <ac:chgData name="Stefania Claudia Bulete (2106754)" userId="S::2106754@student.uwtsd.ac.uk::cc7a4ae3-e3a1-4591-8d18-1559a5849f23" providerId="AD" clId="Web-{5F4CE564-C1E2-A2DF-2AD3-8F3F75048D35}" dt="2021-12-06T22:43:38.850" v="398"/>
          <ac:spMkLst>
            <pc:docMk/>
            <pc:sldMk cId="549444659" sldId="269"/>
            <ac:spMk id="7" creationId="{A4E9F8B3-8282-4A93-BBF8-3342538A70FB}"/>
          </ac:spMkLst>
        </pc:spChg>
        <pc:spChg chg="add del">
          <ac:chgData name="Stefania Claudia Bulete (2106754)" userId="S::2106754@student.uwtsd.ac.uk::cc7a4ae3-e3a1-4591-8d18-1559a5849f23" providerId="AD" clId="Web-{5F4CE564-C1E2-A2DF-2AD3-8F3F75048D35}" dt="2021-12-06T22:43:15.724" v="394"/>
          <ac:spMkLst>
            <pc:docMk/>
            <pc:sldMk cId="549444659" sldId="269"/>
            <ac:spMk id="8" creationId="{A4E9F8B3-8282-4A93-BBF8-3342538A70FB}"/>
          </ac:spMkLst>
        </pc:spChg>
        <pc:spChg chg="add del">
          <ac:chgData name="Stefania Claudia Bulete (2106754)" userId="S::2106754@student.uwtsd.ac.uk::cc7a4ae3-e3a1-4591-8d18-1559a5849f23" providerId="AD" clId="Web-{5F4CE564-C1E2-A2DF-2AD3-8F3F75048D35}" dt="2021-12-06T22:45:44.135" v="409"/>
          <ac:spMkLst>
            <pc:docMk/>
            <pc:sldMk cId="549444659" sldId="269"/>
            <ac:spMk id="9" creationId="{A4E9F8B3-8282-4A93-BBF8-3342538A70FB}"/>
          </ac:spMkLst>
        </pc:spChg>
        <pc:spChg chg="add del">
          <ac:chgData name="Stefania Claudia Bulete (2106754)" userId="S::2106754@student.uwtsd.ac.uk::cc7a4ae3-e3a1-4591-8d18-1559a5849f23" providerId="AD" clId="Web-{5F4CE564-C1E2-A2DF-2AD3-8F3F75048D35}" dt="2021-12-06T22:45:44.135" v="408"/>
          <ac:spMkLst>
            <pc:docMk/>
            <pc:sldMk cId="549444659" sldId="269"/>
            <ac:spMk id="14" creationId="{1265911B-1E2F-489E-97EF-A15A9299E703}"/>
          </ac:spMkLst>
        </pc:spChg>
        <pc:spChg chg="add del">
          <ac:chgData name="Stefania Claudia Bulete (2106754)" userId="S::2106754@student.uwtsd.ac.uk::cc7a4ae3-e3a1-4591-8d18-1559a5849f23" providerId="AD" clId="Web-{5F4CE564-C1E2-A2DF-2AD3-8F3F75048D35}" dt="2021-12-06T22:45:16.025" v="404"/>
          <ac:spMkLst>
            <pc:docMk/>
            <pc:sldMk cId="549444659" sldId="269"/>
            <ac:spMk id="16" creationId="{A4E9F8B3-8282-4A93-BBF8-3342538A70FB}"/>
          </ac:spMkLst>
        </pc:spChg>
        <pc:spChg chg="add del">
          <ac:chgData name="Stefania Claudia Bulete (2106754)" userId="S::2106754@student.uwtsd.ac.uk::cc7a4ae3-e3a1-4591-8d18-1559a5849f23" providerId="AD" clId="Web-{5F4CE564-C1E2-A2DF-2AD3-8F3F75048D35}" dt="2021-12-06T22:45:20.353" v="406"/>
          <ac:spMkLst>
            <pc:docMk/>
            <pc:sldMk cId="549444659" sldId="269"/>
            <ac:spMk id="17" creationId="{1C8B38D4-9D92-4608-A16B-260E8CC21335}"/>
          </ac:spMkLst>
        </pc:spChg>
        <pc:spChg chg="add del">
          <ac:chgData name="Stefania Claudia Bulete (2106754)" userId="S::2106754@student.uwtsd.ac.uk::cc7a4ae3-e3a1-4591-8d18-1559a5849f23" providerId="AD" clId="Web-{5F4CE564-C1E2-A2DF-2AD3-8F3F75048D35}" dt="2021-12-06T22:45:44.135" v="408"/>
          <ac:spMkLst>
            <pc:docMk/>
            <pc:sldMk cId="549444659" sldId="269"/>
            <ac:spMk id="19" creationId="{2119D4F1-CE65-4D74-A168-F27C15F1B00C}"/>
          </ac:spMkLst>
        </pc:spChg>
        <pc:spChg chg="add">
          <ac:chgData name="Stefania Claudia Bulete (2106754)" userId="S::2106754@student.uwtsd.ac.uk::cc7a4ae3-e3a1-4591-8d18-1559a5849f23" providerId="AD" clId="Web-{5F4CE564-C1E2-A2DF-2AD3-8F3F75048D35}" dt="2021-12-06T22:45:44.135" v="409"/>
          <ac:spMkLst>
            <pc:docMk/>
            <pc:sldMk cId="549444659" sldId="269"/>
            <ac:spMk id="20" creationId="{A4E9F8B3-8282-4A93-BBF8-3342538A70FB}"/>
          </ac:spMkLst>
        </pc:spChg>
        <pc:graphicFrameChg chg="add del">
          <ac:chgData name="Stefania Claudia Bulete (2106754)" userId="S::2106754@student.uwtsd.ac.uk::cc7a4ae3-e3a1-4591-8d18-1559a5849f23" providerId="AD" clId="Web-{5F4CE564-C1E2-A2DF-2AD3-8F3F75048D35}" dt="2021-12-06T22:45:20.353" v="406"/>
          <ac:graphicFrameMkLst>
            <pc:docMk/>
            <pc:sldMk cId="549444659" sldId="269"/>
            <ac:graphicFrameMk id="13" creationId="{DB48248D-A15D-48CD-A032-FE340F66EDB1}"/>
          </ac:graphicFrameMkLst>
        </pc:graphicFrameChg>
        <pc:picChg chg="add del">
          <ac:chgData name="Stefania Claudia Bulete (2106754)" userId="S::2106754@student.uwtsd.ac.uk::cc7a4ae3-e3a1-4591-8d18-1559a5849f23" providerId="AD" clId="Web-{5F4CE564-C1E2-A2DF-2AD3-8F3F75048D35}" dt="2021-12-06T22:45:44.135" v="408"/>
          <ac:picMkLst>
            <pc:docMk/>
            <pc:sldMk cId="549444659" sldId="269"/>
            <ac:picMk id="15" creationId="{FBE274EC-DCD0-4106-9A23-0DA216F98AF0}"/>
          </ac:picMkLst>
        </pc:picChg>
        <pc:cxnChg chg="add del">
          <ac:chgData name="Stefania Claudia Bulete (2106754)" userId="S::2106754@student.uwtsd.ac.uk::cc7a4ae3-e3a1-4591-8d18-1559a5849f23" providerId="AD" clId="Web-{5F4CE564-C1E2-A2DF-2AD3-8F3F75048D35}" dt="2021-12-06T22:43:20.865" v="396"/>
          <ac:cxnSpMkLst>
            <pc:docMk/>
            <pc:sldMk cId="549444659" sldId="269"/>
            <ac:cxnSpMk id="6" creationId="{45B26396-3476-4B52-8CF4-01F3D246D836}"/>
          </ac:cxnSpMkLst>
        </pc:cxnChg>
        <pc:cxnChg chg="add del">
          <ac:chgData name="Stefania Claudia Bulete (2106754)" userId="S::2106754@student.uwtsd.ac.uk::cc7a4ae3-e3a1-4591-8d18-1559a5849f23" providerId="AD" clId="Web-{5F4CE564-C1E2-A2DF-2AD3-8F3F75048D35}" dt="2021-12-06T22:43:15.724" v="394"/>
          <ac:cxnSpMkLst>
            <pc:docMk/>
            <pc:sldMk cId="549444659" sldId="269"/>
            <ac:cxnSpMk id="10" creationId="{58EFA797-975B-41D8-BC96-56CDC2CFA3E4}"/>
          </ac:cxnSpMkLst>
        </pc:cxnChg>
        <pc:cxnChg chg="add del">
          <ac:chgData name="Stefania Claudia Bulete (2106754)" userId="S::2106754@student.uwtsd.ac.uk::cc7a4ae3-e3a1-4591-8d18-1559a5849f23" providerId="AD" clId="Web-{5F4CE564-C1E2-A2DF-2AD3-8F3F75048D35}" dt="2021-12-06T22:45:44.135" v="409"/>
          <ac:cxnSpMkLst>
            <pc:docMk/>
            <pc:sldMk cId="549444659" sldId="269"/>
            <ac:cxnSpMk id="11" creationId="{58EFA797-975B-41D8-BC96-56CDC2CFA3E4}"/>
          </ac:cxnSpMkLst>
        </pc:cxnChg>
        <pc:cxnChg chg="add del">
          <ac:chgData name="Stefania Claudia Bulete (2106754)" userId="S::2106754@student.uwtsd.ac.uk::cc7a4ae3-e3a1-4591-8d18-1559a5849f23" providerId="AD" clId="Web-{5F4CE564-C1E2-A2DF-2AD3-8F3F75048D35}" dt="2021-12-06T22:45:16.025" v="404"/>
          <ac:cxnSpMkLst>
            <pc:docMk/>
            <pc:sldMk cId="549444659" sldId="269"/>
            <ac:cxnSpMk id="18" creationId="{58EFA797-975B-41D8-BC96-56CDC2CFA3E4}"/>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4BC9DA-C5E1-45A4-817B-3C44DCFCFA30}" type="datetimeFigureOut">
              <a:rPr lang="en-GB"/>
              <a:t>07/12/2021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AD43E7-0DC6-4688-B667-9B199BDDA65F}" type="slidenum">
              <a:rPr lang="en-GB"/>
              <a:t>‹#›</a:t>
            </a:fld>
            <a:endParaRPr lang="en-GB"/>
          </a:p>
        </p:txBody>
      </p:sp>
    </p:spTree>
    <p:extLst>
      <p:ext uri="{BB962C8B-B14F-4D97-AF65-F5344CB8AC3E}">
        <p14:creationId xmlns:p14="http://schemas.microsoft.com/office/powerpoint/2010/main" val="1595526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DIKW Pyramid Hierarchy and Information Hierarchy are a series of names relating to the famous illustration of the connection between data, records, knowledge, and wisdom withinside the Data, Information, Knowledge, Wisdom (DIKW) Pyramid. Like different hierarchy models, the Knowledge Pyramid has rigidly set constructing blocks – data comes first, information is next, then knowledge follows and subsequently understanding is at the pinnacle. Each step up the pyramid solutions questions on the preliminary data and provides value to it. The greater questions we answer, the better we flow up the pyramid. In different words, the greater we enhance our statistics with which means and context, the greater expertise, and insights we get out of it. At the pinnacle of the pyramid, we've got grew to become the expertise and insights right into a studying enjoy that publications our actions. These steps join the hierarchy of DIKW in a flowing manner, no step is related to a specific DIKW step. The DIKW hierarchy additionally may be appeared in terms of time. The data, records and expertise ranges are based absolutely on the past at the same time as the closing step – wisdom – seems toward the future. </a:t>
            </a:r>
            <a:endParaRPr lang="en-US"/>
          </a:p>
          <a:p>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B0AD43E7-0DC6-4688-B667-9B199BDDA65F}" type="slidenum">
              <a:rPr lang="en-GB"/>
              <a:t>3</a:t>
            </a:fld>
            <a:endParaRPr lang="en-GB"/>
          </a:p>
        </p:txBody>
      </p:sp>
    </p:spTree>
    <p:extLst>
      <p:ext uri="{BB962C8B-B14F-4D97-AF65-F5344CB8AC3E}">
        <p14:creationId xmlns:p14="http://schemas.microsoft.com/office/powerpoint/2010/main" val="1103791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Data has no meaning or value because it is without context and interpretation (Jessup and </a:t>
            </a:r>
            <a:r>
              <a:rPr lang="en-US" dirty="0" err="1"/>
              <a:t>Valacich</a:t>
            </a:r>
            <a:r>
              <a:rPr lang="en-US" dirty="0"/>
              <a:t>, 2003, </a:t>
            </a:r>
            <a:r>
              <a:rPr lang="en-US" dirty="0" err="1"/>
              <a:t>Bocij</a:t>
            </a:r>
            <a:r>
              <a:rPr lang="en-US" dirty="0"/>
              <a:t> et al., 2003, Groff and Jones, 2003).  The DIKW hierarchy describes how data evolves into information, knowledge, and wisdom respectively. Let’s look at the definition of the DIKW hierarchy: The DIKW process of transforming data into wisdom can be seen from two different angles: context and understanding.    </a:t>
            </a:r>
            <a:endParaRPr lang="en-US"/>
          </a:p>
          <a:p>
            <a:r>
              <a:rPr lang="en-US" dirty="0"/>
              <a:t>   Data — appearing as a keystone for a DIKW framework pyramid; Data layer bureaucracy a fixed of grounding standards for a schooling first-class guarantee system: </a:t>
            </a:r>
            <a:endParaRPr lang="en-US" dirty="0">
              <a:cs typeface="Calibri"/>
            </a:endParaRPr>
          </a:p>
          <a:p>
            <a:r>
              <a:rPr lang="en-US" dirty="0"/>
              <a:t>   -A Literature sublayer is fashioned via way of means of path authors/tutors/professors making use of to be had literature resources. University Requirements: library subscriptions, Internet access. </a:t>
            </a:r>
            <a:endParaRPr lang="en-US" dirty="0">
              <a:cs typeface="Calibri"/>
            </a:endParaRPr>
          </a:p>
          <a:p>
            <a:r>
              <a:rPr lang="en-US" dirty="0"/>
              <a:t>   -A Tutor Competencies sublayer bureaucracy over course authors/tutors/professor talents and qualification. University Requirements: fantastically educated staff </a:t>
            </a:r>
            <a:endParaRPr lang="en-US" dirty="0">
              <a:cs typeface="Calibri"/>
            </a:endParaRPr>
          </a:p>
          <a:p>
            <a:r>
              <a:rPr lang="en-US" dirty="0"/>
              <a:t>   -A Student Feedback sublayer is geared toward enhancing path content material at the improvement and implementation degrees. Despite that the final results of surveys logically suits in a facts layer, a Student Feedback sublayer ought to be taken into consideration inside a Data coat, because it has the best decision-making threat, and this procedure ought to be controlled on in advance degrees of instructional content material improvement. University Requirements: a surveys platform, guidelines to address remarks given.  </a:t>
            </a:r>
            <a:endParaRPr lang="en-US" dirty="0">
              <a:cs typeface="Calibri"/>
            </a:endParaRPr>
          </a:p>
        </p:txBody>
      </p:sp>
      <p:sp>
        <p:nvSpPr>
          <p:cNvPr id="4" name="Slide Number Placeholder 3"/>
          <p:cNvSpPr>
            <a:spLocks noGrp="1"/>
          </p:cNvSpPr>
          <p:nvPr>
            <p:ph type="sldNum" sz="quarter" idx="5"/>
          </p:nvPr>
        </p:nvSpPr>
        <p:spPr/>
        <p:txBody>
          <a:bodyPr/>
          <a:lstStyle/>
          <a:p>
            <a:fld id="{B0AD43E7-0DC6-4688-B667-9B199BDDA65F}" type="slidenum">
              <a:rPr lang="en-GB"/>
              <a:t>4</a:t>
            </a:fld>
            <a:endParaRPr lang="en-GB"/>
          </a:p>
        </p:txBody>
      </p:sp>
    </p:spTree>
    <p:extLst>
      <p:ext uri="{BB962C8B-B14F-4D97-AF65-F5344CB8AC3E}">
        <p14:creationId xmlns:p14="http://schemas.microsoft.com/office/powerpoint/2010/main" val="1957025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Information is an aggregation of data that makes decision making easier (</a:t>
            </a:r>
            <a:r>
              <a:rPr lang="en-US" dirty="0" err="1"/>
              <a:t>Awad</a:t>
            </a:r>
            <a:r>
              <a:rPr lang="en-US" dirty="0"/>
              <a:t> and </a:t>
            </a:r>
            <a:r>
              <a:rPr lang="en-US" dirty="0" err="1"/>
              <a:t>Ghaziri</a:t>
            </a:r>
            <a:r>
              <a:rPr lang="en-US" dirty="0"/>
              <a:t>, 2004, p. 36). According to the facts, data are virgin statistics and numbers which can be processed into statistics, which include summaries and totals. But seeing that information also can be the uncooked statistics for the following process or person, the 2 phrases cannot be exactly described, and each are used interchangeably. It can be beneficial to observe information the manner it is miles based and used, namely: statistics, text, spreadsheets, pictures, voice, and video. Data are individually described fields. Text is a set of words. Spreadsheets are data in matrix (row and column) form. In the context of DIKW, information meets the definition for knowledge with the aid of using description and is differentiated from data in that it's miles "beneficial". "Information is inferred from statistics", withinside the procedure of answering interrogative questions, thereby making the statistics beneficial for "choices and/or action". "Classically," states a latest text, "information is described as data which can be endowed with which means purpose. </a:t>
            </a:r>
          </a:p>
        </p:txBody>
      </p:sp>
      <p:sp>
        <p:nvSpPr>
          <p:cNvPr id="4" name="Slide Number Placeholder 3"/>
          <p:cNvSpPr>
            <a:spLocks noGrp="1"/>
          </p:cNvSpPr>
          <p:nvPr>
            <p:ph type="sldNum" sz="quarter" idx="5"/>
          </p:nvPr>
        </p:nvSpPr>
        <p:spPr/>
        <p:txBody>
          <a:bodyPr/>
          <a:lstStyle/>
          <a:p>
            <a:fld id="{B0AD43E7-0DC6-4688-B667-9B199BDDA65F}" type="slidenum">
              <a:rPr lang="en-GB"/>
              <a:t>5</a:t>
            </a:fld>
            <a:endParaRPr lang="en-GB"/>
          </a:p>
        </p:txBody>
      </p:sp>
    </p:spTree>
    <p:extLst>
      <p:ext uri="{BB962C8B-B14F-4D97-AF65-F5344CB8AC3E}">
        <p14:creationId xmlns:p14="http://schemas.microsoft.com/office/powerpoint/2010/main" val="1654109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Knowledge is the combination of data and information, to which is added expert opinion, skills, and experience, to result in an asset which can be used to aid decision making (Chaffey and Wood, 2005, p. 223).     </a:t>
            </a:r>
            <a:endParaRPr lang="en-US"/>
          </a:p>
          <a:p>
            <a:r>
              <a:rPr lang="en-US" dirty="0"/>
              <a:t>Knowledge is processed facts, analyzed, and interpreted, and may be used to make decisions. The idea of understanding includes now no longer simply the records, however the cap potential to get admission to it, as well. For example, maximum applications, such as fashions and simulations, encompass a shape of saved understanding. For records to come to be understanding it need to be processed prepared or established in a few ways, in any other case as being carried out or positioned into action. Knowledge combines records with revel in and may be used as a foundation for decision-making or taking an action. Knowledge is made from the ideas, experiences, values, insights, and choices of your humans. When we're introducing formal Knowledge Management; developing the proper lifestyle is crucial in order that human’s sense comfortable including to Knowledge Bases and articles making sure the proper understanding is captured. Done well, Knowledge Management will have interaction and up talent your humans, so it actually is properly worth focusing on. </a:t>
            </a:r>
          </a:p>
        </p:txBody>
      </p:sp>
      <p:sp>
        <p:nvSpPr>
          <p:cNvPr id="4" name="Slide Number Placeholder 3"/>
          <p:cNvSpPr>
            <a:spLocks noGrp="1"/>
          </p:cNvSpPr>
          <p:nvPr>
            <p:ph type="sldNum" sz="quarter" idx="5"/>
          </p:nvPr>
        </p:nvSpPr>
        <p:spPr/>
        <p:txBody>
          <a:bodyPr/>
          <a:lstStyle/>
          <a:p>
            <a:fld id="{B0AD43E7-0DC6-4688-B667-9B199BDDA65F}" type="slidenum">
              <a:rPr lang="en-GB"/>
              <a:t>6</a:t>
            </a:fld>
            <a:endParaRPr lang="en-GB"/>
          </a:p>
        </p:txBody>
      </p:sp>
    </p:spTree>
    <p:extLst>
      <p:ext uri="{BB962C8B-B14F-4D97-AF65-F5344CB8AC3E}">
        <p14:creationId xmlns:p14="http://schemas.microsoft.com/office/powerpoint/2010/main" val="166618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Wisdom is accumulated knowledge, which allows you to understand how to apply concepts from one domain to new situations or problems (Jessup and </a:t>
            </a:r>
            <a:r>
              <a:rPr lang="en-US" dirty="0" err="1"/>
              <a:t>Valacich</a:t>
            </a:r>
            <a:r>
              <a:rPr lang="en-US" dirty="0"/>
              <a:t>, 2003). Wisdom is the highest level of abstraction, with vision foresight and the ability to see beyond the horizon (</a:t>
            </a:r>
            <a:r>
              <a:rPr lang="en-US" dirty="0" err="1"/>
              <a:t>Awad</a:t>
            </a:r>
            <a:r>
              <a:rPr lang="en-US" dirty="0"/>
              <a:t> and </a:t>
            </a:r>
            <a:r>
              <a:rPr lang="en-US" dirty="0" err="1"/>
              <a:t>Ghaziri</a:t>
            </a:r>
            <a:r>
              <a:rPr lang="en-US" dirty="0"/>
              <a:t>, 2004, p. 40).   </a:t>
            </a:r>
            <a:endParaRPr lang="en-US"/>
          </a:p>
          <a:p>
            <a:r>
              <a:rPr lang="en-US" dirty="0"/>
              <a:t>The Wisdom is the fourth and the final step of the DIKW Hierarchy. It is a manner to get the very last result via way of means of calculating via extrapolation of expertise. Wisdom, the following entity withinside the DIKW hierarchy, has additionally been variously defined. One ordinary definition of know-how is that "it's miles cumulative expertise tempered via way of means of enjoy". One apparent connotation is that the time measurement for know-how is relatively a lot longer than that of expertise. Only a long-time period view of the effects of moves taken primarily based totally on selections made via way of means of the managers of the enterprise can offer the essential accumulation of expertise and the enjoy validating the effectiveness or in any other case of selections made and moves taken. In fact, the time measurement applies even to the assessment among expertise and records and among records and data. It may be argued that expertise is extra-long lasting than records, which perishes (or loses its value) as soon as selections primarily based totally on those records had been made.  </a:t>
            </a:r>
          </a:p>
        </p:txBody>
      </p:sp>
      <p:sp>
        <p:nvSpPr>
          <p:cNvPr id="4" name="Slide Number Placeholder 3"/>
          <p:cNvSpPr>
            <a:spLocks noGrp="1"/>
          </p:cNvSpPr>
          <p:nvPr>
            <p:ph type="sldNum" sz="quarter" idx="5"/>
          </p:nvPr>
        </p:nvSpPr>
        <p:spPr/>
        <p:txBody>
          <a:bodyPr/>
          <a:lstStyle/>
          <a:p>
            <a:fld id="{B0AD43E7-0DC6-4688-B667-9B199BDDA65F}" type="slidenum">
              <a:rPr lang="en-GB"/>
              <a:t>7</a:t>
            </a:fld>
            <a:endParaRPr lang="en-GB"/>
          </a:p>
        </p:txBody>
      </p:sp>
    </p:spTree>
    <p:extLst>
      <p:ext uri="{BB962C8B-B14F-4D97-AF65-F5344CB8AC3E}">
        <p14:creationId xmlns:p14="http://schemas.microsoft.com/office/powerpoint/2010/main" val="3329812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CRAAP test is testing the relevance of the sources and information throughout educational disciplines. CRAAP is a symbol for Currency, Relevance, Authority, Accuracy, and Purpose. Because variety of sources present online, it could be hard to inform if those sources are truthful to apply as equipment for studies. The CRAAP check does not assist educators and college students to decide if the resources may be trusted.   </a:t>
            </a:r>
            <a:endParaRPr lang="en-US"/>
          </a:p>
          <a:p>
            <a:r>
              <a:rPr lang="en-US" dirty="0"/>
              <a:t>  </a:t>
            </a:r>
            <a:endParaRPr lang="en-US" dirty="0">
              <a:cs typeface="Calibri"/>
            </a:endParaRPr>
          </a:p>
          <a:p>
            <a:r>
              <a:rPr lang="en-US" dirty="0"/>
              <a:t>Each subject matter could have its very own variety of what's modern-day, and whilst maximum of them can be round five years, it relies upon absolutely at the context, discipline, and the way you intend to apply an editorial for your paper. You need your sources to symbolize the maximum latest studies in your subject matter. For a number of the extra hastily converting fields, the newest the better. Technology modifications overnight, and the fitness sciences are continuously being researched. If an editorial in the ones fields is extra than five years old, probabilities are it is obsolete. Unless you're looking on the alternate itself, or on the ancient differences. So, whilst five years is indexed as good, it is subjective and also you have to bear in mind extra than simply the book date.   </a:t>
            </a:r>
            <a:endParaRPr lang="en-US" dirty="0">
              <a:cs typeface="Calibri"/>
            </a:endParaRPr>
          </a:p>
          <a:p>
            <a:r>
              <a:rPr lang="en-US" dirty="0"/>
              <a:t>Questions for Currency:  </a:t>
            </a:r>
            <a:endParaRPr lang="en-US" dirty="0">
              <a:cs typeface="Calibri"/>
            </a:endParaRPr>
          </a:p>
          <a:p>
            <a:r>
              <a:rPr lang="en-US" dirty="0"/>
              <a:t>-When turned into the facts published or posted?   </a:t>
            </a:r>
            <a:endParaRPr lang="en-US" dirty="0">
              <a:cs typeface="Calibri"/>
            </a:endParaRPr>
          </a:p>
          <a:p>
            <a:r>
              <a:rPr lang="en-US" dirty="0"/>
              <a:t>-Has the information been edited?   </a:t>
            </a:r>
            <a:endParaRPr lang="en-US" dirty="0">
              <a:cs typeface="Calibri"/>
            </a:endParaRPr>
          </a:p>
          <a:p>
            <a:r>
              <a:rPr lang="en-US" dirty="0"/>
              <a:t>-Are the records current or out of date?   </a:t>
            </a:r>
            <a:endParaRPr lang="en-US" dirty="0">
              <a:cs typeface="Calibri"/>
            </a:endParaRPr>
          </a:p>
          <a:p>
            <a:r>
              <a:rPr lang="en-US" dirty="0"/>
              <a:t>-Are the links functional?  </a:t>
            </a:r>
            <a:endParaRPr lang="en-US" dirty="0">
              <a:cs typeface="Calibri"/>
            </a:endParaRPr>
          </a:p>
        </p:txBody>
      </p:sp>
      <p:sp>
        <p:nvSpPr>
          <p:cNvPr id="4" name="Slide Number Placeholder 3"/>
          <p:cNvSpPr>
            <a:spLocks noGrp="1"/>
          </p:cNvSpPr>
          <p:nvPr>
            <p:ph type="sldNum" sz="quarter" idx="5"/>
          </p:nvPr>
        </p:nvSpPr>
        <p:spPr/>
        <p:txBody>
          <a:bodyPr/>
          <a:lstStyle/>
          <a:p>
            <a:fld id="{B0AD43E7-0DC6-4688-B667-9B199BDDA65F}" type="slidenum">
              <a:rPr lang="en-GB"/>
              <a:t>8</a:t>
            </a:fld>
            <a:endParaRPr lang="en-GB"/>
          </a:p>
        </p:txBody>
      </p:sp>
    </p:spTree>
    <p:extLst>
      <p:ext uri="{BB962C8B-B14F-4D97-AF65-F5344CB8AC3E}">
        <p14:creationId xmlns:p14="http://schemas.microsoft.com/office/powerpoint/2010/main" val="3434418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Relevance: When searching information, the applicability of the facts will affect the developed research. One query on this class to invite is how does the subject merge to the facts given in a supply? Considerably, the authors of the references have to awareness at the supposed target </a:t>
            </a:r>
            <a:r>
              <a:rPr lang="en-US" dirty="0" err="1"/>
              <a:t>target</a:t>
            </a:r>
            <a:r>
              <a:rPr lang="en-US" dirty="0"/>
              <a:t> market. There are a great quantity of subjects and a growth in get entry to </a:t>
            </a:r>
            <a:r>
              <a:rPr lang="en-US" dirty="0" err="1"/>
              <a:t>to</a:t>
            </a:r>
            <a:r>
              <a:rPr lang="en-US" dirty="0"/>
              <a:t> facts. Therefore, the relevance of the facts allows the target market to recognize what they may be searching for. Due to the type of sources, tutors can do their first-class to maintain an open class thought approximately source usage.  </a:t>
            </a:r>
            <a:endParaRPr lang="en-US"/>
          </a:p>
          <a:p>
            <a:r>
              <a:rPr lang="en-US" dirty="0"/>
              <a:t>  </a:t>
            </a:r>
            <a:endParaRPr lang="en-US" dirty="0">
              <a:cs typeface="Calibri"/>
            </a:endParaRPr>
          </a:p>
          <a:p>
            <a:r>
              <a:rPr lang="en-US" dirty="0"/>
              <a:t>Authority: There is, however, now no longer simplest the currency and relevance of the provided source, however additionally its authority to consider. This is huge due to the fact the scholars and educators will appearance to peer who the writer, writer, or sponsor is earlier than they could consider the facts. Their schooling stage and the writer's combining are essential due to the fact this could assist the readers recognize if the writer is certified to put in writing at the topic. There must additionally be touch facts for the writer or author. The authority of the source enables the scholars or educators recognize that the facts may be used and depended on in a right manner. Authority in bringing up a source initiate a consider boundary among the reader and the writer of the projects. </a:t>
            </a:r>
            <a:endParaRPr lang="en-US" dirty="0">
              <a:cs typeface="Calibri"/>
            </a:endParaRPr>
          </a:p>
        </p:txBody>
      </p:sp>
      <p:sp>
        <p:nvSpPr>
          <p:cNvPr id="4" name="Slide Number Placeholder 3"/>
          <p:cNvSpPr>
            <a:spLocks noGrp="1"/>
          </p:cNvSpPr>
          <p:nvPr>
            <p:ph type="sldNum" sz="quarter" idx="5"/>
          </p:nvPr>
        </p:nvSpPr>
        <p:spPr/>
        <p:txBody>
          <a:bodyPr/>
          <a:lstStyle/>
          <a:p>
            <a:fld id="{B0AD43E7-0DC6-4688-B667-9B199BDDA65F}" type="slidenum">
              <a:rPr lang="en-GB"/>
              <a:t>9</a:t>
            </a:fld>
            <a:endParaRPr lang="en-GB"/>
          </a:p>
        </p:txBody>
      </p:sp>
    </p:spTree>
    <p:extLst>
      <p:ext uri="{BB962C8B-B14F-4D97-AF65-F5344CB8AC3E}">
        <p14:creationId xmlns:p14="http://schemas.microsoft.com/office/powerpoint/2010/main" val="2029369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Accuracy: Emphasizing the trustworthiness of supply, the precision of the contents withinside the source has to enroll in lower back to the origin. The proof must aid the facts provided to the public. Evidence is supposed to encompass findings, observations, or discipline notes. The record must be reviewed or referred. It must be checkable from any other source or common knowledge. Considering it, the communication used withinside the supplies must be impartial or freed from emotion, due to its use for reality retrieval. The material withinside the data need to be freed from spelling, grammar, or typographical errors.   </a:t>
            </a:r>
            <a:endParaRPr lang="en-US"/>
          </a:p>
          <a:p>
            <a:r>
              <a:rPr lang="en-US" dirty="0"/>
              <a:t>   </a:t>
            </a:r>
            <a:endParaRPr lang="en-GB"/>
          </a:p>
          <a:p>
            <a:r>
              <a:rPr lang="en-US" dirty="0"/>
              <a:t>Purpose: The cause of the </a:t>
            </a:r>
            <a:r>
              <a:rPr lang="en-US" dirty="0" err="1"/>
              <a:t>reassets</a:t>
            </a:r>
            <a:r>
              <a:rPr lang="en-US" dirty="0"/>
              <a:t> permits the readers apprehend if the records they may be seeking out is right for their research. The questions that rise whilst searching out the motive variety from informing, teaching, selling, entertaining, studies or maybe self-gaining purposes. Also, the intentions of the author must be understandable. Definite additives have to be taken into consideration although the records given is opinion, facts, or marketing campaign further to political, personal, religious, or ideological bias. Acknowledging the cause of the records, permits reading for reasserts masses easier. </a:t>
            </a:r>
            <a:endParaRPr lang="en-GB" dirty="0"/>
          </a:p>
        </p:txBody>
      </p:sp>
      <p:sp>
        <p:nvSpPr>
          <p:cNvPr id="4" name="Slide Number Placeholder 3"/>
          <p:cNvSpPr>
            <a:spLocks noGrp="1"/>
          </p:cNvSpPr>
          <p:nvPr>
            <p:ph type="sldNum" sz="quarter" idx="5"/>
          </p:nvPr>
        </p:nvSpPr>
        <p:spPr/>
        <p:txBody>
          <a:bodyPr/>
          <a:lstStyle/>
          <a:p>
            <a:fld id="{B0AD43E7-0DC6-4688-B667-9B199BDDA65F}" type="slidenum">
              <a:rPr lang="en-GB"/>
              <a:t>10</a:t>
            </a:fld>
            <a:endParaRPr lang="en-GB"/>
          </a:p>
        </p:txBody>
      </p:sp>
    </p:spTree>
    <p:extLst>
      <p:ext uri="{BB962C8B-B14F-4D97-AF65-F5344CB8AC3E}">
        <p14:creationId xmlns:p14="http://schemas.microsoft.com/office/powerpoint/2010/main" val="108735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can a grit check let you know approximately your cap potential to succeed? Angela Duckworth’s Grit Scale, or Grit check, assist you to determine your strengths and weaknesses in terms of your grit. This check frequently serves as a predictor of success, however, also can display in which there’s room for improvement. </a:t>
            </a:r>
            <a:endParaRPr lang="en-US"/>
          </a:p>
          <a:p>
            <a:r>
              <a:rPr lang="en-US" dirty="0"/>
              <a:t>  </a:t>
            </a:r>
            <a:endParaRPr lang="en-US" dirty="0">
              <a:cs typeface="Calibri"/>
            </a:endParaRPr>
          </a:p>
          <a:p>
            <a:r>
              <a:rPr lang="en-US" dirty="0"/>
              <a:t>  When it comes to grit, the best way to define it is perseverance. Grit, a term from psychology and defines the individuals positive attitude based on perseverance and long-term view.     </a:t>
            </a:r>
          </a:p>
          <a:p>
            <a:r>
              <a:rPr lang="en-US" dirty="0"/>
              <a:t>    </a:t>
            </a:r>
            <a:endParaRPr lang="en-US" dirty="0">
              <a:cs typeface="Calibri"/>
            </a:endParaRPr>
          </a:p>
          <a:p>
            <a:r>
              <a:rPr lang="en-US" dirty="0"/>
              <a:t>Grit is about how individuals see their long-term professional career and personal life. Is about goals and achievements. As Angela mention in her Ted Talks, building the grit is all about the growth mindset. This can be developed in time with the right attitude and material. Individuals must accept to be wrong, to fail and to start again with the lesson learned.    </a:t>
            </a:r>
          </a:p>
          <a:p>
            <a:r>
              <a:rPr lang="en-US" dirty="0"/>
              <a:t>    </a:t>
            </a:r>
            <a:endParaRPr lang="en-US" dirty="0">
              <a:cs typeface="Calibri"/>
            </a:endParaRPr>
          </a:p>
          <a:p>
            <a:r>
              <a:rPr lang="en-US" dirty="0"/>
              <a:t>Most of the companies started to introduce GRIT test in their recruitment process. It is a test with multiple questions to assess potential employees their ability their ability to see and plan for future and to observe how far they see into it and if they have a positive or negative point of view about the future.  </a:t>
            </a:r>
          </a:p>
        </p:txBody>
      </p:sp>
      <p:sp>
        <p:nvSpPr>
          <p:cNvPr id="4" name="Slide Number Placeholder 3"/>
          <p:cNvSpPr>
            <a:spLocks noGrp="1"/>
          </p:cNvSpPr>
          <p:nvPr>
            <p:ph type="sldNum" sz="quarter" idx="5"/>
          </p:nvPr>
        </p:nvSpPr>
        <p:spPr/>
        <p:txBody>
          <a:bodyPr/>
          <a:lstStyle/>
          <a:p>
            <a:fld id="{B0AD43E7-0DC6-4688-B667-9B199BDDA65F}" type="slidenum">
              <a:rPr lang="en-GB"/>
              <a:t>11</a:t>
            </a:fld>
            <a:endParaRPr lang="en-GB"/>
          </a:p>
        </p:txBody>
      </p:sp>
    </p:spTree>
    <p:extLst>
      <p:ext uri="{BB962C8B-B14F-4D97-AF65-F5344CB8AC3E}">
        <p14:creationId xmlns:p14="http://schemas.microsoft.com/office/powerpoint/2010/main" val="23113668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conclusion, all of the written topics are working together.</a:t>
            </a:r>
          </a:p>
          <a:p>
            <a:r>
              <a:rPr lang="en-US" dirty="0">
                <a:cs typeface="Calibri"/>
              </a:rPr>
              <a:t>DIKW pyramid(Data, Information, Knowledge and Wisdom) are helping find the right data and convert it in relevance information following the DIKW process, also DIKW helps by developing and showing a suitable way for each individuals.</a:t>
            </a:r>
          </a:p>
          <a:p>
            <a:r>
              <a:rPr lang="en-US" dirty="0">
                <a:cs typeface="Calibri"/>
              </a:rPr>
              <a:t>CRAAP(Currency, relevance, authority, accuracy and purpose) is showing how and where to find the information you need, how trustable and real this is.</a:t>
            </a:r>
          </a:p>
          <a:p>
            <a:r>
              <a:rPr lang="en-US" dirty="0">
                <a:cs typeface="Calibri"/>
              </a:rPr>
              <a:t>Working together, both of them are developing our minds in a way we are able to use any information in our personal benefit. </a:t>
            </a:r>
          </a:p>
          <a:p>
            <a:r>
              <a:rPr lang="en-US" dirty="0">
                <a:cs typeface="Calibri"/>
              </a:rPr>
              <a:t>Using CRAAP test, </a:t>
            </a:r>
            <a:r>
              <a:rPr lang="en-US" dirty="0" err="1">
                <a:cs typeface="Calibri"/>
              </a:rPr>
              <a:t>DiKW</a:t>
            </a:r>
            <a:r>
              <a:rPr lang="en-US" dirty="0">
                <a:cs typeface="Calibri"/>
              </a:rPr>
              <a:t> </a:t>
            </a:r>
            <a:r>
              <a:rPr lang="en-US" dirty="0" err="1">
                <a:cs typeface="Calibri"/>
              </a:rPr>
              <a:t>Pyramyd</a:t>
            </a:r>
            <a:r>
              <a:rPr lang="en-US" dirty="0">
                <a:cs typeface="Calibri"/>
              </a:rPr>
              <a:t> and GRIT test by Angela Duckworth the goals will be much easier to be achieved.</a:t>
            </a:r>
          </a:p>
        </p:txBody>
      </p:sp>
      <p:sp>
        <p:nvSpPr>
          <p:cNvPr id="4" name="Slide Number Placeholder 3"/>
          <p:cNvSpPr>
            <a:spLocks noGrp="1"/>
          </p:cNvSpPr>
          <p:nvPr>
            <p:ph type="sldNum" sz="quarter" idx="5"/>
          </p:nvPr>
        </p:nvSpPr>
        <p:spPr/>
        <p:txBody>
          <a:bodyPr/>
          <a:lstStyle/>
          <a:p>
            <a:fld id="{B0AD43E7-0DC6-4688-B667-9B199BDDA65F}" type="slidenum">
              <a:rPr lang="en-GB"/>
              <a:t>13</a:t>
            </a:fld>
            <a:endParaRPr lang="en-GB"/>
          </a:p>
        </p:txBody>
      </p:sp>
    </p:spTree>
    <p:extLst>
      <p:ext uri="{BB962C8B-B14F-4D97-AF65-F5344CB8AC3E}">
        <p14:creationId xmlns:p14="http://schemas.microsoft.com/office/powerpoint/2010/main" val="880664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12/7/2021</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8921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12/7/2021</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364333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12/7/2021</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796314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12/7/2021</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985681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12/7/2021</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7020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12/7/2021</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054131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12/7/2021</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514561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12/7/2021</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580607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12/7/2021</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19589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12/7/2021</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63921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12/7/2021</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44627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12/7/2021</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843613457"/>
      </p:ext>
    </p:extLst>
  </p:cSld>
  <p:clrMap bg1="dk1" tx1="lt1" bg2="dk2" tx2="lt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06" r:id="rId6"/>
    <p:sldLayoutId id="2147483802" r:id="rId7"/>
    <p:sldLayoutId id="2147483803" r:id="rId8"/>
    <p:sldLayoutId id="2147483804" r:id="rId9"/>
    <p:sldLayoutId id="2147483805" r:id="rId10"/>
    <p:sldLayoutId id="2147483807"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sv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55BEBF3-DFCD-47AA-B145-ADA107FAA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3000" y="1524000"/>
            <a:ext cx="3810000" cy="2156459"/>
          </a:xfrm>
        </p:spPr>
        <p:txBody>
          <a:bodyPr>
            <a:normAutofit/>
          </a:bodyPr>
          <a:lstStyle/>
          <a:p>
            <a:pPr algn="ctr">
              <a:lnSpc>
                <a:spcPct val="110000"/>
              </a:lnSpc>
            </a:pPr>
            <a:r>
              <a:rPr lang="en-GB" sz="1100">
                <a:cs typeface="Calibri Light"/>
              </a:rPr>
              <a:t>How I can use the DIKW and CRAAP frameworks to confirm or refute my collected Academic GRIT test result(primary data) compared to the UWTSD GRIT result(secondary data) based on the work of Angela Duckworth TED Talk lecture</a:t>
            </a:r>
          </a:p>
        </p:txBody>
      </p:sp>
      <p:sp>
        <p:nvSpPr>
          <p:cNvPr id="36" name="Rectangle 35">
            <a:extLst>
              <a:ext uri="{FF2B5EF4-FFF2-40B4-BE49-F238E27FC236}">
                <a16:creationId xmlns:a16="http://schemas.microsoft.com/office/drawing/2014/main" id="{40E0E787-6A3F-4579-9E73-AC9FBB0E3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Straight Connector 37">
            <a:extLst>
              <a:ext uri="{FF2B5EF4-FFF2-40B4-BE49-F238E27FC236}">
                <a16:creationId xmlns:a16="http://schemas.microsoft.com/office/drawing/2014/main" id="{651B3B56-501F-42FF-8534-28EF7857B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9708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9">
            <a:extLst>
              <a:ext uri="{FF2B5EF4-FFF2-40B4-BE49-F238E27FC236}">
                <a16:creationId xmlns:a16="http://schemas.microsoft.com/office/drawing/2014/main" id="{24427432-DD63-41AE-8B7D-86D88CF4127A}"/>
              </a:ext>
            </a:extLst>
          </p:cNvPr>
          <p:cNvPicPr>
            <a:picLocks noChangeAspect="1"/>
          </p:cNvPicPr>
          <p:nvPr/>
        </p:nvPicPr>
        <p:blipFill>
          <a:blip r:embed="rId2"/>
          <a:stretch>
            <a:fillRect/>
          </a:stretch>
        </p:blipFill>
        <p:spPr>
          <a:xfrm>
            <a:off x="10165556" y="4183856"/>
            <a:ext cx="1885951" cy="2514601"/>
          </a:xfrm>
          <a:prstGeom prst="rect">
            <a:avLst/>
          </a:prstGeom>
        </p:spPr>
      </p:pic>
      <p:sp>
        <p:nvSpPr>
          <p:cNvPr id="3" name="TextBox 2">
            <a:extLst>
              <a:ext uri="{FF2B5EF4-FFF2-40B4-BE49-F238E27FC236}">
                <a16:creationId xmlns:a16="http://schemas.microsoft.com/office/drawing/2014/main" id="{88D6F792-A043-4F7C-B015-EF1534CA1EE9}"/>
              </a:ext>
            </a:extLst>
          </p:cNvPr>
          <p:cNvSpPr txBox="1"/>
          <p:nvPr/>
        </p:nvSpPr>
        <p:spPr>
          <a:xfrm>
            <a:off x="6212682" y="402430"/>
            <a:ext cx="576738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STEFANIA CLAUDIA BULETE-2106754</a:t>
            </a:r>
          </a:p>
          <a:p>
            <a:r>
              <a:rPr lang="en-GB" dirty="0">
                <a:solidFill>
                  <a:schemeClr val="bg1"/>
                </a:solidFill>
              </a:rPr>
              <a:t>DIGITAL SKILLS AND RESEARCH METHODS-BMSW4003</a:t>
            </a:r>
          </a:p>
          <a:p>
            <a:r>
              <a:rPr lang="en-GB" dirty="0">
                <a:solidFill>
                  <a:schemeClr val="bg1"/>
                </a:solidFill>
              </a:rPr>
              <a:t>LECTURER-SEYED NAVID NASIRPOUR</a:t>
            </a: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B14588-48ED-4E81-A200-7DB7B98AB88B}"/>
              </a:ext>
            </a:extLst>
          </p:cNvPr>
          <p:cNvSpPr>
            <a:spLocks noGrp="1"/>
          </p:cNvSpPr>
          <p:nvPr>
            <p:ph type="title"/>
          </p:nvPr>
        </p:nvSpPr>
        <p:spPr>
          <a:xfrm rot="-5400000">
            <a:off x="254314" y="1375172"/>
            <a:ext cx="4912697" cy="3810000"/>
          </a:xfrm>
        </p:spPr>
        <p:txBody>
          <a:bodyPr anchor="ctr">
            <a:normAutofit/>
          </a:bodyPr>
          <a:lstStyle/>
          <a:p>
            <a:pPr algn="r"/>
            <a:r>
              <a:rPr lang="en-GB" dirty="0"/>
              <a:t>Table of content</a:t>
            </a:r>
            <a:endParaRPr lang="en-GB"/>
          </a:p>
        </p:txBody>
      </p:sp>
      <p:sp>
        <p:nvSpPr>
          <p:cNvPr id="3" name="Content Placeholder 2">
            <a:extLst>
              <a:ext uri="{FF2B5EF4-FFF2-40B4-BE49-F238E27FC236}">
                <a16:creationId xmlns:a16="http://schemas.microsoft.com/office/drawing/2014/main" id="{E068DC54-21E7-4D24-AA78-A0961FB0DECF}"/>
              </a:ext>
            </a:extLst>
          </p:cNvPr>
          <p:cNvSpPr>
            <a:spLocks noGrp="1"/>
          </p:cNvSpPr>
          <p:nvPr>
            <p:ph idx="1"/>
          </p:nvPr>
        </p:nvSpPr>
        <p:spPr>
          <a:xfrm>
            <a:off x="4536281" y="619125"/>
            <a:ext cx="5334000" cy="5327175"/>
          </a:xfrm>
        </p:spPr>
        <p:txBody>
          <a:bodyPr vert="horz" lIns="91440" tIns="45720" rIns="91440" bIns="45720" rtlCol="0" anchor="ctr">
            <a:normAutofit/>
          </a:bodyPr>
          <a:lstStyle/>
          <a:p>
            <a:pPr marL="0" indent="0">
              <a:lnSpc>
                <a:spcPct val="120000"/>
              </a:lnSpc>
              <a:buNone/>
            </a:pPr>
            <a:r>
              <a:rPr lang="en-GB" sz="1400"/>
              <a:t>DIKW.....................................................................................3</a:t>
            </a:r>
          </a:p>
          <a:p>
            <a:pPr marL="0" indent="0">
              <a:lnSpc>
                <a:spcPct val="120000"/>
              </a:lnSpc>
              <a:buNone/>
            </a:pPr>
            <a:r>
              <a:rPr lang="en-GB" sz="1400"/>
              <a:t>DATA.................................................................................4</a:t>
            </a:r>
          </a:p>
          <a:p>
            <a:pPr marL="0" indent="0">
              <a:lnSpc>
                <a:spcPct val="120000"/>
              </a:lnSpc>
              <a:buNone/>
            </a:pPr>
            <a:r>
              <a:rPr lang="en-GB" sz="1400"/>
              <a:t>INFORMATION.......................................................................5</a:t>
            </a:r>
          </a:p>
          <a:p>
            <a:pPr marL="0" indent="0">
              <a:lnSpc>
                <a:spcPct val="120000"/>
              </a:lnSpc>
              <a:buNone/>
            </a:pPr>
            <a:r>
              <a:rPr lang="en-GB" sz="1400"/>
              <a:t>KNOLEDGE.......................................................................6</a:t>
            </a:r>
          </a:p>
          <a:p>
            <a:pPr marL="0" indent="0">
              <a:lnSpc>
                <a:spcPct val="120000"/>
              </a:lnSpc>
              <a:buNone/>
            </a:pPr>
            <a:r>
              <a:rPr lang="en-GB" sz="1400"/>
              <a:t>WISDOM.................................................................................7</a:t>
            </a:r>
          </a:p>
          <a:p>
            <a:pPr marL="0" indent="0">
              <a:lnSpc>
                <a:spcPct val="120000"/>
              </a:lnSpc>
              <a:buNone/>
            </a:pPr>
            <a:r>
              <a:rPr lang="en-GB" sz="1400"/>
              <a:t>CRAAP TEST......................................................................8</a:t>
            </a:r>
          </a:p>
          <a:p>
            <a:pPr marL="0" indent="0">
              <a:lnSpc>
                <a:spcPct val="120000"/>
              </a:lnSpc>
              <a:buNone/>
            </a:pPr>
            <a:r>
              <a:rPr lang="en-GB" sz="1400"/>
              <a:t>RELEVANCE/AUTHORITY.........................................................9</a:t>
            </a:r>
          </a:p>
          <a:p>
            <a:pPr marL="0" indent="0">
              <a:lnSpc>
                <a:spcPct val="120000"/>
              </a:lnSpc>
              <a:buNone/>
            </a:pPr>
            <a:r>
              <a:rPr lang="en-GB" sz="1400"/>
              <a:t>ACCURACY/PURPOSE.......................................................10</a:t>
            </a:r>
          </a:p>
          <a:p>
            <a:pPr marL="0" indent="0">
              <a:lnSpc>
                <a:spcPct val="120000"/>
              </a:lnSpc>
              <a:buNone/>
            </a:pPr>
            <a:r>
              <a:rPr lang="en-GB" sz="1400"/>
              <a:t>GRIT TEST................................................................................11</a:t>
            </a:r>
          </a:p>
          <a:p>
            <a:pPr marL="0" indent="0">
              <a:lnSpc>
                <a:spcPct val="120000"/>
              </a:lnSpc>
              <a:buNone/>
            </a:pPr>
            <a:r>
              <a:rPr lang="en-GB" sz="1400"/>
              <a:t>PRIMARY/SECONDARY DATA..............................................12</a:t>
            </a:r>
          </a:p>
          <a:p>
            <a:pPr marL="0" indent="0">
              <a:lnSpc>
                <a:spcPct val="120000"/>
              </a:lnSpc>
              <a:buNone/>
            </a:pPr>
            <a:r>
              <a:rPr lang="en-GB" sz="1400"/>
              <a:t>CONCLUSIONS...........................................................................13</a:t>
            </a:r>
          </a:p>
          <a:p>
            <a:pPr marL="0" indent="0">
              <a:lnSpc>
                <a:spcPct val="120000"/>
              </a:lnSpc>
              <a:buNone/>
            </a:pPr>
            <a:r>
              <a:rPr lang="en-GB" sz="1400"/>
              <a:t>REFERENCES.......................................................................14</a:t>
            </a:r>
          </a:p>
          <a:p>
            <a:pPr marL="0" indent="0">
              <a:lnSpc>
                <a:spcPct val="120000"/>
              </a:lnSpc>
              <a:buNone/>
            </a:pPr>
            <a:endParaRPr lang="en-GB" sz="1400"/>
          </a:p>
          <a:p>
            <a:pPr marL="0" indent="0">
              <a:lnSpc>
                <a:spcPct val="120000"/>
              </a:lnSpc>
              <a:buNone/>
            </a:pPr>
            <a:endParaRPr lang="en-GB" sz="1400"/>
          </a:p>
        </p:txBody>
      </p:sp>
    </p:spTree>
    <p:extLst>
      <p:ext uri="{BB962C8B-B14F-4D97-AF65-F5344CB8AC3E}">
        <p14:creationId xmlns:p14="http://schemas.microsoft.com/office/powerpoint/2010/main" val="54944465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5BE1F7E-8D81-425E-A546-F57DADBDB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Diagram, shape&#10;&#10;Description automatically generated">
            <a:extLst>
              <a:ext uri="{FF2B5EF4-FFF2-40B4-BE49-F238E27FC236}">
                <a16:creationId xmlns:a16="http://schemas.microsoft.com/office/drawing/2014/main" id="{D7779090-8409-4DA3-8706-C7A5273DBF1B}"/>
              </a:ext>
            </a:extLst>
          </p:cNvPr>
          <p:cNvPicPr>
            <a:picLocks noGrp="1" noChangeAspect="1"/>
          </p:cNvPicPr>
          <p:nvPr>
            <p:ph idx="1"/>
          </p:nvPr>
        </p:nvPicPr>
        <p:blipFill rotWithShape="1">
          <a:blip r:embed="rId3"/>
          <a:srcRect l="4221" r="4688" b="2"/>
          <a:stretch/>
        </p:blipFill>
        <p:spPr>
          <a:xfrm>
            <a:off x="333375" y="642938"/>
            <a:ext cx="6096000" cy="5334000"/>
          </a:xfrm>
          <a:prstGeom prst="rect">
            <a:avLst/>
          </a:prstGeom>
        </p:spPr>
      </p:pic>
      <p:sp>
        <p:nvSpPr>
          <p:cNvPr id="8" name="TextBox 7">
            <a:extLst>
              <a:ext uri="{FF2B5EF4-FFF2-40B4-BE49-F238E27FC236}">
                <a16:creationId xmlns:a16="http://schemas.microsoft.com/office/drawing/2014/main" id="{65BC082E-0565-48F3-9D1E-67997FC76C1A}"/>
              </a:ext>
            </a:extLst>
          </p:cNvPr>
          <p:cNvSpPr txBox="1"/>
          <p:nvPr/>
        </p:nvSpPr>
        <p:spPr>
          <a:xfrm>
            <a:off x="6593681" y="4867275"/>
            <a:ext cx="55173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a:p>
            <a:r>
              <a:rPr lang="en-GB" dirty="0"/>
              <a:t>                    </a:t>
            </a:r>
            <a:r>
              <a:rPr lang="en-GB" b="1" dirty="0"/>
              <a:t> A collection of facts in a raw or unorganized</a:t>
            </a:r>
          </a:p>
        </p:txBody>
      </p:sp>
      <p:pic>
        <p:nvPicPr>
          <p:cNvPr id="18" name="Graphic 18" descr="Arrow Right outline">
            <a:extLst>
              <a:ext uri="{FF2B5EF4-FFF2-40B4-BE49-F238E27FC236}">
                <a16:creationId xmlns:a16="http://schemas.microsoft.com/office/drawing/2014/main" id="{5F5EC8BB-F3A4-43D6-8200-8A206318657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757987" y="1257300"/>
            <a:ext cx="914400" cy="914400"/>
          </a:xfrm>
          <a:prstGeom prst="rect">
            <a:avLst/>
          </a:prstGeom>
        </p:spPr>
      </p:pic>
      <p:pic>
        <p:nvPicPr>
          <p:cNvPr id="19" name="Graphic 19" descr="Arrow Right outline">
            <a:extLst>
              <a:ext uri="{FF2B5EF4-FFF2-40B4-BE49-F238E27FC236}">
                <a16:creationId xmlns:a16="http://schemas.microsoft.com/office/drawing/2014/main" id="{E543D97D-06B7-4EB9-AA34-F8CB5673DBD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757987" y="2519362"/>
            <a:ext cx="914400" cy="914400"/>
          </a:xfrm>
          <a:prstGeom prst="rect">
            <a:avLst/>
          </a:prstGeom>
        </p:spPr>
      </p:pic>
      <p:pic>
        <p:nvPicPr>
          <p:cNvPr id="20" name="Graphic 20" descr="Arrow Right outline">
            <a:extLst>
              <a:ext uri="{FF2B5EF4-FFF2-40B4-BE49-F238E27FC236}">
                <a16:creationId xmlns:a16="http://schemas.microsoft.com/office/drawing/2014/main" id="{E14B1E8C-E7AE-4CCB-B048-51DA18730A8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757987" y="3638550"/>
            <a:ext cx="914400" cy="914400"/>
          </a:xfrm>
          <a:prstGeom prst="rect">
            <a:avLst/>
          </a:prstGeom>
        </p:spPr>
      </p:pic>
      <p:pic>
        <p:nvPicPr>
          <p:cNvPr id="21" name="Graphic 21" descr="Arrow Right outline">
            <a:extLst>
              <a:ext uri="{FF2B5EF4-FFF2-40B4-BE49-F238E27FC236}">
                <a16:creationId xmlns:a16="http://schemas.microsoft.com/office/drawing/2014/main" id="{40079368-CA22-4460-8854-B0E368CC71E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757987" y="4864894"/>
            <a:ext cx="914400" cy="914400"/>
          </a:xfrm>
          <a:prstGeom prst="rect">
            <a:avLst/>
          </a:prstGeom>
        </p:spPr>
      </p:pic>
      <p:sp>
        <p:nvSpPr>
          <p:cNvPr id="22" name="TextBox 21">
            <a:extLst>
              <a:ext uri="{FF2B5EF4-FFF2-40B4-BE49-F238E27FC236}">
                <a16:creationId xmlns:a16="http://schemas.microsoft.com/office/drawing/2014/main" id="{C104FBBE-F373-473F-83B9-633DE03DE279}"/>
              </a:ext>
            </a:extLst>
          </p:cNvPr>
          <p:cNvSpPr txBox="1"/>
          <p:nvPr/>
        </p:nvSpPr>
        <p:spPr>
          <a:xfrm>
            <a:off x="7665244" y="3843336"/>
            <a:ext cx="373141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Easier to measure, visualize and analyse data for a specific purpose.</a:t>
            </a:r>
            <a:r>
              <a:rPr lang="en-GB" dirty="0"/>
              <a:t> </a:t>
            </a:r>
          </a:p>
        </p:txBody>
      </p:sp>
      <p:sp>
        <p:nvSpPr>
          <p:cNvPr id="25" name="TextBox 24">
            <a:extLst>
              <a:ext uri="{FF2B5EF4-FFF2-40B4-BE49-F238E27FC236}">
                <a16:creationId xmlns:a16="http://schemas.microsoft.com/office/drawing/2014/main" id="{6C4B91B9-3447-45EB-930A-94061EE993DD}"/>
              </a:ext>
            </a:extLst>
          </p:cNvPr>
          <p:cNvSpPr txBox="1"/>
          <p:nvPr/>
        </p:nvSpPr>
        <p:spPr>
          <a:xfrm>
            <a:off x="7903369" y="1533524"/>
            <a:ext cx="29813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Knowledge applied in action</a:t>
            </a:r>
          </a:p>
        </p:txBody>
      </p:sp>
      <p:sp>
        <p:nvSpPr>
          <p:cNvPr id="26" name="TextBox 25">
            <a:extLst>
              <a:ext uri="{FF2B5EF4-FFF2-40B4-BE49-F238E27FC236}">
                <a16:creationId xmlns:a16="http://schemas.microsoft.com/office/drawing/2014/main" id="{CE773A28-BB03-438C-B1BB-3A3CD2B91F6B}"/>
              </a:ext>
            </a:extLst>
          </p:cNvPr>
          <p:cNvSpPr txBox="1"/>
          <p:nvPr/>
        </p:nvSpPr>
        <p:spPr>
          <a:xfrm>
            <a:off x="7724775" y="2605086"/>
            <a:ext cx="408860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Connected to other pieces help us understand how to apply information to achieve our goal.</a:t>
            </a:r>
          </a:p>
        </p:txBody>
      </p:sp>
    </p:spTree>
    <p:extLst>
      <p:ext uri="{BB962C8B-B14F-4D97-AF65-F5344CB8AC3E}">
        <p14:creationId xmlns:p14="http://schemas.microsoft.com/office/powerpoint/2010/main" val="1715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6"/>
                                        </p:tgtEl>
                                        <p:attrNameLst>
                                          <p:attrName>style.visibility</p:attrName>
                                        </p:attrNameLst>
                                      </p:cBhvr>
                                      <p:to>
                                        <p:strVal val="visible"/>
                                      </p:to>
                                    </p:set>
                                    <p:anim calcmode="lin" valueType="num">
                                      <p:cBhvr additive="base">
                                        <p:cTn id="13" dur="500" fill="hold"/>
                                        <p:tgtEl>
                                          <p:spTgt spid="26"/>
                                        </p:tgtEl>
                                        <p:attrNameLst>
                                          <p:attrName>ppt_x</p:attrName>
                                        </p:attrNameLst>
                                      </p:cBhvr>
                                      <p:tavLst>
                                        <p:tav tm="0">
                                          <p:val>
                                            <p:strVal val="#ppt_x"/>
                                          </p:val>
                                        </p:tav>
                                        <p:tav tm="100000">
                                          <p:val>
                                            <p:strVal val="#ppt_x"/>
                                          </p:val>
                                        </p:tav>
                                      </p:tavLst>
                                    </p:anim>
                                    <p:anim calcmode="lin" valueType="num">
                                      <p:cBhvr additive="base">
                                        <p:cTn id="1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500" fill="hold"/>
                                        <p:tgtEl>
                                          <p:spTgt spid="22"/>
                                        </p:tgtEl>
                                        <p:attrNameLst>
                                          <p:attrName>ppt_x</p:attrName>
                                        </p:attrNameLst>
                                      </p:cBhvr>
                                      <p:tavLst>
                                        <p:tav tm="0">
                                          <p:val>
                                            <p:strVal val="#ppt_x"/>
                                          </p:val>
                                        </p:tav>
                                        <p:tav tm="100000">
                                          <p:val>
                                            <p:strVal val="#ppt_x"/>
                                          </p:val>
                                        </p:tav>
                                      </p:tavLst>
                                    </p:anim>
                                    <p:anim calcmode="lin" valueType="num">
                                      <p:cBhvr additive="base">
                                        <p:cTn id="2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2" grpId="0"/>
      <p:bldP spid="25" grpId="0"/>
      <p:bldP spid="2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8" name="Straight Connector 47">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0" name="Rectangle 49">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person&#10;&#10;Description automatically generated">
            <a:extLst>
              <a:ext uri="{FF2B5EF4-FFF2-40B4-BE49-F238E27FC236}">
                <a16:creationId xmlns:a16="http://schemas.microsoft.com/office/drawing/2014/main" id="{8D46C170-DC0B-4A0B-ADCB-E6E48178DB2D}"/>
              </a:ext>
            </a:extLst>
          </p:cNvPr>
          <p:cNvPicPr>
            <a:picLocks noGrp="1" noChangeAspect="1"/>
          </p:cNvPicPr>
          <p:nvPr>
            <p:ph idx="1"/>
          </p:nvPr>
        </p:nvPicPr>
        <p:blipFill rotWithShape="1">
          <a:blip r:embed="rId3">
            <a:alphaModFix/>
          </a:blip>
          <a:srcRect t="8342" b="8344"/>
          <a:stretch/>
        </p:blipFill>
        <p:spPr>
          <a:xfrm>
            <a:off x="20" y="2519"/>
            <a:ext cx="12191980" cy="6855480"/>
          </a:xfrm>
          <a:prstGeom prst="rect">
            <a:avLst/>
          </a:prstGeom>
        </p:spPr>
      </p:pic>
      <p:sp useBgFill="1">
        <p:nvSpPr>
          <p:cNvPr id="52" name="Oval 51">
            <a:extLst>
              <a:ext uri="{FF2B5EF4-FFF2-40B4-BE49-F238E27FC236}">
                <a16:creationId xmlns:a16="http://schemas.microsoft.com/office/drawing/2014/main" id="{07F1F8E1-08C9-4C32-8CD0-F0DEB444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4197"/>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7EB189-1314-47C8-827A-2AE40698FA9F}"/>
              </a:ext>
            </a:extLst>
          </p:cNvPr>
          <p:cNvSpPr>
            <a:spLocks noGrp="1"/>
          </p:cNvSpPr>
          <p:nvPr>
            <p:ph type="title"/>
          </p:nvPr>
        </p:nvSpPr>
        <p:spPr>
          <a:xfrm>
            <a:off x="1208722" y="1116603"/>
            <a:ext cx="3535679" cy="1425728"/>
          </a:xfrm>
        </p:spPr>
        <p:txBody>
          <a:bodyPr vert="horz" lIns="91440" tIns="45720" rIns="91440" bIns="45720" rtlCol="0" anchor="b">
            <a:normAutofit/>
          </a:bodyPr>
          <a:lstStyle/>
          <a:p>
            <a:pPr algn="ctr"/>
            <a:r>
              <a:rPr lang="en-US"/>
              <a:t>Data</a:t>
            </a:r>
            <a:br>
              <a:rPr lang="en-US"/>
            </a:br>
            <a:endParaRPr lang="en-US"/>
          </a:p>
        </p:txBody>
      </p:sp>
      <p:cxnSp>
        <p:nvCxnSpPr>
          <p:cNvPr id="54" name="Straight Connector 53">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60586"/>
            <a:ext cx="97115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054080B-785E-4485-9F22-50504601509F}"/>
              </a:ext>
            </a:extLst>
          </p:cNvPr>
          <p:cNvSpPr txBox="1"/>
          <p:nvPr/>
        </p:nvSpPr>
        <p:spPr>
          <a:xfrm>
            <a:off x="1997869" y="2700337"/>
            <a:ext cx="27431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 individual facts, statistics, or items of information, often numeric</a:t>
            </a:r>
            <a:endParaRPr lang="en-US" dirty="0"/>
          </a:p>
        </p:txBody>
      </p:sp>
    </p:spTree>
    <p:extLst>
      <p:ext uri="{BB962C8B-B14F-4D97-AF65-F5344CB8AC3E}">
        <p14:creationId xmlns:p14="http://schemas.microsoft.com/office/powerpoint/2010/main" val="2485962819"/>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4">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FF3C5A-DFD1-4361-8277-D8D1C409C3F9}"/>
              </a:ext>
            </a:extLst>
          </p:cNvPr>
          <p:cNvSpPr>
            <a:spLocks noGrp="1"/>
          </p:cNvSpPr>
          <p:nvPr>
            <p:ph type="title"/>
          </p:nvPr>
        </p:nvSpPr>
        <p:spPr>
          <a:xfrm>
            <a:off x="973929" y="928689"/>
            <a:ext cx="4812510" cy="486161"/>
          </a:xfrm>
        </p:spPr>
        <p:txBody>
          <a:bodyPr vert="horz" lIns="91440" tIns="45720" rIns="91440" bIns="45720" rtlCol="0">
            <a:normAutofit fontScale="90000"/>
          </a:bodyPr>
          <a:lstStyle/>
          <a:p>
            <a:r>
              <a:rPr lang="en-US"/>
              <a:t>INformation</a:t>
            </a:r>
          </a:p>
        </p:txBody>
      </p:sp>
      <p:pic>
        <p:nvPicPr>
          <p:cNvPr id="7" name="Picture 7" descr="Diagram&#10;&#10;Description automatically generated">
            <a:extLst>
              <a:ext uri="{FF2B5EF4-FFF2-40B4-BE49-F238E27FC236}">
                <a16:creationId xmlns:a16="http://schemas.microsoft.com/office/drawing/2014/main" id="{E4F8C016-D926-4A3D-BF5D-61962D86F206}"/>
              </a:ext>
            </a:extLst>
          </p:cNvPr>
          <p:cNvPicPr>
            <a:picLocks noChangeAspect="1"/>
          </p:cNvPicPr>
          <p:nvPr/>
        </p:nvPicPr>
        <p:blipFill>
          <a:blip r:embed="rId3"/>
          <a:stretch>
            <a:fillRect/>
          </a:stretch>
        </p:blipFill>
        <p:spPr>
          <a:xfrm>
            <a:off x="4512469" y="1880431"/>
            <a:ext cx="7268787" cy="4156795"/>
          </a:xfrm>
          <a:prstGeom prst="rect">
            <a:avLst/>
          </a:prstGeom>
        </p:spPr>
      </p:pic>
    </p:spTree>
    <p:extLst>
      <p:ext uri="{BB962C8B-B14F-4D97-AF65-F5344CB8AC3E}">
        <p14:creationId xmlns:p14="http://schemas.microsoft.com/office/powerpoint/2010/main" val="38772260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E5DD6-37C0-405C-AA2F-08D882314305}"/>
              </a:ext>
            </a:extLst>
          </p:cNvPr>
          <p:cNvSpPr>
            <a:spLocks noGrp="1"/>
          </p:cNvSpPr>
          <p:nvPr>
            <p:ph type="title"/>
          </p:nvPr>
        </p:nvSpPr>
        <p:spPr>
          <a:xfrm>
            <a:off x="917597" y="962101"/>
            <a:ext cx="7381060" cy="178903"/>
          </a:xfrm>
        </p:spPr>
        <p:txBody>
          <a:bodyPr/>
          <a:lstStyle/>
          <a:p>
            <a:r>
              <a:rPr lang="en-GB"/>
              <a:t>Knowledge</a:t>
            </a:r>
          </a:p>
        </p:txBody>
      </p:sp>
      <p:pic>
        <p:nvPicPr>
          <p:cNvPr id="10" name="Picture 10" descr="Graphical user interface, text, application, chat or text message&#10;&#10;Description automatically generated">
            <a:extLst>
              <a:ext uri="{FF2B5EF4-FFF2-40B4-BE49-F238E27FC236}">
                <a16:creationId xmlns:a16="http://schemas.microsoft.com/office/drawing/2014/main" id="{DA11656A-7C14-4290-8364-4328915AEF05}"/>
              </a:ext>
            </a:extLst>
          </p:cNvPr>
          <p:cNvPicPr>
            <a:picLocks noGrp="1" noChangeAspect="1"/>
          </p:cNvPicPr>
          <p:nvPr>
            <p:ph idx="1"/>
          </p:nvPr>
        </p:nvPicPr>
        <p:blipFill>
          <a:blip r:embed="rId3"/>
          <a:stretch>
            <a:fillRect/>
          </a:stretch>
        </p:blipFill>
        <p:spPr>
          <a:xfrm>
            <a:off x="6167846" y="166687"/>
            <a:ext cx="4262435" cy="6429374"/>
          </a:xfrm>
          <a:prstGeom prst="rect">
            <a:avLst/>
          </a:prstGeom>
          <a:ln>
            <a:noFill/>
          </a:ln>
          <a:effectLst>
            <a:softEdge rad="112500"/>
          </a:effectLst>
        </p:spPr>
      </p:pic>
      <p:pic>
        <p:nvPicPr>
          <p:cNvPr id="11" name="Graphic 11" descr="Acquisition with solid fill">
            <a:extLst>
              <a:ext uri="{FF2B5EF4-FFF2-40B4-BE49-F238E27FC236}">
                <a16:creationId xmlns:a16="http://schemas.microsoft.com/office/drawing/2014/main" id="{9889A02C-3482-4C50-8BD1-40EBF3B5BB3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V="1">
            <a:off x="1852612" y="1659732"/>
            <a:ext cx="1938337" cy="2371724"/>
          </a:xfrm>
          <a:prstGeom prst="rect">
            <a:avLst/>
          </a:prstGeom>
        </p:spPr>
      </p:pic>
    </p:spTree>
    <p:extLst>
      <p:ext uri="{BB962C8B-B14F-4D97-AF65-F5344CB8AC3E}">
        <p14:creationId xmlns:p14="http://schemas.microsoft.com/office/powerpoint/2010/main" val="3081065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0F6EE-1A1B-430E-A07E-2AE426C08BB7}"/>
              </a:ext>
            </a:extLst>
          </p:cNvPr>
          <p:cNvSpPr>
            <a:spLocks noGrp="1"/>
          </p:cNvSpPr>
          <p:nvPr>
            <p:ph type="title"/>
          </p:nvPr>
        </p:nvSpPr>
        <p:spPr>
          <a:xfrm>
            <a:off x="9506847" y="350039"/>
            <a:ext cx="2040199" cy="689661"/>
          </a:xfrm>
        </p:spPr>
        <p:txBody>
          <a:bodyPr/>
          <a:lstStyle/>
          <a:p>
            <a:r>
              <a:rPr lang="en-GB"/>
              <a:t>Wisdom</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779566D3-7CFC-455E-B382-22CE72643F90}"/>
              </a:ext>
            </a:extLst>
          </p:cNvPr>
          <p:cNvPicPr>
            <a:picLocks noGrp="1" noChangeAspect="1"/>
          </p:cNvPicPr>
          <p:nvPr>
            <p:ph idx="1"/>
          </p:nvPr>
        </p:nvPicPr>
        <p:blipFill>
          <a:blip r:embed="rId3"/>
          <a:stretch>
            <a:fillRect/>
          </a:stretch>
        </p:blipFill>
        <p:spPr>
          <a:xfrm>
            <a:off x="1324383" y="195263"/>
            <a:ext cx="4221955" cy="6467473"/>
          </a:xfrm>
        </p:spPr>
      </p:pic>
      <p:pic>
        <p:nvPicPr>
          <p:cNvPr id="7" name="Graphic 7" descr="Acquisition with solid fill">
            <a:extLst>
              <a:ext uri="{FF2B5EF4-FFF2-40B4-BE49-F238E27FC236}">
                <a16:creationId xmlns:a16="http://schemas.microsoft.com/office/drawing/2014/main" id="{FAF9B589-E095-4D9A-8021-BE71EB02117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V="1">
            <a:off x="9008269" y="2028825"/>
            <a:ext cx="1700214" cy="2228851"/>
          </a:xfrm>
          <a:prstGeom prst="rect">
            <a:avLst/>
          </a:prstGeom>
        </p:spPr>
      </p:pic>
    </p:spTree>
    <p:extLst>
      <p:ext uri="{BB962C8B-B14F-4D97-AF65-F5344CB8AC3E}">
        <p14:creationId xmlns:p14="http://schemas.microsoft.com/office/powerpoint/2010/main" val="886771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6BB11-BC99-4D60-9C48-C0FBEC7396D6}"/>
              </a:ext>
            </a:extLst>
          </p:cNvPr>
          <p:cNvSpPr>
            <a:spLocks noGrp="1"/>
          </p:cNvSpPr>
          <p:nvPr>
            <p:ph type="title"/>
          </p:nvPr>
        </p:nvSpPr>
        <p:spPr>
          <a:xfrm>
            <a:off x="1104897" y="762001"/>
            <a:ext cx="4991103" cy="1141004"/>
          </a:xfrm>
        </p:spPr>
        <p:txBody>
          <a:bodyPr>
            <a:normAutofit/>
          </a:bodyPr>
          <a:lstStyle/>
          <a:p>
            <a:r>
              <a:rPr lang="en-GB" dirty="0"/>
              <a:t>CRAAP TEST</a:t>
            </a:r>
          </a:p>
        </p:txBody>
      </p:sp>
      <p:sp>
        <p:nvSpPr>
          <p:cNvPr id="3" name="Content Placeholder 2">
            <a:extLst>
              <a:ext uri="{FF2B5EF4-FFF2-40B4-BE49-F238E27FC236}">
                <a16:creationId xmlns:a16="http://schemas.microsoft.com/office/drawing/2014/main" id="{26938E30-1A51-40A3-AD61-991DCD49FA77}"/>
              </a:ext>
            </a:extLst>
          </p:cNvPr>
          <p:cNvSpPr>
            <a:spLocks noGrp="1"/>
          </p:cNvSpPr>
          <p:nvPr>
            <p:ph idx="1"/>
          </p:nvPr>
        </p:nvSpPr>
        <p:spPr>
          <a:xfrm>
            <a:off x="319085" y="2214562"/>
            <a:ext cx="5419727" cy="3809999"/>
          </a:xfrm>
        </p:spPr>
        <p:txBody>
          <a:bodyPr vert="horz" lIns="91440" tIns="45720" rIns="91440" bIns="45720" rtlCol="0" anchor="t">
            <a:normAutofit/>
          </a:bodyPr>
          <a:lstStyle/>
          <a:p>
            <a:r>
              <a:rPr lang="en-GB" b="1" dirty="0"/>
              <a:t>Currency- When was the information publisher?</a:t>
            </a:r>
          </a:p>
          <a:p>
            <a:r>
              <a:rPr lang="en-GB" b="1" dirty="0"/>
              <a:t>Relevance- Is this information you need for your research?</a:t>
            </a:r>
          </a:p>
          <a:p>
            <a:r>
              <a:rPr lang="en-GB" b="1" dirty="0"/>
              <a:t>Authority- Who is the source of the information?</a:t>
            </a:r>
          </a:p>
          <a:p>
            <a:r>
              <a:rPr lang="en-GB" b="1" dirty="0"/>
              <a:t>Accuracy- Is it reliable, truthful, and correct?</a:t>
            </a:r>
          </a:p>
          <a:p>
            <a:r>
              <a:rPr lang="en-GB" b="1" dirty="0"/>
              <a:t>Purpose- Why did the author write this?</a:t>
            </a:r>
          </a:p>
        </p:txBody>
      </p:sp>
      <p:pic>
        <p:nvPicPr>
          <p:cNvPr id="4" name="Picture 4" descr="A picture containing icon&#10;&#10;Description automatically generated">
            <a:extLst>
              <a:ext uri="{FF2B5EF4-FFF2-40B4-BE49-F238E27FC236}">
                <a16:creationId xmlns:a16="http://schemas.microsoft.com/office/drawing/2014/main" id="{04046745-DCB2-407D-BB43-CAB5F7540528}"/>
              </a:ext>
            </a:extLst>
          </p:cNvPr>
          <p:cNvPicPr>
            <a:picLocks noChangeAspect="1"/>
          </p:cNvPicPr>
          <p:nvPr/>
        </p:nvPicPr>
        <p:blipFill>
          <a:blip r:embed="rId3"/>
          <a:stretch>
            <a:fillRect/>
          </a:stretch>
        </p:blipFill>
        <p:spPr>
          <a:xfrm>
            <a:off x="6858001" y="1140012"/>
            <a:ext cx="4577976" cy="4577976"/>
          </a:xfrm>
          <a:prstGeom prst="rect">
            <a:avLst/>
          </a:prstGeom>
        </p:spPr>
      </p:pic>
    </p:spTree>
    <p:extLst>
      <p:ext uri="{BB962C8B-B14F-4D97-AF65-F5344CB8AC3E}">
        <p14:creationId xmlns:p14="http://schemas.microsoft.com/office/powerpoint/2010/main" val="174274509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CD101-1C51-44A6-91AB-40DC99349E2E}"/>
              </a:ext>
            </a:extLst>
          </p:cNvPr>
          <p:cNvSpPr>
            <a:spLocks noGrp="1"/>
          </p:cNvSpPr>
          <p:nvPr>
            <p:ph type="title"/>
          </p:nvPr>
        </p:nvSpPr>
        <p:spPr>
          <a:xfrm>
            <a:off x="1104897" y="762001"/>
            <a:ext cx="4991103" cy="1141004"/>
          </a:xfrm>
        </p:spPr>
        <p:txBody>
          <a:bodyPr>
            <a:normAutofit/>
          </a:bodyPr>
          <a:lstStyle/>
          <a:p>
            <a:r>
              <a:rPr lang="en-GB" dirty="0"/>
              <a:t>-Relevance</a:t>
            </a:r>
            <a:br>
              <a:rPr lang="en-GB" dirty="0"/>
            </a:br>
            <a:r>
              <a:rPr lang="en-GB" dirty="0"/>
              <a:t>-Authority</a:t>
            </a:r>
          </a:p>
        </p:txBody>
      </p:sp>
      <p:pic>
        <p:nvPicPr>
          <p:cNvPr id="4" name="Picture 4" descr="Diagram&#10;&#10;Description automatically generated">
            <a:extLst>
              <a:ext uri="{FF2B5EF4-FFF2-40B4-BE49-F238E27FC236}">
                <a16:creationId xmlns:a16="http://schemas.microsoft.com/office/drawing/2014/main" id="{EC610693-63BB-4A0B-900C-B7F89BED9A8B}"/>
              </a:ext>
            </a:extLst>
          </p:cNvPr>
          <p:cNvPicPr>
            <a:picLocks noChangeAspect="1"/>
          </p:cNvPicPr>
          <p:nvPr/>
        </p:nvPicPr>
        <p:blipFill>
          <a:blip r:embed="rId3"/>
          <a:stretch>
            <a:fillRect/>
          </a:stretch>
        </p:blipFill>
        <p:spPr>
          <a:xfrm>
            <a:off x="4429125" y="1236383"/>
            <a:ext cx="7185443" cy="4492390"/>
          </a:xfrm>
          <a:prstGeom prst="rect">
            <a:avLst/>
          </a:prstGeom>
        </p:spPr>
      </p:pic>
    </p:spTree>
    <p:extLst>
      <p:ext uri="{BB962C8B-B14F-4D97-AF65-F5344CB8AC3E}">
        <p14:creationId xmlns:p14="http://schemas.microsoft.com/office/powerpoint/2010/main" val="302317166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A0A7CA-8B8E-4667-9ABA-9EDD17BF94BE}"/>
              </a:ext>
            </a:extLst>
          </p:cNvPr>
          <p:cNvSpPr>
            <a:spLocks noGrp="1"/>
          </p:cNvSpPr>
          <p:nvPr>
            <p:ph type="title"/>
          </p:nvPr>
        </p:nvSpPr>
        <p:spPr>
          <a:xfrm>
            <a:off x="1104897" y="762001"/>
            <a:ext cx="4991103" cy="1141004"/>
          </a:xfrm>
        </p:spPr>
        <p:txBody>
          <a:bodyPr>
            <a:normAutofit/>
          </a:bodyPr>
          <a:lstStyle/>
          <a:p>
            <a:pPr>
              <a:lnSpc>
                <a:spcPct val="110000"/>
              </a:lnSpc>
            </a:pPr>
            <a:r>
              <a:rPr lang="en-GB" sz="2000" dirty="0"/>
              <a:t>-Accuracy</a:t>
            </a:r>
            <a:br>
              <a:rPr lang="en-GB" sz="2000" dirty="0"/>
            </a:br>
            <a:r>
              <a:rPr lang="en-GB" sz="2000" dirty="0"/>
              <a:t>-Purpose</a:t>
            </a:r>
            <a:br>
              <a:rPr lang="en-GB" sz="2000" dirty="0"/>
            </a:br>
            <a:endParaRPr lang="en-GB" sz="2000"/>
          </a:p>
        </p:txBody>
      </p:sp>
      <p:pic>
        <p:nvPicPr>
          <p:cNvPr id="4" name="Picture 4" descr="Logo&#10;&#10;Description automatically generated">
            <a:extLst>
              <a:ext uri="{FF2B5EF4-FFF2-40B4-BE49-F238E27FC236}">
                <a16:creationId xmlns:a16="http://schemas.microsoft.com/office/drawing/2014/main" id="{7159D456-B5DA-4020-B6EE-E8A7D7538A0A}"/>
              </a:ext>
            </a:extLst>
          </p:cNvPr>
          <p:cNvPicPr>
            <a:picLocks noChangeAspect="1"/>
          </p:cNvPicPr>
          <p:nvPr/>
        </p:nvPicPr>
        <p:blipFill>
          <a:blip r:embed="rId3"/>
          <a:stretch>
            <a:fillRect/>
          </a:stretch>
        </p:blipFill>
        <p:spPr>
          <a:xfrm>
            <a:off x="1595438" y="2570629"/>
            <a:ext cx="8935663" cy="3347897"/>
          </a:xfrm>
          <a:prstGeom prst="rect">
            <a:avLst/>
          </a:prstGeom>
        </p:spPr>
      </p:pic>
    </p:spTree>
    <p:extLst>
      <p:ext uri="{BB962C8B-B14F-4D97-AF65-F5344CB8AC3E}">
        <p14:creationId xmlns:p14="http://schemas.microsoft.com/office/powerpoint/2010/main" val="2559301446"/>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able&#10;&#10;Description automatically generated">
            <a:extLst>
              <a:ext uri="{FF2B5EF4-FFF2-40B4-BE49-F238E27FC236}">
                <a16:creationId xmlns:a16="http://schemas.microsoft.com/office/drawing/2014/main" id="{8FE797ED-B651-4910-A618-CA5534DADC64}"/>
              </a:ext>
            </a:extLst>
          </p:cNvPr>
          <p:cNvPicPr>
            <a:picLocks noChangeAspect="1"/>
          </p:cNvPicPr>
          <p:nvPr/>
        </p:nvPicPr>
        <p:blipFill>
          <a:blip r:embed="rId3"/>
          <a:stretch>
            <a:fillRect/>
          </a:stretch>
        </p:blipFill>
        <p:spPr>
          <a:xfrm>
            <a:off x="4083845" y="601101"/>
            <a:ext cx="7721225" cy="5965360"/>
          </a:xfrm>
          <a:prstGeom prst="rect">
            <a:avLst/>
          </a:prstGeom>
        </p:spPr>
      </p:pic>
      <p:sp>
        <p:nvSpPr>
          <p:cNvPr id="6" name="TextBox 5">
            <a:extLst>
              <a:ext uri="{FF2B5EF4-FFF2-40B4-BE49-F238E27FC236}">
                <a16:creationId xmlns:a16="http://schemas.microsoft.com/office/drawing/2014/main" id="{E647FC50-19A4-4139-8492-B16E7505B22D}"/>
              </a:ext>
            </a:extLst>
          </p:cNvPr>
          <p:cNvSpPr txBox="1"/>
          <p:nvPr/>
        </p:nvSpPr>
        <p:spPr>
          <a:xfrm>
            <a:off x="116682" y="4343400"/>
            <a:ext cx="38504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i="1" dirty="0"/>
              <a:t>Grit test</a:t>
            </a:r>
            <a:endParaRPr lang="en-US" dirty="0"/>
          </a:p>
          <a:p>
            <a:pPr algn="ctr"/>
            <a:r>
              <a:rPr lang="en-GB" sz="3200" b="1" i="1" dirty="0"/>
              <a:t>By</a:t>
            </a:r>
          </a:p>
          <a:p>
            <a:pPr algn="ctr"/>
            <a:r>
              <a:rPr lang="en-GB" sz="3200" b="1" i="1" dirty="0"/>
              <a:t>Angela Duckworth</a:t>
            </a:r>
          </a:p>
        </p:txBody>
      </p:sp>
    </p:spTree>
    <p:extLst>
      <p:ext uri="{BB962C8B-B14F-4D97-AF65-F5344CB8AC3E}">
        <p14:creationId xmlns:p14="http://schemas.microsoft.com/office/powerpoint/2010/main" val="3355556378"/>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4">
            <a:extLst>
              <a:ext uri="{FF2B5EF4-FFF2-40B4-BE49-F238E27FC236}">
                <a16:creationId xmlns:a16="http://schemas.microsoft.com/office/drawing/2014/main" id="{F4AEA020-F47C-4D8F-B20C-E5BDB814A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A picture containing line chart&#10;&#10;Description automatically generated">
            <a:extLst>
              <a:ext uri="{FF2B5EF4-FFF2-40B4-BE49-F238E27FC236}">
                <a16:creationId xmlns:a16="http://schemas.microsoft.com/office/drawing/2014/main" id="{F397BBE6-5393-4615-A1F3-20D06B6C8771}"/>
              </a:ext>
            </a:extLst>
          </p:cNvPr>
          <p:cNvPicPr>
            <a:picLocks noChangeAspect="1"/>
          </p:cNvPicPr>
          <p:nvPr/>
        </p:nvPicPr>
        <p:blipFill rotWithShape="1">
          <a:blip r:embed="rId2"/>
          <a:srcRect t="2774" r="1" b="4426"/>
          <a:stretch/>
        </p:blipFill>
        <p:spPr>
          <a:xfrm>
            <a:off x="1005840" y="545007"/>
            <a:ext cx="4990352" cy="2801817"/>
          </a:xfrm>
          <a:prstGeom prst="rect">
            <a:avLst/>
          </a:prstGeom>
        </p:spPr>
      </p:pic>
      <p:pic>
        <p:nvPicPr>
          <p:cNvPr id="3" name="Picture 3" descr="Chart&#10;&#10;Description automatically generated">
            <a:extLst>
              <a:ext uri="{FF2B5EF4-FFF2-40B4-BE49-F238E27FC236}">
                <a16:creationId xmlns:a16="http://schemas.microsoft.com/office/drawing/2014/main" id="{B0F83AC9-8212-47D9-B264-B1B3A1F21E78}"/>
              </a:ext>
            </a:extLst>
          </p:cNvPr>
          <p:cNvPicPr>
            <a:picLocks noChangeAspect="1"/>
          </p:cNvPicPr>
          <p:nvPr/>
        </p:nvPicPr>
        <p:blipFill rotWithShape="1">
          <a:blip r:embed="rId3"/>
          <a:srcRect t="4091" r="1" b="3109"/>
          <a:stretch/>
        </p:blipFill>
        <p:spPr>
          <a:xfrm>
            <a:off x="6184526" y="545007"/>
            <a:ext cx="4990352" cy="2801817"/>
          </a:xfrm>
          <a:prstGeom prst="rect">
            <a:avLst/>
          </a:prstGeom>
        </p:spPr>
      </p:pic>
      <p:pic>
        <p:nvPicPr>
          <p:cNvPr id="5" name="Picture 5" descr="Graphical user interface, text, application, email&#10;&#10;Description automatically generated">
            <a:extLst>
              <a:ext uri="{FF2B5EF4-FFF2-40B4-BE49-F238E27FC236}">
                <a16:creationId xmlns:a16="http://schemas.microsoft.com/office/drawing/2014/main" id="{323D9DCA-504B-42CC-9267-110970589BBD}"/>
              </a:ext>
            </a:extLst>
          </p:cNvPr>
          <p:cNvPicPr>
            <a:picLocks noChangeAspect="1"/>
          </p:cNvPicPr>
          <p:nvPr/>
        </p:nvPicPr>
        <p:blipFill rotWithShape="1">
          <a:blip r:embed="rId4"/>
          <a:srcRect l="2988" r="11572" b="1"/>
          <a:stretch/>
        </p:blipFill>
        <p:spPr>
          <a:xfrm>
            <a:off x="1005840" y="3518539"/>
            <a:ext cx="4990352" cy="2788943"/>
          </a:xfrm>
          <a:prstGeom prst="rect">
            <a:avLst/>
          </a:prstGeom>
        </p:spPr>
      </p:pic>
      <p:pic>
        <p:nvPicPr>
          <p:cNvPr id="4" name="Picture 4" descr="Chart, line chart&#10;&#10;Description automatically generated">
            <a:extLst>
              <a:ext uri="{FF2B5EF4-FFF2-40B4-BE49-F238E27FC236}">
                <a16:creationId xmlns:a16="http://schemas.microsoft.com/office/drawing/2014/main" id="{6545F604-48A9-4639-B823-05AE2A5DE4D6}"/>
              </a:ext>
            </a:extLst>
          </p:cNvPr>
          <p:cNvPicPr>
            <a:picLocks noChangeAspect="1"/>
          </p:cNvPicPr>
          <p:nvPr/>
        </p:nvPicPr>
        <p:blipFill rotWithShape="1">
          <a:blip r:embed="rId5"/>
          <a:srcRect r="1" b="7626"/>
          <a:stretch/>
        </p:blipFill>
        <p:spPr>
          <a:xfrm>
            <a:off x="6184526" y="3518539"/>
            <a:ext cx="4990352" cy="2788943"/>
          </a:xfrm>
          <a:prstGeom prst="rect">
            <a:avLst/>
          </a:prstGeom>
        </p:spPr>
      </p:pic>
    </p:spTree>
    <p:extLst>
      <p:ext uri="{BB962C8B-B14F-4D97-AF65-F5344CB8AC3E}">
        <p14:creationId xmlns:p14="http://schemas.microsoft.com/office/powerpoint/2010/main" val="4200300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70BC64E-B094-49DE-BD9C-DB662FCF59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D88853-692C-46D6-B3C4-1FD79DAB46AA}"/>
              </a:ext>
            </a:extLst>
          </p:cNvPr>
          <p:cNvSpPr>
            <a:spLocks noGrp="1"/>
          </p:cNvSpPr>
          <p:nvPr>
            <p:ph type="title"/>
          </p:nvPr>
        </p:nvSpPr>
        <p:spPr>
          <a:xfrm>
            <a:off x="128585" y="128355"/>
            <a:ext cx="4991103" cy="1131712"/>
          </a:xfrm>
        </p:spPr>
        <p:txBody>
          <a:bodyPr vert="horz" lIns="91440" tIns="45720" rIns="91440" bIns="45720" rtlCol="0">
            <a:normAutofit/>
          </a:bodyPr>
          <a:lstStyle/>
          <a:p>
            <a:r>
              <a:rPr lang="en-US"/>
              <a:t>Conclusion</a:t>
            </a:r>
          </a:p>
        </p:txBody>
      </p:sp>
      <p:pic>
        <p:nvPicPr>
          <p:cNvPr id="7" name="Picture 7" descr="A picture containing diagram&#10;&#10;Description automatically generated">
            <a:extLst>
              <a:ext uri="{FF2B5EF4-FFF2-40B4-BE49-F238E27FC236}">
                <a16:creationId xmlns:a16="http://schemas.microsoft.com/office/drawing/2014/main" id="{812E5F88-8237-458A-8037-9FE8C00C4245}"/>
              </a:ext>
            </a:extLst>
          </p:cNvPr>
          <p:cNvPicPr>
            <a:picLocks noChangeAspect="1"/>
          </p:cNvPicPr>
          <p:nvPr/>
        </p:nvPicPr>
        <p:blipFill>
          <a:blip r:embed="rId3"/>
          <a:stretch>
            <a:fillRect/>
          </a:stretch>
        </p:blipFill>
        <p:spPr>
          <a:xfrm>
            <a:off x="126705" y="3230370"/>
            <a:ext cx="8374357" cy="3019839"/>
          </a:xfrm>
          <a:prstGeom prst="rect">
            <a:avLst/>
          </a:prstGeom>
        </p:spPr>
      </p:pic>
      <p:pic>
        <p:nvPicPr>
          <p:cNvPr id="8" name="Picture 9" descr="Diagram&#10;&#10;Description automatically generated">
            <a:extLst>
              <a:ext uri="{FF2B5EF4-FFF2-40B4-BE49-F238E27FC236}">
                <a16:creationId xmlns:a16="http://schemas.microsoft.com/office/drawing/2014/main" id="{5EB19695-F3A4-489A-8BC3-2070400D8F8C}"/>
              </a:ext>
            </a:extLst>
          </p:cNvPr>
          <p:cNvPicPr>
            <a:picLocks noChangeAspect="1"/>
          </p:cNvPicPr>
          <p:nvPr/>
        </p:nvPicPr>
        <p:blipFill>
          <a:blip r:embed="rId4"/>
          <a:stretch>
            <a:fillRect/>
          </a:stretch>
        </p:blipFill>
        <p:spPr>
          <a:xfrm>
            <a:off x="7385224" y="446617"/>
            <a:ext cx="4406258" cy="4387320"/>
          </a:xfrm>
          <a:prstGeom prst="rect">
            <a:avLst/>
          </a:prstGeom>
        </p:spPr>
      </p:pic>
    </p:spTree>
    <p:extLst>
      <p:ext uri="{BB962C8B-B14F-4D97-AF65-F5344CB8AC3E}">
        <p14:creationId xmlns:p14="http://schemas.microsoft.com/office/powerpoint/2010/main" val="2760985351"/>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4">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EA482-019D-46DC-AFF4-F15CEFA8C70C}"/>
              </a:ext>
            </a:extLst>
          </p:cNvPr>
          <p:cNvSpPr>
            <a:spLocks noGrp="1"/>
          </p:cNvSpPr>
          <p:nvPr>
            <p:ph type="title"/>
          </p:nvPr>
        </p:nvSpPr>
        <p:spPr>
          <a:xfrm>
            <a:off x="1429566" y="1045445"/>
            <a:ext cx="9238434" cy="857559"/>
          </a:xfrm>
        </p:spPr>
        <p:txBody>
          <a:bodyPr>
            <a:normAutofit/>
          </a:bodyPr>
          <a:lstStyle/>
          <a:p>
            <a:r>
              <a:rPr lang="en-GB" dirty="0"/>
              <a:t>References</a:t>
            </a:r>
          </a:p>
        </p:txBody>
      </p:sp>
      <p:cxnSp>
        <p:nvCxnSpPr>
          <p:cNvPr id="16" name="Straight Connector 16">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E03DEE-FCE1-4E5B-8393-00E57FC20A9B}"/>
              </a:ext>
            </a:extLst>
          </p:cNvPr>
          <p:cNvSpPr>
            <a:spLocks noGrp="1"/>
          </p:cNvSpPr>
          <p:nvPr>
            <p:ph idx="1"/>
          </p:nvPr>
        </p:nvSpPr>
        <p:spPr>
          <a:xfrm>
            <a:off x="1429566" y="2729554"/>
            <a:ext cx="8476434" cy="3359621"/>
          </a:xfrm>
        </p:spPr>
        <p:txBody>
          <a:bodyPr vert="horz" lIns="91440" tIns="45720" rIns="91440" bIns="45720" rtlCol="0" anchor="t">
            <a:normAutofit/>
          </a:bodyPr>
          <a:lstStyle/>
          <a:p>
            <a:pPr marL="0" indent="0">
              <a:lnSpc>
                <a:spcPct val="120000"/>
              </a:lnSpc>
              <a:buNone/>
            </a:pPr>
            <a:r>
              <a:rPr lang="en-GB" sz="1500" dirty="0">
                <a:ea typeface="+mn-lt"/>
                <a:cs typeface="+mn-lt"/>
              </a:rPr>
              <a:t>Rowley, J. (2007) The wisdom hierarchy: representations of the DIKW hierarchy. </a:t>
            </a:r>
            <a:r>
              <a:rPr lang="en-GB" sz="1500" i="1" dirty="0">
                <a:ea typeface="+mn-lt"/>
                <a:cs typeface="+mn-lt"/>
              </a:rPr>
              <a:t>Journal of information science</a:t>
            </a:r>
            <a:r>
              <a:rPr lang="en-GB" sz="1500" dirty="0">
                <a:ea typeface="+mn-lt"/>
                <a:cs typeface="+mn-lt"/>
              </a:rPr>
              <a:t>. </a:t>
            </a:r>
            <a:endParaRPr lang="en-GB" sz="1500">
              <a:ea typeface="+mn-lt"/>
              <a:cs typeface="+mn-lt"/>
            </a:endParaRPr>
          </a:p>
          <a:p>
            <a:pPr marL="0" indent="0">
              <a:lnSpc>
                <a:spcPct val="120000"/>
              </a:lnSpc>
              <a:buNone/>
            </a:pPr>
            <a:r>
              <a:rPr lang="en-GB" sz="1500" dirty="0">
                <a:ea typeface="+mn-lt"/>
                <a:cs typeface="+mn-lt"/>
              </a:rPr>
              <a:t>Institute, P. (2013) </a:t>
            </a:r>
            <a:r>
              <a:rPr lang="en-GB" sz="1500" i="1" dirty="0">
                <a:ea typeface="+mn-lt"/>
                <a:cs typeface="+mn-lt"/>
              </a:rPr>
              <a:t>A guide to the project management body of knowledge (PMBOK guide).</a:t>
            </a:r>
            <a:r>
              <a:rPr lang="en-GB" sz="1500" dirty="0">
                <a:ea typeface="+mn-lt"/>
                <a:cs typeface="+mn-lt"/>
              </a:rPr>
              <a:t> 5th ed. Newtown Square, Pennsylvania: Project Management Institute.</a:t>
            </a:r>
          </a:p>
          <a:p>
            <a:pPr marL="0" indent="0">
              <a:lnSpc>
                <a:spcPct val="120000"/>
              </a:lnSpc>
              <a:buNone/>
            </a:pPr>
            <a:r>
              <a:rPr lang="en-GB" sz="1500" dirty="0">
                <a:ea typeface="+mn-lt"/>
                <a:cs typeface="+mn-lt"/>
              </a:rPr>
              <a:t>Aven, T. (2013) A conceptual framework for linking risk and the elements of the data–information–knowledge–wisdom (DIKW) hierarchy. </a:t>
            </a:r>
            <a:r>
              <a:rPr lang="en-GB" sz="1500" i="1" dirty="0">
                <a:ea typeface="+mn-lt"/>
                <a:cs typeface="+mn-lt"/>
              </a:rPr>
              <a:t>Reliability engineering &amp; system safety</a:t>
            </a:r>
            <a:r>
              <a:rPr lang="en-GB" sz="1500" dirty="0">
                <a:ea typeface="+mn-lt"/>
                <a:cs typeface="+mn-lt"/>
              </a:rPr>
              <a:t>. </a:t>
            </a:r>
          </a:p>
          <a:p>
            <a:pPr marL="0" indent="0">
              <a:lnSpc>
                <a:spcPct val="120000"/>
              </a:lnSpc>
              <a:buNone/>
            </a:pPr>
            <a:r>
              <a:rPr lang="en-GB" sz="1500" dirty="0">
                <a:ea typeface="+mn-lt"/>
                <a:cs typeface="+mn-lt"/>
              </a:rPr>
              <a:t>Tully, M. P. et al. (2013) Transfer of data or re-creation of knowledge – Experiences of a shared electronic patient medical records system. </a:t>
            </a:r>
            <a:r>
              <a:rPr lang="en-GB" sz="1500" i="1" dirty="0">
                <a:ea typeface="+mn-lt"/>
                <a:cs typeface="+mn-lt"/>
              </a:rPr>
              <a:t>Research in social and administrative pharmacy</a:t>
            </a:r>
            <a:r>
              <a:rPr lang="en-GB" sz="1500" dirty="0">
                <a:ea typeface="+mn-lt"/>
                <a:cs typeface="+mn-lt"/>
              </a:rPr>
              <a:t>. </a:t>
            </a:r>
            <a:endParaRPr lang="en-GB" sz="1500">
              <a:ea typeface="+mn-lt"/>
              <a:cs typeface="+mn-lt"/>
            </a:endParaRPr>
          </a:p>
          <a:p>
            <a:pPr marL="0" indent="0">
              <a:lnSpc>
                <a:spcPct val="120000"/>
              </a:lnSpc>
              <a:buNone/>
            </a:pPr>
            <a:endParaRPr lang="en-GB" sz="1500" dirty="0"/>
          </a:p>
          <a:p>
            <a:pPr marL="0" indent="0">
              <a:lnSpc>
                <a:spcPct val="120000"/>
              </a:lnSpc>
              <a:buNone/>
            </a:pPr>
            <a:endParaRPr lang="en-GB" sz="1500"/>
          </a:p>
          <a:p>
            <a:pPr marL="0" indent="0">
              <a:lnSpc>
                <a:spcPct val="120000"/>
              </a:lnSpc>
              <a:buNone/>
            </a:pPr>
            <a:endParaRPr lang="en-GB" sz="1500"/>
          </a:p>
          <a:p>
            <a:pPr marL="0" indent="0">
              <a:lnSpc>
                <a:spcPct val="120000"/>
              </a:lnSpc>
              <a:buNone/>
            </a:pPr>
            <a:endParaRPr lang="en-GB" sz="1500"/>
          </a:p>
          <a:p>
            <a:pPr marL="0" indent="0">
              <a:lnSpc>
                <a:spcPct val="120000"/>
              </a:lnSpc>
              <a:buNone/>
            </a:pPr>
            <a:endParaRPr lang="en-GB" sz="1500"/>
          </a:p>
        </p:txBody>
      </p:sp>
    </p:spTree>
    <p:extLst>
      <p:ext uri="{BB962C8B-B14F-4D97-AF65-F5344CB8AC3E}">
        <p14:creationId xmlns:p14="http://schemas.microsoft.com/office/powerpoint/2010/main" val="3337650529"/>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PortalVTI</vt:lpstr>
      <vt:lpstr>How I can use the DIKW and CRAAP frameworks to confirm or refute my collected Academic GRIT test result(primary data) compared to the UWTSD GRIT result(secondary data) based on the work of Angela Duckworth TED Talk lecture</vt:lpstr>
      <vt:lpstr>Table of content</vt:lpstr>
      <vt:lpstr>PowerPoint Presentation</vt:lpstr>
      <vt:lpstr>Data </vt:lpstr>
      <vt:lpstr>INformation</vt:lpstr>
      <vt:lpstr>Knowledge</vt:lpstr>
      <vt:lpstr>Wisdom</vt:lpstr>
      <vt:lpstr>CRAAP TEST</vt:lpstr>
      <vt:lpstr>-Relevance -Authority</vt:lpstr>
      <vt:lpstr>-Accuracy -Purpose </vt:lpstr>
      <vt:lpstr>PowerPoint Presentation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854</cp:revision>
  <dcterms:created xsi:type="dcterms:W3CDTF">2021-11-30T10:27:34Z</dcterms:created>
  <dcterms:modified xsi:type="dcterms:W3CDTF">2021-12-07T19:19:06Z</dcterms:modified>
</cp:coreProperties>
</file>