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 id="2147484011" r:id="rId2"/>
    <p:sldMasterId id="2147484025" r:id="rId3"/>
    <p:sldMasterId id="2147484032" r:id="rId4"/>
  </p:sldMasterIdLst>
  <p:notesMasterIdLst>
    <p:notesMasterId r:id="rId52"/>
  </p:notesMasterIdLst>
  <p:handoutMasterIdLst>
    <p:handoutMasterId r:id="rId53"/>
  </p:handoutMasterIdLst>
  <p:sldIdLst>
    <p:sldId id="412" r:id="rId5"/>
    <p:sldId id="257" r:id="rId6"/>
    <p:sldId id="416" r:id="rId7"/>
    <p:sldId id="318" r:id="rId8"/>
    <p:sldId id="410" r:id="rId9"/>
    <p:sldId id="414" r:id="rId10"/>
    <p:sldId id="415" r:id="rId11"/>
    <p:sldId id="405" r:id="rId12"/>
    <p:sldId id="425" r:id="rId13"/>
    <p:sldId id="380" r:id="rId14"/>
    <p:sldId id="426" r:id="rId15"/>
    <p:sldId id="420" r:id="rId16"/>
    <p:sldId id="406" r:id="rId17"/>
    <p:sldId id="371" r:id="rId18"/>
    <p:sldId id="370" r:id="rId19"/>
    <p:sldId id="428" r:id="rId20"/>
    <p:sldId id="394" r:id="rId21"/>
    <p:sldId id="390" r:id="rId22"/>
    <p:sldId id="393" r:id="rId23"/>
    <p:sldId id="391" r:id="rId24"/>
    <p:sldId id="398" r:id="rId25"/>
    <p:sldId id="399" r:id="rId26"/>
    <p:sldId id="400" r:id="rId27"/>
    <p:sldId id="429" r:id="rId28"/>
    <p:sldId id="430" r:id="rId29"/>
    <p:sldId id="431" r:id="rId30"/>
    <p:sldId id="432" r:id="rId31"/>
    <p:sldId id="433" r:id="rId32"/>
    <p:sldId id="401" r:id="rId33"/>
    <p:sldId id="402" r:id="rId34"/>
    <p:sldId id="403" r:id="rId35"/>
    <p:sldId id="375" r:id="rId36"/>
    <p:sldId id="376" r:id="rId37"/>
    <p:sldId id="377" r:id="rId38"/>
    <p:sldId id="379" r:id="rId39"/>
    <p:sldId id="427" r:id="rId40"/>
    <p:sldId id="409" r:id="rId41"/>
    <p:sldId id="381" r:id="rId42"/>
    <p:sldId id="382" r:id="rId43"/>
    <p:sldId id="383" r:id="rId44"/>
    <p:sldId id="385" r:id="rId45"/>
    <p:sldId id="384" r:id="rId46"/>
    <p:sldId id="424" r:id="rId47"/>
    <p:sldId id="421" r:id="rId48"/>
    <p:sldId id="422" r:id="rId49"/>
    <p:sldId id="423" r:id="rId50"/>
    <p:sldId id="417" r:id="rId51"/>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7D940B-FF66-4AE9-B674-1B89D1A02D4E}" v="19" dt="2024-11-13T18:26:13.0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guide orient="horz" pos="2160"/>
        <p:guide pos="2880"/>
      </p:guideLst>
    </p:cSldViewPr>
  </p:slide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handoutMaster" Target="handoutMasters/handoutMaster1.xml"/><Relationship Id="rId58" Type="http://schemas.microsoft.com/office/2016/11/relationships/changesInfo" Target="changesInfos/changesInfo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597D940B-FF66-4AE9-B674-1B89D1A02D4E}"/>
    <pc:docChg chg="custSel addSld delSld modSld">
      <pc:chgData name="Deborah Jenkins" userId="3cd02ba5-e528-4585-978d-4fde2b47730a" providerId="ADAL" clId="{597D940B-FF66-4AE9-B674-1B89D1A02D4E}" dt="2024-11-13T18:27:21.515" v="193" actId="403"/>
      <pc:docMkLst>
        <pc:docMk/>
      </pc:docMkLst>
      <pc:sldChg chg="modSp">
        <pc:chgData name="Deborah Jenkins" userId="3cd02ba5-e528-4585-978d-4fde2b47730a" providerId="ADAL" clId="{597D940B-FF66-4AE9-B674-1B89D1A02D4E}" dt="2024-11-13T18:04:57.841" v="14"/>
        <pc:sldMkLst>
          <pc:docMk/>
          <pc:sldMk cId="0" sldId="257"/>
        </pc:sldMkLst>
        <pc:spChg chg="mod">
          <ac:chgData name="Deborah Jenkins" userId="3cd02ba5-e528-4585-978d-4fde2b47730a" providerId="ADAL" clId="{597D940B-FF66-4AE9-B674-1B89D1A02D4E}" dt="2024-11-13T18:04:57.841" v="14"/>
          <ac:spMkLst>
            <pc:docMk/>
            <pc:sldMk cId="0" sldId="257"/>
            <ac:spMk id="6147" creationId="{A1383AD2-172D-3D8A-7B8A-BAC97759EAF6}"/>
          </ac:spMkLst>
        </pc:spChg>
        <pc:spChg chg="mod">
          <ac:chgData name="Deborah Jenkins" userId="3cd02ba5-e528-4585-978d-4fde2b47730a" providerId="ADAL" clId="{597D940B-FF66-4AE9-B674-1B89D1A02D4E}" dt="2024-11-13T18:04:57.841" v="14"/>
          <ac:spMkLst>
            <pc:docMk/>
            <pc:sldMk cId="0" sldId="257"/>
            <ac:spMk id="7170" creationId="{1443EE79-9950-9D09-A809-EF770300BED9}"/>
          </ac:spMkLst>
        </pc:spChg>
      </pc:sldChg>
      <pc:sldChg chg="modSp">
        <pc:chgData name="Deborah Jenkins" userId="3cd02ba5-e528-4585-978d-4fde2b47730a" providerId="ADAL" clId="{597D940B-FF66-4AE9-B674-1B89D1A02D4E}" dt="2024-11-13T18:04:57.841" v="14"/>
        <pc:sldMkLst>
          <pc:docMk/>
          <pc:sldMk cId="0" sldId="318"/>
        </pc:sldMkLst>
        <pc:spChg chg="mod">
          <ac:chgData name="Deborah Jenkins" userId="3cd02ba5-e528-4585-978d-4fde2b47730a" providerId="ADAL" clId="{597D940B-FF66-4AE9-B674-1B89D1A02D4E}" dt="2024-11-13T18:04:57.841" v="14"/>
          <ac:spMkLst>
            <pc:docMk/>
            <pc:sldMk cId="0" sldId="318"/>
            <ac:spMk id="10242" creationId="{2710A41D-3564-EEB7-1CFB-C3F8750C097B}"/>
          </ac:spMkLst>
        </pc:spChg>
      </pc:sldChg>
      <pc:sldChg chg="modSp mod">
        <pc:chgData name="Deborah Jenkins" userId="3cd02ba5-e528-4585-978d-4fde2b47730a" providerId="ADAL" clId="{597D940B-FF66-4AE9-B674-1B89D1A02D4E}" dt="2024-11-13T18:04:58.262" v="20" actId="27636"/>
        <pc:sldMkLst>
          <pc:docMk/>
          <pc:sldMk cId="0" sldId="371"/>
        </pc:sldMkLst>
        <pc:spChg chg="mod">
          <ac:chgData name="Deborah Jenkins" userId="3cd02ba5-e528-4585-978d-4fde2b47730a" providerId="ADAL" clId="{597D940B-FF66-4AE9-B674-1B89D1A02D4E}" dt="2024-11-13T18:04:57.841" v="14"/>
          <ac:spMkLst>
            <pc:docMk/>
            <pc:sldMk cId="0" sldId="371"/>
            <ac:spMk id="22530" creationId="{80D7F831-C4C5-69A3-D3E5-1E68C3E52065}"/>
          </ac:spMkLst>
        </pc:spChg>
        <pc:spChg chg="mod">
          <ac:chgData name="Deborah Jenkins" userId="3cd02ba5-e528-4585-978d-4fde2b47730a" providerId="ADAL" clId="{597D940B-FF66-4AE9-B674-1B89D1A02D4E}" dt="2024-11-13T18:04:58.262" v="20" actId="27636"/>
          <ac:spMkLst>
            <pc:docMk/>
            <pc:sldMk cId="0" sldId="371"/>
            <ac:spMk id="22531" creationId="{2CDF8265-92BE-2731-C81D-7F806D105539}"/>
          </ac:spMkLst>
        </pc:spChg>
      </pc:sldChg>
      <pc:sldChg chg="addSp modSp mod modClrScheme chgLayout">
        <pc:chgData name="Deborah Jenkins" userId="3cd02ba5-e528-4585-978d-4fde2b47730a" providerId="ADAL" clId="{597D940B-FF66-4AE9-B674-1B89D1A02D4E}" dt="2024-11-13T18:25:13.389" v="180" actId="404"/>
        <pc:sldMkLst>
          <pc:docMk/>
          <pc:sldMk cId="0" sldId="375"/>
        </pc:sldMkLst>
        <pc:spChg chg="mod">
          <ac:chgData name="Deborah Jenkins" userId="3cd02ba5-e528-4585-978d-4fde2b47730a" providerId="ADAL" clId="{597D940B-FF66-4AE9-B674-1B89D1A02D4E}" dt="2024-11-13T18:25:13.389" v="180" actId="404"/>
          <ac:spMkLst>
            <pc:docMk/>
            <pc:sldMk cId="0" sldId="375"/>
            <ac:spMk id="39938" creationId="{172A8828-8AC1-BE9F-634E-C356D4E8CDD2}"/>
          </ac:spMkLst>
        </pc:spChg>
        <pc:spChg chg="mod">
          <ac:chgData name="Deborah Jenkins" userId="3cd02ba5-e528-4585-978d-4fde2b47730a" providerId="ADAL" clId="{597D940B-FF66-4AE9-B674-1B89D1A02D4E}" dt="2024-11-13T18:04:58.026" v="15" actId="27636"/>
          <ac:spMkLst>
            <pc:docMk/>
            <pc:sldMk cId="0" sldId="375"/>
            <ac:spMk id="39939" creationId="{5F6AC90E-B6AC-2A23-377B-6FE41B3FCFE4}"/>
          </ac:spMkLst>
        </pc:spChg>
        <pc:picChg chg="add mod">
          <ac:chgData name="Deborah Jenkins" userId="3cd02ba5-e528-4585-978d-4fde2b47730a" providerId="ADAL" clId="{597D940B-FF66-4AE9-B674-1B89D1A02D4E}" dt="2024-11-13T18:05:09.104" v="28" actId="14100"/>
          <ac:picMkLst>
            <pc:docMk/>
            <pc:sldMk cId="0" sldId="375"/>
            <ac:picMk id="2" creationId="{E5350979-1D0F-70CC-8DCF-E073F108ACA3}"/>
          </ac:picMkLst>
        </pc:picChg>
      </pc:sldChg>
      <pc:sldChg chg="modSp mod">
        <pc:chgData name="Deborah Jenkins" userId="3cd02ba5-e528-4585-978d-4fde2b47730a" providerId="ADAL" clId="{597D940B-FF66-4AE9-B674-1B89D1A02D4E}" dt="2024-11-13T18:04:58.091" v="16" actId="27636"/>
        <pc:sldMkLst>
          <pc:docMk/>
          <pc:sldMk cId="0" sldId="376"/>
        </pc:sldMkLst>
        <pc:spChg chg="mod">
          <ac:chgData name="Deborah Jenkins" userId="3cd02ba5-e528-4585-978d-4fde2b47730a" providerId="ADAL" clId="{597D940B-FF66-4AE9-B674-1B89D1A02D4E}" dt="2024-11-13T18:04:57.841" v="14"/>
          <ac:spMkLst>
            <pc:docMk/>
            <pc:sldMk cId="0" sldId="376"/>
            <ac:spMk id="41986" creationId="{3330D090-34B2-B491-4BB0-A298CB10C202}"/>
          </ac:spMkLst>
        </pc:spChg>
        <pc:spChg chg="mod">
          <ac:chgData name="Deborah Jenkins" userId="3cd02ba5-e528-4585-978d-4fde2b47730a" providerId="ADAL" clId="{597D940B-FF66-4AE9-B674-1B89D1A02D4E}" dt="2024-11-13T18:04:58.091" v="16" actId="27636"/>
          <ac:spMkLst>
            <pc:docMk/>
            <pc:sldMk cId="0" sldId="376"/>
            <ac:spMk id="41987" creationId="{263B95B8-F700-4617-FD05-C19413FB2A4A}"/>
          </ac:spMkLst>
        </pc:spChg>
      </pc:sldChg>
      <pc:sldChg chg="modSp">
        <pc:chgData name="Deborah Jenkins" userId="3cd02ba5-e528-4585-978d-4fde2b47730a" providerId="ADAL" clId="{597D940B-FF66-4AE9-B674-1B89D1A02D4E}" dt="2024-11-13T18:04:57.841" v="14"/>
        <pc:sldMkLst>
          <pc:docMk/>
          <pc:sldMk cId="0" sldId="377"/>
        </pc:sldMkLst>
        <pc:spChg chg="mod">
          <ac:chgData name="Deborah Jenkins" userId="3cd02ba5-e528-4585-978d-4fde2b47730a" providerId="ADAL" clId="{597D940B-FF66-4AE9-B674-1B89D1A02D4E}" dt="2024-11-13T18:04:57.841" v="14"/>
          <ac:spMkLst>
            <pc:docMk/>
            <pc:sldMk cId="0" sldId="377"/>
            <ac:spMk id="43010" creationId="{9AE46AFD-6BDC-7EC6-ACE2-261C6E164433}"/>
          </ac:spMkLst>
        </pc:spChg>
        <pc:spChg chg="mod">
          <ac:chgData name="Deborah Jenkins" userId="3cd02ba5-e528-4585-978d-4fde2b47730a" providerId="ADAL" clId="{597D940B-FF66-4AE9-B674-1B89D1A02D4E}" dt="2024-11-13T18:04:57.841" v="14"/>
          <ac:spMkLst>
            <pc:docMk/>
            <pc:sldMk cId="0" sldId="377"/>
            <ac:spMk id="43011" creationId="{BFEC66A6-1B75-CF72-8156-A7C59BAD5C5A}"/>
          </ac:spMkLst>
        </pc:spChg>
      </pc:sldChg>
      <pc:sldChg chg="modSp">
        <pc:chgData name="Deborah Jenkins" userId="3cd02ba5-e528-4585-978d-4fde2b47730a" providerId="ADAL" clId="{597D940B-FF66-4AE9-B674-1B89D1A02D4E}" dt="2024-11-13T18:04:57.841" v="14"/>
        <pc:sldMkLst>
          <pc:docMk/>
          <pc:sldMk cId="0" sldId="379"/>
        </pc:sldMkLst>
        <pc:spChg chg="mod">
          <ac:chgData name="Deborah Jenkins" userId="3cd02ba5-e528-4585-978d-4fde2b47730a" providerId="ADAL" clId="{597D940B-FF66-4AE9-B674-1B89D1A02D4E}" dt="2024-11-13T18:04:57.841" v="14"/>
          <ac:spMkLst>
            <pc:docMk/>
            <pc:sldMk cId="0" sldId="379"/>
            <ac:spMk id="45058" creationId="{C57CCA85-09CF-AB8D-A5F2-33CD3F8D4A78}"/>
          </ac:spMkLst>
        </pc:spChg>
        <pc:spChg chg="mod">
          <ac:chgData name="Deborah Jenkins" userId="3cd02ba5-e528-4585-978d-4fde2b47730a" providerId="ADAL" clId="{597D940B-FF66-4AE9-B674-1B89D1A02D4E}" dt="2024-11-13T18:04:57.841" v="14"/>
          <ac:spMkLst>
            <pc:docMk/>
            <pc:sldMk cId="0" sldId="379"/>
            <ac:spMk id="45059" creationId="{B9887C51-1C42-7837-7C83-F2ABA2BF5640}"/>
          </ac:spMkLst>
        </pc:spChg>
      </pc:sldChg>
      <pc:sldChg chg="modSp">
        <pc:chgData name="Deborah Jenkins" userId="3cd02ba5-e528-4585-978d-4fde2b47730a" providerId="ADAL" clId="{597D940B-FF66-4AE9-B674-1B89D1A02D4E}" dt="2024-11-13T18:04:57.841" v="14"/>
        <pc:sldMkLst>
          <pc:docMk/>
          <pc:sldMk cId="0" sldId="380"/>
        </pc:sldMkLst>
        <pc:spChg chg="mod">
          <ac:chgData name="Deborah Jenkins" userId="3cd02ba5-e528-4585-978d-4fde2b47730a" providerId="ADAL" clId="{597D940B-FF66-4AE9-B674-1B89D1A02D4E}" dt="2024-11-13T18:04:57.841" v="14"/>
          <ac:spMkLst>
            <pc:docMk/>
            <pc:sldMk cId="0" sldId="380"/>
            <ac:spMk id="17410" creationId="{49793C98-AFCA-2DEA-5E5F-91F8A53FB5E7}"/>
          </ac:spMkLst>
        </pc:spChg>
      </pc:sldChg>
      <pc:sldChg chg="modSp">
        <pc:chgData name="Deborah Jenkins" userId="3cd02ba5-e528-4585-978d-4fde2b47730a" providerId="ADAL" clId="{597D940B-FF66-4AE9-B674-1B89D1A02D4E}" dt="2024-11-13T18:04:57.841" v="14"/>
        <pc:sldMkLst>
          <pc:docMk/>
          <pc:sldMk cId="0" sldId="381"/>
        </pc:sldMkLst>
        <pc:spChg chg="mod">
          <ac:chgData name="Deborah Jenkins" userId="3cd02ba5-e528-4585-978d-4fde2b47730a" providerId="ADAL" clId="{597D940B-FF66-4AE9-B674-1B89D1A02D4E}" dt="2024-11-13T18:04:57.841" v="14"/>
          <ac:spMkLst>
            <pc:docMk/>
            <pc:sldMk cId="0" sldId="381"/>
            <ac:spMk id="49154" creationId="{9A7923FE-A0F2-610F-D3A3-0A22ADD319EA}"/>
          </ac:spMkLst>
        </pc:spChg>
        <pc:spChg chg="mod">
          <ac:chgData name="Deborah Jenkins" userId="3cd02ba5-e528-4585-978d-4fde2b47730a" providerId="ADAL" clId="{597D940B-FF66-4AE9-B674-1B89D1A02D4E}" dt="2024-11-13T18:04:57.841" v="14"/>
          <ac:spMkLst>
            <pc:docMk/>
            <pc:sldMk cId="0" sldId="381"/>
            <ac:spMk id="49155" creationId="{C74BD972-5866-0F77-BF67-6D6091F4744D}"/>
          </ac:spMkLst>
        </pc:spChg>
      </pc:sldChg>
      <pc:sldChg chg="modSp mod">
        <pc:chgData name="Deborah Jenkins" userId="3cd02ba5-e528-4585-978d-4fde2b47730a" providerId="ADAL" clId="{597D940B-FF66-4AE9-B674-1B89D1A02D4E}" dt="2024-11-13T18:04:58.104" v="17" actId="27636"/>
        <pc:sldMkLst>
          <pc:docMk/>
          <pc:sldMk cId="0" sldId="382"/>
        </pc:sldMkLst>
        <pc:spChg chg="mod">
          <ac:chgData name="Deborah Jenkins" userId="3cd02ba5-e528-4585-978d-4fde2b47730a" providerId="ADAL" clId="{597D940B-FF66-4AE9-B674-1B89D1A02D4E}" dt="2024-11-13T18:04:57.841" v="14"/>
          <ac:spMkLst>
            <pc:docMk/>
            <pc:sldMk cId="0" sldId="382"/>
            <ac:spMk id="50178" creationId="{2B973CF6-9911-7020-A08C-C71F9C3C2A1F}"/>
          </ac:spMkLst>
        </pc:spChg>
        <pc:spChg chg="mod">
          <ac:chgData name="Deborah Jenkins" userId="3cd02ba5-e528-4585-978d-4fde2b47730a" providerId="ADAL" clId="{597D940B-FF66-4AE9-B674-1B89D1A02D4E}" dt="2024-11-13T18:04:58.104" v="17" actId="27636"/>
          <ac:spMkLst>
            <pc:docMk/>
            <pc:sldMk cId="0" sldId="382"/>
            <ac:spMk id="50179" creationId="{568FE6EA-7DA9-933D-66CD-4EB0681EC1F9}"/>
          </ac:spMkLst>
        </pc:spChg>
      </pc:sldChg>
      <pc:sldChg chg="modSp">
        <pc:chgData name="Deborah Jenkins" userId="3cd02ba5-e528-4585-978d-4fde2b47730a" providerId="ADAL" clId="{597D940B-FF66-4AE9-B674-1B89D1A02D4E}" dt="2024-11-13T18:04:57.841" v="14"/>
        <pc:sldMkLst>
          <pc:docMk/>
          <pc:sldMk cId="0" sldId="383"/>
        </pc:sldMkLst>
        <pc:spChg chg="mod">
          <ac:chgData name="Deborah Jenkins" userId="3cd02ba5-e528-4585-978d-4fde2b47730a" providerId="ADAL" clId="{597D940B-FF66-4AE9-B674-1B89D1A02D4E}" dt="2024-11-13T18:04:57.841" v="14"/>
          <ac:spMkLst>
            <pc:docMk/>
            <pc:sldMk cId="0" sldId="383"/>
            <ac:spMk id="52226" creationId="{D3BA00C0-DABD-EAD6-5B8C-C11DB6384D53}"/>
          </ac:spMkLst>
        </pc:spChg>
      </pc:sldChg>
      <pc:sldChg chg="modSp mod modAnim">
        <pc:chgData name="Deborah Jenkins" userId="3cd02ba5-e528-4585-978d-4fde2b47730a" providerId="ADAL" clId="{597D940B-FF66-4AE9-B674-1B89D1A02D4E}" dt="2024-11-13T18:26:13.051" v="186"/>
        <pc:sldMkLst>
          <pc:docMk/>
          <pc:sldMk cId="0" sldId="384"/>
        </pc:sldMkLst>
        <pc:spChg chg="mod">
          <ac:chgData name="Deborah Jenkins" userId="3cd02ba5-e528-4585-978d-4fde2b47730a" providerId="ADAL" clId="{597D940B-FF66-4AE9-B674-1B89D1A02D4E}" dt="2024-11-13T18:04:57.841" v="14"/>
          <ac:spMkLst>
            <pc:docMk/>
            <pc:sldMk cId="0" sldId="384"/>
            <ac:spMk id="54274" creationId="{30E398C4-FA64-71B4-0A85-4B90E9E12863}"/>
          </ac:spMkLst>
        </pc:spChg>
        <pc:spChg chg="mod">
          <ac:chgData name="Deborah Jenkins" userId="3cd02ba5-e528-4585-978d-4fde2b47730a" providerId="ADAL" clId="{597D940B-FF66-4AE9-B674-1B89D1A02D4E}" dt="2024-11-13T18:25:58.927" v="184" actId="27636"/>
          <ac:spMkLst>
            <pc:docMk/>
            <pc:sldMk cId="0" sldId="384"/>
            <ac:spMk id="54275" creationId="{CC378E26-6D68-F9EC-6D7F-30DD2DD2C9FB}"/>
          </ac:spMkLst>
        </pc:spChg>
      </pc:sldChg>
      <pc:sldChg chg="modSp">
        <pc:chgData name="Deborah Jenkins" userId="3cd02ba5-e528-4585-978d-4fde2b47730a" providerId="ADAL" clId="{597D940B-FF66-4AE9-B674-1B89D1A02D4E}" dt="2024-11-13T18:04:57.841" v="14"/>
        <pc:sldMkLst>
          <pc:docMk/>
          <pc:sldMk cId="0" sldId="385"/>
        </pc:sldMkLst>
        <pc:spChg chg="mod">
          <ac:chgData name="Deborah Jenkins" userId="3cd02ba5-e528-4585-978d-4fde2b47730a" providerId="ADAL" clId="{597D940B-FF66-4AE9-B674-1B89D1A02D4E}" dt="2024-11-13T18:04:57.841" v="14"/>
          <ac:spMkLst>
            <pc:docMk/>
            <pc:sldMk cId="0" sldId="385"/>
            <ac:spMk id="53250" creationId="{DFB3582C-88AE-D1A5-0C5E-48600E5A089B}"/>
          </ac:spMkLst>
        </pc:spChg>
        <pc:spChg chg="mod">
          <ac:chgData name="Deborah Jenkins" userId="3cd02ba5-e528-4585-978d-4fde2b47730a" providerId="ADAL" clId="{597D940B-FF66-4AE9-B674-1B89D1A02D4E}" dt="2024-11-13T18:04:57.841" v="14"/>
          <ac:spMkLst>
            <pc:docMk/>
            <pc:sldMk cId="0" sldId="385"/>
            <ac:spMk id="53251" creationId="{6197A6B2-5F9F-BB13-CBAA-ADEF068B1A34}"/>
          </ac:spMkLst>
        </pc:spChg>
      </pc:sldChg>
      <pc:sldChg chg="modSp">
        <pc:chgData name="Deborah Jenkins" userId="3cd02ba5-e528-4585-978d-4fde2b47730a" providerId="ADAL" clId="{597D940B-FF66-4AE9-B674-1B89D1A02D4E}" dt="2024-11-13T18:04:57.841" v="14"/>
        <pc:sldMkLst>
          <pc:docMk/>
          <pc:sldMk cId="0" sldId="390"/>
        </pc:sldMkLst>
        <pc:spChg chg="mod">
          <ac:chgData name="Deborah Jenkins" userId="3cd02ba5-e528-4585-978d-4fde2b47730a" providerId="ADAL" clId="{597D940B-FF66-4AE9-B674-1B89D1A02D4E}" dt="2024-11-13T18:04:57.841" v="14"/>
          <ac:spMkLst>
            <pc:docMk/>
            <pc:sldMk cId="0" sldId="390"/>
            <ac:spMk id="29698" creationId="{5CE432CA-8C85-A3C8-7931-0DB7AD552263}"/>
          </ac:spMkLst>
        </pc:spChg>
        <pc:spChg chg="mod">
          <ac:chgData name="Deborah Jenkins" userId="3cd02ba5-e528-4585-978d-4fde2b47730a" providerId="ADAL" clId="{597D940B-FF66-4AE9-B674-1B89D1A02D4E}" dt="2024-11-13T18:04:57.841" v="14"/>
          <ac:spMkLst>
            <pc:docMk/>
            <pc:sldMk cId="0" sldId="390"/>
            <ac:spMk id="29699" creationId="{CB044CE4-9478-E3BD-68EB-27BBFEA121A9}"/>
          </ac:spMkLst>
        </pc:spChg>
      </pc:sldChg>
      <pc:sldChg chg="modSp mod">
        <pc:chgData name="Deborah Jenkins" userId="3cd02ba5-e528-4585-978d-4fde2b47730a" providerId="ADAL" clId="{597D940B-FF66-4AE9-B674-1B89D1A02D4E}" dt="2024-11-13T18:04:58.321" v="22" actId="27636"/>
        <pc:sldMkLst>
          <pc:docMk/>
          <pc:sldMk cId="0" sldId="391"/>
        </pc:sldMkLst>
        <pc:spChg chg="mod">
          <ac:chgData name="Deborah Jenkins" userId="3cd02ba5-e528-4585-978d-4fde2b47730a" providerId="ADAL" clId="{597D940B-FF66-4AE9-B674-1B89D1A02D4E}" dt="2024-11-13T18:04:57.841" v="14"/>
          <ac:spMkLst>
            <pc:docMk/>
            <pc:sldMk cId="0" sldId="391"/>
            <ac:spMk id="32770" creationId="{F4F204D9-1469-421F-7BCD-0CBFD567800A}"/>
          </ac:spMkLst>
        </pc:spChg>
        <pc:spChg chg="mod">
          <ac:chgData name="Deborah Jenkins" userId="3cd02ba5-e528-4585-978d-4fde2b47730a" providerId="ADAL" clId="{597D940B-FF66-4AE9-B674-1B89D1A02D4E}" dt="2024-11-13T18:04:58.321" v="22" actId="27636"/>
          <ac:spMkLst>
            <pc:docMk/>
            <pc:sldMk cId="0" sldId="391"/>
            <ac:spMk id="32771" creationId="{1BD75328-B93E-B414-DD7A-23BC37C4F28B}"/>
          </ac:spMkLst>
        </pc:spChg>
      </pc:sldChg>
      <pc:sldChg chg="modSp">
        <pc:chgData name="Deborah Jenkins" userId="3cd02ba5-e528-4585-978d-4fde2b47730a" providerId="ADAL" clId="{597D940B-FF66-4AE9-B674-1B89D1A02D4E}" dt="2024-11-13T18:04:57.841" v="14"/>
        <pc:sldMkLst>
          <pc:docMk/>
          <pc:sldMk cId="0" sldId="393"/>
        </pc:sldMkLst>
        <pc:spChg chg="mod">
          <ac:chgData name="Deborah Jenkins" userId="3cd02ba5-e528-4585-978d-4fde2b47730a" providerId="ADAL" clId="{597D940B-FF66-4AE9-B674-1B89D1A02D4E}" dt="2024-11-13T18:04:57.841" v="14"/>
          <ac:spMkLst>
            <pc:docMk/>
            <pc:sldMk cId="0" sldId="393"/>
            <ac:spMk id="30722" creationId="{DA47DCE9-7737-A532-0F5C-D4587CF2098F}"/>
          </ac:spMkLst>
        </pc:spChg>
      </pc:sldChg>
      <pc:sldChg chg="modSp mod">
        <pc:chgData name="Deborah Jenkins" userId="3cd02ba5-e528-4585-978d-4fde2b47730a" providerId="ADAL" clId="{597D940B-FF66-4AE9-B674-1B89D1A02D4E}" dt="2024-11-13T18:04:58.292" v="21" actId="27636"/>
        <pc:sldMkLst>
          <pc:docMk/>
          <pc:sldMk cId="0" sldId="394"/>
        </pc:sldMkLst>
        <pc:spChg chg="mod">
          <ac:chgData name="Deborah Jenkins" userId="3cd02ba5-e528-4585-978d-4fde2b47730a" providerId="ADAL" clId="{597D940B-FF66-4AE9-B674-1B89D1A02D4E}" dt="2024-11-13T18:04:58.292" v="21" actId="27636"/>
          <ac:spMkLst>
            <pc:docMk/>
            <pc:sldMk cId="0" sldId="394"/>
            <ac:spMk id="27651" creationId="{F575B5EF-C6F5-6105-ACE6-A33ADABC57E5}"/>
          </ac:spMkLst>
        </pc:spChg>
      </pc:sldChg>
      <pc:sldChg chg="modSp mod">
        <pc:chgData name="Deborah Jenkins" userId="3cd02ba5-e528-4585-978d-4fde2b47730a" providerId="ADAL" clId="{597D940B-FF66-4AE9-B674-1B89D1A02D4E}" dt="2024-11-13T18:04:55.026" v="11" actId="27636"/>
        <pc:sldMkLst>
          <pc:docMk/>
          <pc:sldMk cId="0" sldId="398"/>
        </pc:sldMkLst>
        <pc:spChg chg="mod">
          <ac:chgData name="Deborah Jenkins" userId="3cd02ba5-e528-4585-978d-4fde2b47730a" providerId="ADAL" clId="{597D940B-FF66-4AE9-B674-1B89D1A02D4E}" dt="2024-11-13T18:04:55.026" v="11" actId="27636"/>
          <ac:spMkLst>
            <pc:docMk/>
            <pc:sldMk cId="0" sldId="398"/>
            <ac:spMk id="33795" creationId="{8D7864A8-BD52-28A4-C12B-E1B5033DC7FD}"/>
          </ac:spMkLst>
        </pc:spChg>
        <pc:spChg chg="mod">
          <ac:chgData name="Deborah Jenkins" userId="3cd02ba5-e528-4585-978d-4fde2b47730a" providerId="ADAL" clId="{597D940B-FF66-4AE9-B674-1B89D1A02D4E}" dt="2024-11-13T18:04:55.021" v="10" actId="27636"/>
          <ac:spMkLst>
            <pc:docMk/>
            <pc:sldMk cId="0" sldId="398"/>
            <ac:spMk id="33796" creationId="{ACBDD3DF-8634-CEC8-1CE9-D875260499A7}"/>
          </ac:spMkLst>
        </pc:spChg>
      </pc:sldChg>
      <pc:sldChg chg="addSp delSp modSp mod modAnim">
        <pc:chgData name="Deborah Jenkins" userId="3cd02ba5-e528-4585-978d-4fde2b47730a" providerId="ADAL" clId="{597D940B-FF66-4AE9-B674-1B89D1A02D4E}" dt="2024-11-13T18:09:56.887" v="29" actId="26606"/>
        <pc:sldMkLst>
          <pc:docMk/>
          <pc:sldMk cId="0" sldId="399"/>
        </pc:sldMkLst>
        <pc:spChg chg="del mod">
          <ac:chgData name="Deborah Jenkins" userId="3cd02ba5-e528-4585-978d-4fde2b47730a" providerId="ADAL" clId="{597D940B-FF66-4AE9-B674-1B89D1A02D4E}" dt="2024-11-13T18:00:44.865" v="2" actId="478"/>
          <ac:spMkLst>
            <pc:docMk/>
            <pc:sldMk cId="0" sldId="399"/>
            <ac:spMk id="6" creationId="{9E0BDF41-D957-3DA4-EF53-3C5AD14AE1A7}"/>
          </ac:spMkLst>
        </pc:spChg>
        <pc:spChg chg="mod">
          <ac:chgData name="Deborah Jenkins" userId="3cd02ba5-e528-4585-978d-4fde2b47730a" providerId="ADAL" clId="{597D940B-FF66-4AE9-B674-1B89D1A02D4E}" dt="2024-11-13T18:09:56.887" v="29" actId="26606"/>
          <ac:spMkLst>
            <pc:docMk/>
            <pc:sldMk cId="0" sldId="399"/>
            <ac:spMk id="34819" creationId="{0402F113-FC18-CB9F-2946-42E0FBA941CF}"/>
          </ac:spMkLst>
        </pc:spChg>
        <pc:spChg chg="del mod">
          <ac:chgData name="Deborah Jenkins" userId="3cd02ba5-e528-4585-978d-4fde2b47730a" providerId="ADAL" clId="{597D940B-FF66-4AE9-B674-1B89D1A02D4E}" dt="2024-11-13T18:09:56.887" v="29" actId="26606"/>
          <ac:spMkLst>
            <pc:docMk/>
            <pc:sldMk cId="0" sldId="399"/>
            <ac:spMk id="34820" creationId="{5FBC8C8D-A96B-62F3-00E4-06306DF2532B}"/>
          </ac:spMkLst>
        </pc:spChg>
        <pc:graphicFrameChg chg="add">
          <ac:chgData name="Deborah Jenkins" userId="3cd02ba5-e528-4585-978d-4fde2b47730a" providerId="ADAL" clId="{597D940B-FF66-4AE9-B674-1B89D1A02D4E}" dt="2024-11-13T18:09:56.887" v="29" actId="26606"/>
          <ac:graphicFrameMkLst>
            <pc:docMk/>
            <pc:sldMk cId="0" sldId="399"/>
            <ac:graphicFrameMk id="34822" creationId="{7BFF4FAF-18EE-506C-BA02-20C0C147CA0B}"/>
          </ac:graphicFrameMkLst>
        </pc:graphicFrameChg>
      </pc:sldChg>
      <pc:sldChg chg="modSp mod">
        <pc:chgData name="Deborah Jenkins" userId="3cd02ba5-e528-4585-978d-4fde2b47730a" providerId="ADAL" clId="{597D940B-FF66-4AE9-B674-1B89D1A02D4E}" dt="2024-11-13T18:04:58.367" v="23" actId="27636"/>
        <pc:sldMkLst>
          <pc:docMk/>
          <pc:sldMk cId="0" sldId="400"/>
        </pc:sldMkLst>
        <pc:spChg chg="mod">
          <ac:chgData name="Deborah Jenkins" userId="3cd02ba5-e528-4585-978d-4fde2b47730a" providerId="ADAL" clId="{597D940B-FF66-4AE9-B674-1B89D1A02D4E}" dt="2024-11-13T18:04:58.367" v="23" actId="27636"/>
          <ac:spMkLst>
            <pc:docMk/>
            <pc:sldMk cId="0" sldId="400"/>
            <ac:spMk id="35844" creationId="{8ADB1876-0774-E331-AEAB-4D3F1FC7D68D}"/>
          </ac:spMkLst>
        </pc:spChg>
      </pc:sldChg>
      <pc:sldChg chg="modSp mod">
        <pc:chgData name="Deborah Jenkins" userId="3cd02ba5-e528-4585-978d-4fde2b47730a" providerId="ADAL" clId="{597D940B-FF66-4AE9-B674-1B89D1A02D4E}" dt="2024-11-13T18:04:58.393" v="24" actId="27636"/>
        <pc:sldMkLst>
          <pc:docMk/>
          <pc:sldMk cId="0" sldId="401"/>
        </pc:sldMkLst>
        <pc:spChg chg="mod">
          <ac:chgData name="Deborah Jenkins" userId="3cd02ba5-e528-4585-978d-4fde2b47730a" providerId="ADAL" clId="{597D940B-FF66-4AE9-B674-1B89D1A02D4E}" dt="2024-11-13T18:04:58.393" v="24" actId="27636"/>
          <ac:spMkLst>
            <pc:docMk/>
            <pc:sldMk cId="0" sldId="401"/>
            <ac:spMk id="36868" creationId="{B82CE989-D57E-1B7E-3642-CCFF611F978F}"/>
          </ac:spMkLst>
        </pc:spChg>
      </pc:sldChg>
      <pc:sldChg chg="modSp mod">
        <pc:chgData name="Deborah Jenkins" userId="3cd02ba5-e528-4585-978d-4fde2b47730a" providerId="ADAL" clId="{597D940B-FF66-4AE9-B674-1B89D1A02D4E}" dt="2024-11-13T18:04:55.053" v="12" actId="27636"/>
        <pc:sldMkLst>
          <pc:docMk/>
          <pc:sldMk cId="0" sldId="402"/>
        </pc:sldMkLst>
        <pc:spChg chg="mod">
          <ac:chgData name="Deborah Jenkins" userId="3cd02ba5-e528-4585-978d-4fde2b47730a" providerId="ADAL" clId="{597D940B-FF66-4AE9-B674-1B89D1A02D4E}" dt="2024-11-13T18:04:55.053" v="12" actId="27636"/>
          <ac:spMkLst>
            <pc:docMk/>
            <pc:sldMk cId="0" sldId="402"/>
            <ac:spMk id="37898" creationId="{DC8EA57E-1FDA-6F73-0865-33FE458E14ED}"/>
          </ac:spMkLst>
        </pc:spChg>
      </pc:sldChg>
      <pc:sldChg chg="modSp mod">
        <pc:chgData name="Deborah Jenkins" userId="3cd02ba5-e528-4585-978d-4fde2b47730a" providerId="ADAL" clId="{597D940B-FF66-4AE9-B674-1B89D1A02D4E}" dt="2024-11-13T18:25:08.040" v="179" actId="1076"/>
        <pc:sldMkLst>
          <pc:docMk/>
          <pc:sldMk cId="0" sldId="403"/>
        </pc:sldMkLst>
        <pc:spChg chg="mod">
          <ac:chgData name="Deborah Jenkins" userId="3cd02ba5-e528-4585-978d-4fde2b47730a" providerId="ADAL" clId="{597D940B-FF66-4AE9-B674-1B89D1A02D4E}" dt="2024-11-13T18:24:59.270" v="177" actId="1076"/>
          <ac:spMkLst>
            <pc:docMk/>
            <pc:sldMk cId="0" sldId="403"/>
            <ac:spMk id="38914" creationId="{BC3392FC-FD78-78DD-D12B-1318B57DC30A}"/>
          </ac:spMkLst>
        </pc:spChg>
        <pc:spChg chg="mod">
          <ac:chgData name="Deborah Jenkins" userId="3cd02ba5-e528-4585-978d-4fde2b47730a" providerId="ADAL" clId="{597D940B-FF66-4AE9-B674-1B89D1A02D4E}" dt="2024-11-13T18:25:08.040" v="179" actId="1076"/>
          <ac:spMkLst>
            <pc:docMk/>
            <pc:sldMk cId="0" sldId="403"/>
            <ac:spMk id="38915" creationId="{10F7FD06-F7D8-9719-564A-686B38147527}"/>
          </ac:spMkLst>
        </pc:spChg>
      </pc:sldChg>
      <pc:sldChg chg="modSp mod">
        <pc:chgData name="Deborah Jenkins" userId="3cd02ba5-e528-4585-978d-4fde2b47730a" providerId="ADAL" clId="{597D940B-FF66-4AE9-B674-1B89D1A02D4E}" dt="2024-11-13T18:04:58.205" v="19" actId="27636"/>
        <pc:sldMkLst>
          <pc:docMk/>
          <pc:sldMk cId="0" sldId="405"/>
        </pc:sldMkLst>
        <pc:spChg chg="mod">
          <ac:chgData name="Deborah Jenkins" userId="3cd02ba5-e528-4585-978d-4fde2b47730a" providerId="ADAL" clId="{597D940B-FF66-4AE9-B674-1B89D1A02D4E}" dt="2024-11-13T18:04:57.841" v="14"/>
          <ac:spMkLst>
            <pc:docMk/>
            <pc:sldMk cId="0" sldId="405"/>
            <ac:spMk id="15362" creationId="{07DF8431-74C1-CBCE-F369-991C174DE7B4}"/>
          </ac:spMkLst>
        </pc:spChg>
        <pc:spChg chg="mod">
          <ac:chgData name="Deborah Jenkins" userId="3cd02ba5-e528-4585-978d-4fde2b47730a" providerId="ADAL" clId="{597D940B-FF66-4AE9-B674-1B89D1A02D4E}" dt="2024-11-13T18:04:58.205" v="19" actId="27636"/>
          <ac:spMkLst>
            <pc:docMk/>
            <pc:sldMk cId="0" sldId="405"/>
            <ac:spMk id="15363" creationId="{0876068B-0933-5601-0C93-7969A66EDA4D}"/>
          </ac:spMkLst>
        </pc:spChg>
      </pc:sldChg>
      <pc:sldChg chg="modSp">
        <pc:chgData name="Deborah Jenkins" userId="3cd02ba5-e528-4585-978d-4fde2b47730a" providerId="ADAL" clId="{597D940B-FF66-4AE9-B674-1B89D1A02D4E}" dt="2024-11-13T18:04:57.841" v="14"/>
        <pc:sldMkLst>
          <pc:docMk/>
          <pc:sldMk cId="0" sldId="406"/>
        </pc:sldMkLst>
        <pc:spChg chg="mod">
          <ac:chgData name="Deborah Jenkins" userId="3cd02ba5-e528-4585-978d-4fde2b47730a" providerId="ADAL" clId="{597D940B-FF66-4AE9-B674-1B89D1A02D4E}" dt="2024-11-13T18:04:57.841" v="14"/>
          <ac:spMkLst>
            <pc:docMk/>
            <pc:sldMk cId="0" sldId="406"/>
            <ac:spMk id="20482" creationId="{6C33CCF9-F06C-6649-A390-2503C739B322}"/>
          </ac:spMkLst>
        </pc:spChg>
        <pc:spChg chg="mod">
          <ac:chgData name="Deborah Jenkins" userId="3cd02ba5-e528-4585-978d-4fde2b47730a" providerId="ADAL" clId="{597D940B-FF66-4AE9-B674-1B89D1A02D4E}" dt="2024-11-13T18:04:57.841" v="14"/>
          <ac:spMkLst>
            <pc:docMk/>
            <pc:sldMk cId="0" sldId="406"/>
            <ac:spMk id="20483" creationId="{C08D3C6C-3315-DFC7-7943-A92D754C0132}"/>
          </ac:spMkLst>
        </pc:spChg>
      </pc:sldChg>
      <pc:sldChg chg="modSp">
        <pc:chgData name="Deborah Jenkins" userId="3cd02ba5-e528-4585-978d-4fde2b47730a" providerId="ADAL" clId="{597D940B-FF66-4AE9-B674-1B89D1A02D4E}" dt="2024-11-13T18:25:37.765" v="181" actId="1076"/>
        <pc:sldMkLst>
          <pc:docMk/>
          <pc:sldMk cId="0" sldId="409"/>
        </pc:sldMkLst>
        <pc:picChg chg="mod">
          <ac:chgData name="Deborah Jenkins" userId="3cd02ba5-e528-4585-978d-4fde2b47730a" providerId="ADAL" clId="{597D940B-FF66-4AE9-B674-1B89D1A02D4E}" dt="2024-11-13T18:25:37.765" v="181" actId="1076"/>
          <ac:picMkLst>
            <pc:docMk/>
            <pc:sldMk cId="0" sldId="409"/>
            <ac:picMk id="47107" creationId="{EC558FB5-7D17-F3DA-9DE7-CC9E75F4A490}"/>
          </ac:picMkLst>
        </pc:picChg>
      </pc:sldChg>
      <pc:sldChg chg="modSp">
        <pc:chgData name="Deborah Jenkins" userId="3cd02ba5-e528-4585-978d-4fde2b47730a" providerId="ADAL" clId="{597D940B-FF66-4AE9-B674-1B89D1A02D4E}" dt="2024-11-13T18:04:57.841" v="14"/>
        <pc:sldMkLst>
          <pc:docMk/>
          <pc:sldMk cId="0" sldId="410"/>
        </pc:sldMkLst>
        <pc:spChg chg="mod">
          <ac:chgData name="Deborah Jenkins" userId="3cd02ba5-e528-4585-978d-4fde2b47730a" providerId="ADAL" clId="{597D940B-FF66-4AE9-B674-1B89D1A02D4E}" dt="2024-11-13T18:04:57.841" v="14"/>
          <ac:spMkLst>
            <pc:docMk/>
            <pc:sldMk cId="0" sldId="410"/>
            <ac:spMk id="12290" creationId="{C67B5BDE-C8EF-637F-5C64-05F18CBC7C37}"/>
          </ac:spMkLst>
        </pc:spChg>
        <pc:spChg chg="mod">
          <ac:chgData name="Deborah Jenkins" userId="3cd02ba5-e528-4585-978d-4fde2b47730a" providerId="ADAL" clId="{597D940B-FF66-4AE9-B674-1B89D1A02D4E}" dt="2024-11-13T18:04:57.841" v="14"/>
          <ac:spMkLst>
            <pc:docMk/>
            <pc:sldMk cId="0" sldId="410"/>
            <ac:spMk id="12291" creationId="{B8BA47D8-5DDB-B72A-A507-F05A6DDE3A98}"/>
          </ac:spMkLst>
        </pc:spChg>
      </pc:sldChg>
      <pc:sldChg chg="modSp mod">
        <pc:chgData name="Deborah Jenkins" userId="3cd02ba5-e528-4585-978d-4fde2b47730a" providerId="ADAL" clId="{597D940B-FF66-4AE9-B674-1B89D1A02D4E}" dt="2024-11-13T18:27:21.515" v="193" actId="403"/>
        <pc:sldMkLst>
          <pc:docMk/>
          <pc:sldMk cId="0" sldId="412"/>
        </pc:sldMkLst>
        <pc:spChg chg="mod">
          <ac:chgData name="Deborah Jenkins" userId="3cd02ba5-e528-4585-978d-4fde2b47730a" providerId="ADAL" clId="{597D940B-FF66-4AE9-B674-1B89D1A02D4E}" dt="2024-11-13T18:27:21.515" v="193" actId="403"/>
          <ac:spMkLst>
            <pc:docMk/>
            <pc:sldMk cId="0" sldId="412"/>
            <ac:spMk id="5125" creationId="{4E1A6150-9522-59F0-BA90-FE70BE7E21DF}"/>
          </ac:spMkLst>
        </pc:spChg>
      </pc:sldChg>
      <pc:sldChg chg="modSp">
        <pc:chgData name="Deborah Jenkins" userId="3cd02ba5-e528-4585-978d-4fde2b47730a" providerId="ADAL" clId="{597D940B-FF66-4AE9-B674-1B89D1A02D4E}" dt="2024-11-13T18:04:57.841" v="14"/>
        <pc:sldMkLst>
          <pc:docMk/>
          <pc:sldMk cId="0" sldId="414"/>
        </pc:sldMkLst>
        <pc:spChg chg="mod">
          <ac:chgData name="Deborah Jenkins" userId="3cd02ba5-e528-4585-978d-4fde2b47730a" providerId="ADAL" clId="{597D940B-FF66-4AE9-B674-1B89D1A02D4E}" dt="2024-11-13T18:04:57.841" v="14"/>
          <ac:spMkLst>
            <pc:docMk/>
            <pc:sldMk cId="0" sldId="414"/>
            <ac:spMk id="13314" creationId="{15817870-47F2-6063-740E-FEC086FCC967}"/>
          </ac:spMkLst>
        </pc:spChg>
        <pc:spChg chg="mod">
          <ac:chgData name="Deborah Jenkins" userId="3cd02ba5-e528-4585-978d-4fde2b47730a" providerId="ADAL" clId="{597D940B-FF66-4AE9-B674-1B89D1A02D4E}" dt="2024-11-13T18:04:57.841" v="14"/>
          <ac:spMkLst>
            <pc:docMk/>
            <pc:sldMk cId="0" sldId="414"/>
            <ac:spMk id="13315" creationId="{DDA63DE0-33B5-FAE8-69C6-68400AB73895}"/>
          </ac:spMkLst>
        </pc:spChg>
      </pc:sldChg>
      <pc:sldChg chg="modSp">
        <pc:chgData name="Deborah Jenkins" userId="3cd02ba5-e528-4585-978d-4fde2b47730a" providerId="ADAL" clId="{597D940B-FF66-4AE9-B674-1B89D1A02D4E}" dt="2024-11-13T18:04:57.841" v="14"/>
        <pc:sldMkLst>
          <pc:docMk/>
          <pc:sldMk cId="0" sldId="415"/>
        </pc:sldMkLst>
        <pc:spChg chg="mod">
          <ac:chgData name="Deborah Jenkins" userId="3cd02ba5-e528-4585-978d-4fde2b47730a" providerId="ADAL" clId="{597D940B-FF66-4AE9-B674-1B89D1A02D4E}" dt="2024-11-13T18:04:57.841" v="14"/>
          <ac:spMkLst>
            <pc:docMk/>
            <pc:sldMk cId="0" sldId="415"/>
            <ac:spMk id="14338" creationId="{A0655C5A-3DE8-4706-7F36-5737CD3AE5C1}"/>
          </ac:spMkLst>
        </pc:spChg>
        <pc:spChg chg="mod">
          <ac:chgData name="Deborah Jenkins" userId="3cd02ba5-e528-4585-978d-4fde2b47730a" providerId="ADAL" clId="{597D940B-FF66-4AE9-B674-1B89D1A02D4E}" dt="2024-11-13T18:04:57.841" v="14"/>
          <ac:spMkLst>
            <pc:docMk/>
            <pc:sldMk cId="0" sldId="415"/>
            <ac:spMk id="14339" creationId="{E513F06F-2F73-D7E3-7282-B575AB8F48DE}"/>
          </ac:spMkLst>
        </pc:spChg>
      </pc:sldChg>
      <pc:sldChg chg="modSp">
        <pc:chgData name="Deborah Jenkins" userId="3cd02ba5-e528-4585-978d-4fde2b47730a" providerId="ADAL" clId="{597D940B-FF66-4AE9-B674-1B89D1A02D4E}" dt="2024-11-13T18:04:57.841" v="14"/>
        <pc:sldMkLst>
          <pc:docMk/>
          <pc:sldMk cId="0" sldId="416"/>
        </pc:sldMkLst>
        <pc:spChg chg="mod">
          <ac:chgData name="Deborah Jenkins" userId="3cd02ba5-e528-4585-978d-4fde2b47730a" providerId="ADAL" clId="{597D940B-FF66-4AE9-B674-1B89D1A02D4E}" dt="2024-11-13T18:04:57.841" v="14"/>
          <ac:spMkLst>
            <pc:docMk/>
            <pc:sldMk cId="0" sldId="416"/>
            <ac:spMk id="9218" creationId="{43A8BF65-7C43-4F2C-E796-33BA1AA3E623}"/>
          </ac:spMkLst>
        </pc:spChg>
        <pc:spChg chg="mod">
          <ac:chgData name="Deborah Jenkins" userId="3cd02ba5-e528-4585-978d-4fde2b47730a" providerId="ADAL" clId="{597D940B-FF66-4AE9-B674-1B89D1A02D4E}" dt="2024-11-13T18:04:57.841" v="14"/>
          <ac:spMkLst>
            <pc:docMk/>
            <pc:sldMk cId="0" sldId="416"/>
            <ac:spMk id="9219" creationId="{17E303EE-1440-9FE8-567B-9E48414F510F}"/>
          </ac:spMkLst>
        </pc:spChg>
      </pc:sldChg>
      <pc:sldChg chg="modSp">
        <pc:chgData name="Deborah Jenkins" userId="3cd02ba5-e528-4585-978d-4fde2b47730a" providerId="ADAL" clId="{597D940B-FF66-4AE9-B674-1B89D1A02D4E}" dt="2024-11-13T18:04:57.841" v="14"/>
        <pc:sldMkLst>
          <pc:docMk/>
          <pc:sldMk cId="0" sldId="417"/>
        </pc:sldMkLst>
        <pc:spChg chg="mod">
          <ac:chgData name="Deborah Jenkins" userId="3cd02ba5-e528-4585-978d-4fde2b47730a" providerId="ADAL" clId="{597D940B-FF66-4AE9-B674-1B89D1A02D4E}" dt="2024-11-13T18:04:57.841" v="14"/>
          <ac:spMkLst>
            <pc:docMk/>
            <pc:sldMk cId="0" sldId="417"/>
            <ac:spMk id="60418" creationId="{35DFC286-965C-01FB-A727-895171039DAE}"/>
          </ac:spMkLst>
        </pc:spChg>
        <pc:spChg chg="mod">
          <ac:chgData name="Deborah Jenkins" userId="3cd02ba5-e528-4585-978d-4fde2b47730a" providerId="ADAL" clId="{597D940B-FF66-4AE9-B674-1B89D1A02D4E}" dt="2024-11-13T18:04:57.841" v="14"/>
          <ac:spMkLst>
            <pc:docMk/>
            <pc:sldMk cId="0" sldId="417"/>
            <ac:spMk id="60419" creationId="{793F82D7-3718-C0A4-64F9-267E9E34CAB4}"/>
          </ac:spMkLst>
        </pc:spChg>
      </pc:sldChg>
      <pc:sldChg chg="modSp">
        <pc:chgData name="Deborah Jenkins" userId="3cd02ba5-e528-4585-978d-4fde2b47730a" providerId="ADAL" clId="{597D940B-FF66-4AE9-B674-1B89D1A02D4E}" dt="2024-11-13T18:04:57.841" v="14"/>
        <pc:sldMkLst>
          <pc:docMk/>
          <pc:sldMk cId="0" sldId="420"/>
        </pc:sldMkLst>
        <pc:spChg chg="mod">
          <ac:chgData name="Deborah Jenkins" userId="3cd02ba5-e528-4585-978d-4fde2b47730a" providerId="ADAL" clId="{597D940B-FF66-4AE9-B674-1B89D1A02D4E}" dt="2024-11-13T18:04:57.841" v="14"/>
          <ac:spMkLst>
            <pc:docMk/>
            <pc:sldMk cId="0" sldId="420"/>
            <ac:spMk id="19458" creationId="{C0B93246-0927-0F00-1D21-8CAFC9D9B74A}"/>
          </ac:spMkLst>
        </pc:spChg>
        <pc:spChg chg="mod">
          <ac:chgData name="Deborah Jenkins" userId="3cd02ba5-e528-4585-978d-4fde2b47730a" providerId="ADAL" clId="{597D940B-FF66-4AE9-B674-1B89D1A02D4E}" dt="2024-11-13T18:04:57.841" v="14"/>
          <ac:spMkLst>
            <pc:docMk/>
            <pc:sldMk cId="0" sldId="420"/>
            <ac:spMk id="19459" creationId="{B37C3099-AE23-242B-8712-57675C525C72}"/>
          </ac:spMkLst>
        </pc:spChg>
      </pc:sldChg>
      <pc:sldChg chg="modSp mod">
        <pc:chgData name="Deborah Jenkins" userId="3cd02ba5-e528-4585-978d-4fde2b47730a" providerId="ADAL" clId="{597D940B-FF66-4AE9-B674-1B89D1A02D4E}" dt="2024-11-13T18:26:51.289" v="189" actId="404"/>
        <pc:sldMkLst>
          <pc:docMk/>
          <pc:sldMk cId="0" sldId="421"/>
        </pc:sldMkLst>
        <pc:spChg chg="mod">
          <ac:chgData name="Deborah Jenkins" userId="3cd02ba5-e528-4585-978d-4fde2b47730a" providerId="ADAL" clId="{597D940B-FF66-4AE9-B674-1B89D1A02D4E}" dt="2024-11-13T18:26:51.289" v="189" actId="404"/>
          <ac:spMkLst>
            <pc:docMk/>
            <pc:sldMk cId="0" sldId="421"/>
            <ac:spMk id="57347" creationId="{60931CB4-8DD2-8561-339A-858DF05B2AE4}"/>
          </ac:spMkLst>
        </pc:spChg>
        <pc:spChg chg="mod">
          <ac:chgData name="Deborah Jenkins" userId="3cd02ba5-e528-4585-978d-4fde2b47730a" providerId="ADAL" clId="{597D940B-FF66-4AE9-B674-1B89D1A02D4E}" dt="2024-11-13T18:26:23.221" v="188" actId="27636"/>
          <ac:spMkLst>
            <pc:docMk/>
            <pc:sldMk cId="0" sldId="421"/>
            <ac:spMk id="57348" creationId="{5E90C956-4783-B832-ABDA-5E838950071D}"/>
          </ac:spMkLst>
        </pc:spChg>
      </pc:sldChg>
      <pc:sldChg chg="modSp mod">
        <pc:chgData name="Deborah Jenkins" userId="3cd02ba5-e528-4585-978d-4fde2b47730a" providerId="ADAL" clId="{597D940B-FF66-4AE9-B674-1B89D1A02D4E}" dt="2024-11-13T18:27:04.752" v="191" actId="27636"/>
        <pc:sldMkLst>
          <pc:docMk/>
          <pc:sldMk cId="0" sldId="422"/>
        </pc:sldMkLst>
        <pc:spChg chg="mod">
          <ac:chgData name="Deborah Jenkins" userId="3cd02ba5-e528-4585-978d-4fde2b47730a" providerId="ADAL" clId="{597D940B-FF66-4AE9-B674-1B89D1A02D4E}" dt="2024-11-13T18:27:04.752" v="191" actId="27636"/>
          <ac:spMkLst>
            <pc:docMk/>
            <pc:sldMk cId="0" sldId="422"/>
            <ac:spMk id="58373" creationId="{81322A81-5833-C71C-2470-B0AF7556CAB9}"/>
          </ac:spMkLst>
        </pc:spChg>
      </pc:sldChg>
      <pc:sldChg chg="modSp">
        <pc:chgData name="Deborah Jenkins" userId="3cd02ba5-e528-4585-978d-4fde2b47730a" providerId="ADAL" clId="{597D940B-FF66-4AE9-B674-1B89D1A02D4E}" dt="2024-11-13T18:04:57.841" v="14"/>
        <pc:sldMkLst>
          <pc:docMk/>
          <pc:sldMk cId="0" sldId="423"/>
        </pc:sldMkLst>
        <pc:spChg chg="mod">
          <ac:chgData name="Deborah Jenkins" userId="3cd02ba5-e528-4585-978d-4fde2b47730a" providerId="ADAL" clId="{597D940B-FF66-4AE9-B674-1B89D1A02D4E}" dt="2024-11-13T18:04:57.841" v="14"/>
          <ac:spMkLst>
            <pc:docMk/>
            <pc:sldMk cId="0" sldId="423"/>
            <ac:spMk id="59394" creationId="{7D4413EC-9B40-6556-E273-88E8C9CE0034}"/>
          </ac:spMkLst>
        </pc:spChg>
        <pc:spChg chg="mod">
          <ac:chgData name="Deborah Jenkins" userId="3cd02ba5-e528-4585-978d-4fde2b47730a" providerId="ADAL" clId="{597D940B-FF66-4AE9-B674-1B89D1A02D4E}" dt="2024-11-13T18:04:57.841" v="14"/>
          <ac:spMkLst>
            <pc:docMk/>
            <pc:sldMk cId="0" sldId="423"/>
            <ac:spMk id="59395" creationId="{3D364D90-6AA3-4754-B034-20B0ABE09798}"/>
          </ac:spMkLst>
        </pc:spChg>
      </pc:sldChg>
      <pc:sldChg chg="modSp">
        <pc:chgData name="Deborah Jenkins" userId="3cd02ba5-e528-4585-978d-4fde2b47730a" providerId="ADAL" clId="{597D940B-FF66-4AE9-B674-1B89D1A02D4E}" dt="2024-11-13T18:04:57.841" v="14"/>
        <pc:sldMkLst>
          <pc:docMk/>
          <pc:sldMk cId="0" sldId="424"/>
        </pc:sldMkLst>
        <pc:spChg chg="mod">
          <ac:chgData name="Deborah Jenkins" userId="3cd02ba5-e528-4585-978d-4fde2b47730a" providerId="ADAL" clId="{597D940B-FF66-4AE9-B674-1B89D1A02D4E}" dt="2024-11-13T18:04:57.841" v="14"/>
          <ac:spMkLst>
            <pc:docMk/>
            <pc:sldMk cId="0" sldId="424"/>
            <ac:spMk id="56322" creationId="{06C3CE9E-AADA-CAAC-D88E-0E3E1B004487}"/>
          </ac:spMkLst>
        </pc:spChg>
        <pc:spChg chg="mod">
          <ac:chgData name="Deborah Jenkins" userId="3cd02ba5-e528-4585-978d-4fde2b47730a" providerId="ADAL" clId="{597D940B-FF66-4AE9-B674-1B89D1A02D4E}" dt="2024-11-13T18:04:57.841" v="14"/>
          <ac:spMkLst>
            <pc:docMk/>
            <pc:sldMk cId="0" sldId="424"/>
            <ac:spMk id="56323" creationId="{F4EB4A99-38A2-D582-1BA8-45959AB07AC8}"/>
          </ac:spMkLst>
        </pc:spChg>
      </pc:sldChg>
      <pc:sldChg chg="modSp">
        <pc:chgData name="Deborah Jenkins" userId="3cd02ba5-e528-4585-978d-4fde2b47730a" providerId="ADAL" clId="{597D940B-FF66-4AE9-B674-1B89D1A02D4E}" dt="2024-11-13T18:04:57.841" v="14"/>
        <pc:sldMkLst>
          <pc:docMk/>
          <pc:sldMk cId="0" sldId="425"/>
        </pc:sldMkLst>
        <pc:spChg chg="mod">
          <ac:chgData name="Deborah Jenkins" userId="3cd02ba5-e528-4585-978d-4fde2b47730a" providerId="ADAL" clId="{597D940B-FF66-4AE9-B674-1B89D1A02D4E}" dt="2024-11-13T18:04:57.841" v="14"/>
          <ac:spMkLst>
            <pc:docMk/>
            <pc:sldMk cId="0" sldId="425"/>
            <ac:spMk id="16386" creationId="{A2D69619-72D2-6C34-FEF6-ACC4C934F638}"/>
          </ac:spMkLst>
        </pc:spChg>
        <pc:picChg chg="mod">
          <ac:chgData name="Deborah Jenkins" userId="3cd02ba5-e528-4585-978d-4fde2b47730a" providerId="ADAL" clId="{597D940B-FF66-4AE9-B674-1B89D1A02D4E}" dt="2024-11-13T18:04:54.581" v="6"/>
          <ac:picMkLst>
            <pc:docMk/>
            <pc:sldMk cId="0" sldId="425"/>
            <ac:picMk id="4" creationId="{027581F5-99A6-0F26-6A09-F21DA9F85056}"/>
          </ac:picMkLst>
        </pc:picChg>
      </pc:sldChg>
      <pc:sldChg chg="modSp">
        <pc:chgData name="Deborah Jenkins" userId="3cd02ba5-e528-4585-978d-4fde2b47730a" providerId="ADAL" clId="{597D940B-FF66-4AE9-B674-1B89D1A02D4E}" dt="2024-11-13T18:04:57.841" v="14"/>
        <pc:sldMkLst>
          <pc:docMk/>
          <pc:sldMk cId="0" sldId="426"/>
        </pc:sldMkLst>
        <pc:spChg chg="mod">
          <ac:chgData name="Deborah Jenkins" userId="3cd02ba5-e528-4585-978d-4fde2b47730a" providerId="ADAL" clId="{597D940B-FF66-4AE9-B674-1B89D1A02D4E}" dt="2024-11-13T18:04:57.841" v="14"/>
          <ac:spMkLst>
            <pc:docMk/>
            <pc:sldMk cId="0" sldId="426"/>
            <ac:spMk id="18434" creationId="{52F004B3-1765-0ADF-6C6A-31074A1425E2}"/>
          </ac:spMkLst>
        </pc:spChg>
        <pc:picChg chg="mod">
          <ac:chgData name="Deborah Jenkins" userId="3cd02ba5-e528-4585-978d-4fde2b47730a" providerId="ADAL" clId="{597D940B-FF66-4AE9-B674-1B89D1A02D4E}" dt="2024-11-13T18:04:57.841" v="14"/>
          <ac:picMkLst>
            <pc:docMk/>
            <pc:sldMk cId="0" sldId="426"/>
            <ac:picMk id="4" creationId="{E9D4F4D3-C1BF-8B38-03E5-2200E94A6B68}"/>
          </ac:picMkLst>
        </pc:picChg>
      </pc:sldChg>
      <pc:sldChg chg="modSp">
        <pc:chgData name="Deborah Jenkins" userId="3cd02ba5-e528-4585-978d-4fde2b47730a" providerId="ADAL" clId="{597D940B-FF66-4AE9-B674-1B89D1A02D4E}" dt="2024-11-13T18:04:57.841" v="14"/>
        <pc:sldMkLst>
          <pc:docMk/>
          <pc:sldMk cId="0" sldId="427"/>
        </pc:sldMkLst>
        <pc:spChg chg="mod">
          <ac:chgData name="Deborah Jenkins" userId="3cd02ba5-e528-4585-978d-4fde2b47730a" providerId="ADAL" clId="{597D940B-FF66-4AE9-B674-1B89D1A02D4E}" dt="2024-11-13T18:04:57.841" v="14"/>
          <ac:spMkLst>
            <pc:docMk/>
            <pc:sldMk cId="0" sldId="427"/>
            <ac:spMk id="21506" creationId="{5E55A73B-F282-2AA7-08C7-C9014251AEB3}"/>
          </ac:spMkLst>
        </pc:spChg>
        <pc:picChg chg="mod">
          <ac:chgData name="Deborah Jenkins" userId="3cd02ba5-e528-4585-978d-4fde2b47730a" providerId="ADAL" clId="{597D940B-FF66-4AE9-B674-1B89D1A02D4E}" dt="2024-11-13T18:04:54.581" v="6"/>
          <ac:picMkLst>
            <pc:docMk/>
            <pc:sldMk cId="0" sldId="427"/>
            <ac:picMk id="5" creationId="{5806ABCE-FEFE-3FD6-736B-9991B15F5C96}"/>
          </ac:picMkLst>
        </pc:picChg>
      </pc:sldChg>
      <pc:sldChg chg="modSp new mod modAnim">
        <pc:chgData name="Deborah Jenkins" userId="3cd02ba5-e528-4585-978d-4fde2b47730a" providerId="ADAL" clId="{597D940B-FF66-4AE9-B674-1B89D1A02D4E}" dt="2024-11-13T18:22:13.035" v="130"/>
        <pc:sldMkLst>
          <pc:docMk/>
          <pc:sldMk cId="2695215889" sldId="429"/>
        </pc:sldMkLst>
        <pc:spChg chg="mod">
          <ac:chgData name="Deborah Jenkins" userId="3cd02ba5-e528-4585-978d-4fde2b47730a" providerId="ADAL" clId="{597D940B-FF66-4AE9-B674-1B89D1A02D4E}" dt="2024-11-13T18:21:54.945" v="126" actId="1076"/>
          <ac:spMkLst>
            <pc:docMk/>
            <pc:sldMk cId="2695215889" sldId="429"/>
            <ac:spMk id="2" creationId="{E03418AC-9C02-CBEA-7B88-E3CCA06809C2}"/>
          </ac:spMkLst>
        </pc:spChg>
        <pc:spChg chg="mod">
          <ac:chgData name="Deborah Jenkins" userId="3cd02ba5-e528-4585-978d-4fde2b47730a" providerId="ADAL" clId="{597D940B-FF66-4AE9-B674-1B89D1A02D4E}" dt="2024-11-13T18:21:58.442" v="128" actId="27636"/>
          <ac:spMkLst>
            <pc:docMk/>
            <pc:sldMk cId="2695215889" sldId="429"/>
            <ac:spMk id="3" creationId="{E85AD534-0548-CC7C-25AB-11653E23895B}"/>
          </ac:spMkLst>
        </pc:spChg>
      </pc:sldChg>
      <pc:sldChg chg="delSp modSp new mod modAnim">
        <pc:chgData name="Deborah Jenkins" userId="3cd02ba5-e528-4585-978d-4fde2b47730a" providerId="ADAL" clId="{597D940B-FF66-4AE9-B674-1B89D1A02D4E}" dt="2024-11-13T18:22:22.148" v="132"/>
        <pc:sldMkLst>
          <pc:docMk/>
          <pc:sldMk cId="1150728010" sldId="430"/>
        </pc:sldMkLst>
        <pc:spChg chg="del">
          <ac:chgData name="Deborah Jenkins" userId="3cd02ba5-e528-4585-978d-4fde2b47730a" providerId="ADAL" clId="{597D940B-FF66-4AE9-B674-1B89D1A02D4E}" dt="2024-11-13T18:16:56.172" v="50" actId="478"/>
          <ac:spMkLst>
            <pc:docMk/>
            <pc:sldMk cId="1150728010" sldId="430"/>
            <ac:spMk id="2" creationId="{C6490F9E-6EFD-C2A6-8DB2-52430C0C545B}"/>
          </ac:spMkLst>
        </pc:spChg>
        <pc:spChg chg="mod">
          <ac:chgData name="Deborah Jenkins" userId="3cd02ba5-e528-4585-978d-4fde2b47730a" providerId="ADAL" clId="{597D940B-FF66-4AE9-B674-1B89D1A02D4E}" dt="2024-11-13T18:21:32.326" v="118" actId="27636"/>
          <ac:spMkLst>
            <pc:docMk/>
            <pc:sldMk cId="1150728010" sldId="430"/>
            <ac:spMk id="3" creationId="{A7A2C5F6-510C-F313-FB31-CA0799B1602B}"/>
          </ac:spMkLst>
        </pc:spChg>
      </pc:sldChg>
      <pc:sldChg chg="delSp modSp new mod modAnim">
        <pc:chgData name="Deborah Jenkins" userId="3cd02ba5-e528-4585-978d-4fde2b47730a" providerId="ADAL" clId="{597D940B-FF66-4AE9-B674-1B89D1A02D4E}" dt="2024-11-13T18:22:32.804" v="134"/>
        <pc:sldMkLst>
          <pc:docMk/>
          <pc:sldMk cId="1965863138" sldId="431"/>
        </pc:sldMkLst>
        <pc:spChg chg="del">
          <ac:chgData name="Deborah Jenkins" userId="3cd02ba5-e528-4585-978d-4fde2b47730a" providerId="ADAL" clId="{597D940B-FF66-4AE9-B674-1B89D1A02D4E}" dt="2024-11-13T18:17:29.144" v="62" actId="478"/>
          <ac:spMkLst>
            <pc:docMk/>
            <pc:sldMk cId="1965863138" sldId="431"/>
            <ac:spMk id="2" creationId="{45B9D8A4-3F0D-3303-A065-A4315BBBD787}"/>
          </ac:spMkLst>
        </pc:spChg>
        <pc:spChg chg="mod">
          <ac:chgData name="Deborah Jenkins" userId="3cd02ba5-e528-4585-978d-4fde2b47730a" providerId="ADAL" clId="{597D940B-FF66-4AE9-B674-1B89D1A02D4E}" dt="2024-11-13T18:19:56.226" v="114" actId="27636"/>
          <ac:spMkLst>
            <pc:docMk/>
            <pc:sldMk cId="1965863138" sldId="431"/>
            <ac:spMk id="3" creationId="{B201FA4E-8C31-EB9F-C2A5-C70374544FB9}"/>
          </ac:spMkLst>
        </pc:spChg>
      </pc:sldChg>
      <pc:sldChg chg="delSp modSp new mod modAnim">
        <pc:chgData name="Deborah Jenkins" userId="3cd02ba5-e528-4585-978d-4fde2b47730a" providerId="ADAL" clId="{597D940B-FF66-4AE9-B674-1B89D1A02D4E}" dt="2024-11-13T18:22:45.012" v="136"/>
        <pc:sldMkLst>
          <pc:docMk/>
          <pc:sldMk cId="547148862" sldId="432"/>
        </pc:sldMkLst>
        <pc:spChg chg="del">
          <ac:chgData name="Deborah Jenkins" userId="3cd02ba5-e528-4585-978d-4fde2b47730a" providerId="ADAL" clId="{597D940B-FF66-4AE9-B674-1B89D1A02D4E}" dt="2024-11-13T18:17:58.026" v="70" actId="478"/>
          <ac:spMkLst>
            <pc:docMk/>
            <pc:sldMk cId="547148862" sldId="432"/>
            <ac:spMk id="2" creationId="{73B98D9F-271B-2EF0-509D-417AAE22F41A}"/>
          </ac:spMkLst>
        </pc:spChg>
        <pc:spChg chg="mod">
          <ac:chgData name="Deborah Jenkins" userId="3cd02ba5-e528-4585-978d-4fde2b47730a" providerId="ADAL" clId="{597D940B-FF66-4AE9-B674-1B89D1A02D4E}" dt="2024-11-13T18:19:28.250" v="107" actId="27636"/>
          <ac:spMkLst>
            <pc:docMk/>
            <pc:sldMk cId="547148862" sldId="432"/>
            <ac:spMk id="3" creationId="{CB5B1632-8B64-E505-AEEB-CEB04766A353}"/>
          </ac:spMkLst>
        </pc:spChg>
      </pc:sldChg>
      <pc:sldChg chg="delSp modSp new mod">
        <pc:chgData name="Deborah Jenkins" userId="3cd02ba5-e528-4585-978d-4fde2b47730a" providerId="ADAL" clId="{597D940B-FF66-4AE9-B674-1B89D1A02D4E}" dt="2024-11-13T18:24:19.357" v="170" actId="403"/>
        <pc:sldMkLst>
          <pc:docMk/>
          <pc:sldMk cId="2207993201" sldId="433"/>
        </pc:sldMkLst>
        <pc:spChg chg="del">
          <ac:chgData name="Deborah Jenkins" userId="3cd02ba5-e528-4585-978d-4fde2b47730a" providerId="ADAL" clId="{597D940B-FF66-4AE9-B674-1B89D1A02D4E}" dt="2024-11-13T18:18:24.786" v="76" actId="478"/>
          <ac:spMkLst>
            <pc:docMk/>
            <pc:sldMk cId="2207993201" sldId="433"/>
            <ac:spMk id="2" creationId="{D558EEBD-F8ED-AD17-8E07-7DAF9A14785D}"/>
          </ac:spMkLst>
        </pc:spChg>
        <pc:spChg chg="mod">
          <ac:chgData name="Deborah Jenkins" userId="3cd02ba5-e528-4585-978d-4fde2b47730a" providerId="ADAL" clId="{597D940B-FF66-4AE9-B674-1B89D1A02D4E}" dt="2024-11-13T18:24:19.357" v="170" actId="403"/>
          <ac:spMkLst>
            <pc:docMk/>
            <pc:sldMk cId="2207993201" sldId="433"/>
            <ac:spMk id="3" creationId="{B13F185F-9A7F-9C4D-F599-AE7C8C6E5908}"/>
          </ac:spMkLst>
        </pc:spChg>
      </pc:sldChg>
      <pc:sldChg chg="new del">
        <pc:chgData name="Deborah Jenkins" userId="3cd02ba5-e528-4585-978d-4fde2b47730a" providerId="ADAL" clId="{597D940B-FF66-4AE9-B674-1B89D1A02D4E}" dt="2024-11-13T18:24:28.014" v="172" actId="47"/>
        <pc:sldMkLst>
          <pc:docMk/>
          <pc:sldMk cId="561540667" sldId="434"/>
        </pc:sldMkLst>
      </pc:sldChg>
      <pc:sldChg chg="new del">
        <pc:chgData name="Deborah Jenkins" userId="3cd02ba5-e528-4585-978d-4fde2b47730a" providerId="ADAL" clId="{597D940B-FF66-4AE9-B674-1B89D1A02D4E}" dt="2024-11-13T18:24:27.157" v="171" actId="47"/>
        <pc:sldMkLst>
          <pc:docMk/>
          <pc:sldMk cId="2810056319" sldId="435"/>
        </pc:sldMkLst>
      </pc:sldChg>
    </pc:docChg>
  </pc:docChgLst>
  <pc:docChgLst>
    <pc:chgData name="Deborah Jenkins" userId="3cd02ba5-e528-4585-978d-4fde2b47730a" providerId="ADAL" clId="{8CE4C0A5-4C67-44A9-AAD8-36ACB91C885C}"/>
    <pc:docChg chg="custSel modSld">
      <pc:chgData name="Deborah Jenkins" userId="3cd02ba5-e528-4585-978d-4fde2b47730a" providerId="ADAL" clId="{8CE4C0A5-4C67-44A9-AAD8-36ACB91C885C}" dt="2024-03-01T13:10:42.656" v="3" actId="1076"/>
      <pc:docMkLst>
        <pc:docMk/>
      </pc:docMkLst>
      <pc:sldChg chg="modSp">
        <pc:chgData name="Deborah Jenkins" userId="3cd02ba5-e528-4585-978d-4fde2b47730a" providerId="ADAL" clId="{8CE4C0A5-4C67-44A9-AAD8-36ACB91C885C}" dt="2024-02-26T09:47:57.525" v="1" actId="1076"/>
        <pc:sldMkLst>
          <pc:docMk/>
          <pc:sldMk cId="0" sldId="412"/>
        </pc:sldMkLst>
        <pc:picChg chg="mod">
          <ac:chgData name="Deborah Jenkins" userId="3cd02ba5-e528-4585-978d-4fde2b47730a" providerId="ADAL" clId="{8CE4C0A5-4C67-44A9-AAD8-36ACB91C885C}" dt="2024-02-26T09:47:57.525" v="1" actId="1076"/>
          <ac:picMkLst>
            <pc:docMk/>
            <pc:sldMk cId="0" sldId="412"/>
            <ac:picMk id="5123" creationId="{3DEC7310-3367-8D7D-ACFD-3FC833B6E4E2}"/>
          </ac:picMkLst>
        </pc:picChg>
      </pc:sldChg>
      <pc:sldChg chg="modSp mod">
        <pc:chgData name="Deborah Jenkins" userId="3cd02ba5-e528-4585-978d-4fde2b47730a" providerId="ADAL" clId="{8CE4C0A5-4C67-44A9-AAD8-36ACB91C885C}" dt="2024-03-01T13:10:42.656" v="3" actId="1076"/>
        <pc:sldMkLst>
          <pc:docMk/>
          <pc:sldMk cId="0" sldId="421"/>
        </pc:sldMkLst>
        <pc:spChg chg="mod">
          <ac:chgData name="Deborah Jenkins" userId="3cd02ba5-e528-4585-978d-4fde2b47730a" providerId="ADAL" clId="{8CE4C0A5-4C67-44A9-AAD8-36ACB91C885C}" dt="2024-03-01T13:10:42.656" v="3" actId="1076"/>
          <ac:spMkLst>
            <pc:docMk/>
            <pc:sldMk cId="0" sldId="421"/>
            <ac:spMk id="57348" creationId="{5E90C956-4783-B832-ABDA-5E838950071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E5CA07-5CA1-4E70-83E5-2333C44D11E9}"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71E1070B-0A8E-44BD-B506-661E3FD923D8}">
      <dgm:prSet/>
      <dgm:spPr/>
      <dgm:t>
        <a:bodyPr/>
        <a:lstStyle/>
        <a:p>
          <a:r>
            <a:rPr lang="en-GB" b="0"/>
            <a:t>Location</a:t>
          </a:r>
          <a:endParaRPr lang="en-US"/>
        </a:p>
      </dgm:t>
    </dgm:pt>
    <dgm:pt modelId="{A4AADC11-5F3E-424B-A0CF-4DA094818E4C}" type="parTrans" cxnId="{DC00A166-6538-4312-B974-C82022A416B6}">
      <dgm:prSet/>
      <dgm:spPr/>
      <dgm:t>
        <a:bodyPr/>
        <a:lstStyle/>
        <a:p>
          <a:endParaRPr lang="en-US"/>
        </a:p>
      </dgm:t>
    </dgm:pt>
    <dgm:pt modelId="{67ACA103-B77C-4EEE-AAB4-4CAD0B952173}" type="sibTrans" cxnId="{DC00A166-6538-4312-B974-C82022A416B6}">
      <dgm:prSet/>
      <dgm:spPr/>
      <dgm:t>
        <a:bodyPr/>
        <a:lstStyle/>
        <a:p>
          <a:endParaRPr lang="en-US"/>
        </a:p>
      </dgm:t>
    </dgm:pt>
    <dgm:pt modelId="{1EABB60C-21BC-4853-836D-C7341E0BA9F6}">
      <dgm:prSet/>
      <dgm:spPr/>
      <dgm:t>
        <a:bodyPr/>
        <a:lstStyle/>
        <a:p>
          <a:r>
            <a:rPr lang="en-GB" b="0"/>
            <a:t>Activity</a:t>
          </a:r>
          <a:endParaRPr lang="en-US"/>
        </a:p>
      </dgm:t>
    </dgm:pt>
    <dgm:pt modelId="{E65FEC8A-EDEE-42DD-B430-A7F984A0E658}" type="parTrans" cxnId="{A9F278E8-8833-41D4-8629-87931E4E1B40}">
      <dgm:prSet/>
      <dgm:spPr/>
      <dgm:t>
        <a:bodyPr/>
        <a:lstStyle/>
        <a:p>
          <a:endParaRPr lang="en-US"/>
        </a:p>
      </dgm:t>
    </dgm:pt>
    <dgm:pt modelId="{C1953B44-64AE-4943-8306-24FE5332BDA6}" type="sibTrans" cxnId="{A9F278E8-8833-41D4-8629-87931E4E1B40}">
      <dgm:prSet/>
      <dgm:spPr/>
      <dgm:t>
        <a:bodyPr/>
        <a:lstStyle/>
        <a:p>
          <a:endParaRPr lang="en-US"/>
        </a:p>
      </dgm:t>
    </dgm:pt>
    <dgm:pt modelId="{3BD8C3AC-A1D8-428A-8C87-F81D48693C67}">
      <dgm:prSet/>
      <dgm:spPr/>
      <dgm:t>
        <a:bodyPr/>
        <a:lstStyle/>
        <a:p>
          <a:r>
            <a:rPr lang="en-GB" b="0"/>
            <a:t>Human / people</a:t>
          </a:r>
          <a:endParaRPr lang="en-US"/>
        </a:p>
      </dgm:t>
    </dgm:pt>
    <dgm:pt modelId="{02FCCA45-2FC6-4A07-8D95-EC78B1D31925}" type="parTrans" cxnId="{CC78F1FD-374C-49F1-B479-CD841FD01489}">
      <dgm:prSet/>
      <dgm:spPr/>
      <dgm:t>
        <a:bodyPr/>
        <a:lstStyle/>
        <a:p>
          <a:endParaRPr lang="en-US"/>
        </a:p>
      </dgm:t>
    </dgm:pt>
    <dgm:pt modelId="{2B2D873A-4BDF-4E52-BEC9-7500B77A64A3}" type="sibTrans" cxnId="{CC78F1FD-374C-49F1-B479-CD841FD01489}">
      <dgm:prSet/>
      <dgm:spPr/>
      <dgm:t>
        <a:bodyPr/>
        <a:lstStyle/>
        <a:p>
          <a:endParaRPr lang="en-US"/>
        </a:p>
      </dgm:t>
    </dgm:pt>
    <dgm:pt modelId="{1197A3C6-F0BD-42BC-A64F-9A5918C80719}">
      <dgm:prSet/>
      <dgm:spPr/>
      <dgm:t>
        <a:bodyPr/>
        <a:lstStyle/>
        <a:p>
          <a:r>
            <a:rPr lang="en-GB" b="0"/>
            <a:t>Economic</a:t>
          </a:r>
          <a:endParaRPr lang="en-US"/>
        </a:p>
      </dgm:t>
    </dgm:pt>
    <dgm:pt modelId="{3E7CC6A1-F759-4FA4-8C5C-26E3B859A80A}" type="parTrans" cxnId="{BB6B6B05-DFB3-4A58-8FC2-1F3890029C5D}">
      <dgm:prSet/>
      <dgm:spPr/>
      <dgm:t>
        <a:bodyPr/>
        <a:lstStyle/>
        <a:p>
          <a:endParaRPr lang="en-US"/>
        </a:p>
      </dgm:t>
    </dgm:pt>
    <dgm:pt modelId="{D9F1BE08-1656-417F-994E-00F27FEFF9B4}" type="sibTrans" cxnId="{BB6B6B05-DFB3-4A58-8FC2-1F3890029C5D}">
      <dgm:prSet/>
      <dgm:spPr/>
      <dgm:t>
        <a:bodyPr/>
        <a:lstStyle/>
        <a:p>
          <a:endParaRPr lang="en-US"/>
        </a:p>
      </dgm:t>
    </dgm:pt>
    <dgm:pt modelId="{5A701805-6A21-477A-A276-1702215526A3}">
      <dgm:prSet/>
      <dgm:spPr/>
      <dgm:t>
        <a:bodyPr/>
        <a:lstStyle/>
        <a:p>
          <a:r>
            <a:rPr lang="en-GB" b="0"/>
            <a:t>Political</a:t>
          </a:r>
          <a:endParaRPr lang="en-US"/>
        </a:p>
      </dgm:t>
    </dgm:pt>
    <dgm:pt modelId="{F1F1E9D2-A539-41DA-9BB0-AE1B0683694E}" type="parTrans" cxnId="{05C562EE-6D75-4528-8403-81592348DD0B}">
      <dgm:prSet/>
      <dgm:spPr/>
      <dgm:t>
        <a:bodyPr/>
        <a:lstStyle/>
        <a:p>
          <a:endParaRPr lang="en-US"/>
        </a:p>
      </dgm:t>
    </dgm:pt>
    <dgm:pt modelId="{9CAEC7AE-0BC2-4233-8E8E-3D962ADA4685}" type="sibTrans" cxnId="{05C562EE-6D75-4528-8403-81592348DD0B}">
      <dgm:prSet/>
      <dgm:spPr/>
      <dgm:t>
        <a:bodyPr/>
        <a:lstStyle/>
        <a:p>
          <a:endParaRPr lang="en-US"/>
        </a:p>
      </dgm:t>
    </dgm:pt>
    <dgm:pt modelId="{B013EEDF-500E-4625-8686-DFDDFDB6D794}">
      <dgm:prSet/>
      <dgm:spPr/>
      <dgm:t>
        <a:bodyPr/>
        <a:lstStyle/>
        <a:p>
          <a:r>
            <a:rPr lang="en-GB" b="0"/>
            <a:t>Environmental</a:t>
          </a:r>
          <a:endParaRPr lang="en-US"/>
        </a:p>
      </dgm:t>
    </dgm:pt>
    <dgm:pt modelId="{94DBFA3C-581C-43B4-8CCE-8D8F795C42D4}" type="parTrans" cxnId="{5284C10A-7583-460B-B7F4-47A57CA2D2E6}">
      <dgm:prSet/>
      <dgm:spPr/>
      <dgm:t>
        <a:bodyPr/>
        <a:lstStyle/>
        <a:p>
          <a:endParaRPr lang="en-US"/>
        </a:p>
      </dgm:t>
    </dgm:pt>
    <dgm:pt modelId="{D70BE331-DB18-4270-A51B-A91C1854FAD9}" type="sibTrans" cxnId="{5284C10A-7583-460B-B7F4-47A57CA2D2E6}">
      <dgm:prSet/>
      <dgm:spPr/>
      <dgm:t>
        <a:bodyPr/>
        <a:lstStyle/>
        <a:p>
          <a:endParaRPr lang="en-US"/>
        </a:p>
      </dgm:t>
    </dgm:pt>
    <dgm:pt modelId="{FFC40B71-5CFE-4B0E-9116-8B97B7C878D9}">
      <dgm:prSet/>
      <dgm:spPr/>
      <dgm:t>
        <a:bodyPr/>
        <a:lstStyle/>
        <a:p>
          <a:r>
            <a:rPr lang="en-GB" b="0"/>
            <a:t>Psychological</a:t>
          </a:r>
          <a:endParaRPr lang="en-US"/>
        </a:p>
      </dgm:t>
    </dgm:pt>
    <dgm:pt modelId="{89FE4F81-1F94-4832-BFBC-ED58E68C49B0}" type="parTrans" cxnId="{F024B426-D06C-4D25-ACC6-1F8EAF826374}">
      <dgm:prSet/>
      <dgm:spPr/>
      <dgm:t>
        <a:bodyPr/>
        <a:lstStyle/>
        <a:p>
          <a:endParaRPr lang="en-US"/>
        </a:p>
      </dgm:t>
    </dgm:pt>
    <dgm:pt modelId="{4E97DB88-731F-46FA-ACE0-C1F25220DAE9}" type="sibTrans" cxnId="{F024B426-D06C-4D25-ACC6-1F8EAF826374}">
      <dgm:prSet/>
      <dgm:spPr/>
      <dgm:t>
        <a:bodyPr/>
        <a:lstStyle/>
        <a:p>
          <a:endParaRPr lang="en-US"/>
        </a:p>
      </dgm:t>
    </dgm:pt>
    <dgm:pt modelId="{EF138DD3-557D-4D0C-9DD9-2A3565ACE49F}">
      <dgm:prSet/>
      <dgm:spPr/>
      <dgm:t>
        <a:bodyPr/>
        <a:lstStyle/>
        <a:p>
          <a:r>
            <a:rPr lang="en-GB" b="0"/>
            <a:t>Chemical</a:t>
          </a:r>
          <a:endParaRPr lang="en-US"/>
        </a:p>
      </dgm:t>
    </dgm:pt>
    <dgm:pt modelId="{DC3A70B2-0A8E-4003-A095-0701F78FF257}" type="parTrans" cxnId="{932C4DDB-5BF5-4D5C-8B0D-2CD66CE41AA1}">
      <dgm:prSet/>
      <dgm:spPr/>
      <dgm:t>
        <a:bodyPr/>
        <a:lstStyle/>
        <a:p>
          <a:endParaRPr lang="en-US"/>
        </a:p>
      </dgm:t>
    </dgm:pt>
    <dgm:pt modelId="{E4E3BCA5-1EB6-41DC-81DA-3989CB26E091}" type="sibTrans" cxnId="{932C4DDB-5BF5-4D5C-8B0D-2CD66CE41AA1}">
      <dgm:prSet/>
      <dgm:spPr/>
      <dgm:t>
        <a:bodyPr/>
        <a:lstStyle/>
        <a:p>
          <a:endParaRPr lang="en-US"/>
        </a:p>
      </dgm:t>
    </dgm:pt>
    <dgm:pt modelId="{685E47C6-929D-4038-ADC6-7DAAF116B643}">
      <dgm:prSet/>
      <dgm:spPr/>
      <dgm:t>
        <a:bodyPr/>
        <a:lstStyle/>
        <a:p>
          <a:r>
            <a:rPr lang="en-GB" b="0"/>
            <a:t>Biological</a:t>
          </a:r>
          <a:endParaRPr lang="en-US"/>
        </a:p>
      </dgm:t>
    </dgm:pt>
    <dgm:pt modelId="{F1DDE860-7BEE-46A8-9554-16B43675AB2C}" type="parTrans" cxnId="{57A24014-EF39-4FCB-B800-8789D7635030}">
      <dgm:prSet/>
      <dgm:spPr/>
      <dgm:t>
        <a:bodyPr/>
        <a:lstStyle/>
        <a:p>
          <a:endParaRPr lang="en-US"/>
        </a:p>
      </dgm:t>
    </dgm:pt>
    <dgm:pt modelId="{CE77DF30-B741-4454-80F6-977F9AD16B33}" type="sibTrans" cxnId="{57A24014-EF39-4FCB-B800-8789D7635030}">
      <dgm:prSet/>
      <dgm:spPr/>
      <dgm:t>
        <a:bodyPr/>
        <a:lstStyle/>
        <a:p>
          <a:endParaRPr lang="en-US"/>
        </a:p>
      </dgm:t>
    </dgm:pt>
    <dgm:pt modelId="{5F3CE519-45DB-4988-B022-F56756A773F9}">
      <dgm:prSet/>
      <dgm:spPr/>
      <dgm:t>
        <a:bodyPr/>
        <a:lstStyle/>
        <a:p>
          <a:r>
            <a:rPr lang="en-GB" b="0"/>
            <a:t>Ergonomic</a:t>
          </a:r>
          <a:endParaRPr lang="en-US"/>
        </a:p>
      </dgm:t>
    </dgm:pt>
    <dgm:pt modelId="{91792D00-7472-42E7-88FE-C2270B555197}" type="parTrans" cxnId="{9806714E-6ED7-4785-8337-725915AF37BB}">
      <dgm:prSet/>
      <dgm:spPr/>
      <dgm:t>
        <a:bodyPr/>
        <a:lstStyle/>
        <a:p>
          <a:endParaRPr lang="en-US"/>
        </a:p>
      </dgm:t>
    </dgm:pt>
    <dgm:pt modelId="{F96D1FE7-E747-46D8-B9BE-FD2C622F6038}" type="sibTrans" cxnId="{9806714E-6ED7-4785-8337-725915AF37BB}">
      <dgm:prSet/>
      <dgm:spPr/>
      <dgm:t>
        <a:bodyPr/>
        <a:lstStyle/>
        <a:p>
          <a:endParaRPr lang="en-US"/>
        </a:p>
      </dgm:t>
    </dgm:pt>
    <dgm:pt modelId="{C27C4D9B-9D03-4B78-B54A-09C89A59D6B3}" type="pres">
      <dgm:prSet presAssocID="{32E5CA07-5CA1-4E70-83E5-2333C44D11E9}" presName="diagram" presStyleCnt="0">
        <dgm:presLayoutVars>
          <dgm:dir/>
          <dgm:resizeHandles val="exact"/>
        </dgm:presLayoutVars>
      </dgm:prSet>
      <dgm:spPr/>
    </dgm:pt>
    <dgm:pt modelId="{DBAFE074-3DA6-40FD-9496-973DA73BD626}" type="pres">
      <dgm:prSet presAssocID="{71E1070B-0A8E-44BD-B506-661E3FD923D8}" presName="node" presStyleLbl="node1" presStyleIdx="0" presStyleCnt="10">
        <dgm:presLayoutVars>
          <dgm:bulletEnabled val="1"/>
        </dgm:presLayoutVars>
      </dgm:prSet>
      <dgm:spPr/>
    </dgm:pt>
    <dgm:pt modelId="{1955DB88-5211-4A0A-8F21-1CA12F3C7183}" type="pres">
      <dgm:prSet presAssocID="{67ACA103-B77C-4EEE-AAB4-4CAD0B952173}" presName="sibTrans" presStyleCnt="0"/>
      <dgm:spPr/>
    </dgm:pt>
    <dgm:pt modelId="{7AA86E5A-9F8D-4118-8DB2-1B912568033F}" type="pres">
      <dgm:prSet presAssocID="{1EABB60C-21BC-4853-836D-C7341E0BA9F6}" presName="node" presStyleLbl="node1" presStyleIdx="1" presStyleCnt="10">
        <dgm:presLayoutVars>
          <dgm:bulletEnabled val="1"/>
        </dgm:presLayoutVars>
      </dgm:prSet>
      <dgm:spPr/>
    </dgm:pt>
    <dgm:pt modelId="{885D17E4-D021-4E11-A8BC-694B7B6F3838}" type="pres">
      <dgm:prSet presAssocID="{C1953B44-64AE-4943-8306-24FE5332BDA6}" presName="sibTrans" presStyleCnt="0"/>
      <dgm:spPr/>
    </dgm:pt>
    <dgm:pt modelId="{0005BC70-33E7-4B21-90CA-4FF0B8CEEAB2}" type="pres">
      <dgm:prSet presAssocID="{3BD8C3AC-A1D8-428A-8C87-F81D48693C67}" presName="node" presStyleLbl="node1" presStyleIdx="2" presStyleCnt="10">
        <dgm:presLayoutVars>
          <dgm:bulletEnabled val="1"/>
        </dgm:presLayoutVars>
      </dgm:prSet>
      <dgm:spPr/>
    </dgm:pt>
    <dgm:pt modelId="{046D0E1E-C0DD-4744-8A58-0436F0600974}" type="pres">
      <dgm:prSet presAssocID="{2B2D873A-4BDF-4E52-BEC9-7500B77A64A3}" presName="sibTrans" presStyleCnt="0"/>
      <dgm:spPr/>
    </dgm:pt>
    <dgm:pt modelId="{9030016C-A422-49BE-9FED-2596B884A3EC}" type="pres">
      <dgm:prSet presAssocID="{1197A3C6-F0BD-42BC-A64F-9A5918C80719}" presName="node" presStyleLbl="node1" presStyleIdx="3" presStyleCnt="10">
        <dgm:presLayoutVars>
          <dgm:bulletEnabled val="1"/>
        </dgm:presLayoutVars>
      </dgm:prSet>
      <dgm:spPr/>
    </dgm:pt>
    <dgm:pt modelId="{67D5CA5D-E094-4E8D-9AB9-974AE9062D2A}" type="pres">
      <dgm:prSet presAssocID="{D9F1BE08-1656-417F-994E-00F27FEFF9B4}" presName="sibTrans" presStyleCnt="0"/>
      <dgm:spPr/>
    </dgm:pt>
    <dgm:pt modelId="{E48C0EC5-4B1F-4723-BB5C-8C16C8932338}" type="pres">
      <dgm:prSet presAssocID="{5A701805-6A21-477A-A276-1702215526A3}" presName="node" presStyleLbl="node1" presStyleIdx="4" presStyleCnt="10">
        <dgm:presLayoutVars>
          <dgm:bulletEnabled val="1"/>
        </dgm:presLayoutVars>
      </dgm:prSet>
      <dgm:spPr/>
    </dgm:pt>
    <dgm:pt modelId="{1EA6DC61-F44C-42C6-9848-2878423CDA3E}" type="pres">
      <dgm:prSet presAssocID="{9CAEC7AE-0BC2-4233-8E8E-3D962ADA4685}" presName="sibTrans" presStyleCnt="0"/>
      <dgm:spPr/>
    </dgm:pt>
    <dgm:pt modelId="{BE927A60-396F-48E9-AED6-0EE25C2459D4}" type="pres">
      <dgm:prSet presAssocID="{B013EEDF-500E-4625-8686-DFDDFDB6D794}" presName="node" presStyleLbl="node1" presStyleIdx="5" presStyleCnt="10">
        <dgm:presLayoutVars>
          <dgm:bulletEnabled val="1"/>
        </dgm:presLayoutVars>
      </dgm:prSet>
      <dgm:spPr/>
    </dgm:pt>
    <dgm:pt modelId="{983C90D0-FCE6-41B9-BB79-7818B9AEADB5}" type="pres">
      <dgm:prSet presAssocID="{D70BE331-DB18-4270-A51B-A91C1854FAD9}" presName="sibTrans" presStyleCnt="0"/>
      <dgm:spPr/>
    </dgm:pt>
    <dgm:pt modelId="{1F8C3E37-7142-4134-89C4-281D923FD72E}" type="pres">
      <dgm:prSet presAssocID="{FFC40B71-5CFE-4B0E-9116-8B97B7C878D9}" presName="node" presStyleLbl="node1" presStyleIdx="6" presStyleCnt="10">
        <dgm:presLayoutVars>
          <dgm:bulletEnabled val="1"/>
        </dgm:presLayoutVars>
      </dgm:prSet>
      <dgm:spPr/>
    </dgm:pt>
    <dgm:pt modelId="{F5808E46-97F6-441E-AE39-1507F5F87A79}" type="pres">
      <dgm:prSet presAssocID="{4E97DB88-731F-46FA-ACE0-C1F25220DAE9}" presName="sibTrans" presStyleCnt="0"/>
      <dgm:spPr/>
    </dgm:pt>
    <dgm:pt modelId="{F254985D-B0A8-455E-80D9-828F6F0280D0}" type="pres">
      <dgm:prSet presAssocID="{EF138DD3-557D-4D0C-9DD9-2A3565ACE49F}" presName="node" presStyleLbl="node1" presStyleIdx="7" presStyleCnt="10">
        <dgm:presLayoutVars>
          <dgm:bulletEnabled val="1"/>
        </dgm:presLayoutVars>
      </dgm:prSet>
      <dgm:spPr/>
    </dgm:pt>
    <dgm:pt modelId="{32BC9946-AE2B-4259-947C-ACA78D02D3CA}" type="pres">
      <dgm:prSet presAssocID="{E4E3BCA5-1EB6-41DC-81DA-3989CB26E091}" presName="sibTrans" presStyleCnt="0"/>
      <dgm:spPr/>
    </dgm:pt>
    <dgm:pt modelId="{62AEF0C0-5804-4B41-9B17-2E364FAA0771}" type="pres">
      <dgm:prSet presAssocID="{685E47C6-929D-4038-ADC6-7DAAF116B643}" presName="node" presStyleLbl="node1" presStyleIdx="8" presStyleCnt="10">
        <dgm:presLayoutVars>
          <dgm:bulletEnabled val="1"/>
        </dgm:presLayoutVars>
      </dgm:prSet>
      <dgm:spPr/>
    </dgm:pt>
    <dgm:pt modelId="{8E4DBFC1-6337-43C6-8AD2-639334BEC4ED}" type="pres">
      <dgm:prSet presAssocID="{CE77DF30-B741-4454-80F6-977F9AD16B33}" presName="sibTrans" presStyleCnt="0"/>
      <dgm:spPr/>
    </dgm:pt>
    <dgm:pt modelId="{DB4BAAF4-829E-4024-8577-BC0FB4EB84DC}" type="pres">
      <dgm:prSet presAssocID="{5F3CE519-45DB-4988-B022-F56756A773F9}" presName="node" presStyleLbl="node1" presStyleIdx="9" presStyleCnt="10">
        <dgm:presLayoutVars>
          <dgm:bulletEnabled val="1"/>
        </dgm:presLayoutVars>
      </dgm:prSet>
      <dgm:spPr/>
    </dgm:pt>
  </dgm:ptLst>
  <dgm:cxnLst>
    <dgm:cxn modelId="{BB6B6B05-DFB3-4A58-8FC2-1F3890029C5D}" srcId="{32E5CA07-5CA1-4E70-83E5-2333C44D11E9}" destId="{1197A3C6-F0BD-42BC-A64F-9A5918C80719}" srcOrd="3" destOrd="0" parTransId="{3E7CC6A1-F759-4FA4-8C5C-26E3B859A80A}" sibTransId="{D9F1BE08-1656-417F-994E-00F27FEFF9B4}"/>
    <dgm:cxn modelId="{5284C10A-7583-460B-B7F4-47A57CA2D2E6}" srcId="{32E5CA07-5CA1-4E70-83E5-2333C44D11E9}" destId="{B013EEDF-500E-4625-8686-DFDDFDB6D794}" srcOrd="5" destOrd="0" parTransId="{94DBFA3C-581C-43B4-8CCE-8D8F795C42D4}" sibTransId="{D70BE331-DB18-4270-A51B-A91C1854FAD9}"/>
    <dgm:cxn modelId="{57A24014-EF39-4FCB-B800-8789D7635030}" srcId="{32E5CA07-5CA1-4E70-83E5-2333C44D11E9}" destId="{685E47C6-929D-4038-ADC6-7DAAF116B643}" srcOrd="8" destOrd="0" parTransId="{F1DDE860-7BEE-46A8-9554-16B43675AB2C}" sibTransId="{CE77DF30-B741-4454-80F6-977F9AD16B33}"/>
    <dgm:cxn modelId="{B0C99524-DB76-4A0E-A2A1-9E483F491AEE}" type="presOf" srcId="{1197A3C6-F0BD-42BC-A64F-9A5918C80719}" destId="{9030016C-A422-49BE-9FED-2596B884A3EC}" srcOrd="0" destOrd="0" presId="urn:microsoft.com/office/officeart/2005/8/layout/default"/>
    <dgm:cxn modelId="{F024B426-D06C-4D25-ACC6-1F8EAF826374}" srcId="{32E5CA07-5CA1-4E70-83E5-2333C44D11E9}" destId="{FFC40B71-5CFE-4B0E-9116-8B97B7C878D9}" srcOrd="6" destOrd="0" parTransId="{89FE4F81-1F94-4832-BFBC-ED58E68C49B0}" sibTransId="{4E97DB88-731F-46FA-ACE0-C1F25220DAE9}"/>
    <dgm:cxn modelId="{C210B427-EA71-4201-9266-F8D00B9D321E}" type="presOf" srcId="{B013EEDF-500E-4625-8686-DFDDFDB6D794}" destId="{BE927A60-396F-48E9-AED6-0EE25C2459D4}" srcOrd="0" destOrd="0" presId="urn:microsoft.com/office/officeart/2005/8/layout/default"/>
    <dgm:cxn modelId="{9126833D-E6BF-4BDC-A66B-C46F0244F0D1}" type="presOf" srcId="{5A701805-6A21-477A-A276-1702215526A3}" destId="{E48C0EC5-4B1F-4723-BB5C-8C16C8932338}" srcOrd="0" destOrd="0" presId="urn:microsoft.com/office/officeart/2005/8/layout/default"/>
    <dgm:cxn modelId="{DC00A166-6538-4312-B974-C82022A416B6}" srcId="{32E5CA07-5CA1-4E70-83E5-2333C44D11E9}" destId="{71E1070B-0A8E-44BD-B506-661E3FD923D8}" srcOrd="0" destOrd="0" parTransId="{A4AADC11-5F3E-424B-A0CF-4DA094818E4C}" sibTransId="{67ACA103-B77C-4EEE-AAB4-4CAD0B952173}"/>
    <dgm:cxn modelId="{9806714E-6ED7-4785-8337-725915AF37BB}" srcId="{32E5CA07-5CA1-4E70-83E5-2333C44D11E9}" destId="{5F3CE519-45DB-4988-B022-F56756A773F9}" srcOrd="9" destOrd="0" parTransId="{91792D00-7472-42E7-88FE-C2270B555197}" sibTransId="{F96D1FE7-E747-46D8-B9BE-FD2C622F6038}"/>
    <dgm:cxn modelId="{734AC84F-5F34-42FD-96CC-F993E1B44D2A}" type="presOf" srcId="{3BD8C3AC-A1D8-428A-8C87-F81D48693C67}" destId="{0005BC70-33E7-4B21-90CA-4FF0B8CEEAB2}" srcOrd="0" destOrd="0" presId="urn:microsoft.com/office/officeart/2005/8/layout/default"/>
    <dgm:cxn modelId="{D02B887C-9996-4055-A96F-05637EB635F0}" type="presOf" srcId="{32E5CA07-5CA1-4E70-83E5-2333C44D11E9}" destId="{C27C4D9B-9D03-4B78-B54A-09C89A59D6B3}" srcOrd="0" destOrd="0" presId="urn:microsoft.com/office/officeart/2005/8/layout/default"/>
    <dgm:cxn modelId="{7FC9F095-35FF-43F1-A7BA-9FFA6FA9EC19}" type="presOf" srcId="{FFC40B71-5CFE-4B0E-9116-8B97B7C878D9}" destId="{1F8C3E37-7142-4134-89C4-281D923FD72E}" srcOrd="0" destOrd="0" presId="urn:microsoft.com/office/officeart/2005/8/layout/default"/>
    <dgm:cxn modelId="{AED92BA6-64A0-47BD-9F3F-F854F870B30B}" type="presOf" srcId="{EF138DD3-557D-4D0C-9DD9-2A3565ACE49F}" destId="{F254985D-B0A8-455E-80D9-828F6F0280D0}" srcOrd="0" destOrd="0" presId="urn:microsoft.com/office/officeart/2005/8/layout/default"/>
    <dgm:cxn modelId="{38A7D7AD-3036-4F3D-8477-88EB8AFF46AE}" type="presOf" srcId="{685E47C6-929D-4038-ADC6-7DAAF116B643}" destId="{62AEF0C0-5804-4B41-9B17-2E364FAA0771}" srcOrd="0" destOrd="0" presId="urn:microsoft.com/office/officeart/2005/8/layout/default"/>
    <dgm:cxn modelId="{EC0AE2C9-C98F-450D-B5AC-817E2D24CC67}" type="presOf" srcId="{5F3CE519-45DB-4988-B022-F56756A773F9}" destId="{DB4BAAF4-829E-4024-8577-BC0FB4EB84DC}" srcOrd="0" destOrd="0" presId="urn:microsoft.com/office/officeart/2005/8/layout/default"/>
    <dgm:cxn modelId="{F0D950D7-2AF2-4AC2-8CB9-32A4C6BC1B98}" type="presOf" srcId="{71E1070B-0A8E-44BD-B506-661E3FD923D8}" destId="{DBAFE074-3DA6-40FD-9496-973DA73BD626}" srcOrd="0" destOrd="0" presId="urn:microsoft.com/office/officeart/2005/8/layout/default"/>
    <dgm:cxn modelId="{932C4DDB-5BF5-4D5C-8B0D-2CD66CE41AA1}" srcId="{32E5CA07-5CA1-4E70-83E5-2333C44D11E9}" destId="{EF138DD3-557D-4D0C-9DD9-2A3565ACE49F}" srcOrd="7" destOrd="0" parTransId="{DC3A70B2-0A8E-4003-A095-0701F78FF257}" sibTransId="{E4E3BCA5-1EB6-41DC-81DA-3989CB26E091}"/>
    <dgm:cxn modelId="{A9F278E8-8833-41D4-8629-87931E4E1B40}" srcId="{32E5CA07-5CA1-4E70-83E5-2333C44D11E9}" destId="{1EABB60C-21BC-4853-836D-C7341E0BA9F6}" srcOrd="1" destOrd="0" parTransId="{E65FEC8A-EDEE-42DD-B430-A7F984A0E658}" sibTransId="{C1953B44-64AE-4943-8306-24FE5332BDA6}"/>
    <dgm:cxn modelId="{05C562EE-6D75-4528-8403-81592348DD0B}" srcId="{32E5CA07-5CA1-4E70-83E5-2333C44D11E9}" destId="{5A701805-6A21-477A-A276-1702215526A3}" srcOrd="4" destOrd="0" parTransId="{F1F1E9D2-A539-41DA-9BB0-AE1B0683694E}" sibTransId="{9CAEC7AE-0BC2-4233-8E8E-3D962ADA4685}"/>
    <dgm:cxn modelId="{D9EA98FD-F140-4AD0-B3D1-6D6AE44E7C9F}" type="presOf" srcId="{1EABB60C-21BC-4853-836D-C7341E0BA9F6}" destId="{7AA86E5A-9F8D-4118-8DB2-1B912568033F}" srcOrd="0" destOrd="0" presId="urn:microsoft.com/office/officeart/2005/8/layout/default"/>
    <dgm:cxn modelId="{CC78F1FD-374C-49F1-B479-CD841FD01489}" srcId="{32E5CA07-5CA1-4E70-83E5-2333C44D11E9}" destId="{3BD8C3AC-A1D8-428A-8C87-F81D48693C67}" srcOrd="2" destOrd="0" parTransId="{02FCCA45-2FC6-4A07-8D95-EC78B1D31925}" sibTransId="{2B2D873A-4BDF-4E52-BEC9-7500B77A64A3}"/>
    <dgm:cxn modelId="{0C38B809-6117-4A19-A7D0-4D479D1C3AA1}" type="presParOf" srcId="{C27C4D9B-9D03-4B78-B54A-09C89A59D6B3}" destId="{DBAFE074-3DA6-40FD-9496-973DA73BD626}" srcOrd="0" destOrd="0" presId="urn:microsoft.com/office/officeart/2005/8/layout/default"/>
    <dgm:cxn modelId="{7FF49649-438C-4BDD-A46B-4F04332554C1}" type="presParOf" srcId="{C27C4D9B-9D03-4B78-B54A-09C89A59D6B3}" destId="{1955DB88-5211-4A0A-8F21-1CA12F3C7183}" srcOrd="1" destOrd="0" presId="urn:microsoft.com/office/officeart/2005/8/layout/default"/>
    <dgm:cxn modelId="{91CFB98E-04E6-4CC3-A374-97217D861D18}" type="presParOf" srcId="{C27C4D9B-9D03-4B78-B54A-09C89A59D6B3}" destId="{7AA86E5A-9F8D-4118-8DB2-1B912568033F}" srcOrd="2" destOrd="0" presId="urn:microsoft.com/office/officeart/2005/8/layout/default"/>
    <dgm:cxn modelId="{DC01018B-8A61-4B16-916F-4611CF659A1A}" type="presParOf" srcId="{C27C4D9B-9D03-4B78-B54A-09C89A59D6B3}" destId="{885D17E4-D021-4E11-A8BC-694B7B6F3838}" srcOrd="3" destOrd="0" presId="urn:microsoft.com/office/officeart/2005/8/layout/default"/>
    <dgm:cxn modelId="{B85699B1-841F-4E79-B6E1-DACB6DF754C6}" type="presParOf" srcId="{C27C4D9B-9D03-4B78-B54A-09C89A59D6B3}" destId="{0005BC70-33E7-4B21-90CA-4FF0B8CEEAB2}" srcOrd="4" destOrd="0" presId="urn:microsoft.com/office/officeart/2005/8/layout/default"/>
    <dgm:cxn modelId="{B4ED157F-0FB5-47B0-AD87-C295DAE60EF6}" type="presParOf" srcId="{C27C4D9B-9D03-4B78-B54A-09C89A59D6B3}" destId="{046D0E1E-C0DD-4744-8A58-0436F0600974}" srcOrd="5" destOrd="0" presId="urn:microsoft.com/office/officeart/2005/8/layout/default"/>
    <dgm:cxn modelId="{25B8636D-7C8D-47FD-9E12-6AF508BB3767}" type="presParOf" srcId="{C27C4D9B-9D03-4B78-B54A-09C89A59D6B3}" destId="{9030016C-A422-49BE-9FED-2596B884A3EC}" srcOrd="6" destOrd="0" presId="urn:microsoft.com/office/officeart/2005/8/layout/default"/>
    <dgm:cxn modelId="{6B59E0E4-5AB6-45DC-A048-60ECAF576755}" type="presParOf" srcId="{C27C4D9B-9D03-4B78-B54A-09C89A59D6B3}" destId="{67D5CA5D-E094-4E8D-9AB9-974AE9062D2A}" srcOrd="7" destOrd="0" presId="urn:microsoft.com/office/officeart/2005/8/layout/default"/>
    <dgm:cxn modelId="{607699C9-E978-4AC0-9309-B602B9EE6719}" type="presParOf" srcId="{C27C4D9B-9D03-4B78-B54A-09C89A59D6B3}" destId="{E48C0EC5-4B1F-4723-BB5C-8C16C8932338}" srcOrd="8" destOrd="0" presId="urn:microsoft.com/office/officeart/2005/8/layout/default"/>
    <dgm:cxn modelId="{538A79B2-76C8-4457-AF46-0E8E7E418447}" type="presParOf" srcId="{C27C4D9B-9D03-4B78-B54A-09C89A59D6B3}" destId="{1EA6DC61-F44C-42C6-9848-2878423CDA3E}" srcOrd="9" destOrd="0" presId="urn:microsoft.com/office/officeart/2005/8/layout/default"/>
    <dgm:cxn modelId="{13EAC2B9-E4C2-4606-A2CC-93F2656A8F65}" type="presParOf" srcId="{C27C4D9B-9D03-4B78-B54A-09C89A59D6B3}" destId="{BE927A60-396F-48E9-AED6-0EE25C2459D4}" srcOrd="10" destOrd="0" presId="urn:microsoft.com/office/officeart/2005/8/layout/default"/>
    <dgm:cxn modelId="{C388F00C-79D4-48D8-AD1E-767383ADE4F2}" type="presParOf" srcId="{C27C4D9B-9D03-4B78-B54A-09C89A59D6B3}" destId="{983C90D0-FCE6-41B9-BB79-7818B9AEADB5}" srcOrd="11" destOrd="0" presId="urn:microsoft.com/office/officeart/2005/8/layout/default"/>
    <dgm:cxn modelId="{51A9C17F-6458-404D-B701-9A9B6624C9D3}" type="presParOf" srcId="{C27C4D9B-9D03-4B78-B54A-09C89A59D6B3}" destId="{1F8C3E37-7142-4134-89C4-281D923FD72E}" srcOrd="12" destOrd="0" presId="urn:microsoft.com/office/officeart/2005/8/layout/default"/>
    <dgm:cxn modelId="{B8869B57-3802-410E-8612-4F8D7D69EE71}" type="presParOf" srcId="{C27C4D9B-9D03-4B78-B54A-09C89A59D6B3}" destId="{F5808E46-97F6-441E-AE39-1507F5F87A79}" srcOrd="13" destOrd="0" presId="urn:microsoft.com/office/officeart/2005/8/layout/default"/>
    <dgm:cxn modelId="{263231FE-BDDF-4C12-8809-DAC0A4F6BC66}" type="presParOf" srcId="{C27C4D9B-9D03-4B78-B54A-09C89A59D6B3}" destId="{F254985D-B0A8-455E-80D9-828F6F0280D0}" srcOrd="14" destOrd="0" presId="urn:microsoft.com/office/officeart/2005/8/layout/default"/>
    <dgm:cxn modelId="{828DCCB0-C814-4927-AA57-789FD85E7732}" type="presParOf" srcId="{C27C4D9B-9D03-4B78-B54A-09C89A59D6B3}" destId="{32BC9946-AE2B-4259-947C-ACA78D02D3CA}" srcOrd="15" destOrd="0" presId="urn:microsoft.com/office/officeart/2005/8/layout/default"/>
    <dgm:cxn modelId="{07A5F78D-3871-4AED-8EA5-95896678FFAC}" type="presParOf" srcId="{C27C4D9B-9D03-4B78-B54A-09C89A59D6B3}" destId="{62AEF0C0-5804-4B41-9B17-2E364FAA0771}" srcOrd="16" destOrd="0" presId="urn:microsoft.com/office/officeart/2005/8/layout/default"/>
    <dgm:cxn modelId="{6D2317D1-02F1-40AE-9F0E-96E0AD7F25EC}" type="presParOf" srcId="{C27C4D9B-9D03-4B78-B54A-09C89A59D6B3}" destId="{8E4DBFC1-6337-43C6-8AD2-639334BEC4ED}" srcOrd="17" destOrd="0" presId="urn:microsoft.com/office/officeart/2005/8/layout/default"/>
    <dgm:cxn modelId="{917441D0-260C-4581-A7D3-4AF9AA0763E4}" type="presParOf" srcId="{C27C4D9B-9D03-4B78-B54A-09C89A59D6B3}" destId="{DB4BAAF4-829E-4024-8577-BC0FB4EB84DC}"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AFE074-3DA6-40FD-9496-973DA73BD626}">
      <dsp:nvSpPr>
        <dsp:cNvPr id="0" name=""/>
        <dsp:cNvSpPr/>
      </dsp:nvSpPr>
      <dsp:spPr>
        <a:xfrm>
          <a:off x="31288" y="885"/>
          <a:ext cx="1819563" cy="109173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kern="1200"/>
            <a:t>Location</a:t>
          </a:r>
          <a:endParaRPr lang="en-US" sz="2200" kern="1200"/>
        </a:p>
      </dsp:txBody>
      <dsp:txXfrm>
        <a:off x="31288" y="885"/>
        <a:ext cx="1819563" cy="1091738"/>
      </dsp:txXfrm>
    </dsp:sp>
    <dsp:sp modelId="{7AA86E5A-9F8D-4118-8DB2-1B912568033F}">
      <dsp:nvSpPr>
        <dsp:cNvPr id="0" name=""/>
        <dsp:cNvSpPr/>
      </dsp:nvSpPr>
      <dsp:spPr>
        <a:xfrm>
          <a:off x="2032808" y="885"/>
          <a:ext cx="1819563" cy="109173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kern="1200"/>
            <a:t>Activity</a:t>
          </a:r>
          <a:endParaRPr lang="en-US" sz="2200" kern="1200"/>
        </a:p>
      </dsp:txBody>
      <dsp:txXfrm>
        <a:off x="2032808" y="885"/>
        <a:ext cx="1819563" cy="1091738"/>
      </dsp:txXfrm>
    </dsp:sp>
    <dsp:sp modelId="{0005BC70-33E7-4B21-90CA-4FF0B8CEEAB2}">
      <dsp:nvSpPr>
        <dsp:cNvPr id="0" name=""/>
        <dsp:cNvSpPr/>
      </dsp:nvSpPr>
      <dsp:spPr>
        <a:xfrm>
          <a:off x="4034328" y="885"/>
          <a:ext cx="1819563" cy="109173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kern="1200"/>
            <a:t>Human / people</a:t>
          </a:r>
          <a:endParaRPr lang="en-US" sz="2200" kern="1200"/>
        </a:p>
      </dsp:txBody>
      <dsp:txXfrm>
        <a:off x="4034328" y="885"/>
        <a:ext cx="1819563" cy="1091738"/>
      </dsp:txXfrm>
    </dsp:sp>
    <dsp:sp modelId="{9030016C-A422-49BE-9FED-2596B884A3EC}">
      <dsp:nvSpPr>
        <dsp:cNvPr id="0" name=""/>
        <dsp:cNvSpPr/>
      </dsp:nvSpPr>
      <dsp:spPr>
        <a:xfrm>
          <a:off x="6035847" y="885"/>
          <a:ext cx="1819563" cy="109173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kern="1200"/>
            <a:t>Economic</a:t>
          </a:r>
          <a:endParaRPr lang="en-US" sz="2200" kern="1200"/>
        </a:p>
      </dsp:txBody>
      <dsp:txXfrm>
        <a:off x="6035847" y="885"/>
        <a:ext cx="1819563" cy="1091738"/>
      </dsp:txXfrm>
    </dsp:sp>
    <dsp:sp modelId="{E48C0EC5-4B1F-4723-BB5C-8C16C8932338}">
      <dsp:nvSpPr>
        <dsp:cNvPr id="0" name=""/>
        <dsp:cNvSpPr/>
      </dsp:nvSpPr>
      <dsp:spPr>
        <a:xfrm>
          <a:off x="31288" y="1274579"/>
          <a:ext cx="1819563" cy="109173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kern="1200"/>
            <a:t>Political</a:t>
          </a:r>
          <a:endParaRPr lang="en-US" sz="2200" kern="1200"/>
        </a:p>
      </dsp:txBody>
      <dsp:txXfrm>
        <a:off x="31288" y="1274579"/>
        <a:ext cx="1819563" cy="1091738"/>
      </dsp:txXfrm>
    </dsp:sp>
    <dsp:sp modelId="{BE927A60-396F-48E9-AED6-0EE25C2459D4}">
      <dsp:nvSpPr>
        <dsp:cNvPr id="0" name=""/>
        <dsp:cNvSpPr/>
      </dsp:nvSpPr>
      <dsp:spPr>
        <a:xfrm>
          <a:off x="2032808" y="1274579"/>
          <a:ext cx="1819563" cy="109173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kern="1200"/>
            <a:t>Environmental</a:t>
          </a:r>
          <a:endParaRPr lang="en-US" sz="2200" kern="1200"/>
        </a:p>
      </dsp:txBody>
      <dsp:txXfrm>
        <a:off x="2032808" y="1274579"/>
        <a:ext cx="1819563" cy="1091738"/>
      </dsp:txXfrm>
    </dsp:sp>
    <dsp:sp modelId="{1F8C3E37-7142-4134-89C4-281D923FD72E}">
      <dsp:nvSpPr>
        <dsp:cNvPr id="0" name=""/>
        <dsp:cNvSpPr/>
      </dsp:nvSpPr>
      <dsp:spPr>
        <a:xfrm>
          <a:off x="4034328" y="1274579"/>
          <a:ext cx="1819563" cy="109173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kern="1200"/>
            <a:t>Psychological</a:t>
          </a:r>
          <a:endParaRPr lang="en-US" sz="2200" kern="1200"/>
        </a:p>
      </dsp:txBody>
      <dsp:txXfrm>
        <a:off x="4034328" y="1274579"/>
        <a:ext cx="1819563" cy="1091738"/>
      </dsp:txXfrm>
    </dsp:sp>
    <dsp:sp modelId="{F254985D-B0A8-455E-80D9-828F6F0280D0}">
      <dsp:nvSpPr>
        <dsp:cNvPr id="0" name=""/>
        <dsp:cNvSpPr/>
      </dsp:nvSpPr>
      <dsp:spPr>
        <a:xfrm>
          <a:off x="6035847" y="1274579"/>
          <a:ext cx="1819563" cy="109173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kern="1200"/>
            <a:t>Chemical</a:t>
          </a:r>
          <a:endParaRPr lang="en-US" sz="2200" kern="1200"/>
        </a:p>
      </dsp:txBody>
      <dsp:txXfrm>
        <a:off x="6035847" y="1274579"/>
        <a:ext cx="1819563" cy="1091738"/>
      </dsp:txXfrm>
    </dsp:sp>
    <dsp:sp modelId="{62AEF0C0-5804-4B41-9B17-2E364FAA0771}">
      <dsp:nvSpPr>
        <dsp:cNvPr id="0" name=""/>
        <dsp:cNvSpPr/>
      </dsp:nvSpPr>
      <dsp:spPr>
        <a:xfrm>
          <a:off x="2032808" y="2548273"/>
          <a:ext cx="1819563" cy="109173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kern="1200"/>
            <a:t>Biological</a:t>
          </a:r>
          <a:endParaRPr lang="en-US" sz="2200" kern="1200"/>
        </a:p>
      </dsp:txBody>
      <dsp:txXfrm>
        <a:off x="2032808" y="2548273"/>
        <a:ext cx="1819563" cy="1091738"/>
      </dsp:txXfrm>
    </dsp:sp>
    <dsp:sp modelId="{DB4BAAF4-829E-4024-8577-BC0FB4EB84DC}">
      <dsp:nvSpPr>
        <dsp:cNvPr id="0" name=""/>
        <dsp:cNvSpPr/>
      </dsp:nvSpPr>
      <dsp:spPr>
        <a:xfrm>
          <a:off x="4034328" y="2548273"/>
          <a:ext cx="1819563" cy="109173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kern="1200"/>
            <a:t>Ergonomic</a:t>
          </a:r>
          <a:endParaRPr lang="en-US" sz="2200" kern="1200"/>
        </a:p>
      </dsp:txBody>
      <dsp:txXfrm>
        <a:off x="4034328" y="2548273"/>
        <a:ext cx="1819563" cy="109173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5F433A3-6CC6-7DAB-23DC-915A18D16957}"/>
              </a:ext>
            </a:extLst>
          </p:cNvPr>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en-US"/>
          </a:p>
        </p:txBody>
      </p:sp>
      <p:sp>
        <p:nvSpPr>
          <p:cNvPr id="3" name="Date Placeholder 2">
            <a:extLst>
              <a:ext uri="{FF2B5EF4-FFF2-40B4-BE49-F238E27FC236}">
                <a16:creationId xmlns:a16="http://schemas.microsoft.com/office/drawing/2014/main" id="{4BB19725-0FCF-5644-2610-A4733AE9AF7E}"/>
              </a:ext>
            </a:extLst>
          </p:cNvPr>
          <p:cNvSpPr>
            <a:spLocks noGrp="1"/>
          </p:cNvSpPr>
          <p:nvPr>
            <p:ph type="dt" sz="quarter"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fld id="{9B42B592-B4A9-4505-8DCB-AED739232C9A}" type="datetimeFigureOut">
              <a:rPr lang="en-US" altLang="en-US"/>
              <a:pPr>
                <a:defRPr/>
              </a:pPr>
              <a:t>11/14/2024</a:t>
            </a:fld>
            <a:endParaRPr lang="en-GB" altLang="en-US"/>
          </a:p>
        </p:txBody>
      </p:sp>
      <p:sp>
        <p:nvSpPr>
          <p:cNvPr id="4" name="Footer Placeholder 3">
            <a:extLst>
              <a:ext uri="{FF2B5EF4-FFF2-40B4-BE49-F238E27FC236}">
                <a16:creationId xmlns:a16="http://schemas.microsoft.com/office/drawing/2014/main" id="{D03AAF83-3FFB-136B-CCB0-EA9577811D58}"/>
              </a:ext>
            </a:extLst>
          </p:cNvPr>
          <p:cNvSpPr>
            <a:spLocks noGrp="1"/>
          </p:cNvSpPr>
          <p:nvPr>
            <p:ph type="ftr" sz="quarter" idx="2"/>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en-US"/>
          </a:p>
        </p:txBody>
      </p:sp>
      <p:sp>
        <p:nvSpPr>
          <p:cNvPr id="5" name="Slide Number Placeholder 4">
            <a:extLst>
              <a:ext uri="{FF2B5EF4-FFF2-40B4-BE49-F238E27FC236}">
                <a16:creationId xmlns:a16="http://schemas.microsoft.com/office/drawing/2014/main" id="{F77AB1F8-BA98-9747-EF1C-E4B7A3D4B550}"/>
              </a:ext>
            </a:extLst>
          </p:cNvPr>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EE5FCE03-ADF5-45D2-95F4-2C37A9ADCAF0}"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9D61CCF1-B0D6-A870-DDEE-B773AFDDFAF2}"/>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US" altLang="en-US"/>
          </a:p>
        </p:txBody>
      </p:sp>
      <p:sp>
        <p:nvSpPr>
          <p:cNvPr id="4099" name="Rectangle 3">
            <a:extLst>
              <a:ext uri="{FF2B5EF4-FFF2-40B4-BE49-F238E27FC236}">
                <a16:creationId xmlns:a16="http://schemas.microsoft.com/office/drawing/2014/main" id="{534C0DD1-D629-64BB-8D20-497CFEEC04B2}"/>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US" altLang="en-US"/>
          </a:p>
        </p:txBody>
      </p:sp>
      <p:sp>
        <p:nvSpPr>
          <p:cNvPr id="3076" name="Rectangle 4">
            <a:extLst>
              <a:ext uri="{FF2B5EF4-FFF2-40B4-BE49-F238E27FC236}">
                <a16:creationId xmlns:a16="http://schemas.microsoft.com/office/drawing/2014/main" id="{7927F495-4DB5-84AA-7743-0CC1E1F7FADA}"/>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a:extLst>
              <a:ext uri="{FF2B5EF4-FFF2-40B4-BE49-F238E27FC236}">
                <a16:creationId xmlns:a16="http://schemas.microsoft.com/office/drawing/2014/main" id="{D71351AE-BA9D-67DB-FC79-C6FCD39D2F00}"/>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102" name="Rectangle 6">
            <a:extLst>
              <a:ext uri="{FF2B5EF4-FFF2-40B4-BE49-F238E27FC236}">
                <a16:creationId xmlns:a16="http://schemas.microsoft.com/office/drawing/2014/main" id="{6D8A2FA3-6E46-A793-D97E-57B9C10AE929}"/>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US" altLang="en-US"/>
          </a:p>
        </p:txBody>
      </p:sp>
      <p:sp>
        <p:nvSpPr>
          <p:cNvPr id="4103" name="Rectangle 7">
            <a:extLst>
              <a:ext uri="{FF2B5EF4-FFF2-40B4-BE49-F238E27FC236}">
                <a16:creationId xmlns:a16="http://schemas.microsoft.com/office/drawing/2014/main" id="{17192AAA-A8FD-28CF-594E-6E598C7625CD}"/>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B1C73B39-B1B8-4EF6-8D09-29C987633067}"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a:extLst>
              <a:ext uri="{FF2B5EF4-FFF2-40B4-BE49-F238E27FC236}">
                <a16:creationId xmlns:a16="http://schemas.microsoft.com/office/drawing/2014/main" id="{9A9355E5-5D3E-A67E-415C-682B1F7B3F7B}"/>
              </a:ext>
            </a:extLst>
          </p:cNvPr>
          <p:cNvSpPr>
            <a:spLocks noGrp="1" noRot="1" noChangeAspect="1" noChangeArrowheads="1" noTextEdit="1"/>
          </p:cNvSpPr>
          <p:nvPr>
            <p:ph type="sldImg"/>
          </p:nvPr>
        </p:nvSpPr>
        <p:spPr>
          <a:ln/>
        </p:spPr>
      </p:sp>
      <p:sp>
        <p:nvSpPr>
          <p:cNvPr id="6147" name="Notes Placeholder 2">
            <a:extLst>
              <a:ext uri="{FF2B5EF4-FFF2-40B4-BE49-F238E27FC236}">
                <a16:creationId xmlns:a16="http://schemas.microsoft.com/office/drawing/2014/main" id="{EA4FC365-C654-EB98-53EB-1962FC00256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6148" name="Slide Number Placeholder 3">
            <a:extLst>
              <a:ext uri="{FF2B5EF4-FFF2-40B4-BE49-F238E27FC236}">
                <a16:creationId xmlns:a16="http://schemas.microsoft.com/office/drawing/2014/main" id="{2C530DD2-DC3F-CED5-AADA-A3AF14461BA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95C86B6-BEAD-44F8-8078-0860FEBF609D}" type="slidenum">
              <a:rPr lang="en-GB" altLang="en-US"/>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212C4B36-1D51-D8B5-7FB1-596F92C25918}"/>
              </a:ext>
            </a:extLst>
          </p:cNvPr>
          <p:cNvSpPr>
            <a:spLocks noGrp="1" noRot="1" noChangeAspect="1" noChangeArrowheads="1" noTextEdit="1"/>
          </p:cNvSpPr>
          <p:nvPr>
            <p:ph type="sldImg"/>
          </p:nvPr>
        </p:nvSpPr>
        <p:spPr>
          <a:ln/>
        </p:spPr>
      </p:sp>
      <p:sp>
        <p:nvSpPr>
          <p:cNvPr id="8195" name="Notes Placeholder 2">
            <a:extLst>
              <a:ext uri="{FF2B5EF4-FFF2-40B4-BE49-F238E27FC236}">
                <a16:creationId xmlns:a16="http://schemas.microsoft.com/office/drawing/2014/main" id="{F816306B-7263-FCC1-5C53-C206C0BEBF6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8196" name="Slide Number Placeholder 3">
            <a:extLst>
              <a:ext uri="{FF2B5EF4-FFF2-40B4-BE49-F238E27FC236}">
                <a16:creationId xmlns:a16="http://schemas.microsoft.com/office/drawing/2014/main" id="{9335A920-3F59-5F4D-C639-9EC4FC5FE89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F7BB826-1AF2-403A-BAA6-1C6D2D456457}" type="slidenum">
              <a:rPr lang="en-US" altLang="en-US"/>
              <a:pPr>
                <a:spcBef>
                  <a:spcPct val="0"/>
                </a:spcBef>
              </a:pPr>
              <a:t>2</a:t>
            </a:fld>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8151C5AB-E4E4-7A62-93FF-23E7AF15A74A}"/>
              </a:ext>
            </a:extLst>
          </p:cNvPr>
          <p:cNvSpPr>
            <a:spLocks noGrp="1" noRot="1" noChangeAspect="1" noChangeArrowheads="1" noTextEdit="1"/>
          </p:cNvSpPr>
          <p:nvPr>
            <p:ph type="sldImg"/>
          </p:nvPr>
        </p:nvSpPr>
        <p:spPr>
          <a:ln/>
        </p:spPr>
      </p:sp>
      <p:sp>
        <p:nvSpPr>
          <p:cNvPr id="11267" name="Notes Placeholder 2">
            <a:extLst>
              <a:ext uri="{FF2B5EF4-FFF2-40B4-BE49-F238E27FC236}">
                <a16:creationId xmlns:a16="http://schemas.microsoft.com/office/drawing/2014/main" id="{96BC5D45-BA9B-7401-D382-1796AE2E3C2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1268" name="Slide Number Placeholder 3">
            <a:extLst>
              <a:ext uri="{FF2B5EF4-FFF2-40B4-BE49-F238E27FC236}">
                <a16:creationId xmlns:a16="http://schemas.microsoft.com/office/drawing/2014/main" id="{018D5A5D-B145-49EC-DE20-B462D3293C9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1D4755D-F2EA-45DB-B0B9-D6A8021E51CF}" type="slidenum">
              <a:rPr lang="en-GB" altLang="en-US"/>
              <a:pPr>
                <a:spcBef>
                  <a:spcPct val="0"/>
                </a:spcBef>
              </a:pPr>
              <a:t>4</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C0FF2A45-8B6F-E1CE-F13C-7D665D3ABA9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E0E4003-D081-4E8E-BE3E-3C5772BBE0C7}" type="slidenum">
              <a:rPr lang="en-US" altLang="en-US"/>
              <a:pPr>
                <a:spcBef>
                  <a:spcPct val="0"/>
                </a:spcBef>
              </a:pPr>
              <a:t>14</a:t>
            </a:fld>
            <a:endParaRPr lang="en-US" altLang="en-US"/>
          </a:p>
        </p:txBody>
      </p:sp>
      <p:sp>
        <p:nvSpPr>
          <p:cNvPr id="23555" name="Rectangle 2">
            <a:extLst>
              <a:ext uri="{FF2B5EF4-FFF2-40B4-BE49-F238E27FC236}">
                <a16:creationId xmlns:a16="http://schemas.microsoft.com/office/drawing/2014/main" id="{1A55EE60-A602-5779-166C-D24C51253E00}"/>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6176B9D9-C332-AE21-B152-806733000D6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Taking well defined risks and being a lateral and creative thinker would enhance the event manager’s approach to events and their consequent outcome. Staying the same would constitute a risk!</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E8A93656-CA50-D06F-5712-5C9DF648B62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8FBFFA3-4CBA-4E2A-8CD6-B6240F6FBB00}" type="slidenum">
              <a:rPr lang="en-US" altLang="en-US"/>
              <a:pPr>
                <a:spcBef>
                  <a:spcPct val="0"/>
                </a:spcBef>
              </a:pPr>
              <a:t>15</a:t>
            </a:fld>
            <a:endParaRPr lang="en-US" altLang="en-US"/>
          </a:p>
        </p:txBody>
      </p:sp>
      <p:sp>
        <p:nvSpPr>
          <p:cNvPr id="26627" name="Rectangle 2">
            <a:extLst>
              <a:ext uri="{FF2B5EF4-FFF2-40B4-BE49-F238E27FC236}">
                <a16:creationId xmlns:a16="http://schemas.microsoft.com/office/drawing/2014/main" id="{A341077A-B5DC-5FDD-CB6A-C4344DF25516}"/>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1524AF1F-B215-B5BD-0458-E3657E3C2BC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Char char="•"/>
            </a:pPr>
            <a:r>
              <a:rPr lang="en-GB" altLang="en-US">
                <a:latin typeface="Arial" panose="020B0604020202020204" pitchFamily="34" charset="0"/>
              </a:rPr>
              <a:t>Something that might happen in the future that will result in an adverse effect</a:t>
            </a:r>
          </a:p>
          <a:p>
            <a:pPr>
              <a:buFontTx/>
              <a:buChar char="•"/>
            </a:pPr>
            <a:r>
              <a:rPr lang="en-GB" altLang="en-US">
                <a:latin typeface="Arial" panose="020B0604020202020204" pitchFamily="34" charset="0"/>
              </a:rPr>
              <a:t>Risk management is the art of being aware of all the things that could go wrong and having plans and contingencies to prevent this, to remedy the situation as best as possible if things do go wrong.</a:t>
            </a:r>
          </a:p>
          <a:p>
            <a:pPr>
              <a:buFontTx/>
              <a:buChar char="•"/>
            </a:pPr>
            <a:r>
              <a:rPr lang="en-GB" altLang="en-US">
                <a:latin typeface="Arial" panose="020B0604020202020204" pitchFamily="34" charset="0"/>
              </a:rPr>
              <a:t>4 step process – Identifying the risks, specifying their nature, assessing the degree to which the risks could impact upon the event, developing contingency plans designed to avoid or minimise the potential impacts.</a:t>
            </a:r>
          </a:p>
          <a:p>
            <a:pPr>
              <a:buFontTx/>
              <a:buChar char="•"/>
            </a:pPr>
            <a:r>
              <a:rPr lang="en-GB" altLang="en-US">
                <a:latin typeface="Arial" panose="020B0604020202020204" pitchFamily="34" charset="0"/>
              </a:rPr>
              <a:t>Refer to Shone and Parry (2004) definition of events as ‘non-routine occasions set apart from the normal activity of daily life’. Event managers should therefore take risks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4AEFABBA-F19C-FD0F-92BA-25993BC6AF23}"/>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DA715853-769C-12FB-C5E7-E749F51AA88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id="{5DEE2218-C528-6FB2-FEB2-36236E27B4A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C25D396-5C68-4DDC-B888-7134C869886A}" type="slidenum">
              <a:rPr lang="en-GB" altLang="en-US">
                <a:latin typeface="Times New Roman" panose="02020603050405020304" pitchFamily="18" charset="0"/>
              </a:rPr>
              <a:pPr>
                <a:spcBef>
                  <a:spcPct val="0"/>
                </a:spcBef>
              </a:pPr>
              <a:t>17</a:t>
            </a:fld>
            <a:endParaRPr lang="en-GB" altLang="en-US">
              <a:latin typeface="Times New Roman" panose="020206030504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2C9B8D09-D1E9-9F27-01A9-A6ADE32340DF}"/>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22D3D2A1-37E3-5311-DC50-497D5C33A58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6351420E-B6F5-D12C-2738-E5024B2BE0F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4F407E3-2648-4689-8397-52624EF2BFC6}" type="slidenum">
              <a:rPr lang="en-GB" altLang="en-US">
                <a:latin typeface="Times New Roman" panose="02020603050405020304" pitchFamily="18" charset="0"/>
              </a:rPr>
              <a:pPr>
                <a:spcBef>
                  <a:spcPct val="0"/>
                </a:spcBef>
              </a:pPr>
              <a:t>19</a:t>
            </a:fld>
            <a:endParaRPr lang="en-GB" altLang="en-US">
              <a:latin typeface="Times New Roman" panose="020206030504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F49E6500-5C3E-BD70-EB5B-39C25F9C751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B0228ED-4E80-4C27-B3C4-ECAE216DEFA9}" type="slidenum">
              <a:rPr lang="en-US" altLang="en-US"/>
              <a:pPr>
                <a:spcBef>
                  <a:spcPct val="0"/>
                </a:spcBef>
              </a:pPr>
              <a:t>32</a:t>
            </a:fld>
            <a:endParaRPr lang="en-US" altLang="en-US"/>
          </a:p>
        </p:txBody>
      </p:sp>
      <p:sp>
        <p:nvSpPr>
          <p:cNvPr id="40963" name="Rectangle 2">
            <a:extLst>
              <a:ext uri="{FF2B5EF4-FFF2-40B4-BE49-F238E27FC236}">
                <a16:creationId xmlns:a16="http://schemas.microsoft.com/office/drawing/2014/main" id="{8FC01014-7E83-1CB8-71A5-A52C89EDC738}"/>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57AB85AC-8E7D-F69E-46CF-E278A7D6A7F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An Iterative (repetitive) and dynamic process.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7758BB18-F796-F8F2-41BA-B1445895AE2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211CE99-8962-4D46-A698-DDFC059CD2DB}" type="slidenum">
              <a:rPr lang="en-US" altLang="en-US"/>
              <a:pPr>
                <a:spcBef>
                  <a:spcPct val="0"/>
                </a:spcBef>
              </a:pPr>
              <a:t>34</a:t>
            </a:fld>
            <a:endParaRPr lang="en-US" altLang="en-US"/>
          </a:p>
        </p:txBody>
      </p:sp>
      <p:sp>
        <p:nvSpPr>
          <p:cNvPr id="44035" name="Rectangle 2">
            <a:extLst>
              <a:ext uri="{FF2B5EF4-FFF2-40B4-BE49-F238E27FC236}">
                <a16:creationId xmlns:a16="http://schemas.microsoft.com/office/drawing/2014/main" id="{345B65B0-B150-E76B-3E6F-E27EACA7AC0C}"/>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4EE82A89-13E5-9327-7F8B-E44F9099CBE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4 people died at the Sydney Olympics however organisers knew this was likely to happen from past data</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F3ECFB92-C2E0-4736-13D7-4D22E88048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24CA2B3-4D62-492E-AC76-B534F91A621A}" type="slidenum">
              <a:rPr lang="en-US" altLang="en-US"/>
              <a:pPr>
                <a:spcBef>
                  <a:spcPct val="0"/>
                </a:spcBef>
              </a:pPr>
              <a:t>35</a:t>
            </a:fld>
            <a:endParaRPr lang="en-US" altLang="en-US"/>
          </a:p>
        </p:txBody>
      </p:sp>
      <p:sp>
        <p:nvSpPr>
          <p:cNvPr id="46083" name="Rectangle 2">
            <a:extLst>
              <a:ext uri="{FF2B5EF4-FFF2-40B4-BE49-F238E27FC236}">
                <a16:creationId xmlns:a16="http://schemas.microsoft.com/office/drawing/2014/main" id="{FB081A32-0450-15ED-9164-3B0D0EA19C78}"/>
              </a:ext>
            </a:extLst>
          </p:cNvPr>
          <p:cNvSpPr>
            <a:spLocks noGrp="1" noRot="1" noChangeAspect="1" noChangeArrowheads="1" noTextEdit="1"/>
          </p:cNvSpPr>
          <p:nvPr>
            <p:ph type="sldImg"/>
          </p:nvPr>
        </p:nvSpPr>
        <p:spPr>
          <a:ln/>
        </p:spPr>
      </p:sp>
      <p:sp>
        <p:nvSpPr>
          <p:cNvPr id="46084" name="Rectangle 3">
            <a:extLst>
              <a:ext uri="{FF2B5EF4-FFF2-40B4-BE49-F238E27FC236}">
                <a16:creationId xmlns:a16="http://schemas.microsoft.com/office/drawing/2014/main" id="{C70E875A-818B-7516-1039-426CEA502E0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Need to focus on most likely events with highest consequences could be never ending list otherwise</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8BB20A02-648C-D9C3-DE0F-CEF441F52AC2}"/>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2770A277-2F2F-FFF4-73FE-A57EA9DB361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48132" name="Slide Number Placeholder 3">
            <a:extLst>
              <a:ext uri="{FF2B5EF4-FFF2-40B4-BE49-F238E27FC236}">
                <a16:creationId xmlns:a16="http://schemas.microsoft.com/office/drawing/2014/main" id="{8C2B9465-6419-59DD-3A7A-D2C2997EF95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6B8DCB0-CFCB-4420-BF6E-09191ABD786E}" type="slidenum">
              <a:rPr lang="en-GB" altLang="en-US">
                <a:latin typeface="Times New Roman" panose="02020603050405020304" pitchFamily="18" charset="0"/>
              </a:rPr>
              <a:pPr>
                <a:spcBef>
                  <a:spcPct val="0"/>
                </a:spcBef>
              </a:pPr>
              <a:t>37</a:t>
            </a:fld>
            <a:endParaRPr lang="en-GB" altLang="en-US">
              <a:latin typeface="Times New Roman" panose="02020603050405020304"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991836E7-3AA4-3551-F99D-5D93245822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0141C84-D3AB-4D5A-BBD6-369C04350829}" type="slidenum">
              <a:rPr lang="en-US" altLang="en-US"/>
              <a:pPr>
                <a:spcBef>
                  <a:spcPct val="0"/>
                </a:spcBef>
              </a:pPr>
              <a:t>39</a:t>
            </a:fld>
            <a:endParaRPr lang="en-US" altLang="en-US"/>
          </a:p>
        </p:txBody>
      </p:sp>
      <p:sp>
        <p:nvSpPr>
          <p:cNvPr id="51203" name="Rectangle 2">
            <a:extLst>
              <a:ext uri="{FF2B5EF4-FFF2-40B4-BE49-F238E27FC236}">
                <a16:creationId xmlns:a16="http://schemas.microsoft.com/office/drawing/2014/main" id="{26AD5E45-6EF9-3250-716D-9800368B9776}"/>
              </a:ext>
            </a:extLst>
          </p:cNvPr>
          <p:cNvSpPr>
            <a:spLocks noGrp="1" noRot="1" noChangeAspect="1" noChangeArrowheads="1" noTextEdit="1"/>
          </p:cNvSpPr>
          <p:nvPr>
            <p:ph type="sldImg"/>
          </p:nvPr>
        </p:nvSpPr>
        <p:spPr>
          <a:ln/>
        </p:spPr>
      </p:sp>
      <p:sp>
        <p:nvSpPr>
          <p:cNvPr id="51204" name="Rectangle 3">
            <a:extLst>
              <a:ext uri="{FF2B5EF4-FFF2-40B4-BE49-F238E27FC236}">
                <a16:creationId xmlns:a16="http://schemas.microsoft.com/office/drawing/2014/main" id="{05ABCF02-0B0C-269B-05C4-C872518701D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Distribute/transfer – Indemnity/insurance against risks. Spreading risk to make sure you’re not responsible. E.g. pluvious insurance</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19D057C6-3E31-4139-943B-29AAE4FB276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AB2D3FB-0BD6-4D16-9CBB-4B86C08DE7A6}" type="slidenum">
              <a:rPr lang="en-US" altLang="en-US"/>
              <a:pPr>
                <a:spcBef>
                  <a:spcPct val="0"/>
                </a:spcBef>
              </a:pPr>
              <a:t>42</a:t>
            </a:fld>
            <a:endParaRPr lang="en-US" altLang="en-US"/>
          </a:p>
        </p:txBody>
      </p:sp>
      <p:sp>
        <p:nvSpPr>
          <p:cNvPr id="55299" name="Rectangle 2">
            <a:extLst>
              <a:ext uri="{FF2B5EF4-FFF2-40B4-BE49-F238E27FC236}">
                <a16:creationId xmlns:a16="http://schemas.microsoft.com/office/drawing/2014/main" id="{1386210B-CCC7-4AE6-B15C-2ACF8E318153}"/>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CCCA9814-0A6F-E1CF-4806-45CD3B58CC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Managing media – Atlanta Olympics there were 80,000 bus trips, 3 buses got lost. One of those bus trips carried the media so got bad press.</a:t>
            </a: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FA64AC91-AB51-AF63-B237-7AE2B5A2A562}"/>
              </a:ext>
            </a:extLst>
          </p:cNvPr>
          <p:cNvGrpSpPr>
            <a:grpSpLocks/>
          </p:cNvGrpSpPr>
          <p:nvPr/>
        </p:nvGrpSpPr>
        <p:grpSpPr bwMode="auto">
          <a:xfrm>
            <a:off x="0" y="0"/>
            <a:ext cx="8872538" cy="6858000"/>
            <a:chOff x="0" y="0"/>
            <a:chExt cx="5589" cy="4320"/>
          </a:xfrm>
        </p:grpSpPr>
        <p:sp>
          <p:nvSpPr>
            <p:cNvPr id="3" name="Rectangle 3" descr="Stationery">
              <a:extLst>
                <a:ext uri="{FF2B5EF4-FFF2-40B4-BE49-F238E27FC236}">
                  <a16:creationId xmlns:a16="http://schemas.microsoft.com/office/drawing/2014/main" id="{105FD04B-129C-5328-37A0-F25398377003}"/>
                </a:ext>
              </a:extLst>
            </p:cNvPr>
            <p:cNvSpPr>
              <a:spLocks noChangeArrowheads="1"/>
            </p:cNvSpPr>
            <p:nvPr/>
          </p:nvSpPr>
          <p:spPr bwMode="white">
            <a:xfrm>
              <a:off x="336" y="150"/>
              <a:ext cx="5253" cy="4026"/>
            </a:xfrm>
            <a:prstGeom prst="rect">
              <a:avLst/>
            </a:prstGeom>
            <a:blipFill dpi="0" rotWithShape="0">
              <a:blip r:embed="rId2"/>
              <a:srcRect/>
              <a:tile tx="0" ty="0" sx="100000" sy="100000" flip="none" algn="tl"/>
            </a:blipFill>
            <a:ln>
              <a:noFill/>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GB" altLang="en-US"/>
            </a:p>
          </p:txBody>
        </p:sp>
        <p:pic>
          <p:nvPicPr>
            <p:cNvPr id="4" name="Picture 4" descr="minispir">
              <a:extLst>
                <a:ext uri="{FF2B5EF4-FFF2-40B4-BE49-F238E27FC236}">
                  <a16:creationId xmlns:a16="http://schemas.microsoft.com/office/drawing/2014/main" id="{AAA19CF9-EDC7-CD1B-2903-AFC55576A0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7173" name="Rectangle 5"/>
          <p:cNvSpPr>
            <a:spLocks noGrp="1" noChangeArrowheads="1"/>
          </p:cNvSpPr>
          <p:nvPr>
            <p:ph type="ctrTitle"/>
          </p:nvPr>
        </p:nvSpPr>
        <p:spPr>
          <a:xfrm>
            <a:off x="962025" y="1925638"/>
            <a:ext cx="7772400" cy="1143000"/>
          </a:xfrm>
        </p:spPr>
        <p:txBody>
          <a:bodyPr/>
          <a:lstStyle>
            <a:lvl1pPr algn="ctr">
              <a:defRPr/>
            </a:lvl1pPr>
          </a:lstStyle>
          <a:p>
            <a:r>
              <a:rPr lang="en-US"/>
              <a:t>Click to edit Master title style</a:t>
            </a:r>
          </a:p>
        </p:txBody>
      </p:sp>
      <p:sp>
        <p:nvSpPr>
          <p:cNvPr id="7174" name="Rectangle 6"/>
          <p:cNvSpPr>
            <a:spLocks noGrp="1" noChangeArrowheads="1"/>
          </p:cNvSpPr>
          <p:nvPr>
            <p:ph type="subTitle" idx="1"/>
          </p:nvPr>
        </p:nvSpPr>
        <p:spPr>
          <a:xfrm>
            <a:off x="1647825" y="3738563"/>
            <a:ext cx="6400800" cy="1752600"/>
          </a:xfrm>
        </p:spPr>
        <p:txBody>
          <a:bodyPr/>
          <a:lstStyle>
            <a:lvl1pPr marL="0" indent="0" algn="ctr">
              <a:buFont typeface="Monotype Sorts" pitchFamily="2" charset="2"/>
              <a:buNone/>
              <a:defRPr>
                <a:solidFill>
                  <a:schemeClr val="bg2"/>
                </a:solidFill>
              </a:defRPr>
            </a:lvl1pPr>
          </a:lstStyle>
          <a:p>
            <a:r>
              <a:rPr lang="en-US"/>
              <a:t>Click to edit Master subtitle style</a:t>
            </a:r>
          </a:p>
        </p:txBody>
      </p:sp>
      <p:sp>
        <p:nvSpPr>
          <p:cNvPr id="5" name="Rectangle 7">
            <a:extLst>
              <a:ext uri="{FF2B5EF4-FFF2-40B4-BE49-F238E27FC236}">
                <a16:creationId xmlns:a16="http://schemas.microsoft.com/office/drawing/2014/main" id="{91E67729-D005-A26D-5184-33BB1A7F38A9}"/>
              </a:ext>
            </a:extLst>
          </p:cNvPr>
          <p:cNvSpPr>
            <a:spLocks noGrp="1" noChangeArrowheads="1"/>
          </p:cNvSpPr>
          <p:nvPr>
            <p:ph type="dt" sz="half" idx="10"/>
          </p:nvPr>
        </p:nvSpPr>
        <p:spPr>
          <a:xfrm>
            <a:off x="962025" y="6100763"/>
            <a:ext cx="1905000" cy="457200"/>
          </a:xfrm>
        </p:spPr>
        <p:txBody>
          <a:bodyPr/>
          <a:lstStyle>
            <a:lvl1pPr>
              <a:defRPr>
                <a:solidFill>
                  <a:srgbClr val="A08366"/>
                </a:solidFill>
              </a:defRPr>
            </a:lvl1pPr>
          </a:lstStyle>
          <a:p>
            <a:pPr>
              <a:defRPr/>
            </a:pPr>
            <a:endParaRPr lang="en-US" altLang="en-US"/>
          </a:p>
        </p:txBody>
      </p:sp>
      <p:sp>
        <p:nvSpPr>
          <p:cNvPr id="6" name="Rectangle 8">
            <a:extLst>
              <a:ext uri="{FF2B5EF4-FFF2-40B4-BE49-F238E27FC236}">
                <a16:creationId xmlns:a16="http://schemas.microsoft.com/office/drawing/2014/main" id="{6385249E-06EB-8554-E8AA-A03AAB058C16}"/>
              </a:ext>
            </a:extLst>
          </p:cNvPr>
          <p:cNvSpPr>
            <a:spLocks noGrp="1" noChangeArrowheads="1"/>
          </p:cNvSpPr>
          <p:nvPr>
            <p:ph type="ftr" sz="quarter" idx="11"/>
          </p:nvPr>
        </p:nvSpPr>
        <p:spPr>
          <a:xfrm>
            <a:off x="3400425" y="6100763"/>
            <a:ext cx="2895600" cy="457200"/>
          </a:xfrm>
        </p:spPr>
        <p:txBody>
          <a:bodyPr/>
          <a:lstStyle>
            <a:lvl1pPr>
              <a:defRPr>
                <a:solidFill>
                  <a:srgbClr val="A08366"/>
                </a:solidFill>
              </a:defRPr>
            </a:lvl1pPr>
          </a:lstStyle>
          <a:p>
            <a:pPr>
              <a:defRPr/>
            </a:pPr>
            <a:endParaRPr lang="en-US" altLang="en-US"/>
          </a:p>
        </p:txBody>
      </p:sp>
      <p:sp>
        <p:nvSpPr>
          <p:cNvPr id="7" name="Rectangle 9">
            <a:extLst>
              <a:ext uri="{FF2B5EF4-FFF2-40B4-BE49-F238E27FC236}">
                <a16:creationId xmlns:a16="http://schemas.microsoft.com/office/drawing/2014/main" id="{6D03634F-99FE-31E2-4F81-E96683FAAC6D}"/>
              </a:ext>
            </a:extLst>
          </p:cNvPr>
          <p:cNvSpPr>
            <a:spLocks noGrp="1" noChangeArrowheads="1"/>
          </p:cNvSpPr>
          <p:nvPr>
            <p:ph type="sldNum" sz="quarter" idx="12"/>
          </p:nvPr>
        </p:nvSpPr>
        <p:spPr>
          <a:xfrm>
            <a:off x="6829425" y="6100763"/>
            <a:ext cx="1905000" cy="457200"/>
          </a:xfrm>
        </p:spPr>
        <p:txBody>
          <a:bodyPr/>
          <a:lstStyle>
            <a:lvl1pPr>
              <a:defRPr smtClean="0">
                <a:solidFill>
                  <a:srgbClr val="A08366"/>
                </a:solidFill>
              </a:defRPr>
            </a:lvl1pPr>
          </a:lstStyle>
          <a:p>
            <a:pPr>
              <a:defRPr/>
            </a:pPr>
            <a:fld id="{B321721C-6034-4498-88F6-678367439C12}" type="slidenum">
              <a:rPr lang="en-US" altLang="en-US"/>
              <a:pPr>
                <a:defRPr/>
              </a:pPr>
              <a:t>‹#›</a:t>
            </a:fld>
            <a:endParaRPr lang="en-US" altLang="en-US"/>
          </a:p>
        </p:txBody>
      </p:sp>
    </p:spTree>
    <p:extLst>
      <p:ext uri="{BB962C8B-B14F-4D97-AF65-F5344CB8AC3E}">
        <p14:creationId xmlns:p14="http://schemas.microsoft.com/office/powerpoint/2010/main" val="7448333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BEF1BA92-E621-BEF8-D488-5DAFD3280DC2}"/>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9">
            <a:extLst>
              <a:ext uri="{FF2B5EF4-FFF2-40B4-BE49-F238E27FC236}">
                <a16:creationId xmlns:a16="http://schemas.microsoft.com/office/drawing/2014/main" id="{A9B288A6-8663-288B-5D34-1033E1A78527}"/>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C9D3959A-2C4C-51D7-23FB-39B577CE6CD2}"/>
              </a:ext>
            </a:extLst>
          </p:cNvPr>
          <p:cNvSpPr>
            <a:spLocks noGrp="1" noChangeArrowheads="1"/>
          </p:cNvSpPr>
          <p:nvPr>
            <p:ph type="sldNum" sz="quarter" idx="12"/>
          </p:nvPr>
        </p:nvSpPr>
        <p:spPr>
          <a:ln/>
        </p:spPr>
        <p:txBody>
          <a:bodyPr/>
          <a:lstStyle>
            <a:lvl1pPr>
              <a:defRPr/>
            </a:lvl1pPr>
          </a:lstStyle>
          <a:p>
            <a:pPr>
              <a:defRPr/>
            </a:pPr>
            <a:fld id="{C708069B-9D1E-454F-A037-4D824EA8AB58}" type="slidenum">
              <a:rPr lang="en-US" altLang="en-US"/>
              <a:pPr>
                <a:defRPr/>
              </a:pPr>
              <a:t>‹#›</a:t>
            </a:fld>
            <a:endParaRPr lang="en-US" altLang="en-US"/>
          </a:p>
        </p:txBody>
      </p:sp>
    </p:spTree>
    <p:extLst>
      <p:ext uri="{BB962C8B-B14F-4D97-AF65-F5344CB8AC3E}">
        <p14:creationId xmlns:p14="http://schemas.microsoft.com/office/powerpoint/2010/main" val="3892103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8">
            <a:extLst>
              <a:ext uri="{FF2B5EF4-FFF2-40B4-BE49-F238E27FC236}">
                <a16:creationId xmlns:a16="http://schemas.microsoft.com/office/drawing/2014/main" id="{97D29F2D-656A-4C85-E8C6-492ED81FD8B4}"/>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9">
            <a:extLst>
              <a:ext uri="{FF2B5EF4-FFF2-40B4-BE49-F238E27FC236}">
                <a16:creationId xmlns:a16="http://schemas.microsoft.com/office/drawing/2014/main" id="{EC651064-2A6B-40FD-4715-8F5A3214B5C5}"/>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A859061B-60E5-1011-5826-F6CA95D39A0E}"/>
              </a:ext>
            </a:extLst>
          </p:cNvPr>
          <p:cNvSpPr>
            <a:spLocks noGrp="1" noChangeArrowheads="1"/>
          </p:cNvSpPr>
          <p:nvPr>
            <p:ph type="sldNum" sz="quarter" idx="12"/>
          </p:nvPr>
        </p:nvSpPr>
        <p:spPr>
          <a:ln/>
        </p:spPr>
        <p:txBody>
          <a:bodyPr/>
          <a:lstStyle>
            <a:lvl1pPr>
              <a:defRPr/>
            </a:lvl1pPr>
          </a:lstStyle>
          <a:p>
            <a:pPr>
              <a:defRPr/>
            </a:pPr>
            <a:fld id="{D65D1EA2-0827-4AE2-9E84-A84A7DAB0B19}" type="slidenum">
              <a:rPr lang="en-US" altLang="en-US"/>
              <a:pPr>
                <a:defRPr/>
              </a:pPr>
              <a:t>‹#›</a:t>
            </a:fld>
            <a:endParaRPr lang="en-US" altLang="en-US"/>
          </a:p>
        </p:txBody>
      </p:sp>
    </p:spTree>
    <p:extLst>
      <p:ext uri="{BB962C8B-B14F-4D97-AF65-F5344CB8AC3E}">
        <p14:creationId xmlns:p14="http://schemas.microsoft.com/office/powerpoint/2010/main" val="2091485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906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530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DA618C56-E110-D3B9-5C53-683A6DDFB457}"/>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9">
            <a:extLst>
              <a:ext uri="{FF2B5EF4-FFF2-40B4-BE49-F238E27FC236}">
                <a16:creationId xmlns:a16="http://schemas.microsoft.com/office/drawing/2014/main" id="{1C35DE72-383A-0965-5208-ED60FB6F448B}"/>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70D33F2B-59EE-7A6D-76AD-17B40A0AF374}"/>
              </a:ext>
            </a:extLst>
          </p:cNvPr>
          <p:cNvSpPr>
            <a:spLocks noGrp="1" noChangeArrowheads="1"/>
          </p:cNvSpPr>
          <p:nvPr>
            <p:ph type="sldNum" sz="quarter" idx="12"/>
          </p:nvPr>
        </p:nvSpPr>
        <p:spPr>
          <a:ln/>
        </p:spPr>
        <p:txBody>
          <a:bodyPr/>
          <a:lstStyle>
            <a:lvl1pPr>
              <a:defRPr/>
            </a:lvl1pPr>
          </a:lstStyle>
          <a:p>
            <a:pPr>
              <a:defRPr/>
            </a:pPr>
            <a:fld id="{88603ACE-733E-4700-B0FD-F6DA8C029F82}" type="slidenum">
              <a:rPr lang="en-US" altLang="en-US"/>
              <a:pPr>
                <a:defRPr/>
              </a:pPr>
              <a:t>‹#›</a:t>
            </a:fld>
            <a:endParaRPr lang="en-US" altLang="en-US"/>
          </a:p>
        </p:txBody>
      </p:sp>
    </p:spTree>
    <p:extLst>
      <p:ext uri="{BB962C8B-B14F-4D97-AF65-F5344CB8AC3E}">
        <p14:creationId xmlns:p14="http://schemas.microsoft.com/office/powerpoint/2010/main" val="4208020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9D096541-1593-6BB8-0B47-5C6DA5B733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8" name="Rectangle 9">
            <a:extLst>
              <a:ext uri="{FF2B5EF4-FFF2-40B4-BE49-F238E27FC236}">
                <a16:creationId xmlns:a16="http://schemas.microsoft.com/office/drawing/2014/main" id="{4ABE5E59-57C3-66A0-628B-278547BFBFA2}"/>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9" name="Rectangle 10">
            <a:extLst>
              <a:ext uri="{FF2B5EF4-FFF2-40B4-BE49-F238E27FC236}">
                <a16:creationId xmlns:a16="http://schemas.microsoft.com/office/drawing/2014/main" id="{15345C68-E68B-9B99-9706-56C0B91DD0B0}"/>
              </a:ext>
            </a:extLst>
          </p:cNvPr>
          <p:cNvSpPr>
            <a:spLocks noGrp="1" noChangeArrowheads="1"/>
          </p:cNvSpPr>
          <p:nvPr>
            <p:ph type="sldNum" sz="quarter" idx="12"/>
          </p:nvPr>
        </p:nvSpPr>
        <p:spPr>
          <a:ln/>
        </p:spPr>
        <p:txBody>
          <a:bodyPr/>
          <a:lstStyle>
            <a:lvl1pPr>
              <a:defRPr/>
            </a:lvl1pPr>
          </a:lstStyle>
          <a:p>
            <a:pPr>
              <a:defRPr/>
            </a:pPr>
            <a:fld id="{3A70B827-2A48-4222-929B-E3730E0E374B}" type="slidenum">
              <a:rPr lang="en-US" altLang="en-US"/>
              <a:pPr>
                <a:defRPr/>
              </a:pPr>
              <a:t>‹#›</a:t>
            </a:fld>
            <a:endParaRPr lang="en-US" altLang="en-US"/>
          </a:p>
        </p:txBody>
      </p:sp>
    </p:spTree>
    <p:extLst>
      <p:ext uri="{BB962C8B-B14F-4D97-AF65-F5344CB8AC3E}">
        <p14:creationId xmlns:p14="http://schemas.microsoft.com/office/powerpoint/2010/main" val="159379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89ABAAE0-11F2-C9C1-8C4E-370FB15D7798}"/>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4" name="Rectangle 9">
            <a:extLst>
              <a:ext uri="{FF2B5EF4-FFF2-40B4-BE49-F238E27FC236}">
                <a16:creationId xmlns:a16="http://schemas.microsoft.com/office/drawing/2014/main" id="{BD941B2C-6C0A-68EE-9D58-85DA9E29651E}"/>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5" name="Rectangle 10">
            <a:extLst>
              <a:ext uri="{FF2B5EF4-FFF2-40B4-BE49-F238E27FC236}">
                <a16:creationId xmlns:a16="http://schemas.microsoft.com/office/drawing/2014/main" id="{53C42AB1-EB7D-AEF5-58FC-2A2E52DFF72C}"/>
              </a:ext>
            </a:extLst>
          </p:cNvPr>
          <p:cNvSpPr>
            <a:spLocks noGrp="1" noChangeArrowheads="1"/>
          </p:cNvSpPr>
          <p:nvPr>
            <p:ph type="sldNum" sz="quarter" idx="12"/>
          </p:nvPr>
        </p:nvSpPr>
        <p:spPr>
          <a:ln/>
        </p:spPr>
        <p:txBody>
          <a:bodyPr/>
          <a:lstStyle>
            <a:lvl1pPr>
              <a:defRPr/>
            </a:lvl1pPr>
          </a:lstStyle>
          <a:p>
            <a:pPr>
              <a:defRPr/>
            </a:pPr>
            <a:fld id="{ACE57A6B-597A-4142-9482-2380D5469CDA}" type="slidenum">
              <a:rPr lang="en-US" altLang="en-US"/>
              <a:pPr>
                <a:defRPr/>
              </a:pPr>
              <a:t>‹#›</a:t>
            </a:fld>
            <a:endParaRPr lang="en-US" altLang="en-US"/>
          </a:p>
        </p:txBody>
      </p:sp>
    </p:spTree>
    <p:extLst>
      <p:ext uri="{BB962C8B-B14F-4D97-AF65-F5344CB8AC3E}">
        <p14:creationId xmlns:p14="http://schemas.microsoft.com/office/powerpoint/2010/main" val="2523335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AD814EB9-0B4E-49D7-852A-42791B6D8404}"/>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3" name="Rectangle 9">
            <a:extLst>
              <a:ext uri="{FF2B5EF4-FFF2-40B4-BE49-F238E27FC236}">
                <a16:creationId xmlns:a16="http://schemas.microsoft.com/office/drawing/2014/main" id="{EEDD9A47-84C4-2CB3-341B-67BEC935E0CE}"/>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4" name="Rectangle 10">
            <a:extLst>
              <a:ext uri="{FF2B5EF4-FFF2-40B4-BE49-F238E27FC236}">
                <a16:creationId xmlns:a16="http://schemas.microsoft.com/office/drawing/2014/main" id="{BEC190FA-918A-6036-B4BE-5C2625359E0B}"/>
              </a:ext>
            </a:extLst>
          </p:cNvPr>
          <p:cNvSpPr>
            <a:spLocks noGrp="1" noChangeArrowheads="1"/>
          </p:cNvSpPr>
          <p:nvPr>
            <p:ph type="sldNum" sz="quarter" idx="12"/>
          </p:nvPr>
        </p:nvSpPr>
        <p:spPr>
          <a:ln/>
        </p:spPr>
        <p:txBody>
          <a:bodyPr/>
          <a:lstStyle>
            <a:lvl1pPr>
              <a:defRPr/>
            </a:lvl1pPr>
          </a:lstStyle>
          <a:p>
            <a:pPr>
              <a:defRPr/>
            </a:pPr>
            <a:fld id="{7DBF9FBC-AD51-429F-B500-C7E2F6006A9F}" type="slidenum">
              <a:rPr lang="en-US" altLang="en-US"/>
              <a:pPr>
                <a:defRPr/>
              </a:pPr>
              <a:t>‹#›</a:t>
            </a:fld>
            <a:endParaRPr lang="en-US" altLang="en-US"/>
          </a:p>
        </p:txBody>
      </p:sp>
    </p:spTree>
    <p:extLst>
      <p:ext uri="{BB962C8B-B14F-4D97-AF65-F5344CB8AC3E}">
        <p14:creationId xmlns:p14="http://schemas.microsoft.com/office/powerpoint/2010/main" val="2098167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a:extLst>
              <a:ext uri="{FF2B5EF4-FFF2-40B4-BE49-F238E27FC236}">
                <a16:creationId xmlns:a16="http://schemas.microsoft.com/office/drawing/2014/main" id="{C784DB46-6814-EFDE-B23A-B119AD78596C}"/>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9">
            <a:extLst>
              <a:ext uri="{FF2B5EF4-FFF2-40B4-BE49-F238E27FC236}">
                <a16:creationId xmlns:a16="http://schemas.microsoft.com/office/drawing/2014/main" id="{80FB1FDA-813E-C7F3-0C7C-660E8936E7C4}"/>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AC182567-916C-8EF8-BAEB-928DCE300655}"/>
              </a:ext>
            </a:extLst>
          </p:cNvPr>
          <p:cNvSpPr>
            <a:spLocks noGrp="1" noChangeArrowheads="1"/>
          </p:cNvSpPr>
          <p:nvPr>
            <p:ph type="sldNum" sz="quarter" idx="12"/>
          </p:nvPr>
        </p:nvSpPr>
        <p:spPr>
          <a:ln/>
        </p:spPr>
        <p:txBody>
          <a:bodyPr/>
          <a:lstStyle>
            <a:lvl1pPr>
              <a:defRPr/>
            </a:lvl1pPr>
          </a:lstStyle>
          <a:p>
            <a:pPr>
              <a:defRPr/>
            </a:pPr>
            <a:fld id="{35E93868-8BBE-4804-88FA-5A86B8558EC1}" type="slidenum">
              <a:rPr lang="en-US" altLang="en-US"/>
              <a:pPr>
                <a:defRPr/>
              </a:pPr>
              <a:t>‹#›</a:t>
            </a:fld>
            <a:endParaRPr lang="en-US" altLang="en-US"/>
          </a:p>
        </p:txBody>
      </p:sp>
    </p:spTree>
    <p:extLst>
      <p:ext uri="{BB962C8B-B14F-4D97-AF65-F5344CB8AC3E}">
        <p14:creationId xmlns:p14="http://schemas.microsoft.com/office/powerpoint/2010/main" val="2167511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a:extLst>
              <a:ext uri="{FF2B5EF4-FFF2-40B4-BE49-F238E27FC236}">
                <a16:creationId xmlns:a16="http://schemas.microsoft.com/office/drawing/2014/main" id="{D313E448-302E-B71D-0462-AC4F755E20C9}"/>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9">
            <a:extLst>
              <a:ext uri="{FF2B5EF4-FFF2-40B4-BE49-F238E27FC236}">
                <a16:creationId xmlns:a16="http://schemas.microsoft.com/office/drawing/2014/main" id="{A0F12F1E-EC45-C37D-697A-FB196330FBA5}"/>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E5174CA5-B377-BA33-61FF-B91E8362E6A0}"/>
              </a:ext>
            </a:extLst>
          </p:cNvPr>
          <p:cNvSpPr>
            <a:spLocks noGrp="1" noChangeArrowheads="1"/>
          </p:cNvSpPr>
          <p:nvPr>
            <p:ph type="sldNum" sz="quarter" idx="12"/>
          </p:nvPr>
        </p:nvSpPr>
        <p:spPr>
          <a:ln/>
        </p:spPr>
        <p:txBody>
          <a:bodyPr/>
          <a:lstStyle>
            <a:lvl1pPr>
              <a:defRPr/>
            </a:lvl1pPr>
          </a:lstStyle>
          <a:p>
            <a:pPr>
              <a:defRPr/>
            </a:pPr>
            <a:fld id="{615BC5B7-23A7-46E5-8D11-1126F392A3F4}" type="slidenum">
              <a:rPr lang="en-US" altLang="en-US"/>
              <a:pPr>
                <a:defRPr/>
              </a:pPr>
              <a:t>‹#›</a:t>
            </a:fld>
            <a:endParaRPr lang="en-US" altLang="en-US"/>
          </a:p>
        </p:txBody>
      </p:sp>
    </p:spTree>
    <p:extLst>
      <p:ext uri="{BB962C8B-B14F-4D97-AF65-F5344CB8AC3E}">
        <p14:creationId xmlns:p14="http://schemas.microsoft.com/office/powerpoint/2010/main" val="2807432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C2BBA8DE-9FBE-983A-02D2-786BFE7AB263}"/>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9">
            <a:extLst>
              <a:ext uri="{FF2B5EF4-FFF2-40B4-BE49-F238E27FC236}">
                <a16:creationId xmlns:a16="http://schemas.microsoft.com/office/drawing/2014/main" id="{E3439B31-9731-82A5-BBAF-01D04F5B496B}"/>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5A17379C-E1D3-BC04-747E-C689D3BD9F99}"/>
              </a:ext>
            </a:extLst>
          </p:cNvPr>
          <p:cNvSpPr>
            <a:spLocks noGrp="1" noChangeArrowheads="1"/>
          </p:cNvSpPr>
          <p:nvPr>
            <p:ph type="sldNum" sz="quarter" idx="12"/>
          </p:nvPr>
        </p:nvSpPr>
        <p:spPr>
          <a:ln/>
        </p:spPr>
        <p:txBody>
          <a:bodyPr/>
          <a:lstStyle>
            <a:lvl1pPr>
              <a:defRPr/>
            </a:lvl1pPr>
          </a:lstStyle>
          <a:p>
            <a:pPr>
              <a:defRPr/>
            </a:pPr>
            <a:fld id="{C57CE68E-F86C-4A16-91D3-E53FDDE7C974}" type="slidenum">
              <a:rPr lang="en-US" altLang="en-US"/>
              <a:pPr>
                <a:defRPr/>
              </a:pPr>
              <a:t>‹#›</a:t>
            </a:fld>
            <a:endParaRPr lang="en-US" altLang="en-US"/>
          </a:p>
        </p:txBody>
      </p:sp>
    </p:spTree>
    <p:extLst>
      <p:ext uri="{BB962C8B-B14F-4D97-AF65-F5344CB8AC3E}">
        <p14:creationId xmlns:p14="http://schemas.microsoft.com/office/powerpoint/2010/main" val="30285777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90600" y="4572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D1C2447-A431-A896-49E1-087B54379567}"/>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9">
            <a:extLst>
              <a:ext uri="{FF2B5EF4-FFF2-40B4-BE49-F238E27FC236}">
                <a16:creationId xmlns:a16="http://schemas.microsoft.com/office/drawing/2014/main" id="{9AE5E43B-9DE0-B42F-C15F-75DCD9739D04}"/>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DA9B79D8-F070-664F-0D23-9E08F8129161}"/>
              </a:ext>
            </a:extLst>
          </p:cNvPr>
          <p:cNvSpPr>
            <a:spLocks noGrp="1" noChangeArrowheads="1"/>
          </p:cNvSpPr>
          <p:nvPr>
            <p:ph type="sldNum" sz="quarter" idx="12"/>
          </p:nvPr>
        </p:nvSpPr>
        <p:spPr>
          <a:ln/>
        </p:spPr>
        <p:txBody>
          <a:bodyPr/>
          <a:lstStyle>
            <a:lvl1pPr>
              <a:defRPr/>
            </a:lvl1pPr>
          </a:lstStyle>
          <a:p>
            <a:pPr>
              <a:defRPr/>
            </a:pPr>
            <a:fld id="{131BF718-A01E-4D78-8254-5382A18E78D9}" type="slidenum">
              <a:rPr lang="en-US" altLang="en-US"/>
              <a:pPr>
                <a:defRPr/>
              </a:pPr>
              <a:t>‹#›</a:t>
            </a:fld>
            <a:endParaRPr lang="en-US" altLang="en-US"/>
          </a:p>
        </p:txBody>
      </p:sp>
    </p:spTree>
    <p:extLst>
      <p:ext uri="{BB962C8B-B14F-4D97-AF65-F5344CB8AC3E}">
        <p14:creationId xmlns:p14="http://schemas.microsoft.com/office/powerpoint/2010/main" val="6044625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6965432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6832211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5C1AD4F-38DA-496D-B601-9455CFA082D6}" type="slidenum">
              <a:rPr lang="en-US" altLang="en-US" smtClean="0"/>
              <a:pPr>
                <a:defRPr/>
              </a:pPr>
              <a:t>‹#›</a:t>
            </a:fld>
            <a:endParaRPr lang="en-US" altLang="en-US"/>
          </a:p>
        </p:txBody>
      </p:sp>
    </p:spTree>
    <p:extLst>
      <p:ext uri="{BB962C8B-B14F-4D97-AF65-F5344CB8AC3E}">
        <p14:creationId xmlns:p14="http://schemas.microsoft.com/office/powerpoint/2010/main" val="18243325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a:defRPr/>
            </a:pPr>
            <a:endParaRPr lang="en-US" altLang="en-US"/>
          </a:p>
        </p:txBody>
      </p:sp>
      <p:sp>
        <p:nvSpPr>
          <p:cNvPr id="6" name="Footer Placeholder 5"/>
          <p:cNvSpPr>
            <a:spLocks noGrp="1"/>
          </p:cNvSpPr>
          <p:nvPr>
            <p:ph type="ftr" sz="quarter" idx="11"/>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88603ACE-733E-4700-B0FD-F6DA8C029F82}" type="slidenum">
              <a:rPr lang="en-US" altLang="en-US" smtClean="0"/>
              <a:pPr>
                <a:defRPr/>
              </a:pPr>
              <a:t>‹#›</a:t>
            </a:fld>
            <a:endParaRPr lang="en-US" altLang="en-US"/>
          </a:p>
        </p:txBody>
      </p:sp>
    </p:spTree>
    <p:extLst>
      <p:ext uri="{BB962C8B-B14F-4D97-AF65-F5344CB8AC3E}">
        <p14:creationId xmlns:p14="http://schemas.microsoft.com/office/powerpoint/2010/main" val="35446794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a:defRPr/>
            </a:pPr>
            <a:endParaRPr lang="en-US" altLang="en-US"/>
          </a:p>
        </p:txBody>
      </p:sp>
      <p:sp>
        <p:nvSpPr>
          <p:cNvPr id="8" name="Footer Placeholder 7"/>
          <p:cNvSpPr>
            <a:spLocks noGrp="1"/>
          </p:cNvSpPr>
          <p:nvPr>
            <p:ph type="ftr" sz="quarter" idx="11"/>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3A70B827-2A48-4222-929B-E3730E0E374B}" type="slidenum">
              <a:rPr lang="en-US" altLang="en-US" smtClean="0"/>
              <a:pPr>
                <a:defRPr/>
              </a:pPr>
              <a:t>‹#›</a:t>
            </a:fld>
            <a:endParaRPr lang="en-US" altLang="en-US"/>
          </a:p>
        </p:txBody>
      </p:sp>
    </p:spTree>
    <p:extLst>
      <p:ext uri="{BB962C8B-B14F-4D97-AF65-F5344CB8AC3E}">
        <p14:creationId xmlns:p14="http://schemas.microsoft.com/office/powerpoint/2010/main" val="13114457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endParaRPr lang="en-US" altLang="en-US"/>
          </a:p>
        </p:txBody>
      </p:sp>
      <p:sp>
        <p:nvSpPr>
          <p:cNvPr id="4" name="Footer Placeholder 3"/>
          <p:cNvSpPr>
            <a:spLocks noGrp="1"/>
          </p:cNvSpPr>
          <p:nvPr>
            <p:ph type="ftr" sz="quarter" idx="11"/>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ACE57A6B-597A-4142-9482-2380D5469CDA}" type="slidenum">
              <a:rPr lang="en-US" altLang="en-US" smtClean="0"/>
              <a:pPr>
                <a:defRPr/>
              </a:pPr>
              <a:t>‹#›</a:t>
            </a:fld>
            <a:endParaRPr lang="en-US" altLang="en-US"/>
          </a:p>
        </p:txBody>
      </p:sp>
    </p:spTree>
    <p:extLst>
      <p:ext uri="{BB962C8B-B14F-4D97-AF65-F5344CB8AC3E}">
        <p14:creationId xmlns:p14="http://schemas.microsoft.com/office/powerpoint/2010/main" val="22294122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3" name="Footer Placeholder 2"/>
          <p:cNvSpPr>
            <a:spLocks noGrp="1"/>
          </p:cNvSpPr>
          <p:nvPr>
            <p:ph type="ftr" sz="quarter" idx="11"/>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7DBF9FBC-AD51-429F-B500-C7E2F6006A9F}" type="slidenum">
              <a:rPr lang="en-US" altLang="en-US" smtClean="0"/>
              <a:pPr>
                <a:defRPr/>
              </a:pPr>
              <a:t>‹#›</a:t>
            </a:fld>
            <a:endParaRPr lang="en-US" altLang="en-US"/>
          </a:p>
        </p:txBody>
      </p:sp>
    </p:spTree>
    <p:extLst>
      <p:ext uri="{BB962C8B-B14F-4D97-AF65-F5344CB8AC3E}">
        <p14:creationId xmlns:p14="http://schemas.microsoft.com/office/powerpoint/2010/main" val="28901107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6" name="Footer Placeholder 5"/>
          <p:cNvSpPr>
            <a:spLocks noGrp="1"/>
          </p:cNvSpPr>
          <p:nvPr>
            <p:ph type="ftr" sz="quarter" idx="11"/>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35E93868-8BBE-4804-88FA-5A86B8558EC1}" type="slidenum">
              <a:rPr lang="en-US" altLang="en-US" smtClean="0"/>
              <a:pPr>
                <a:defRPr/>
              </a:pPr>
              <a:t>‹#›</a:t>
            </a:fld>
            <a:endParaRPr lang="en-US" altLang="en-US"/>
          </a:p>
        </p:txBody>
      </p:sp>
    </p:spTree>
    <p:extLst>
      <p:ext uri="{BB962C8B-B14F-4D97-AF65-F5344CB8AC3E}">
        <p14:creationId xmlns:p14="http://schemas.microsoft.com/office/powerpoint/2010/main" val="39054651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6" name="Footer Placeholder 5"/>
          <p:cNvSpPr>
            <a:spLocks noGrp="1"/>
          </p:cNvSpPr>
          <p:nvPr>
            <p:ph type="ftr" sz="quarter" idx="11"/>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615BC5B7-23A7-46E5-8D11-1126F392A3F4}" type="slidenum">
              <a:rPr lang="en-US" altLang="en-US" smtClean="0"/>
              <a:pPr>
                <a:defRPr/>
              </a:pPr>
              <a:t>‹#›</a:t>
            </a:fld>
            <a:endParaRPr lang="en-US" altLang="en-US"/>
          </a:p>
        </p:txBody>
      </p:sp>
    </p:spTree>
    <p:extLst>
      <p:ext uri="{BB962C8B-B14F-4D97-AF65-F5344CB8AC3E}">
        <p14:creationId xmlns:p14="http://schemas.microsoft.com/office/powerpoint/2010/main" val="4609783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C57CE68E-F86C-4A16-91D3-E53FDDE7C974}" type="slidenum">
              <a:rPr lang="en-US" altLang="en-US" smtClean="0"/>
              <a:pPr>
                <a:defRPr/>
              </a:pPr>
              <a:t>‹#›</a:t>
            </a:fld>
            <a:endParaRPr lang="en-US" altLang="en-US"/>
          </a:p>
        </p:txBody>
      </p:sp>
    </p:spTree>
    <p:extLst>
      <p:ext uri="{BB962C8B-B14F-4D97-AF65-F5344CB8AC3E}">
        <p14:creationId xmlns:p14="http://schemas.microsoft.com/office/powerpoint/2010/main" val="28602058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31BF718-A01E-4D78-8254-5382A18E78D9}" type="slidenum">
              <a:rPr lang="en-US" altLang="en-US" smtClean="0"/>
              <a:pPr>
                <a:defRPr/>
              </a:pPr>
              <a:t>‹#›</a:t>
            </a:fld>
            <a:endParaRPr lang="en-US" altLang="en-US"/>
          </a:p>
        </p:txBody>
      </p:sp>
    </p:spTree>
    <p:extLst>
      <p:ext uri="{BB962C8B-B14F-4D97-AF65-F5344CB8AC3E}">
        <p14:creationId xmlns:p14="http://schemas.microsoft.com/office/powerpoint/2010/main" val="410932776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pPr>
              <a:defRPr/>
            </a:pPr>
            <a:endParaRPr lang="en-US" alt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pPr>
              <a:defRPr/>
            </a:pPr>
            <a:endParaRPr lang="en-US" alt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pPr>
              <a:defRPr/>
            </a:pPr>
            <a:fld id="{B321721C-6034-4498-88F6-678367439C12}" type="slidenum">
              <a:rPr lang="en-US" altLang="en-US" smtClean="0"/>
              <a:pPr>
                <a:defRPr/>
              </a:pPr>
              <a:t>‹#›</a:t>
            </a:fld>
            <a:endParaRPr lang="en-US" altLang="en-US"/>
          </a:p>
        </p:txBody>
      </p:sp>
    </p:spTree>
    <p:extLst>
      <p:ext uri="{BB962C8B-B14F-4D97-AF65-F5344CB8AC3E}">
        <p14:creationId xmlns:p14="http://schemas.microsoft.com/office/powerpoint/2010/main" val="28312808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pPr>
              <a:defRPr/>
            </a:pPr>
            <a:endParaRPr lang="en-US" alt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pPr>
              <a:defRPr/>
            </a:pPr>
            <a:endParaRPr lang="en-US" alt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pPr>
              <a:defRPr/>
            </a:pPr>
            <a:fld id="{C708069B-9D1E-454F-A037-4D824EA8AB58}" type="slidenum">
              <a:rPr lang="en-US" altLang="en-US" smtClean="0"/>
              <a:pPr>
                <a:defRPr/>
              </a:pPr>
              <a:t>‹#›</a:t>
            </a:fld>
            <a:endParaRPr lang="en-US" altLang="en-US"/>
          </a:p>
        </p:txBody>
      </p:sp>
    </p:spTree>
    <p:extLst>
      <p:ext uri="{BB962C8B-B14F-4D97-AF65-F5344CB8AC3E}">
        <p14:creationId xmlns:p14="http://schemas.microsoft.com/office/powerpoint/2010/main" val="379850882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37818617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6207741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3063621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27587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6135335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24546105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74796643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2646000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3.pn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7.xml"/><Relationship Id="rId7"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32.xml"/><Relationship Id="rId1" Type="http://schemas.openxmlformats.org/officeDocument/2006/relationships/slideLayout" Target="../slideLayouts/slideLayout31.xml"/><Relationship Id="rId4"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solidFill>
          <a:srgbClr val="8C735A"/>
        </a:solidFill>
        <a:effectLst/>
      </p:bgPr>
    </p:bg>
    <p:spTree>
      <p:nvGrpSpPr>
        <p:cNvPr id="1" name=""/>
        <p:cNvGrpSpPr/>
        <p:nvPr/>
      </p:nvGrpSpPr>
      <p:grpSpPr>
        <a:xfrm>
          <a:off x="0" y="0"/>
          <a:ext cx="0" cy="0"/>
          <a:chOff x="0" y="0"/>
          <a:chExt cx="0" cy="0"/>
        </a:xfrm>
      </p:grpSpPr>
      <p:grpSp>
        <p:nvGrpSpPr>
          <p:cNvPr id="1026" name="Group 2">
            <a:extLst>
              <a:ext uri="{FF2B5EF4-FFF2-40B4-BE49-F238E27FC236}">
                <a16:creationId xmlns:a16="http://schemas.microsoft.com/office/drawing/2014/main" id="{6A9232B7-56B6-AB3D-2B54-5E00E7C5D28D}"/>
              </a:ext>
            </a:extLst>
          </p:cNvPr>
          <p:cNvGrpSpPr>
            <a:grpSpLocks/>
          </p:cNvGrpSpPr>
          <p:nvPr/>
        </p:nvGrpSpPr>
        <p:grpSpPr bwMode="auto">
          <a:xfrm>
            <a:off x="0" y="0"/>
            <a:ext cx="8872538" cy="6858000"/>
            <a:chOff x="0" y="0"/>
            <a:chExt cx="5589" cy="4320"/>
          </a:xfrm>
        </p:grpSpPr>
        <p:sp>
          <p:nvSpPr>
            <p:cNvPr id="1032" name="Rectangle 3">
              <a:extLst>
                <a:ext uri="{FF2B5EF4-FFF2-40B4-BE49-F238E27FC236}">
                  <a16:creationId xmlns:a16="http://schemas.microsoft.com/office/drawing/2014/main" id="{2C00BBF2-D43F-47A9-7CC3-487A877C44AF}"/>
                </a:ext>
              </a:extLst>
            </p:cNvPr>
            <p:cNvSpPr>
              <a:spLocks noChangeArrowheads="1"/>
            </p:cNvSpPr>
            <p:nvPr/>
          </p:nvSpPr>
          <p:spPr bwMode="ltGray">
            <a:xfrm>
              <a:off x="336" y="150"/>
              <a:ext cx="5253" cy="4026"/>
            </a:xfrm>
            <a:prstGeom prst="rect">
              <a:avLst/>
            </a:prstGeom>
            <a:solidFill>
              <a:schemeClr val="bg1"/>
            </a:solidFill>
            <a:ln>
              <a:noFill/>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GB" altLang="en-US"/>
            </a:p>
          </p:txBody>
        </p:sp>
        <p:pic>
          <p:nvPicPr>
            <p:cNvPr id="1033" name="Picture 4" descr="minispir">
              <a:extLst>
                <a:ext uri="{FF2B5EF4-FFF2-40B4-BE49-F238E27FC236}">
                  <a16:creationId xmlns:a16="http://schemas.microsoft.com/office/drawing/2014/main" id="{B9EC4282-0209-73D9-CEDC-6189748F51DD}"/>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 name="Line 5">
              <a:extLst>
                <a:ext uri="{FF2B5EF4-FFF2-40B4-BE49-F238E27FC236}">
                  <a16:creationId xmlns:a16="http://schemas.microsoft.com/office/drawing/2014/main" id="{72C3635F-54E9-6EC4-F668-8206B4C7F5E8}"/>
                </a:ext>
              </a:extLst>
            </p:cNvPr>
            <p:cNvSpPr>
              <a:spLocks noChangeShapeType="1"/>
            </p:cNvSpPr>
            <p:nvPr/>
          </p:nvSpPr>
          <p:spPr bwMode="ltGray">
            <a:xfrm>
              <a:off x="640" y="1008"/>
              <a:ext cx="4880" cy="0"/>
            </a:xfrm>
            <a:prstGeom prst="line">
              <a:avLst/>
            </a:prstGeom>
            <a:noFill/>
            <a:ln w="3175">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1027" name="Rectangle 6">
            <a:extLst>
              <a:ext uri="{FF2B5EF4-FFF2-40B4-BE49-F238E27FC236}">
                <a16:creationId xmlns:a16="http://schemas.microsoft.com/office/drawing/2014/main" id="{13890F65-E0EC-8021-5047-706F9B0D9BA0}"/>
              </a:ext>
            </a:extLst>
          </p:cNvPr>
          <p:cNvSpPr>
            <a:spLocks noGrp="1" noChangeArrowheads="1"/>
          </p:cNvSpPr>
          <p:nvPr>
            <p:ph type="title"/>
          </p:nvPr>
        </p:nvSpPr>
        <p:spPr bwMode="auto">
          <a:xfrm>
            <a:off x="990600" y="4572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7">
            <a:extLst>
              <a:ext uri="{FF2B5EF4-FFF2-40B4-BE49-F238E27FC236}">
                <a16:creationId xmlns:a16="http://schemas.microsoft.com/office/drawing/2014/main" id="{A7F761A9-F736-6EAB-962D-AAD67E24BC7A}"/>
              </a:ext>
            </a:extLst>
          </p:cNvPr>
          <p:cNvSpPr>
            <a:spLocks noGrp="1" noChangeArrowheads="1"/>
          </p:cNvSpPr>
          <p:nvPr>
            <p:ph type="body" idx="1"/>
          </p:nvPr>
        </p:nvSpPr>
        <p:spPr bwMode="auto">
          <a:xfrm>
            <a:off x="990600" y="18288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6152" name="Rectangle 8">
            <a:extLst>
              <a:ext uri="{FF2B5EF4-FFF2-40B4-BE49-F238E27FC236}">
                <a16:creationId xmlns:a16="http://schemas.microsoft.com/office/drawing/2014/main" id="{25EB1DF4-F873-F2EB-0AB5-B79281C8CEFF}"/>
              </a:ext>
            </a:extLst>
          </p:cNvPr>
          <p:cNvSpPr>
            <a:spLocks noGrp="1" noChangeArrowheads="1"/>
          </p:cNvSpPr>
          <p:nvPr>
            <p:ph type="dt" sz="half" idx="2"/>
          </p:nvPr>
        </p:nvSpPr>
        <p:spPr bwMode="auto">
          <a:xfrm>
            <a:off x="9906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spcBef>
                <a:spcPct val="50000"/>
              </a:spcBef>
              <a:defRPr sz="1400">
                <a:solidFill>
                  <a:schemeClr val="bg2"/>
                </a:solidFill>
                <a:latin typeface="Times New Roman" pitchFamily="18" charset="0"/>
              </a:defRPr>
            </a:lvl1pPr>
          </a:lstStyle>
          <a:p>
            <a:pPr>
              <a:defRPr/>
            </a:pPr>
            <a:endParaRPr lang="en-US" altLang="en-US"/>
          </a:p>
        </p:txBody>
      </p:sp>
      <p:sp>
        <p:nvSpPr>
          <p:cNvPr id="6153" name="Rectangle 9">
            <a:extLst>
              <a:ext uri="{FF2B5EF4-FFF2-40B4-BE49-F238E27FC236}">
                <a16:creationId xmlns:a16="http://schemas.microsoft.com/office/drawing/2014/main" id="{FB0F937E-9A76-710E-107E-5EA63B7557B6}"/>
              </a:ext>
            </a:extLst>
          </p:cNvPr>
          <p:cNvSpPr>
            <a:spLocks noGrp="1" noChangeArrowheads="1"/>
          </p:cNvSpPr>
          <p:nvPr>
            <p:ph type="ftr" sz="quarter" idx="3"/>
          </p:nvPr>
        </p:nvSpPr>
        <p:spPr bwMode="auto">
          <a:xfrm>
            <a:off x="3429000" y="60960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spcBef>
                <a:spcPct val="50000"/>
              </a:spcBef>
              <a:defRPr sz="1400">
                <a:solidFill>
                  <a:schemeClr val="bg2"/>
                </a:solidFill>
                <a:latin typeface="Times New Roman" pitchFamily="18" charset="0"/>
              </a:defRPr>
            </a:lvl1pPr>
          </a:lstStyle>
          <a:p>
            <a:pPr>
              <a:defRPr/>
            </a:pPr>
            <a:endParaRPr lang="en-US" altLang="en-US"/>
          </a:p>
        </p:txBody>
      </p:sp>
      <p:sp>
        <p:nvSpPr>
          <p:cNvPr id="6154" name="Rectangle 10">
            <a:extLst>
              <a:ext uri="{FF2B5EF4-FFF2-40B4-BE49-F238E27FC236}">
                <a16:creationId xmlns:a16="http://schemas.microsoft.com/office/drawing/2014/main" id="{47BF2708-15B1-4AC9-B5DD-BC2DD6E5B250}"/>
              </a:ext>
            </a:extLst>
          </p:cNvPr>
          <p:cNvSpPr>
            <a:spLocks noGrp="1" noChangeArrowheads="1"/>
          </p:cNvSpPr>
          <p:nvPr>
            <p:ph type="sldNum" sz="quarter" idx="4"/>
          </p:nvPr>
        </p:nvSpPr>
        <p:spPr bwMode="auto">
          <a:xfrm>
            <a:off x="68580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spcBef>
                <a:spcPct val="50000"/>
              </a:spcBef>
              <a:defRPr sz="1400" smtClean="0">
                <a:solidFill>
                  <a:schemeClr val="bg2"/>
                </a:solidFill>
                <a:latin typeface="Times New Roman" panose="02020603050405020304" pitchFamily="18" charset="0"/>
              </a:defRPr>
            </a:lvl1pPr>
          </a:lstStyle>
          <a:p>
            <a:pPr>
              <a:defRPr/>
            </a:pPr>
            <a:fld id="{85C1AD4F-38DA-496D-B601-9455CFA082D6}"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984" r:id="rId1"/>
    <p:sldLayoutId id="2147483974" r:id="rId2"/>
    <p:sldLayoutId id="2147483975" r:id="rId3"/>
    <p:sldLayoutId id="2147483976" r:id="rId4"/>
    <p:sldLayoutId id="2147483977" r:id="rId5"/>
    <p:sldLayoutId id="2147483978" r:id="rId6"/>
    <p:sldLayoutId id="2147483979" r:id="rId7"/>
    <p:sldLayoutId id="2147483980" r:id="rId8"/>
    <p:sldLayoutId id="2147483981" r:id="rId9"/>
    <p:sldLayoutId id="2147483982" r:id="rId10"/>
    <p:sldLayoutId id="2147483983" r:id="rId11"/>
  </p:sldLayoutIdLst>
  <p:txStyles>
    <p:titleStyle>
      <a:lvl1pPr algn="l" rtl="0" eaLnBrk="0" fontAlgn="base" hangingPunct="0">
        <a:spcBef>
          <a:spcPct val="0"/>
        </a:spcBef>
        <a:spcAft>
          <a:spcPct val="0"/>
        </a:spcAft>
        <a:defRPr kumimoji="1" sz="4400" b="1">
          <a:solidFill>
            <a:srgbClr val="663300"/>
          </a:solidFill>
          <a:latin typeface="+mj-lt"/>
          <a:ea typeface="+mj-ea"/>
          <a:cs typeface="+mj-cs"/>
        </a:defRPr>
      </a:lvl1pPr>
      <a:lvl2pPr algn="l" rtl="0" eaLnBrk="0" fontAlgn="base" hangingPunct="0">
        <a:spcBef>
          <a:spcPct val="0"/>
        </a:spcBef>
        <a:spcAft>
          <a:spcPct val="0"/>
        </a:spcAft>
        <a:defRPr kumimoji="1" sz="4400" b="1">
          <a:solidFill>
            <a:srgbClr val="663300"/>
          </a:solidFill>
          <a:latin typeface="Times New Roman" pitchFamily="18" charset="0"/>
        </a:defRPr>
      </a:lvl2pPr>
      <a:lvl3pPr algn="l" rtl="0" eaLnBrk="0" fontAlgn="base" hangingPunct="0">
        <a:spcBef>
          <a:spcPct val="0"/>
        </a:spcBef>
        <a:spcAft>
          <a:spcPct val="0"/>
        </a:spcAft>
        <a:defRPr kumimoji="1" sz="4400" b="1">
          <a:solidFill>
            <a:srgbClr val="663300"/>
          </a:solidFill>
          <a:latin typeface="Times New Roman" pitchFamily="18" charset="0"/>
        </a:defRPr>
      </a:lvl3pPr>
      <a:lvl4pPr algn="l" rtl="0" eaLnBrk="0" fontAlgn="base" hangingPunct="0">
        <a:spcBef>
          <a:spcPct val="0"/>
        </a:spcBef>
        <a:spcAft>
          <a:spcPct val="0"/>
        </a:spcAft>
        <a:defRPr kumimoji="1" sz="4400" b="1">
          <a:solidFill>
            <a:srgbClr val="663300"/>
          </a:solidFill>
          <a:latin typeface="Times New Roman" pitchFamily="18" charset="0"/>
        </a:defRPr>
      </a:lvl4pPr>
      <a:lvl5pPr algn="l" rtl="0" eaLnBrk="0" fontAlgn="base" hangingPunct="0">
        <a:spcBef>
          <a:spcPct val="0"/>
        </a:spcBef>
        <a:spcAft>
          <a:spcPct val="0"/>
        </a:spcAft>
        <a:defRPr kumimoji="1" sz="4400" b="1">
          <a:solidFill>
            <a:srgbClr val="663300"/>
          </a:solidFill>
          <a:latin typeface="Times New Roman" pitchFamily="18" charset="0"/>
        </a:defRPr>
      </a:lvl5pPr>
      <a:lvl6pPr marL="457200" algn="l" rtl="0" fontAlgn="base">
        <a:spcBef>
          <a:spcPct val="0"/>
        </a:spcBef>
        <a:spcAft>
          <a:spcPct val="0"/>
        </a:spcAft>
        <a:defRPr kumimoji="1" sz="4400">
          <a:solidFill>
            <a:schemeClr val="tx2"/>
          </a:solidFill>
          <a:latin typeface="Times New Roman" pitchFamily="18" charset="0"/>
        </a:defRPr>
      </a:lvl6pPr>
      <a:lvl7pPr marL="914400" algn="l" rtl="0" fontAlgn="base">
        <a:spcBef>
          <a:spcPct val="0"/>
        </a:spcBef>
        <a:spcAft>
          <a:spcPct val="0"/>
        </a:spcAft>
        <a:defRPr kumimoji="1" sz="4400">
          <a:solidFill>
            <a:schemeClr val="tx2"/>
          </a:solidFill>
          <a:latin typeface="Times New Roman" pitchFamily="18" charset="0"/>
        </a:defRPr>
      </a:lvl7pPr>
      <a:lvl8pPr marL="1371600" algn="l" rtl="0" fontAlgn="base">
        <a:spcBef>
          <a:spcPct val="0"/>
        </a:spcBef>
        <a:spcAft>
          <a:spcPct val="0"/>
        </a:spcAft>
        <a:defRPr kumimoji="1" sz="4400">
          <a:solidFill>
            <a:schemeClr val="tx2"/>
          </a:solidFill>
          <a:latin typeface="Times New Roman" pitchFamily="18" charset="0"/>
        </a:defRPr>
      </a:lvl8pPr>
      <a:lvl9pPr marL="1828800" algn="l" rtl="0" fontAlgn="base">
        <a:spcBef>
          <a:spcPct val="0"/>
        </a:spcBef>
        <a:spcAft>
          <a:spcPct val="0"/>
        </a:spcAft>
        <a:defRPr kumimoji="1"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lr>
          <a:schemeClr val="accent1"/>
        </a:buClr>
        <a:buSzPct val="90000"/>
        <a:buFont typeface="Monotype Sorts" pitchFamily="2" charset="2"/>
        <a:buChar char="4"/>
        <a:defRPr kumimoji="1" sz="32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Char char="–"/>
        <a:defRPr kumimoji="1" sz="2800" b="1">
          <a:solidFill>
            <a:schemeClr val="tx1"/>
          </a:solidFill>
          <a:latin typeface="+mn-lt"/>
        </a:defRPr>
      </a:lvl2pPr>
      <a:lvl3pPr marL="1143000" indent="-228600" algn="l" rtl="0" eaLnBrk="0" fontAlgn="base" hangingPunct="0">
        <a:spcBef>
          <a:spcPct val="20000"/>
        </a:spcBef>
        <a:spcAft>
          <a:spcPct val="0"/>
        </a:spcAft>
        <a:buClr>
          <a:schemeClr val="accent1"/>
        </a:buClr>
        <a:buChar char="•"/>
        <a:defRPr kumimoji="1" sz="2400" b="1">
          <a:solidFill>
            <a:schemeClr val="tx1"/>
          </a:solidFill>
          <a:latin typeface="+mn-lt"/>
        </a:defRPr>
      </a:lvl3pPr>
      <a:lvl4pPr marL="1600200" indent="-228600" algn="l" rtl="0" eaLnBrk="0" fontAlgn="base" hangingPunct="0">
        <a:spcBef>
          <a:spcPct val="20000"/>
        </a:spcBef>
        <a:spcAft>
          <a:spcPct val="0"/>
        </a:spcAft>
        <a:buClr>
          <a:schemeClr val="accent1"/>
        </a:buClr>
        <a:buChar char="–"/>
        <a:defRPr kumimoji="1" sz="2000" b="1">
          <a:solidFill>
            <a:schemeClr val="tx1"/>
          </a:solidFill>
          <a:latin typeface="+mn-lt"/>
        </a:defRPr>
      </a:lvl4pPr>
      <a:lvl5pPr marL="2057400" indent="-228600" algn="l" rtl="0" eaLnBrk="0" fontAlgn="base" hangingPunct="0">
        <a:spcBef>
          <a:spcPct val="20000"/>
        </a:spcBef>
        <a:spcAft>
          <a:spcPct val="0"/>
        </a:spcAft>
        <a:buClr>
          <a:schemeClr val="accent1"/>
        </a:buClr>
        <a:buChar char="»"/>
        <a:defRPr kumimoji="1" sz="2000" b="1">
          <a:solidFill>
            <a:schemeClr val="tx1"/>
          </a:solidFill>
          <a:latin typeface="+mn-lt"/>
        </a:defRPr>
      </a:lvl5pPr>
      <a:lvl6pPr marL="2514600" indent="-228600" algn="l" rtl="0" fontAlgn="base">
        <a:spcBef>
          <a:spcPct val="20000"/>
        </a:spcBef>
        <a:spcAft>
          <a:spcPct val="0"/>
        </a:spcAft>
        <a:buClr>
          <a:schemeClr val="accent1"/>
        </a:buClr>
        <a:buChar char="»"/>
        <a:defRPr kumimoji="1" sz="2000">
          <a:solidFill>
            <a:schemeClr val="tx1"/>
          </a:solidFill>
          <a:latin typeface="+mn-lt"/>
        </a:defRPr>
      </a:lvl6pPr>
      <a:lvl7pPr marL="2971800" indent="-228600" algn="l" rtl="0" fontAlgn="base">
        <a:spcBef>
          <a:spcPct val="20000"/>
        </a:spcBef>
        <a:spcAft>
          <a:spcPct val="0"/>
        </a:spcAft>
        <a:buClr>
          <a:schemeClr val="accent1"/>
        </a:buClr>
        <a:buChar char="»"/>
        <a:defRPr kumimoji="1" sz="2000">
          <a:solidFill>
            <a:schemeClr val="tx1"/>
          </a:solidFill>
          <a:latin typeface="+mn-lt"/>
        </a:defRPr>
      </a:lvl7pPr>
      <a:lvl8pPr marL="3429000" indent="-228600" algn="l" rtl="0" fontAlgn="base">
        <a:spcBef>
          <a:spcPct val="20000"/>
        </a:spcBef>
        <a:spcAft>
          <a:spcPct val="0"/>
        </a:spcAft>
        <a:buClr>
          <a:schemeClr val="accent1"/>
        </a:buClr>
        <a:buChar char="»"/>
        <a:defRPr kumimoji="1" sz="2000">
          <a:solidFill>
            <a:schemeClr val="tx1"/>
          </a:solidFill>
          <a:latin typeface="+mn-lt"/>
        </a:defRPr>
      </a:lvl8pPr>
      <a:lvl9pPr marL="3886200" indent="-228600" algn="l" rtl="0" fontAlgn="base">
        <a:spcBef>
          <a:spcPct val="20000"/>
        </a:spcBef>
        <a:spcAft>
          <a:spcPct val="0"/>
        </a:spcAft>
        <a:buClr>
          <a:schemeClr val="accent1"/>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US" alt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5C1AD4F-38DA-496D-B601-9455CFA082D6}" type="slidenum">
              <a:rPr lang="en-US" altLang="en-US" smtClean="0"/>
              <a:pPr>
                <a:defRPr/>
              </a:pPr>
              <a:t>‹#›</a:t>
            </a:fld>
            <a:endParaRPr lang="en-US" altLang="en-US"/>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89256289"/>
      </p:ext>
    </p:extLst>
  </p:cSld>
  <p:clrMap bg1="lt1" tx1="dk1" bg2="lt2" tx2="dk2" accent1="accent1" accent2="accent2" accent3="accent3" accent4="accent4" accent5="accent5" accent6="accent6" hlink="hlink" folHlink="folHlink"/>
  <p:sldLayoutIdLst>
    <p:sldLayoutId id="2147484012" r:id="rId1"/>
    <p:sldLayoutId id="2147484013" r:id="rId2"/>
    <p:sldLayoutId id="2147484014" r:id="rId3"/>
    <p:sldLayoutId id="2147484015" r:id="rId4"/>
    <p:sldLayoutId id="2147484016" r:id="rId5"/>
    <p:sldLayoutId id="2147484017" r:id="rId6"/>
    <p:sldLayoutId id="2147484018" r:id="rId7"/>
    <p:sldLayoutId id="2147484019" r:id="rId8"/>
    <p:sldLayoutId id="2147484020" r:id="rId9"/>
    <p:sldLayoutId id="2147484021" r:id="rId10"/>
    <p:sldLayoutId id="2147484022" r:id="rId11"/>
    <p:sldLayoutId id="2147484023" r:id="rId12"/>
    <p:sldLayoutId id="2147484024"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11/14/2024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636393790"/>
      </p:ext>
    </p:extLst>
  </p:cSld>
  <p:clrMap bg1="lt1" tx1="dk1" bg2="lt2" tx2="dk2" accent1="accent1" accent2="accent2" accent3="accent3" accent4="accent4" accent5="accent5" accent6="accent6" hlink="hlink" folHlink="folHlink"/>
  <p:sldLayoutIdLst>
    <p:sldLayoutId id="2147484026" r:id="rId1"/>
    <p:sldLayoutId id="2147484027" r:id="rId2"/>
    <p:sldLayoutId id="2147484028" r:id="rId3"/>
    <p:sldLayoutId id="2147484029" r:id="rId4"/>
    <p:sldLayoutId id="2147484030" r:id="rId5"/>
    <p:sldLayoutId id="214748403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350621529"/>
      </p:ext>
    </p:extLst>
  </p:cSld>
  <p:clrMap bg1="lt1" tx1="dk1" bg2="lt2" tx2="dk2" accent1="accent1" accent2="accent2" accent3="accent3" accent4="accent4" accent5="accent5" accent6="accent6" hlink="hlink" folHlink="folHlink"/>
  <p:sldLayoutIdLst>
    <p:sldLayoutId id="2147484033" r:id="rId1"/>
    <p:sldLayoutId id="214748403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5.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6.xml"/><Relationship Id="rId1" Type="http://schemas.openxmlformats.org/officeDocument/2006/relationships/video" Target="https://www.youtube.com/embed/GIdTBwxDseI?feature=oembed"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news.bbc.co.uk/1/hi/world/americas/4663646.stm" TargetMode="External"/><Relationship Id="rId2" Type="http://schemas.openxmlformats.org/officeDocument/2006/relationships/image" Target="../media/image10.jpeg"/><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6.xml"/><Relationship Id="rId1" Type="http://schemas.openxmlformats.org/officeDocument/2006/relationships/video" Target="https://www.youtube.com/embed/6y3cjzuCGZo?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www.bbc.co.uk/news/uk-england-south-yorkshire-26910318" TargetMode="External"/><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2" Type="http://schemas.openxmlformats.org/officeDocument/2006/relationships/hyperlink" Target="http://www.bbc.co.uk/news/world-middle-east-16845841" TargetMode="External"/><Relationship Id="rId1" Type="http://schemas.openxmlformats.org/officeDocument/2006/relationships/slideLayout" Target="../slideLayouts/slideLayout2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6.xml"/></Relationships>
</file>

<file path=ppt/slides/_rels/slide3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6.xml"/><Relationship Id="rId1" Type="http://schemas.openxmlformats.org/officeDocument/2006/relationships/video" Target="https://www.youtube.com/embed/nH7U1ol8quo?feature=oembed"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6.xml"/></Relationships>
</file>

<file path=ppt/slides/_rels/slide43.xml.rels><?xml version="1.0" encoding="UTF-8" standalone="yes"?>
<Relationships xmlns="http://schemas.openxmlformats.org/package/2006/relationships"><Relationship Id="rId3" Type="http://schemas.openxmlformats.org/officeDocument/2006/relationships/hyperlink" Target="https://pix4free.org/photo/4600/jurisdiction.html" TargetMode="External"/><Relationship Id="rId2" Type="http://schemas.openxmlformats.org/officeDocument/2006/relationships/image" Target="../media/image16.jpeg"/><Relationship Id="rId1" Type="http://schemas.openxmlformats.org/officeDocument/2006/relationships/slideLayout" Target="../slideLayouts/slideLayout26.xml"/><Relationship Id="rId4" Type="http://schemas.openxmlformats.org/officeDocument/2006/relationships/hyperlink" Target="https://creativecommons.org/licenses/by-sa/3.0/" TargetMode="Externa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46.xml.rels><?xml version="1.0" encoding="UTF-8" standalone="yes"?>
<Relationships xmlns="http://schemas.openxmlformats.org/package/2006/relationships"><Relationship Id="rId2" Type="http://schemas.openxmlformats.org/officeDocument/2006/relationships/hyperlink" Target="http://www.eventscotland.org/assets/181" TargetMode="External"/><Relationship Id="rId1" Type="http://schemas.openxmlformats.org/officeDocument/2006/relationships/slideLayout" Target="../slideLayouts/slideLayout26.xml"/></Relationships>
</file>

<file path=ppt/slides/_rels/slide47.xml.rels><?xml version="1.0" encoding="UTF-8" standalone="yes"?>
<Relationships xmlns="http://schemas.openxmlformats.org/package/2006/relationships"><Relationship Id="rId3" Type="http://schemas.openxmlformats.org/officeDocument/2006/relationships/hyperlink" Target="http://www.eventscotland.org/development/our-key-publications/event-management-a-practical-guide/" TargetMode="External"/><Relationship Id="rId2" Type="http://schemas.openxmlformats.org/officeDocument/2006/relationships/hyperlink" Target="http://www.hse.gov.uk/event-safety/incidents-and-emergencies.htm" TargetMode="External"/><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5">
            <a:extLst>
              <a:ext uri="{FF2B5EF4-FFF2-40B4-BE49-F238E27FC236}">
                <a16:creationId xmlns:a16="http://schemas.microsoft.com/office/drawing/2014/main" id="{57B09D35-0A44-D989-75CC-1C11E3FC2D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242888"/>
            <a:ext cx="5003800" cy="3333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6">
            <a:extLst>
              <a:ext uri="{FF2B5EF4-FFF2-40B4-BE49-F238E27FC236}">
                <a16:creationId xmlns:a16="http://schemas.microsoft.com/office/drawing/2014/main" id="{3DEC7310-3367-8D7D-ACFD-3FC833B6E4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86366" y="3403053"/>
            <a:ext cx="3671930" cy="24475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124" name="Rectangle 2">
            <a:extLst>
              <a:ext uri="{FF2B5EF4-FFF2-40B4-BE49-F238E27FC236}">
                <a16:creationId xmlns:a16="http://schemas.microsoft.com/office/drawing/2014/main" id="{9A77A8D0-FD88-8D4F-BE90-7EADD4A00CBD}"/>
              </a:ext>
            </a:extLst>
          </p:cNvPr>
          <p:cNvSpPr>
            <a:spLocks noGrp="1" noChangeArrowheads="1"/>
          </p:cNvSpPr>
          <p:nvPr>
            <p:ph type="ctrTitle"/>
          </p:nvPr>
        </p:nvSpPr>
        <p:spPr>
          <a:xfrm>
            <a:off x="5551488" y="763588"/>
            <a:ext cx="3341687" cy="1143000"/>
          </a:xfrm>
        </p:spPr>
        <p:txBody>
          <a:bodyPr>
            <a:normAutofit fontScale="90000"/>
          </a:bodyPr>
          <a:lstStyle/>
          <a:p>
            <a:pPr eaLnBrk="1" hangingPunct="1"/>
            <a:r>
              <a:rPr lang="en-GB" altLang="en-US" sz="4000">
                <a:solidFill>
                  <a:schemeClr val="tx1"/>
                </a:solidFill>
              </a:rPr>
              <a:t>Live Events Project</a:t>
            </a:r>
          </a:p>
        </p:txBody>
      </p:sp>
      <p:sp>
        <p:nvSpPr>
          <p:cNvPr id="5125" name="Rectangle 3">
            <a:extLst>
              <a:ext uri="{FF2B5EF4-FFF2-40B4-BE49-F238E27FC236}">
                <a16:creationId xmlns:a16="http://schemas.microsoft.com/office/drawing/2014/main" id="{4E1A6150-9522-59F0-BA90-FE70BE7E21DF}"/>
              </a:ext>
            </a:extLst>
          </p:cNvPr>
          <p:cNvSpPr>
            <a:spLocks noGrp="1" noChangeArrowheads="1"/>
          </p:cNvSpPr>
          <p:nvPr>
            <p:ph type="subTitle" idx="1"/>
          </p:nvPr>
        </p:nvSpPr>
        <p:spPr>
          <a:xfrm>
            <a:off x="611188" y="3860800"/>
            <a:ext cx="3600450" cy="1752600"/>
          </a:xfrm>
        </p:spPr>
        <p:txBody>
          <a:bodyPr>
            <a:normAutofit/>
          </a:bodyPr>
          <a:lstStyle/>
          <a:p>
            <a:pPr eaLnBrk="1" hangingPunct="1"/>
            <a:r>
              <a:rPr lang="en-GB" altLang="en-US" sz="3200">
                <a:solidFill>
                  <a:schemeClr val="tx1"/>
                </a:solidFill>
              </a:rPr>
              <a:t>Risk Management and Legal Considerations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1443EE79-9950-9D09-A809-EF770300BED9}"/>
              </a:ext>
            </a:extLst>
          </p:cNvPr>
          <p:cNvSpPr>
            <a:spLocks noGrp="1" noChangeArrowheads="1"/>
          </p:cNvSpPr>
          <p:nvPr>
            <p:ph type="title"/>
          </p:nvPr>
        </p:nvSpPr>
        <p:spPr/>
        <p:txBody>
          <a:bodyPr/>
          <a:lstStyle/>
          <a:p>
            <a:pPr eaLnBrk="1" hangingPunct="1"/>
            <a:r>
              <a:rPr lang="en-GB" altLang="en-US"/>
              <a:t>Session Outcomes</a:t>
            </a:r>
            <a:endParaRPr lang="en-US" altLang="en-US"/>
          </a:p>
        </p:txBody>
      </p:sp>
      <p:sp>
        <p:nvSpPr>
          <p:cNvPr id="6147" name="Rectangle 3">
            <a:extLst>
              <a:ext uri="{FF2B5EF4-FFF2-40B4-BE49-F238E27FC236}">
                <a16:creationId xmlns:a16="http://schemas.microsoft.com/office/drawing/2014/main" id="{A1383AD2-172D-3D8A-7B8A-BAC97759EAF6}"/>
              </a:ext>
            </a:extLst>
          </p:cNvPr>
          <p:cNvSpPr>
            <a:spLocks noGrp="1" noChangeArrowheads="1"/>
          </p:cNvSpPr>
          <p:nvPr>
            <p:ph idx="1"/>
          </p:nvPr>
        </p:nvSpPr>
        <p:spPr/>
        <p:txBody>
          <a:bodyPr/>
          <a:lstStyle/>
          <a:p>
            <a:pPr eaLnBrk="1" hangingPunct="1">
              <a:defRPr/>
            </a:pPr>
            <a:r>
              <a:rPr lang="en-US" altLang="en-US" b="0"/>
              <a:t>By the end of this session you will be able to…</a:t>
            </a:r>
          </a:p>
          <a:p>
            <a:pPr eaLnBrk="1" hangingPunct="1">
              <a:defRPr/>
            </a:pPr>
            <a:r>
              <a:rPr lang="en-US" altLang="en-US" b="0"/>
              <a:t>Review key terminology</a:t>
            </a:r>
          </a:p>
          <a:p>
            <a:pPr eaLnBrk="1" hangingPunct="1">
              <a:defRPr/>
            </a:pPr>
            <a:r>
              <a:rPr lang="en-US" altLang="en-US" b="0"/>
              <a:t>Apply a 5 step risk management process</a:t>
            </a:r>
          </a:p>
          <a:p>
            <a:pPr eaLnBrk="1" hangingPunct="1">
              <a:defRPr/>
            </a:pPr>
            <a:r>
              <a:rPr lang="en-US" altLang="en-US" b="0"/>
              <a:t>Appreciate context of event risk</a:t>
            </a:r>
          </a:p>
          <a:p>
            <a:pPr eaLnBrk="1" hangingPunct="1">
              <a:defRPr/>
            </a:pPr>
            <a:endParaRPr lang="en-US" altLang="en-US" b="0"/>
          </a:p>
          <a:p>
            <a:pPr eaLnBrk="1" hangingPunct="1">
              <a:defRPr/>
            </a:pPr>
            <a:endParaRPr lang="en-US" altLang="en-US" b="0"/>
          </a:p>
          <a:p>
            <a:pPr eaLnBrk="1" hangingPunct="1">
              <a:defRPr/>
            </a:pPr>
            <a:endParaRPr lang="en-US" altLang="en-US" b="0"/>
          </a:p>
          <a:p>
            <a:pPr marL="0" indent="0" eaLnBrk="1" hangingPunct="1">
              <a:buFont typeface="Monotype Sorts" pitchFamily="2" charset="2"/>
              <a:buNone/>
              <a:defRPr/>
            </a:pPr>
            <a:endParaRPr lang="en-US" altLang="en-US" b="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3A8BF65-7C43-4F2C-E796-33BA1AA3E623}"/>
              </a:ext>
            </a:extLst>
          </p:cNvPr>
          <p:cNvSpPr>
            <a:spLocks noGrp="1" noChangeArrowheads="1"/>
          </p:cNvSpPr>
          <p:nvPr>
            <p:ph type="title"/>
          </p:nvPr>
        </p:nvSpPr>
        <p:spPr/>
        <p:txBody>
          <a:bodyPr/>
          <a:lstStyle/>
          <a:p>
            <a:r>
              <a:rPr lang="en-GB" altLang="en-US"/>
              <a:t>And…</a:t>
            </a:r>
          </a:p>
        </p:txBody>
      </p:sp>
      <p:sp>
        <p:nvSpPr>
          <p:cNvPr id="9219" name="Content Placeholder 2">
            <a:extLst>
              <a:ext uri="{FF2B5EF4-FFF2-40B4-BE49-F238E27FC236}">
                <a16:creationId xmlns:a16="http://schemas.microsoft.com/office/drawing/2014/main" id="{17E303EE-1440-9FE8-567B-9E48414F510F}"/>
              </a:ext>
            </a:extLst>
          </p:cNvPr>
          <p:cNvSpPr>
            <a:spLocks noGrp="1" noChangeArrowheads="1"/>
          </p:cNvSpPr>
          <p:nvPr>
            <p:ph idx="1"/>
          </p:nvPr>
        </p:nvSpPr>
        <p:spPr/>
        <p:txBody>
          <a:bodyPr/>
          <a:lstStyle/>
          <a:p>
            <a:r>
              <a:rPr lang="en-US" altLang="en-US" b="0"/>
              <a:t>You will need to carry out a risk assessment for your event so the following information is to support the practical application. </a:t>
            </a:r>
          </a:p>
          <a:p>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2710A41D-3564-EEB7-1CFB-C3F8750C097B}"/>
              </a:ext>
            </a:extLst>
          </p:cNvPr>
          <p:cNvSpPr>
            <a:spLocks noGrp="1" noChangeArrowheads="1"/>
          </p:cNvSpPr>
          <p:nvPr>
            <p:ph type="title"/>
          </p:nvPr>
        </p:nvSpPr>
        <p:spPr/>
        <p:txBody>
          <a:bodyPr/>
          <a:lstStyle/>
          <a:p>
            <a:pPr eaLnBrk="1" hangingPunct="1"/>
            <a:r>
              <a:rPr lang="en-GB" altLang="en-US"/>
              <a:t>Recap</a:t>
            </a:r>
          </a:p>
        </p:txBody>
      </p:sp>
      <p:sp>
        <p:nvSpPr>
          <p:cNvPr id="10243" name="Rectangle 3">
            <a:extLst>
              <a:ext uri="{FF2B5EF4-FFF2-40B4-BE49-F238E27FC236}">
                <a16:creationId xmlns:a16="http://schemas.microsoft.com/office/drawing/2014/main" id="{2E8D4A40-F1D9-1FD9-9DAD-39B10AA0C742}"/>
              </a:ext>
            </a:extLst>
          </p:cNvPr>
          <p:cNvSpPr>
            <a:spLocks noGrp="1" noChangeArrowheads="1"/>
          </p:cNvSpPr>
          <p:nvPr>
            <p:ph idx="1"/>
          </p:nvPr>
        </p:nvSpPr>
        <p:spPr>
          <a:xfrm>
            <a:off x="971550" y="1589088"/>
            <a:ext cx="7686675" cy="4911725"/>
          </a:xfrm>
        </p:spPr>
        <p:txBody>
          <a:bodyPr/>
          <a:lstStyle/>
          <a:p>
            <a:r>
              <a:rPr lang="en-GB" altLang="en-US" sz="3000"/>
              <a:t>So far on this module we have considered….</a:t>
            </a:r>
          </a:p>
          <a:p>
            <a:r>
              <a:rPr lang="en-GB" altLang="en-US" sz="3000"/>
              <a:t>Definitions/scale/type of events</a:t>
            </a:r>
          </a:p>
          <a:p>
            <a:r>
              <a:rPr lang="en-GB" altLang="en-US" sz="3000"/>
              <a:t>Initial stages for planning an event, including setting objectives</a:t>
            </a:r>
          </a:p>
          <a:p>
            <a:r>
              <a:rPr lang="en-GB" altLang="en-US" sz="3000"/>
              <a:t>Project planning – WBS and Gantt charts</a:t>
            </a:r>
          </a:p>
          <a:p>
            <a:r>
              <a:rPr lang="en-GB" altLang="en-US" sz="3000"/>
              <a:t>Venues and Marketing events</a:t>
            </a:r>
          </a:p>
          <a:p>
            <a:endParaRPr lang="en-GB" altLang="en-US" sz="3000"/>
          </a:p>
          <a:p>
            <a:r>
              <a:rPr lang="en-GB" altLang="en-US" sz="3000"/>
              <a:t>How are you getting on?</a:t>
            </a:r>
          </a:p>
          <a:p>
            <a:endParaRPr lang="en-GB" altLang="en-US" sz="3000"/>
          </a:p>
          <a:p>
            <a:pPr eaLnBrk="1" hangingPunct="1">
              <a:lnSpc>
                <a:spcPct val="80000"/>
              </a:lnSpc>
              <a:buFont typeface="Wingdings" panose="05000000000000000000" pitchFamily="2" charset="2"/>
              <a:buNone/>
            </a:pPr>
            <a:endParaRPr lang="en-GB" altLang="en-US" sz="3000"/>
          </a:p>
          <a:p>
            <a:pPr eaLnBrk="1" hangingPunct="1">
              <a:lnSpc>
                <a:spcPct val="80000"/>
              </a:lnSpc>
              <a:buFont typeface="Arial" panose="020B0604020202020204" pitchFamily="34" charset="0"/>
              <a:buNone/>
            </a:pPr>
            <a:endParaRPr lang="en-GB" altLang="en-US" sz="3000"/>
          </a:p>
          <a:p>
            <a:pPr eaLnBrk="1" hangingPunct="1">
              <a:lnSpc>
                <a:spcPct val="80000"/>
              </a:lnSpc>
              <a:buFont typeface="Wingdings" panose="05000000000000000000" pitchFamily="2" charset="2"/>
              <a:buNone/>
            </a:pPr>
            <a:endParaRPr lang="en-GB" altLang="en-US" sz="30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C67B5BDE-C8EF-637F-5C64-05F18CBC7C37}"/>
              </a:ext>
            </a:extLst>
          </p:cNvPr>
          <p:cNvSpPr>
            <a:spLocks noGrp="1" noChangeArrowheads="1"/>
          </p:cNvSpPr>
          <p:nvPr>
            <p:ph type="title"/>
          </p:nvPr>
        </p:nvSpPr>
        <p:spPr/>
        <p:txBody>
          <a:bodyPr/>
          <a:lstStyle/>
          <a:p>
            <a:r>
              <a:rPr lang="en-GB" altLang="en-US"/>
              <a:t>What’s to come…</a:t>
            </a:r>
          </a:p>
        </p:txBody>
      </p:sp>
      <p:sp>
        <p:nvSpPr>
          <p:cNvPr id="12291" name="Content Placeholder 2">
            <a:extLst>
              <a:ext uri="{FF2B5EF4-FFF2-40B4-BE49-F238E27FC236}">
                <a16:creationId xmlns:a16="http://schemas.microsoft.com/office/drawing/2014/main" id="{B8BA47D8-5DDB-B72A-A507-F05A6DDE3A98}"/>
              </a:ext>
            </a:extLst>
          </p:cNvPr>
          <p:cNvSpPr>
            <a:spLocks noGrp="1" noChangeArrowheads="1"/>
          </p:cNvSpPr>
          <p:nvPr>
            <p:ph idx="1"/>
          </p:nvPr>
        </p:nvSpPr>
        <p:spPr/>
        <p:txBody>
          <a:bodyPr/>
          <a:lstStyle/>
          <a:p>
            <a:r>
              <a:rPr lang="en-GB" altLang="en-US" sz="2800" i="1"/>
              <a:t>Risk Management</a:t>
            </a:r>
          </a:p>
          <a:p>
            <a:r>
              <a:rPr lang="en-GB" altLang="en-US" sz="2800"/>
              <a:t>Legal issues and Basic budgeting – income and expenditure</a:t>
            </a:r>
          </a:p>
          <a:p>
            <a:r>
              <a:rPr lang="en-GB" altLang="en-US" sz="2800"/>
              <a:t>On-the-day operations and logistics </a:t>
            </a:r>
          </a:p>
          <a:p>
            <a:r>
              <a:rPr lang="en-GB" altLang="en-US" sz="2800"/>
              <a:t>The Event!</a:t>
            </a:r>
          </a:p>
          <a:p>
            <a:r>
              <a:rPr lang="en-GB" altLang="en-US" sz="2800"/>
              <a:t>Event shutdown/evaluation</a:t>
            </a:r>
          </a:p>
          <a:p>
            <a:r>
              <a:rPr lang="en-GB" altLang="en-US" sz="2800"/>
              <a:t>Feedback and Final Hand in</a:t>
            </a:r>
          </a:p>
          <a:p>
            <a:endParaRPr lang="en-GB" altLang="en-US" sz="28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15817870-47F2-6063-740E-FEC086FCC967}"/>
              </a:ext>
            </a:extLst>
          </p:cNvPr>
          <p:cNvSpPr>
            <a:spLocks noGrp="1" noChangeArrowheads="1"/>
          </p:cNvSpPr>
          <p:nvPr>
            <p:ph type="title"/>
          </p:nvPr>
        </p:nvSpPr>
        <p:spPr/>
        <p:txBody>
          <a:bodyPr/>
          <a:lstStyle/>
          <a:p>
            <a:r>
              <a:rPr lang="en-GB" altLang="en-US"/>
              <a:t>A world without Risk Management…</a:t>
            </a:r>
          </a:p>
        </p:txBody>
      </p:sp>
      <p:sp>
        <p:nvSpPr>
          <p:cNvPr id="13315" name="Content Placeholder 2">
            <a:extLst>
              <a:ext uri="{FF2B5EF4-FFF2-40B4-BE49-F238E27FC236}">
                <a16:creationId xmlns:a16="http://schemas.microsoft.com/office/drawing/2014/main" id="{DDA63DE0-33B5-FAE8-69C6-68400AB73895}"/>
              </a:ext>
            </a:extLst>
          </p:cNvPr>
          <p:cNvSpPr>
            <a:spLocks noGrp="1" noChangeArrowheads="1"/>
          </p:cNvSpPr>
          <p:nvPr>
            <p:ph idx="1"/>
          </p:nvPr>
        </p:nvSpPr>
        <p:spPr/>
        <p:txBody>
          <a:bodyPr>
            <a:normAutofit/>
          </a:bodyPr>
          <a:lstStyle/>
          <a:p>
            <a:r>
              <a:rPr lang="en-GB" altLang="en-US" sz="2800"/>
              <a:t>… What’s the outcome?</a:t>
            </a:r>
          </a:p>
          <a:p>
            <a:endParaRPr lang="en-GB" altLang="en-US" sz="2800"/>
          </a:p>
          <a:p>
            <a:r>
              <a:rPr lang="en-GB" altLang="en-US" sz="2800"/>
              <a:t>Shouldn’t we make decisions for ourselves?</a:t>
            </a:r>
          </a:p>
          <a:p>
            <a:endParaRPr lang="en-GB" altLang="en-US" sz="2800"/>
          </a:p>
          <a:p>
            <a:r>
              <a:rPr lang="en-GB" altLang="en-US" sz="2800"/>
              <a:t>What’s the problem with uncertainty?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A0655C5A-3DE8-4706-7F36-5737CD3AE5C1}"/>
              </a:ext>
            </a:extLst>
          </p:cNvPr>
          <p:cNvSpPr>
            <a:spLocks noGrp="1" noChangeArrowheads="1"/>
          </p:cNvSpPr>
          <p:nvPr>
            <p:ph type="title"/>
          </p:nvPr>
        </p:nvSpPr>
        <p:spPr/>
        <p:txBody>
          <a:bodyPr/>
          <a:lstStyle/>
          <a:p>
            <a:r>
              <a:rPr lang="en-GB" altLang="en-US"/>
              <a:t>Picture this…</a:t>
            </a:r>
          </a:p>
        </p:txBody>
      </p:sp>
      <p:sp>
        <p:nvSpPr>
          <p:cNvPr id="14339" name="Content Placeholder 2">
            <a:extLst>
              <a:ext uri="{FF2B5EF4-FFF2-40B4-BE49-F238E27FC236}">
                <a16:creationId xmlns:a16="http://schemas.microsoft.com/office/drawing/2014/main" id="{E513F06F-2F73-D7E3-7282-B575AB8F48DE}"/>
              </a:ext>
            </a:extLst>
          </p:cNvPr>
          <p:cNvSpPr>
            <a:spLocks noGrp="1" noChangeArrowheads="1"/>
          </p:cNvSpPr>
          <p:nvPr>
            <p:ph idx="1"/>
          </p:nvPr>
        </p:nvSpPr>
        <p:spPr/>
        <p:txBody>
          <a:bodyPr/>
          <a:lstStyle/>
          <a:p>
            <a:r>
              <a:rPr lang="en-GB" altLang="en-US"/>
              <a:t>NRL Final 2000. 92,000 sell out in Homebush stadium. Brisbane Broncos Vs Sydney Roosters. A McDonalds promotion unleashed 1000’s of inflatable rugby balls on the joyous fans. </a:t>
            </a:r>
          </a:p>
          <a:p>
            <a:endParaRPr lang="en-GB" altLang="en-US"/>
          </a:p>
          <a:p>
            <a:r>
              <a:rPr lang="en-GB" altLang="en-US"/>
              <a:t>What happened next?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07DF8431-74C1-CBCE-F369-991C174DE7B4}"/>
              </a:ext>
            </a:extLst>
          </p:cNvPr>
          <p:cNvSpPr>
            <a:spLocks noGrp="1" noChangeArrowheads="1"/>
          </p:cNvSpPr>
          <p:nvPr>
            <p:ph type="title"/>
          </p:nvPr>
        </p:nvSpPr>
        <p:spPr/>
        <p:txBody>
          <a:bodyPr/>
          <a:lstStyle/>
          <a:p>
            <a:r>
              <a:rPr lang="en-GB" altLang="en-US"/>
              <a:t>Sydney to Hobart Yacht Race 1998</a:t>
            </a:r>
          </a:p>
        </p:txBody>
      </p:sp>
      <p:sp>
        <p:nvSpPr>
          <p:cNvPr id="15363" name="Content Placeholder 2">
            <a:extLst>
              <a:ext uri="{FF2B5EF4-FFF2-40B4-BE49-F238E27FC236}">
                <a16:creationId xmlns:a16="http://schemas.microsoft.com/office/drawing/2014/main" id="{0876068B-0933-5601-0C93-7969A66EDA4D}"/>
              </a:ext>
            </a:extLst>
          </p:cNvPr>
          <p:cNvSpPr>
            <a:spLocks noGrp="1" noChangeArrowheads="1"/>
          </p:cNvSpPr>
          <p:nvPr>
            <p:ph idx="1"/>
          </p:nvPr>
        </p:nvSpPr>
        <p:spPr/>
        <p:txBody>
          <a:bodyPr>
            <a:normAutofit fontScale="92500" lnSpcReduction="10000"/>
          </a:bodyPr>
          <a:lstStyle/>
          <a:p>
            <a:r>
              <a:rPr lang="en-GB" altLang="en-US" sz="2800" b="0"/>
              <a:t>On December 12, 2000, two weeks before the start of that year's Sydney to Hobart Yacht Race, New South Wales Coroner John Abernethy handed down his findings on the 1998 race deaths, saying the Cruising Yacht Club of Australia had "abdicated its responsibility to manage the race."</a:t>
            </a:r>
          </a:p>
          <a:p>
            <a:r>
              <a:rPr lang="en-GB" altLang="en-US" sz="2800" b="0"/>
              <a:t>"From what I have read and heard, it is clear to me that during this crucial time the race management team played the role of observers rather than managers and that was simply not good enough," the coroner said.</a:t>
            </a:r>
          </a:p>
          <a:p>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A2D69619-72D2-6C34-FEF6-ACC4C934F638}"/>
              </a:ext>
            </a:extLst>
          </p:cNvPr>
          <p:cNvSpPr>
            <a:spLocks noGrp="1" noChangeArrowheads="1"/>
          </p:cNvSpPr>
          <p:nvPr>
            <p:ph type="title"/>
          </p:nvPr>
        </p:nvSpPr>
        <p:spPr/>
        <p:txBody>
          <a:bodyPr/>
          <a:lstStyle/>
          <a:p>
            <a:r>
              <a:rPr lang="en-GB" altLang="en-US" sz="4000">
                <a:solidFill>
                  <a:srgbClr val="0F0F0F"/>
                </a:solidFill>
                <a:latin typeface="YouTube Sans"/>
              </a:rPr>
              <a:t>Sydney to Hobart Yacht Race, 1998</a:t>
            </a:r>
            <a:br>
              <a:rPr lang="en-GB" altLang="en-US" sz="4000">
                <a:solidFill>
                  <a:srgbClr val="0F0F0F"/>
                </a:solidFill>
                <a:latin typeface="YouTube Sans"/>
              </a:rPr>
            </a:br>
            <a:endParaRPr lang="en-GB" altLang="en-US" sz="4000"/>
          </a:p>
        </p:txBody>
      </p:sp>
      <p:pic>
        <p:nvPicPr>
          <p:cNvPr id="4" name="Online Media 3" title="Sydney to Hobart Yacht Race, 1998">
            <a:hlinkClick r:id="" action="ppaction://media"/>
            <a:extLst>
              <a:ext uri="{FF2B5EF4-FFF2-40B4-BE49-F238E27FC236}">
                <a16:creationId xmlns:a16="http://schemas.microsoft.com/office/drawing/2014/main" id="{027581F5-99A6-0F26-6A09-F21DA9F85056}"/>
              </a:ext>
            </a:extLst>
          </p:cNvPr>
          <p:cNvPicPr>
            <a:picLocks noGrp="1" noRot="1" noChangeAspect="1"/>
          </p:cNvPicPr>
          <p:nvPr>
            <p:ph idx="1"/>
            <a:videoFile r:link="rId1"/>
          </p:nvPr>
        </p:nvPicPr>
        <p:blipFill>
          <a:blip r:embed="rId3"/>
          <a:stretch>
            <a:fillRect/>
          </a:stretch>
        </p:blipFill>
        <p:spPr>
          <a:xfrm>
            <a:off x="482600" y="1698625"/>
            <a:ext cx="7113588" cy="4002088"/>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49793C98-AFCA-2DEA-5E5F-91F8A53FB5E7}"/>
              </a:ext>
            </a:extLst>
          </p:cNvPr>
          <p:cNvSpPr>
            <a:spLocks noGrp="1" noChangeArrowheads="1"/>
          </p:cNvSpPr>
          <p:nvPr>
            <p:ph type="title"/>
          </p:nvPr>
        </p:nvSpPr>
        <p:spPr/>
        <p:txBody>
          <a:bodyPr/>
          <a:lstStyle/>
          <a:p>
            <a:r>
              <a:rPr lang="en-GB" altLang="en-US" sz="4000"/>
              <a:t>Bullfighting incident in Mexico City 2006</a:t>
            </a:r>
          </a:p>
        </p:txBody>
      </p:sp>
      <p:pic>
        <p:nvPicPr>
          <p:cNvPr id="17411" name="Picture 7" descr="Bull in crowd">
            <a:extLst>
              <a:ext uri="{FF2B5EF4-FFF2-40B4-BE49-F238E27FC236}">
                <a16:creationId xmlns:a16="http://schemas.microsoft.com/office/drawing/2014/main" id="{A7F8BF9D-8149-8818-FC1A-FB847BAFA7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3728" y="1300162"/>
            <a:ext cx="5905500" cy="425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2" name="Rectangle 1">
            <a:extLst>
              <a:ext uri="{FF2B5EF4-FFF2-40B4-BE49-F238E27FC236}">
                <a16:creationId xmlns:a16="http://schemas.microsoft.com/office/drawing/2014/main" id="{4392E7B7-3DBA-6F0E-FF08-8F3885DC6EBB}"/>
              </a:ext>
            </a:extLst>
          </p:cNvPr>
          <p:cNvSpPr>
            <a:spLocks noChangeArrowheads="1"/>
          </p:cNvSpPr>
          <p:nvPr/>
        </p:nvSpPr>
        <p:spPr bwMode="auto">
          <a:xfrm>
            <a:off x="2484438" y="6030913"/>
            <a:ext cx="45720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a:latin typeface="Arial" panose="020B0604020202020204" pitchFamily="34" charset="0"/>
                <a:hlinkClick r:id="rId3"/>
              </a:rPr>
              <a:t>http://news.bbc.co.uk/1/hi/world/americas/4663646.stm</a:t>
            </a:r>
            <a:endParaRPr kumimoji="0" lang="en-GB" altLang="en-US" sz="1800" b="0">
              <a:latin typeface="Arial" panose="020B0604020202020204" pitchFamily="34" charset="0"/>
            </a:endParaRPr>
          </a:p>
          <a:p>
            <a:pPr eaLnBrk="1" hangingPunct="1">
              <a:spcBef>
                <a:spcPct val="0"/>
              </a:spcBef>
              <a:buClrTx/>
              <a:buSzTx/>
              <a:buFontTx/>
              <a:buNone/>
            </a:pPr>
            <a:endParaRPr kumimoji="0" lang="en-GB" altLang="en-US" sz="1800" b="0">
              <a:latin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52F004B3-1765-0ADF-6C6A-31074A1425E2}"/>
              </a:ext>
            </a:extLst>
          </p:cNvPr>
          <p:cNvSpPr>
            <a:spLocks noGrp="1" noChangeArrowheads="1"/>
          </p:cNvSpPr>
          <p:nvPr>
            <p:ph type="title"/>
          </p:nvPr>
        </p:nvSpPr>
        <p:spPr/>
        <p:txBody>
          <a:bodyPr/>
          <a:lstStyle/>
          <a:p>
            <a:r>
              <a:rPr lang="en-GB" altLang="en-US">
                <a:solidFill>
                  <a:srgbClr val="0F0F0F"/>
                </a:solidFill>
                <a:latin typeface="YouTube Sans"/>
              </a:rPr>
              <a:t>Enraged Bull Leaps into Stands</a:t>
            </a:r>
            <a:br>
              <a:rPr lang="en-GB" altLang="en-US">
                <a:solidFill>
                  <a:srgbClr val="0F0F0F"/>
                </a:solidFill>
                <a:latin typeface="YouTube Sans"/>
              </a:rPr>
            </a:br>
            <a:endParaRPr lang="en-GB" altLang="en-US"/>
          </a:p>
        </p:txBody>
      </p:sp>
      <p:pic>
        <p:nvPicPr>
          <p:cNvPr id="4" name="Online Media 3" title="Enraged Bull Leaps into Stands | World's Scariest Animal Attacks">
            <a:hlinkClick r:id="" action="ppaction://media"/>
            <a:extLst>
              <a:ext uri="{FF2B5EF4-FFF2-40B4-BE49-F238E27FC236}">
                <a16:creationId xmlns:a16="http://schemas.microsoft.com/office/drawing/2014/main" id="{E9D4F4D3-C1BF-8B38-03E5-2200E94A6B68}"/>
              </a:ext>
            </a:extLst>
          </p:cNvPr>
          <p:cNvPicPr>
            <a:picLocks noGrp="1" noRot="1" noChangeAspect="1"/>
          </p:cNvPicPr>
          <p:nvPr>
            <p:ph idx="1"/>
            <a:videoFile r:link="rId1"/>
          </p:nvPr>
        </p:nvPicPr>
        <p:blipFill>
          <a:blip r:embed="rId3"/>
          <a:stretch>
            <a:fillRect/>
          </a:stretch>
        </p:blipFill>
        <p:spPr>
          <a:xfrm>
            <a:off x="2195513" y="1997075"/>
            <a:ext cx="5988050" cy="3368675"/>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C0B93246-0927-0F00-1D21-8CAFC9D9B74A}"/>
              </a:ext>
            </a:extLst>
          </p:cNvPr>
          <p:cNvSpPr>
            <a:spLocks noGrp="1" noChangeArrowheads="1"/>
          </p:cNvSpPr>
          <p:nvPr>
            <p:ph type="title"/>
          </p:nvPr>
        </p:nvSpPr>
        <p:spPr/>
        <p:txBody>
          <a:bodyPr/>
          <a:lstStyle/>
          <a:p>
            <a:r>
              <a:rPr lang="en-GB" altLang="en-US"/>
              <a:t>Sheffield Half Marathon 2014</a:t>
            </a:r>
          </a:p>
        </p:txBody>
      </p:sp>
      <p:sp>
        <p:nvSpPr>
          <p:cNvPr id="19459" name="Content Placeholder 2">
            <a:extLst>
              <a:ext uri="{FF2B5EF4-FFF2-40B4-BE49-F238E27FC236}">
                <a16:creationId xmlns:a16="http://schemas.microsoft.com/office/drawing/2014/main" id="{B37C3099-AE23-242B-8712-57675C525C72}"/>
              </a:ext>
            </a:extLst>
          </p:cNvPr>
          <p:cNvSpPr>
            <a:spLocks noGrp="1" noChangeArrowheads="1"/>
          </p:cNvSpPr>
          <p:nvPr>
            <p:ph idx="1"/>
          </p:nvPr>
        </p:nvSpPr>
        <p:spPr/>
        <p:txBody>
          <a:bodyPr/>
          <a:lstStyle/>
          <a:p>
            <a:r>
              <a:rPr lang="en-GB" altLang="en-US">
                <a:hlinkClick r:id="rId2"/>
              </a:rPr>
              <a:t>http://www.bbc.co.uk/news/uk-england-south-yorkshire-26910318</a:t>
            </a:r>
            <a:endParaRPr lang="en-GB" altLang="en-US"/>
          </a:p>
          <a:p>
            <a:endParaRPr lang="en-GB" altLang="en-US"/>
          </a:p>
        </p:txBody>
      </p:sp>
      <p:pic>
        <p:nvPicPr>
          <p:cNvPr id="19460" name="Picture 2">
            <a:extLst>
              <a:ext uri="{FF2B5EF4-FFF2-40B4-BE49-F238E27FC236}">
                <a16:creationId xmlns:a16="http://schemas.microsoft.com/office/drawing/2014/main" id="{6958AC27-4BFB-17EA-709F-DAA88CFC1E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7704" y="2413794"/>
            <a:ext cx="5672137" cy="3175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6C33CCF9-F06C-6649-A390-2503C739B322}"/>
              </a:ext>
            </a:extLst>
          </p:cNvPr>
          <p:cNvSpPr>
            <a:spLocks noGrp="1" noChangeArrowheads="1"/>
          </p:cNvSpPr>
          <p:nvPr>
            <p:ph type="title"/>
          </p:nvPr>
        </p:nvSpPr>
        <p:spPr/>
        <p:txBody>
          <a:bodyPr/>
          <a:lstStyle/>
          <a:p>
            <a:r>
              <a:rPr lang="en-GB" altLang="en-US"/>
              <a:t>Football violence in Egypt 2012 </a:t>
            </a:r>
          </a:p>
        </p:txBody>
      </p:sp>
      <p:sp>
        <p:nvSpPr>
          <p:cNvPr id="20483" name="Content Placeholder 2">
            <a:extLst>
              <a:ext uri="{FF2B5EF4-FFF2-40B4-BE49-F238E27FC236}">
                <a16:creationId xmlns:a16="http://schemas.microsoft.com/office/drawing/2014/main" id="{C08D3C6C-3315-DFC7-7943-A92D754C0132}"/>
              </a:ext>
            </a:extLst>
          </p:cNvPr>
          <p:cNvSpPr>
            <a:spLocks noGrp="1" noChangeArrowheads="1"/>
          </p:cNvSpPr>
          <p:nvPr>
            <p:ph idx="1"/>
          </p:nvPr>
        </p:nvSpPr>
        <p:spPr/>
        <p:txBody>
          <a:bodyPr/>
          <a:lstStyle/>
          <a:p>
            <a:r>
              <a:rPr lang="en-GB" altLang="en-US">
                <a:hlinkClick r:id="rId2"/>
              </a:rPr>
              <a:t>http://www.bbc.co.uk/news/world-middle-east-16845841</a:t>
            </a:r>
            <a:endParaRPr lang="en-GB" altLang="en-US"/>
          </a:p>
          <a:p>
            <a:r>
              <a:rPr lang="en-GB" altLang="en-US"/>
              <a:t>In 2012 74 people died as football fans clashed</a:t>
            </a:r>
          </a:p>
          <a:p>
            <a:endParaRPr lang="en-GB" altLang="en-US"/>
          </a:p>
          <a:p>
            <a:r>
              <a:rPr lang="en-GB" altLang="en-US" b="0"/>
              <a:t>“Lack of the usual level of security in the stadium might have contributed to the clashes.”</a:t>
            </a:r>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80D7F831-C4C5-69A3-D3E5-1E68C3E52065}"/>
              </a:ext>
            </a:extLst>
          </p:cNvPr>
          <p:cNvSpPr>
            <a:spLocks noGrp="1" noChangeArrowheads="1"/>
          </p:cNvSpPr>
          <p:nvPr>
            <p:ph type="title"/>
          </p:nvPr>
        </p:nvSpPr>
        <p:spPr/>
        <p:txBody>
          <a:bodyPr/>
          <a:lstStyle/>
          <a:p>
            <a:r>
              <a:rPr lang="en-GB" altLang="en-US" sz="4000"/>
              <a:t>Taking Risks in Event Management</a:t>
            </a:r>
          </a:p>
        </p:txBody>
      </p:sp>
      <p:sp>
        <p:nvSpPr>
          <p:cNvPr id="22531" name="Rectangle 3">
            <a:extLst>
              <a:ext uri="{FF2B5EF4-FFF2-40B4-BE49-F238E27FC236}">
                <a16:creationId xmlns:a16="http://schemas.microsoft.com/office/drawing/2014/main" id="{2CDF8265-92BE-2731-C81D-7F806D105539}"/>
              </a:ext>
            </a:extLst>
          </p:cNvPr>
          <p:cNvSpPr>
            <a:spLocks noGrp="1" noChangeArrowheads="1"/>
          </p:cNvSpPr>
          <p:nvPr>
            <p:ph idx="1"/>
          </p:nvPr>
        </p:nvSpPr>
        <p:spPr/>
        <p:txBody>
          <a:bodyPr>
            <a:normAutofit fontScale="92500"/>
          </a:bodyPr>
          <a:lstStyle/>
          <a:p>
            <a:r>
              <a:rPr lang="en-GB" altLang="en-US" b="0"/>
              <a:t>‘</a:t>
            </a:r>
            <a:r>
              <a:rPr lang="en-GB" altLang="en-US" sz="2800" b="0"/>
              <a:t>The one reason why events are special is because of risk – the event has not been done before’ </a:t>
            </a:r>
            <a:r>
              <a:rPr lang="en-GB" altLang="en-US" sz="2400" b="0"/>
              <a:t>(</a:t>
            </a:r>
            <a:r>
              <a:rPr lang="en-GB" altLang="en-US" sz="2400" b="0" err="1"/>
              <a:t>Laybourn</a:t>
            </a:r>
            <a:r>
              <a:rPr lang="en-GB" altLang="en-US" sz="2400" b="0"/>
              <a:t> 2004)</a:t>
            </a:r>
          </a:p>
          <a:p>
            <a:pPr>
              <a:buFontTx/>
              <a:buNone/>
            </a:pPr>
            <a:endParaRPr lang="en-GB" altLang="en-US" sz="2800" b="0"/>
          </a:p>
          <a:p>
            <a:r>
              <a:rPr lang="en-GB" altLang="en-US" sz="2800" b="0"/>
              <a:t>‘Without risks there can be no competitive advantage’ </a:t>
            </a:r>
            <a:r>
              <a:rPr lang="en-GB" altLang="en-US" sz="2400" b="0"/>
              <a:t>(Allen 2000)</a:t>
            </a:r>
            <a:r>
              <a:rPr lang="en-GB" altLang="en-US" sz="2000" b="0"/>
              <a:t> </a:t>
            </a:r>
          </a:p>
          <a:p>
            <a:r>
              <a:rPr lang="en-GB" altLang="en-US">
                <a:latin typeface="Calibri" panose="020F0502020204030204" pitchFamily="34" charset="0"/>
                <a:cs typeface="Calibri" panose="020F0502020204030204" pitchFamily="34" charset="0"/>
              </a:rPr>
              <a:t>Taking well defined risks and being a lateral and creative thinker would enhance the event manager’s approach to events and their consequent outcome. </a:t>
            </a:r>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D709958A-E40C-328D-E8DD-00F2930F202E}"/>
              </a:ext>
            </a:extLst>
          </p:cNvPr>
          <p:cNvSpPr>
            <a:spLocks noGrp="1" noChangeArrowheads="1"/>
          </p:cNvSpPr>
          <p:nvPr>
            <p:ph type="title"/>
          </p:nvPr>
        </p:nvSpPr>
        <p:spPr>
          <a:xfrm>
            <a:off x="539552" y="-99392"/>
            <a:ext cx="7886700" cy="1325563"/>
          </a:xfrm>
        </p:spPr>
        <p:txBody>
          <a:bodyPr>
            <a:normAutofit/>
          </a:bodyPr>
          <a:lstStyle/>
          <a:p>
            <a:r>
              <a:rPr lang="en-GB" altLang="en-US" sz="3200" b="1"/>
              <a:t>Review of Risk Management Terminology</a:t>
            </a:r>
          </a:p>
        </p:txBody>
      </p:sp>
      <p:sp>
        <p:nvSpPr>
          <p:cNvPr id="25603" name="Rectangle 3">
            <a:extLst>
              <a:ext uri="{FF2B5EF4-FFF2-40B4-BE49-F238E27FC236}">
                <a16:creationId xmlns:a16="http://schemas.microsoft.com/office/drawing/2014/main" id="{F5F3AA70-4DFE-D37F-2A9F-E55A47C10EF8}"/>
              </a:ext>
            </a:extLst>
          </p:cNvPr>
          <p:cNvSpPr>
            <a:spLocks noGrp="1" noChangeArrowheads="1"/>
          </p:cNvSpPr>
          <p:nvPr>
            <p:ph idx="1"/>
          </p:nvPr>
        </p:nvSpPr>
        <p:spPr>
          <a:xfrm>
            <a:off x="628650" y="1124744"/>
            <a:ext cx="7886700" cy="5052219"/>
          </a:xfrm>
        </p:spPr>
        <p:txBody>
          <a:bodyPr>
            <a:normAutofit/>
          </a:bodyPr>
          <a:lstStyle/>
          <a:p>
            <a:r>
              <a:rPr lang="en-GB" altLang="en-US" sz="2400" b="1" i="1"/>
              <a:t>What is risk?</a:t>
            </a:r>
            <a:endParaRPr lang="en-GB" altLang="en-US" sz="1800" b="1" i="1"/>
          </a:p>
          <a:p>
            <a:r>
              <a:rPr lang="en-GB" altLang="en-US" sz="2000"/>
              <a:t>Something that might happen in the future that will result in an adverse effect</a:t>
            </a:r>
            <a:endParaRPr lang="en-GB" altLang="en-US" sz="1800"/>
          </a:p>
          <a:p>
            <a:r>
              <a:rPr lang="en-GB" altLang="en-US" sz="2000" b="1" i="1"/>
              <a:t>What is risk management?</a:t>
            </a:r>
          </a:p>
          <a:p>
            <a:pPr>
              <a:buFontTx/>
              <a:buChar char="•"/>
            </a:pPr>
            <a:r>
              <a:rPr lang="en-GB" altLang="en-US" sz="2000"/>
              <a:t>is the art of being aware of all the things that could go wrong and having plans and contingencies to prevent this, to remedy the situation as best as possible if things do go wrong.</a:t>
            </a:r>
          </a:p>
          <a:p>
            <a:r>
              <a:rPr lang="en-GB" altLang="en-US" sz="2000" b="1" i="1"/>
              <a:t>Does risk identify negative issues only or are there any opportunities associated with risk?</a:t>
            </a:r>
          </a:p>
          <a:p>
            <a:r>
              <a:rPr lang="en-GB" altLang="en-US" sz="2000"/>
              <a:t>Refer to Shone and Parry (2004) definition of events as ‘non-routine occasions set apart from the normal activity of daily life’. Event managers should therefore take risks</a:t>
            </a:r>
          </a:p>
          <a:p>
            <a:endParaRPr lang="en-GB" altLang="en-US" sz="1800" i="1"/>
          </a:p>
          <a:p>
            <a:endParaRPr lang="en-GB" altLang="en-US" sz="3600" i="1"/>
          </a:p>
          <a:p>
            <a:endParaRPr lang="en-GB" altLang="en-US" sz="28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60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560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92D3E-7D11-E172-E388-C5A7E39B3868}"/>
              </a:ext>
            </a:extLst>
          </p:cNvPr>
          <p:cNvSpPr>
            <a:spLocks noGrp="1"/>
          </p:cNvSpPr>
          <p:nvPr>
            <p:ph type="title"/>
          </p:nvPr>
        </p:nvSpPr>
        <p:spPr>
          <a:xfrm>
            <a:off x="14961" y="44624"/>
            <a:ext cx="7886700" cy="471586"/>
          </a:xfrm>
        </p:spPr>
        <p:txBody>
          <a:bodyPr>
            <a:normAutofit fontScale="90000"/>
          </a:bodyPr>
          <a:lstStyle/>
          <a:p>
            <a:r>
              <a:rPr lang="en-GB"/>
              <a:t>5 step process</a:t>
            </a:r>
          </a:p>
        </p:txBody>
      </p:sp>
      <p:sp>
        <p:nvSpPr>
          <p:cNvPr id="3" name="Content Placeholder 2">
            <a:extLst>
              <a:ext uri="{FF2B5EF4-FFF2-40B4-BE49-F238E27FC236}">
                <a16:creationId xmlns:a16="http://schemas.microsoft.com/office/drawing/2014/main" id="{C523D955-B256-1168-1DF1-AC01DDB309E7}"/>
              </a:ext>
            </a:extLst>
          </p:cNvPr>
          <p:cNvSpPr>
            <a:spLocks noGrp="1"/>
          </p:cNvSpPr>
          <p:nvPr>
            <p:ph idx="1"/>
          </p:nvPr>
        </p:nvSpPr>
        <p:spPr>
          <a:xfrm>
            <a:off x="107504" y="516210"/>
            <a:ext cx="8712968" cy="5505078"/>
          </a:xfrm>
        </p:spPr>
        <p:txBody>
          <a:bodyPr>
            <a:normAutofit fontScale="55000" lnSpcReduction="20000"/>
          </a:bodyPr>
          <a:lstStyle/>
          <a:p>
            <a:pPr algn="l">
              <a:lnSpc>
                <a:spcPct val="120000"/>
              </a:lnSpc>
              <a:buFont typeface="+mj-lt"/>
              <a:buAutoNum type="arabicPeriod"/>
            </a:pPr>
            <a:r>
              <a:rPr lang="en-GB" sz="2500" b="1" i="0">
                <a:solidFill>
                  <a:srgbClr val="0D0D0D"/>
                </a:solidFill>
                <a:effectLst/>
                <a:cs typeface="Calibri" panose="020F0502020204030204" pitchFamily="34" charset="0"/>
              </a:rPr>
              <a:t>Identify Risks</a:t>
            </a:r>
            <a:r>
              <a:rPr lang="en-GB" sz="2500" b="0" i="0">
                <a:solidFill>
                  <a:srgbClr val="0D0D0D"/>
                </a:solidFill>
                <a:effectLst/>
                <a:cs typeface="Calibri" panose="020F0502020204030204" pitchFamily="34" charset="0"/>
              </a:rPr>
              <a:t>: identify potential risks that could affect your project, organization, or goal. This involves brainstorming with stakeholders, analysing historical data, conducting risk assessments, and utilizing risk management tools and techniques such as SWOT analysis (Strengths, Weaknesses, Opportunities, Threats)or risk registers. It's crucial to consider both internal and external factors that could impact your objectives.</a:t>
            </a:r>
          </a:p>
          <a:p>
            <a:pPr algn="l">
              <a:lnSpc>
                <a:spcPct val="120000"/>
              </a:lnSpc>
              <a:buFont typeface="+mj-lt"/>
              <a:buAutoNum type="arabicPeriod"/>
            </a:pPr>
            <a:r>
              <a:rPr lang="en-GB" sz="2500" b="1" i="0">
                <a:solidFill>
                  <a:srgbClr val="0D0D0D"/>
                </a:solidFill>
                <a:effectLst/>
                <a:cs typeface="Calibri" panose="020F0502020204030204" pitchFamily="34" charset="0"/>
              </a:rPr>
              <a:t>Assess Risks</a:t>
            </a:r>
            <a:r>
              <a:rPr lang="en-GB" sz="2500" b="0" i="0">
                <a:solidFill>
                  <a:srgbClr val="0D0D0D"/>
                </a:solidFill>
                <a:effectLst/>
                <a:cs typeface="Calibri" panose="020F0502020204030204" pitchFamily="34" charset="0"/>
              </a:rPr>
              <a:t>: terms of their probability of occurrence and potential impact. This step involves prioritizing risks based on their severity and likelihood. Qualitative techniques like risk matrices or quantitative methods like probabilistic modelling can be used for risk assessment. The goal is to understand the magnitude of each risk and its potential consequences on the project or organization.</a:t>
            </a:r>
          </a:p>
          <a:p>
            <a:pPr algn="l">
              <a:lnSpc>
                <a:spcPct val="120000"/>
              </a:lnSpc>
              <a:buFont typeface="+mj-lt"/>
              <a:buAutoNum type="arabicPeriod"/>
            </a:pPr>
            <a:r>
              <a:rPr lang="en-GB" sz="2500" b="1" i="0">
                <a:solidFill>
                  <a:srgbClr val="0D0D0D"/>
                </a:solidFill>
                <a:effectLst/>
                <a:cs typeface="Calibri" panose="020F0502020204030204" pitchFamily="34" charset="0"/>
              </a:rPr>
              <a:t>Develop Risk Response Strategies</a:t>
            </a:r>
            <a:r>
              <a:rPr lang="en-GB" sz="2500" b="0" i="0">
                <a:solidFill>
                  <a:srgbClr val="0D0D0D"/>
                </a:solidFill>
                <a:effectLst/>
                <a:cs typeface="Calibri" panose="020F0502020204030204" pitchFamily="34" charset="0"/>
              </a:rPr>
              <a:t>: There are four main risk response strategies: avoidance, mitigation, transfer, and acceptance. Avoidance involves eliminating the risk by changing project plans or strategies. Mitigation involves reducing the probability or impact of the risk. Transfer involves shifting the risk to another party, typically through insurance or contracts. Acceptance involves acknowledging the risk and its potential impact without taking further action.</a:t>
            </a:r>
          </a:p>
          <a:p>
            <a:pPr algn="l">
              <a:lnSpc>
                <a:spcPct val="120000"/>
              </a:lnSpc>
              <a:buFont typeface="+mj-lt"/>
              <a:buAutoNum type="arabicPeriod"/>
            </a:pPr>
            <a:r>
              <a:rPr lang="en-GB" sz="2500" b="1" i="0">
                <a:solidFill>
                  <a:srgbClr val="0D0D0D"/>
                </a:solidFill>
                <a:effectLst/>
                <a:cs typeface="Calibri" panose="020F0502020204030204" pitchFamily="34" charset="0"/>
              </a:rPr>
              <a:t>Implement Risk Responses</a:t>
            </a:r>
            <a:r>
              <a:rPr lang="en-GB" sz="2500" b="0" i="0">
                <a:solidFill>
                  <a:srgbClr val="0D0D0D"/>
                </a:solidFill>
                <a:effectLst/>
                <a:cs typeface="Calibri" panose="020F0502020204030204" pitchFamily="34" charset="0"/>
              </a:rPr>
              <a:t>: This involves integrating risk management into project or organizational processes, assigning responsibilities for risk management tasks, and allocating resources as needed. Clear communication and coordination among team members are essential during this stage to ensure that risk responses are executed properly.</a:t>
            </a:r>
          </a:p>
          <a:p>
            <a:pPr algn="l">
              <a:lnSpc>
                <a:spcPct val="120000"/>
              </a:lnSpc>
              <a:buFont typeface="+mj-lt"/>
              <a:buAutoNum type="arabicPeriod"/>
            </a:pPr>
            <a:r>
              <a:rPr lang="en-GB" sz="2500" b="1" i="0">
                <a:solidFill>
                  <a:srgbClr val="0D0D0D"/>
                </a:solidFill>
                <a:effectLst/>
                <a:cs typeface="Calibri" panose="020F0502020204030204" pitchFamily="34" charset="0"/>
              </a:rPr>
              <a:t>Monitor and Review</a:t>
            </a:r>
            <a:r>
              <a:rPr lang="en-GB" sz="2500" b="0" i="0">
                <a:solidFill>
                  <a:srgbClr val="0D0D0D"/>
                </a:solidFill>
                <a:effectLst/>
                <a:cs typeface="Calibri" panose="020F0502020204030204" pitchFamily="34" charset="0"/>
              </a:rPr>
              <a:t>: ongoing process that requires continuous monitoring and review. Risks should be monitored regularly to track changes in their likelihood or impact and to identify new risks that may arise. Progress in implementing risk responses should be reviewed periodically to ensure effectiveness. Adjustments to risk management strategies may be necessary based on changing circumstances or new information.</a:t>
            </a:r>
          </a:p>
          <a:p>
            <a:endParaRPr lang="en-GB"/>
          </a:p>
        </p:txBody>
      </p:sp>
    </p:spTree>
    <p:extLst>
      <p:ext uri="{BB962C8B-B14F-4D97-AF65-F5344CB8AC3E}">
        <p14:creationId xmlns:p14="http://schemas.microsoft.com/office/powerpoint/2010/main" val="1031459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9" name="Rectangle 5">
            <a:extLst>
              <a:ext uri="{FF2B5EF4-FFF2-40B4-BE49-F238E27FC236}">
                <a16:creationId xmlns:a16="http://schemas.microsoft.com/office/drawing/2014/main" id="{2D010B23-1B2A-06DA-4AAE-216D1DAEF70C}"/>
              </a:ext>
            </a:extLst>
          </p:cNvPr>
          <p:cNvSpPr>
            <a:spLocks noGrp="1" noChangeArrowheads="1"/>
          </p:cNvSpPr>
          <p:nvPr>
            <p:ph type="title"/>
          </p:nvPr>
        </p:nvSpPr>
        <p:spPr>
          <a:xfrm>
            <a:off x="971550" y="414338"/>
            <a:ext cx="7772400" cy="1143000"/>
          </a:xfrm>
          <a:noFill/>
        </p:spPr>
        <p:txBody>
          <a:bodyPr anchor="b" anchorCtr="1">
            <a:normAutofit fontScale="90000"/>
          </a:bodyPr>
          <a:lstStyle/>
          <a:p>
            <a:pPr algn="ctr" eaLnBrk="1" hangingPunct="1"/>
            <a:br>
              <a:rPr lang="en-GB" altLang="en-US">
                <a:latin typeface="Arial" panose="020B0604020202020204" pitchFamily="34" charset="0"/>
              </a:rPr>
            </a:br>
            <a:br>
              <a:rPr lang="en-GB" altLang="en-US">
                <a:latin typeface="Arial" panose="020B0604020202020204" pitchFamily="34" charset="0"/>
              </a:rPr>
            </a:br>
            <a:br>
              <a:rPr lang="en-GB" altLang="en-US">
                <a:latin typeface="Arial" panose="020B0604020202020204" pitchFamily="34" charset="0"/>
              </a:rPr>
            </a:br>
            <a:br>
              <a:rPr lang="en-GB" altLang="en-US">
                <a:latin typeface="Arial" panose="020B0604020202020204" pitchFamily="34" charset="0"/>
              </a:rPr>
            </a:br>
            <a:br>
              <a:rPr lang="en-GB" altLang="en-US">
                <a:latin typeface="Arial" panose="020B0604020202020204" pitchFamily="34" charset="0"/>
              </a:rPr>
            </a:br>
            <a:br>
              <a:rPr lang="en-GB" altLang="en-US">
                <a:latin typeface="Arial" panose="020B0604020202020204" pitchFamily="34" charset="0"/>
              </a:rPr>
            </a:br>
            <a:br>
              <a:rPr lang="en-GB" altLang="en-US">
                <a:latin typeface="Arial" panose="020B0604020202020204" pitchFamily="34" charset="0"/>
              </a:rPr>
            </a:br>
            <a:br>
              <a:rPr lang="en-GB" altLang="en-US">
                <a:latin typeface="Arial" panose="020B0604020202020204" pitchFamily="34" charset="0"/>
              </a:rPr>
            </a:br>
            <a:br>
              <a:rPr lang="en-GB" altLang="en-US">
                <a:latin typeface="Arial" panose="020B0604020202020204" pitchFamily="34" charset="0"/>
              </a:rPr>
            </a:br>
            <a:br>
              <a:rPr lang="en-GB" altLang="en-US">
                <a:latin typeface="Arial" panose="020B0604020202020204" pitchFamily="34" charset="0"/>
              </a:rPr>
            </a:br>
            <a:br>
              <a:rPr lang="en-GB" altLang="en-US">
                <a:latin typeface="Arial" panose="020B0604020202020204" pitchFamily="34" charset="0"/>
              </a:rPr>
            </a:br>
            <a:br>
              <a:rPr lang="en-GB" altLang="en-US">
                <a:latin typeface="Arial" panose="020B0604020202020204" pitchFamily="34" charset="0"/>
              </a:rPr>
            </a:br>
            <a:br>
              <a:rPr lang="en-GB" altLang="en-US" sz="3600">
                <a:latin typeface="Arial" panose="020B0604020202020204" pitchFamily="34" charset="0"/>
              </a:rPr>
            </a:br>
            <a:r>
              <a:rPr lang="en-GB" altLang="en-US" sz="3600"/>
              <a:t> </a:t>
            </a:r>
          </a:p>
        </p:txBody>
      </p:sp>
      <p:sp>
        <p:nvSpPr>
          <p:cNvPr id="27651" name="Rectangle 6">
            <a:extLst>
              <a:ext uri="{FF2B5EF4-FFF2-40B4-BE49-F238E27FC236}">
                <a16:creationId xmlns:a16="http://schemas.microsoft.com/office/drawing/2014/main" id="{F575B5EF-C6F5-6105-ACE6-A33ADABC57E5}"/>
              </a:ext>
            </a:extLst>
          </p:cNvPr>
          <p:cNvSpPr>
            <a:spLocks noGrp="1" noChangeArrowheads="1"/>
          </p:cNvSpPr>
          <p:nvPr>
            <p:ph idx="1"/>
          </p:nvPr>
        </p:nvSpPr>
        <p:spPr/>
        <p:txBody>
          <a:bodyPr>
            <a:normAutofit lnSpcReduction="10000"/>
          </a:bodyPr>
          <a:lstStyle/>
          <a:p>
            <a:pPr eaLnBrk="1" hangingPunct="1">
              <a:lnSpc>
                <a:spcPct val="90000"/>
              </a:lnSpc>
            </a:pPr>
            <a:r>
              <a:rPr lang="en-GB" altLang="en-US" sz="2800" b="0">
                <a:latin typeface="Arial" panose="020B0604020202020204" pitchFamily="34" charset="0"/>
              </a:rPr>
              <a:t>Identify hazards created by activity / location.</a:t>
            </a:r>
          </a:p>
          <a:p>
            <a:pPr eaLnBrk="1" hangingPunct="1">
              <a:lnSpc>
                <a:spcPct val="90000"/>
              </a:lnSpc>
            </a:pPr>
            <a:r>
              <a:rPr lang="en-GB" altLang="en-US" sz="2800" b="0">
                <a:latin typeface="Arial" panose="020B0604020202020204" pitchFamily="34" charset="0"/>
              </a:rPr>
              <a:t>Decide who might be harmed and how</a:t>
            </a:r>
          </a:p>
          <a:p>
            <a:pPr eaLnBrk="1" hangingPunct="1">
              <a:lnSpc>
                <a:spcPct val="90000"/>
              </a:lnSpc>
            </a:pPr>
            <a:r>
              <a:rPr lang="en-GB" altLang="en-US" sz="2800" b="0">
                <a:latin typeface="Arial" panose="020B0604020202020204" pitchFamily="34" charset="0"/>
              </a:rPr>
              <a:t>Evaluate the risk and decide whether existing measures are adequate or whether more should be done.</a:t>
            </a:r>
          </a:p>
          <a:p>
            <a:pPr eaLnBrk="1" hangingPunct="1">
              <a:lnSpc>
                <a:spcPct val="90000"/>
              </a:lnSpc>
            </a:pPr>
            <a:r>
              <a:rPr lang="en-GB" altLang="en-US" sz="2800" b="0">
                <a:latin typeface="Arial" panose="020B0604020202020204" pitchFamily="34" charset="0"/>
              </a:rPr>
              <a:t>Record your findings.</a:t>
            </a:r>
          </a:p>
          <a:p>
            <a:pPr eaLnBrk="1" hangingPunct="1">
              <a:lnSpc>
                <a:spcPct val="90000"/>
              </a:lnSpc>
            </a:pPr>
            <a:endParaRPr lang="en-GB" altLang="en-US" sz="2800" b="0">
              <a:latin typeface="Arial" panose="020B0604020202020204" pitchFamily="34" charset="0"/>
            </a:endParaRPr>
          </a:p>
          <a:p>
            <a:pPr eaLnBrk="1" hangingPunct="1">
              <a:lnSpc>
                <a:spcPct val="90000"/>
              </a:lnSpc>
            </a:pPr>
            <a:r>
              <a:rPr lang="en-GB" altLang="en-US" sz="2800" b="0">
                <a:latin typeface="Arial" panose="020B0604020202020204" pitchFamily="34" charset="0"/>
              </a:rPr>
              <a:t>Review the assessment from time to time.</a:t>
            </a:r>
          </a:p>
        </p:txBody>
      </p:sp>
      <p:sp>
        <p:nvSpPr>
          <p:cNvPr id="27652" name="Rectangle 9">
            <a:extLst>
              <a:ext uri="{FF2B5EF4-FFF2-40B4-BE49-F238E27FC236}">
                <a16:creationId xmlns:a16="http://schemas.microsoft.com/office/drawing/2014/main" id="{804006E9-059B-B828-CCAB-EEBF1736B2A6}"/>
              </a:ext>
            </a:extLst>
          </p:cNvPr>
          <p:cNvSpPr>
            <a:spLocks noChangeArrowheads="1"/>
          </p:cNvSpPr>
          <p:nvPr/>
        </p:nvSpPr>
        <p:spPr bwMode="auto">
          <a:xfrm>
            <a:off x="900113" y="333375"/>
            <a:ext cx="8243887" cy="100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800">
              <a:latin typeface="Arial" panose="020B0604020202020204" pitchFamily="34" charset="0"/>
            </a:endParaRPr>
          </a:p>
        </p:txBody>
      </p:sp>
      <p:sp>
        <p:nvSpPr>
          <p:cNvPr id="27653" name="Rectangle 1">
            <a:extLst>
              <a:ext uri="{FF2B5EF4-FFF2-40B4-BE49-F238E27FC236}">
                <a16:creationId xmlns:a16="http://schemas.microsoft.com/office/drawing/2014/main" id="{5B2FCD44-2019-6A3E-C1FD-704AB55DFC93}"/>
              </a:ext>
            </a:extLst>
          </p:cNvPr>
          <p:cNvSpPr>
            <a:spLocks noChangeArrowheads="1"/>
          </p:cNvSpPr>
          <p:nvPr/>
        </p:nvSpPr>
        <p:spPr bwMode="auto">
          <a:xfrm>
            <a:off x="1042988" y="476250"/>
            <a:ext cx="770572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3600">
                <a:latin typeface="Arial" panose="020B0604020202020204" pitchFamily="34" charset="0"/>
              </a:rPr>
              <a:t>Health and Safety Executive (HSE) </a:t>
            </a:r>
            <a:br>
              <a:rPr kumimoji="0" lang="en-GB" altLang="en-US" sz="3600">
                <a:latin typeface="Arial" panose="020B0604020202020204" pitchFamily="34" charset="0"/>
              </a:rPr>
            </a:br>
            <a:r>
              <a:rPr kumimoji="0" lang="en-GB" altLang="en-US" sz="3600">
                <a:latin typeface="Arial" panose="020B0604020202020204" pitchFamily="34" charset="0"/>
              </a:rPr>
              <a:t>5 Steps to Risk Assessment</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52229"/>
                                        </p:tgtEl>
                                        <p:attrNameLst>
                                          <p:attrName>style.visibility</p:attrName>
                                        </p:attrNameLst>
                                      </p:cBhvr>
                                      <p:to>
                                        <p:strVal val="visible"/>
                                      </p:to>
                                    </p:set>
                                    <p:anim calcmode="lin" valueType="num">
                                      <p:cBhvr additive="base">
                                        <p:cTn id="7" dur="500" fill="hold"/>
                                        <p:tgtEl>
                                          <p:spTgt spid="52229"/>
                                        </p:tgtEl>
                                        <p:attrNameLst>
                                          <p:attrName>ppt_x</p:attrName>
                                        </p:attrNameLst>
                                      </p:cBhvr>
                                      <p:tavLst>
                                        <p:tav tm="0">
                                          <p:val>
                                            <p:strVal val="#ppt_x"/>
                                          </p:val>
                                        </p:tav>
                                        <p:tav tm="100000">
                                          <p:val>
                                            <p:strVal val="#ppt_x"/>
                                          </p:val>
                                        </p:tav>
                                      </p:tavLst>
                                    </p:anim>
                                    <p:anim calcmode="lin" valueType="num">
                                      <p:cBhvr additive="base">
                                        <p:cTn id="8" dur="500" fill="hold"/>
                                        <p:tgtEl>
                                          <p:spTgt spid="522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9"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5CE432CA-8C85-A3C8-7931-0DB7AD552263}"/>
              </a:ext>
            </a:extLst>
          </p:cNvPr>
          <p:cNvSpPr>
            <a:spLocks noGrp="1" noChangeArrowheads="1"/>
          </p:cNvSpPr>
          <p:nvPr>
            <p:ph type="title"/>
          </p:nvPr>
        </p:nvSpPr>
        <p:spPr/>
        <p:txBody>
          <a:bodyPr/>
          <a:lstStyle/>
          <a:p>
            <a:r>
              <a:rPr lang="en-GB" altLang="en-US"/>
              <a:t>Risk Management definitions</a:t>
            </a:r>
          </a:p>
        </p:txBody>
      </p:sp>
      <p:sp>
        <p:nvSpPr>
          <p:cNvPr id="29699" name="Content Placeholder 2">
            <a:extLst>
              <a:ext uri="{FF2B5EF4-FFF2-40B4-BE49-F238E27FC236}">
                <a16:creationId xmlns:a16="http://schemas.microsoft.com/office/drawing/2014/main" id="{CB044CE4-9478-E3BD-68EB-27BBFEA121A9}"/>
              </a:ext>
            </a:extLst>
          </p:cNvPr>
          <p:cNvSpPr>
            <a:spLocks noGrp="1" noChangeArrowheads="1"/>
          </p:cNvSpPr>
          <p:nvPr>
            <p:ph idx="1"/>
          </p:nvPr>
        </p:nvSpPr>
        <p:spPr/>
        <p:txBody>
          <a:bodyPr>
            <a:normAutofit/>
          </a:bodyPr>
          <a:lstStyle/>
          <a:p>
            <a:r>
              <a:rPr lang="en-GB" altLang="en-US" sz="2400"/>
              <a:t>“…the likelihood that harm from a hazard is realised and the extent from </a:t>
            </a:r>
            <a:r>
              <a:rPr lang="en-GB" altLang="en-US" sz="2400" err="1"/>
              <a:t>it”HSE</a:t>
            </a:r>
            <a:r>
              <a:rPr lang="en-GB" altLang="en-US" sz="2400"/>
              <a:t> 1999, cited in </a:t>
            </a:r>
            <a:r>
              <a:rPr lang="en-GB" altLang="en-US" sz="2400" err="1"/>
              <a:t>Bowdin</a:t>
            </a:r>
            <a:r>
              <a:rPr lang="en-GB" altLang="en-US" sz="2400"/>
              <a:t> (2006 p319)</a:t>
            </a:r>
          </a:p>
          <a:p>
            <a:r>
              <a:rPr lang="en-GB" altLang="en-US" sz="2400"/>
              <a:t>Risk in an events context: Any future incident that will negatively influence the event (</a:t>
            </a:r>
            <a:r>
              <a:rPr lang="en-GB" altLang="en-US" sz="2400" err="1"/>
              <a:t>Bowdin</a:t>
            </a:r>
            <a:r>
              <a:rPr lang="en-GB" altLang="en-US" sz="2400"/>
              <a:t> et al 2006, p.319)</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DA47DCE9-7737-A532-0F5C-D4587CF2098F}"/>
              </a:ext>
            </a:extLst>
          </p:cNvPr>
          <p:cNvSpPr>
            <a:spLocks noGrp="1" noChangeArrowheads="1"/>
          </p:cNvSpPr>
          <p:nvPr>
            <p:ph type="title"/>
          </p:nvPr>
        </p:nvSpPr>
        <p:spPr/>
        <p:txBody>
          <a:bodyPr/>
          <a:lstStyle/>
          <a:p>
            <a:r>
              <a:rPr lang="en-GB" altLang="en-US"/>
              <a:t>The Process</a:t>
            </a:r>
          </a:p>
        </p:txBody>
      </p:sp>
      <p:sp>
        <p:nvSpPr>
          <p:cNvPr id="38914" name="Rectangle 2">
            <a:extLst>
              <a:ext uri="{FF2B5EF4-FFF2-40B4-BE49-F238E27FC236}">
                <a16:creationId xmlns:a16="http://schemas.microsoft.com/office/drawing/2014/main" id="{42C61543-9BFC-2C56-1F03-6D39A28C46E4}"/>
              </a:ext>
            </a:extLst>
          </p:cNvPr>
          <p:cNvSpPr>
            <a:spLocks noGrp="1" noChangeArrowheads="1"/>
          </p:cNvSpPr>
          <p:nvPr>
            <p:ph idx="1"/>
          </p:nvPr>
        </p:nvSpPr>
        <p:spPr>
          <a:xfrm>
            <a:off x="169806" y="1341438"/>
            <a:ext cx="7886700" cy="4351338"/>
          </a:xfrm>
        </p:spPr>
        <p:txBody>
          <a:bodyPr>
            <a:normAutofit lnSpcReduction="10000"/>
          </a:bodyPr>
          <a:lstStyle/>
          <a:p>
            <a:pPr marL="0" indent="0" eaLnBrk="1" hangingPunct="1">
              <a:buFont typeface="Monotype Sorts" pitchFamily="2" charset="2"/>
              <a:buNone/>
              <a:defRPr/>
            </a:pPr>
            <a:endParaRPr lang="en-GB" altLang="en-US" sz="1400">
              <a:effectLst>
                <a:outerShdw blurRad="38100" dist="38100" dir="2700000" algn="tl">
                  <a:srgbClr val="000000"/>
                </a:outerShdw>
              </a:effectLst>
              <a:latin typeface="Arial" charset="0"/>
            </a:endParaRPr>
          </a:p>
          <a:p>
            <a:pPr marL="0" indent="0" eaLnBrk="1" hangingPunct="1">
              <a:defRPr/>
            </a:pPr>
            <a:r>
              <a:rPr lang="en-GB" altLang="en-US" sz="2400">
                <a:latin typeface="Arial" charset="0"/>
              </a:rPr>
              <a:t>Identify hazards</a:t>
            </a:r>
          </a:p>
          <a:p>
            <a:pPr marL="0" indent="0" eaLnBrk="1" hangingPunct="1">
              <a:defRPr/>
            </a:pPr>
            <a:r>
              <a:rPr lang="en-GB" altLang="en-US" sz="2000">
                <a:latin typeface="Arial" charset="0"/>
              </a:rPr>
              <a:t>(physical, activity, crowd, </a:t>
            </a:r>
            <a:r>
              <a:rPr lang="en-GB" altLang="en-US" sz="2000" err="1">
                <a:latin typeface="Arial" charset="0"/>
              </a:rPr>
              <a:t>etc</a:t>
            </a:r>
            <a:r>
              <a:rPr lang="en-GB" altLang="en-US" sz="2000">
                <a:latin typeface="Arial" charset="0"/>
              </a:rPr>
              <a:t>)</a:t>
            </a:r>
          </a:p>
          <a:p>
            <a:pPr marL="0" indent="0" eaLnBrk="1" hangingPunct="1">
              <a:defRPr/>
            </a:pPr>
            <a:endParaRPr lang="en-GB" altLang="en-US" sz="2000">
              <a:latin typeface="Arial" charset="0"/>
            </a:endParaRPr>
          </a:p>
          <a:p>
            <a:pPr marL="0" indent="0" eaLnBrk="1" hangingPunct="1">
              <a:defRPr/>
            </a:pPr>
            <a:r>
              <a:rPr lang="en-GB" altLang="en-US" sz="2400">
                <a:latin typeface="Arial" charset="0"/>
              </a:rPr>
              <a:t>Who may be affected</a:t>
            </a:r>
          </a:p>
          <a:p>
            <a:pPr marL="0" indent="0" eaLnBrk="1" hangingPunct="1">
              <a:defRPr/>
            </a:pPr>
            <a:endParaRPr lang="en-GB" altLang="en-US" sz="2400">
              <a:latin typeface="Arial" charset="0"/>
            </a:endParaRPr>
          </a:p>
          <a:p>
            <a:pPr marL="0" indent="0" eaLnBrk="1" hangingPunct="1">
              <a:defRPr/>
            </a:pPr>
            <a:r>
              <a:rPr lang="en-GB" altLang="en-US" sz="2400">
                <a:latin typeface="Arial" charset="0"/>
              </a:rPr>
              <a:t>Evaluate Risk</a:t>
            </a:r>
          </a:p>
          <a:p>
            <a:pPr marL="0" indent="0" eaLnBrk="1" hangingPunct="1">
              <a:defRPr/>
            </a:pPr>
            <a:r>
              <a:rPr lang="en-GB" altLang="en-US" sz="2000">
                <a:latin typeface="Arial" charset="0"/>
              </a:rPr>
              <a:t>(low/medium/high)</a:t>
            </a:r>
          </a:p>
          <a:p>
            <a:pPr marL="0" indent="0" eaLnBrk="1" hangingPunct="1">
              <a:defRPr/>
            </a:pPr>
            <a:endParaRPr lang="en-GB" altLang="en-US" sz="2400">
              <a:latin typeface="Arial" charset="0"/>
            </a:endParaRPr>
          </a:p>
          <a:p>
            <a:pPr marL="0" indent="0" eaLnBrk="1" hangingPunct="1">
              <a:defRPr/>
            </a:pPr>
            <a:r>
              <a:rPr lang="en-GB" altLang="en-US" sz="2400">
                <a:latin typeface="Arial" charset="0"/>
              </a:rPr>
              <a:t>Risk control</a:t>
            </a:r>
          </a:p>
          <a:p>
            <a:pPr marL="0" indent="0" eaLnBrk="1" hangingPunct="1">
              <a:defRPr/>
            </a:pPr>
            <a:r>
              <a:rPr lang="en-GB" altLang="en-US" sz="2000">
                <a:latin typeface="Arial" charset="0"/>
              </a:rPr>
              <a:t>(avoid - replace - minimise)</a:t>
            </a:r>
            <a:endParaRPr lang="en-GB" altLang="en-US" sz="2800">
              <a:latin typeface="Arial" charset="0"/>
            </a:endParaRPr>
          </a:p>
        </p:txBody>
      </p:sp>
      <p:sp>
        <p:nvSpPr>
          <p:cNvPr id="30724" name="Line 10">
            <a:extLst>
              <a:ext uri="{FF2B5EF4-FFF2-40B4-BE49-F238E27FC236}">
                <a16:creationId xmlns:a16="http://schemas.microsoft.com/office/drawing/2014/main" id="{B363E587-892A-ABFB-4863-95CC9D3CBE65}"/>
              </a:ext>
            </a:extLst>
          </p:cNvPr>
          <p:cNvSpPr>
            <a:spLocks noChangeShapeType="1"/>
          </p:cNvSpPr>
          <p:nvPr/>
        </p:nvSpPr>
        <p:spPr bwMode="auto">
          <a:xfrm>
            <a:off x="3851920" y="1916832"/>
            <a:ext cx="0" cy="381000"/>
          </a:xfrm>
          <a:prstGeom prst="line">
            <a:avLst/>
          </a:prstGeom>
          <a:noFill/>
          <a:ln w="2857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0725" name="Line 11">
            <a:extLst>
              <a:ext uri="{FF2B5EF4-FFF2-40B4-BE49-F238E27FC236}">
                <a16:creationId xmlns:a16="http://schemas.microsoft.com/office/drawing/2014/main" id="{0AEF7FCA-2361-877C-A7E8-12C8E757AD96}"/>
              </a:ext>
            </a:extLst>
          </p:cNvPr>
          <p:cNvSpPr>
            <a:spLocks noChangeShapeType="1"/>
          </p:cNvSpPr>
          <p:nvPr/>
        </p:nvSpPr>
        <p:spPr bwMode="auto">
          <a:xfrm>
            <a:off x="3904472" y="3789040"/>
            <a:ext cx="0" cy="381000"/>
          </a:xfrm>
          <a:prstGeom prst="line">
            <a:avLst/>
          </a:prstGeom>
          <a:noFill/>
          <a:ln w="2857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0726" name="Line 12">
            <a:extLst>
              <a:ext uri="{FF2B5EF4-FFF2-40B4-BE49-F238E27FC236}">
                <a16:creationId xmlns:a16="http://schemas.microsoft.com/office/drawing/2014/main" id="{58A9AAAD-0343-FB2D-8C26-E9C4E360A8F2}"/>
              </a:ext>
            </a:extLst>
          </p:cNvPr>
          <p:cNvSpPr>
            <a:spLocks noChangeShapeType="1"/>
          </p:cNvSpPr>
          <p:nvPr/>
        </p:nvSpPr>
        <p:spPr bwMode="auto">
          <a:xfrm>
            <a:off x="3904472" y="2819400"/>
            <a:ext cx="0" cy="381000"/>
          </a:xfrm>
          <a:prstGeom prst="line">
            <a:avLst/>
          </a:prstGeom>
          <a:noFill/>
          <a:ln w="2857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0727" name="Text Box 13">
            <a:extLst>
              <a:ext uri="{FF2B5EF4-FFF2-40B4-BE49-F238E27FC236}">
                <a16:creationId xmlns:a16="http://schemas.microsoft.com/office/drawing/2014/main" id="{B004361B-5EAF-2C46-3667-A060558BA5CF}"/>
              </a:ext>
            </a:extLst>
          </p:cNvPr>
          <p:cNvSpPr txBox="1">
            <a:spLocks noChangeArrowheads="1"/>
          </p:cNvSpPr>
          <p:nvPr/>
        </p:nvSpPr>
        <p:spPr bwMode="auto">
          <a:xfrm>
            <a:off x="5239529" y="3709772"/>
            <a:ext cx="2743200" cy="669925"/>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50000"/>
              </a:spcBef>
              <a:buClrTx/>
              <a:buSzTx/>
              <a:buFontTx/>
              <a:buNone/>
            </a:pPr>
            <a:r>
              <a:rPr kumimoji="0" lang="en-GB" altLang="en-US" sz="1800" b="0">
                <a:latin typeface="Arial" panose="020B0604020202020204" pitchFamily="34" charset="0"/>
              </a:rPr>
              <a:t>Continual monitoring, recording and response</a:t>
            </a:r>
          </a:p>
        </p:txBody>
      </p:sp>
      <p:sp>
        <p:nvSpPr>
          <p:cNvPr id="30728" name="Line 14">
            <a:extLst>
              <a:ext uri="{FF2B5EF4-FFF2-40B4-BE49-F238E27FC236}">
                <a16:creationId xmlns:a16="http://schemas.microsoft.com/office/drawing/2014/main" id="{B4CC1C5B-62F8-D853-AD8E-A9D210B80146}"/>
              </a:ext>
            </a:extLst>
          </p:cNvPr>
          <p:cNvSpPr>
            <a:spLocks noChangeShapeType="1"/>
          </p:cNvSpPr>
          <p:nvPr/>
        </p:nvSpPr>
        <p:spPr bwMode="auto">
          <a:xfrm flipV="1">
            <a:off x="3635896" y="5271120"/>
            <a:ext cx="1524000"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29" name="Line 15">
            <a:extLst>
              <a:ext uri="{FF2B5EF4-FFF2-40B4-BE49-F238E27FC236}">
                <a16:creationId xmlns:a16="http://schemas.microsoft.com/office/drawing/2014/main" id="{3373340C-A2D9-4AF3-514C-3B7DCCEEDCAF}"/>
              </a:ext>
            </a:extLst>
          </p:cNvPr>
          <p:cNvSpPr>
            <a:spLocks noChangeShapeType="1"/>
          </p:cNvSpPr>
          <p:nvPr/>
        </p:nvSpPr>
        <p:spPr bwMode="auto">
          <a:xfrm flipV="1">
            <a:off x="5560956" y="4509120"/>
            <a:ext cx="0" cy="762000"/>
          </a:xfrm>
          <a:prstGeom prst="line">
            <a:avLst/>
          </a:prstGeom>
          <a:noFill/>
          <a:ln w="2857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0730" name="Line 16">
            <a:extLst>
              <a:ext uri="{FF2B5EF4-FFF2-40B4-BE49-F238E27FC236}">
                <a16:creationId xmlns:a16="http://schemas.microsoft.com/office/drawing/2014/main" id="{74888D30-1015-C844-0FEF-B4AE5322F82E}"/>
              </a:ext>
            </a:extLst>
          </p:cNvPr>
          <p:cNvSpPr>
            <a:spLocks noChangeShapeType="1"/>
          </p:cNvSpPr>
          <p:nvPr/>
        </p:nvSpPr>
        <p:spPr bwMode="auto">
          <a:xfrm flipV="1">
            <a:off x="5574094" y="1840707"/>
            <a:ext cx="0" cy="167640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31" name="Line 17">
            <a:extLst>
              <a:ext uri="{FF2B5EF4-FFF2-40B4-BE49-F238E27FC236}">
                <a16:creationId xmlns:a16="http://schemas.microsoft.com/office/drawing/2014/main" id="{270701AB-B253-124A-FEF3-EF9660F390D3}"/>
              </a:ext>
            </a:extLst>
          </p:cNvPr>
          <p:cNvSpPr>
            <a:spLocks noChangeShapeType="1"/>
          </p:cNvSpPr>
          <p:nvPr/>
        </p:nvSpPr>
        <p:spPr bwMode="auto">
          <a:xfrm flipH="1">
            <a:off x="4113156" y="1861653"/>
            <a:ext cx="1447800" cy="0"/>
          </a:xfrm>
          <a:prstGeom prst="line">
            <a:avLst/>
          </a:prstGeom>
          <a:noFill/>
          <a:ln w="2857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0732" name="Rectangle 18">
            <a:extLst>
              <a:ext uri="{FF2B5EF4-FFF2-40B4-BE49-F238E27FC236}">
                <a16:creationId xmlns:a16="http://schemas.microsoft.com/office/drawing/2014/main" id="{F1A4966B-F9B9-4B9B-E14D-28B7909F17D0}"/>
              </a:ext>
            </a:extLst>
          </p:cNvPr>
          <p:cNvSpPr>
            <a:spLocks noChangeArrowheads="1"/>
          </p:cNvSpPr>
          <p:nvPr/>
        </p:nvSpPr>
        <p:spPr bwMode="auto">
          <a:xfrm>
            <a:off x="0" y="0"/>
            <a:ext cx="9144000"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endParaRPr kumimoji="0" lang="en-US" altLang="en-US" sz="1800" b="0">
              <a:latin typeface="Arial" panose="020B0604020202020204" pitchFamily="34" charset="0"/>
            </a:endParaRPr>
          </a:p>
        </p:txBody>
      </p:sp>
      <p:sp>
        <p:nvSpPr>
          <p:cNvPr id="30733" name="Rectangle 19">
            <a:extLst>
              <a:ext uri="{FF2B5EF4-FFF2-40B4-BE49-F238E27FC236}">
                <a16:creationId xmlns:a16="http://schemas.microsoft.com/office/drawing/2014/main" id="{512B2CA3-0B3D-CD57-0047-3C2C6FACED23}"/>
              </a:ext>
            </a:extLst>
          </p:cNvPr>
          <p:cNvSpPr>
            <a:spLocks noChangeArrowheads="1"/>
          </p:cNvSpPr>
          <p:nvPr/>
        </p:nvSpPr>
        <p:spPr bwMode="auto">
          <a:xfrm>
            <a:off x="0" y="0"/>
            <a:ext cx="9144000"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800">
              <a:latin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F4F204D9-1469-421F-7BCD-0CBFD567800A}"/>
              </a:ext>
            </a:extLst>
          </p:cNvPr>
          <p:cNvSpPr>
            <a:spLocks noGrp="1" noChangeArrowheads="1"/>
          </p:cNvSpPr>
          <p:nvPr>
            <p:ph type="title"/>
          </p:nvPr>
        </p:nvSpPr>
        <p:spPr/>
        <p:txBody>
          <a:bodyPr/>
          <a:lstStyle/>
          <a:p>
            <a:r>
              <a:rPr lang="en-GB" altLang="en-US" b="1"/>
              <a:t>Hazards and Risk - Definitions</a:t>
            </a:r>
          </a:p>
        </p:txBody>
      </p:sp>
      <p:sp>
        <p:nvSpPr>
          <p:cNvPr id="32771" name="Content Placeholder 2">
            <a:extLst>
              <a:ext uri="{FF2B5EF4-FFF2-40B4-BE49-F238E27FC236}">
                <a16:creationId xmlns:a16="http://schemas.microsoft.com/office/drawing/2014/main" id="{1BD75328-B93E-B414-DD7A-23BC37C4F28B}"/>
              </a:ext>
            </a:extLst>
          </p:cNvPr>
          <p:cNvSpPr>
            <a:spLocks noGrp="1" noChangeArrowheads="1"/>
          </p:cNvSpPr>
          <p:nvPr>
            <p:ph idx="1"/>
          </p:nvPr>
        </p:nvSpPr>
        <p:spPr/>
        <p:txBody>
          <a:bodyPr>
            <a:normAutofit lnSpcReduction="10000"/>
          </a:bodyPr>
          <a:lstStyle/>
          <a:p>
            <a:pPr>
              <a:lnSpc>
                <a:spcPct val="100000"/>
              </a:lnSpc>
            </a:pPr>
            <a:r>
              <a:rPr lang="en-GB" altLang="en-US" sz="2800" b="0"/>
              <a:t>Hazard – Anything which has the potential to cause harm</a:t>
            </a:r>
          </a:p>
          <a:p>
            <a:pPr>
              <a:lnSpc>
                <a:spcPct val="100000"/>
              </a:lnSpc>
            </a:pPr>
            <a:r>
              <a:rPr lang="en-GB" altLang="en-US" sz="2800" b="0"/>
              <a:t>Risk – The likelihood that someone or something will be harmed by the hazard</a:t>
            </a:r>
          </a:p>
          <a:p>
            <a:pPr>
              <a:lnSpc>
                <a:spcPct val="100000"/>
              </a:lnSpc>
            </a:pPr>
            <a:r>
              <a:rPr lang="en-GB" altLang="en-US" sz="2800" b="0"/>
              <a:t>Risk Assessment – A conscious process applied to identifying hazards, the subsequent evaluation of the associated risks and the implementation of a series of controls to minimise the risks highlighted</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454DA2-CAC3-9504-87A1-CD9B85E678DB}"/>
              </a:ext>
            </a:extLst>
          </p:cNvPr>
          <p:cNvSpPr txBox="1">
            <a:spLocks noChangeArrowheads="1"/>
          </p:cNvSpPr>
          <p:nvPr/>
        </p:nvSpPr>
        <p:spPr bwMode="auto">
          <a:xfrm>
            <a:off x="900113" y="1484313"/>
            <a:ext cx="7772400"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lnSpc>
                <a:spcPct val="80000"/>
              </a:lnSpc>
              <a:buClrTx/>
              <a:buSzTx/>
              <a:buFont typeface="Arial" panose="020B0604020202020204" pitchFamily="34" charset="0"/>
              <a:buChar char="•"/>
            </a:pPr>
            <a:endParaRPr kumimoji="0" lang="en-GB" altLang="en-US" sz="2400" b="0"/>
          </a:p>
        </p:txBody>
      </p:sp>
      <p:sp>
        <p:nvSpPr>
          <p:cNvPr id="33795" name="Title 1">
            <a:extLst>
              <a:ext uri="{FF2B5EF4-FFF2-40B4-BE49-F238E27FC236}">
                <a16:creationId xmlns:a16="http://schemas.microsoft.com/office/drawing/2014/main" id="{8D7864A8-BD52-28A4-C12B-E1B5033DC7FD}"/>
              </a:ext>
            </a:extLst>
          </p:cNvPr>
          <p:cNvSpPr>
            <a:spLocks noGrp="1" noChangeArrowheads="1"/>
          </p:cNvSpPr>
          <p:nvPr>
            <p:ph type="title"/>
          </p:nvPr>
        </p:nvSpPr>
        <p:spPr>
          <a:xfrm>
            <a:off x="179512" y="22894"/>
            <a:ext cx="7772400" cy="1143000"/>
          </a:xfrm>
        </p:spPr>
        <p:txBody>
          <a:bodyPr>
            <a:normAutofit fontScale="90000"/>
          </a:bodyPr>
          <a:lstStyle/>
          <a:p>
            <a:r>
              <a:rPr lang="en-GB" altLang="en-US" b="1"/>
              <a:t>Why do we need Risk Assessments - Benefits</a:t>
            </a:r>
          </a:p>
        </p:txBody>
      </p:sp>
      <p:sp>
        <p:nvSpPr>
          <p:cNvPr id="33796" name="Content Placeholder 2">
            <a:extLst>
              <a:ext uri="{FF2B5EF4-FFF2-40B4-BE49-F238E27FC236}">
                <a16:creationId xmlns:a16="http://schemas.microsoft.com/office/drawing/2014/main" id="{ACBDD3DF-8634-CEC8-1CE9-D875260499A7}"/>
              </a:ext>
            </a:extLst>
          </p:cNvPr>
          <p:cNvSpPr>
            <a:spLocks noGrp="1" noChangeArrowheads="1"/>
          </p:cNvSpPr>
          <p:nvPr>
            <p:ph idx="1"/>
          </p:nvPr>
        </p:nvSpPr>
        <p:spPr>
          <a:xfrm>
            <a:off x="321048" y="1340768"/>
            <a:ext cx="7886700" cy="4351338"/>
          </a:xfrm>
        </p:spPr>
        <p:txBody>
          <a:bodyPr>
            <a:normAutofit fontScale="92500" lnSpcReduction="20000"/>
          </a:bodyPr>
          <a:lstStyle/>
          <a:p>
            <a:pPr marL="273050" indent="-273050" eaLnBrk="1" hangingPunct="1">
              <a:lnSpc>
                <a:spcPct val="80000"/>
              </a:lnSpc>
              <a:buClrTx/>
              <a:buSzTx/>
              <a:buFont typeface="Arial" panose="020B0604020202020204" pitchFamily="34" charset="0"/>
              <a:buChar char="•"/>
            </a:pPr>
            <a:r>
              <a:rPr kumimoji="0" lang="en-GB" altLang="en-US" sz="2800" b="0"/>
              <a:t>Maintains consistent approach</a:t>
            </a:r>
          </a:p>
          <a:p>
            <a:pPr marL="273050" indent="-273050" eaLnBrk="1" hangingPunct="1">
              <a:lnSpc>
                <a:spcPct val="80000"/>
              </a:lnSpc>
              <a:buClrTx/>
              <a:buSzTx/>
              <a:buFont typeface="Arial" panose="020B0604020202020204" pitchFamily="34" charset="0"/>
              <a:buChar char="•"/>
            </a:pPr>
            <a:r>
              <a:rPr kumimoji="0" lang="en-GB" altLang="en-US" sz="2800" b="0"/>
              <a:t>Reduce accidents, injuries and other loss</a:t>
            </a:r>
          </a:p>
          <a:p>
            <a:pPr marL="273050" indent="-273050" eaLnBrk="1" hangingPunct="1">
              <a:lnSpc>
                <a:spcPct val="80000"/>
              </a:lnSpc>
              <a:buClrTx/>
              <a:buSzTx/>
              <a:buFont typeface="Arial" panose="020B0604020202020204" pitchFamily="34" charset="0"/>
              <a:buChar char="•"/>
            </a:pPr>
            <a:r>
              <a:rPr kumimoji="0" lang="en-GB" altLang="en-US" sz="2800" b="0"/>
              <a:t>Establishes accountability / responsibility</a:t>
            </a:r>
          </a:p>
          <a:p>
            <a:pPr marL="273050" indent="-273050" eaLnBrk="1" hangingPunct="1">
              <a:lnSpc>
                <a:spcPct val="80000"/>
              </a:lnSpc>
              <a:buClrTx/>
              <a:buSzTx/>
              <a:buFont typeface="Arial" panose="020B0604020202020204" pitchFamily="34" charset="0"/>
              <a:buChar char="•"/>
            </a:pPr>
            <a:r>
              <a:rPr kumimoji="0" lang="en-GB" altLang="en-US" sz="2800" b="0"/>
              <a:t>Established process minimises cost / time</a:t>
            </a:r>
          </a:p>
          <a:p>
            <a:pPr marL="273050" indent="-273050" eaLnBrk="1" hangingPunct="1">
              <a:lnSpc>
                <a:spcPct val="80000"/>
              </a:lnSpc>
              <a:buClrTx/>
              <a:buSzTx/>
              <a:buFont typeface="Arial" panose="020B0604020202020204" pitchFamily="34" charset="0"/>
              <a:buChar char="•"/>
            </a:pPr>
            <a:r>
              <a:rPr kumimoji="0" lang="en-GB" altLang="en-US" sz="2800" b="0"/>
              <a:t>Develops risk management culture</a:t>
            </a:r>
          </a:p>
          <a:p>
            <a:pPr marL="273050" indent="-273050" eaLnBrk="1" hangingPunct="1">
              <a:lnSpc>
                <a:spcPct val="80000"/>
              </a:lnSpc>
              <a:buClrTx/>
              <a:buSzTx/>
              <a:buFont typeface="Arial" panose="020B0604020202020204" pitchFamily="34" charset="0"/>
              <a:buChar char="•"/>
            </a:pPr>
            <a:r>
              <a:rPr kumimoji="0" lang="en-GB" altLang="en-US" sz="2800" b="0"/>
              <a:t>Reputation</a:t>
            </a:r>
          </a:p>
          <a:p>
            <a:pPr marL="273050" indent="-273050" eaLnBrk="1" hangingPunct="1">
              <a:lnSpc>
                <a:spcPct val="80000"/>
              </a:lnSpc>
              <a:buClrTx/>
              <a:buSzTx/>
              <a:buFont typeface="Arial" panose="020B0604020202020204" pitchFamily="34" charset="0"/>
              <a:buChar char="•"/>
            </a:pPr>
            <a:r>
              <a:rPr kumimoji="0" lang="en-GB" altLang="en-US" sz="2800" b="0"/>
              <a:t>Legal</a:t>
            </a:r>
          </a:p>
          <a:p>
            <a:pPr marL="273050" indent="-273050" eaLnBrk="1" hangingPunct="1">
              <a:lnSpc>
                <a:spcPct val="80000"/>
              </a:lnSpc>
              <a:buClrTx/>
              <a:buSzTx/>
              <a:buFont typeface="Arial" panose="020B0604020202020204" pitchFamily="34" charset="0"/>
              <a:buChar char="•"/>
            </a:pPr>
            <a:r>
              <a:rPr kumimoji="0" lang="en-GB" altLang="en-US" sz="2800" b="0"/>
              <a:t>Moral </a:t>
            </a:r>
          </a:p>
          <a:p>
            <a:pPr marL="273050" indent="-273050" eaLnBrk="1" hangingPunct="1">
              <a:lnSpc>
                <a:spcPct val="80000"/>
              </a:lnSpc>
              <a:buClrTx/>
              <a:buSzTx/>
              <a:buFont typeface="Arial" panose="020B0604020202020204" pitchFamily="34" charset="0"/>
              <a:buChar char="•"/>
            </a:pPr>
            <a:r>
              <a:rPr kumimoji="0" lang="en-GB" altLang="en-US" sz="2800" b="0"/>
              <a:t>Professional development opportunities</a:t>
            </a:r>
          </a:p>
          <a:p>
            <a:pPr marL="273050" indent="-273050" eaLnBrk="1" hangingPunct="1">
              <a:lnSpc>
                <a:spcPct val="80000"/>
              </a:lnSpc>
              <a:buClrTx/>
              <a:buSzTx/>
              <a:buFont typeface="Arial" panose="020B0604020202020204" pitchFamily="34" charset="0"/>
              <a:buChar char="•"/>
            </a:pPr>
            <a:r>
              <a:rPr kumimoji="0" lang="en-GB" altLang="en-US" sz="2800" b="0"/>
              <a:t>Base for risk management planning</a:t>
            </a:r>
          </a:p>
          <a:p>
            <a:pPr marL="273050" indent="-273050" eaLnBrk="1" hangingPunct="1">
              <a:lnSpc>
                <a:spcPct val="80000"/>
              </a:lnSpc>
              <a:buClrTx/>
              <a:buSzTx/>
              <a:buFont typeface="Arial" panose="020B0604020202020204" pitchFamily="34" charset="0"/>
              <a:buChar char="•"/>
            </a:pPr>
            <a:r>
              <a:rPr kumimoji="0" lang="en-GB" altLang="en-US" sz="2800" b="0"/>
              <a:t>Good practice</a:t>
            </a:r>
          </a:p>
          <a:p>
            <a:pPr marL="273050" indent="-273050"/>
            <a:endParaRPr lang="en-GB"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amond(in)">
                                      <p:cBhvr>
                                        <p:cTn id="7" dur="20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3796">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3796">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3796">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3796">
                                            <p:txEl>
                                              <p:pRg st="3" end="3"/>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33796">
                                            <p:txEl>
                                              <p:pRg st="4" end="4"/>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3796">
                                            <p:txEl>
                                              <p:pRg st="5" end="5"/>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33796">
                                            <p:txEl>
                                              <p:pRg st="6" end="6"/>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33796">
                                            <p:txEl>
                                              <p:pRg st="7" end="7"/>
                                            </p:txEl>
                                          </p:spTgt>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33796">
                                            <p:txEl>
                                              <p:pRg st="8" end="8"/>
                                            </p:txEl>
                                          </p:spTgt>
                                        </p:tgtEl>
                                        <p:attrNameLst>
                                          <p:attrName>style.visibility</p:attrName>
                                        </p:attrNameLst>
                                      </p:cBhvr>
                                      <p:to>
                                        <p:strVal val="visible"/>
                                      </p:to>
                                    </p:se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grpId="0" nodeType="clickEffect">
                                  <p:stCondLst>
                                    <p:cond delay="0"/>
                                  </p:stCondLst>
                                  <p:childTnLst>
                                    <p:set>
                                      <p:cBhvr>
                                        <p:cTn id="47" dur="1" fill="hold">
                                          <p:stCondLst>
                                            <p:cond delay="0"/>
                                          </p:stCondLst>
                                        </p:cTn>
                                        <p:tgtEl>
                                          <p:spTgt spid="33796">
                                            <p:txEl>
                                              <p:pRg st="9" end="9"/>
                                            </p:txEl>
                                          </p:spTgt>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grpId="0" nodeType="clickEffect">
                                  <p:stCondLst>
                                    <p:cond delay="0"/>
                                  </p:stCondLst>
                                  <p:childTnLst>
                                    <p:set>
                                      <p:cBhvr>
                                        <p:cTn id="51" dur="1" fill="hold">
                                          <p:stCondLst>
                                            <p:cond delay="0"/>
                                          </p:stCondLst>
                                        </p:cTn>
                                        <p:tgtEl>
                                          <p:spTgt spid="33796">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33796"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Title 1">
            <a:extLst>
              <a:ext uri="{FF2B5EF4-FFF2-40B4-BE49-F238E27FC236}">
                <a16:creationId xmlns:a16="http://schemas.microsoft.com/office/drawing/2014/main" id="{0402F113-FC18-CB9F-2946-42E0FBA941CF}"/>
              </a:ext>
            </a:extLst>
          </p:cNvPr>
          <p:cNvSpPr>
            <a:spLocks noGrp="1" noChangeArrowheads="1"/>
          </p:cNvSpPr>
          <p:nvPr>
            <p:ph type="title"/>
          </p:nvPr>
        </p:nvSpPr>
        <p:spPr>
          <a:xfrm>
            <a:off x="628650" y="365125"/>
            <a:ext cx="7886700" cy="1325563"/>
          </a:xfrm>
        </p:spPr>
        <p:txBody>
          <a:bodyPr anchor="ctr">
            <a:normAutofit/>
          </a:bodyPr>
          <a:lstStyle/>
          <a:p>
            <a:r>
              <a:rPr lang="en-GB" altLang="en-US" b="1"/>
              <a:t>Type of Hazard</a:t>
            </a:r>
          </a:p>
        </p:txBody>
      </p:sp>
      <p:graphicFrame>
        <p:nvGraphicFramePr>
          <p:cNvPr id="34822" name="Content Placeholder 2">
            <a:extLst>
              <a:ext uri="{FF2B5EF4-FFF2-40B4-BE49-F238E27FC236}">
                <a16:creationId xmlns:a16="http://schemas.microsoft.com/office/drawing/2014/main" id="{7BFF4FAF-18EE-506C-BA02-20C0C147CA0B}"/>
              </a:ext>
            </a:extLst>
          </p:cNvPr>
          <p:cNvGraphicFramePr>
            <a:graphicFrameLocks noGrp="1"/>
          </p:cNvGraphicFramePr>
          <p:nvPr>
            <p:ph idx="1"/>
            <p:extLst>
              <p:ext uri="{D42A27DB-BD31-4B8C-83A1-F6EECF244321}">
                <p14:modId xmlns:p14="http://schemas.microsoft.com/office/powerpoint/2010/main" val="2028648179"/>
              </p:ext>
            </p:extLst>
          </p:nvPr>
        </p:nvGraphicFramePr>
        <p:xfrm>
          <a:off x="628650" y="1825625"/>
          <a:ext cx="7886700" cy="36408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7">
            <a:extLst>
              <a:ext uri="{FF2B5EF4-FFF2-40B4-BE49-F238E27FC236}">
                <a16:creationId xmlns:a16="http://schemas.microsoft.com/office/drawing/2014/main" id="{EF37CC9D-80F6-BF15-4569-CAE385847FE1}"/>
              </a:ext>
            </a:extLst>
          </p:cNvPr>
          <p:cNvSpPr txBox="1">
            <a:spLocks noChangeArrowheads="1"/>
          </p:cNvSpPr>
          <p:nvPr/>
        </p:nvSpPr>
        <p:spPr bwMode="auto">
          <a:xfrm>
            <a:off x="900113" y="1412875"/>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lnSpc>
                <a:spcPct val="150000"/>
              </a:lnSpc>
              <a:spcBef>
                <a:spcPct val="0"/>
              </a:spcBef>
              <a:buClrTx/>
              <a:buSzTx/>
              <a:buFont typeface="Arial" panose="020B0604020202020204" pitchFamily="34" charset="0"/>
              <a:buChar char="•"/>
            </a:pPr>
            <a:endParaRPr kumimoji="0" lang="en-GB" altLang="en-US" sz="2400" b="0"/>
          </a:p>
        </p:txBody>
      </p:sp>
      <p:sp>
        <p:nvSpPr>
          <p:cNvPr id="35843" name="Title 1">
            <a:extLst>
              <a:ext uri="{FF2B5EF4-FFF2-40B4-BE49-F238E27FC236}">
                <a16:creationId xmlns:a16="http://schemas.microsoft.com/office/drawing/2014/main" id="{B3782B6F-98B7-A63E-02F2-42AFC7DDA9EE}"/>
              </a:ext>
            </a:extLst>
          </p:cNvPr>
          <p:cNvSpPr>
            <a:spLocks noGrp="1" noChangeArrowheads="1"/>
          </p:cNvSpPr>
          <p:nvPr>
            <p:ph type="title"/>
          </p:nvPr>
        </p:nvSpPr>
        <p:spPr>
          <a:xfrm>
            <a:off x="1042988" y="476250"/>
            <a:ext cx="7772400" cy="1143000"/>
          </a:xfrm>
        </p:spPr>
        <p:txBody>
          <a:bodyPr/>
          <a:lstStyle/>
          <a:p>
            <a:r>
              <a:rPr lang="en-GB" altLang="en-US" b="1"/>
              <a:t>Identifying Hazards</a:t>
            </a:r>
          </a:p>
        </p:txBody>
      </p:sp>
      <p:sp>
        <p:nvSpPr>
          <p:cNvPr id="35844" name="Content Placeholder 2">
            <a:extLst>
              <a:ext uri="{FF2B5EF4-FFF2-40B4-BE49-F238E27FC236}">
                <a16:creationId xmlns:a16="http://schemas.microsoft.com/office/drawing/2014/main" id="{8ADB1876-0774-E331-AEAB-4D3F1FC7D68D}"/>
              </a:ext>
            </a:extLst>
          </p:cNvPr>
          <p:cNvSpPr>
            <a:spLocks noGrp="1" noChangeArrowheads="1"/>
          </p:cNvSpPr>
          <p:nvPr>
            <p:ph idx="1"/>
          </p:nvPr>
        </p:nvSpPr>
        <p:spPr/>
        <p:txBody>
          <a:bodyPr>
            <a:normAutofit lnSpcReduction="10000"/>
          </a:bodyPr>
          <a:lstStyle/>
          <a:p>
            <a:pPr>
              <a:spcBef>
                <a:spcPct val="0"/>
              </a:spcBef>
            </a:pPr>
            <a:r>
              <a:rPr lang="en-GB" altLang="en-US" sz="2800" b="0"/>
              <a:t>Site inspection</a:t>
            </a:r>
          </a:p>
          <a:p>
            <a:pPr>
              <a:spcBef>
                <a:spcPct val="0"/>
              </a:spcBef>
            </a:pPr>
            <a:r>
              <a:rPr lang="en-GB" altLang="en-US" sz="2800" b="0"/>
              <a:t>Previous assessments</a:t>
            </a:r>
          </a:p>
          <a:p>
            <a:pPr>
              <a:spcBef>
                <a:spcPct val="0"/>
              </a:spcBef>
            </a:pPr>
            <a:r>
              <a:rPr lang="en-GB" altLang="en-US" sz="2800" b="0"/>
              <a:t>Similar assessments</a:t>
            </a:r>
          </a:p>
          <a:p>
            <a:pPr>
              <a:spcBef>
                <a:spcPct val="0"/>
              </a:spcBef>
            </a:pPr>
            <a:r>
              <a:rPr lang="en-GB" altLang="en-US" sz="2800" b="0"/>
              <a:t>Peer discussion</a:t>
            </a:r>
          </a:p>
          <a:p>
            <a:pPr>
              <a:spcBef>
                <a:spcPct val="0"/>
              </a:spcBef>
            </a:pPr>
            <a:r>
              <a:rPr lang="en-GB" altLang="en-US" sz="2800" b="0"/>
              <a:t>Accidents records</a:t>
            </a:r>
          </a:p>
          <a:p>
            <a:pPr>
              <a:spcBef>
                <a:spcPct val="0"/>
              </a:spcBef>
            </a:pPr>
            <a:r>
              <a:rPr lang="en-GB" altLang="en-US" sz="2800" b="0"/>
              <a:t>3</a:t>
            </a:r>
            <a:r>
              <a:rPr lang="en-GB" altLang="en-US" sz="2800" b="0" baseline="30000"/>
              <a:t>rd</a:t>
            </a:r>
            <a:r>
              <a:rPr lang="en-GB" altLang="en-US" sz="2800" b="0"/>
              <a:t> party discussions</a:t>
            </a:r>
          </a:p>
          <a:p>
            <a:pPr>
              <a:spcBef>
                <a:spcPct val="0"/>
              </a:spcBef>
            </a:pPr>
            <a:r>
              <a:rPr lang="en-GB" altLang="en-US" sz="2800" b="0"/>
              <a:t>Practice makes perfect</a:t>
            </a:r>
          </a:p>
          <a:p>
            <a:pPr>
              <a:spcBef>
                <a:spcPct val="0"/>
              </a:spcBef>
            </a:pPr>
            <a:endParaRPr lang="en-GB" altLang="en-US" sz="2800" b="0"/>
          </a:p>
          <a:p>
            <a:pPr>
              <a:spcBef>
                <a:spcPct val="0"/>
              </a:spcBef>
            </a:pPr>
            <a:r>
              <a:rPr lang="en-GB" altLang="en-US" sz="2800" b="0"/>
              <a:t>What variables at an event may represent potential hazards?</a:t>
            </a:r>
          </a:p>
          <a:p>
            <a:endParaRPr lang="en-GB" altLang="en-US" sz="2800" b="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amond(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5844">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5844">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5844">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5844">
                                            <p:txEl>
                                              <p:pRg st="3" end="3"/>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35844">
                                            <p:txEl>
                                              <p:pRg st="4" end="4"/>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5844">
                                            <p:txEl>
                                              <p:pRg st="5" end="5"/>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35844">
                                            <p:txEl>
                                              <p:pRg st="6" end="6"/>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3584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584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418AC-9C02-CBEA-7B88-E3CCA06809C2}"/>
              </a:ext>
            </a:extLst>
          </p:cNvPr>
          <p:cNvSpPr>
            <a:spLocks noGrp="1"/>
          </p:cNvSpPr>
          <p:nvPr>
            <p:ph type="title"/>
          </p:nvPr>
        </p:nvSpPr>
        <p:spPr>
          <a:xfrm>
            <a:off x="35496" y="44624"/>
            <a:ext cx="7886700" cy="1325563"/>
          </a:xfrm>
        </p:spPr>
        <p:txBody>
          <a:bodyPr/>
          <a:lstStyle/>
          <a:p>
            <a:r>
              <a:rPr lang="en-GB"/>
              <a:t>Event hazards </a:t>
            </a:r>
          </a:p>
        </p:txBody>
      </p:sp>
      <p:sp>
        <p:nvSpPr>
          <p:cNvPr id="3" name="Content Placeholder 2">
            <a:extLst>
              <a:ext uri="{FF2B5EF4-FFF2-40B4-BE49-F238E27FC236}">
                <a16:creationId xmlns:a16="http://schemas.microsoft.com/office/drawing/2014/main" id="{E85AD534-0548-CC7C-25AB-11653E23895B}"/>
              </a:ext>
            </a:extLst>
          </p:cNvPr>
          <p:cNvSpPr>
            <a:spLocks noGrp="1"/>
          </p:cNvSpPr>
          <p:nvPr>
            <p:ph idx="1"/>
          </p:nvPr>
        </p:nvSpPr>
        <p:spPr>
          <a:xfrm>
            <a:off x="179512" y="1268760"/>
            <a:ext cx="7886700" cy="4680520"/>
          </a:xfrm>
        </p:spPr>
        <p:txBody>
          <a:bodyPr>
            <a:normAutofit fontScale="85000" lnSpcReduction="20000"/>
          </a:bodyPr>
          <a:lstStyle/>
          <a:p>
            <a:pPr>
              <a:lnSpc>
                <a:spcPct val="120000"/>
              </a:lnSpc>
            </a:pPr>
            <a:r>
              <a:rPr lang="en-GB"/>
              <a:t>Events can be complex environments, and identifying potential hazards is crucial for ensuring the safety and well-being of attendees, staff, and vendors. Here are several key variables that may represent potential hazards at an event:</a:t>
            </a:r>
          </a:p>
          <a:p>
            <a:pPr marL="0" indent="0">
              <a:lnSpc>
                <a:spcPct val="120000"/>
              </a:lnSpc>
              <a:buNone/>
            </a:pPr>
            <a:r>
              <a:rPr lang="en-GB" b="1"/>
              <a:t>Crowd Management</a:t>
            </a:r>
          </a:p>
          <a:p>
            <a:pPr>
              <a:lnSpc>
                <a:spcPct val="120000"/>
              </a:lnSpc>
              <a:buFont typeface="Arial" panose="020B0604020202020204" pitchFamily="34" charset="0"/>
              <a:buChar char="•"/>
            </a:pPr>
            <a:r>
              <a:rPr lang="en-GB" b="1"/>
              <a:t>Overcrowding:</a:t>
            </a:r>
            <a:r>
              <a:rPr lang="en-GB"/>
              <a:t> Too many people in one area can lead to congestion, stampedes, or crowd crushes.</a:t>
            </a:r>
          </a:p>
          <a:p>
            <a:pPr>
              <a:lnSpc>
                <a:spcPct val="120000"/>
              </a:lnSpc>
              <a:buFont typeface="Arial" panose="020B0604020202020204" pitchFamily="34" charset="0"/>
              <a:buChar char="•"/>
            </a:pPr>
            <a:r>
              <a:rPr lang="en-GB" b="1"/>
              <a:t>Flow of Movement:</a:t>
            </a:r>
            <a:r>
              <a:rPr lang="en-GB"/>
              <a:t> Poor crowd flow can cause bottlenecks, increasing the risk of accidents.</a:t>
            </a:r>
          </a:p>
          <a:p>
            <a:pPr>
              <a:lnSpc>
                <a:spcPct val="120000"/>
              </a:lnSpc>
              <a:buFont typeface="Arial" panose="020B0604020202020204" pitchFamily="34" charset="0"/>
              <a:buChar char="•"/>
            </a:pPr>
            <a:r>
              <a:rPr lang="en-GB" b="1"/>
              <a:t>Aggressive </a:t>
            </a:r>
            <a:r>
              <a:rPr lang="en-GB" b="1" err="1"/>
              <a:t>Behavior</a:t>
            </a:r>
            <a:r>
              <a:rPr lang="en-GB" b="1"/>
              <a:t>:</a:t>
            </a:r>
            <a:r>
              <a:rPr lang="en-GB"/>
              <a:t> High-energy events, like concerts or sports matches, can lead to fights or unruly </a:t>
            </a:r>
            <a:r>
              <a:rPr lang="en-GB" err="1"/>
              <a:t>behavior</a:t>
            </a:r>
            <a:r>
              <a:rPr lang="en-GB"/>
              <a:t>.</a:t>
            </a:r>
          </a:p>
          <a:p>
            <a:endParaRPr lang="en-GB"/>
          </a:p>
        </p:txBody>
      </p:sp>
    </p:spTree>
    <p:extLst>
      <p:ext uri="{BB962C8B-B14F-4D97-AF65-F5344CB8AC3E}">
        <p14:creationId xmlns:p14="http://schemas.microsoft.com/office/powerpoint/2010/main" val="2695215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A2C5F6-510C-F313-FB31-CA0799B1602B}"/>
              </a:ext>
            </a:extLst>
          </p:cNvPr>
          <p:cNvSpPr>
            <a:spLocks noGrp="1"/>
          </p:cNvSpPr>
          <p:nvPr>
            <p:ph idx="1"/>
          </p:nvPr>
        </p:nvSpPr>
        <p:spPr>
          <a:xfrm>
            <a:off x="628650" y="188641"/>
            <a:ext cx="7886700" cy="5277882"/>
          </a:xfrm>
        </p:spPr>
        <p:txBody>
          <a:bodyPr>
            <a:normAutofit fontScale="77500" lnSpcReduction="20000"/>
          </a:bodyPr>
          <a:lstStyle/>
          <a:p>
            <a:pPr marL="0" indent="0">
              <a:lnSpc>
                <a:spcPct val="110000"/>
              </a:lnSpc>
              <a:buNone/>
            </a:pPr>
            <a:r>
              <a:rPr lang="en-GB" b="1"/>
              <a:t>Venue and Infrastructure</a:t>
            </a:r>
          </a:p>
          <a:p>
            <a:pPr>
              <a:lnSpc>
                <a:spcPct val="110000"/>
              </a:lnSpc>
              <a:buFont typeface="Arial" panose="020B0604020202020204" pitchFamily="34" charset="0"/>
              <a:buChar char="•"/>
            </a:pPr>
            <a:r>
              <a:rPr lang="en-GB" b="1"/>
              <a:t>Structural Integrity:</a:t>
            </a:r>
            <a:r>
              <a:rPr lang="en-GB"/>
              <a:t> Temporary structures like stages, tents, and barriers may collapse if not properly installed.</a:t>
            </a:r>
          </a:p>
          <a:p>
            <a:pPr>
              <a:lnSpc>
                <a:spcPct val="110000"/>
              </a:lnSpc>
              <a:buFont typeface="Arial" panose="020B0604020202020204" pitchFamily="34" charset="0"/>
              <a:buChar char="•"/>
            </a:pPr>
            <a:r>
              <a:rPr lang="en-GB" b="1"/>
              <a:t>Trip and Fall Hazards:</a:t>
            </a:r>
            <a:r>
              <a:rPr lang="en-GB"/>
              <a:t> Uneven flooring, loose cables, or poor lighting can cause trips and falls.</a:t>
            </a:r>
          </a:p>
          <a:p>
            <a:pPr>
              <a:lnSpc>
                <a:spcPct val="110000"/>
              </a:lnSpc>
              <a:buFont typeface="Arial" panose="020B0604020202020204" pitchFamily="34" charset="0"/>
              <a:buChar char="•"/>
            </a:pPr>
            <a:r>
              <a:rPr lang="en-GB" b="1"/>
              <a:t>Exits and Entrances:</a:t>
            </a:r>
            <a:r>
              <a:rPr lang="en-GB"/>
              <a:t> Inadequate or poorly marked exits can hinder evacuation during emergencies.</a:t>
            </a:r>
          </a:p>
          <a:p>
            <a:pPr marL="0" indent="0">
              <a:lnSpc>
                <a:spcPct val="110000"/>
              </a:lnSpc>
              <a:buNone/>
            </a:pPr>
            <a:r>
              <a:rPr lang="en-GB" b="1"/>
              <a:t>Weather Conditions</a:t>
            </a:r>
          </a:p>
          <a:p>
            <a:pPr>
              <a:lnSpc>
                <a:spcPct val="110000"/>
              </a:lnSpc>
              <a:buFont typeface="Arial" panose="020B0604020202020204" pitchFamily="34" charset="0"/>
              <a:buChar char="•"/>
            </a:pPr>
            <a:r>
              <a:rPr lang="en-GB" b="1"/>
              <a:t>Rain and Wet Surfaces:</a:t>
            </a:r>
            <a:r>
              <a:rPr lang="en-GB"/>
              <a:t> Slippery grounds can cause falls; heavy rain can flood outdoor venues.</a:t>
            </a:r>
          </a:p>
          <a:p>
            <a:pPr>
              <a:lnSpc>
                <a:spcPct val="110000"/>
              </a:lnSpc>
              <a:buFont typeface="Arial" panose="020B0604020202020204" pitchFamily="34" charset="0"/>
              <a:buChar char="•"/>
            </a:pPr>
            <a:r>
              <a:rPr lang="en-GB" b="1"/>
              <a:t>Extreme Heat:</a:t>
            </a:r>
            <a:r>
              <a:rPr lang="en-GB"/>
              <a:t> High temperatures can lead to dehydration, heatstroke, or heat exhaustion among attendees.</a:t>
            </a:r>
          </a:p>
          <a:p>
            <a:pPr>
              <a:lnSpc>
                <a:spcPct val="110000"/>
              </a:lnSpc>
              <a:buFont typeface="Arial" panose="020B0604020202020204" pitchFamily="34" charset="0"/>
              <a:buChar char="•"/>
            </a:pPr>
            <a:r>
              <a:rPr lang="en-GB" b="1"/>
              <a:t>Strong Winds:</a:t>
            </a:r>
            <a:r>
              <a:rPr lang="en-GB"/>
              <a:t> Can cause damage to tents, stages, and other temporary structures, posing a danger to attendees.</a:t>
            </a:r>
          </a:p>
          <a:p>
            <a:endParaRPr lang="en-GB"/>
          </a:p>
        </p:txBody>
      </p:sp>
    </p:spTree>
    <p:extLst>
      <p:ext uri="{BB962C8B-B14F-4D97-AF65-F5344CB8AC3E}">
        <p14:creationId xmlns:p14="http://schemas.microsoft.com/office/powerpoint/2010/main" val="1150728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01FA4E-8C31-EB9F-C2A5-C70374544FB9}"/>
              </a:ext>
            </a:extLst>
          </p:cNvPr>
          <p:cNvSpPr>
            <a:spLocks noGrp="1"/>
          </p:cNvSpPr>
          <p:nvPr>
            <p:ph idx="1"/>
          </p:nvPr>
        </p:nvSpPr>
        <p:spPr>
          <a:xfrm>
            <a:off x="179512" y="260648"/>
            <a:ext cx="8335838" cy="5832647"/>
          </a:xfrm>
        </p:spPr>
        <p:txBody>
          <a:bodyPr>
            <a:normAutofit fontScale="77500" lnSpcReduction="20000"/>
          </a:bodyPr>
          <a:lstStyle/>
          <a:p>
            <a:pPr marL="0" indent="0">
              <a:lnSpc>
                <a:spcPct val="120000"/>
              </a:lnSpc>
              <a:buNone/>
            </a:pPr>
            <a:r>
              <a:rPr lang="en-GB" b="1"/>
              <a:t>Security and Safety</a:t>
            </a:r>
          </a:p>
          <a:p>
            <a:pPr>
              <a:lnSpc>
                <a:spcPct val="120000"/>
              </a:lnSpc>
              <a:buFont typeface="Arial" panose="020B0604020202020204" pitchFamily="34" charset="0"/>
              <a:buChar char="•"/>
            </a:pPr>
            <a:r>
              <a:rPr lang="en-GB" b="1"/>
              <a:t>Terrorism or Threats:</a:t>
            </a:r>
            <a:r>
              <a:rPr lang="en-GB"/>
              <a:t> Large events can be targets for security threats, requiring thorough security measures.</a:t>
            </a:r>
          </a:p>
          <a:p>
            <a:pPr>
              <a:lnSpc>
                <a:spcPct val="120000"/>
              </a:lnSpc>
              <a:buFont typeface="Arial" panose="020B0604020202020204" pitchFamily="34" charset="0"/>
              <a:buChar char="•"/>
            </a:pPr>
            <a:r>
              <a:rPr lang="en-GB" b="1"/>
              <a:t>Alcohol and Drug Use:</a:t>
            </a:r>
            <a:r>
              <a:rPr lang="en-GB"/>
              <a:t> Intoxicated attendees may behave unpredictably, posing risks to themselves and others.</a:t>
            </a:r>
          </a:p>
          <a:p>
            <a:pPr>
              <a:lnSpc>
                <a:spcPct val="120000"/>
              </a:lnSpc>
              <a:buFont typeface="Arial" panose="020B0604020202020204" pitchFamily="34" charset="0"/>
              <a:buChar char="•"/>
            </a:pPr>
            <a:r>
              <a:rPr lang="en-GB" b="1"/>
              <a:t>Unauthorized Access:</a:t>
            </a:r>
            <a:r>
              <a:rPr lang="en-GB"/>
              <a:t> Lack of proper security can lead to trespassing, theft, or vandalism.</a:t>
            </a:r>
          </a:p>
          <a:p>
            <a:pPr marL="0" indent="0">
              <a:lnSpc>
                <a:spcPct val="120000"/>
              </a:lnSpc>
              <a:buNone/>
            </a:pPr>
            <a:r>
              <a:rPr lang="en-GB" b="1"/>
              <a:t>Technical and Equipment Failures</a:t>
            </a:r>
          </a:p>
          <a:p>
            <a:pPr>
              <a:lnSpc>
                <a:spcPct val="120000"/>
              </a:lnSpc>
              <a:buFont typeface="Arial" panose="020B0604020202020204" pitchFamily="34" charset="0"/>
              <a:buChar char="•"/>
            </a:pPr>
            <a:r>
              <a:rPr lang="en-GB" b="1"/>
              <a:t>Electrical Hazards:</a:t>
            </a:r>
            <a:r>
              <a:rPr lang="en-GB"/>
              <a:t> Poorly maintained equipment or exposed wires can cause electric shocks or fires.</a:t>
            </a:r>
          </a:p>
          <a:p>
            <a:pPr>
              <a:lnSpc>
                <a:spcPct val="120000"/>
              </a:lnSpc>
              <a:buFont typeface="Arial" panose="020B0604020202020204" pitchFamily="34" charset="0"/>
              <a:buChar char="•"/>
            </a:pPr>
            <a:r>
              <a:rPr lang="en-GB" b="1"/>
              <a:t>Sound and Lighting:</a:t>
            </a:r>
            <a:r>
              <a:rPr lang="en-GB"/>
              <a:t> Malfunctioning sound or lighting equipment can cause injuries (e.g., falling lights, loud noise causing hearing damage).</a:t>
            </a:r>
          </a:p>
          <a:p>
            <a:pPr>
              <a:lnSpc>
                <a:spcPct val="120000"/>
              </a:lnSpc>
              <a:buFont typeface="Arial" panose="020B0604020202020204" pitchFamily="34" charset="0"/>
              <a:buChar char="•"/>
            </a:pPr>
            <a:r>
              <a:rPr lang="en-GB" b="1"/>
              <a:t>Pyrotechnics and Special Effects:</a:t>
            </a:r>
            <a:r>
              <a:rPr lang="en-GB"/>
              <a:t> Improper use of fireworks or smoke machines can cause burns, respiratory issues, or fires.</a:t>
            </a:r>
          </a:p>
          <a:p>
            <a:endParaRPr lang="en-GB"/>
          </a:p>
        </p:txBody>
      </p:sp>
    </p:spTree>
    <p:extLst>
      <p:ext uri="{BB962C8B-B14F-4D97-AF65-F5344CB8AC3E}">
        <p14:creationId xmlns:p14="http://schemas.microsoft.com/office/powerpoint/2010/main" val="1965863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5B1632-8B64-E505-AEEB-CEB04766A353}"/>
              </a:ext>
            </a:extLst>
          </p:cNvPr>
          <p:cNvSpPr>
            <a:spLocks noGrp="1"/>
          </p:cNvSpPr>
          <p:nvPr>
            <p:ph idx="1"/>
          </p:nvPr>
        </p:nvSpPr>
        <p:spPr>
          <a:xfrm>
            <a:off x="35496" y="476673"/>
            <a:ext cx="8479854" cy="5544616"/>
          </a:xfrm>
        </p:spPr>
        <p:txBody>
          <a:bodyPr>
            <a:normAutofit fontScale="70000" lnSpcReduction="20000"/>
          </a:bodyPr>
          <a:lstStyle/>
          <a:p>
            <a:pPr marL="0" indent="0">
              <a:lnSpc>
                <a:spcPct val="120000"/>
              </a:lnSpc>
              <a:buNone/>
            </a:pPr>
            <a:r>
              <a:rPr lang="en-GB" b="1"/>
              <a:t>Health and Hygiene</a:t>
            </a:r>
          </a:p>
          <a:p>
            <a:pPr>
              <a:lnSpc>
                <a:spcPct val="120000"/>
              </a:lnSpc>
              <a:buFont typeface="Arial" panose="020B0604020202020204" pitchFamily="34" charset="0"/>
              <a:buChar char="•"/>
            </a:pPr>
            <a:r>
              <a:rPr lang="en-GB" b="1"/>
              <a:t>Food Safety:</a:t>
            </a:r>
            <a:r>
              <a:rPr lang="en-GB"/>
              <a:t> Improper handling or storage of food can lead to foodborne illnesses.</a:t>
            </a:r>
          </a:p>
          <a:p>
            <a:pPr>
              <a:lnSpc>
                <a:spcPct val="120000"/>
              </a:lnSpc>
              <a:buFont typeface="Arial" panose="020B0604020202020204" pitchFamily="34" charset="0"/>
              <a:buChar char="•"/>
            </a:pPr>
            <a:r>
              <a:rPr lang="en-GB" b="1"/>
              <a:t>Sanitation Facilities:</a:t>
            </a:r>
            <a:r>
              <a:rPr lang="en-GB"/>
              <a:t> Insufficient toilets or handwashing stations can lead to poor hygiene and spread of diseases.</a:t>
            </a:r>
          </a:p>
          <a:p>
            <a:pPr>
              <a:lnSpc>
                <a:spcPct val="120000"/>
              </a:lnSpc>
              <a:buFont typeface="Arial" panose="020B0604020202020204" pitchFamily="34" charset="0"/>
              <a:buChar char="•"/>
            </a:pPr>
            <a:r>
              <a:rPr lang="en-GB" b="1"/>
              <a:t>Pandemic Risks:</a:t>
            </a:r>
            <a:r>
              <a:rPr lang="en-GB"/>
              <a:t> Large gatherings can increase the transmission of infectious diseases like COVID-19.</a:t>
            </a:r>
          </a:p>
          <a:p>
            <a:pPr marL="0" indent="0">
              <a:lnSpc>
                <a:spcPct val="120000"/>
              </a:lnSpc>
              <a:buNone/>
            </a:pPr>
            <a:r>
              <a:rPr lang="en-GB" b="1"/>
              <a:t>Logistics and Transportation</a:t>
            </a:r>
          </a:p>
          <a:p>
            <a:pPr>
              <a:lnSpc>
                <a:spcPct val="120000"/>
              </a:lnSpc>
              <a:buFont typeface="Arial" panose="020B0604020202020204" pitchFamily="34" charset="0"/>
              <a:buChar char="•"/>
            </a:pPr>
            <a:r>
              <a:rPr lang="en-GB" b="1"/>
              <a:t>Traffic Congestion:</a:t>
            </a:r>
            <a:r>
              <a:rPr lang="en-GB"/>
              <a:t> Poorly planned transport arrangements can lead to road accidents or delays.</a:t>
            </a:r>
          </a:p>
          <a:p>
            <a:pPr>
              <a:lnSpc>
                <a:spcPct val="120000"/>
              </a:lnSpc>
              <a:buFont typeface="Arial" panose="020B0604020202020204" pitchFamily="34" charset="0"/>
              <a:buChar char="•"/>
            </a:pPr>
            <a:r>
              <a:rPr lang="en-GB" b="1"/>
              <a:t>Parking Hazards:</a:t>
            </a:r>
            <a:r>
              <a:rPr lang="en-GB"/>
              <a:t> Inadequate parking management can cause accidents, especially in crowded areas.</a:t>
            </a:r>
          </a:p>
          <a:p>
            <a:pPr>
              <a:lnSpc>
                <a:spcPct val="120000"/>
              </a:lnSpc>
              <a:buFont typeface="Arial" panose="020B0604020202020204" pitchFamily="34" charset="0"/>
              <a:buChar char="•"/>
            </a:pPr>
            <a:r>
              <a:rPr lang="en-GB" b="1"/>
              <a:t>Transport for Disabled Attendees:</a:t>
            </a:r>
            <a:r>
              <a:rPr lang="en-GB"/>
              <a:t> Lack of accessible routes or facilities can pose challenges for those with disabilities.</a:t>
            </a:r>
          </a:p>
          <a:p>
            <a:endParaRPr lang="en-GB"/>
          </a:p>
        </p:txBody>
      </p:sp>
    </p:spTree>
    <p:extLst>
      <p:ext uri="{BB962C8B-B14F-4D97-AF65-F5344CB8AC3E}">
        <p14:creationId xmlns:p14="http://schemas.microsoft.com/office/powerpoint/2010/main" val="547148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3F185F-9A7F-9C4D-F599-AE7C8C6E5908}"/>
              </a:ext>
            </a:extLst>
          </p:cNvPr>
          <p:cNvSpPr>
            <a:spLocks noGrp="1"/>
          </p:cNvSpPr>
          <p:nvPr>
            <p:ph idx="1"/>
          </p:nvPr>
        </p:nvSpPr>
        <p:spPr>
          <a:xfrm>
            <a:off x="107504" y="188640"/>
            <a:ext cx="9036496" cy="6336703"/>
          </a:xfrm>
        </p:spPr>
        <p:txBody>
          <a:bodyPr>
            <a:normAutofit fontScale="55000" lnSpcReduction="20000"/>
          </a:bodyPr>
          <a:lstStyle/>
          <a:p>
            <a:pPr marL="0" indent="0">
              <a:lnSpc>
                <a:spcPct val="120000"/>
              </a:lnSpc>
              <a:buNone/>
            </a:pPr>
            <a:r>
              <a:rPr lang="en-GB" sz="3600" b="1"/>
              <a:t>Fire Safety</a:t>
            </a:r>
          </a:p>
          <a:p>
            <a:pPr>
              <a:lnSpc>
                <a:spcPct val="120000"/>
              </a:lnSpc>
              <a:buFont typeface="Arial" panose="020B0604020202020204" pitchFamily="34" charset="0"/>
              <a:buChar char="•"/>
            </a:pPr>
            <a:r>
              <a:rPr lang="en-GB" sz="3300" b="1"/>
              <a:t>Flammable Materials:</a:t>
            </a:r>
            <a:r>
              <a:rPr lang="en-GB" sz="3300"/>
              <a:t> Decorations, fabrics, or equipment that are not fire-resistant can be fire hazards. </a:t>
            </a:r>
            <a:br>
              <a:rPr lang="en-GB" sz="3300"/>
            </a:br>
            <a:r>
              <a:rPr lang="en-GB" sz="3300" b="1"/>
              <a:t>Blocked Fire Exits:</a:t>
            </a:r>
            <a:r>
              <a:rPr lang="en-GB" sz="3300"/>
              <a:t> Obstructed exits can prevent a safe evacuation during a fire.</a:t>
            </a:r>
            <a:br>
              <a:rPr lang="en-GB" sz="3300"/>
            </a:br>
            <a:r>
              <a:rPr lang="en-GB" sz="3300" b="1"/>
              <a:t>Open Flames:</a:t>
            </a:r>
            <a:r>
              <a:rPr lang="en-GB" sz="3300"/>
              <a:t> Candles, grills, or other open flames can lead to fire accidents.</a:t>
            </a:r>
          </a:p>
          <a:p>
            <a:pPr marL="0" indent="0">
              <a:lnSpc>
                <a:spcPct val="120000"/>
              </a:lnSpc>
              <a:buNone/>
            </a:pPr>
            <a:r>
              <a:rPr lang="en-GB" sz="3300" b="1"/>
              <a:t>Performers and Activities</a:t>
            </a:r>
          </a:p>
          <a:p>
            <a:pPr>
              <a:lnSpc>
                <a:spcPct val="120000"/>
              </a:lnSpc>
              <a:buFont typeface="Arial" panose="020B0604020202020204" pitchFamily="34" charset="0"/>
              <a:buChar char="•"/>
            </a:pPr>
            <a:r>
              <a:rPr lang="en-GB" sz="3300" b="1"/>
              <a:t>Stunt Performances:</a:t>
            </a:r>
            <a:r>
              <a:rPr lang="en-GB" sz="3300"/>
              <a:t> High-risk activities (e.g., fire shows, acrobatics) can pose dangers if not properly managed.</a:t>
            </a:r>
            <a:br>
              <a:rPr lang="en-GB" sz="3300"/>
            </a:br>
            <a:r>
              <a:rPr lang="en-GB" sz="3300" b="1"/>
              <a:t>Sporting Events:</a:t>
            </a:r>
            <a:r>
              <a:rPr lang="en-GB" sz="3300"/>
              <a:t> Physical contact or competitive activities may lead to injuries for participants or spectators.</a:t>
            </a:r>
          </a:p>
          <a:p>
            <a:pPr>
              <a:lnSpc>
                <a:spcPct val="120000"/>
              </a:lnSpc>
              <a:buFont typeface="Arial" panose="020B0604020202020204" pitchFamily="34" charset="0"/>
              <a:buChar char="•"/>
            </a:pPr>
            <a:r>
              <a:rPr lang="en-GB" sz="3300" b="1"/>
              <a:t>Amusement Rides:</a:t>
            </a:r>
            <a:r>
              <a:rPr lang="en-GB" sz="3300"/>
              <a:t> Improperly maintained or operated rides can cause accidents.</a:t>
            </a:r>
          </a:p>
          <a:p>
            <a:pPr marL="0" indent="0">
              <a:lnSpc>
                <a:spcPct val="120000"/>
              </a:lnSpc>
              <a:buNone/>
            </a:pPr>
            <a:r>
              <a:rPr lang="en-GB" sz="3300" b="1"/>
              <a:t>Emergency Preparedness</a:t>
            </a:r>
          </a:p>
          <a:p>
            <a:pPr>
              <a:lnSpc>
                <a:spcPct val="120000"/>
              </a:lnSpc>
              <a:buFont typeface="Arial" panose="020B0604020202020204" pitchFamily="34" charset="0"/>
              <a:buChar char="•"/>
            </a:pPr>
            <a:r>
              <a:rPr lang="en-GB" sz="3300" b="1"/>
              <a:t>Lack of Emergency Plans:</a:t>
            </a:r>
            <a:r>
              <a:rPr lang="en-GB" sz="3300"/>
              <a:t> Inadequate planning for medical emergencies, evacuations, or extreme weather can lead to chaos. </a:t>
            </a:r>
            <a:br>
              <a:rPr lang="en-GB" sz="3300"/>
            </a:br>
            <a:r>
              <a:rPr lang="en-GB" sz="3300" b="1"/>
              <a:t>Insufficient First Aid:</a:t>
            </a:r>
            <a:r>
              <a:rPr lang="en-GB" sz="3300"/>
              <a:t> Lack of trained medical staff or equipment can delay responses to injuries or health issues.</a:t>
            </a:r>
          </a:p>
          <a:p>
            <a:pPr>
              <a:lnSpc>
                <a:spcPct val="120000"/>
              </a:lnSpc>
              <a:buFont typeface="Arial" panose="020B0604020202020204" pitchFamily="34" charset="0"/>
              <a:buChar char="•"/>
            </a:pPr>
            <a:r>
              <a:rPr lang="en-GB" sz="3300" b="1"/>
              <a:t>Communication Failures:</a:t>
            </a:r>
            <a:r>
              <a:rPr lang="en-GB" sz="3300"/>
              <a:t> Poor communication between event organizers, staff, and emergency responders can escalate crises.</a:t>
            </a:r>
          </a:p>
          <a:p>
            <a:endParaRPr lang="en-GB"/>
          </a:p>
        </p:txBody>
      </p:sp>
    </p:spTree>
    <p:extLst>
      <p:ext uri="{BB962C8B-B14F-4D97-AF65-F5344CB8AC3E}">
        <p14:creationId xmlns:p14="http://schemas.microsoft.com/office/powerpoint/2010/main" val="22079932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7">
            <a:extLst>
              <a:ext uri="{FF2B5EF4-FFF2-40B4-BE49-F238E27FC236}">
                <a16:creationId xmlns:a16="http://schemas.microsoft.com/office/drawing/2014/main" id="{9F15BF4E-0895-1143-78F3-2911B925F1CF}"/>
              </a:ext>
            </a:extLst>
          </p:cNvPr>
          <p:cNvSpPr txBox="1">
            <a:spLocks noChangeArrowheads="1"/>
          </p:cNvSpPr>
          <p:nvPr/>
        </p:nvSpPr>
        <p:spPr bwMode="auto">
          <a:xfrm>
            <a:off x="900113" y="1628775"/>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buClrTx/>
              <a:buSzTx/>
              <a:buFontTx/>
              <a:buChar char="•"/>
            </a:pPr>
            <a:endParaRPr kumimoji="0" lang="en-GB" altLang="en-US" sz="2400" b="0"/>
          </a:p>
        </p:txBody>
      </p:sp>
      <p:sp>
        <p:nvSpPr>
          <p:cNvPr id="36867" name="Title 1">
            <a:extLst>
              <a:ext uri="{FF2B5EF4-FFF2-40B4-BE49-F238E27FC236}">
                <a16:creationId xmlns:a16="http://schemas.microsoft.com/office/drawing/2014/main" id="{F3ABD902-3010-43BC-49CD-3FDABEB391D7}"/>
              </a:ext>
            </a:extLst>
          </p:cNvPr>
          <p:cNvSpPr>
            <a:spLocks noGrp="1" noChangeArrowheads="1"/>
          </p:cNvSpPr>
          <p:nvPr>
            <p:ph type="title"/>
          </p:nvPr>
        </p:nvSpPr>
        <p:spPr>
          <a:xfrm>
            <a:off x="971550" y="485775"/>
            <a:ext cx="7772400" cy="1143000"/>
          </a:xfrm>
        </p:spPr>
        <p:txBody>
          <a:bodyPr/>
          <a:lstStyle/>
          <a:p>
            <a:r>
              <a:rPr lang="en-GB" altLang="en-US" b="1"/>
              <a:t>Event variables</a:t>
            </a:r>
          </a:p>
        </p:txBody>
      </p:sp>
      <p:sp>
        <p:nvSpPr>
          <p:cNvPr id="36868" name="Content Placeholder 2">
            <a:extLst>
              <a:ext uri="{FF2B5EF4-FFF2-40B4-BE49-F238E27FC236}">
                <a16:creationId xmlns:a16="http://schemas.microsoft.com/office/drawing/2014/main" id="{B82CE989-D57E-1B7E-3642-CCFF611F978F}"/>
              </a:ext>
            </a:extLst>
          </p:cNvPr>
          <p:cNvSpPr>
            <a:spLocks noGrp="1" noChangeArrowheads="1"/>
          </p:cNvSpPr>
          <p:nvPr>
            <p:ph idx="1"/>
          </p:nvPr>
        </p:nvSpPr>
        <p:spPr/>
        <p:txBody>
          <a:bodyPr>
            <a:normAutofit fontScale="92500" lnSpcReduction="10000"/>
          </a:bodyPr>
          <a:lstStyle/>
          <a:p>
            <a:r>
              <a:rPr lang="en-GB" altLang="en-US" sz="2800" b="0"/>
              <a:t>Size of crowd</a:t>
            </a:r>
          </a:p>
          <a:p>
            <a:r>
              <a:rPr lang="en-GB" altLang="en-US" sz="2800" b="0"/>
              <a:t>Size and nature of the event site</a:t>
            </a:r>
          </a:p>
          <a:p>
            <a:r>
              <a:rPr lang="en-GB" altLang="en-US" sz="2800" b="0"/>
              <a:t>Time of day</a:t>
            </a:r>
          </a:p>
          <a:p>
            <a:r>
              <a:rPr lang="en-GB" altLang="en-US" sz="2800" b="0"/>
              <a:t>Nature of the event</a:t>
            </a:r>
          </a:p>
          <a:p>
            <a:r>
              <a:rPr lang="en-GB" altLang="en-US" sz="2800" b="0"/>
              <a:t>Consumables (food, water, alcoholic beverages)</a:t>
            </a:r>
          </a:p>
          <a:p>
            <a:r>
              <a:rPr lang="en-GB" altLang="en-US" sz="2800" b="0"/>
              <a:t>Age of crowd</a:t>
            </a:r>
          </a:p>
          <a:p>
            <a:r>
              <a:rPr lang="en-GB" altLang="en-US" sz="2800" b="0"/>
              <a:t>Weather conditions</a:t>
            </a:r>
          </a:p>
          <a:p>
            <a:r>
              <a:rPr lang="en-GB" altLang="en-US" sz="2800" b="0"/>
              <a:t>Location of the event venue (urban, rural, etc)</a:t>
            </a:r>
          </a:p>
          <a:p>
            <a:endParaRPr lang="en-GB"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amond(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7">
            <a:extLst>
              <a:ext uri="{FF2B5EF4-FFF2-40B4-BE49-F238E27FC236}">
                <a16:creationId xmlns:a16="http://schemas.microsoft.com/office/drawing/2014/main" id="{D6FF5579-31EC-34CE-1B44-A88A392378CD}"/>
              </a:ext>
            </a:extLst>
          </p:cNvPr>
          <p:cNvSpPr>
            <a:spLocks noChangeArrowheads="1"/>
          </p:cNvSpPr>
          <p:nvPr/>
        </p:nvSpPr>
        <p:spPr bwMode="auto">
          <a:xfrm>
            <a:off x="2771775" y="2062163"/>
            <a:ext cx="2160588" cy="1944687"/>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endParaRPr kumimoji="0" lang="en-US" altLang="en-US" sz="1800" b="0">
              <a:latin typeface="Arial" panose="020B0604020202020204" pitchFamily="34" charset="0"/>
            </a:endParaRPr>
          </a:p>
        </p:txBody>
      </p:sp>
      <p:sp>
        <p:nvSpPr>
          <p:cNvPr id="5" name="Oval 8">
            <a:extLst>
              <a:ext uri="{FF2B5EF4-FFF2-40B4-BE49-F238E27FC236}">
                <a16:creationId xmlns:a16="http://schemas.microsoft.com/office/drawing/2014/main" id="{06837C2A-40D2-A5DF-D7BF-7A9BD56D84D2}"/>
              </a:ext>
            </a:extLst>
          </p:cNvPr>
          <p:cNvSpPr>
            <a:spLocks noChangeArrowheads="1"/>
          </p:cNvSpPr>
          <p:nvPr/>
        </p:nvSpPr>
        <p:spPr bwMode="auto">
          <a:xfrm>
            <a:off x="3490913" y="3213100"/>
            <a:ext cx="2303462" cy="2160588"/>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endParaRPr kumimoji="0" lang="en-US" altLang="en-US" sz="1800" b="0">
              <a:latin typeface="Arial" panose="020B0604020202020204" pitchFamily="34" charset="0"/>
            </a:endParaRPr>
          </a:p>
        </p:txBody>
      </p:sp>
      <p:sp>
        <p:nvSpPr>
          <p:cNvPr id="7" name="Oval 9">
            <a:extLst>
              <a:ext uri="{FF2B5EF4-FFF2-40B4-BE49-F238E27FC236}">
                <a16:creationId xmlns:a16="http://schemas.microsoft.com/office/drawing/2014/main" id="{EB2FAFE4-FB3B-C940-2E99-1BED731BD7E9}"/>
              </a:ext>
            </a:extLst>
          </p:cNvPr>
          <p:cNvSpPr>
            <a:spLocks noChangeArrowheads="1"/>
          </p:cNvSpPr>
          <p:nvPr/>
        </p:nvSpPr>
        <p:spPr bwMode="auto">
          <a:xfrm>
            <a:off x="1979613" y="3213100"/>
            <a:ext cx="2160587" cy="2232025"/>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endParaRPr kumimoji="0" lang="en-US" altLang="en-US" sz="1800" b="0">
              <a:latin typeface="Arial" panose="020B0604020202020204" pitchFamily="34" charset="0"/>
            </a:endParaRPr>
          </a:p>
        </p:txBody>
      </p:sp>
      <p:sp>
        <p:nvSpPr>
          <p:cNvPr id="8" name="Text Box 10">
            <a:extLst>
              <a:ext uri="{FF2B5EF4-FFF2-40B4-BE49-F238E27FC236}">
                <a16:creationId xmlns:a16="http://schemas.microsoft.com/office/drawing/2014/main" id="{A2B8E3BB-73F8-48E9-86E5-7CB746746962}"/>
              </a:ext>
            </a:extLst>
          </p:cNvPr>
          <p:cNvSpPr txBox="1">
            <a:spLocks noChangeArrowheads="1"/>
          </p:cNvSpPr>
          <p:nvPr/>
        </p:nvSpPr>
        <p:spPr bwMode="auto">
          <a:xfrm>
            <a:off x="3348038" y="234950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a:latin typeface="Arial" panose="020B0604020202020204" pitchFamily="34" charset="0"/>
              </a:rPr>
              <a:t>Location</a:t>
            </a:r>
          </a:p>
          <a:p>
            <a:pPr algn="ctr" eaLnBrk="1" hangingPunct="1">
              <a:spcBef>
                <a:spcPct val="0"/>
              </a:spcBef>
              <a:buClrTx/>
              <a:buSzTx/>
              <a:buFontTx/>
              <a:buNone/>
            </a:pPr>
            <a:r>
              <a:rPr kumimoji="0" lang="en-GB" altLang="en-US" sz="1800">
                <a:latin typeface="Arial" panose="020B0604020202020204" pitchFamily="34" charset="0"/>
              </a:rPr>
              <a:t>Hazards</a:t>
            </a:r>
          </a:p>
        </p:txBody>
      </p:sp>
      <p:sp>
        <p:nvSpPr>
          <p:cNvPr id="9" name="Text Box 11">
            <a:extLst>
              <a:ext uri="{FF2B5EF4-FFF2-40B4-BE49-F238E27FC236}">
                <a16:creationId xmlns:a16="http://schemas.microsoft.com/office/drawing/2014/main" id="{572B6FAE-DFC0-13CB-EDB1-7F984803B8AB}"/>
              </a:ext>
            </a:extLst>
          </p:cNvPr>
          <p:cNvSpPr txBox="1">
            <a:spLocks noChangeArrowheads="1"/>
          </p:cNvSpPr>
          <p:nvPr/>
        </p:nvSpPr>
        <p:spPr bwMode="auto">
          <a:xfrm>
            <a:off x="2320925" y="4005263"/>
            <a:ext cx="1073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a:latin typeface="Arial" panose="020B0604020202020204" pitchFamily="34" charset="0"/>
              </a:rPr>
              <a:t>Activity</a:t>
            </a:r>
          </a:p>
          <a:p>
            <a:pPr algn="ctr" eaLnBrk="1" hangingPunct="1">
              <a:spcBef>
                <a:spcPct val="0"/>
              </a:spcBef>
              <a:buClrTx/>
              <a:buSzTx/>
              <a:buFontTx/>
              <a:buNone/>
            </a:pPr>
            <a:r>
              <a:rPr kumimoji="0" lang="en-GB" altLang="en-US" sz="1800">
                <a:latin typeface="Arial" panose="020B0604020202020204" pitchFamily="34" charset="0"/>
              </a:rPr>
              <a:t>Hazards</a:t>
            </a:r>
          </a:p>
        </p:txBody>
      </p:sp>
      <p:sp>
        <p:nvSpPr>
          <p:cNvPr id="11" name="Text Box 12">
            <a:extLst>
              <a:ext uri="{FF2B5EF4-FFF2-40B4-BE49-F238E27FC236}">
                <a16:creationId xmlns:a16="http://schemas.microsoft.com/office/drawing/2014/main" id="{D084AD2B-A363-38AD-6D5D-C24BB60072BC}"/>
              </a:ext>
            </a:extLst>
          </p:cNvPr>
          <p:cNvSpPr txBox="1">
            <a:spLocks noChangeArrowheads="1"/>
          </p:cNvSpPr>
          <p:nvPr/>
        </p:nvSpPr>
        <p:spPr bwMode="auto">
          <a:xfrm>
            <a:off x="4337050" y="4005263"/>
            <a:ext cx="1073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a:latin typeface="Arial" panose="020B0604020202020204" pitchFamily="34" charset="0"/>
              </a:rPr>
              <a:t>Human</a:t>
            </a:r>
          </a:p>
          <a:p>
            <a:pPr algn="ctr" eaLnBrk="1" hangingPunct="1">
              <a:spcBef>
                <a:spcPct val="0"/>
              </a:spcBef>
              <a:buClrTx/>
              <a:buSzTx/>
              <a:buFontTx/>
              <a:buNone/>
            </a:pPr>
            <a:r>
              <a:rPr kumimoji="0" lang="en-GB" altLang="en-US" sz="1800">
                <a:latin typeface="Arial" panose="020B0604020202020204" pitchFamily="34" charset="0"/>
              </a:rPr>
              <a:t>Hazards</a:t>
            </a:r>
          </a:p>
        </p:txBody>
      </p:sp>
      <p:sp>
        <p:nvSpPr>
          <p:cNvPr id="13" name="Text Box 14">
            <a:extLst>
              <a:ext uri="{FF2B5EF4-FFF2-40B4-BE49-F238E27FC236}">
                <a16:creationId xmlns:a16="http://schemas.microsoft.com/office/drawing/2014/main" id="{43C2D865-9717-DC08-8CE7-2BD7746EFCAB}"/>
              </a:ext>
            </a:extLst>
          </p:cNvPr>
          <p:cNvSpPr txBox="1">
            <a:spLocks noChangeArrowheads="1"/>
          </p:cNvSpPr>
          <p:nvPr/>
        </p:nvSpPr>
        <p:spPr bwMode="auto">
          <a:xfrm>
            <a:off x="4979988" y="2638425"/>
            <a:ext cx="35877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a:latin typeface="Arial" panose="020B0604020202020204" pitchFamily="34" charset="0"/>
              </a:rPr>
              <a:t>Greatest accident risk potential</a:t>
            </a:r>
          </a:p>
        </p:txBody>
      </p:sp>
      <p:sp>
        <p:nvSpPr>
          <p:cNvPr id="14" name="Line 15">
            <a:extLst>
              <a:ext uri="{FF2B5EF4-FFF2-40B4-BE49-F238E27FC236}">
                <a16:creationId xmlns:a16="http://schemas.microsoft.com/office/drawing/2014/main" id="{73637664-F613-241D-D11F-8CE6153CDA12}"/>
              </a:ext>
            </a:extLst>
          </p:cNvPr>
          <p:cNvSpPr>
            <a:spLocks noChangeShapeType="1"/>
          </p:cNvSpPr>
          <p:nvPr/>
        </p:nvSpPr>
        <p:spPr bwMode="auto">
          <a:xfrm flipH="1">
            <a:off x="3851275" y="2925763"/>
            <a:ext cx="1368425" cy="863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7898" name="Title 1">
            <a:extLst>
              <a:ext uri="{FF2B5EF4-FFF2-40B4-BE49-F238E27FC236}">
                <a16:creationId xmlns:a16="http://schemas.microsoft.com/office/drawing/2014/main" id="{DC8EA57E-1FDA-6F73-0865-33FE458E14ED}"/>
              </a:ext>
            </a:extLst>
          </p:cNvPr>
          <p:cNvSpPr>
            <a:spLocks noGrp="1" noChangeArrowheads="1"/>
          </p:cNvSpPr>
          <p:nvPr>
            <p:ph type="title"/>
          </p:nvPr>
        </p:nvSpPr>
        <p:spPr>
          <a:xfrm>
            <a:off x="987425" y="333375"/>
            <a:ext cx="7772400" cy="1143000"/>
          </a:xfrm>
        </p:spPr>
        <p:txBody>
          <a:bodyPr>
            <a:normAutofit fontScale="90000"/>
          </a:bodyPr>
          <a:lstStyle/>
          <a:p>
            <a:r>
              <a:rPr lang="en-GB" altLang="en-US" b="1"/>
              <a:t>Three Circle Model Accident Risk potential</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amond(in)">
                                      <p:cBhvr>
                                        <p:cTn id="7" dur="2000"/>
                                        <p:tgtEl>
                                          <p:spTgt spid="4"/>
                                        </p:tgtEl>
                                      </p:cBhvr>
                                    </p:animEffect>
                                  </p:childTnLst>
                                </p:cTn>
                              </p:par>
                              <p:par>
                                <p:cTn id="8" presetID="8" presetClass="entr" presetSubtype="16"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diamond(in)">
                                      <p:cBhvr>
                                        <p:cTn id="10" dur="2000"/>
                                        <p:tgtEl>
                                          <p:spTgt spid="5"/>
                                        </p:tgtEl>
                                      </p:cBhvr>
                                    </p:animEffect>
                                  </p:childTnLst>
                                </p:cTn>
                              </p:par>
                              <p:par>
                                <p:cTn id="11" presetID="8" presetClass="entr" presetSubtype="16"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diamond(in)">
                                      <p:cBhvr>
                                        <p:cTn id="13" dur="2000"/>
                                        <p:tgtEl>
                                          <p:spTgt spid="7"/>
                                        </p:tgtEl>
                                      </p:cBhvr>
                                    </p:animEffect>
                                  </p:childTnLst>
                                </p:cTn>
                              </p:par>
                              <p:par>
                                <p:cTn id="14" presetID="8" presetClass="entr" presetSubtype="16" fill="hold"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diamond(in)">
                                      <p:cBhvr>
                                        <p:cTn id="16" dur="2000"/>
                                        <p:tgtEl>
                                          <p:spTgt spid="8"/>
                                        </p:tgtEl>
                                      </p:cBhvr>
                                    </p:animEffect>
                                  </p:childTnLst>
                                </p:cTn>
                              </p:par>
                              <p:par>
                                <p:cTn id="17" presetID="8" presetClass="entr" presetSubtype="16" fill="hold"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diamond(in)">
                                      <p:cBhvr>
                                        <p:cTn id="19" dur="2000"/>
                                        <p:tgtEl>
                                          <p:spTgt spid="9"/>
                                        </p:tgtEl>
                                      </p:cBhvr>
                                    </p:animEffect>
                                  </p:childTnLst>
                                </p:cTn>
                              </p:par>
                              <p:par>
                                <p:cTn id="20" presetID="8" presetClass="entr" presetSubtype="16" fill="hold"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diamond(in)">
                                      <p:cBhvr>
                                        <p:cTn id="22" dur="2000"/>
                                        <p:tgtEl>
                                          <p:spTgt spid="11"/>
                                        </p:tgtEl>
                                      </p:cBhvr>
                                    </p:animEffect>
                                  </p:childTnLst>
                                </p:cTn>
                              </p:par>
                              <p:par>
                                <p:cTn id="23" presetID="8" presetClass="entr" presetSubtype="16" fill="hold"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diamond(in)">
                                      <p:cBhvr>
                                        <p:cTn id="25" dur="2000"/>
                                        <p:tgtEl>
                                          <p:spTgt spid="13"/>
                                        </p:tgtEl>
                                      </p:cBhvr>
                                    </p:animEffect>
                                  </p:childTnLst>
                                </p:cTn>
                              </p:par>
                              <p:par>
                                <p:cTn id="26" presetID="8" presetClass="entr" presetSubtype="16" fill="hold"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diamond(in)">
                                      <p:cBhvr>
                                        <p:cTn id="28" dur="2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animBg="1"/>
      <p:bldP spid="8" grpId="0"/>
      <p:bldP spid="9" grpId="0"/>
      <p:bldP spid="11" grpId="0"/>
      <p:bldP spid="13"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BC3392FC-FD78-78DD-D12B-1318B57DC30A}"/>
              </a:ext>
            </a:extLst>
          </p:cNvPr>
          <p:cNvSpPr>
            <a:spLocks noGrp="1" noChangeArrowheads="1"/>
          </p:cNvSpPr>
          <p:nvPr>
            <p:ph type="title"/>
          </p:nvPr>
        </p:nvSpPr>
        <p:spPr>
          <a:xfrm>
            <a:off x="179512" y="44624"/>
            <a:ext cx="7329487" cy="1139825"/>
          </a:xfrm>
        </p:spPr>
        <p:txBody>
          <a:bodyPr>
            <a:normAutofit fontScale="90000"/>
          </a:bodyPr>
          <a:lstStyle/>
          <a:p>
            <a:r>
              <a:rPr lang="en-GB" altLang="en-US" sz="4000"/>
              <a:t>Key areas for risk consideration</a:t>
            </a:r>
            <a:br>
              <a:rPr lang="en-GB" altLang="en-US" sz="4000"/>
            </a:br>
            <a:endParaRPr lang="en-GB" altLang="en-US" sz="4000"/>
          </a:p>
        </p:txBody>
      </p:sp>
      <p:sp>
        <p:nvSpPr>
          <p:cNvPr id="38915" name="Rectangle 3">
            <a:extLst>
              <a:ext uri="{FF2B5EF4-FFF2-40B4-BE49-F238E27FC236}">
                <a16:creationId xmlns:a16="http://schemas.microsoft.com/office/drawing/2014/main" id="{10F7FD06-F7D8-9719-564A-686B38147527}"/>
              </a:ext>
            </a:extLst>
          </p:cNvPr>
          <p:cNvSpPr>
            <a:spLocks noGrp="1" noChangeArrowheads="1"/>
          </p:cNvSpPr>
          <p:nvPr>
            <p:ph idx="1"/>
          </p:nvPr>
        </p:nvSpPr>
        <p:spPr>
          <a:xfrm>
            <a:off x="107504" y="764704"/>
            <a:ext cx="8515865" cy="4839965"/>
          </a:xfrm>
        </p:spPr>
        <p:txBody>
          <a:bodyPr>
            <a:noAutofit/>
          </a:bodyPr>
          <a:lstStyle/>
          <a:p>
            <a:pPr>
              <a:lnSpc>
                <a:spcPct val="120000"/>
              </a:lnSpc>
            </a:pPr>
            <a:r>
              <a:rPr lang="en-GB" altLang="en-US" sz="1800"/>
              <a:t>Facilities: Inspections; maintenance; checklists; documentation.</a:t>
            </a:r>
          </a:p>
          <a:p>
            <a:pPr>
              <a:lnSpc>
                <a:spcPct val="120000"/>
              </a:lnSpc>
            </a:pPr>
            <a:r>
              <a:rPr lang="en-GB" altLang="en-US" sz="1800"/>
              <a:t>Equipment: Emergency; personal protective; facility related.</a:t>
            </a:r>
          </a:p>
          <a:p>
            <a:pPr>
              <a:lnSpc>
                <a:spcPct val="120000"/>
              </a:lnSpc>
            </a:pPr>
            <a:r>
              <a:rPr lang="en-GB" altLang="en-US" sz="1800"/>
              <a:t>People Issues: Staff - qualifications, evaluation, training, volunteers, participant supervision, screening, documentation. </a:t>
            </a:r>
          </a:p>
          <a:p>
            <a:pPr>
              <a:lnSpc>
                <a:spcPct val="120000"/>
              </a:lnSpc>
            </a:pPr>
            <a:r>
              <a:rPr lang="en-GB" altLang="en-US" sz="1800"/>
              <a:t>Alcohol and Drug Issues</a:t>
            </a:r>
          </a:p>
          <a:p>
            <a:pPr>
              <a:lnSpc>
                <a:spcPct val="120000"/>
              </a:lnSpc>
            </a:pPr>
            <a:r>
              <a:rPr lang="en-GB" altLang="en-US" sz="1800"/>
              <a:t>Communication</a:t>
            </a:r>
          </a:p>
          <a:p>
            <a:pPr>
              <a:lnSpc>
                <a:spcPct val="120000"/>
              </a:lnSpc>
            </a:pPr>
            <a:r>
              <a:rPr lang="en-GB" altLang="en-US" sz="1800"/>
              <a:t>Emergency Plans: Implementation, communication, training, equipment, follow-up.</a:t>
            </a:r>
          </a:p>
          <a:p>
            <a:pPr>
              <a:lnSpc>
                <a:spcPct val="120000"/>
              </a:lnSpc>
            </a:pPr>
            <a:r>
              <a:rPr lang="en-GB" altLang="en-US" sz="1800"/>
              <a:t>Policies/Procedures: Transportation, alcohol, clubs, blood born pathogens etc.</a:t>
            </a:r>
          </a:p>
          <a:p>
            <a:pPr>
              <a:lnSpc>
                <a:spcPct val="120000"/>
              </a:lnSpc>
            </a:pPr>
            <a:r>
              <a:rPr lang="en-GB" altLang="en-US" sz="1800"/>
              <a:t>Stewarding and Security </a:t>
            </a:r>
          </a:p>
          <a:p>
            <a:pPr>
              <a:lnSpc>
                <a:spcPct val="120000"/>
              </a:lnSpc>
            </a:pPr>
            <a:r>
              <a:rPr lang="en-GB" altLang="en-US" sz="1800"/>
              <a:t>Environment : Waste reduction, recycling, spills and leakage minimising impact on the environment, pollution, noise etc.</a:t>
            </a:r>
          </a:p>
          <a:p>
            <a:pPr>
              <a:lnSpc>
                <a:spcPct val="120000"/>
              </a:lnSpc>
            </a:pPr>
            <a:r>
              <a:rPr lang="en-GB" altLang="en-US" sz="1800"/>
              <a:t>Organisation: Risk Management committee/ Risk Manager.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891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891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891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891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891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8915">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8915">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8915">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891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172A8828-8AC1-BE9F-634E-C356D4E8CDD2}"/>
              </a:ext>
            </a:extLst>
          </p:cNvPr>
          <p:cNvSpPr>
            <a:spLocks noGrp="1" noChangeArrowheads="1"/>
          </p:cNvSpPr>
          <p:nvPr>
            <p:ph type="title"/>
          </p:nvPr>
        </p:nvSpPr>
        <p:spPr/>
        <p:txBody>
          <a:bodyPr anchor="ctr">
            <a:normAutofit/>
          </a:bodyPr>
          <a:lstStyle/>
          <a:p>
            <a:r>
              <a:rPr lang="en-GB" altLang="en-US" sz="4000" b="1"/>
              <a:t>The Risk Management Process – creating a risk assessment </a:t>
            </a:r>
            <a:endParaRPr lang="en-US" altLang="en-US" sz="4000" b="1"/>
          </a:p>
        </p:txBody>
      </p:sp>
      <p:sp>
        <p:nvSpPr>
          <p:cNvPr id="39939" name="Rectangle 3">
            <a:extLst>
              <a:ext uri="{FF2B5EF4-FFF2-40B4-BE49-F238E27FC236}">
                <a16:creationId xmlns:a16="http://schemas.microsoft.com/office/drawing/2014/main" id="{5F6AC90E-B6AC-2A23-377B-6FE41B3FCFE4}"/>
              </a:ext>
            </a:extLst>
          </p:cNvPr>
          <p:cNvSpPr>
            <a:spLocks noGrp="1" noChangeArrowheads="1"/>
          </p:cNvSpPr>
          <p:nvPr>
            <p:ph sz="half" idx="1"/>
          </p:nvPr>
        </p:nvSpPr>
        <p:spPr/>
        <p:txBody>
          <a:bodyPr>
            <a:normAutofit fontScale="92500" lnSpcReduction="10000"/>
          </a:bodyPr>
          <a:lstStyle/>
          <a:p>
            <a:pPr marL="609600" indent="-609600">
              <a:buFontTx/>
              <a:buAutoNum type="arabicPeriod"/>
            </a:pPr>
            <a:r>
              <a:rPr lang="en-US" altLang="en-US"/>
              <a:t>Establish the context</a:t>
            </a:r>
          </a:p>
          <a:p>
            <a:pPr marL="609600" indent="-609600">
              <a:buFontTx/>
              <a:buAutoNum type="arabicPeriod"/>
            </a:pPr>
            <a:r>
              <a:rPr lang="en-US" altLang="en-US"/>
              <a:t>Identify risk</a:t>
            </a:r>
          </a:p>
          <a:p>
            <a:pPr marL="609600" indent="-609600">
              <a:buFontTx/>
              <a:buAutoNum type="arabicPeriod"/>
            </a:pPr>
            <a:r>
              <a:rPr lang="en-US" altLang="en-US" err="1"/>
              <a:t>Analyse</a:t>
            </a:r>
            <a:r>
              <a:rPr lang="en-US" altLang="en-US"/>
              <a:t> risk</a:t>
            </a:r>
          </a:p>
          <a:p>
            <a:pPr marL="609600" indent="-609600">
              <a:buFontTx/>
              <a:buAutoNum type="arabicPeriod"/>
            </a:pPr>
            <a:r>
              <a:rPr lang="en-US" altLang="en-US"/>
              <a:t>Evaluate risks</a:t>
            </a:r>
          </a:p>
          <a:p>
            <a:pPr marL="609600" indent="-609600">
              <a:buFontTx/>
              <a:buAutoNum type="arabicPeriod"/>
            </a:pPr>
            <a:r>
              <a:rPr lang="en-US" altLang="en-US"/>
              <a:t>Assess treatment options</a:t>
            </a:r>
          </a:p>
          <a:p>
            <a:pPr marL="609600" indent="-609600">
              <a:buFontTx/>
              <a:buAutoNum type="arabicPeriod"/>
            </a:pPr>
            <a:r>
              <a:rPr lang="en-US" altLang="en-US"/>
              <a:t>Implement treatment options</a:t>
            </a:r>
          </a:p>
          <a:p>
            <a:pPr marL="609600" indent="-609600">
              <a:buFontTx/>
              <a:buAutoNum type="arabicPeriod"/>
            </a:pPr>
            <a:r>
              <a:rPr lang="en-US" altLang="en-US"/>
              <a:t>Post event risk report?</a:t>
            </a:r>
          </a:p>
        </p:txBody>
      </p:sp>
      <p:pic>
        <p:nvPicPr>
          <p:cNvPr id="2" name="Picture 1">
            <a:extLst>
              <a:ext uri="{FF2B5EF4-FFF2-40B4-BE49-F238E27FC236}">
                <a16:creationId xmlns:a16="http://schemas.microsoft.com/office/drawing/2014/main" id="{E5350979-1D0F-70CC-8DCF-E073F108ACA3}"/>
              </a:ext>
            </a:extLst>
          </p:cNvPr>
          <p:cNvPicPr>
            <a:picLocks noChangeAspect="1"/>
          </p:cNvPicPr>
          <p:nvPr/>
        </p:nvPicPr>
        <p:blipFill>
          <a:blip r:embed="rId3"/>
          <a:stretch>
            <a:fillRect/>
          </a:stretch>
        </p:blipFill>
        <p:spPr>
          <a:xfrm>
            <a:off x="4932040" y="1916832"/>
            <a:ext cx="4106628" cy="3168351"/>
          </a:xfrm>
          <a:prstGeom prst="rect">
            <a:avLst/>
          </a:prstGeom>
          <a:noFill/>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3330D090-34B2-B491-4BB0-A298CB10C202}"/>
              </a:ext>
            </a:extLst>
          </p:cNvPr>
          <p:cNvSpPr>
            <a:spLocks noGrp="1" noChangeArrowheads="1"/>
          </p:cNvSpPr>
          <p:nvPr>
            <p:ph type="title"/>
          </p:nvPr>
        </p:nvSpPr>
        <p:spPr/>
        <p:txBody>
          <a:bodyPr/>
          <a:lstStyle/>
          <a:p>
            <a:r>
              <a:rPr lang="en-GB" altLang="en-US"/>
              <a:t>Establish the context</a:t>
            </a:r>
          </a:p>
        </p:txBody>
      </p:sp>
      <p:sp>
        <p:nvSpPr>
          <p:cNvPr id="41987" name="Rectangle 3">
            <a:extLst>
              <a:ext uri="{FF2B5EF4-FFF2-40B4-BE49-F238E27FC236}">
                <a16:creationId xmlns:a16="http://schemas.microsoft.com/office/drawing/2014/main" id="{263B95B8-F700-4617-FD05-C19413FB2A4A}"/>
              </a:ext>
            </a:extLst>
          </p:cNvPr>
          <p:cNvSpPr>
            <a:spLocks noGrp="1" noChangeArrowheads="1"/>
          </p:cNvSpPr>
          <p:nvPr>
            <p:ph idx="1"/>
          </p:nvPr>
        </p:nvSpPr>
        <p:spPr/>
        <p:txBody>
          <a:bodyPr>
            <a:normAutofit lnSpcReduction="10000"/>
          </a:bodyPr>
          <a:lstStyle/>
          <a:p>
            <a:r>
              <a:rPr lang="en-GB" altLang="en-US" sz="2800"/>
              <a:t>Political</a:t>
            </a:r>
          </a:p>
          <a:p>
            <a:r>
              <a:rPr lang="en-GB" altLang="en-US" sz="2800"/>
              <a:t>Legal (health and safety legislation etc.)</a:t>
            </a:r>
          </a:p>
          <a:p>
            <a:r>
              <a:rPr lang="en-GB" altLang="en-US" sz="2800"/>
              <a:t>Financial</a:t>
            </a:r>
          </a:p>
          <a:p>
            <a:r>
              <a:rPr lang="en-GB" altLang="en-US" sz="2800"/>
              <a:t>Environmental</a:t>
            </a:r>
          </a:p>
          <a:p>
            <a:r>
              <a:rPr lang="en-GB" altLang="en-US" sz="2800"/>
              <a:t>Safety</a:t>
            </a:r>
          </a:p>
          <a:p>
            <a:r>
              <a:rPr lang="en-GB" altLang="en-US" sz="2800"/>
              <a:t>Stakeholder analysis (expectations, communication)</a:t>
            </a:r>
          </a:p>
          <a:p>
            <a:r>
              <a:rPr lang="en-GB" altLang="en-US" sz="2800"/>
              <a:t>SWOT</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9AE46AFD-6BDC-7EC6-ACE2-261C6E164433}"/>
              </a:ext>
            </a:extLst>
          </p:cNvPr>
          <p:cNvSpPr>
            <a:spLocks noGrp="1" noChangeArrowheads="1"/>
          </p:cNvSpPr>
          <p:nvPr>
            <p:ph type="title"/>
          </p:nvPr>
        </p:nvSpPr>
        <p:spPr/>
        <p:txBody>
          <a:bodyPr/>
          <a:lstStyle/>
          <a:p>
            <a:r>
              <a:rPr lang="en-GB" altLang="en-US"/>
              <a:t>Identify Risks</a:t>
            </a:r>
          </a:p>
        </p:txBody>
      </p:sp>
      <p:sp>
        <p:nvSpPr>
          <p:cNvPr id="43011" name="Rectangle 3">
            <a:extLst>
              <a:ext uri="{FF2B5EF4-FFF2-40B4-BE49-F238E27FC236}">
                <a16:creationId xmlns:a16="http://schemas.microsoft.com/office/drawing/2014/main" id="{BFEC66A6-1B75-CF72-8156-A7C59BAD5C5A}"/>
              </a:ext>
            </a:extLst>
          </p:cNvPr>
          <p:cNvSpPr>
            <a:spLocks noGrp="1" noChangeArrowheads="1"/>
          </p:cNvSpPr>
          <p:nvPr>
            <p:ph idx="1"/>
          </p:nvPr>
        </p:nvSpPr>
        <p:spPr/>
        <p:txBody>
          <a:bodyPr/>
          <a:lstStyle/>
          <a:p>
            <a:r>
              <a:rPr lang="en-GB" altLang="en-US"/>
              <a:t>Establish and consult with a group of knowledgeable people and stakeholders</a:t>
            </a:r>
          </a:p>
          <a:p>
            <a:r>
              <a:rPr lang="en-GB" altLang="en-US"/>
              <a:t>Brainstorming</a:t>
            </a:r>
          </a:p>
          <a:p>
            <a:r>
              <a:rPr lang="en-GB" altLang="en-US"/>
              <a:t>Checklists (to monitor)</a:t>
            </a:r>
          </a:p>
          <a:p>
            <a:r>
              <a:rPr lang="en-GB" altLang="en-US"/>
              <a:t>Previous event data e.g. event history, incident reports, risk register</a:t>
            </a:r>
          </a:p>
          <a:p>
            <a:r>
              <a:rPr lang="en-GB" altLang="en-US"/>
              <a:t>Observation and inspections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57CCA85-09CF-AB8D-A5F2-33CD3F8D4A78}"/>
              </a:ext>
            </a:extLst>
          </p:cNvPr>
          <p:cNvSpPr>
            <a:spLocks noGrp="1" noChangeArrowheads="1"/>
          </p:cNvSpPr>
          <p:nvPr>
            <p:ph type="title"/>
          </p:nvPr>
        </p:nvSpPr>
        <p:spPr/>
        <p:txBody>
          <a:bodyPr/>
          <a:lstStyle/>
          <a:p>
            <a:r>
              <a:rPr lang="en-GB" altLang="en-US"/>
              <a:t>Analyse and evaluate risks</a:t>
            </a:r>
          </a:p>
        </p:txBody>
      </p:sp>
      <p:sp>
        <p:nvSpPr>
          <p:cNvPr id="45059" name="Rectangle 3">
            <a:extLst>
              <a:ext uri="{FF2B5EF4-FFF2-40B4-BE49-F238E27FC236}">
                <a16:creationId xmlns:a16="http://schemas.microsoft.com/office/drawing/2014/main" id="{B9887C51-1C42-7837-7C83-F2ABA2BF5640}"/>
              </a:ext>
            </a:extLst>
          </p:cNvPr>
          <p:cNvSpPr>
            <a:spLocks noGrp="1" noChangeArrowheads="1"/>
          </p:cNvSpPr>
          <p:nvPr>
            <p:ph idx="1"/>
          </p:nvPr>
        </p:nvSpPr>
        <p:spPr/>
        <p:txBody>
          <a:bodyPr/>
          <a:lstStyle/>
          <a:p>
            <a:r>
              <a:rPr lang="en-GB" altLang="en-US"/>
              <a:t>Risks can be considered in terms of:</a:t>
            </a:r>
          </a:p>
          <a:p>
            <a:pPr lvl="1"/>
            <a:r>
              <a:rPr lang="en-GB" altLang="en-US"/>
              <a:t>Likelihood </a:t>
            </a:r>
          </a:p>
          <a:p>
            <a:pPr lvl="1"/>
            <a:r>
              <a:rPr lang="en-GB" altLang="en-US"/>
              <a:t>Consequence</a:t>
            </a:r>
          </a:p>
          <a:p>
            <a:pPr lvl="1"/>
            <a:endParaRPr lang="en-GB" altLang="en-US"/>
          </a:p>
          <a:p>
            <a:pPr lvl="1">
              <a:buFontTx/>
              <a:buNone/>
            </a:pPr>
            <a:r>
              <a:rPr lang="en-GB" altLang="en-US"/>
              <a:t>This will enable you to determine acceptability levels and prioritise treatment of risks by creating a risk score and/or risk matrix</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5E55A73B-F282-2AA7-08C7-C9014251AEB3}"/>
              </a:ext>
            </a:extLst>
          </p:cNvPr>
          <p:cNvSpPr>
            <a:spLocks noGrp="1" noChangeArrowheads="1"/>
          </p:cNvSpPr>
          <p:nvPr>
            <p:ph type="title"/>
          </p:nvPr>
        </p:nvSpPr>
        <p:spPr/>
        <p:txBody>
          <a:bodyPr/>
          <a:lstStyle/>
          <a:p>
            <a:pPr algn="r"/>
            <a:r>
              <a:rPr lang="en-GB" altLang="en-US"/>
              <a:t>Risk management </a:t>
            </a:r>
          </a:p>
        </p:txBody>
      </p:sp>
      <p:pic>
        <p:nvPicPr>
          <p:cNvPr id="5" name="Online Media 4" title="PNC Arena Pre-Event Risk Management">
            <a:hlinkClick r:id="" action="ppaction://media"/>
            <a:extLst>
              <a:ext uri="{FF2B5EF4-FFF2-40B4-BE49-F238E27FC236}">
                <a16:creationId xmlns:a16="http://schemas.microsoft.com/office/drawing/2014/main" id="{5806ABCE-FEFE-3FD6-736B-9991B15F5C96}"/>
              </a:ext>
            </a:extLst>
          </p:cNvPr>
          <p:cNvPicPr>
            <a:picLocks noGrp="1" noRot="1" noChangeAspect="1"/>
          </p:cNvPicPr>
          <p:nvPr>
            <p:ph idx="1"/>
            <a:videoFile r:link="rId1"/>
          </p:nvPr>
        </p:nvPicPr>
        <p:blipFill>
          <a:blip r:embed="rId3"/>
          <a:stretch>
            <a:fillRect/>
          </a:stretch>
        </p:blipFill>
        <p:spPr>
          <a:xfrm>
            <a:off x="571500" y="1420813"/>
            <a:ext cx="6753225" cy="3798887"/>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2F8E9D81-B701-F599-CA1E-6945AF8FD4FB}"/>
              </a:ext>
            </a:extLst>
          </p:cNvPr>
          <p:cNvSpPr>
            <a:spLocks noGrp="1" noChangeArrowheads="1"/>
          </p:cNvSpPr>
          <p:nvPr>
            <p:ph type="title"/>
          </p:nvPr>
        </p:nvSpPr>
        <p:spPr>
          <a:xfrm>
            <a:off x="457200" y="71438"/>
            <a:ext cx="8229600" cy="1143000"/>
          </a:xfrm>
        </p:spPr>
        <p:txBody>
          <a:bodyPr/>
          <a:lstStyle/>
          <a:p>
            <a:r>
              <a:rPr lang="en-GB" altLang="en-US"/>
              <a:t>Example Risk Assessment</a:t>
            </a:r>
          </a:p>
        </p:txBody>
      </p:sp>
      <p:pic>
        <p:nvPicPr>
          <p:cNvPr id="47107" name="Picture 2">
            <a:extLst>
              <a:ext uri="{FF2B5EF4-FFF2-40B4-BE49-F238E27FC236}">
                <a16:creationId xmlns:a16="http://schemas.microsoft.com/office/drawing/2014/main" id="{EC558FB5-7D17-F3DA-9DE7-CC9E75F4A4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261" t="2939" r="1741"/>
          <a:stretch>
            <a:fillRect/>
          </a:stretch>
        </p:blipFill>
        <p:spPr bwMode="auto">
          <a:xfrm>
            <a:off x="107504" y="885031"/>
            <a:ext cx="8137525" cy="508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8" name="Text Box 3">
            <a:extLst>
              <a:ext uri="{FF2B5EF4-FFF2-40B4-BE49-F238E27FC236}">
                <a16:creationId xmlns:a16="http://schemas.microsoft.com/office/drawing/2014/main" id="{88A73E0D-4920-F0AE-CD5A-EF67634D4722}"/>
              </a:ext>
            </a:extLst>
          </p:cNvPr>
          <p:cNvSpPr txBox="1">
            <a:spLocks noChangeArrowheads="1"/>
          </p:cNvSpPr>
          <p:nvPr/>
        </p:nvSpPr>
        <p:spPr bwMode="auto">
          <a:xfrm>
            <a:off x="684213" y="6357938"/>
            <a:ext cx="82804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r" eaLnBrk="1" hangingPunct="1">
              <a:spcBef>
                <a:spcPct val="0"/>
              </a:spcBef>
              <a:buClrTx/>
              <a:buSzTx/>
              <a:buFontTx/>
              <a:buNone/>
            </a:pPr>
            <a:r>
              <a:rPr kumimoji="0" lang="en-GB" altLang="en-US" sz="1800">
                <a:latin typeface="Arial" panose="020B0604020202020204" pitchFamily="34" charset="0"/>
              </a:rPr>
              <a:t>‘Management of Event Operations’ p158, Tum at al (2006)</a:t>
            </a:r>
            <a:endParaRPr kumimoji="0" lang="en-US" altLang="en-US" sz="1800" b="0">
              <a:latin typeface="Arial" panose="020B0604020202020204" pitchFamily="34" charset="0"/>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9A7923FE-A0F2-610F-D3A3-0A22ADD319EA}"/>
              </a:ext>
            </a:extLst>
          </p:cNvPr>
          <p:cNvSpPr>
            <a:spLocks noGrp="1" noChangeArrowheads="1"/>
          </p:cNvSpPr>
          <p:nvPr>
            <p:ph type="title"/>
          </p:nvPr>
        </p:nvSpPr>
        <p:spPr/>
        <p:txBody>
          <a:bodyPr/>
          <a:lstStyle/>
          <a:p>
            <a:r>
              <a:rPr lang="en-GB" altLang="en-US"/>
              <a:t>Activity</a:t>
            </a:r>
          </a:p>
        </p:txBody>
      </p:sp>
      <p:sp>
        <p:nvSpPr>
          <p:cNvPr id="49155" name="Rectangle 3">
            <a:extLst>
              <a:ext uri="{FF2B5EF4-FFF2-40B4-BE49-F238E27FC236}">
                <a16:creationId xmlns:a16="http://schemas.microsoft.com/office/drawing/2014/main" id="{C74BD972-5866-0F77-BF67-6D6091F4744D}"/>
              </a:ext>
            </a:extLst>
          </p:cNvPr>
          <p:cNvSpPr>
            <a:spLocks noGrp="1" noChangeArrowheads="1"/>
          </p:cNvSpPr>
          <p:nvPr>
            <p:ph idx="1"/>
          </p:nvPr>
        </p:nvSpPr>
        <p:spPr/>
        <p:txBody>
          <a:bodyPr/>
          <a:lstStyle/>
          <a:p>
            <a:pPr>
              <a:lnSpc>
                <a:spcPct val="90000"/>
              </a:lnSpc>
            </a:pPr>
            <a:r>
              <a:rPr lang="en-GB" altLang="en-US"/>
              <a:t>In your groups, brainstorm as many of the risks to your event as you can that are based on the management of the event</a:t>
            </a:r>
          </a:p>
          <a:p>
            <a:pPr>
              <a:lnSpc>
                <a:spcPct val="90000"/>
              </a:lnSpc>
            </a:pPr>
            <a:endParaRPr lang="en-GB" altLang="en-US"/>
          </a:p>
          <a:p>
            <a:pPr>
              <a:lnSpc>
                <a:spcPct val="90000"/>
              </a:lnSpc>
            </a:pPr>
            <a:r>
              <a:rPr lang="en-GB" altLang="en-US"/>
              <a:t>List the risks and give each of them a rating based on the degree of likelihood and severity (5 = high/1 = low)</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2B973CF6-9911-7020-A08C-C71F9C3C2A1F}"/>
              </a:ext>
            </a:extLst>
          </p:cNvPr>
          <p:cNvSpPr>
            <a:spLocks noGrp="1" noChangeArrowheads="1"/>
          </p:cNvSpPr>
          <p:nvPr>
            <p:ph type="title"/>
          </p:nvPr>
        </p:nvSpPr>
        <p:spPr/>
        <p:txBody>
          <a:bodyPr/>
          <a:lstStyle/>
          <a:p>
            <a:r>
              <a:rPr lang="en-GB" altLang="en-US"/>
              <a:t>Assess treatment options</a:t>
            </a:r>
          </a:p>
        </p:txBody>
      </p:sp>
      <p:sp>
        <p:nvSpPr>
          <p:cNvPr id="50179" name="Rectangle 3">
            <a:extLst>
              <a:ext uri="{FF2B5EF4-FFF2-40B4-BE49-F238E27FC236}">
                <a16:creationId xmlns:a16="http://schemas.microsoft.com/office/drawing/2014/main" id="{568FE6EA-7DA9-933D-66CD-4EB0681EC1F9}"/>
              </a:ext>
            </a:extLst>
          </p:cNvPr>
          <p:cNvSpPr>
            <a:spLocks noGrp="1" noChangeArrowheads="1"/>
          </p:cNvSpPr>
          <p:nvPr>
            <p:ph idx="1"/>
          </p:nvPr>
        </p:nvSpPr>
        <p:spPr/>
        <p:txBody>
          <a:bodyPr>
            <a:normAutofit lnSpcReduction="10000"/>
          </a:bodyPr>
          <a:lstStyle/>
          <a:p>
            <a:r>
              <a:rPr lang="en-GB" altLang="en-US" sz="2800"/>
              <a:t>Propose treatment for high priority risks e.g. Indemnity/insurance against risks</a:t>
            </a:r>
          </a:p>
          <a:p>
            <a:r>
              <a:rPr lang="en-GB" altLang="en-US" sz="2800"/>
              <a:t>Cancel and avoid the risk</a:t>
            </a:r>
          </a:p>
          <a:p>
            <a:r>
              <a:rPr lang="en-GB" altLang="en-US" sz="2800"/>
              <a:t>Diminish the risk</a:t>
            </a:r>
          </a:p>
          <a:p>
            <a:r>
              <a:rPr lang="en-GB" altLang="en-US" sz="2800"/>
              <a:t>Reduce the severity of the risks which do eventuate</a:t>
            </a:r>
          </a:p>
          <a:p>
            <a:r>
              <a:rPr lang="en-GB" altLang="en-US" sz="2800"/>
              <a:t>Devise back ups and alternatives</a:t>
            </a:r>
          </a:p>
          <a:p>
            <a:r>
              <a:rPr lang="en-GB" altLang="en-US" sz="2800"/>
              <a:t>Distribute the risk</a:t>
            </a:r>
          </a:p>
          <a:p>
            <a:r>
              <a:rPr lang="en-GB" altLang="en-US" sz="2800"/>
              <a:t>Transfer the risk - insurance</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D3BA00C0-DABD-EAD6-5B8C-C11DB6384D53}"/>
              </a:ext>
            </a:extLst>
          </p:cNvPr>
          <p:cNvSpPr>
            <a:spLocks noGrp="1" noChangeArrowheads="1"/>
          </p:cNvSpPr>
          <p:nvPr>
            <p:ph type="title"/>
          </p:nvPr>
        </p:nvSpPr>
        <p:spPr/>
        <p:txBody>
          <a:bodyPr/>
          <a:lstStyle/>
          <a:p>
            <a:r>
              <a:rPr lang="en-GB" altLang="en-US"/>
              <a:t>Implement treatment options</a:t>
            </a:r>
          </a:p>
        </p:txBody>
      </p:sp>
      <p:sp>
        <p:nvSpPr>
          <p:cNvPr id="52227" name="Rectangle 3">
            <a:extLst>
              <a:ext uri="{FF2B5EF4-FFF2-40B4-BE49-F238E27FC236}">
                <a16:creationId xmlns:a16="http://schemas.microsoft.com/office/drawing/2014/main" id="{3C23B49E-E88B-AF66-946A-AEA82D7AF55F}"/>
              </a:ext>
            </a:extLst>
          </p:cNvPr>
          <p:cNvSpPr>
            <a:spLocks noGrp="1" noChangeArrowheads="1"/>
          </p:cNvSpPr>
          <p:nvPr>
            <p:ph idx="1"/>
          </p:nvPr>
        </p:nvSpPr>
        <p:spPr>
          <a:xfrm>
            <a:off x="323528" y="1484784"/>
            <a:ext cx="7886700" cy="4351338"/>
          </a:xfrm>
        </p:spPr>
        <p:txBody>
          <a:bodyPr/>
          <a:lstStyle/>
          <a:p>
            <a:pPr>
              <a:lnSpc>
                <a:spcPct val="90000"/>
              </a:lnSpc>
            </a:pPr>
            <a:r>
              <a:rPr lang="en-GB" altLang="en-US" sz="2800"/>
              <a:t>Create an action plan</a:t>
            </a:r>
          </a:p>
          <a:p>
            <a:pPr>
              <a:lnSpc>
                <a:spcPct val="90000"/>
              </a:lnSpc>
            </a:pPr>
            <a:r>
              <a:rPr lang="en-GB" altLang="en-US" sz="2800"/>
              <a:t>Establish a timeline</a:t>
            </a:r>
          </a:p>
          <a:p>
            <a:pPr>
              <a:lnSpc>
                <a:spcPct val="90000"/>
              </a:lnSpc>
            </a:pPr>
            <a:r>
              <a:rPr lang="en-GB" altLang="en-US" sz="2800"/>
              <a:t>Allocate areas of responsibility </a:t>
            </a:r>
          </a:p>
          <a:p>
            <a:pPr>
              <a:lnSpc>
                <a:spcPct val="90000"/>
              </a:lnSpc>
            </a:pPr>
            <a:r>
              <a:rPr lang="en-GB" altLang="en-US" sz="2800"/>
              <a:t>Establish formats and procedures for incident reports</a:t>
            </a:r>
          </a:p>
          <a:p>
            <a:pPr>
              <a:lnSpc>
                <a:spcPct val="90000"/>
              </a:lnSpc>
            </a:pPr>
            <a:r>
              <a:rPr lang="en-GB" altLang="en-US" sz="2800"/>
              <a:t>Establish a risk register</a:t>
            </a:r>
          </a:p>
          <a:p>
            <a:pPr>
              <a:lnSpc>
                <a:spcPct val="90000"/>
              </a:lnSpc>
            </a:pPr>
            <a:r>
              <a:rPr lang="en-GB" altLang="en-US" sz="2800"/>
              <a:t>Document and implement the risk management plan</a:t>
            </a:r>
          </a:p>
          <a:p>
            <a:pPr>
              <a:lnSpc>
                <a:spcPct val="90000"/>
              </a:lnSpc>
            </a:pPr>
            <a:r>
              <a:rPr lang="en-GB" altLang="en-US" sz="2800"/>
              <a:t>Monitor implementation </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DFB3582C-88AE-D1A5-0C5E-48600E5A089B}"/>
              </a:ext>
            </a:extLst>
          </p:cNvPr>
          <p:cNvSpPr>
            <a:spLocks noGrp="1" noChangeArrowheads="1"/>
          </p:cNvSpPr>
          <p:nvPr>
            <p:ph type="title"/>
          </p:nvPr>
        </p:nvSpPr>
        <p:spPr/>
        <p:txBody>
          <a:bodyPr/>
          <a:lstStyle/>
          <a:p>
            <a:r>
              <a:rPr lang="en-GB" altLang="en-US"/>
              <a:t>Activity</a:t>
            </a:r>
          </a:p>
        </p:txBody>
      </p:sp>
      <p:sp>
        <p:nvSpPr>
          <p:cNvPr id="53251" name="Rectangle 3">
            <a:extLst>
              <a:ext uri="{FF2B5EF4-FFF2-40B4-BE49-F238E27FC236}">
                <a16:creationId xmlns:a16="http://schemas.microsoft.com/office/drawing/2014/main" id="{6197A6B2-5F9F-BB13-CBAA-ADEF068B1A34}"/>
              </a:ext>
            </a:extLst>
          </p:cNvPr>
          <p:cNvSpPr>
            <a:spLocks noGrp="1" noChangeArrowheads="1"/>
          </p:cNvSpPr>
          <p:nvPr>
            <p:ph idx="1"/>
          </p:nvPr>
        </p:nvSpPr>
        <p:spPr/>
        <p:txBody>
          <a:bodyPr/>
          <a:lstStyle/>
          <a:p>
            <a:r>
              <a:rPr lang="en-GB" altLang="en-US"/>
              <a:t>Discuss possible treatment options for each of the risks you previously identified. Document the treatment including the action to be taken, the person responsible and the timeframe.</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30E398C4-FA64-71B4-0A85-4B90E9E12863}"/>
              </a:ext>
            </a:extLst>
          </p:cNvPr>
          <p:cNvSpPr>
            <a:spLocks noGrp="1" noChangeArrowheads="1"/>
          </p:cNvSpPr>
          <p:nvPr>
            <p:ph type="title"/>
          </p:nvPr>
        </p:nvSpPr>
        <p:spPr/>
        <p:txBody>
          <a:bodyPr/>
          <a:lstStyle/>
          <a:p>
            <a:r>
              <a:rPr lang="en-GB" altLang="en-US"/>
              <a:t>Creating risk awareness</a:t>
            </a:r>
          </a:p>
        </p:txBody>
      </p:sp>
      <p:sp>
        <p:nvSpPr>
          <p:cNvPr id="54275" name="Rectangle 3">
            <a:extLst>
              <a:ext uri="{FF2B5EF4-FFF2-40B4-BE49-F238E27FC236}">
                <a16:creationId xmlns:a16="http://schemas.microsoft.com/office/drawing/2014/main" id="{CC378E26-6D68-F9EC-6D7F-30DD2DD2C9FB}"/>
              </a:ext>
            </a:extLst>
          </p:cNvPr>
          <p:cNvSpPr>
            <a:spLocks noGrp="1" noChangeArrowheads="1"/>
          </p:cNvSpPr>
          <p:nvPr>
            <p:ph idx="1"/>
          </p:nvPr>
        </p:nvSpPr>
        <p:spPr/>
        <p:txBody>
          <a:bodyPr>
            <a:normAutofit fontScale="92500" lnSpcReduction="20000"/>
          </a:bodyPr>
          <a:lstStyle/>
          <a:p>
            <a:pPr>
              <a:lnSpc>
                <a:spcPct val="110000"/>
              </a:lnSpc>
            </a:pPr>
            <a:r>
              <a:rPr lang="en-GB" altLang="en-US"/>
              <a:t>Risk management is not just about creating a document and ticking a box</a:t>
            </a:r>
          </a:p>
          <a:p>
            <a:pPr>
              <a:lnSpc>
                <a:spcPct val="110000"/>
              </a:lnSpc>
            </a:pPr>
            <a:r>
              <a:rPr lang="en-GB" altLang="en-US"/>
              <a:t>It is about creating a culture of risk management in the event organisation, so that risk management thinking and awareness pervades the conduct of all aspects of the event</a:t>
            </a:r>
          </a:p>
          <a:p>
            <a:pPr>
              <a:lnSpc>
                <a:spcPct val="110000"/>
              </a:lnSpc>
            </a:pPr>
            <a:r>
              <a:rPr lang="en-GB" altLang="en-US"/>
              <a:t>Managing media – Atlanta Olympics there were 80,000 bus trips, 3 buses got lost. One of those bus trips carried the media so got bad press.</a:t>
            </a:r>
          </a:p>
          <a:p>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427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42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06C3CE9E-AADA-CAAC-D88E-0E3E1B004487}"/>
              </a:ext>
            </a:extLst>
          </p:cNvPr>
          <p:cNvSpPr>
            <a:spLocks noGrp="1" noChangeArrowheads="1"/>
          </p:cNvSpPr>
          <p:nvPr>
            <p:ph type="title"/>
          </p:nvPr>
        </p:nvSpPr>
        <p:spPr/>
        <p:txBody>
          <a:bodyPr/>
          <a:lstStyle/>
          <a:p>
            <a:r>
              <a:rPr lang="en-GB" altLang="en-US"/>
              <a:t>Task	</a:t>
            </a:r>
          </a:p>
        </p:txBody>
      </p:sp>
      <p:sp>
        <p:nvSpPr>
          <p:cNvPr id="56323" name="Content Placeholder 2">
            <a:extLst>
              <a:ext uri="{FF2B5EF4-FFF2-40B4-BE49-F238E27FC236}">
                <a16:creationId xmlns:a16="http://schemas.microsoft.com/office/drawing/2014/main" id="{F4EB4A99-38A2-D582-1BA8-45959AB07AC8}"/>
              </a:ext>
            </a:extLst>
          </p:cNvPr>
          <p:cNvSpPr>
            <a:spLocks noGrp="1" noChangeArrowheads="1"/>
          </p:cNvSpPr>
          <p:nvPr>
            <p:ph idx="1"/>
          </p:nvPr>
        </p:nvSpPr>
        <p:spPr/>
        <p:txBody>
          <a:bodyPr>
            <a:normAutofit/>
          </a:bodyPr>
          <a:lstStyle/>
          <a:p>
            <a:r>
              <a:rPr lang="en-GB" altLang="en-US" sz="2800"/>
              <a:t>What legal issues might effect the planning for your event?</a:t>
            </a:r>
          </a:p>
          <a:p>
            <a:endParaRPr lang="en-GB" altLang="en-US" sz="2800"/>
          </a:p>
          <a:p>
            <a:r>
              <a:rPr lang="en-GB" altLang="en-US" sz="2800"/>
              <a:t>Think of as many areas of the event as you can.</a:t>
            </a:r>
          </a:p>
        </p:txBody>
      </p:sp>
      <p:pic>
        <p:nvPicPr>
          <p:cNvPr id="3" name="Picture 2" descr="A gavel and a gavel on a court hearing form">
            <a:extLst>
              <a:ext uri="{FF2B5EF4-FFF2-40B4-BE49-F238E27FC236}">
                <a16:creationId xmlns:a16="http://schemas.microsoft.com/office/drawing/2014/main" id="{89417B9A-10F0-0A22-9418-C244ED01813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48064" y="3717032"/>
            <a:ext cx="2808312" cy="1872208"/>
          </a:xfrm>
          <a:prstGeom prst="rect">
            <a:avLst/>
          </a:prstGeom>
        </p:spPr>
      </p:pic>
      <p:sp>
        <p:nvSpPr>
          <p:cNvPr id="4" name="TextBox 3">
            <a:extLst>
              <a:ext uri="{FF2B5EF4-FFF2-40B4-BE49-F238E27FC236}">
                <a16:creationId xmlns:a16="http://schemas.microsoft.com/office/drawing/2014/main" id="{D2ED3CDF-EA2F-7C8D-EE45-9EC4FF8E96BB}"/>
              </a:ext>
            </a:extLst>
          </p:cNvPr>
          <p:cNvSpPr txBox="1"/>
          <p:nvPr/>
        </p:nvSpPr>
        <p:spPr>
          <a:xfrm>
            <a:off x="0" y="6477000"/>
            <a:ext cx="9144000" cy="230832"/>
          </a:xfrm>
          <a:prstGeom prst="rect">
            <a:avLst/>
          </a:prstGeom>
          <a:noFill/>
        </p:spPr>
        <p:txBody>
          <a:bodyPr wrap="square" rtlCol="0">
            <a:spAutoFit/>
          </a:bodyPr>
          <a:lstStyle/>
          <a:p>
            <a:r>
              <a:rPr lang="en-GB" sz="900">
                <a:hlinkClick r:id="rId3" tooltip="https://pix4free.org/photo/4600/jurisdiction.html"/>
              </a:rPr>
              <a:t>This Photo</a:t>
            </a:r>
            <a:r>
              <a:rPr lang="en-GB" sz="900"/>
              <a:t> by Unknown Author is licensed under </a:t>
            </a:r>
            <a:r>
              <a:rPr lang="en-GB" sz="900">
                <a:hlinkClick r:id="rId4" tooltip="https://creativecommons.org/licenses/by-sa/3.0/"/>
              </a:rPr>
              <a:t>CC BY-SA</a:t>
            </a:r>
            <a:endParaRPr lang="en-GB" sz="90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
            <a:extLst>
              <a:ext uri="{FF2B5EF4-FFF2-40B4-BE49-F238E27FC236}">
                <a16:creationId xmlns:a16="http://schemas.microsoft.com/office/drawing/2014/main" id="{1DBF380C-1CCD-BEA0-3B27-4F27642B79A0}"/>
              </a:ext>
            </a:extLst>
          </p:cNvPr>
          <p:cNvSpPr txBox="1">
            <a:spLocks noChangeArrowheads="1"/>
          </p:cNvSpPr>
          <p:nvPr/>
        </p:nvSpPr>
        <p:spPr bwMode="auto">
          <a:xfrm>
            <a:off x="755650" y="1522413"/>
            <a:ext cx="8208963"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nSpc>
                <a:spcPct val="80000"/>
              </a:lnSpc>
              <a:buClrTx/>
              <a:buSzTx/>
              <a:buFont typeface="Arial" panose="020B0604020202020204" pitchFamily="34" charset="0"/>
              <a:buNone/>
            </a:pPr>
            <a:endParaRPr kumimoji="0" lang="en-GB" altLang="en-US" sz="1800" b="0"/>
          </a:p>
        </p:txBody>
      </p:sp>
      <p:sp>
        <p:nvSpPr>
          <p:cNvPr id="57347" name="Title 1">
            <a:extLst>
              <a:ext uri="{FF2B5EF4-FFF2-40B4-BE49-F238E27FC236}">
                <a16:creationId xmlns:a16="http://schemas.microsoft.com/office/drawing/2014/main" id="{60931CB4-8DD2-8561-339A-858DF05B2AE4}"/>
              </a:ext>
            </a:extLst>
          </p:cNvPr>
          <p:cNvSpPr>
            <a:spLocks noGrp="1" noChangeArrowheads="1"/>
          </p:cNvSpPr>
          <p:nvPr>
            <p:ph type="title"/>
          </p:nvPr>
        </p:nvSpPr>
        <p:spPr>
          <a:xfrm>
            <a:off x="107504" y="442748"/>
            <a:ext cx="7772400" cy="552450"/>
          </a:xfrm>
        </p:spPr>
        <p:txBody>
          <a:bodyPr>
            <a:noAutofit/>
          </a:bodyPr>
          <a:lstStyle/>
          <a:p>
            <a:r>
              <a:rPr lang="en-GB" altLang="en-US" sz="3600"/>
              <a:t>Key acts of legislation</a:t>
            </a:r>
          </a:p>
        </p:txBody>
      </p:sp>
      <p:sp>
        <p:nvSpPr>
          <p:cNvPr id="57348" name="Content Placeholder 2">
            <a:extLst>
              <a:ext uri="{FF2B5EF4-FFF2-40B4-BE49-F238E27FC236}">
                <a16:creationId xmlns:a16="http://schemas.microsoft.com/office/drawing/2014/main" id="{5E90C956-4783-B832-ABDA-5E838950071D}"/>
              </a:ext>
            </a:extLst>
          </p:cNvPr>
          <p:cNvSpPr>
            <a:spLocks noGrp="1" noChangeArrowheads="1"/>
          </p:cNvSpPr>
          <p:nvPr>
            <p:ph idx="1"/>
          </p:nvPr>
        </p:nvSpPr>
        <p:spPr>
          <a:xfrm>
            <a:off x="107504" y="1166019"/>
            <a:ext cx="9073008" cy="4525962"/>
          </a:xfrm>
        </p:spPr>
        <p:txBody>
          <a:bodyPr>
            <a:normAutofit fontScale="70000" lnSpcReduction="20000"/>
          </a:bodyPr>
          <a:lstStyle/>
          <a:p>
            <a:pPr>
              <a:lnSpc>
                <a:spcPct val="80000"/>
              </a:lnSpc>
              <a:buClrTx/>
              <a:buSzTx/>
            </a:pPr>
            <a:r>
              <a:rPr kumimoji="0" lang="en-GB" altLang="en-US" sz="2100" b="0"/>
              <a:t>General Data Protection Regulation (GDPR)</a:t>
            </a:r>
          </a:p>
          <a:p>
            <a:pPr>
              <a:lnSpc>
                <a:spcPct val="80000"/>
              </a:lnSpc>
              <a:buClrTx/>
              <a:buSzTx/>
            </a:pPr>
            <a:r>
              <a:rPr kumimoji="0" lang="en-GB" altLang="en-US" sz="2100" b="0"/>
              <a:t>The Equality Act (2010)</a:t>
            </a:r>
          </a:p>
          <a:p>
            <a:pPr>
              <a:lnSpc>
                <a:spcPct val="80000"/>
              </a:lnSpc>
              <a:buClrTx/>
              <a:buSzTx/>
            </a:pPr>
            <a:r>
              <a:rPr kumimoji="0" lang="en-GB" altLang="en-US" sz="2100" b="0"/>
              <a:t>Health and Safety at Work Act (1974)</a:t>
            </a:r>
          </a:p>
          <a:p>
            <a:pPr>
              <a:lnSpc>
                <a:spcPct val="80000"/>
              </a:lnSpc>
              <a:buClrTx/>
              <a:buSzTx/>
            </a:pPr>
            <a:r>
              <a:rPr kumimoji="0" lang="en-GB" altLang="en-US" sz="2100" b="0"/>
              <a:t>Management of Health and Safety at Work Regulations (1999)</a:t>
            </a:r>
          </a:p>
          <a:p>
            <a:pPr>
              <a:lnSpc>
                <a:spcPct val="80000"/>
              </a:lnSpc>
              <a:buClrTx/>
              <a:buSzTx/>
            </a:pPr>
            <a:r>
              <a:rPr kumimoji="0" lang="en-GB" altLang="en-US" sz="2100" b="0"/>
              <a:t>Control of Substances Hazardous to health COSHH (2005)</a:t>
            </a:r>
          </a:p>
          <a:p>
            <a:pPr>
              <a:lnSpc>
                <a:spcPct val="80000"/>
              </a:lnSpc>
              <a:buClrTx/>
              <a:buSzTx/>
            </a:pPr>
            <a:r>
              <a:rPr kumimoji="0" lang="en-GB" altLang="en-US" sz="2100" b="0"/>
              <a:t>Working Time Regulations (1998)</a:t>
            </a:r>
          </a:p>
          <a:p>
            <a:pPr>
              <a:lnSpc>
                <a:spcPct val="80000"/>
              </a:lnSpc>
              <a:buClrTx/>
              <a:buSzTx/>
            </a:pPr>
            <a:r>
              <a:rPr kumimoji="0" lang="en-GB" altLang="en-US" sz="2100" b="0"/>
              <a:t>Control of Noise at Work Regulations (2005)</a:t>
            </a:r>
          </a:p>
          <a:p>
            <a:pPr>
              <a:lnSpc>
                <a:spcPct val="80000"/>
              </a:lnSpc>
              <a:buClrTx/>
              <a:buSzTx/>
            </a:pPr>
            <a:r>
              <a:rPr kumimoji="0" lang="en-GB" altLang="en-US" sz="2100" b="0"/>
              <a:t>Fire Safety and Safety of Places of Sport Act (1987)</a:t>
            </a:r>
          </a:p>
          <a:p>
            <a:pPr>
              <a:lnSpc>
                <a:spcPct val="80000"/>
              </a:lnSpc>
              <a:buClrTx/>
              <a:buSzTx/>
            </a:pPr>
            <a:r>
              <a:rPr kumimoji="0" lang="en-GB" altLang="en-US" sz="2100" b="0"/>
              <a:t>Electricity at Work regulations (1989)</a:t>
            </a:r>
          </a:p>
          <a:p>
            <a:pPr>
              <a:lnSpc>
                <a:spcPct val="80000"/>
              </a:lnSpc>
              <a:buClrTx/>
              <a:buSzTx/>
            </a:pPr>
            <a:r>
              <a:rPr kumimoji="0" lang="en-GB" altLang="en-US" sz="2100" b="0"/>
              <a:t>Health and safety-First Aid Regulations (1981)</a:t>
            </a:r>
          </a:p>
          <a:p>
            <a:pPr>
              <a:lnSpc>
                <a:spcPct val="80000"/>
              </a:lnSpc>
              <a:buClrTx/>
              <a:buSzTx/>
            </a:pPr>
            <a:r>
              <a:rPr kumimoji="0" lang="en-GB" altLang="en-US" sz="2100" b="0"/>
              <a:t>Safety at Sports Grounds Act (1975)</a:t>
            </a:r>
          </a:p>
          <a:p>
            <a:pPr>
              <a:lnSpc>
                <a:spcPct val="80000"/>
              </a:lnSpc>
              <a:buClrTx/>
              <a:buSzTx/>
            </a:pPr>
            <a:r>
              <a:rPr kumimoji="0" lang="en-GB" altLang="en-US" sz="2100" b="0"/>
              <a:t>Working at Height Regulations (2005)</a:t>
            </a:r>
          </a:p>
          <a:p>
            <a:pPr>
              <a:lnSpc>
                <a:spcPct val="80000"/>
              </a:lnSpc>
              <a:buClrTx/>
              <a:buSzTx/>
            </a:pPr>
            <a:r>
              <a:rPr kumimoji="0" lang="en-GB" altLang="en-US" sz="2100" b="0"/>
              <a:t>Personal Protective Equipment at Work Regulations (2002)</a:t>
            </a:r>
          </a:p>
          <a:p>
            <a:pPr>
              <a:lnSpc>
                <a:spcPct val="80000"/>
              </a:lnSpc>
              <a:buClrTx/>
              <a:buSzTx/>
            </a:pPr>
            <a:r>
              <a:rPr kumimoji="0" lang="en-GB" altLang="en-US" sz="2100" b="0"/>
              <a:t>Occupiers Liability Act (1957 and 1984)</a:t>
            </a:r>
          </a:p>
          <a:p>
            <a:pPr>
              <a:lnSpc>
                <a:spcPct val="80000"/>
              </a:lnSpc>
              <a:buClrTx/>
              <a:buSzTx/>
            </a:pPr>
            <a:r>
              <a:rPr kumimoji="0" lang="en-GB" altLang="en-US" sz="2100" b="0"/>
              <a:t>Children Act (1989)</a:t>
            </a:r>
          </a:p>
          <a:p>
            <a:pPr>
              <a:lnSpc>
                <a:spcPct val="80000"/>
              </a:lnSpc>
              <a:buClrTx/>
              <a:buSzTx/>
            </a:pPr>
            <a:r>
              <a:rPr kumimoji="0" lang="en-GB" altLang="en-US" sz="2100" b="0"/>
              <a:t>Young Person’s Safety Act (1995)</a:t>
            </a:r>
          </a:p>
          <a:p>
            <a:pPr>
              <a:lnSpc>
                <a:spcPct val="80000"/>
              </a:lnSpc>
              <a:buClrTx/>
              <a:buSzTx/>
            </a:pPr>
            <a:r>
              <a:rPr kumimoji="0" lang="en-GB" altLang="en-US" sz="2100" b="0"/>
              <a:t>Reporting of Injuries Diseases and Dangerous Occurrences Regulations RIDDOR (1995)</a:t>
            </a:r>
          </a:p>
          <a:p>
            <a:endParaRPr lang="en-GB"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amond(in)">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
            <a:extLst>
              <a:ext uri="{FF2B5EF4-FFF2-40B4-BE49-F238E27FC236}">
                <a16:creationId xmlns:a16="http://schemas.microsoft.com/office/drawing/2014/main" id="{A8DE5005-1114-AFCC-3159-4B770C89A47A}"/>
              </a:ext>
            </a:extLst>
          </p:cNvPr>
          <p:cNvSpPr txBox="1">
            <a:spLocks noChangeArrowheads="1"/>
          </p:cNvSpPr>
          <p:nvPr/>
        </p:nvSpPr>
        <p:spPr bwMode="auto">
          <a:xfrm>
            <a:off x="755650" y="1557338"/>
            <a:ext cx="8137525" cy="1223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nSpc>
                <a:spcPct val="80000"/>
              </a:lnSpc>
              <a:buClrTx/>
              <a:buSzTx/>
              <a:buFontTx/>
              <a:buNone/>
            </a:pPr>
            <a:endParaRPr kumimoji="0" lang="en-GB" altLang="en-US" sz="2400" b="0"/>
          </a:p>
        </p:txBody>
      </p:sp>
      <p:sp>
        <p:nvSpPr>
          <p:cNvPr id="4" name="Rectangle 3">
            <a:extLst>
              <a:ext uri="{FF2B5EF4-FFF2-40B4-BE49-F238E27FC236}">
                <a16:creationId xmlns:a16="http://schemas.microsoft.com/office/drawing/2014/main" id="{DCAAC95B-603A-6A58-1841-1AE4DEE497E0}"/>
              </a:ext>
            </a:extLst>
          </p:cNvPr>
          <p:cNvSpPr txBox="1">
            <a:spLocks noChangeArrowheads="1"/>
          </p:cNvSpPr>
          <p:nvPr/>
        </p:nvSpPr>
        <p:spPr bwMode="auto">
          <a:xfrm>
            <a:off x="755650" y="2708275"/>
            <a:ext cx="8137525" cy="367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nSpc>
                <a:spcPct val="80000"/>
              </a:lnSpc>
              <a:buClrTx/>
              <a:buSzTx/>
              <a:buFontTx/>
              <a:buNone/>
            </a:pPr>
            <a:endParaRPr kumimoji="0" lang="en-GB" altLang="en-US" sz="2400" b="0"/>
          </a:p>
        </p:txBody>
      </p:sp>
      <p:sp>
        <p:nvSpPr>
          <p:cNvPr id="58372" name="Title 1">
            <a:extLst>
              <a:ext uri="{FF2B5EF4-FFF2-40B4-BE49-F238E27FC236}">
                <a16:creationId xmlns:a16="http://schemas.microsoft.com/office/drawing/2014/main" id="{DDF9D512-B979-D98B-C143-D782F076C44E}"/>
              </a:ext>
            </a:extLst>
          </p:cNvPr>
          <p:cNvSpPr>
            <a:spLocks noGrp="1" noChangeArrowheads="1"/>
          </p:cNvSpPr>
          <p:nvPr>
            <p:ph type="title"/>
          </p:nvPr>
        </p:nvSpPr>
        <p:spPr>
          <a:xfrm>
            <a:off x="971550" y="414338"/>
            <a:ext cx="5775325" cy="1143000"/>
          </a:xfrm>
        </p:spPr>
        <p:txBody>
          <a:bodyPr/>
          <a:lstStyle/>
          <a:p>
            <a:r>
              <a:rPr lang="en-GB" altLang="en-US"/>
              <a:t>Legal requirements</a:t>
            </a:r>
          </a:p>
        </p:txBody>
      </p:sp>
      <p:sp>
        <p:nvSpPr>
          <p:cNvPr id="58373" name="Content Placeholder 2">
            <a:extLst>
              <a:ext uri="{FF2B5EF4-FFF2-40B4-BE49-F238E27FC236}">
                <a16:creationId xmlns:a16="http://schemas.microsoft.com/office/drawing/2014/main" id="{81322A81-5833-C71C-2470-B0AF7556CAB9}"/>
              </a:ext>
            </a:extLst>
          </p:cNvPr>
          <p:cNvSpPr>
            <a:spLocks noGrp="1" noChangeArrowheads="1"/>
          </p:cNvSpPr>
          <p:nvPr>
            <p:ph idx="1"/>
          </p:nvPr>
        </p:nvSpPr>
        <p:spPr>
          <a:xfrm>
            <a:off x="179512" y="1484784"/>
            <a:ext cx="7886700" cy="4351338"/>
          </a:xfrm>
        </p:spPr>
        <p:txBody>
          <a:bodyPr>
            <a:normAutofit fontScale="92500"/>
          </a:bodyPr>
          <a:lstStyle/>
          <a:p>
            <a:pPr>
              <a:lnSpc>
                <a:spcPct val="100000"/>
              </a:lnSpc>
            </a:pPr>
            <a:r>
              <a:rPr lang="en-GB" altLang="en-US" sz="2400" b="0"/>
              <a:t>Risk Assessment is a legal requirement under the Management of Health and Safety at Work Regulations 1999 (MHASAWR 1999)</a:t>
            </a:r>
          </a:p>
          <a:p>
            <a:pPr>
              <a:lnSpc>
                <a:spcPct val="100000"/>
              </a:lnSpc>
            </a:pPr>
            <a:r>
              <a:rPr lang="en-GB" altLang="en-US" sz="2400" b="0"/>
              <a:t>It requires every employer to make suitable and sufficient assessment of:</a:t>
            </a:r>
          </a:p>
          <a:p>
            <a:pPr lvl="1">
              <a:lnSpc>
                <a:spcPct val="100000"/>
              </a:lnSpc>
            </a:pPr>
            <a:r>
              <a:rPr lang="en-GB" altLang="en-US" sz="2400" b="0"/>
              <a:t>The risks to the health and safety of their employees to which they are exposed whilst they are at work</a:t>
            </a:r>
          </a:p>
          <a:p>
            <a:pPr lvl="1">
              <a:lnSpc>
                <a:spcPct val="100000"/>
              </a:lnSpc>
            </a:pPr>
            <a:r>
              <a:rPr lang="en-GB" altLang="en-US" sz="2400" b="0"/>
              <a:t>The risks to the health and safety of persons not in their employment arising out of or in connection with the conduct by the employer of their undertaking</a:t>
            </a:r>
          </a:p>
          <a:p>
            <a:pPr lvl="1">
              <a:lnSpc>
                <a:spcPct val="100000"/>
              </a:lnSpc>
            </a:pPr>
            <a:r>
              <a:rPr lang="en-GB" altLang="en-US" sz="2400" b="0"/>
              <a:t>Failure to meet these requirements can result in prosecution, fines and imprisonment.</a:t>
            </a:r>
          </a:p>
          <a:p>
            <a:pPr>
              <a:lnSpc>
                <a:spcPct val="80000"/>
              </a:lnSpc>
            </a:pPr>
            <a:endParaRPr kumimoji="0" lang="en-GB" altLang="en-US" sz="2800" b="0"/>
          </a:p>
          <a:p>
            <a:endParaRPr lang="en-GB" altLang="en-US" sz="2800" b="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amond(in)">
                                      <p:cBhvr>
                                        <p:cTn id="7" dur="2000"/>
                                        <p:tgtEl>
                                          <p:spTgt spid="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8" presetClass="entr" presetSubtype="16"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diamond(in)">
                                      <p:cBhvr>
                                        <p:cTn id="1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4"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7D4413EC-9B40-6556-E273-88E8C9CE0034}"/>
              </a:ext>
            </a:extLst>
          </p:cNvPr>
          <p:cNvSpPr>
            <a:spLocks noGrp="1" noChangeArrowheads="1"/>
          </p:cNvSpPr>
          <p:nvPr>
            <p:ph type="title"/>
          </p:nvPr>
        </p:nvSpPr>
        <p:spPr/>
        <p:txBody>
          <a:bodyPr/>
          <a:lstStyle/>
          <a:p>
            <a:r>
              <a:rPr lang="en-GB" altLang="en-US"/>
              <a:t>Key Legislation</a:t>
            </a:r>
          </a:p>
        </p:txBody>
      </p:sp>
      <p:sp>
        <p:nvSpPr>
          <p:cNvPr id="59395" name="Content Placeholder 2">
            <a:extLst>
              <a:ext uri="{FF2B5EF4-FFF2-40B4-BE49-F238E27FC236}">
                <a16:creationId xmlns:a16="http://schemas.microsoft.com/office/drawing/2014/main" id="{3D364D90-6AA3-4754-B034-20B0ABE09798}"/>
              </a:ext>
            </a:extLst>
          </p:cNvPr>
          <p:cNvSpPr>
            <a:spLocks noGrp="1" noChangeArrowheads="1"/>
          </p:cNvSpPr>
          <p:nvPr>
            <p:ph idx="1"/>
          </p:nvPr>
        </p:nvSpPr>
        <p:spPr/>
        <p:txBody>
          <a:bodyPr/>
          <a:lstStyle/>
          <a:p>
            <a:r>
              <a:rPr lang="en-GB" altLang="en-US" sz="2800"/>
              <a:t>GDPR</a:t>
            </a:r>
          </a:p>
          <a:p>
            <a:r>
              <a:rPr lang="en-GB" altLang="en-US" sz="2800"/>
              <a:t>The Equality Act (2010)</a:t>
            </a:r>
          </a:p>
          <a:p>
            <a:r>
              <a:rPr lang="en-GB" altLang="en-US" sz="2800"/>
              <a:t>Health and Safety at Work Act (1974)</a:t>
            </a:r>
          </a:p>
          <a:p>
            <a:r>
              <a:rPr lang="en-GB" altLang="en-US" sz="2800">
                <a:hlinkClick r:id="rId2"/>
              </a:rPr>
              <a:t>http://www.eventscotland.org/assets/181</a:t>
            </a:r>
            <a:endParaRPr lang="en-GB" altLang="en-US" sz="2800"/>
          </a:p>
          <a:p>
            <a:endParaRPr lang="en-GB" altLang="en-US" sz="2800"/>
          </a:p>
          <a:p>
            <a:endParaRPr lang="en-GB" altLang="en-US"/>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35DFC286-965C-01FB-A727-895171039DAE}"/>
              </a:ext>
            </a:extLst>
          </p:cNvPr>
          <p:cNvSpPr>
            <a:spLocks noGrp="1" noChangeArrowheads="1"/>
          </p:cNvSpPr>
          <p:nvPr>
            <p:ph type="title"/>
          </p:nvPr>
        </p:nvSpPr>
        <p:spPr/>
        <p:txBody>
          <a:bodyPr/>
          <a:lstStyle/>
          <a:p>
            <a:r>
              <a:rPr lang="en-GB" altLang="en-US"/>
              <a:t>For further guidance</a:t>
            </a:r>
          </a:p>
        </p:txBody>
      </p:sp>
      <p:sp>
        <p:nvSpPr>
          <p:cNvPr id="60419" name="Content Placeholder 2">
            <a:extLst>
              <a:ext uri="{FF2B5EF4-FFF2-40B4-BE49-F238E27FC236}">
                <a16:creationId xmlns:a16="http://schemas.microsoft.com/office/drawing/2014/main" id="{793F82D7-3718-C0A4-64F9-267E9E34CAB4}"/>
              </a:ext>
            </a:extLst>
          </p:cNvPr>
          <p:cNvSpPr>
            <a:spLocks noGrp="1" noChangeArrowheads="1"/>
          </p:cNvSpPr>
          <p:nvPr>
            <p:ph idx="1"/>
          </p:nvPr>
        </p:nvSpPr>
        <p:spPr/>
        <p:txBody>
          <a:bodyPr/>
          <a:lstStyle/>
          <a:p>
            <a:pPr eaLnBrk="1" hangingPunct="1"/>
            <a:r>
              <a:rPr lang="en-US" altLang="en-US" sz="2800" b="0"/>
              <a:t>Event Risk Management</a:t>
            </a:r>
          </a:p>
          <a:p>
            <a:pPr eaLnBrk="1" hangingPunct="1"/>
            <a:r>
              <a:rPr lang="en-US" altLang="en-US" sz="2800" b="0"/>
              <a:t>See the HSE website for guidance </a:t>
            </a:r>
            <a:r>
              <a:rPr lang="en-US" altLang="en-US" sz="2800" b="0">
                <a:hlinkClick r:id="rId2"/>
              </a:rPr>
              <a:t>http://www.hse.gov.uk/event-safety/incidents-and-emergencies.htm</a:t>
            </a:r>
            <a:endParaRPr lang="en-US" altLang="en-US" sz="2800" b="0"/>
          </a:p>
          <a:p>
            <a:pPr eaLnBrk="1" hangingPunct="1"/>
            <a:r>
              <a:rPr lang="en-US" altLang="en-US" sz="2800" b="0">
                <a:hlinkClick r:id="rId3"/>
              </a:rPr>
              <a:t>http://www.eventscotland.org/development/our-key-publications/event-management-a-practical-guide/</a:t>
            </a:r>
            <a:endParaRPr lang="en-US" altLang="en-US" sz="2800" b="0"/>
          </a:p>
          <a:p>
            <a:pPr eaLnBrk="1" hangingPunct="1"/>
            <a:r>
              <a:rPr lang="en-US" altLang="en-US" sz="2800" b="0"/>
              <a:t>The Purple guide</a:t>
            </a:r>
          </a:p>
          <a:p>
            <a:endParaRPr lang="en-GB" altLang="en-US"/>
          </a:p>
        </p:txBody>
      </p:sp>
    </p:spTree>
  </p:cSld>
  <p:clrMapOvr>
    <a:masterClrMapping/>
  </p:clrMapOvr>
</p:sld>
</file>

<file path=ppt/theme/theme1.xml><?xml version="1.0" encoding="utf-8"?>
<a:theme xmlns:a="http://schemas.openxmlformats.org/drawingml/2006/main" name="Notebook">
  <a:themeElements>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fontScheme name="Notebook">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2">
        <a:dk1>
          <a:srgbClr val="402000"/>
        </a:dk1>
        <a:lt1>
          <a:srgbClr val="FFFFFF"/>
        </a:lt1>
        <a:dk2>
          <a:srgbClr val="996633"/>
        </a:dk2>
        <a:lt2>
          <a:srgbClr val="A08366"/>
        </a:lt2>
        <a:accent1>
          <a:srgbClr val="CE9964"/>
        </a:accent1>
        <a:accent2>
          <a:srgbClr val="CD3333"/>
        </a:accent2>
        <a:accent3>
          <a:srgbClr val="FFFFFF"/>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Notebook 4">
        <a:dk1>
          <a:srgbClr val="1C1C1C"/>
        </a:dk1>
        <a:lt1>
          <a:srgbClr val="FFFFFF"/>
        </a:lt1>
        <a:dk2>
          <a:srgbClr val="000066"/>
        </a:dk2>
        <a:lt2>
          <a:srgbClr val="666699"/>
        </a:lt2>
        <a:accent1>
          <a:srgbClr val="FF5050"/>
        </a:accent1>
        <a:accent2>
          <a:srgbClr val="009999"/>
        </a:accent2>
        <a:accent3>
          <a:srgbClr val="FFFFFF"/>
        </a:accent3>
        <a:accent4>
          <a:srgbClr val="161616"/>
        </a:accent4>
        <a:accent5>
          <a:srgbClr val="FFB3B3"/>
        </a:accent5>
        <a:accent6>
          <a:srgbClr val="008A8A"/>
        </a:accent6>
        <a:hlink>
          <a:srgbClr val="3366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3009</Words>
  <Application>Microsoft Office PowerPoint</Application>
  <PresentationFormat>On-screen Show (4:3)</PresentationFormat>
  <Paragraphs>317</Paragraphs>
  <Slides>47</Slides>
  <Notes>13</Notes>
  <HiddenSlides>0</HiddenSlides>
  <MMClips>3</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47</vt:i4>
      </vt:variant>
    </vt:vector>
  </HeadingPairs>
  <TitlesOfParts>
    <vt:vector size="58" baseType="lpstr">
      <vt:lpstr>Monotype Sorts</vt:lpstr>
      <vt:lpstr>YouTube Sans</vt:lpstr>
      <vt:lpstr>Arial</vt:lpstr>
      <vt:lpstr>Calibri</vt:lpstr>
      <vt:lpstr>Calibri Light</vt:lpstr>
      <vt:lpstr>Times New Roman</vt:lpstr>
      <vt:lpstr>Wingdings</vt:lpstr>
      <vt:lpstr>Notebook</vt:lpstr>
      <vt:lpstr>AccessTheme1</vt:lpstr>
      <vt:lpstr>Accessible 2</vt:lpstr>
      <vt:lpstr>Sub Title 1</vt:lpstr>
      <vt:lpstr>Live Events Project</vt:lpstr>
      <vt:lpstr>Session Outcomes</vt:lpstr>
      <vt:lpstr>And…</vt:lpstr>
      <vt:lpstr>Recap</vt:lpstr>
      <vt:lpstr>What’s to come…</vt:lpstr>
      <vt:lpstr>A world without Risk Management…</vt:lpstr>
      <vt:lpstr>Picture this…</vt:lpstr>
      <vt:lpstr>Sydney to Hobart Yacht Race 1998</vt:lpstr>
      <vt:lpstr>Sydney to Hobart Yacht Race, 1998 </vt:lpstr>
      <vt:lpstr>Bullfighting incident in Mexico City 2006</vt:lpstr>
      <vt:lpstr>Enraged Bull Leaps into Stands </vt:lpstr>
      <vt:lpstr>Sheffield Half Marathon 2014</vt:lpstr>
      <vt:lpstr>Football violence in Egypt 2012 </vt:lpstr>
      <vt:lpstr>Taking Risks in Event Management</vt:lpstr>
      <vt:lpstr>Review of Risk Management Terminology</vt:lpstr>
      <vt:lpstr>5 step process</vt:lpstr>
      <vt:lpstr>              </vt:lpstr>
      <vt:lpstr>Risk Management definitions</vt:lpstr>
      <vt:lpstr>The Process</vt:lpstr>
      <vt:lpstr>Hazards and Risk - Definitions</vt:lpstr>
      <vt:lpstr>Why do we need Risk Assessments - Benefits</vt:lpstr>
      <vt:lpstr>Type of Hazard</vt:lpstr>
      <vt:lpstr>Identifying Hazards</vt:lpstr>
      <vt:lpstr>Event hazards </vt:lpstr>
      <vt:lpstr>PowerPoint Presentation</vt:lpstr>
      <vt:lpstr>PowerPoint Presentation</vt:lpstr>
      <vt:lpstr>PowerPoint Presentation</vt:lpstr>
      <vt:lpstr>PowerPoint Presentation</vt:lpstr>
      <vt:lpstr>Event variables</vt:lpstr>
      <vt:lpstr>Three Circle Model Accident Risk potential</vt:lpstr>
      <vt:lpstr>Key areas for risk consideration </vt:lpstr>
      <vt:lpstr>The Risk Management Process – creating a risk assessment </vt:lpstr>
      <vt:lpstr>Establish the context</vt:lpstr>
      <vt:lpstr>Identify Risks</vt:lpstr>
      <vt:lpstr>Analyse and evaluate risks</vt:lpstr>
      <vt:lpstr>Risk management </vt:lpstr>
      <vt:lpstr>Example Risk Assessment</vt:lpstr>
      <vt:lpstr>Activity</vt:lpstr>
      <vt:lpstr>Assess treatment options</vt:lpstr>
      <vt:lpstr>Implement treatment options</vt:lpstr>
      <vt:lpstr>Activity</vt:lpstr>
      <vt:lpstr>Creating risk awareness</vt:lpstr>
      <vt:lpstr>Task </vt:lpstr>
      <vt:lpstr>Key acts of legislation</vt:lpstr>
      <vt:lpstr>Legal requirements</vt:lpstr>
      <vt:lpstr>Key Legislation</vt:lpstr>
      <vt:lpstr>For further guidance</vt:lpstr>
    </vt:vector>
  </TitlesOfParts>
  <Company>Hartpury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Dr Donna</dc:creator>
  <cp:lastModifiedBy>Deborah Jenkins</cp:lastModifiedBy>
  <cp:revision>1</cp:revision>
  <cp:lastPrinted>2013-04-11T11:52:53Z</cp:lastPrinted>
  <dcterms:created xsi:type="dcterms:W3CDTF">2009-02-04T10:04:29Z</dcterms:created>
  <dcterms:modified xsi:type="dcterms:W3CDTF">2024-11-14T12:33:33Z</dcterms:modified>
</cp:coreProperties>
</file>