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2.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5.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6.xml" ContentType="application/vnd.openxmlformats-officedocument.theme+xml"/>
  <Override PartName="/ppt/slideLayouts/slideLayout7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1" r:id="rId4"/>
    <p:sldMasterId id="2147483749" r:id="rId5"/>
    <p:sldMasterId id="2147483648" r:id="rId6"/>
    <p:sldMasterId id="2147483656" r:id="rId7"/>
    <p:sldMasterId id="2147483658" r:id="rId8"/>
    <p:sldMasterId id="2147483680" r:id="rId9"/>
    <p:sldMasterId id="2147483653" r:id="rId10"/>
  </p:sldMasterIdLst>
  <p:notesMasterIdLst>
    <p:notesMasterId r:id="rId46"/>
  </p:notesMasterIdLst>
  <p:sldIdLst>
    <p:sldId id="673" r:id="rId11"/>
    <p:sldId id="671" r:id="rId12"/>
    <p:sldId id="670" r:id="rId13"/>
    <p:sldId id="525" r:id="rId14"/>
    <p:sldId id="609" r:id="rId15"/>
    <p:sldId id="675" r:id="rId16"/>
    <p:sldId id="677" r:id="rId17"/>
    <p:sldId id="583" r:id="rId18"/>
    <p:sldId id="674" r:id="rId19"/>
    <p:sldId id="331" r:id="rId20"/>
    <p:sldId id="603" r:id="rId21"/>
    <p:sldId id="543" r:id="rId22"/>
    <p:sldId id="332" r:id="rId23"/>
    <p:sldId id="573" r:id="rId24"/>
    <p:sldId id="655" r:id="rId25"/>
    <p:sldId id="657" r:id="rId26"/>
    <p:sldId id="659" r:id="rId27"/>
    <p:sldId id="622" r:id="rId28"/>
    <p:sldId id="679" r:id="rId29"/>
    <p:sldId id="626" r:id="rId30"/>
    <p:sldId id="580" r:id="rId31"/>
    <p:sldId id="619" r:id="rId32"/>
    <p:sldId id="305" r:id="rId33"/>
    <p:sldId id="678" r:id="rId34"/>
    <p:sldId id="627" r:id="rId35"/>
    <p:sldId id="628" r:id="rId36"/>
    <p:sldId id="629" r:id="rId37"/>
    <p:sldId id="630" r:id="rId38"/>
    <p:sldId id="631" r:id="rId39"/>
    <p:sldId id="661" r:id="rId40"/>
    <p:sldId id="579" r:id="rId41"/>
    <p:sldId id="586" r:id="rId42"/>
    <p:sldId id="323" r:id="rId43"/>
    <p:sldId id="672" r:id="rId44"/>
    <p:sldId id="570"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6D4D4"/>
    <a:srgbClr val="FCACAC"/>
    <a:srgbClr val="FA8989"/>
    <a:srgbClr val="FAE091"/>
    <a:srgbClr val="FAC219"/>
    <a:srgbClr val="84B066"/>
    <a:srgbClr val="F75757"/>
    <a:srgbClr val="4F9B9E"/>
    <a:srgbClr val="8860A6"/>
    <a:srgbClr val="9A80A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05ADD7-53FE-7A9C-9D26-D6AC2DC8DAD5}" v="788" dt="2024-02-28T23:17:54.3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notesMaster" Target="notesMasters/notesMaster1.xml"/><Relationship Id="rId20" Type="http://schemas.openxmlformats.org/officeDocument/2006/relationships/slide" Target="slides/slide10.xml"/><Relationship Id="rId41"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e B. Thomas" userId="S::d.b.thomas@uwtsd.ac.uk::66b41853-b18c-4bbb-817e-013f34445414" providerId="AD" clId="Web-{3AF5CC68-AEA0-4B80-BC13-6EC468543E91}"/>
    <pc:docChg chg="modSld">
      <pc:chgData name="Diane B. Thomas" userId="S::d.b.thomas@uwtsd.ac.uk::66b41853-b18c-4bbb-817e-013f34445414" providerId="AD" clId="Web-{3AF5CC68-AEA0-4B80-BC13-6EC468543E91}" dt="2023-02-27T12:56:04.007" v="1" actId="20577"/>
      <pc:docMkLst>
        <pc:docMk/>
      </pc:docMkLst>
      <pc:sldChg chg="modSp">
        <pc:chgData name="Diane B. Thomas" userId="S::d.b.thomas@uwtsd.ac.uk::66b41853-b18c-4bbb-817e-013f34445414" providerId="AD" clId="Web-{3AF5CC68-AEA0-4B80-BC13-6EC468543E91}" dt="2023-02-27T12:56:04.007" v="1" actId="20577"/>
        <pc:sldMkLst>
          <pc:docMk/>
          <pc:sldMk cId="2437550428" sldId="516"/>
        </pc:sldMkLst>
        <pc:spChg chg="mod">
          <ac:chgData name="Diane B. Thomas" userId="S::d.b.thomas@uwtsd.ac.uk::66b41853-b18c-4bbb-817e-013f34445414" providerId="AD" clId="Web-{3AF5CC68-AEA0-4B80-BC13-6EC468543E91}" dt="2023-02-27T12:56:04.007" v="1" actId="20577"/>
          <ac:spMkLst>
            <pc:docMk/>
            <pc:sldMk cId="2437550428" sldId="516"/>
            <ac:spMk id="2" creationId="{6047E3D5-B129-455A-8D61-5DE355CFB91F}"/>
          </ac:spMkLst>
        </pc:spChg>
      </pc:sldChg>
    </pc:docChg>
  </pc:docChgLst>
  <pc:docChgLst>
    <pc:chgData name="Roberta Tucker" userId="S::r.tucker@uwtsd.ac.uk::27ca61ee-ba03-4b92-a89a-1d5600e2200a" providerId="AD" clId="Web-{1C66971D-4D6E-BE3E-0E68-02B0FB7A3E5F}"/>
    <pc:docChg chg="delSld modSld">
      <pc:chgData name="Roberta Tucker" userId="S::r.tucker@uwtsd.ac.uk::27ca61ee-ba03-4b92-a89a-1d5600e2200a" providerId="AD" clId="Web-{1C66971D-4D6E-BE3E-0E68-02B0FB7A3E5F}" dt="2023-02-16T11:14:24.715" v="58" actId="20577"/>
      <pc:docMkLst>
        <pc:docMk/>
      </pc:docMkLst>
      <pc:sldChg chg="del">
        <pc:chgData name="Roberta Tucker" userId="S::r.tucker@uwtsd.ac.uk::27ca61ee-ba03-4b92-a89a-1d5600e2200a" providerId="AD" clId="Web-{1C66971D-4D6E-BE3E-0E68-02B0FB7A3E5F}" dt="2023-02-16T11:12:32.181" v="11"/>
        <pc:sldMkLst>
          <pc:docMk/>
          <pc:sldMk cId="1514206992" sldId="274"/>
        </pc:sldMkLst>
      </pc:sldChg>
      <pc:sldChg chg="del">
        <pc:chgData name="Roberta Tucker" userId="S::r.tucker@uwtsd.ac.uk::27ca61ee-ba03-4b92-a89a-1d5600e2200a" providerId="AD" clId="Web-{1C66971D-4D6E-BE3E-0E68-02B0FB7A3E5F}" dt="2023-02-16T11:13:35.416" v="35"/>
        <pc:sldMkLst>
          <pc:docMk/>
          <pc:sldMk cId="3526516693" sldId="444"/>
        </pc:sldMkLst>
      </pc:sldChg>
      <pc:sldChg chg="del">
        <pc:chgData name="Roberta Tucker" userId="S::r.tucker@uwtsd.ac.uk::27ca61ee-ba03-4b92-a89a-1d5600e2200a" providerId="AD" clId="Web-{1C66971D-4D6E-BE3E-0E68-02B0FB7A3E5F}" dt="2023-02-16T11:12:48.994" v="16"/>
        <pc:sldMkLst>
          <pc:docMk/>
          <pc:sldMk cId="3616011888" sldId="504"/>
        </pc:sldMkLst>
      </pc:sldChg>
      <pc:sldChg chg="del">
        <pc:chgData name="Roberta Tucker" userId="S::r.tucker@uwtsd.ac.uk::27ca61ee-ba03-4b92-a89a-1d5600e2200a" providerId="AD" clId="Web-{1C66971D-4D6E-BE3E-0E68-02B0FB7A3E5F}" dt="2023-02-16T11:12:51.056" v="17"/>
        <pc:sldMkLst>
          <pc:docMk/>
          <pc:sldMk cId="1046421037" sldId="505"/>
        </pc:sldMkLst>
      </pc:sldChg>
      <pc:sldChg chg="del">
        <pc:chgData name="Roberta Tucker" userId="S::r.tucker@uwtsd.ac.uk::27ca61ee-ba03-4b92-a89a-1d5600e2200a" providerId="AD" clId="Web-{1C66971D-4D6E-BE3E-0E68-02B0FB7A3E5F}" dt="2023-02-16T11:12:52.291" v="18"/>
        <pc:sldMkLst>
          <pc:docMk/>
          <pc:sldMk cId="2815014263" sldId="506"/>
        </pc:sldMkLst>
      </pc:sldChg>
      <pc:sldChg chg="modSp">
        <pc:chgData name="Roberta Tucker" userId="S::r.tucker@uwtsd.ac.uk::27ca61ee-ba03-4b92-a89a-1d5600e2200a" providerId="AD" clId="Web-{1C66971D-4D6E-BE3E-0E68-02B0FB7A3E5F}" dt="2023-02-16T11:14:24.715" v="58" actId="20577"/>
        <pc:sldMkLst>
          <pc:docMk/>
          <pc:sldMk cId="2437550428" sldId="516"/>
        </pc:sldMkLst>
        <pc:spChg chg="mod">
          <ac:chgData name="Roberta Tucker" userId="S::r.tucker@uwtsd.ac.uk::27ca61ee-ba03-4b92-a89a-1d5600e2200a" providerId="AD" clId="Web-{1C66971D-4D6E-BE3E-0E68-02B0FB7A3E5F}" dt="2023-02-16T11:14:24.715" v="58" actId="20577"/>
          <ac:spMkLst>
            <pc:docMk/>
            <pc:sldMk cId="2437550428" sldId="516"/>
            <ac:spMk id="3" creationId="{EDE512D6-1B42-4E1C-AEE3-478A340AC162}"/>
          </ac:spMkLst>
        </pc:spChg>
        <pc:spChg chg="mod">
          <ac:chgData name="Roberta Tucker" userId="S::r.tucker@uwtsd.ac.uk::27ca61ee-ba03-4b92-a89a-1d5600e2200a" providerId="AD" clId="Web-{1C66971D-4D6E-BE3E-0E68-02B0FB7A3E5F}" dt="2023-02-16T11:14:20.042" v="44" actId="20577"/>
          <ac:spMkLst>
            <pc:docMk/>
            <pc:sldMk cId="2437550428" sldId="516"/>
            <ac:spMk id="4" creationId="{88B348B4-1179-40C0-B903-717D79F0A399}"/>
          </ac:spMkLst>
        </pc:spChg>
      </pc:sldChg>
      <pc:sldChg chg="modSp">
        <pc:chgData name="Roberta Tucker" userId="S::r.tucker@uwtsd.ac.uk::27ca61ee-ba03-4b92-a89a-1d5600e2200a" providerId="AD" clId="Web-{1C66971D-4D6E-BE3E-0E68-02B0FB7A3E5F}" dt="2023-02-16T11:13:28.323" v="34" actId="20577"/>
        <pc:sldMkLst>
          <pc:docMk/>
          <pc:sldMk cId="2485985612" sldId="521"/>
        </pc:sldMkLst>
        <pc:spChg chg="mod">
          <ac:chgData name="Roberta Tucker" userId="S::r.tucker@uwtsd.ac.uk::27ca61ee-ba03-4b92-a89a-1d5600e2200a" providerId="AD" clId="Web-{1C66971D-4D6E-BE3E-0E68-02B0FB7A3E5F}" dt="2023-02-16T11:13:28.323" v="34" actId="20577"/>
          <ac:spMkLst>
            <pc:docMk/>
            <pc:sldMk cId="2485985612" sldId="521"/>
            <ac:spMk id="8" creationId="{57ED6D5D-E07C-2A2E-1770-B082DB384717}"/>
          </ac:spMkLst>
        </pc:spChg>
      </pc:sldChg>
      <pc:sldChg chg="modSp">
        <pc:chgData name="Roberta Tucker" userId="S::r.tucker@uwtsd.ac.uk::27ca61ee-ba03-4b92-a89a-1d5600e2200a" providerId="AD" clId="Web-{1C66971D-4D6E-BE3E-0E68-02B0FB7A3E5F}" dt="2023-02-16T11:13:48.761" v="40" actId="20577"/>
        <pc:sldMkLst>
          <pc:docMk/>
          <pc:sldMk cId="3159488521" sldId="525"/>
        </pc:sldMkLst>
        <pc:spChg chg="mod">
          <ac:chgData name="Roberta Tucker" userId="S::r.tucker@uwtsd.ac.uk::27ca61ee-ba03-4b92-a89a-1d5600e2200a" providerId="AD" clId="Web-{1C66971D-4D6E-BE3E-0E68-02B0FB7A3E5F}" dt="2023-02-16T11:13:48.761" v="40" actId="20577"/>
          <ac:spMkLst>
            <pc:docMk/>
            <pc:sldMk cId="3159488521" sldId="525"/>
            <ac:spMk id="5" creationId="{0B019432-F0E9-E765-2264-935D414F17CB}"/>
          </ac:spMkLst>
        </pc:spChg>
      </pc:sldChg>
      <pc:sldChg chg="del">
        <pc:chgData name="Roberta Tucker" userId="S::r.tucker@uwtsd.ac.uk::27ca61ee-ba03-4b92-a89a-1d5600e2200a" providerId="AD" clId="Web-{1C66971D-4D6E-BE3E-0E68-02B0FB7A3E5F}" dt="2023-02-16T11:12:09.461" v="3"/>
        <pc:sldMkLst>
          <pc:docMk/>
          <pc:sldMk cId="916661443" sldId="531"/>
        </pc:sldMkLst>
      </pc:sldChg>
      <pc:sldChg chg="del">
        <pc:chgData name="Roberta Tucker" userId="S::r.tucker@uwtsd.ac.uk::27ca61ee-ba03-4b92-a89a-1d5600e2200a" providerId="AD" clId="Web-{1C66971D-4D6E-BE3E-0E68-02B0FB7A3E5F}" dt="2023-02-16T11:12:10.977" v="4"/>
        <pc:sldMkLst>
          <pc:docMk/>
          <pc:sldMk cId="2152880574" sldId="533"/>
        </pc:sldMkLst>
      </pc:sldChg>
      <pc:sldChg chg="del">
        <pc:chgData name="Roberta Tucker" userId="S::r.tucker@uwtsd.ac.uk::27ca61ee-ba03-4b92-a89a-1d5600e2200a" providerId="AD" clId="Web-{1C66971D-4D6E-BE3E-0E68-02B0FB7A3E5F}" dt="2023-02-16T11:12:12.258" v="5"/>
        <pc:sldMkLst>
          <pc:docMk/>
          <pc:sldMk cId="343991447" sldId="535"/>
        </pc:sldMkLst>
      </pc:sldChg>
      <pc:sldChg chg="del">
        <pc:chgData name="Roberta Tucker" userId="S::r.tucker@uwtsd.ac.uk::27ca61ee-ba03-4b92-a89a-1d5600e2200a" providerId="AD" clId="Web-{1C66971D-4D6E-BE3E-0E68-02B0FB7A3E5F}" dt="2023-02-16T11:12:15.743" v="6"/>
        <pc:sldMkLst>
          <pc:docMk/>
          <pc:sldMk cId="3504481060" sldId="537"/>
        </pc:sldMkLst>
      </pc:sldChg>
      <pc:sldChg chg="del">
        <pc:chgData name="Roberta Tucker" userId="S::r.tucker@uwtsd.ac.uk::27ca61ee-ba03-4b92-a89a-1d5600e2200a" providerId="AD" clId="Web-{1C66971D-4D6E-BE3E-0E68-02B0FB7A3E5F}" dt="2023-02-16T11:12:18.977" v="7"/>
        <pc:sldMkLst>
          <pc:docMk/>
          <pc:sldMk cId="2833262614" sldId="539"/>
        </pc:sldMkLst>
      </pc:sldChg>
      <pc:sldChg chg="del">
        <pc:chgData name="Roberta Tucker" userId="S::r.tucker@uwtsd.ac.uk::27ca61ee-ba03-4b92-a89a-1d5600e2200a" providerId="AD" clId="Web-{1C66971D-4D6E-BE3E-0E68-02B0FB7A3E5F}" dt="2023-02-16T11:12:21.180" v="8"/>
        <pc:sldMkLst>
          <pc:docMk/>
          <pc:sldMk cId="886765173" sldId="540"/>
        </pc:sldMkLst>
      </pc:sldChg>
      <pc:sldChg chg="del">
        <pc:chgData name="Roberta Tucker" userId="S::r.tucker@uwtsd.ac.uk::27ca61ee-ba03-4b92-a89a-1d5600e2200a" providerId="AD" clId="Web-{1C66971D-4D6E-BE3E-0E68-02B0FB7A3E5F}" dt="2023-02-16T11:12:26.243" v="9"/>
        <pc:sldMkLst>
          <pc:docMk/>
          <pc:sldMk cId="4172003288" sldId="543"/>
        </pc:sldMkLst>
      </pc:sldChg>
      <pc:sldChg chg="del">
        <pc:chgData name="Roberta Tucker" userId="S::r.tucker@uwtsd.ac.uk::27ca61ee-ba03-4b92-a89a-1d5600e2200a" providerId="AD" clId="Web-{1C66971D-4D6E-BE3E-0E68-02B0FB7A3E5F}" dt="2023-02-16T11:12:30.571" v="10"/>
        <pc:sldMkLst>
          <pc:docMk/>
          <pc:sldMk cId="1123636263" sldId="545"/>
        </pc:sldMkLst>
      </pc:sldChg>
      <pc:sldChg chg="del">
        <pc:chgData name="Roberta Tucker" userId="S::r.tucker@uwtsd.ac.uk::27ca61ee-ba03-4b92-a89a-1d5600e2200a" providerId="AD" clId="Web-{1C66971D-4D6E-BE3E-0E68-02B0FB7A3E5F}" dt="2023-02-16T11:12:35.634" v="12"/>
        <pc:sldMkLst>
          <pc:docMk/>
          <pc:sldMk cId="1542753028" sldId="548"/>
        </pc:sldMkLst>
      </pc:sldChg>
      <pc:sldChg chg="del">
        <pc:chgData name="Roberta Tucker" userId="S::r.tucker@uwtsd.ac.uk::27ca61ee-ba03-4b92-a89a-1d5600e2200a" providerId="AD" clId="Web-{1C66971D-4D6E-BE3E-0E68-02B0FB7A3E5F}" dt="2023-02-16T11:12:38.275" v="13"/>
        <pc:sldMkLst>
          <pc:docMk/>
          <pc:sldMk cId="468520818" sldId="550"/>
        </pc:sldMkLst>
      </pc:sldChg>
      <pc:sldChg chg="del">
        <pc:chgData name="Roberta Tucker" userId="S::r.tucker@uwtsd.ac.uk::27ca61ee-ba03-4b92-a89a-1d5600e2200a" providerId="AD" clId="Web-{1C66971D-4D6E-BE3E-0E68-02B0FB7A3E5F}" dt="2023-02-16T11:12:02.305" v="0"/>
        <pc:sldMkLst>
          <pc:docMk/>
          <pc:sldMk cId="1002654727" sldId="553"/>
        </pc:sldMkLst>
      </pc:sldChg>
      <pc:sldChg chg="del">
        <pc:chgData name="Roberta Tucker" userId="S::r.tucker@uwtsd.ac.uk::27ca61ee-ba03-4b92-a89a-1d5600e2200a" providerId="AD" clId="Web-{1C66971D-4D6E-BE3E-0E68-02B0FB7A3E5F}" dt="2023-02-16T11:12:04.399" v="1"/>
        <pc:sldMkLst>
          <pc:docMk/>
          <pc:sldMk cId="3496261296" sldId="555"/>
        </pc:sldMkLst>
      </pc:sldChg>
      <pc:sldChg chg="del">
        <pc:chgData name="Roberta Tucker" userId="S::r.tucker@uwtsd.ac.uk::27ca61ee-ba03-4b92-a89a-1d5600e2200a" providerId="AD" clId="Web-{1C66971D-4D6E-BE3E-0E68-02B0FB7A3E5F}" dt="2023-02-16T11:12:08.040" v="2"/>
        <pc:sldMkLst>
          <pc:docMk/>
          <pc:sldMk cId="99784272" sldId="560"/>
        </pc:sldMkLst>
      </pc:sldChg>
      <pc:sldChg chg="del">
        <pc:chgData name="Roberta Tucker" userId="S::r.tucker@uwtsd.ac.uk::27ca61ee-ba03-4b92-a89a-1d5600e2200a" providerId="AD" clId="Web-{1C66971D-4D6E-BE3E-0E68-02B0FB7A3E5F}" dt="2023-02-16T11:12:44.322" v="14"/>
        <pc:sldMkLst>
          <pc:docMk/>
          <pc:sldMk cId="346950456" sldId="563"/>
        </pc:sldMkLst>
      </pc:sldChg>
      <pc:sldChg chg="del">
        <pc:chgData name="Roberta Tucker" userId="S::r.tucker@uwtsd.ac.uk::27ca61ee-ba03-4b92-a89a-1d5600e2200a" providerId="AD" clId="Web-{1C66971D-4D6E-BE3E-0E68-02B0FB7A3E5F}" dt="2023-02-16T11:12:46.978" v="15"/>
        <pc:sldMkLst>
          <pc:docMk/>
          <pc:sldMk cId="2357415052" sldId="568"/>
        </pc:sldMkLst>
      </pc:sldChg>
    </pc:docChg>
  </pc:docChgLst>
  <pc:docChgLst>
    <pc:chgData name="Roberta Tucker" userId="S::r.tucker@uwtsd.ac.uk::27ca61ee-ba03-4b92-a89a-1d5600e2200a" providerId="AD" clId="Web-{76A89318-4F12-9541-75FF-E4282D3FF9BA}"/>
    <pc:docChg chg="addSld delSld modSld">
      <pc:chgData name="Roberta Tucker" userId="S::r.tucker@uwtsd.ac.uk::27ca61ee-ba03-4b92-a89a-1d5600e2200a" providerId="AD" clId="Web-{76A89318-4F12-9541-75FF-E4282D3FF9BA}" dt="2023-02-21T13:15:20.687" v="744"/>
      <pc:docMkLst>
        <pc:docMk/>
      </pc:docMkLst>
      <pc:sldChg chg="modSp">
        <pc:chgData name="Roberta Tucker" userId="S::r.tucker@uwtsd.ac.uk::27ca61ee-ba03-4b92-a89a-1d5600e2200a" providerId="AD" clId="Web-{76A89318-4F12-9541-75FF-E4282D3FF9BA}" dt="2023-02-21T09:32:40.807" v="52" actId="20577"/>
        <pc:sldMkLst>
          <pc:docMk/>
          <pc:sldMk cId="2485985612" sldId="521"/>
        </pc:sldMkLst>
        <pc:spChg chg="mod">
          <ac:chgData name="Roberta Tucker" userId="S::r.tucker@uwtsd.ac.uk::27ca61ee-ba03-4b92-a89a-1d5600e2200a" providerId="AD" clId="Web-{76A89318-4F12-9541-75FF-E4282D3FF9BA}" dt="2023-02-21T09:32:40.807" v="52" actId="20577"/>
          <ac:spMkLst>
            <pc:docMk/>
            <pc:sldMk cId="2485985612" sldId="521"/>
            <ac:spMk id="8" creationId="{57ED6D5D-E07C-2A2E-1770-B082DB384717}"/>
          </ac:spMkLst>
        </pc:spChg>
      </pc:sldChg>
      <pc:sldChg chg="modSp">
        <pc:chgData name="Roberta Tucker" userId="S::r.tucker@uwtsd.ac.uk::27ca61ee-ba03-4b92-a89a-1d5600e2200a" providerId="AD" clId="Web-{76A89318-4F12-9541-75FF-E4282D3FF9BA}" dt="2023-02-21T09:47:04.980" v="225" actId="1076"/>
        <pc:sldMkLst>
          <pc:docMk/>
          <pc:sldMk cId="3159488521" sldId="525"/>
        </pc:sldMkLst>
        <pc:spChg chg="mod">
          <ac:chgData name="Roberta Tucker" userId="S::r.tucker@uwtsd.ac.uk::27ca61ee-ba03-4b92-a89a-1d5600e2200a" providerId="AD" clId="Web-{76A89318-4F12-9541-75FF-E4282D3FF9BA}" dt="2023-02-21T09:47:04.980" v="225" actId="1076"/>
          <ac:spMkLst>
            <pc:docMk/>
            <pc:sldMk cId="3159488521" sldId="525"/>
            <ac:spMk id="5" creationId="{0B019432-F0E9-E765-2264-935D414F17CB}"/>
          </ac:spMkLst>
        </pc:spChg>
      </pc:sldChg>
      <pc:sldChg chg="addSp modSp addAnim modAnim">
        <pc:chgData name="Roberta Tucker" userId="S::r.tucker@uwtsd.ac.uk::27ca61ee-ba03-4b92-a89a-1d5600e2200a" providerId="AD" clId="Web-{76A89318-4F12-9541-75FF-E4282D3FF9BA}" dt="2023-02-21T13:15:20.687" v="744"/>
        <pc:sldMkLst>
          <pc:docMk/>
          <pc:sldMk cId="2392214994" sldId="571"/>
        </pc:sldMkLst>
        <pc:spChg chg="add mod">
          <ac:chgData name="Roberta Tucker" userId="S::r.tucker@uwtsd.ac.uk::27ca61ee-ba03-4b92-a89a-1d5600e2200a" providerId="AD" clId="Web-{76A89318-4F12-9541-75FF-E4282D3FF9BA}" dt="2023-02-21T11:43:12.546" v="503" actId="1076"/>
          <ac:spMkLst>
            <pc:docMk/>
            <pc:sldMk cId="2392214994" sldId="571"/>
            <ac:spMk id="2" creationId="{977D7E01-B3BC-B742-33CC-293CA46289BB}"/>
          </ac:spMkLst>
        </pc:spChg>
        <pc:spChg chg="add mod">
          <ac:chgData name="Roberta Tucker" userId="S::r.tucker@uwtsd.ac.uk::27ca61ee-ba03-4b92-a89a-1d5600e2200a" providerId="AD" clId="Web-{76A89318-4F12-9541-75FF-E4282D3FF9BA}" dt="2023-02-21T13:14:32.107" v="737"/>
          <ac:spMkLst>
            <pc:docMk/>
            <pc:sldMk cId="2392214994" sldId="571"/>
            <ac:spMk id="3" creationId="{E52A6331-3C4B-57AB-578D-45A87EBE480E}"/>
          </ac:spMkLst>
        </pc:spChg>
        <pc:spChg chg="mod">
          <ac:chgData name="Roberta Tucker" userId="S::r.tucker@uwtsd.ac.uk::27ca61ee-ba03-4b92-a89a-1d5600e2200a" providerId="AD" clId="Web-{76A89318-4F12-9541-75FF-E4282D3FF9BA}" dt="2023-02-21T11:43:17.046" v="504" actId="1076"/>
          <ac:spMkLst>
            <pc:docMk/>
            <pc:sldMk cId="2392214994" sldId="571"/>
            <ac:spMk id="5" creationId="{0B019432-F0E9-E765-2264-935D414F17CB}"/>
          </ac:spMkLst>
        </pc:spChg>
        <pc:spChg chg="add mod">
          <ac:chgData name="Roberta Tucker" userId="S::r.tucker@uwtsd.ac.uk::27ca61ee-ba03-4b92-a89a-1d5600e2200a" providerId="AD" clId="Web-{76A89318-4F12-9541-75FF-E4282D3FF9BA}" dt="2023-02-21T13:15:15.890" v="743"/>
          <ac:spMkLst>
            <pc:docMk/>
            <pc:sldMk cId="2392214994" sldId="571"/>
            <ac:spMk id="6" creationId="{B83CC0F8-05B0-40E6-8D82-1BDFD3892F1B}"/>
          </ac:spMkLst>
        </pc:spChg>
        <pc:spChg chg="add mod">
          <ac:chgData name="Roberta Tucker" userId="S::r.tucker@uwtsd.ac.uk::27ca61ee-ba03-4b92-a89a-1d5600e2200a" providerId="AD" clId="Web-{76A89318-4F12-9541-75FF-E4282D3FF9BA}" dt="2023-02-21T13:15:08.046" v="741"/>
          <ac:spMkLst>
            <pc:docMk/>
            <pc:sldMk cId="2392214994" sldId="571"/>
            <ac:spMk id="7" creationId="{EC9C40D9-240B-7359-41EE-499C0B237FE5}"/>
          </ac:spMkLst>
        </pc:spChg>
        <pc:spChg chg="add mod">
          <ac:chgData name="Roberta Tucker" userId="S::r.tucker@uwtsd.ac.uk::27ca61ee-ba03-4b92-a89a-1d5600e2200a" providerId="AD" clId="Web-{76A89318-4F12-9541-75FF-E4282D3FF9BA}" dt="2023-02-21T13:15:20.687" v="744"/>
          <ac:spMkLst>
            <pc:docMk/>
            <pc:sldMk cId="2392214994" sldId="571"/>
            <ac:spMk id="8" creationId="{59035E17-BF33-4B8D-175C-C4AB1A0D7E31}"/>
          </ac:spMkLst>
        </pc:spChg>
        <pc:spChg chg="add mod">
          <ac:chgData name="Roberta Tucker" userId="S::r.tucker@uwtsd.ac.uk::27ca61ee-ba03-4b92-a89a-1d5600e2200a" providerId="AD" clId="Web-{76A89318-4F12-9541-75FF-E4282D3FF9BA}" dt="2023-02-21T13:15:11.890" v="742"/>
          <ac:spMkLst>
            <pc:docMk/>
            <pc:sldMk cId="2392214994" sldId="571"/>
            <ac:spMk id="9" creationId="{CAA307BD-7192-A9F1-7A7E-8F6D477E1166}"/>
          </ac:spMkLst>
        </pc:spChg>
        <pc:spChg chg="add mod">
          <ac:chgData name="Roberta Tucker" userId="S::r.tucker@uwtsd.ac.uk::27ca61ee-ba03-4b92-a89a-1d5600e2200a" providerId="AD" clId="Web-{76A89318-4F12-9541-75FF-E4282D3FF9BA}" dt="2023-02-21T13:14:59.233" v="739"/>
          <ac:spMkLst>
            <pc:docMk/>
            <pc:sldMk cId="2392214994" sldId="571"/>
            <ac:spMk id="10" creationId="{4AE14902-EACD-EC42-8747-02E463910E0D}"/>
          </ac:spMkLst>
        </pc:spChg>
        <pc:spChg chg="add mod">
          <ac:chgData name="Roberta Tucker" userId="S::r.tucker@uwtsd.ac.uk::27ca61ee-ba03-4b92-a89a-1d5600e2200a" providerId="AD" clId="Web-{76A89318-4F12-9541-75FF-E4282D3FF9BA}" dt="2023-02-21T13:15:03.686" v="740"/>
          <ac:spMkLst>
            <pc:docMk/>
            <pc:sldMk cId="2392214994" sldId="571"/>
            <ac:spMk id="11" creationId="{4F5753A9-860A-EAD8-DDBE-51ECA81D6496}"/>
          </ac:spMkLst>
        </pc:spChg>
        <pc:spChg chg="add mod">
          <ac:chgData name="Roberta Tucker" userId="S::r.tucker@uwtsd.ac.uk::27ca61ee-ba03-4b92-a89a-1d5600e2200a" providerId="AD" clId="Web-{76A89318-4F12-9541-75FF-E4282D3FF9BA}" dt="2023-02-21T13:14:42.435" v="738"/>
          <ac:spMkLst>
            <pc:docMk/>
            <pc:sldMk cId="2392214994" sldId="571"/>
            <ac:spMk id="12" creationId="{65FED07B-D9EA-B32C-4431-ED0F8DCA2597}"/>
          </ac:spMkLst>
        </pc:spChg>
      </pc:sldChg>
      <pc:sldChg chg="addSp delSp modSp">
        <pc:chgData name="Roberta Tucker" userId="S::r.tucker@uwtsd.ac.uk::27ca61ee-ba03-4b92-a89a-1d5600e2200a" providerId="AD" clId="Web-{76A89318-4F12-9541-75FF-E4282D3FF9BA}" dt="2023-02-21T11:55:43.612" v="714" actId="20577"/>
        <pc:sldMkLst>
          <pc:docMk/>
          <pc:sldMk cId="1108010255" sldId="572"/>
        </pc:sldMkLst>
        <pc:spChg chg="add mod">
          <ac:chgData name="Roberta Tucker" userId="S::r.tucker@uwtsd.ac.uk::27ca61ee-ba03-4b92-a89a-1d5600e2200a" providerId="AD" clId="Web-{76A89318-4F12-9541-75FF-E4282D3FF9BA}" dt="2023-02-21T11:55:43.612" v="714" actId="20577"/>
          <ac:spMkLst>
            <pc:docMk/>
            <pc:sldMk cId="1108010255" sldId="572"/>
            <ac:spMk id="2" creationId="{65D99740-FD02-2E4D-FA50-8AC039B6FAF0}"/>
          </ac:spMkLst>
        </pc:spChg>
        <pc:spChg chg="del">
          <ac:chgData name="Roberta Tucker" userId="S::r.tucker@uwtsd.ac.uk::27ca61ee-ba03-4b92-a89a-1d5600e2200a" providerId="AD" clId="Web-{76A89318-4F12-9541-75FF-E4282D3FF9BA}" dt="2023-02-21T11:54:32.282" v="700"/>
          <ac:spMkLst>
            <pc:docMk/>
            <pc:sldMk cId="1108010255" sldId="572"/>
            <ac:spMk id="7" creationId="{255791A0-77DB-9827-1752-BF20AF886E7B}"/>
          </ac:spMkLst>
        </pc:spChg>
      </pc:sldChg>
      <pc:sldChg chg="modSp">
        <pc:chgData name="Roberta Tucker" userId="S::r.tucker@uwtsd.ac.uk::27ca61ee-ba03-4b92-a89a-1d5600e2200a" providerId="AD" clId="Web-{76A89318-4F12-9541-75FF-E4282D3FF9BA}" dt="2023-02-21T11:56:59.739" v="736" actId="20577"/>
        <pc:sldMkLst>
          <pc:docMk/>
          <pc:sldMk cId="3774943221" sldId="575"/>
        </pc:sldMkLst>
        <pc:spChg chg="mod">
          <ac:chgData name="Roberta Tucker" userId="S::r.tucker@uwtsd.ac.uk::27ca61ee-ba03-4b92-a89a-1d5600e2200a" providerId="AD" clId="Web-{76A89318-4F12-9541-75FF-E4282D3FF9BA}" dt="2023-02-21T11:56:59.739" v="736" actId="20577"/>
          <ac:spMkLst>
            <pc:docMk/>
            <pc:sldMk cId="3774943221" sldId="575"/>
            <ac:spMk id="3" creationId="{41A0C09E-F4FB-7363-A440-D883B20B34B1}"/>
          </ac:spMkLst>
        </pc:spChg>
      </pc:sldChg>
      <pc:sldChg chg="modSp">
        <pc:chgData name="Roberta Tucker" userId="S::r.tucker@uwtsd.ac.uk::27ca61ee-ba03-4b92-a89a-1d5600e2200a" providerId="AD" clId="Web-{76A89318-4F12-9541-75FF-E4282D3FF9BA}" dt="2023-02-20T17:30:25.092" v="1" actId="20577"/>
        <pc:sldMkLst>
          <pc:docMk/>
          <pc:sldMk cId="2865792335" sldId="593"/>
        </pc:sldMkLst>
        <pc:spChg chg="mod">
          <ac:chgData name="Roberta Tucker" userId="S::r.tucker@uwtsd.ac.uk::27ca61ee-ba03-4b92-a89a-1d5600e2200a" providerId="AD" clId="Web-{76A89318-4F12-9541-75FF-E4282D3FF9BA}" dt="2023-02-20T17:30:25.092" v="1" actId="20577"/>
          <ac:spMkLst>
            <pc:docMk/>
            <pc:sldMk cId="2865792335" sldId="593"/>
            <ac:spMk id="5" creationId="{DA2E92BE-0CD5-E6B0-AA52-858B51EC3AD5}"/>
          </ac:spMkLst>
        </pc:spChg>
      </pc:sldChg>
      <pc:sldChg chg="add del replId">
        <pc:chgData name="Roberta Tucker" userId="S::r.tucker@uwtsd.ac.uk::27ca61ee-ba03-4b92-a89a-1d5600e2200a" providerId="AD" clId="Web-{76A89318-4F12-9541-75FF-E4282D3FF9BA}" dt="2023-02-21T10:16:01.250" v="417"/>
        <pc:sldMkLst>
          <pc:docMk/>
          <pc:sldMk cId="1328534582" sldId="594"/>
        </pc:sldMkLst>
      </pc:sldChg>
      <pc:sldChg chg="add del replId">
        <pc:chgData name="Roberta Tucker" userId="S::r.tucker@uwtsd.ac.uk::27ca61ee-ba03-4b92-a89a-1d5600e2200a" providerId="AD" clId="Web-{76A89318-4F12-9541-75FF-E4282D3FF9BA}" dt="2023-02-21T10:15:29.826" v="415"/>
        <pc:sldMkLst>
          <pc:docMk/>
          <pc:sldMk cId="1734013803" sldId="594"/>
        </pc:sldMkLst>
      </pc:sldChg>
      <pc:sldChg chg="add del replId">
        <pc:chgData name="Roberta Tucker" userId="S::r.tucker@uwtsd.ac.uk::27ca61ee-ba03-4b92-a89a-1d5600e2200a" providerId="AD" clId="Web-{76A89318-4F12-9541-75FF-E4282D3FF9BA}" dt="2023-02-21T10:16:11.813" v="419"/>
        <pc:sldMkLst>
          <pc:docMk/>
          <pc:sldMk cId="4145343951" sldId="594"/>
        </pc:sldMkLst>
      </pc:sldChg>
    </pc:docChg>
  </pc:docChgLst>
  <pc:docChgLst>
    <pc:chgData name="Roberta Tucker" userId="S::r.tucker@uwtsd.ac.uk::27ca61ee-ba03-4b92-a89a-1d5600e2200a" providerId="AD" clId="Web-{D131407D-E5E6-D370-9CE9-70BFFD52699D}"/>
    <pc:docChg chg="addSld delSld modSld sldOrd">
      <pc:chgData name="Roberta Tucker" userId="S::r.tucker@uwtsd.ac.uk::27ca61ee-ba03-4b92-a89a-1d5600e2200a" providerId="AD" clId="Web-{D131407D-E5E6-D370-9CE9-70BFFD52699D}" dt="2023-02-24T15:45:32.044" v="1831" actId="20577"/>
      <pc:docMkLst>
        <pc:docMk/>
      </pc:docMkLst>
      <pc:sldChg chg="addSp delSp modSp addAnim delAnim modAnim">
        <pc:chgData name="Roberta Tucker" userId="S::r.tucker@uwtsd.ac.uk::27ca61ee-ba03-4b92-a89a-1d5600e2200a" providerId="AD" clId="Web-{D131407D-E5E6-D370-9CE9-70BFFD52699D}" dt="2023-02-24T14:45:07.294" v="1707"/>
        <pc:sldMkLst>
          <pc:docMk/>
          <pc:sldMk cId="4010400238" sldId="590"/>
        </pc:sldMkLst>
        <pc:spChg chg="mod">
          <ac:chgData name="Roberta Tucker" userId="S::r.tucker@uwtsd.ac.uk::27ca61ee-ba03-4b92-a89a-1d5600e2200a" providerId="AD" clId="Web-{D131407D-E5E6-D370-9CE9-70BFFD52699D}" dt="2023-02-24T13:17:07.569" v="624" actId="1076"/>
          <ac:spMkLst>
            <pc:docMk/>
            <pc:sldMk cId="4010400238" sldId="590"/>
            <ac:spMk id="3" creationId="{BE81BD22-F041-4643-2E57-645D07B4F719}"/>
          </ac:spMkLst>
        </pc:spChg>
        <pc:spChg chg="add mod">
          <ac:chgData name="Roberta Tucker" userId="S::r.tucker@uwtsd.ac.uk::27ca61ee-ba03-4b92-a89a-1d5600e2200a" providerId="AD" clId="Web-{D131407D-E5E6-D370-9CE9-70BFFD52699D}" dt="2023-02-24T13:14:42.956" v="536" actId="1076"/>
          <ac:spMkLst>
            <pc:docMk/>
            <pc:sldMk cId="4010400238" sldId="590"/>
            <ac:spMk id="9" creationId="{8372A854-93A6-5A5F-D7EE-78EE07F3EC7F}"/>
          </ac:spMkLst>
        </pc:spChg>
        <pc:spChg chg="add mod">
          <ac:chgData name="Roberta Tucker" userId="S::r.tucker@uwtsd.ac.uk::27ca61ee-ba03-4b92-a89a-1d5600e2200a" providerId="AD" clId="Web-{D131407D-E5E6-D370-9CE9-70BFFD52699D}" dt="2023-02-24T13:14:45.971" v="537" actId="1076"/>
          <ac:spMkLst>
            <pc:docMk/>
            <pc:sldMk cId="4010400238" sldId="590"/>
            <ac:spMk id="11" creationId="{37338F33-A325-AA47-9D5C-DD6BC2D5604D}"/>
          </ac:spMkLst>
        </pc:spChg>
        <pc:spChg chg="add mod">
          <ac:chgData name="Roberta Tucker" userId="S::r.tucker@uwtsd.ac.uk::27ca61ee-ba03-4b92-a89a-1d5600e2200a" providerId="AD" clId="Web-{D131407D-E5E6-D370-9CE9-70BFFD52699D}" dt="2023-02-24T14:43:37.651" v="1689" actId="1076"/>
          <ac:spMkLst>
            <pc:docMk/>
            <pc:sldMk cId="4010400238" sldId="590"/>
            <ac:spMk id="13" creationId="{7C27DBC8-5658-C263-A528-29EBB66696F9}"/>
          </ac:spMkLst>
        </pc:spChg>
        <pc:spChg chg="add mod">
          <ac:chgData name="Roberta Tucker" userId="S::r.tucker@uwtsd.ac.uk::27ca61ee-ba03-4b92-a89a-1d5600e2200a" providerId="AD" clId="Web-{D131407D-E5E6-D370-9CE9-70BFFD52699D}" dt="2023-02-24T13:17:01.928" v="622" actId="1076"/>
          <ac:spMkLst>
            <pc:docMk/>
            <pc:sldMk cId="4010400238" sldId="590"/>
            <ac:spMk id="14" creationId="{8DD9E961-394A-EA7B-E5FA-ADB166A6499A}"/>
          </ac:spMkLst>
        </pc:spChg>
        <pc:spChg chg="add mod">
          <ac:chgData name="Roberta Tucker" userId="S::r.tucker@uwtsd.ac.uk::27ca61ee-ba03-4b92-a89a-1d5600e2200a" providerId="AD" clId="Web-{D131407D-E5E6-D370-9CE9-70BFFD52699D}" dt="2023-02-24T13:17:05.037" v="623" actId="1076"/>
          <ac:spMkLst>
            <pc:docMk/>
            <pc:sldMk cId="4010400238" sldId="590"/>
            <ac:spMk id="16" creationId="{E1847F33-B4C9-8950-DDFC-C5E4576AC5C6}"/>
          </ac:spMkLst>
        </pc:spChg>
        <pc:picChg chg="add del mod">
          <ac:chgData name="Roberta Tucker" userId="S::r.tucker@uwtsd.ac.uk::27ca61ee-ba03-4b92-a89a-1d5600e2200a" providerId="AD" clId="Web-{D131407D-E5E6-D370-9CE9-70BFFD52699D}" dt="2023-02-24T12:55:17.474" v="466"/>
          <ac:picMkLst>
            <pc:docMk/>
            <pc:sldMk cId="4010400238" sldId="590"/>
            <ac:picMk id="2" creationId="{4D7F2FDC-6500-D7C1-3A11-724C94E24932}"/>
          </ac:picMkLst>
        </pc:picChg>
        <pc:picChg chg="add del mod">
          <ac:chgData name="Roberta Tucker" userId="S::r.tucker@uwtsd.ac.uk::27ca61ee-ba03-4b92-a89a-1d5600e2200a" providerId="AD" clId="Web-{D131407D-E5E6-D370-9CE9-70BFFD52699D}" dt="2023-02-24T13:04:08.377" v="471"/>
          <ac:picMkLst>
            <pc:docMk/>
            <pc:sldMk cId="4010400238" sldId="590"/>
            <ac:picMk id="5" creationId="{6C22C5EC-34D1-DCE4-C497-B1DFC5B36D37}"/>
          </ac:picMkLst>
        </pc:picChg>
        <pc:picChg chg="add mod">
          <ac:chgData name="Roberta Tucker" userId="S::r.tucker@uwtsd.ac.uk::27ca61ee-ba03-4b92-a89a-1d5600e2200a" providerId="AD" clId="Web-{D131407D-E5E6-D370-9CE9-70BFFD52699D}" dt="2023-02-24T13:21:22.059" v="696" actId="1076"/>
          <ac:picMkLst>
            <pc:docMk/>
            <pc:sldMk cId="4010400238" sldId="590"/>
            <ac:picMk id="6" creationId="{2AF889FA-CA45-38BF-E226-CC3A3E7049D4}"/>
          </ac:picMkLst>
        </pc:picChg>
        <pc:picChg chg="add mod">
          <ac:chgData name="Roberta Tucker" userId="S::r.tucker@uwtsd.ac.uk::27ca61ee-ba03-4b92-a89a-1d5600e2200a" providerId="AD" clId="Web-{D131407D-E5E6-D370-9CE9-70BFFD52699D}" dt="2023-02-24T13:14:36.330" v="534" actId="1076"/>
          <ac:picMkLst>
            <pc:docMk/>
            <pc:sldMk cId="4010400238" sldId="590"/>
            <ac:picMk id="8" creationId="{2970DAD8-7343-E69F-2B1A-14E7D9F28063}"/>
          </ac:picMkLst>
        </pc:picChg>
      </pc:sldChg>
      <pc:sldChg chg="addSp addAnim">
        <pc:chgData name="Roberta Tucker" userId="S::r.tucker@uwtsd.ac.uk::27ca61ee-ba03-4b92-a89a-1d5600e2200a" providerId="AD" clId="Web-{D131407D-E5E6-D370-9CE9-70BFFD52699D}" dt="2023-02-24T15:43:55.806" v="1826"/>
        <pc:sldMkLst>
          <pc:docMk/>
          <pc:sldMk cId="1971958183" sldId="591"/>
        </pc:sldMkLst>
        <pc:picChg chg="add">
          <ac:chgData name="Roberta Tucker" userId="S::r.tucker@uwtsd.ac.uk::27ca61ee-ba03-4b92-a89a-1d5600e2200a" providerId="AD" clId="Web-{D131407D-E5E6-D370-9CE9-70BFFD52699D}" dt="2023-02-24T15:43:55.806" v="1826"/>
          <ac:picMkLst>
            <pc:docMk/>
            <pc:sldMk cId="1971958183" sldId="591"/>
            <ac:picMk id="5" creationId="{6B3939B6-583E-AFF1-F2D6-079578F9C6AD}"/>
          </ac:picMkLst>
        </pc:picChg>
      </pc:sldChg>
      <pc:sldChg chg="del">
        <pc:chgData name="Roberta Tucker" userId="S::r.tucker@uwtsd.ac.uk::27ca61ee-ba03-4b92-a89a-1d5600e2200a" providerId="AD" clId="Web-{D131407D-E5E6-D370-9CE9-70BFFD52699D}" dt="2023-02-24T13:58:44.178" v="1328"/>
        <pc:sldMkLst>
          <pc:docMk/>
          <pc:sldMk cId="3538569552" sldId="606"/>
        </pc:sldMkLst>
      </pc:sldChg>
      <pc:sldChg chg="modSp">
        <pc:chgData name="Roberta Tucker" userId="S::r.tucker@uwtsd.ac.uk::27ca61ee-ba03-4b92-a89a-1d5600e2200a" providerId="AD" clId="Web-{D131407D-E5E6-D370-9CE9-70BFFD52699D}" dt="2023-02-24T14:16:41.111" v="1546" actId="20577"/>
        <pc:sldMkLst>
          <pc:docMk/>
          <pc:sldMk cId="313685727" sldId="617"/>
        </pc:sldMkLst>
        <pc:spChg chg="mod">
          <ac:chgData name="Roberta Tucker" userId="S::r.tucker@uwtsd.ac.uk::27ca61ee-ba03-4b92-a89a-1d5600e2200a" providerId="AD" clId="Web-{D131407D-E5E6-D370-9CE9-70BFFD52699D}" dt="2023-02-24T14:16:41.111" v="1546" actId="20577"/>
          <ac:spMkLst>
            <pc:docMk/>
            <pc:sldMk cId="313685727" sldId="617"/>
            <ac:spMk id="5" creationId="{7A20DBBD-7DDA-8D56-CE80-75679AFC79A9}"/>
          </ac:spMkLst>
        </pc:spChg>
      </pc:sldChg>
      <pc:sldChg chg="modSp">
        <pc:chgData name="Roberta Tucker" userId="S::r.tucker@uwtsd.ac.uk::27ca61ee-ba03-4b92-a89a-1d5600e2200a" providerId="AD" clId="Web-{D131407D-E5E6-D370-9CE9-70BFFD52699D}" dt="2023-02-24T14:17:13.331" v="1550" actId="20577"/>
        <pc:sldMkLst>
          <pc:docMk/>
          <pc:sldMk cId="1983263797" sldId="618"/>
        </pc:sldMkLst>
        <pc:spChg chg="mod">
          <ac:chgData name="Roberta Tucker" userId="S::r.tucker@uwtsd.ac.uk::27ca61ee-ba03-4b92-a89a-1d5600e2200a" providerId="AD" clId="Web-{D131407D-E5E6-D370-9CE9-70BFFD52699D}" dt="2023-02-24T14:17:13.331" v="1550" actId="20577"/>
          <ac:spMkLst>
            <pc:docMk/>
            <pc:sldMk cId="1983263797" sldId="618"/>
            <ac:spMk id="3" creationId="{976291AA-75F5-DB79-1BB0-8C1F1978BD68}"/>
          </ac:spMkLst>
        </pc:spChg>
      </pc:sldChg>
      <pc:sldChg chg="addSp delSp modSp addAnim modNotes">
        <pc:chgData name="Roberta Tucker" userId="S::r.tucker@uwtsd.ac.uk::27ca61ee-ba03-4b92-a89a-1d5600e2200a" providerId="AD" clId="Web-{D131407D-E5E6-D370-9CE9-70BFFD52699D}" dt="2023-02-24T12:35:05.006" v="462"/>
        <pc:sldMkLst>
          <pc:docMk/>
          <pc:sldMk cId="2885905276" sldId="620"/>
        </pc:sldMkLst>
        <pc:spChg chg="del mod">
          <ac:chgData name="Roberta Tucker" userId="S::r.tucker@uwtsd.ac.uk::27ca61ee-ba03-4b92-a89a-1d5600e2200a" providerId="AD" clId="Web-{D131407D-E5E6-D370-9CE9-70BFFD52699D}" dt="2023-02-24T12:17:25.479" v="398"/>
          <ac:spMkLst>
            <pc:docMk/>
            <pc:sldMk cId="2885905276" sldId="620"/>
            <ac:spMk id="5" creationId="{DA2E92BE-0CD5-E6B0-AA52-858B51EC3AD5}"/>
          </ac:spMkLst>
        </pc:spChg>
        <pc:spChg chg="add mod">
          <ac:chgData name="Roberta Tucker" userId="S::r.tucker@uwtsd.ac.uk::27ca61ee-ba03-4b92-a89a-1d5600e2200a" providerId="AD" clId="Web-{D131407D-E5E6-D370-9CE9-70BFFD52699D}" dt="2023-02-24T12:15:05.929" v="242" actId="1076"/>
          <ac:spMkLst>
            <pc:docMk/>
            <pc:sldMk cId="2885905276" sldId="620"/>
            <ac:spMk id="6" creationId="{C8D16CD6-2FD4-47A0-B8C3-1F388FD8F26B}"/>
          </ac:spMkLst>
        </pc:spChg>
        <pc:spChg chg="add mod">
          <ac:chgData name="Roberta Tucker" userId="S::r.tucker@uwtsd.ac.uk::27ca61ee-ba03-4b92-a89a-1d5600e2200a" providerId="AD" clId="Web-{D131407D-E5E6-D370-9CE9-70BFFD52699D}" dt="2023-02-24T12:15:08.288" v="243" actId="1076"/>
          <ac:spMkLst>
            <pc:docMk/>
            <pc:sldMk cId="2885905276" sldId="620"/>
            <ac:spMk id="10" creationId="{DB7DA375-ABAD-123A-12A8-B4E6D50A2F2E}"/>
          </ac:spMkLst>
        </pc:spChg>
        <pc:spChg chg="add mod">
          <ac:chgData name="Roberta Tucker" userId="S::r.tucker@uwtsd.ac.uk::27ca61ee-ba03-4b92-a89a-1d5600e2200a" providerId="AD" clId="Web-{D131407D-E5E6-D370-9CE9-70BFFD52699D}" dt="2023-02-24T12:16:42.853" v="390" actId="20577"/>
          <ac:spMkLst>
            <pc:docMk/>
            <pc:sldMk cId="2885905276" sldId="620"/>
            <ac:spMk id="12" creationId="{B22B616E-779B-33BD-49FC-1CFD1DCC19AD}"/>
          </ac:spMkLst>
        </pc:spChg>
        <pc:picChg chg="del">
          <ac:chgData name="Roberta Tucker" userId="S::r.tucker@uwtsd.ac.uk::27ca61ee-ba03-4b92-a89a-1d5600e2200a" providerId="AD" clId="Web-{D131407D-E5E6-D370-9CE9-70BFFD52699D}" dt="2023-02-24T12:06:52.417" v="115"/>
          <ac:picMkLst>
            <pc:docMk/>
            <pc:sldMk cId="2885905276" sldId="620"/>
            <ac:picMk id="8" creationId="{A5431689-E1B7-4520-1076-DF5F9D702085}"/>
          </ac:picMkLst>
        </pc:picChg>
      </pc:sldChg>
      <pc:sldChg chg="modSp">
        <pc:chgData name="Roberta Tucker" userId="S::r.tucker@uwtsd.ac.uk::27ca61ee-ba03-4b92-a89a-1d5600e2200a" providerId="AD" clId="Web-{D131407D-E5E6-D370-9CE9-70BFFD52699D}" dt="2023-02-24T12:04:31.179" v="97" actId="20577"/>
        <pc:sldMkLst>
          <pc:docMk/>
          <pc:sldMk cId="2142313826" sldId="622"/>
        </pc:sldMkLst>
        <pc:spChg chg="mod">
          <ac:chgData name="Roberta Tucker" userId="S::r.tucker@uwtsd.ac.uk::27ca61ee-ba03-4b92-a89a-1d5600e2200a" providerId="AD" clId="Web-{D131407D-E5E6-D370-9CE9-70BFFD52699D}" dt="2023-02-24T12:04:31.179" v="97" actId="20577"/>
          <ac:spMkLst>
            <pc:docMk/>
            <pc:sldMk cId="2142313826" sldId="622"/>
            <ac:spMk id="2" creationId="{70577496-ECEA-62E0-8395-28123339F951}"/>
          </ac:spMkLst>
        </pc:spChg>
        <pc:spChg chg="mod">
          <ac:chgData name="Roberta Tucker" userId="S::r.tucker@uwtsd.ac.uk::27ca61ee-ba03-4b92-a89a-1d5600e2200a" providerId="AD" clId="Web-{D131407D-E5E6-D370-9CE9-70BFFD52699D}" dt="2023-02-24T12:04:27.194" v="95" actId="20577"/>
          <ac:spMkLst>
            <pc:docMk/>
            <pc:sldMk cId="2142313826" sldId="622"/>
            <ac:spMk id="6" creationId="{9652F212-0B9A-47CE-226E-A76F3F8A1B47}"/>
          </ac:spMkLst>
        </pc:spChg>
        <pc:spChg chg="mod">
          <ac:chgData name="Roberta Tucker" userId="S::r.tucker@uwtsd.ac.uk::27ca61ee-ba03-4b92-a89a-1d5600e2200a" providerId="AD" clId="Web-{D131407D-E5E6-D370-9CE9-70BFFD52699D}" dt="2023-02-24T12:04:22.554" v="94" actId="20577"/>
          <ac:spMkLst>
            <pc:docMk/>
            <pc:sldMk cId="2142313826" sldId="622"/>
            <ac:spMk id="9" creationId="{EBB9FD1B-5362-3D4C-057A-6EA19EE841F8}"/>
          </ac:spMkLst>
        </pc:spChg>
        <pc:spChg chg="mod">
          <ac:chgData name="Roberta Tucker" userId="S::r.tucker@uwtsd.ac.uk::27ca61ee-ba03-4b92-a89a-1d5600e2200a" providerId="AD" clId="Web-{D131407D-E5E6-D370-9CE9-70BFFD52699D}" dt="2023-02-24T12:04:16.335" v="93" actId="20577"/>
          <ac:spMkLst>
            <pc:docMk/>
            <pc:sldMk cId="2142313826" sldId="622"/>
            <ac:spMk id="17" creationId="{722A65AC-3F7F-09FD-296F-4A32A9041099}"/>
          </ac:spMkLst>
        </pc:spChg>
      </pc:sldChg>
      <pc:sldChg chg="addSp modSp addAnim">
        <pc:chgData name="Roberta Tucker" userId="S::r.tucker@uwtsd.ac.uk::27ca61ee-ba03-4b92-a89a-1d5600e2200a" providerId="AD" clId="Web-{D131407D-E5E6-D370-9CE9-70BFFD52699D}" dt="2023-02-24T12:05:58.822" v="114" actId="14100"/>
        <pc:sldMkLst>
          <pc:docMk/>
          <pc:sldMk cId="3149877421" sldId="623"/>
        </pc:sldMkLst>
        <pc:spChg chg="mod">
          <ac:chgData name="Roberta Tucker" userId="S::r.tucker@uwtsd.ac.uk::27ca61ee-ba03-4b92-a89a-1d5600e2200a" providerId="AD" clId="Web-{D131407D-E5E6-D370-9CE9-70BFFD52699D}" dt="2023-02-24T12:04:41.226" v="98" actId="20577"/>
          <ac:spMkLst>
            <pc:docMk/>
            <pc:sldMk cId="3149877421" sldId="623"/>
            <ac:spMk id="2" creationId="{70577496-ECEA-62E0-8395-28123339F951}"/>
          </ac:spMkLst>
        </pc:spChg>
        <pc:spChg chg="mod">
          <ac:chgData name="Roberta Tucker" userId="S::r.tucker@uwtsd.ac.uk::27ca61ee-ba03-4b92-a89a-1d5600e2200a" providerId="AD" clId="Web-{D131407D-E5E6-D370-9CE9-70BFFD52699D}" dt="2023-02-24T12:04:45.632" v="100" actId="20577"/>
          <ac:spMkLst>
            <pc:docMk/>
            <pc:sldMk cId="3149877421" sldId="623"/>
            <ac:spMk id="6" creationId="{9652F212-0B9A-47CE-226E-A76F3F8A1B47}"/>
          </ac:spMkLst>
        </pc:spChg>
        <pc:spChg chg="mod">
          <ac:chgData name="Roberta Tucker" userId="S::r.tucker@uwtsd.ac.uk::27ca61ee-ba03-4b92-a89a-1d5600e2200a" providerId="AD" clId="Web-{D131407D-E5E6-D370-9CE9-70BFFD52699D}" dt="2023-02-24T12:04:48.586" v="101" actId="20577"/>
          <ac:spMkLst>
            <pc:docMk/>
            <pc:sldMk cId="3149877421" sldId="623"/>
            <ac:spMk id="9" creationId="{EBB9FD1B-5362-3D4C-057A-6EA19EE841F8}"/>
          </ac:spMkLst>
        </pc:spChg>
        <pc:spChg chg="add mod">
          <ac:chgData name="Roberta Tucker" userId="S::r.tucker@uwtsd.ac.uk::27ca61ee-ba03-4b92-a89a-1d5600e2200a" providerId="AD" clId="Web-{D131407D-E5E6-D370-9CE9-70BFFD52699D}" dt="2023-02-24T12:05:58.822" v="114" actId="14100"/>
          <ac:spMkLst>
            <pc:docMk/>
            <pc:sldMk cId="3149877421" sldId="623"/>
            <ac:spMk id="11" creationId="{7EE74FAF-E66D-63D1-6491-DCAA6C2EC7AB}"/>
          </ac:spMkLst>
        </pc:spChg>
        <pc:spChg chg="mod">
          <ac:chgData name="Roberta Tucker" userId="S::r.tucker@uwtsd.ac.uk::27ca61ee-ba03-4b92-a89a-1d5600e2200a" providerId="AD" clId="Web-{D131407D-E5E6-D370-9CE9-70BFFD52699D}" dt="2023-02-24T12:05:12.414" v="107" actId="1076"/>
          <ac:spMkLst>
            <pc:docMk/>
            <pc:sldMk cId="3149877421" sldId="623"/>
            <ac:spMk id="15" creationId="{605EFA52-1CA9-3D3C-CBAC-6A83667D51BC}"/>
          </ac:spMkLst>
        </pc:spChg>
        <pc:picChg chg="mod">
          <ac:chgData name="Roberta Tucker" userId="S::r.tucker@uwtsd.ac.uk::27ca61ee-ba03-4b92-a89a-1d5600e2200a" providerId="AD" clId="Web-{D131407D-E5E6-D370-9CE9-70BFFD52699D}" dt="2023-02-24T12:05:06.414" v="106" actId="1076"/>
          <ac:picMkLst>
            <pc:docMk/>
            <pc:sldMk cId="3149877421" sldId="623"/>
            <ac:picMk id="14" creationId="{92579995-47B1-D385-E1CE-094B269FACF0}"/>
          </ac:picMkLst>
        </pc:picChg>
      </pc:sldChg>
      <pc:sldChg chg="addSp delSp modSp add replId">
        <pc:chgData name="Roberta Tucker" userId="S::r.tucker@uwtsd.ac.uk::27ca61ee-ba03-4b92-a89a-1d5600e2200a" providerId="AD" clId="Web-{D131407D-E5E6-D370-9CE9-70BFFD52699D}" dt="2023-02-24T12:18:49.872" v="412" actId="14100"/>
        <pc:sldMkLst>
          <pc:docMk/>
          <pc:sldMk cId="2716646095" sldId="624"/>
        </pc:sldMkLst>
        <pc:spChg chg="del">
          <ac:chgData name="Roberta Tucker" userId="S::r.tucker@uwtsd.ac.uk::27ca61ee-ba03-4b92-a89a-1d5600e2200a" providerId="AD" clId="Web-{D131407D-E5E6-D370-9CE9-70BFFD52699D}" dt="2023-02-24T12:17:04.916" v="394"/>
          <ac:spMkLst>
            <pc:docMk/>
            <pc:sldMk cId="2716646095" sldId="624"/>
            <ac:spMk id="3" creationId="{BE81BD22-F041-4643-2E57-645D07B4F719}"/>
          </ac:spMkLst>
        </pc:spChg>
        <pc:spChg chg="del">
          <ac:chgData name="Roberta Tucker" userId="S::r.tucker@uwtsd.ac.uk::27ca61ee-ba03-4b92-a89a-1d5600e2200a" providerId="AD" clId="Web-{D131407D-E5E6-D370-9CE9-70BFFD52699D}" dt="2023-02-24T12:16:55.072" v="392"/>
          <ac:spMkLst>
            <pc:docMk/>
            <pc:sldMk cId="2716646095" sldId="624"/>
            <ac:spMk id="5" creationId="{DA2E92BE-0CD5-E6B0-AA52-858B51EC3AD5}"/>
          </ac:spMkLst>
        </pc:spChg>
        <pc:spChg chg="mod">
          <ac:chgData name="Roberta Tucker" userId="S::r.tucker@uwtsd.ac.uk::27ca61ee-ba03-4b92-a89a-1d5600e2200a" providerId="AD" clId="Web-{D131407D-E5E6-D370-9CE9-70BFFD52699D}" dt="2023-02-24T12:18:40.591" v="409" actId="14100"/>
          <ac:spMkLst>
            <pc:docMk/>
            <pc:sldMk cId="2716646095" sldId="624"/>
            <ac:spMk id="6" creationId="{C8D16CD6-2FD4-47A0-B8C3-1F388FD8F26B}"/>
          </ac:spMkLst>
        </pc:spChg>
        <pc:spChg chg="add mod">
          <ac:chgData name="Roberta Tucker" userId="S::r.tucker@uwtsd.ac.uk::27ca61ee-ba03-4b92-a89a-1d5600e2200a" providerId="AD" clId="Web-{D131407D-E5E6-D370-9CE9-70BFFD52699D}" dt="2023-02-24T12:17:09.151" v="395" actId="14100"/>
          <ac:spMkLst>
            <pc:docMk/>
            <pc:sldMk cId="2716646095" sldId="624"/>
            <ac:spMk id="8" creationId="{BF140BEF-EE54-325C-F6EC-89C0757F517E}"/>
          </ac:spMkLst>
        </pc:spChg>
        <pc:spChg chg="mod">
          <ac:chgData name="Roberta Tucker" userId="S::r.tucker@uwtsd.ac.uk::27ca61ee-ba03-4b92-a89a-1d5600e2200a" providerId="AD" clId="Web-{D131407D-E5E6-D370-9CE9-70BFFD52699D}" dt="2023-02-24T12:18:43.778" v="410" actId="1076"/>
          <ac:spMkLst>
            <pc:docMk/>
            <pc:sldMk cId="2716646095" sldId="624"/>
            <ac:spMk id="10" creationId="{DB7DA375-ABAD-123A-12A8-B4E6D50A2F2E}"/>
          </ac:spMkLst>
        </pc:spChg>
        <pc:spChg chg="mod">
          <ac:chgData name="Roberta Tucker" userId="S::r.tucker@uwtsd.ac.uk::27ca61ee-ba03-4b92-a89a-1d5600e2200a" providerId="AD" clId="Web-{D131407D-E5E6-D370-9CE9-70BFFD52699D}" dt="2023-02-24T12:18:49.872" v="412" actId="14100"/>
          <ac:spMkLst>
            <pc:docMk/>
            <pc:sldMk cId="2716646095" sldId="624"/>
            <ac:spMk id="12" creationId="{B22B616E-779B-33BD-49FC-1CFD1DCC19AD}"/>
          </ac:spMkLst>
        </pc:spChg>
      </pc:sldChg>
      <pc:sldChg chg="modSp add replId addAnim delAnim modAnim">
        <pc:chgData name="Roberta Tucker" userId="S::r.tucker@uwtsd.ac.uk::27ca61ee-ba03-4b92-a89a-1d5600e2200a" providerId="AD" clId="Web-{D131407D-E5E6-D370-9CE9-70BFFD52699D}" dt="2023-02-24T14:46:08.889" v="1715"/>
        <pc:sldMkLst>
          <pc:docMk/>
          <pc:sldMk cId="427570142" sldId="625"/>
        </pc:sldMkLst>
        <pc:spChg chg="mod">
          <ac:chgData name="Roberta Tucker" userId="S::r.tucker@uwtsd.ac.uk::27ca61ee-ba03-4b92-a89a-1d5600e2200a" providerId="AD" clId="Web-{D131407D-E5E6-D370-9CE9-70BFFD52699D}" dt="2023-02-24T13:17:49.413" v="640" actId="20577"/>
          <ac:spMkLst>
            <pc:docMk/>
            <pc:sldMk cId="427570142" sldId="625"/>
            <ac:spMk id="3" creationId="{BE81BD22-F041-4643-2E57-645D07B4F719}"/>
          </ac:spMkLst>
        </pc:spChg>
        <pc:spChg chg="mod">
          <ac:chgData name="Roberta Tucker" userId="S::r.tucker@uwtsd.ac.uk::27ca61ee-ba03-4b92-a89a-1d5600e2200a" providerId="AD" clId="Web-{D131407D-E5E6-D370-9CE9-70BFFD52699D}" dt="2023-02-24T13:20:43.902" v="694" actId="1076"/>
          <ac:spMkLst>
            <pc:docMk/>
            <pc:sldMk cId="427570142" sldId="625"/>
            <ac:spMk id="9" creationId="{8372A854-93A6-5A5F-D7EE-78EE07F3EC7F}"/>
          </ac:spMkLst>
        </pc:spChg>
        <pc:spChg chg="mod">
          <ac:chgData name="Roberta Tucker" userId="S::r.tucker@uwtsd.ac.uk::27ca61ee-ba03-4b92-a89a-1d5600e2200a" providerId="AD" clId="Web-{D131407D-E5E6-D370-9CE9-70BFFD52699D}" dt="2023-02-24T13:20:05.714" v="688" actId="20577"/>
          <ac:spMkLst>
            <pc:docMk/>
            <pc:sldMk cId="427570142" sldId="625"/>
            <ac:spMk id="14" creationId="{8DD9E961-394A-EA7B-E5FA-ADB166A6499A}"/>
          </ac:spMkLst>
        </pc:spChg>
        <pc:picChg chg="mod">
          <ac:chgData name="Roberta Tucker" userId="S::r.tucker@uwtsd.ac.uk::27ca61ee-ba03-4b92-a89a-1d5600e2200a" providerId="AD" clId="Web-{D131407D-E5E6-D370-9CE9-70BFFD52699D}" dt="2023-02-24T13:20:51.590" v="695" actId="1076"/>
          <ac:picMkLst>
            <pc:docMk/>
            <pc:sldMk cId="427570142" sldId="625"/>
            <ac:picMk id="6" creationId="{2AF889FA-CA45-38BF-E226-CC3A3E7049D4}"/>
          </ac:picMkLst>
        </pc:picChg>
      </pc:sldChg>
      <pc:sldChg chg="addSp delSp modSp add replId addAnim delAnim modAnim">
        <pc:chgData name="Roberta Tucker" userId="S::r.tucker@uwtsd.ac.uk::27ca61ee-ba03-4b92-a89a-1d5600e2200a" providerId="AD" clId="Web-{D131407D-E5E6-D370-9CE9-70BFFD52699D}" dt="2023-02-24T14:47:08.610" v="1727"/>
        <pc:sldMkLst>
          <pc:docMk/>
          <pc:sldMk cId="1211941184" sldId="626"/>
        </pc:sldMkLst>
        <pc:spChg chg="add del mod">
          <ac:chgData name="Roberta Tucker" userId="S::r.tucker@uwtsd.ac.uk::27ca61ee-ba03-4b92-a89a-1d5600e2200a" providerId="AD" clId="Web-{D131407D-E5E6-D370-9CE9-70BFFD52699D}" dt="2023-02-24T13:28:03.022" v="741"/>
          <ac:spMkLst>
            <pc:docMk/>
            <pc:sldMk cId="1211941184" sldId="626"/>
            <ac:spMk id="2" creationId="{B28B3BCF-7A9C-51DB-40CB-1325B3193097}"/>
          </ac:spMkLst>
        </pc:spChg>
        <pc:spChg chg="mod">
          <ac:chgData name="Roberta Tucker" userId="S::r.tucker@uwtsd.ac.uk::27ca61ee-ba03-4b92-a89a-1d5600e2200a" providerId="AD" clId="Web-{D131407D-E5E6-D370-9CE9-70BFFD52699D}" dt="2023-02-24T13:47:41.333" v="1133" actId="20577"/>
          <ac:spMkLst>
            <pc:docMk/>
            <pc:sldMk cId="1211941184" sldId="626"/>
            <ac:spMk id="3" creationId="{BE81BD22-F041-4643-2E57-645D07B4F719}"/>
          </ac:spMkLst>
        </pc:spChg>
        <pc:spChg chg="add mod">
          <ac:chgData name="Roberta Tucker" userId="S::r.tucker@uwtsd.ac.uk::27ca61ee-ba03-4b92-a89a-1d5600e2200a" providerId="AD" clId="Web-{D131407D-E5E6-D370-9CE9-70BFFD52699D}" dt="2023-02-24T13:48:23.819" v="1137" actId="20577"/>
          <ac:spMkLst>
            <pc:docMk/>
            <pc:sldMk cId="1211941184" sldId="626"/>
            <ac:spMk id="5" creationId="{7B3DB40F-475D-F13F-8D0E-CB518AECA90A}"/>
          </ac:spMkLst>
        </pc:spChg>
        <pc:spChg chg="mod">
          <ac:chgData name="Roberta Tucker" userId="S::r.tucker@uwtsd.ac.uk::27ca61ee-ba03-4b92-a89a-1d5600e2200a" providerId="AD" clId="Web-{D131407D-E5E6-D370-9CE9-70BFFD52699D}" dt="2023-02-24T13:47:57.115" v="1135" actId="20577"/>
          <ac:spMkLst>
            <pc:docMk/>
            <pc:sldMk cId="1211941184" sldId="626"/>
            <ac:spMk id="9" creationId="{8372A854-93A6-5A5F-D7EE-78EE07F3EC7F}"/>
          </ac:spMkLst>
        </pc:spChg>
        <pc:spChg chg="add del mod">
          <ac:chgData name="Roberta Tucker" userId="S::r.tucker@uwtsd.ac.uk::27ca61ee-ba03-4b92-a89a-1d5600e2200a" providerId="AD" clId="Web-{D131407D-E5E6-D370-9CE9-70BFFD52699D}" dt="2023-02-24T13:29:24.571" v="774"/>
          <ac:spMkLst>
            <pc:docMk/>
            <pc:sldMk cId="1211941184" sldId="626"/>
            <ac:spMk id="10" creationId="{B1FF033D-AFEA-7E56-2F53-2F72647BB5A1}"/>
          </ac:spMkLst>
        </pc:spChg>
        <pc:spChg chg="del">
          <ac:chgData name="Roberta Tucker" userId="S::r.tucker@uwtsd.ac.uk::27ca61ee-ba03-4b92-a89a-1d5600e2200a" providerId="AD" clId="Web-{D131407D-E5E6-D370-9CE9-70BFFD52699D}" dt="2023-02-24T13:26:51.693" v="707"/>
          <ac:spMkLst>
            <pc:docMk/>
            <pc:sldMk cId="1211941184" sldId="626"/>
            <ac:spMk id="11" creationId="{37338F33-A325-AA47-9D5C-DD6BC2D5604D}"/>
          </ac:spMkLst>
        </pc:spChg>
        <pc:spChg chg="del">
          <ac:chgData name="Roberta Tucker" userId="S::r.tucker@uwtsd.ac.uk::27ca61ee-ba03-4b92-a89a-1d5600e2200a" providerId="AD" clId="Web-{D131407D-E5E6-D370-9CE9-70BFFD52699D}" dt="2023-02-24T13:26:54.443" v="708"/>
          <ac:spMkLst>
            <pc:docMk/>
            <pc:sldMk cId="1211941184" sldId="626"/>
            <ac:spMk id="13" creationId="{7C27DBC8-5658-C263-A528-29EBB66696F9}"/>
          </ac:spMkLst>
        </pc:spChg>
        <pc:spChg chg="mod">
          <ac:chgData name="Roberta Tucker" userId="S::r.tucker@uwtsd.ac.uk::27ca61ee-ba03-4b92-a89a-1d5600e2200a" providerId="AD" clId="Web-{D131407D-E5E6-D370-9CE9-70BFFD52699D}" dt="2023-02-24T13:27:50.397" v="736" actId="20577"/>
          <ac:spMkLst>
            <pc:docMk/>
            <pc:sldMk cId="1211941184" sldId="626"/>
            <ac:spMk id="14" creationId="{8DD9E961-394A-EA7B-E5FA-ADB166A6499A}"/>
          </ac:spMkLst>
        </pc:spChg>
        <pc:spChg chg="add mod">
          <ac:chgData name="Roberta Tucker" userId="S::r.tucker@uwtsd.ac.uk::27ca61ee-ba03-4b92-a89a-1d5600e2200a" providerId="AD" clId="Web-{D131407D-E5E6-D370-9CE9-70BFFD52699D}" dt="2023-02-24T13:34:25.876" v="871" actId="1076"/>
          <ac:spMkLst>
            <pc:docMk/>
            <pc:sldMk cId="1211941184" sldId="626"/>
            <ac:spMk id="15" creationId="{F660CED8-9DAA-E058-597B-A88E4FA0D87C}"/>
          </ac:spMkLst>
        </pc:spChg>
        <pc:spChg chg="mod">
          <ac:chgData name="Roberta Tucker" userId="S::r.tucker@uwtsd.ac.uk::27ca61ee-ba03-4b92-a89a-1d5600e2200a" providerId="AD" clId="Web-{D131407D-E5E6-D370-9CE9-70BFFD52699D}" dt="2023-02-24T13:34:23.954" v="870" actId="1076"/>
          <ac:spMkLst>
            <pc:docMk/>
            <pc:sldMk cId="1211941184" sldId="626"/>
            <ac:spMk id="16" creationId="{E1847F33-B4C9-8950-DDFC-C5E4576AC5C6}"/>
          </ac:spMkLst>
        </pc:spChg>
        <pc:spChg chg="add mod">
          <ac:chgData name="Roberta Tucker" userId="S::r.tucker@uwtsd.ac.uk::27ca61ee-ba03-4b92-a89a-1d5600e2200a" providerId="AD" clId="Web-{D131407D-E5E6-D370-9CE9-70BFFD52699D}" dt="2023-02-24T13:34:28.220" v="872" actId="1076"/>
          <ac:spMkLst>
            <pc:docMk/>
            <pc:sldMk cId="1211941184" sldId="626"/>
            <ac:spMk id="18" creationId="{A604066D-BA1C-F307-7ED2-11E7B465BCC8}"/>
          </ac:spMkLst>
        </pc:spChg>
        <pc:spChg chg="add mod">
          <ac:chgData name="Roberta Tucker" userId="S::r.tucker@uwtsd.ac.uk::27ca61ee-ba03-4b92-a89a-1d5600e2200a" providerId="AD" clId="Web-{D131407D-E5E6-D370-9CE9-70BFFD52699D}" dt="2023-02-24T13:47:45.802" v="1134" actId="20577"/>
          <ac:spMkLst>
            <pc:docMk/>
            <pc:sldMk cId="1211941184" sldId="626"/>
            <ac:spMk id="19" creationId="{30FB6AEC-6F45-4488-9E34-9501ACB8B2B1}"/>
          </ac:spMkLst>
        </pc:spChg>
        <pc:spChg chg="add mod">
          <ac:chgData name="Roberta Tucker" userId="S::r.tucker@uwtsd.ac.uk::27ca61ee-ba03-4b92-a89a-1d5600e2200a" providerId="AD" clId="Web-{D131407D-E5E6-D370-9CE9-70BFFD52699D}" dt="2023-02-24T13:48:01.771" v="1136" actId="20577"/>
          <ac:spMkLst>
            <pc:docMk/>
            <pc:sldMk cId="1211941184" sldId="626"/>
            <ac:spMk id="20" creationId="{23F15065-8C78-9776-3A2B-CC9817DD8655}"/>
          </ac:spMkLst>
        </pc:spChg>
        <pc:spChg chg="add mod">
          <ac:chgData name="Roberta Tucker" userId="S::r.tucker@uwtsd.ac.uk::27ca61ee-ba03-4b92-a89a-1d5600e2200a" providerId="AD" clId="Web-{D131407D-E5E6-D370-9CE9-70BFFD52699D}" dt="2023-02-24T13:48:29.209" v="1138" actId="20577"/>
          <ac:spMkLst>
            <pc:docMk/>
            <pc:sldMk cId="1211941184" sldId="626"/>
            <ac:spMk id="21" creationId="{8BDAE92A-A344-8BB5-6E0F-C856953614A4}"/>
          </ac:spMkLst>
        </pc:spChg>
        <pc:picChg chg="del">
          <ac:chgData name="Roberta Tucker" userId="S::r.tucker@uwtsd.ac.uk::27ca61ee-ba03-4b92-a89a-1d5600e2200a" providerId="AD" clId="Web-{D131407D-E5E6-D370-9CE9-70BFFD52699D}" dt="2023-02-24T13:26:49.630" v="706"/>
          <ac:picMkLst>
            <pc:docMk/>
            <pc:sldMk cId="1211941184" sldId="626"/>
            <ac:picMk id="6" creationId="{2AF889FA-CA45-38BF-E226-CC3A3E7049D4}"/>
          </ac:picMkLst>
        </pc:picChg>
        <pc:picChg chg="add del mod">
          <ac:chgData name="Roberta Tucker" userId="S::r.tucker@uwtsd.ac.uk::27ca61ee-ba03-4b92-a89a-1d5600e2200a" providerId="AD" clId="Web-{D131407D-E5E6-D370-9CE9-70BFFD52699D}" dt="2023-02-24T13:27:05.443" v="712" actId="1076"/>
          <ac:picMkLst>
            <pc:docMk/>
            <pc:sldMk cId="1211941184" sldId="626"/>
            <ac:picMk id="8" creationId="{2970DAD8-7343-E69F-2B1A-14E7D9F28063}"/>
          </ac:picMkLst>
        </pc:picChg>
      </pc:sldChg>
      <pc:sldChg chg="addSp delSp modSp add replId addAnim delAnim modAnim">
        <pc:chgData name="Roberta Tucker" userId="S::r.tucker@uwtsd.ac.uk::27ca61ee-ba03-4b92-a89a-1d5600e2200a" providerId="AD" clId="Web-{D131407D-E5E6-D370-9CE9-70BFFD52699D}" dt="2023-02-24T14:48:04.924" v="1739"/>
        <pc:sldMkLst>
          <pc:docMk/>
          <pc:sldMk cId="1217904623" sldId="627"/>
        </pc:sldMkLst>
        <pc:spChg chg="add del mod">
          <ac:chgData name="Roberta Tucker" userId="S::r.tucker@uwtsd.ac.uk::27ca61ee-ba03-4b92-a89a-1d5600e2200a" providerId="AD" clId="Web-{D131407D-E5E6-D370-9CE9-70BFFD52699D}" dt="2023-02-24T13:37:11.020" v="879"/>
          <ac:spMkLst>
            <pc:docMk/>
            <pc:sldMk cId="1217904623" sldId="627"/>
            <ac:spMk id="2" creationId="{35762F53-4D31-ECC8-2ACE-EC9B330585DB}"/>
          </ac:spMkLst>
        </pc:spChg>
        <pc:spChg chg="mod">
          <ac:chgData name="Roberta Tucker" userId="S::r.tucker@uwtsd.ac.uk::27ca61ee-ba03-4b92-a89a-1d5600e2200a" providerId="AD" clId="Web-{D131407D-E5E6-D370-9CE9-70BFFD52699D}" dt="2023-02-24T13:48:36.022" v="1139" actId="20577"/>
          <ac:spMkLst>
            <pc:docMk/>
            <pc:sldMk cId="1217904623" sldId="627"/>
            <ac:spMk id="3" creationId="{BE81BD22-F041-4643-2E57-645D07B4F719}"/>
          </ac:spMkLst>
        </pc:spChg>
        <pc:spChg chg="mod">
          <ac:chgData name="Roberta Tucker" userId="S::r.tucker@uwtsd.ac.uk::27ca61ee-ba03-4b92-a89a-1d5600e2200a" providerId="AD" clId="Web-{D131407D-E5E6-D370-9CE9-70BFFD52699D}" dt="2023-02-24T13:48:56.991" v="1145" actId="20577"/>
          <ac:spMkLst>
            <pc:docMk/>
            <pc:sldMk cId="1217904623" sldId="627"/>
            <ac:spMk id="5" creationId="{7B3DB40F-475D-F13F-8D0E-CB518AECA90A}"/>
          </ac:spMkLst>
        </pc:spChg>
        <pc:spChg chg="add mod">
          <ac:chgData name="Roberta Tucker" userId="S::r.tucker@uwtsd.ac.uk::27ca61ee-ba03-4b92-a89a-1d5600e2200a" providerId="AD" clId="Web-{D131407D-E5E6-D370-9CE9-70BFFD52699D}" dt="2023-02-24T13:37:42.506" v="903" actId="20577"/>
          <ac:spMkLst>
            <pc:docMk/>
            <pc:sldMk cId="1217904623" sldId="627"/>
            <ac:spMk id="6" creationId="{758A10EE-943D-710F-B15D-F20C118E798C}"/>
          </ac:spMkLst>
        </pc:spChg>
        <pc:spChg chg="mod">
          <ac:chgData name="Roberta Tucker" userId="S::r.tucker@uwtsd.ac.uk::27ca61ee-ba03-4b92-a89a-1d5600e2200a" providerId="AD" clId="Web-{D131407D-E5E6-D370-9CE9-70BFFD52699D}" dt="2023-02-24T13:48:45.694" v="1142" actId="20577"/>
          <ac:spMkLst>
            <pc:docMk/>
            <pc:sldMk cId="1217904623" sldId="627"/>
            <ac:spMk id="9" creationId="{8372A854-93A6-5A5F-D7EE-78EE07F3EC7F}"/>
          </ac:spMkLst>
        </pc:spChg>
        <pc:spChg chg="mod">
          <ac:chgData name="Roberta Tucker" userId="S::r.tucker@uwtsd.ac.uk::27ca61ee-ba03-4b92-a89a-1d5600e2200a" providerId="AD" clId="Web-{D131407D-E5E6-D370-9CE9-70BFFD52699D}" dt="2023-02-24T13:59:59.055" v="1349" actId="20577"/>
          <ac:spMkLst>
            <pc:docMk/>
            <pc:sldMk cId="1217904623" sldId="627"/>
            <ac:spMk id="14" creationId="{8DD9E961-394A-EA7B-E5FA-ADB166A6499A}"/>
          </ac:spMkLst>
        </pc:spChg>
        <pc:spChg chg="mod">
          <ac:chgData name="Roberta Tucker" userId="S::r.tucker@uwtsd.ac.uk::27ca61ee-ba03-4b92-a89a-1d5600e2200a" providerId="AD" clId="Web-{D131407D-E5E6-D370-9CE9-70BFFD52699D}" dt="2023-02-24T13:48:40.866" v="1141" actId="20577"/>
          <ac:spMkLst>
            <pc:docMk/>
            <pc:sldMk cId="1217904623" sldId="627"/>
            <ac:spMk id="19" creationId="{30FB6AEC-6F45-4488-9E34-9501ACB8B2B1}"/>
          </ac:spMkLst>
        </pc:spChg>
        <pc:spChg chg="mod">
          <ac:chgData name="Roberta Tucker" userId="S::r.tucker@uwtsd.ac.uk::27ca61ee-ba03-4b92-a89a-1d5600e2200a" providerId="AD" clId="Web-{D131407D-E5E6-D370-9CE9-70BFFD52699D}" dt="2023-02-24T13:48:48.882" v="1143" actId="20577"/>
          <ac:spMkLst>
            <pc:docMk/>
            <pc:sldMk cId="1217904623" sldId="627"/>
            <ac:spMk id="20" creationId="{23F15065-8C78-9776-3A2B-CC9817DD8655}"/>
          </ac:spMkLst>
        </pc:spChg>
        <pc:spChg chg="mod">
          <ac:chgData name="Roberta Tucker" userId="S::r.tucker@uwtsd.ac.uk::27ca61ee-ba03-4b92-a89a-1d5600e2200a" providerId="AD" clId="Web-{D131407D-E5E6-D370-9CE9-70BFFD52699D}" dt="2023-02-24T13:49:01.601" v="1146" actId="20577"/>
          <ac:spMkLst>
            <pc:docMk/>
            <pc:sldMk cId="1217904623" sldId="627"/>
            <ac:spMk id="21" creationId="{8BDAE92A-A344-8BB5-6E0F-C856953614A4}"/>
          </ac:spMkLst>
        </pc:spChg>
      </pc:sldChg>
      <pc:sldChg chg="delSp modSp add replId addAnim delAnim modAnim">
        <pc:chgData name="Roberta Tucker" userId="S::r.tucker@uwtsd.ac.uk::27ca61ee-ba03-4b92-a89a-1d5600e2200a" providerId="AD" clId="Web-{D131407D-E5E6-D370-9CE9-70BFFD52699D}" dt="2023-02-24T14:48:30.846" v="1743"/>
        <pc:sldMkLst>
          <pc:docMk/>
          <pc:sldMk cId="2810416967" sldId="628"/>
        </pc:sldMkLst>
        <pc:spChg chg="mod">
          <ac:chgData name="Roberta Tucker" userId="S::r.tucker@uwtsd.ac.uk::27ca61ee-ba03-4b92-a89a-1d5600e2200a" providerId="AD" clId="Web-{D131407D-E5E6-D370-9CE9-70BFFD52699D}" dt="2023-02-24T13:49:08.179" v="1147" actId="20577"/>
          <ac:spMkLst>
            <pc:docMk/>
            <pc:sldMk cId="2810416967" sldId="628"/>
            <ac:spMk id="3" creationId="{BE81BD22-F041-4643-2E57-645D07B4F719}"/>
          </ac:spMkLst>
        </pc:spChg>
        <pc:spChg chg="del">
          <ac:chgData name="Roberta Tucker" userId="S::r.tucker@uwtsd.ac.uk::27ca61ee-ba03-4b92-a89a-1d5600e2200a" providerId="AD" clId="Web-{D131407D-E5E6-D370-9CE9-70BFFD52699D}" dt="2023-02-24T13:38:00.522" v="907"/>
          <ac:spMkLst>
            <pc:docMk/>
            <pc:sldMk cId="2810416967" sldId="628"/>
            <ac:spMk id="5" creationId="{7B3DB40F-475D-F13F-8D0E-CB518AECA90A}"/>
          </ac:spMkLst>
        </pc:spChg>
        <pc:spChg chg="del">
          <ac:chgData name="Roberta Tucker" userId="S::r.tucker@uwtsd.ac.uk::27ca61ee-ba03-4b92-a89a-1d5600e2200a" providerId="AD" clId="Web-{D131407D-E5E6-D370-9CE9-70BFFD52699D}" dt="2023-02-24T13:37:56.834" v="905"/>
          <ac:spMkLst>
            <pc:docMk/>
            <pc:sldMk cId="2810416967" sldId="628"/>
            <ac:spMk id="9" creationId="{8372A854-93A6-5A5F-D7EE-78EE07F3EC7F}"/>
          </ac:spMkLst>
        </pc:spChg>
        <pc:spChg chg="mod">
          <ac:chgData name="Roberta Tucker" userId="S::r.tucker@uwtsd.ac.uk::27ca61ee-ba03-4b92-a89a-1d5600e2200a" providerId="AD" clId="Web-{D131407D-E5E6-D370-9CE9-70BFFD52699D}" dt="2023-02-24T13:59:31.507" v="1341" actId="20577"/>
          <ac:spMkLst>
            <pc:docMk/>
            <pc:sldMk cId="2810416967" sldId="628"/>
            <ac:spMk id="14" creationId="{8DD9E961-394A-EA7B-E5FA-ADB166A6499A}"/>
          </ac:spMkLst>
        </pc:spChg>
        <pc:spChg chg="del">
          <ac:chgData name="Roberta Tucker" userId="S::r.tucker@uwtsd.ac.uk::27ca61ee-ba03-4b92-a89a-1d5600e2200a" providerId="AD" clId="Web-{D131407D-E5E6-D370-9CE9-70BFFD52699D}" dt="2023-02-24T13:37:58.569" v="906"/>
          <ac:spMkLst>
            <pc:docMk/>
            <pc:sldMk cId="2810416967" sldId="628"/>
            <ac:spMk id="15" creationId="{F660CED8-9DAA-E058-597B-A88E4FA0D87C}"/>
          </ac:spMkLst>
        </pc:spChg>
        <pc:spChg chg="mod">
          <ac:chgData name="Roberta Tucker" userId="S::r.tucker@uwtsd.ac.uk::27ca61ee-ba03-4b92-a89a-1d5600e2200a" providerId="AD" clId="Web-{D131407D-E5E6-D370-9CE9-70BFFD52699D}" dt="2023-02-24T13:42:08.512" v="1049" actId="1076"/>
          <ac:spMkLst>
            <pc:docMk/>
            <pc:sldMk cId="2810416967" sldId="628"/>
            <ac:spMk id="16" creationId="{E1847F33-B4C9-8950-DDFC-C5E4576AC5C6}"/>
          </ac:spMkLst>
        </pc:spChg>
        <pc:spChg chg="del">
          <ac:chgData name="Roberta Tucker" userId="S::r.tucker@uwtsd.ac.uk::27ca61ee-ba03-4b92-a89a-1d5600e2200a" providerId="AD" clId="Web-{D131407D-E5E6-D370-9CE9-70BFFD52699D}" dt="2023-02-24T13:38:01.787" v="908"/>
          <ac:spMkLst>
            <pc:docMk/>
            <pc:sldMk cId="2810416967" sldId="628"/>
            <ac:spMk id="18" creationId="{A604066D-BA1C-F307-7ED2-11E7B465BCC8}"/>
          </ac:spMkLst>
        </pc:spChg>
        <pc:spChg chg="mod">
          <ac:chgData name="Roberta Tucker" userId="S::r.tucker@uwtsd.ac.uk::27ca61ee-ba03-4b92-a89a-1d5600e2200a" providerId="AD" clId="Web-{D131407D-E5E6-D370-9CE9-70BFFD52699D}" dt="2023-02-24T13:49:13.585" v="1148" actId="20577"/>
          <ac:spMkLst>
            <pc:docMk/>
            <pc:sldMk cId="2810416967" sldId="628"/>
            <ac:spMk id="19" creationId="{30FB6AEC-6F45-4488-9E34-9501ACB8B2B1}"/>
          </ac:spMkLst>
        </pc:spChg>
        <pc:spChg chg="mod">
          <ac:chgData name="Roberta Tucker" userId="S::r.tucker@uwtsd.ac.uk::27ca61ee-ba03-4b92-a89a-1d5600e2200a" providerId="AD" clId="Web-{D131407D-E5E6-D370-9CE9-70BFFD52699D}" dt="2023-02-24T13:49:30.586" v="1151" actId="20577"/>
          <ac:spMkLst>
            <pc:docMk/>
            <pc:sldMk cId="2810416967" sldId="628"/>
            <ac:spMk id="20" creationId="{23F15065-8C78-9776-3A2B-CC9817DD8655}"/>
          </ac:spMkLst>
        </pc:spChg>
        <pc:spChg chg="del">
          <ac:chgData name="Roberta Tucker" userId="S::r.tucker@uwtsd.ac.uk::27ca61ee-ba03-4b92-a89a-1d5600e2200a" providerId="AD" clId="Web-{D131407D-E5E6-D370-9CE9-70BFFD52699D}" dt="2023-02-24T13:40:43.635" v="974"/>
          <ac:spMkLst>
            <pc:docMk/>
            <pc:sldMk cId="2810416967" sldId="628"/>
            <ac:spMk id="21" creationId="{8BDAE92A-A344-8BB5-6E0F-C856953614A4}"/>
          </ac:spMkLst>
        </pc:spChg>
      </pc:sldChg>
      <pc:sldChg chg="addSp modSp add replId addAnim modAnim">
        <pc:chgData name="Roberta Tucker" userId="S::r.tucker@uwtsd.ac.uk::27ca61ee-ba03-4b92-a89a-1d5600e2200a" providerId="AD" clId="Web-{D131407D-E5E6-D370-9CE9-70BFFD52699D}" dt="2023-02-24T14:48:54.253" v="1753"/>
        <pc:sldMkLst>
          <pc:docMk/>
          <pc:sldMk cId="3313212326" sldId="629"/>
        </pc:sldMkLst>
        <pc:spChg chg="add mod">
          <ac:chgData name="Roberta Tucker" userId="S::r.tucker@uwtsd.ac.uk::27ca61ee-ba03-4b92-a89a-1d5600e2200a" providerId="AD" clId="Web-{D131407D-E5E6-D370-9CE9-70BFFD52699D}" dt="2023-02-24T13:57:21.629" v="1302" actId="1076"/>
          <ac:spMkLst>
            <pc:docMk/>
            <pc:sldMk cId="3313212326" sldId="629"/>
            <ac:spMk id="2" creationId="{35B8BC74-1CD5-D57F-E654-588148FCC756}"/>
          </ac:spMkLst>
        </pc:spChg>
        <pc:spChg chg="mod">
          <ac:chgData name="Roberta Tucker" userId="S::r.tucker@uwtsd.ac.uk::27ca61ee-ba03-4b92-a89a-1d5600e2200a" providerId="AD" clId="Web-{D131407D-E5E6-D370-9CE9-70BFFD52699D}" dt="2023-02-24T13:49:39.930" v="1152" actId="20577"/>
          <ac:spMkLst>
            <pc:docMk/>
            <pc:sldMk cId="3313212326" sldId="629"/>
            <ac:spMk id="3" creationId="{BE81BD22-F041-4643-2E57-645D07B4F719}"/>
          </ac:spMkLst>
        </pc:spChg>
        <pc:spChg chg="mod">
          <ac:chgData name="Roberta Tucker" userId="S::r.tucker@uwtsd.ac.uk::27ca61ee-ba03-4b92-a89a-1d5600e2200a" providerId="AD" clId="Web-{D131407D-E5E6-D370-9CE9-70BFFD52699D}" dt="2023-02-24T13:43:28.092" v="1068" actId="1076"/>
          <ac:spMkLst>
            <pc:docMk/>
            <pc:sldMk cId="3313212326" sldId="629"/>
            <ac:spMk id="16" creationId="{E1847F33-B4C9-8950-DDFC-C5E4576AC5C6}"/>
          </ac:spMkLst>
        </pc:spChg>
        <pc:spChg chg="mod">
          <ac:chgData name="Roberta Tucker" userId="S::r.tucker@uwtsd.ac.uk::27ca61ee-ba03-4b92-a89a-1d5600e2200a" providerId="AD" clId="Web-{D131407D-E5E6-D370-9CE9-70BFFD52699D}" dt="2023-02-24T13:49:48.446" v="1153" actId="20577"/>
          <ac:spMkLst>
            <pc:docMk/>
            <pc:sldMk cId="3313212326" sldId="629"/>
            <ac:spMk id="19" creationId="{30FB6AEC-6F45-4488-9E34-9501ACB8B2B1}"/>
          </ac:spMkLst>
        </pc:spChg>
        <pc:spChg chg="mod">
          <ac:chgData name="Roberta Tucker" userId="S::r.tucker@uwtsd.ac.uk::27ca61ee-ba03-4b92-a89a-1d5600e2200a" providerId="AD" clId="Web-{D131407D-E5E6-D370-9CE9-70BFFD52699D}" dt="2023-02-24T14:07:06.034" v="1406" actId="20577"/>
          <ac:spMkLst>
            <pc:docMk/>
            <pc:sldMk cId="3313212326" sldId="629"/>
            <ac:spMk id="20" creationId="{23F15065-8C78-9776-3A2B-CC9817DD8655}"/>
          </ac:spMkLst>
        </pc:spChg>
      </pc:sldChg>
      <pc:sldChg chg="modSp add replId addAnim modAnim">
        <pc:chgData name="Roberta Tucker" userId="S::r.tucker@uwtsd.ac.uk::27ca61ee-ba03-4b92-a89a-1d5600e2200a" providerId="AD" clId="Web-{D131407D-E5E6-D370-9CE9-70BFFD52699D}" dt="2023-02-24T14:49:15.472" v="1763"/>
        <pc:sldMkLst>
          <pc:docMk/>
          <pc:sldMk cId="3725193424" sldId="630"/>
        </pc:sldMkLst>
        <pc:spChg chg="mod">
          <ac:chgData name="Roberta Tucker" userId="S::r.tucker@uwtsd.ac.uk::27ca61ee-ba03-4b92-a89a-1d5600e2200a" providerId="AD" clId="Web-{D131407D-E5E6-D370-9CE9-70BFFD52699D}" dt="2023-02-24T13:53:34.279" v="1249" actId="1076"/>
          <ac:spMkLst>
            <pc:docMk/>
            <pc:sldMk cId="3725193424" sldId="630"/>
            <ac:spMk id="3" creationId="{BE81BD22-F041-4643-2E57-645D07B4F719}"/>
          </ac:spMkLst>
        </pc:spChg>
        <pc:spChg chg="mod">
          <ac:chgData name="Roberta Tucker" userId="S::r.tucker@uwtsd.ac.uk::27ca61ee-ba03-4b92-a89a-1d5600e2200a" providerId="AD" clId="Web-{D131407D-E5E6-D370-9CE9-70BFFD52699D}" dt="2023-02-24T13:53:31.670" v="1248" actId="1076"/>
          <ac:spMkLst>
            <pc:docMk/>
            <pc:sldMk cId="3725193424" sldId="630"/>
            <ac:spMk id="16" creationId="{E1847F33-B4C9-8950-DDFC-C5E4576AC5C6}"/>
          </ac:spMkLst>
        </pc:spChg>
        <pc:spChg chg="mod">
          <ac:chgData name="Roberta Tucker" userId="S::r.tucker@uwtsd.ac.uk::27ca61ee-ba03-4b92-a89a-1d5600e2200a" providerId="AD" clId="Web-{D131407D-E5E6-D370-9CE9-70BFFD52699D}" dt="2023-02-24T14:14:05.638" v="1460" actId="20577"/>
          <ac:spMkLst>
            <pc:docMk/>
            <pc:sldMk cId="3725193424" sldId="630"/>
            <ac:spMk id="19" creationId="{30FB6AEC-6F45-4488-9E34-9501ACB8B2B1}"/>
          </ac:spMkLst>
        </pc:spChg>
        <pc:spChg chg="mod">
          <ac:chgData name="Roberta Tucker" userId="S::r.tucker@uwtsd.ac.uk::27ca61ee-ba03-4b92-a89a-1d5600e2200a" providerId="AD" clId="Web-{D131407D-E5E6-D370-9CE9-70BFFD52699D}" dt="2023-02-24T13:58:27.443" v="1327" actId="20577"/>
          <ac:spMkLst>
            <pc:docMk/>
            <pc:sldMk cId="3725193424" sldId="630"/>
            <ac:spMk id="20" creationId="{23F15065-8C78-9776-3A2B-CC9817DD8655}"/>
          </ac:spMkLst>
        </pc:spChg>
      </pc:sldChg>
      <pc:sldChg chg="modSp add replId addAnim modAnim">
        <pc:chgData name="Roberta Tucker" userId="S::r.tucker@uwtsd.ac.uk::27ca61ee-ba03-4b92-a89a-1d5600e2200a" providerId="AD" clId="Web-{D131407D-E5E6-D370-9CE9-70BFFD52699D}" dt="2023-02-24T14:48:39.940" v="1747"/>
        <pc:sldMkLst>
          <pc:docMk/>
          <pc:sldMk cId="307701760" sldId="631"/>
        </pc:sldMkLst>
        <pc:spChg chg="mod">
          <ac:chgData name="Roberta Tucker" userId="S::r.tucker@uwtsd.ac.uk::27ca61ee-ba03-4b92-a89a-1d5600e2200a" providerId="AD" clId="Web-{D131407D-E5E6-D370-9CE9-70BFFD52699D}" dt="2023-02-24T13:59:48.304" v="1347" actId="20577"/>
          <ac:spMkLst>
            <pc:docMk/>
            <pc:sldMk cId="307701760" sldId="631"/>
            <ac:spMk id="14" creationId="{8DD9E961-394A-EA7B-E5FA-ADB166A6499A}"/>
          </ac:spMkLst>
        </pc:spChg>
        <pc:spChg chg="mod">
          <ac:chgData name="Roberta Tucker" userId="S::r.tucker@uwtsd.ac.uk::27ca61ee-ba03-4b92-a89a-1d5600e2200a" providerId="AD" clId="Web-{D131407D-E5E6-D370-9CE9-70BFFD52699D}" dt="2023-02-24T14:13:42.982" v="1452" actId="20577"/>
          <ac:spMkLst>
            <pc:docMk/>
            <pc:sldMk cId="307701760" sldId="631"/>
            <ac:spMk id="19" creationId="{30FB6AEC-6F45-4488-9E34-9501ACB8B2B1}"/>
          </ac:spMkLst>
        </pc:spChg>
        <pc:spChg chg="mod">
          <ac:chgData name="Roberta Tucker" userId="S::r.tucker@uwtsd.ac.uk::27ca61ee-ba03-4b92-a89a-1d5600e2200a" providerId="AD" clId="Web-{D131407D-E5E6-D370-9CE9-70BFFD52699D}" dt="2023-02-24T14:05:25.829" v="1386" actId="20577"/>
          <ac:spMkLst>
            <pc:docMk/>
            <pc:sldMk cId="307701760" sldId="631"/>
            <ac:spMk id="20" creationId="{23F15065-8C78-9776-3A2B-CC9817DD8655}"/>
          </ac:spMkLst>
        </pc:spChg>
      </pc:sldChg>
      <pc:sldChg chg="delSp modSp add replId addAnim modAnim">
        <pc:chgData name="Roberta Tucker" userId="S::r.tucker@uwtsd.ac.uk::27ca61ee-ba03-4b92-a89a-1d5600e2200a" providerId="AD" clId="Web-{D131407D-E5E6-D370-9CE9-70BFFD52699D}" dt="2023-02-24T14:49:07.097" v="1759"/>
        <pc:sldMkLst>
          <pc:docMk/>
          <pc:sldMk cId="1409324980" sldId="632"/>
        </pc:sldMkLst>
        <pc:spChg chg="mod">
          <ac:chgData name="Roberta Tucker" userId="S::r.tucker@uwtsd.ac.uk::27ca61ee-ba03-4b92-a89a-1d5600e2200a" providerId="AD" clId="Web-{D131407D-E5E6-D370-9CE9-70BFFD52699D}" dt="2023-02-24T14:11:30.650" v="1440" actId="1076"/>
          <ac:spMkLst>
            <pc:docMk/>
            <pc:sldMk cId="1409324980" sldId="632"/>
            <ac:spMk id="2" creationId="{35B8BC74-1CD5-D57F-E654-588148FCC756}"/>
          </ac:spMkLst>
        </pc:spChg>
        <pc:spChg chg="mod">
          <ac:chgData name="Roberta Tucker" userId="S::r.tucker@uwtsd.ac.uk::27ca61ee-ba03-4b92-a89a-1d5600e2200a" providerId="AD" clId="Web-{D131407D-E5E6-D370-9CE9-70BFFD52699D}" dt="2023-02-24T14:12:03.026" v="1444" actId="1076"/>
          <ac:spMkLst>
            <pc:docMk/>
            <pc:sldMk cId="1409324980" sldId="632"/>
            <ac:spMk id="3" creationId="{BE81BD22-F041-4643-2E57-645D07B4F719}"/>
          </ac:spMkLst>
        </pc:spChg>
        <pc:spChg chg="mod">
          <ac:chgData name="Roberta Tucker" userId="S::r.tucker@uwtsd.ac.uk::27ca61ee-ba03-4b92-a89a-1d5600e2200a" providerId="AD" clId="Web-{D131407D-E5E6-D370-9CE9-70BFFD52699D}" dt="2023-02-24T14:00:14.071" v="1354" actId="20577"/>
          <ac:spMkLst>
            <pc:docMk/>
            <pc:sldMk cId="1409324980" sldId="632"/>
            <ac:spMk id="14" creationId="{8DD9E961-394A-EA7B-E5FA-ADB166A6499A}"/>
          </ac:spMkLst>
        </pc:spChg>
        <pc:spChg chg="mod">
          <ac:chgData name="Roberta Tucker" userId="S::r.tucker@uwtsd.ac.uk::27ca61ee-ba03-4b92-a89a-1d5600e2200a" providerId="AD" clId="Web-{D131407D-E5E6-D370-9CE9-70BFFD52699D}" dt="2023-02-24T14:12:00.088" v="1443" actId="1076"/>
          <ac:spMkLst>
            <pc:docMk/>
            <pc:sldMk cId="1409324980" sldId="632"/>
            <ac:spMk id="16" creationId="{E1847F33-B4C9-8950-DDFC-C5E4576AC5C6}"/>
          </ac:spMkLst>
        </pc:spChg>
        <pc:spChg chg="mod">
          <ac:chgData name="Roberta Tucker" userId="S::r.tucker@uwtsd.ac.uk::27ca61ee-ba03-4b92-a89a-1d5600e2200a" providerId="AD" clId="Web-{D131407D-E5E6-D370-9CE9-70BFFD52699D}" dt="2023-02-24T14:11:27.447" v="1439" actId="14100"/>
          <ac:spMkLst>
            <pc:docMk/>
            <pc:sldMk cId="1409324980" sldId="632"/>
            <ac:spMk id="19" creationId="{30FB6AEC-6F45-4488-9E34-9501ACB8B2B1}"/>
          </ac:spMkLst>
        </pc:spChg>
        <pc:spChg chg="mod">
          <ac:chgData name="Roberta Tucker" userId="S::r.tucker@uwtsd.ac.uk::27ca61ee-ba03-4b92-a89a-1d5600e2200a" providerId="AD" clId="Web-{D131407D-E5E6-D370-9CE9-70BFFD52699D}" dt="2023-02-24T14:11:34.025" v="1441" actId="1076"/>
          <ac:spMkLst>
            <pc:docMk/>
            <pc:sldMk cId="1409324980" sldId="632"/>
            <ac:spMk id="20" creationId="{23F15065-8C78-9776-3A2B-CC9817DD8655}"/>
          </ac:spMkLst>
        </pc:spChg>
        <pc:picChg chg="del">
          <ac:chgData name="Roberta Tucker" userId="S::r.tucker@uwtsd.ac.uk::27ca61ee-ba03-4b92-a89a-1d5600e2200a" providerId="AD" clId="Web-{D131407D-E5E6-D370-9CE9-70BFFD52699D}" dt="2023-02-24T14:11:35.228" v="1442"/>
          <ac:picMkLst>
            <pc:docMk/>
            <pc:sldMk cId="1409324980" sldId="632"/>
            <ac:picMk id="4" creationId="{62C12048-9EEC-ED59-A247-0AA3AAC3EF74}"/>
          </ac:picMkLst>
        </pc:picChg>
      </pc:sldChg>
      <pc:sldChg chg="modSp add replId addAnim modAnim">
        <pc:chgData name="Roberta Tucker" userId="S::r.tucker@uwtsd.ac.uk::27ca61ee-ba03-4b92-a89a-1d5600e2200a" providerId="AD" clId="Web-{D131407D-E5E6-D370-9CE9-70BFFD52699D}" dt="2023-02-24T14:49:23.551" v="1767"/>
        <pc:sldMkLst>
          <pc:docMk/>
          <pc:sldMk cId="3200094862" sldId="633"/>
        </pc:sldMkLst>
        <pc:spChg chg="mod">
          <ac:chgData name="Roberta Tucker" userId="S::r.tucker@uwtsd.ac.uk::27ca61ee-ba03-4b92-a89a-1d5600e2200a" providerId="AD" clId="Web-{D131407D-E5E6-D370-9CE9-70BFFD52699D}" dt="2023-02-24T14:00:35.540" v="1360" actId="20577"/>
          <ac:spMkLst>
            <pc:docMk/>
            <pc:sldMk cId="3200094862" sldId="633"/>
            <ac:spMk id="14" creationId="{8DD9E961-394A-EA7B-E5FA-ADB166A6499A}"/>
          </ac:spMkLst>
        </pc:spChg>
        <pc:spChg chg="mod">
          <ac:chgData name="Roberta Tucker" userId="S::r.tucker@uwtsd.ac.uk::27ca61ee-ba03-4b92-a89a-1d5600e2200a" providerId="AD" clId="Web-{D131407D-E5E6-D370-9CE9-70BFFD52699D}" dt="2023-02-24T14:14:18.123" v="1464" actId="20577"/>
          <ac:spMkLst>
            <pc:docMk/>
            <pc:sldMk cId="3200094862" sldId="633"/>
            <ac:spMk id="19" creationId="{30FB6AEC-6F45-4488-9E34-9501ACB8B2B1}"/>
          </ac:spMkLst>
        </pc:spChg>
        <pc:spChg chg="mod">
          <ac:chgData name="Roberta Tucker" userId="S::r.tucker@uwtsd.ac.uk::27ca61ee-ba03-4b92-a89a-1d5600e2200a" providerId="AD" clId="Web-{D131407D-E5E6-D370-9CE9-70BFFD52699D}" dt="2023-02-24T14:09:31.382" v="1424" actId="20577"/>
          <ac:spMkLst>
            <pc:docMk/>
            <pc:sldMk cId="3200094862" sldId="633"/>
            <ac:spMk id="20" creationId="{23F15065-8C78-9776-3A2B-CC9817DD8655}"/>
          </ac:spMkLst>
        </pc:spChg>
      </pc:sldChg>
      <pc:sldChg chg="addSp delSp modSp add replId addAnim delAnim modAnim">
        <pc:chgData name="Roberta Tucker" userId="S::r.tucker@uwtsd.ac.uk::27ca61ee-ba03-4b92-a89a-1d5600e2200a" providerId="AD" clId="Web-{D131407D-E5E6-D370-9CE9-70BFFD52699D}" dt="2023-02-24T15:43:36.930" v="1825" actId="1076"/>
        <pc:sldMkLst>
          <pc:docMk/>
          <pc:sldMk cId="904008978" sldId="634"/>
        </pc:sldMkLst>
        <pc:spChg chg="add">
          <ac:chgData name="Roberta Tucker" userId="S::r.tucker@uwtsd.ac.uk::27ca61ee-ba03-4b92-a89a-1d5600e2200a" providerId="AD" clId="Web-{D131407D-E5E6-D370-9CE9-70BFFD52699D}" dt="2023-02-24T14:30:05.725" v="1556"/>
          <ac:spMkLst>
            <pc:docMk/>
            <pc:sldMk cId="904008978" sldId="634"/>
            <ac:spMk id="2" creationId="{5C365BD8-8B28-724F-A543-041026133123}"/>
          </ac:spMkLst>
        </pc:spChg>
        <pc:spChg chg="del">
          <ac:chgData name="Roberta Tucker" userId="S::r.tucker@uwtsd.ac.uk::27ca61ee-ba03-4b92-a89a-1d5600e2200a" providerId="AD" clId="Web-{D131407D-E5E6-D370-9CE9-70BFFD52699D}" dt="2023-02-24T14:28:10.566" v="1552"/>
          <ac:spMkLst>
            <pc:docMk/>
            <pc:sldMk cId="904008978" sldId="634"/>
            <ac:spMk id="3" creationId="{BE81BD22-F041-4643-2E57-645D07B4F719}"/>
          </ac:spMkLst>
        </pc:spChg>
        <pc:spChg chg="mod">
          <ac:chgData name="Roberta Tucker" userId="S::r.tucker@uwtsd.ac.uk::27ca61ee-ba03-4b92-a89a-1d5600e2200a" providerId="AD" clId="Web-{D131407D-E5E6-D370-9CE9-70BFFD52699D}" dt="2023-02-24T15:43:30.946" v="1823" actId="20577"/>
          <ac:spMkLst>
            <pc:docMk/>
            <pc:sldMk cId="904008978" sldId="634"/>
            <ac:spMk id="14" creationId="{8DD9E961-394A-EA7B-E5FA-ADB166A6499A}"/>
          </ac:spMkLst>
        </pc:spChg>
        <pc:spChg chg="del">
          <ac:chgData name="Roberta Tucker" userId="S::r.tucker@uwtsd.ac.uk::27ca61ee-ba03-4b92-a89a-1d5600e2200a" providerId="AD" clId="Web-{D131407D-E5E6-D370-9CE9-70BFFD52699D}" dt="2023-02-24T14:28:12.144" v="1553"/>
          <ac:spMkLst>
            <pc:docMk/>
            <pc:sldMk cId="904008978" sldId="634"/>
            <ac:spMk id="16" creationId="{E1847F33-B4C9-8950-DDFC-C5E4576AC5C6}"/>
          </ac:spMkLst>
        </pc:spChg>
        <pc:spChg chg="del">
          <ac:chgData name="Roberta Tucker" userId="S::r.tucker@uwtsd.ac.uk::27ca61ee-ba03-4b92-a89a-1d5600e2200a" providerId="AD" clId="Web-{D131407D-E5E6-D370-9CE9-70BFFD52699D}" dt="2023-02-24T14:28:14.363" v="1554"/>
          <ac:spMkLst>
            <pc:docMk/>
            <pc:sldMk cId="904008978" sldId="634"/>
            <ac:spMk id="19" creationId="{30FB6AEC-6F45-4488-9E34-9501ACB8B2B1}"/>
          </ac:spMkLst>
        </pc:spChg>
        <pc:spChg chg="del">
          <ac:chgData name="Roberta Tucker" userId="S::r.tucker@uwtsd.ac.uk::27ca61ee-ba03-4b92-a89a-1d5600e2200a" providerId="AD" clId="Web-{D131407D-E5E6-D370-9CE9-70BFFD52699D}" dt="2023-02-24T14:28:16.160" v="1555"/>
          <ac:spMkLst>
            <pc:docMk/>
            <pc:sldMk cId="904008978" sldId="634"/>
            <ac:spMk id="20" creationId="{23F15065-8C78-9776-3A2B-CC9817DD8655}"/>
          </ac:spMkLst>
        </pc:spChg>
        <pc:picChg chg="add del mod">
          <ac:chgData name="Roberta Tucker" userId="S::r.tucker@uwtsd.ac.uk::27ca61ee-ba03-4b92-a89a-1d5600e2200a" providerId="AD" clId="Web-{D131407D-E5E6-D370-9CE9-70BFFD52699D}" dt="2023-02-24T14:38:14.331" v="1613"/>
          <ac:picMkLst>
            <pc:docMk/>
            <pc:sldMk cId="904008978" sldId="634"/>
            <ac:picMk id="5" creationId="{A8C676FF-2B50-0B36-9270-30463F8CF582}"/>
          </ac:picMkLst>
        </pc:picChg>
        <pc:picChg chg="add mod">
          <ac:chgData name="Roberta Tucker" userId="S::r.tucker@uwtsd.ac.uk::27ca61ee-ba03-4b92-a89a-1d5600e2200a" providerId="AD" clId="Web-{D131407D-E5E6-D370-9CE9-70BFFD52699D}" dt="2023-02-24T15:43:36.930" v="1825" actId="1076"/>
          <ac:picMkLst>
            <pc:docMk/>
            <pc:sldMk cId="904008978" sldId="634"/>
            <ac:picMk id="6" creationId="{A3F07E32-5363-2641-77BC-05ED65C3A9A2}"/>
          </ac:picMkLst>
        </pc:picChg>
        <pc:picChg chg="mod">
          <ac:chgData name="Roberta Tucker" userId="S::r.tucker@uwtsd.ac.uk::27ca61ee-ba03-4b92-a89a-1d5600e2200a" providerId="AD" clId="Web-{D131407D-E5E6-D370-9CE9-70BFFD52699D}" dt="2023-02-24T14:30:17.553" v="1559" actId="1076"/>
          <ac:picMkLst>
            <pc:docMk/>
            <pc:sldMk cId="904008978" sldId="634"/>
            <ac:picMk id="7" creationId="{C0973F85-2F34-7624-B554-E2AF666BABE5}"/>
          </ac:picMkLst>
        </pc:picChg>
        <pc:picChg chg="add del mod">
          <ac:chgData name="Roberta Tucker" userId="S::r.tucker@uwtsd.ac.uk::27ca61ee-ba03-4b92-a89a-1d5600e2200a" providerId="AD" clId="Web-{D131407D-E5E6-D370-9CE9-70BFFD52699D}" dt="2023-02-24T14:40:02.240" v="1615"/>
          <ac:picMkLst>
            <pc:docMk/>
            <pc:sldMk cId="904008978" sldId="634"/>
            <ac:picMk id="9" creationId="{385A42E9-8D8A-5576-0BB5-FB0D5656E86C}"/>
          </ac:picMkLst>
        </pc:picChg>
        <pc:picChg chg="add del mod">
          <ac:chgData name="Roberta Tucker" userId="S::r.tucker@uwtsd.ac.uk::27ca61ee-ba03-4b92-a89a-1d5600e2200a" providerId="AD" clId="Web-{D131407D-E5E6-D370-9CE9-70BFFD52699D}" dt="2023-02-24T15:43:31.508" v="1824"/>
          <ac:picMkLst>
            <pc:docMk/>
            <pc:sldMk cId="904008978" sldId="634"/>
            <ac:picMk id="10" creationId="{706D5877-5A19-2969-A584-8EEF770EF44A}"/>
          </ac:picMkLst>
        </pc:picChg>
      </pc:sldChg>
      <pc:sldChg chg="addSp delSp modSp add replId addAnim delAnim modAnim">
        <pc:chgData name="Roberta Tucker" userId="S::r.tucker@uwtsd.ac.uk::27ca61ee-ba03-4b92-a89a-1d5600e2200a" providerId="AD" clId="Web-{D131407D-E5E6-D370-9CE9-70BFFD52699D}" dt="2023-02-24T15:44:09.760" v="1829" actId="1076"/>
        <pc:sldMkLst>
          <pc:docMk/>
          <pc:sldMk cId="2610131604" sldId="635"/>
        </pc:sldMkLst>
        <pc:spChg chg="add mod">
          <ac:chgData name="Roberta Tucker" userId="S::r.tucker@uwtsd.ac.uk::27ca61ee-ba03-4b92-a89a-1d5600e2200a" providerId="AD" clId="Web-{D131407D-E5E6-D370-9CE9-70BFFD52699D}" dt="2023-02-24T15:44:04.963" v="1828" actId="1076"/>
          <ac:spMkLst>
            <pc:docMk/>
            <pc:sldMk cId="2610131604" sldId="635"/>
            <ac:spMk id="3" creationId="{02B8C5D7-B7B8-F7B5-964E-E00EB699D884}"/>
          </ac:spMkLst>
        </pc:spChg>
        <pc:spChg chg="mod">
          <ac:chgData name="Roberta Tucker" userId="S::r.tucker@uwtsd.ac.uk::27ca61ee-ba03-4b92-a89a-1d5600e2200a" providerId="AD" clId="Web-{D131407D-E5E6-D370-9CE9-70BFFD52699D}" dt="2023-02-24T14:41:41.570" v="1627" actId="20577"/>
          <ac:spMkLst>
            <pc:docMk/>
            <pc:sldMk cId="2610131604" sldId="635"/>
            <ac:spMk id="14" creationId="{8DD9E961-394A-EA7B-E5FA-ADB166A6499A}"/>
          </ac:spMkLst>
        </pc:spChg>
        <pc:picChg chg="mod">
          <ac:chgData name="Roberta Tucker" userId="S::r.tucker@uwtsd.ac.uk::27ca61ee-ba03-4b92-a89a-1d5600e2200a" providerId="AD" clId="Web-{D131407D-E5E6-D370-9CE9-70BFFD52699D}" dt="2023-02-24T15:44:09.760" v="1829" actId="1076"/>
          <ac:picMkLst>
            <pc:docMk/>
            <pc:sldMk cId="2610131604" sldId="635"/>
            <ac:picMk id="6" creationId="{A3F07E32-5363-2641-77BC-05ED65C3A9A2}"/>
          </ac:picMkLst>
        </pc:picChg>
        <pc:picChg chg="del">
          <ac:chgData name="Roberta Tucker" userId="S::r.tucker@uwtsd.ac.uk::27ca61ee-ba03-4b92-a89a-1d5600e2200a" providerId="AD" clId="Web-{D131407D-E5E6-D370-9CE9-70BFFD52699D}" dt="2023-02-24T15:44:00.931" v="1827"/>
          <ac:picMkLst>
            <pc:docMk/>
            <pc:sldMk cId="2610131604" sldId="635"/>
            <ac:picMk id="10" creationId="{706D5877-5A19-2969-A584-8EEF770EF44A}"/>
          </ac:picMkLst>
        </pc:picChg>
      </pc:sldChg>
      <pc:sldChg chg="addSp delSp modSp add ord replId delAnim">
        <pc:chgData name="Roberta Tucker" userId="S::r.tucker@uwtsd.ac.uk::27ca61ee-ba03-4b92-a89a-1d5600e2200a" providerId="AD" clId="Web-{D131407D-E5E6-D370-9CE9-70BFFD52699D}" dt="2023-02-24T15:41:08.722" v="1810"/>
        <pc:sldMkLst>
          <pc:docMk/>
          <pc:sldMk cId="1558283037" sldId="636"/>
        </pc:sldMkLst>
        <pc:spChg chg="del">
          <ac:chgData name="Roberta Tucker" userId="S::r.tucker@uwtsd.ac.uk::27ca61ee-ba03-4b92-a89a-1d5600e2200a" providerId="AD" clId="Web-{D131407D-E5E6-D370-9CE9-70BFFD52699D}" dt="2023-02-24T15:37:16.417" v="1779"/>
          <ac:spMkLst>
            <pc:docMk/>
            <pc:sldMk cId="1558283037" sldId="636"/>
            <ac:spMk id="3" creationId="{02B8C5D7-B7B8-F7B5-964E-E00EB699D884}"/>
          </ac:spMkLst>
        </pc:spChg>
        <pc:picChg chg="add mod">
          <ac:chgData name="Roberta Tucker" userId="S::r.tucker@uwtsd.ac.uk::27ca61ee-ba03-4b92-a89a-1d5600e2200a" providerId="AD" clId="Web-{D131407D-E5E6-D370-9CE9-70BFFD52699D}" dt="2023-02-24T15:37:29.730" v="1782" actId="1076"/>
          <ac:picMkLst>
            <pc:docMk/>
            <pc:sldMk cId="1558283037" sldId="636"/>
            <ac:picMk id="5" creationId="{5645C716-6020-58D7-2047-443BDF988C94}"/>
          </ac:picMkLst>
        </pc:picChg>
        <pc:picChg chg="del">
          <ac:chgData name="Roberta Tucker" userId="S::r.tucker@uwtsd.ac.uk::27ca61ee-ba03-4b92-a89a-1d5600e2200a" providerId="AD" clId="Web-{D131407D-E5E6-D370-9CE9-70BFFD52699D}" dt="2023-02-24T15:37:11.776" v="1777"/>
          <ac:picMkLst>
            <pc:docMk/>
            <pc:sldMk cId="1558283037" sldId="636"/>
            <ac:picMk id="6" creationId="{A3F07E32-5363-2641-77BC-05ED65C3A9A2}"/>
          </ac:picMkLst>
        </pc:picChg>
        <pc:picChg chg="add mod">
          <ac:chgData name="Roberta Tucker" userId="S::r.tucker@uwtsd.ac.uk::27ca61ee-ba03-4b92-a89a-1d5600e2200a" providerId="AD" clId="Web-{D131407D-E5E6-D370-9CE9-70BFFD52699D}" dt="2023-02-24T15:38:06.075" v="1790" actId="1076"/>
          <ac:picMkLst>
            <pc:docMk/>
            <pc:sldMk cId="1558283037" sldId="636"/>
            <ac:picMk id="9" creationId="{C6E5F70A-5A7E-472E-F778-74A6C4C7B4C5}"/>
          </ac:picMkLst>
        </pc:picChg>
        <pc:picChg chg="del">
          <ac:chgData name="Roberta Tucker" userId="S::r.tucker@uwtsd.ac.uk::27ca61ee-ba03-4b92-a89a-1d5600e2200a" providerId="AD" clId="Web-{D131407D-E5E6-D370-9CE9-70BFFD52699D}" dt="2023-02-24T15:37:13.495" v="1778"/>
          <ac:picMkLst>
            <pc:docMk/>
            <pc:sldMk cId="1558283037" sldId="636"/>
            <ac:picMk id="10" creationId="{706D5877-5A19-2969-A584-8EEF770EF44A}"/>
          </ac:picMkLst>
        </pc:picChg>
      </pc:sldChg>
      <pc:sldChg chg="addSp modSp add ord replId addAnim modAnim">
        <pc:chgData name="Roberta Tucker" userId="S::r.tucker@uwtsd.ac.uk::27ca61ee-ba03-4b92-a89a-1d5600e2200a" providerId="AD" clId="Web-{D131407D-E5E6-D370-9CE9-70BFFD52699D}" dt="2023-02-24T15:41:05.737" v="1809"/>
        <pc:sldMkLst>
          <pc:docMk/>
          <pc:sldMk cId="1780823317" sldId="637"/>
        </pc:sldMkLst>
        <pc:spChg chg="add mod">
          <ac:chgData name="Roberta Tucker" userId="S::r.tucker@uwtsd.ac.uk::27ca61ee-ba03-4b92-a89a-1d5600e2200a" providerId="AD" clId="Web-{D131407D-E5E6-D370-9CE9-70BFFD52699D}" dt="2023-02-24T15:38:28.966" v="1793" actId="1076"/>
          <ac:spMkLst>
            <pc:docMk/>
            <pc:sldMk cId="1780823317" sldId="637"/>
            <ac:spMk id="6" creationId="{1B3F93C4-B2BD-429A-C70C-9D555A9F37B7}"/>
          </ac:spMkLst>
        </pc:spChg>
      </pc:sldChg>
      <pc:sldChg chg="modSp add replId">
        <pc:chgData name="Roberta Tucker" userId="S::r.tucker@uwtsd.ac.uk::27ca61ee-ba03-4b92-a89a-1d5600e2200a" providerId="AD" clId="Web-{D131407D-E5E6-D370-9CE9-70BFFD52699D}" dt="2023-02-24T15:45:32.044" v="1831" actId="20577"/>
        <pc:sldMkLst>
          <pc:docMk/>
          <pc:sldMk cId="1745130160" sldId="638"/>
        </pc:sldMkLst>
        <pc:spChg chg="mod">
          <ac:chgData name="Roberta Tucker" userId="S::r.tucker@uwtsd.ac.uk::27ca61ee-ba03-4b92-a89a-1d5600e2200a" providerId="AD" clId="Web-{D131407D-E5E6-D370-9CE9-70BFFD52699D}" dt="2023-02-24T15:45:32.044" v="1831" actId="20577"/>
          <ac:spMkLst>
            <pc:docMk/>
            <pc:sldMk cId="1745130160" sldId="638"/>
            <ac:spMk id="5" creationId="{7A20DBBD-7DDA-8D56-CE80-75679AFC79A9}"/>
          </ac:spMkLst>
        </pc:spChg>
        <pc:picChg chg="mod">
          <ac:chgData name="Roberta Tucker" userId="S::r.tucker@uwtsd.ac.uk::27ca61ee-ba03-4b92-a89a-1d5600e2200a" providerId="AD" clId="Web-{D131407D-E5E6-D370-9CE9-70BFFD52699D}" dt="2023-02-24T15:39:54.735" v="1800" actId="1076"/>
          <ac:picMkLst>
            <pc:docMk/>
            <pc:sldMk cId="1745130160" sldId="638"/>
            <ac:picMk id="7" creationId="{C9BEB040-6A12-9F8E-4831-F8E4062ECD7D}"/>
          </ac:picMkLst>
        </pc:picChg>
        <pc:cxnChg chg="mod">
          <ac:chgData name="Roberta Tucker" userId="S::r.tucker@uwtsd.ac.uk::27ca61ee-ba03-4b92-a89a-1d5600e2200a" providerId="AD" clId="Web-{D131407D-E5E6-D370-9CE9-70BFFD52699D}" dt="2023-02-24T15:39:59.204" v="1801" actId="1076"/>
          <ac:cxnSpMkLst>
            <pc:docMk/>
            <pc:sldMk cId="1745130160" sldId="638"/>
            <ac:cxnSpMk id="4" creationId="{BC2C1687-BCDB-8D01-187F-5359CAE20BDB}"/>
          </ac:cxnSpMkLst>
        </pc:cxnChg>
      </pc:sldChg>
      <pc:sldChg chg="modSp add replId">
        <pc:chgData name="Roberta Tucker" userId="S::r.tucker@uwtsd.ac.uk::27ca61ee-ba03-4b92-a89a-1d5600e2200a" providerId="AD" clId="Web-{D131407D-E5E6-D370-9CE9-70BFFD52699D}" dt="2023-02-24T15:40:32.268" v="1808" actId="20577"/>
        <pc:sldMkLst>
          <pc:docMk/>
          <pc:sldMk cId="2315216456" sldId="639"/>
        </pc:sldMkLst>
        <pc:spChg chg="mod">
          <ac:chgData name="Roberta Tucker" userId="S::r.tucker@uwtsd.ac.uk::27ca61ee-ba03-4b92-a89a-1d5600e2200a" providerId="AD" clId="Web-{D131407D-E5E6-D370-9CE9-70BFFD52699D}" dt="2023-02-24T15:40:32.268" v="1808" actId="20577"/>
          <ac:spMkLst>
            <pc:docMk/>
            <pc:sldMk cId="2315216456" sldId="639"/>
            <ac:spMk id="3" creationId="{976291AA-75F5-DB79-1BB0-8C1F1978BD68}"/>
          </ac:spMkLst>
        </pc:spChg>
        <pc:cxnChg chg="mod">
          <ac:chgData name="Roberta Tucker" userId="S::r.tucker@uwtsd.ac.uk::27ca61ee-ba03-4b92-a89a-1d5600e2200a" providerId="AD" clId="Web-{D131407D-E5E6-D370-9CE9-70BFFD52699D}" dt="2023-02-24T15:40:22.267" v="1805" actId="1076"/>
          <ac:cxnSpMkLst>
            <pc:docMk/>
            <pc:sldMk cId="2315216456" sldId="639"/>
            <ac:cxnSpMk id="9" creationId="{BB6C4208-BE82-5AD3-755F-0BE8A0B2A077}"/>
          </ac:cxnSpMkLst>
        </pc:cxnChg>
      </pc:sldChg>
    </pc:docChg>
  </pc:docChgLst>
  <pc:docChgLst>
    <pc:chgData name="Diane B. Thomas" userId="S::d.b.thomas@uwtsd.ac.uk::66b41853-b18c-4bbb-817e-013f34445414" providerId="AD" clId="Web-{BB1F8DB7-7843-4D4F-8890-F4AC25283B4E}"/>
    <pc:docChg chg="modSld">
      <pc:chgData name="Diane B. Thomas" userId="S::d.b.thomas@uwtsd.ac.uk::66b41853-b18c-4bbb-817e-013f34445414" providerId="AD" clId="Web-{BB1F8DB7-7843-4D4F-8890-F4AC25283B4E}" dt="2023-01-16T12:25:06.079" v="4" actId="20577"/>
      <pc:docMkLst>
        <pc:docMk/>
      </pc:docMkLst>
      <pc:sldChg chg="modSp">
        <pc:chgData name="Diane B. Thomas" userId="S::d.b.thomas@uwtsd.ac.uk::66b41853-b18c-4bbb-817e-013f34445414" providerId="AD" clId="Web-{BB1F8DB7-7843-4D4F-8890-F4AC25283B4E}" dt="2023-01-16T12:25:06.079" v="4" actId="20577"/>
        <pc:sldMkLst>
          <pc:docMk/>
          <pc:sldMk cId="2815014263" sldId="506"/>
        </pc:sldMkLst>
        <pc:spChg chg="mod">
          <ac:chgData name="Diane B. Thomas" userId="S::d.b.thomas@uwtsd.ac.uk::66b41853-b18c-4bbb-817e-013f34445414" providerId="AD" clId="Web-{BB1F8DB7-7843-4D4F-8890-F4AC25283B4E}" dt="2023-01-16T12:25:06.079" v="4" actId="20577"/>
          <ac:spMkLst>
            <pc:docMk/>
            <pc:sldMk cId="2815014263" sldId="506"/>
            <ac:spMk id="3" creationId="{3F43009B-A0F5-1FA6-B1C6-058420297F74}"/>
          </ac:spMkLst>
        </pc:spChg>
      </pc:sldChg>
    </pc:docChg>
  </pc:docChgLst>
  <pc:docChgLst>
    <pc:chgData name="Helen Williams (IEH)" userId="S::h.williams1@uwtsd.ac.uk::5fda09de-cffb-4005-9668-5a889ba0e302" providerId="AD" clId="Web-{C6C988B9-33C6-43D1-B8B8-96BB169CB23F}"/>
    <pc:docChg chg="modSld">
      <pc:chgData name="Helen Williams (IEH)" userId="S::h.williams1@uwtsd.ac.uk::5fda09de-cffb-4005-9668-5a889ba0e302" providerId="AD" clId="Web-{C6C988B9-33C6-43D1-B8B8-96BB169CB23F}" dt="2023-03-13T08:49:49.409" v="1" actId="20577"/>
      <pc:docMkLst>
        <pc:docMk/>
      </pc:docMkLst>
      <pc:sldChg chg="modSp">
        <pc:chgData name="Helen Williams (IEH)" userId="S::h.williams1@uwtsd.ac.uk::5fda09de-cffb-4005-9668-5a889ba0e302" providerId="AD" clId="Web-{C6C988B9-33C6-43D1-B8B8-96BB169CB23F}" dt="2023-03-13T08:49:49.409" v="1" actId="20577"/>
        <pc:sldMkLst>
          <pc:docMk/>
          <pc:sldMk cId="3159488521" sldId="525"/>
        </pc:sldMkLst>
        <pc:spChg chg="mod">
          <ac:chgData name="Helen Williams (IEH)" userId="S::h.williams1@uwtsd.ac.uk::5fda09de-cffb-4005-9668-5a889ba0e302" providerId="AD" clId="Web-{C6C988B9-33C6-43D1-B8B8-96BB169CB23F}" dt="2023-03-13T08:49:49.409" v="1" actId="20577"/>
          <ac:spMkLst>
            <pc:docMk/>
            <pc:sldMk cId="3159488521" sldId="525"/>
            <ac:spMk id="5" creationId="{0B019432-F0E9-E765-2264-935D414F17CB}"/>
          </ac:spMkLst>
        </pc:spChg>
      </pc:sldChg>
    </pc:docChg>
  </pc:docChgLst>
  <pc:docChgLst>
    <pc:chgData name="Roberta Tucker" userId="S::r.tucker@uwtsd.ac.uk::27ca61ee-ba03-4b92-a89a-1d5600e2200a" providerId="AD" clId="Web-{C08010DF-9AF1-09B8-BB0F-48CAB820F704}"/>
    <pc:docChg chg="addSld delSld modSld sldOrd addMainMaster modMainMaster">
      <pc:chgData name="Roberta Tucker" userId="S::r.tucker@uwtsd.ac.uk::27ca61ee-ba03-4b92-a89a-1d5600e2200a" providerId="AD" clId="Web-{C08010DF-9AF1-09B8-BB0F-48CAB820F704}" dt="2023-02-20T17:28:18.157" v="420" actId="20577"/>
      <pc:docMkLst>
        <pc:docMk/>
      </pc:docMkLst>
      <pc:sldChg chg="modSp">
        <pc:chgData name="Roberta Tucker" userId="S::r.tucker@uwtsd.ac.uk::27ca61ee-ba03-4b92-a89a-1d5600e2200a" providerId="AD" clId="Web-{C08010DF-9AF1-09B8-BB0F-48CAB820F704}" dt="2023-02-20T16:43:28.142" v="95" actId="20577"/>
        <pc:sldMkLst>
          <pc:docMk/>
          <pc:sldMk cId="2437550428" sldId="516"/>
        </pc:sldMkLst>
        <pc:spChg chg="mod">
          <ac:chgData name="Roberta Tucker" userId="S::r.tucker@uwtsd.ac.uk::27ca61ee-ba03-4b92-a89a-1d5600e2200a" providerId="AD" clId="Web-{C08010DF-9AF1-09B8-BB0F-48CAB820F704}" dt="2023-02-20T16:40:29.401" v="60" actId="1076"/>
          <ac:spMkLst>
            <pc:docMk/>
            <pc:sldMk cId="2437550428" sldId="516"/>
            <ac:spMk id="2" creationId="{6047E3D5-B129-455A-8D61-5DE355CFB91F}"/>
          </ac:spMkLst>
        </pc:spChg>
        <pc:spChg chg="mod">
          <ac:chgData name="Roberta Tucker" userId="S::r.tucker@uwtsd.ac.uk::27ca61ee-ba03-4b92-a89a-1d5600e2200a" providerId="AD" clId="Web-{C08010DF-9AF1-09B8-BB0F-48CAB820F704}" dt="2023-02-20T16:43:28.142" v="95" actId="20577"/>
          <ac:spMkLst>
            <pc:docMk/>
            <pc:sldMk cId="2437550428" sldId="516"/>
            <ac:spMk id="3" creationId="{EDE512D6-1B42-4E1C-AEE3-478A340AC162}"/>
          </ac:spMkLst>
        </pc:spChg>
        <pc:spChg chg="mod">
          <ac:chgData name="Roberta Tucker" userId="S::r.tucker@uwtsd.ac.uk::27ca61ee-ba03-4b92-a89a-1d5600e2200a" providerId="AD" clId="Web-{C08010DF-9AF1-09B8-BB0F-48CAB820F704}" dt="2023-02-20T16:41:31.309" v="82" actId="20577"/>
          <ac:spMkLst>
            <pc:docMk/>
            <pc:sldMk cId="2437550428" sldId="516"/>
            <ac:spMk id="4" creationId="{88B348B4-1179-40C0-B903-717D79F0A399}"/>
          </ac:spMkLst>
        </pc:spChg>
        <pc:picChg chg="mod">
          <ac:chgData name="Roberta Tucker" userId="S::r.tucker@uwtsd.ac.uk::27ca61ee-ba03-4b92-a89a-1d5600e2200a" providerId="AD" clId="Web-{C08010DF-9AF1-09B8-BB0F-48CAB820F704}" dt="2023-02-20T16:40:42.277" v="65" actId="1076"/>
          <ac:picMkLst>
            <pc:docMk/>
            <pc:sldMk cId="2437550428" sldId="516"/>
            <ac:picMk id="6" creationId="{A1CF0450-3738-4D52-BF18-A90C1F16AC64}"/>
          </ac:picMkLst>
        </pc:picChg>
        <pc:picChg chg="mod">
          <ac:chgData name="Roberta Tucker" userId="S::r.tucker@uwtsd.ac.uk::27ca61ee-ba03-4b92-a89a-1d5600e2200a" providerId="AD" clId="Web-{C08010DF-9AF1-09B8-BB0F-48CAB820F704}" dt="2023-02-20T16:40:39.308" v="63" actId="1076"/>
          <ac:picMkLst>
            <pc:docMk/>
            <pc:sldMk cId="2437550428" sldId="516"/>
            <ac:picMk id="7" creationId="{093C3DD7-C3D9-3B5E-CDC2-D250206CF40E}"/>
          </ac:picMkLst>
        </pc:picChg>
        <pc:picChg chg="mod">
          <ac:chgData name="Roberta Tucker" userId="S::r.tucker@uwtsd.ac.uk::27ca61ee-ba03-4b92-a89a-1d5600e2200a" providerId="AD" clId="Web-{C08010DF-9AF1-09B8-BB0F-48CAB820F704}" dt="2023-02-20T16:40:44.464" v="66" actId="1076"/>
          <ac:picMkLst>
            <pc:docMk/>
            <pc:sldMk cId="2437550428" sldId="516"/>
            <ac:picMk id="8" creationId="{F3A63EAE-D921-4D74-B1C8-6D0E847DFDDE}"/>
          </ac:picMkLst>
        </pc:picChg>
        <pc:picChg chg="mod">
          <ac:chgData name="Roberta Tucker" userId="S::r.tucker@uwtsd.ac.uk::27ca61ee-ba03-4b92-a89a-1d5600e2200a" providerId="AD" clId="Web-{C08010DF-9AF1-09B8-BB0F-48CAB820F704}" dt="2023-02-20T16:40:49.496" v="68" actId="1076"/>
          <ac:picMkLst>
            <pc:docMk/>
            <pc:sldMk cId="2437550428" sldId="516"/>
            <ac:picMk id="10" creationId="{8A4FC9B1-AAE5-49E7-9209-B1CD7DC8CD92}"/>
          </ac:picMkLst>
        </pc:picChg>
        <pc:picChg chg="mod">
          <ac:chgData name="Roberta Tucker" userId="S::r.tucker@uwtsd.ac.uk::27ca61ee-ba03-4b92-a89a-1d5600e2200a" providerId="AD" clId="Web-{C08010DF-9AF1-09B8-BB0F-48CAB820F704}" dt="2023-02-20T16:40:41.448" v="64" actId="1076"/>
          <ac:picMkLst>
            <pc:docMk/>
            <pc:sldMk cId="2437550428" sldId="516"/>
            <ac:picMk id="11" creationId="{5E041B3A-1BED-6DE2-7523-479A48F11DC8}"/>
          </ac:picMkLst>
        </pc:picChg>
        <pc:picChg chg="mod">
          <ac:chgData name="Roberta Tucker" userId="S::r.tucker@uwtsd.ac.uk::27ca61ee-ba03-4b92-a89a-1d5600e2200a" providerId="AD" clId="Web-{C08010DF-9AF1-09B8-BB0F-48CAB820F704}" dt="2023-02-20T16:40:46.292" v="67" actId="1076"/>
          <ac:picMkLst>
            <pc:docMk/>
            <pc:sldMk cId="2437550428" sldId="516"/>
            <ac:picMk id="12" creationId="{937FAC84-23F1-401F-A313-68AD63D601F8}"/>
          </ac:picMkLst>
        </pc:picChg>
      </pc:sldChg>
      <pc:sldChg chg="modSp">
        <pc:chgData name="Roberta Tucker" userId="S::r.tucker@uwtsd.ac.uk::27ca61ee-ba03-4b92-a89a-1d5600e2200a" providerId="AD" clId="Web-{C08010DF-9AF1-09B8-BB0F-48CAB820F704}" dt="2023-02-20T16:45:57.522" v="100" actId="20577"/>
        <pc:sldMkLst>
          <pc:docMk/>
          <pc:sldMk cId="2485985612" sldId="521"/>
        </pc:sldMkLst>
        <pc:spChg chg="mod">
          <ac:chgData name="Roberta Tucker" userId="S::r.tucker@uwtsd.ac.uk::27ca61ee-ba03-4b92-a89a-1d5600e2200a" providerId="AD" clId="Web-{C08010DF-9AF1-09B8-BB0F-48CAB820F704}" dt="2023-02-20T16:45:57.522" v="100" actId="20577"/>
          <ac:spMkLst>
            <pc:docMk/>
            <pc:sldMk cId="2485985612" sldId="521"/>
            <ac:spMk id="8" creationId="{57ED6D5D-E07C-2A2E-1770-B082DB384717}"/>
          </ac:spMkLst>
        </pc:spChg>
        <pc:spChg chg="mod">
          <ac:chgData name="Roberta Tucker" userId="S::r.tucker@uwtsd.ac.uk::27ca61ee-ba03-4b92-a89a-1d5600e2200a" providerId="AD" clId="Web-{C08010DF-9AF1-09B8-BB0F-48CAB820F704}" dt="2023-02-20T16:45:19.677" v="97" actId="20577"/>
          <ac:spMkLst>
            <pc:docMk/>
            <pc:sldMk cId="2485985612" sldId="521"/>
            <ac:spMk id="9" creationId="{692DA600-8D01-FC6B-936A-266F26A023C7}"/>
          </ac:spMkLst>
        </pc:spChg>
      </pc:sldChg>
      <pc:sldChg chg="delSp modSp add del replId">
        <pc:chgData name="Roberta Tucker" userId="S::r.tucker@uwtsd.ac.uk::27ca61ee-ba03-4b92-a89a-1d5600e2200a" providerId="AD" clId="Web-{C08010DF-9AF1-09B8-BB0F-48CAB820F704}" dt="2023-02-20T16:47:27.150" v="112"/>
        <pc:sldMkLst>
          <pc:docMk/>
          <pc:sldMk cId="2392214994" sldId="571"/>
        </pc:sldMkLst>
        <pc:spChg chg="mod">
          <ac:chgData name="Roberta Tucker" userId="S::r.tucker@uwtsd.ac.uk::27ca61ee-ba03-4b92-a89a-1d5600e2200a" providerId="AD" clId="Web-{C08010DF-9AF1-09B8-BB0F-48CAB820F704}" dt="2023-02-20T16:47:21.275" v="110" actId="20577"/>
          <ac:spMkLst>
            <pc:docMk/>
            <pc:sldMk cId="2392214994" sldId="571"/>
            <ac:spMk id="5" creationId="{0B019432-F0E9-E765-2264-935D414F17CB}"/>
          </ac:spMkLst>
        </pc:spChg>
        <pc:spChg chg="del">
          <ac:chgData name="Roberta Tucker" userId="S::r.tucker@uwtsd.ac.uk::27ca61ee-ba03-4b92-a89a-1d5600e2200a" providerId="AD" clId="Web-{C08010DF-9AF1-09B8-BB0F-48CAB820F704}" dt="2023-02-20T16:46:18.023" v="102"/>
          <ac:spMkLst>
            <pc:docMk/>
            <pc:sldMk cId="2392214994" sldId="571"/>
            <ac:spMk id="7" creationId="{837A8B4B-2EB9-9017-8680-58EC77B6EF31}"/>
          </ac:spMkLst>
        </pc:spChg>
        <pc:picChg chg="del">
          <ac:chgData name="Roberta Tucker" userId="S::r.tucker@uwtsd.ac.uk::27ca61ee-ba03-4b92-a89a-1d5600e2200a" providerId="AD" clId="Web-{C08010DF-9AF1-09B8-BB0F-48CAB820F704}" dt="2023-02-20T16:46:19.773" v="103"/>
          <ac:picMkLst>
            <pc:docMk/>
            <pc:sldMk cId="2392214994" sldId="571"/>
            <ac:picMk id="2" creationId="{F5F3A396-562A-CDCF-8E0A-D27F0915F174}"/>
          </ac:picMkLst>
        </pc:picChg>
      </pc:sldChg>
      <pc:sldChg chg="addSp delSp modSp add replId">
        <pc:chgData name="Roberta Tucker" userId="S::r.tucker@uwtsd.ac.uk::27ca61ee-ba03-4b92-a89a-1d5600e2200a" providerId="AD" clId="Web-{C08010DF-9AF1-09B8-BB0F-48CAB820F704}" dt="2023-02-20T17:20:53.485" v="336" actId="1076"/>
        <pc:sldMkLst>
          <pc:docMk/>
          <pc:sldMk cId="1108010255" sldId="572"/>
        </pc:sldMkLst>
        <pc:spChg chg="del mod">
          <ac:chgData name="Roberta Tucker" userId="S::r.tucker@uwtsd.ac.uk::27ca61ee-ba03-4b92-a89a-1d5600e2200a" providerId="AD" clId="Web-{C08010DF-9AF1-09B8-BB0F-48CAB820F704}" dt="2023-02-20T17:20:49.595" v="335"/>
          <ac:spMkLst>
            <pc:docMk/>
            <pc:sldMk cId="1108010255" sldId="572"/>
            <ac:spMk id="5" creationId="{0B019432-F0E9-E765-2264-935D414F17CB}"/>
          </ac:spMkLst>
        </pc:spChg>
        <pc:spChg chg="add mod">
          <ac:chgData name="Roberta Tucker" userId="S::r.tucker@uwtsd.ac.uk::27ca61ee-ba03-4b92-a89a-1d5600e2200a" providerId="AD" clId="Web-{C08010DF-9AF1-09B8-BB0F-48CAB820F704}" dt="2023-02-20T17:20:53.485" v="336" actId="1076"/>
          <ac:spMkLst>
            <pc:docMk/>
            <pc:sldMk cId="1108010255" sldId="572"/>
            <ac:spMk id="7" creationId="{255791A0-77DB-9827-1752-BF20AF886E7B}"/>
          </ac:spMkLst>
        </pc:spChg>
        <pc:picChg chg="add ord">
          <ac:chgData name="Roberta Tucker" userId="S::r.tucker@uwtsd.ac.uk::27ca61ee-ba03-4b92-a89a-1d5600e2200a" providerId="AD" clId="Web-{C08010DF-9AF1-09B8-BB0F-48CAB820F704}" dt="2023-02-20T17:20:22.156" v="306"/>
          <ac:picMkLst>
            <pc:docMk/>
            <pc:sldMk cId="1108010255" sldId="572"/>
            <ac:picMk id="3" creationId="{A41C2158-7EDE-2D59-76CE-A4F3B8A96C4B}"/>
          </ac:picMkLst>
        </pc:picChg>
      </pc:sldChg>
      <pc:sldChg chg="modSp add del replId">
        <pc:chgData name="Roberta Tucker" userId="S::r.tucker@uwtsd.ac.uk::27ca61ee-ba03-4b92-a89a-1d5600e2200a" providerId="AD" clId="Web-{C08010DF-9AF1-09B8-BB0F-48CAB820F704}" dt="2023-02-20T17:06:58.050" v="237"/>
        <pc:sldMkLst>
          <pc:docMk/>
          <pc:sldMk cId="706247697" sldId="573"/>
        </pc:sldMkLst>
        <pc:spChg chg="mod">
          <ac:chgData name="Roberta Tucker" userId="S::r.tucker@uwtsd.ac.uk::27ca61ee-ba03-4b92-a89a-1d5600e2200a" providerId="AD" clId="Web-{C08010DF-9AF1-09B8-BB0F-48CAB820F704}" dt="2023-02-20T17:01:29.710" v="158" actId="20577"/>
          <ac:spMkLst>
            <pc:docMk/>
            <pc:sldMk cId="706247697" sldId="573"/>
            <ac:spMk id="5" creationId="{0B019432-F0E9-E765-2264-935D414F17CB}"/>
          </ac:spMkLst>
        </pc:spChg>
      </pc:sldChg>
      <pc:sldChg chg="modSp add del replId">
        <pc:chgData name="Roberta Tucker" userId="S::r.tucker@uwtsd.ac.uk::27ca61ee-ba03-4b92-a89a-1d5600e2200a" providerId="AD" clId="Web-{C08010DF-9AF1-09B8-BB0F-48CAB820F704}" dt="2023-02-20T17:06:58.988" v="238"/>
        <pc:sldMkLst>
          <pc:docMk/>
          <pc:sldMk cId="3413204448" sldId="574"/>
        </pc:sldMkLst>
        <pc:spChg chg="mod">
          <ac:chgData name="Roberta Tucker" userId="S::r.tucker@uwtsd.ac.uk::27ca61ee-ba03-4b92-a89a-1d5600e2200a" providerId="AD" clId="Web-{C08010DF-9AF1-09B8-BB0F-48CAB820F704}" dt="2023-02-20T16:51:34.143" v="136" actId="20577"/>
          <ac:spMkLst>
            <pc:docMk/>
            <pc:sldMk cId="3413204448" sldId="574"/>
            <ac:spMk id="5" creationId="{0B019432-F0E9-E765-2264-935D414F17CB}"/>
          </ac:spMkLst>
        </pc:spChg>
      </pc:sldChg>
      <pc:sldChg chg="addSp delSp modSp add ord">
        <pc:chgData name="Roberta Tucker" userId="S::r.tucker@uwtsd.ac.uk::27ca61ee-ba03-4b92-a89a-1d5600e2200a" providerId="AD" clId="Web-{C08010DF-9AF1-09B8-BB0F-48CAB820F704}" dt="2023-02-20T17:20:03.374" v="304" actId="1076"/>
        <pc:sldMkLst>
          <pc:docMk/>
          <pc:sldMk cId="3774943221" sldId="575"/>
        </pc:sldMkLst>
        <pc:spChg chg="mod">
          <ac:chgData name="Roberta Tucker" userId="S::r.tucker@uwtsd.ac.uk::27ca61ee-ba03-4b92-a89a-1d5600e2200a" providerId="AD" clId="Web-{C08010DF-9AF1-09B8-BB0F-48CAB820F704}" dt="2023-02-20T17:01:16.226" v="153" actId="20577"/>
          <ac:spMkLst>
            <pc:docMk/>
            <pc:sldMk cId="3774943221" sldId="575"/>
            <ac:spMk id="3" creationId="{41A0C09E-F4FB-7363-A440-D883B20B34B1}"/>
          </ac:spMkLst>
        </pc:spChg>
        <pc:spChg chg="add ord">
          <ac:chgData name="Roberta Tucker" userId="S::r.tucker@uwtsd.ac.uk::27ca61ee-ba03-4b92-a89a-1d5600e2200a" providerId="AD" clId="Web-{C08010DF-9AF1-09B8-BB0F-48CAB820F704}" dt="2023-02-20T17:19:30.998" v="299"/>
          <ac:spMkLst>
            <pc:docMk/>
            <pc:sldMk cId="3774943221" sldId="575"/>
            <ac:spMk id="6" creationId="{91403A6C-E0E9-C99A-B07F-63EDD08129DB}"/>
          </ac:spMkLst>
        </pc:spChg>
        <pc:spChg chg="mod">
          <ac:chgData name="Roberta Tucker" userId="S::r.tucker@uwtsd.ac.uk::27ca61ee-ba03-4b92-a89a-1d5600e2200a" providerId="AD" clId="Web-{C08010DF-9AF1-09B8-BB0F-48CAB820F704}" dt="2023-02-20T17:19:44.936" v="300" actId="1076"/>
          <ac:spMkLst>
            <pc:docMk/>
            <pc:sldMk cId="3774943221" sldId="575"/>
            <ac:spMk id="16" creationId="{86CF345D-AC42-DCF4-3EFD-2F6908192505}"/>
          </ac:spMkLst>
        </pc:spChg>
        <pc:spChg chg="mod">
          <ac:chgData name="Roberta Tucker" userId="S::r.tucker@uwtsd.ac.uk::27ca61ee-ba03-4b92-a89a-1d5600e2200a" providerId="AD" clId="Web-{C08010DF-9AF1-09B8-BB0F-48CAB820F704}" dt="2023-02-20T17:19:59.437" v="303" actId="1076"/>
          <ac:spMkLst>
            <pc:docMk/>
            <pc:sldMk cId="3774943221" sldId="575"/>
            <ac:spMk id="21" creationId="{29F81B5D-05F4-468A-7E5B-E77C42B7BB91}"/>
          </ac:spMkLst>
        </pc:spChg>
        <pc:spChg chg="mod">
          <ac:chgData name="Roberta Tucker" userId="S::r.tucker@uwtsd.ac.uk::27ca61ee-ba03-4b92-a89a-1d5600e2200a" providerId="AD" clId="Web-{C08010DF-9AF1-09B8-BB0F-48CAB820F704}" dt="2023-02-20T17:20:03.374" v="304" actId="1076"/>
          <ac:spMkLst>
            <pc:docMk/>
            <pc:sldMk cId="3774943221" sldId="575"/>
            <ac:spMk id="22" creationId="{6B04344C-553E-540C-0EE9-ADF68734E283}"/>
          </ac:spMkLst>
        </pc:spChg>
        <pc:picChg chg="add del mod">
          <ac:chgData name="Roberta Tucker" userId="S::r.tucker@uwtsd.ac.uk::27ca61ee-ba03-4b92-a89a-1d5600e2200a" providerId="AD" clId="Web-{C08010DF-9AF1-09B8-BB0F-48CAB820F704}" dt="2023-02-20T17:19:15.904" v="297"/>
          <ac:picMkLst>
            <pc:docMk/>
            <pc:sldMk cId="3774943221" sldId="575"/>
            <ac:picMk id="2" creationId="{16C5AC9C-C097-B62B-6BDE-8B7E8BBC9BF6}"/>
          </ac:picMkLst>
        </pc:picChg>
        <pc:picChg chg="mod">
          <ac:chgData name="Roberta Tucker" userId="S::r.tucker@uwtsd.ac.uk::27ca61ee-ba03-4b92-a89a-1d5600e2200a" providerId="AD" clId="Web-{C08010DF-9AF1-09B8-BB0F-48CAB820F704}" dt="2023-02-20T17:19:55.202" v="302" actId="14100"/>
          <ac:picMkLst>
            <pc:docMk/>
            <pc:sldMk cId="3774943221" sldId="575"/>
            <ac:picMk id="7" creationId="{697BCAEA-2E76-41F7-6B88-09E604354DF0}"/>
          </ac:picMkLst>
        </pc:picChg>
      </pc:sldChg>
      <pc:sldChg chg="addSp modSp add ord">
        <pc:chgData name="Roberta Tucker" userId="S::r.tucker@uwtsd.ac.uk::27ca61ee-ba03-4b92-a89a-1d5600e2200a" providerId="AD" clId="Web-{C08010DF-9AF1-09B8-BB0F-48CAB820F704}" dt="2023-02-20T17:18:54.700" v="295" actId="14100"/>
        <pc:sldMkLst>
          <pc:docMk/>
          <pc:sldMk cId="3120378126" sldId="576"/>
        </pc:sldMkLst>
        <pc:spChg chg="add mod ord">
          <ac:chgData name="Roberta Tucker" userId="S::r.tucker@uwtsd.ac.uk::27ca61ee-ba03-4b92-a89a-1d5600e2200a" providerId="AD" clId="Web-{C08010DF-9AF1-09B8-BB0F-48CAB820F704}" dt="2023-02-20T17:18:54.700" v="295" actId="14100"/>
          <ac:spMkLst>
            <pc:docMk/>
            <pc:sldMk cId="3120378126" sldId="576"/>
            <ac:spMk id="8" creationId="{8A251975-193B-5496-59F7-A495860CF50E}"/>
          </ac:spMkLst>
        </pc:spChg>
      </pc:sldChg>
      <pc:sldChg chg="add">
        <pc:chgData name="Roberta Tucker" userId="S::r.tucker@uwtsd.ac.uk::27ca61ee-ba03-4b92-a89a-1d5600e2200a" providerId="AD" clId="Web-{C08010DF-9AF1-09B8-BB0F-48CAB820F704}" dt="2023-02-20T16:54:49.587" v="139"/>
        <pc:sldMkLst>
          <pc:docMk/>
          <pc:sldMk cId="1209648716" sldId="577"/>
        </pc:sldMkLst>
      </pc:sldChg>
      <pc:sldChg chg="add">
        <pc:chgData name="Roberta Tucker" userId="S::r.tucker@uwtsd.ac.uk::27ca61ee-ba03-4b92-a89a-1d5600e2200a" providerId="AD" clId="Web-{C08010DF-9AF1-09B8-BB0F-48CAB820F704}" dt="2023-02-20T16:55:09.213" v="140"/>
        <pc:sldMkLst>
          <pc:docMk/>
          <pc:sldMk cId="1164912406" sldId="578"/>
        </pc:sldMkLst>
      </pc:sldChg>
      <pc:sldChg chg="addSp delSp modSp add replId">
        <pc:chgData name="Roberta Tucker" userId="S::r.tucker@uwtsd.ac.uk::27ca61ee-ba03-4b92-a89a-1d5600e2200a" providerId="AD" clId="Web-{C08010DF-9AF1-09B8-BB0F-48CAB820F704}" dt="2023-02-20T17:26:07.043" v="408"/>
        <pc:sldMkLst>
          <pc:docMk/>
          <pc:sldMk cId="4116886116" sldId="579"/>
        </pc:sldMkLst>
        <pc:spChg chg="add del mod">
          <ac:chgData name="Roberta Tucker" userId="S::r.tucker@uwtsd.ac.uk::27ca61ee-ba03-4b92-a89a-1d5600e2200a" providerId="AD" clId="Web-{C08010DF-9AF1-09B8-BB0F-48CAB820F704}" dt="2023-02-20T17:26:07.043" v="408"/>
          <ac:spMkLst>
            <pc:docMk/>
            <pc:sldMk cId="4116886116" sldId="579"/>
            <ac:spMk id="3" creationId="{D059779A-DBA3-D47C-FA8D-DD00A126B496}"/>
          </ac:spMkLst>
        </pc:spChg>
        <pc:spChg chg="mod">
          <ac:chgData name="Roberta Tucker" userId="S::r.tucker@uwtsd.ac.uk::27ca61ee-ba03-4b92-a89a-1d5600e2200a" providerId="AD" clId="Web-{C08010DF-9AF1-09B8-BB0F-48CAB820F704}" dt="2023-02-20T17:15:16.927" v="290" actId="20577"/>
          <ac:spMkLst>
            <pc:docMk/>
            <pc:sldMk cId="4116886116" sldId="579"/>
            <ac:spMk id="5" creationId="{0B019432-F0E9-E765-2264-935D414F17CB}"/>
          </ac:spMkLst>
        </pc:spChg>
        <pc:picChg chg="add mod ord">
          <ac:chgData name="Roberta Tucker" userId="S::r.tucker@uwtsd.ac.uk::27ca61ee-ba03-4b92-a89a-1d5600e2200a" providerId="AD" clId="Web-{C08010DF-9AF1-09B8-BB0F-48CAB820F704}" dt="2023-02-20T17:11:56.404" v="277"/>
          <ac:picMkLst>
            <pc:docMk/>
            <pc:sldMk cId="4116886116" sldId="579"/>
            <ac:picMk id="2" creationId="{8720B92E-E763-E6C1-AD07-B200FC0C9CE6}"/>
          </ac:picMkLst>
        </pc:picChg>
      </pc:sldChg>
      <pc:sldChg chg="addSp delSp modSp add del replId">
        <pc:chgData name="Roberta Tucker" userId="S::r.tucker@uwtsd.ac.uk::27ca61ee-ba03-4b92-a89a-1d5600e2200a" providerId="AD" clId="Web-{C08010DF-9AF1-09B8-BB0F-48CAB820F704}" dt="2023-02-20T17:21:36.690" v="353"/>
        <pc:sldMkLst>
          <pc:docMk/>
          <pc:sldMk cId="3149371331" sldId="580"/>
        </pc:sldMkLst>
        <pc:spChg chg="add mod">
          <ac:chgData name="Roberta Tucker" userId="S::r.tucker@uwtsd.ac.uk::27ca61ee-ba03-4b92-a89a-1d5600e2200a" providerId="AD" clId="Web-{C08010DF-9AF1-09B8-BB0F-48CAB820F704}" dt="2023-02-20T17:21:28.268" v="351" actId="1076"/>
          <ac:spMkLst>
            <pc:docMk/>
            <pc:sldMk cId="3149371331" sldId="580"/>
            <ac:spMk id="3" creationId="{BE81BD22-F041-4643-2E57-645D07B4F719}"/>
          </ac:spMkLst>
        </pc:spChg>
        <pc:spChg chg="del mod">
          <ac:chgData name="Roberta Tucker" userId="S::r.tucker@uwtsd.ac.uk::27ca61ee-ba03-4b92-a89a-1d5600e2200a" providerId="AD" clId="Web-{C08010DF-9AF1-09B8-BB0F-48CAB820F704}" dt="2023-02-20T17:21:25.361" v="350"/>
          <ac:spMkLst>
            <pc:docMk/>
            <pc:sldMk cId="3149371331" sldId="580"/>
            <ac:spMk id="5" creationId="{0B019432-F0E9-E765-2264-935D414F17CB}"/>
          </ac:spMkLst>
        </pc:spChg>
        <pc:picChg chg="add ord">
          <ac:chgData name="Roberta Tucker" userId="S::r.tucker@uwtsd.ac.uk::27ca61ee-ba03-4b92-a89a-1d5600e2200a" providerId="AD" clId="Web-{C08010DF-9AF1-09B8-BB0F-48CAB820F704}" dt="2023-02-20T17:21:36.690" v="353"/>
          <ac:picMkLst>
            <pc:docMk/>
            <pc:sldMk cId="3149371331" sldId="580"/>
            <ac:picMk id="7" creationId="{C0973F85-2F34-7624-B554-E2AF666BABE5}"/>
          </ac:picMkLst>
        </pc:picChg>
      </pc:sldChg>
      <pc:sldChg chg="modSp add del replId">
        <pc:chgData name="Roberta Tucker" userId="S::r.tucker@uwtsd.ac.uk::27ca61ee-ba03-4b92-a89a-1d5600e2200a" providerId="AD" clId="Web-{C08010DF-9AF1-09B8-BB0F-48CAB820F704}" dt="2023-02-20T17:22:03.003" v="368"/>
        <pc:sldMkLst>
          <pc:docMk/>
          <pc:sldMk cId="1905376413" sldId="581"/>
        </pc:sldMkLst>
        <pc:spChg chg="mod">
          <ac:chgData name="Roberta Tucker" userId="S::r.tucker@uwtsd.ac.uk::27ca61ee-ba03-4b92-a89a-1d5600e2200a" providerId="AD" clId="Web-{C08010DF-9AF1-09B8-BB0F-48CAB820F704}" dt="2023-02-20T17:04:01.309" v="198" actId="20577"/>
          <ac:spMkLst>
            <pc:docMk/>
            <pc:sldMk cId="1905376413" sldId="581"/>
            <ac:spMk id="5" creationId="{0B019432-F0E9-E765-2264-935D414F17CB}"/>
          </ac:spMkLst>
        </pc:spChg>
      </pc:sldChg>
      <pc:sldChg chg="modSp add del replId">
        <pc:chgData name="Roberta Tucker" userId="S::r.tucker@uwtsd.ac.uk::27ca61ee-ba03-4b92-a89a-1d5600e2200a" providerId="AD" clId="Web-{C08010DF-9AF1-09B8-BB0F-48CAB820F704}" dt="2023-02-20T17:22:21.160" v="375"/>
        <pc:sldMkLst>
          <pc:docMk/>
          <pc:sldMk cId="3752974620" sldId="582"/>
        </pc:sldMkLst>
        <pc:spChg chg="mod">
          <ac:chgData name="Roberta Tucker" userId="S::r.tucker@uwtsd.ac.uk::27ca61ee-ba03-4b92-a89a-1d5600e2200a" providerId="AD" clId="Web-{C08010DF-9AF1-09B8-BB0F-48CAB820F704}" dt="2023-02-20T17:06:07.611" v="207" actId="20577"/>
          <ac:spMkLst>
            <pc:docMk/>
            <pc:sldMk cId="3752974620" sldId="582"/>
            <ac:spMk id="5" creationId="{0B019432-F0E9-E765-2264-935D414F17CB}"/>
          </ac:spMkLst>
        </pc:spChg>
      </pc:sldChg>
      <pc:sldChg chg="modSp add del replId">
        <pc:chgData name="Roberta Tucker" userId="S::r.tucker@uwtsd.ac.uk::27ca61ee-ba03-4b92-a89a-1d5600e2200a" providerId="AD" clId="Web-{C08010DF-9AF1-09B8-BB0F-48CAB820F704}" dt="2023-02-20T17:22:41.880" v="391"/>
        <pc:sldMkLst>
          <pc:docMk/>
          <pc:sldMk cId="2005661303" sldId="583"/>
        </pc:sldMkLst>
        <pc:spChg chg="mod">
          <ac:chgData name="Roberta Tucker" userId="S::r.tucker@uwtsd.ac.uk::27ca61ee-ba03-4b92-a89a-1d5600e2200a" providerId="AD" clId="Web-{C08010DF-9AF1-09B8-BB0F-48CAB820F704}" dt="2023-02-20T17:06:24.752" v="220" actId="20577"/>
          <ac:spMkLst>
            <pc:docMk/>
            <pc:sldMk cId="2005661303" sldId="583"/>
            <ac:spMk id="5" creationId="{0B019432-F0E9-E765-2264-935D414F17CB}"/>
          </ac:spMkLst>
        </pc:spChg>
      </pc:sldChg>
      <pc:sldChg chg="modSp add del replId">
        <pc:chgData name="Roberta Tucker" userId="S::r.tucker@uwtsd.ac.uk::27ca61ee-ba03-4b92-a89a-1d5600e2200a" providerId="AD" clId="Web-{C08010DF-9AF1-09B8-BB0F-48CAB820F704}" dt="2023-02-20T17:22:59.740" v="400"/>
        <pc:sldMkLst>
          <pc:docMk/>
          <pc:sldMk cId="669682568" sldId="584"/>
        </pc:sldMkLst>
        <pc:spChg chg="mod">
          <ac:chgData name="Roberta Tucker" userId="S::r.tucker@uwtsd.ac.uk::27ca61ee-ba03-4b92-a89a-1d5600e2200a" providerId="AD" clId="Web-{C08010DF-9AF1-09B8-BB0F-48CAB820F704}" dt="2023-02-20T17:06:46.550" v="236" actId="20577"/>
          <ac:spMkLst>
            <pc:docMk/>
            <pc:sldMk cId="669682568" sldId="584"/>
            <ac:spMk id="5" creationId="{0B019432-F0E9-E765-2264-935D414F17CB}"/>
          </ac:spMkLst>
        </pc:spChg>
      </pc:sldChg>
      <pc:sldChg chg="modSp add replId">
        <pc:chgData name="Roberta Tucker" userId="S::r.tucker@uwtsd.ac.uk::27ca61ee-ba03-4b92-a89a-1d5600e2200a" providerId="AD" clId="Web-{C08010DF-9AF1-09B8-BB0F-48CAB820F704}" dt="2023-02-20T17:07:37.301" v="247" actId="20577"/>
        <pc:sldMkLst>
          <pc:docMk/>
          <pc:sldMk cId="2613706798" sldId="585"/>
        </pc:sldMkLst>
        <pc:spChg chg="mod">
          <ac:chgData name="Roberta Tucker" userId="S::r.tucker@uwtsd.ac.uk::27ca61ee-ba03-4b92-a89a-1d5600e2200a" providerId="AD" clId="Web-{C08010DF-9AF1-09B8-BB0F-48CAB820F704}" dt="2023-02-20T17:07:37.301" v="247" actId="20577"/>
          <ac:spMkLst>
            <pc:docMk/>
            <pc:sldMk cId="2613706798" sldId="585"/>
            <ac:spMk id="5" creationId="{0B019432-F0E9-E765-2264-935D414F17CB}"/>
          </ac:spMkLst>
        </pc:spChg>
      </pc:sldChg>
      <pc:sldChg chg="modSp add replId">
        <pc:chgData name="Roberta Tucker" userId="S::r.tucker@uwtsd.ac.uk::27ca61ee-ba03-4b92-a89a-1d5600e2200a" providerId="AD" clId="Web-{C08010DF-9AF1-09B8-BB0F-48CAB820F704}" dt="2023-02-20T17:08:11.724" v="254" actId="20577"/>
        <pc:sldMkLst>
          <pc:docMk/>
          <pc:sldMk cId="561063672" sldId="586"/>
        </pc:sldMkLst>
        <pc:spChg chg="mod">
          <ac:chgData name="Roberta Tucker" userId="S::r.tucker@uwtsd.ac.uk::27ca61ee-ba03-4b92-a89a-1d5600e2200a" providerId="AD" clId="Web-{C08010DF-9AF1-09B8-BB0F-48CAB820F704}" dt="2023-02-20T17:08:11.724" v="254" actId="20577"/>
          <ac:spMkLst>
            <pc:docMk/>
            <pc:sldMk cId="561063672" sldId="586"/>
            <ac:spMk id="5" creationId="{0B019432-F0E9-E765-2264-935D414F17CB}"/>
          </ac:spMkLst>
        </pc:spChg>
      </pc:sldChg>
      <pc:sldChg chg="modSp add replId">
        <pc:chgData name="Roberta Tucker" userId="S::r.tucker@uwtsd.ac.uk::27ca61ee-ba03-4b92-a89a-1d5600e2200a" providerId="AD" clId="Web-{C08010DF-9AF1-09B8-BB0F-48CAB820F704}" dt="2023-02-20T17:08:31.710" v="266" actId="20577"/>
        <pc:sldMkLst>
          <pc:docMk/>
          <pc:sldMk cId="1926762637" sldId="587"/>
        </pc:sldMkLst>
        <pc:spChg chg="mod">
          <ac:chgData name="Roberta Tucker" userId="S::r.tucker@uwtsd.ac.uk::27ca61ee-ba03-4b92-a89a-1d5600e2200a" providerId="AD" clId="Web-{C08010DF-9AF1-09B8-BB0F-48CAB820F704}" dt="2023-02-20T17:08:31.710" v="266" actId="20577"/>
          <ac:spMkLst>
            <pc:docMk/>
            <pc:sldMk cId="1926762637" sldId="587"/>
            <ac:spMk id="5" creationId="{0B019432-F0E9-E765-2264-935D414F17CB}"/>
          </ac:spMkLst>
        </pc:spChg>
      </pc:sldChg>
      <pc:sldChg chg="modSp add replId">
        <pc:chgData name="Roberta Tucker" userId="S::r.tucker@uwtsd.ac.uk::27ca61ee-ba03-4b92-a89a-1d5600e2200a" providerId="AD" clId="Web-{C08010DF-9AF1-09B8-BB0F-48CAB820F704}" dt="2023-02-20T17:09:11.414" v="271" actId="20577"/>
        <pc:sldMkLst>
          <pc:docMk/>
          <pc:sldMk cId="3755205697" sldId="588"/>
        </pc:sldMkLst>
        <pc:spChg chg="mod">
          <ac:chgData name="Roberta Tucker" userId="S::r.tucker@uwtsd.ac.uk::27ca61ee-ba03-4b92-a89a-1d5600e2200a" providerId="AD" clId="Web-{C08010DF-9AF1-09B8-BB0F-48CAB820F704}" dt="2023-02-20T17:09:11.414" v="271" actId="20577"/>
          <ac:spMkLst>
            <pc:docMk/>
            <pc:sldMk cId="3755205697" sldId="588"/>
            <ac:spMk id="5" creationId="{0B019432-F0E9-E765-2264-935D414F17CB}"/>
          </ac:spMkLst>
        </pc:spChg>
      </pc:sldChg>
      <pc:sldChg chg="addSp modSp add replId">
        <pc:chgData name="Roberta Tucker" userId="S::r.tucker@uwtsd.ac.uk::27ca61ee-ba03-4b92-a89a-1d5600e2200a" providerId="AD" clId="Web-{C08010DF-9AF1-09B8-BB0F-48CAB820F704}" dt="2023-02-20T17:26:01.480" v="407"/>
        <pc:sldMkLst>
          <pc:docMk/>
          <pc:sldMk cId="3390306029" sldId="589"/>
        </pc:sldMkLst>
        <pc:spChg chg="mod">
          <ac:chgData name="Roberta Tucker" userId="S::r.tucker@uwtsd.ac.uk::27ca61ee-ba03-4b92-a89a-1d5600e2200a" providerId="AD" clId="Web-{C08010DF-9AF1-09B8-BB0F-48CAB820F704}" dt="2023-02-20T17:22:01.316" v="367" actId="20577"/>
          <ac:spMkLst>
            <pc:docMk/>
            <pc:sldMk cId="3390306029" sldId="589"/>
            <ac:spMk id="3" creationId="{BE81BD22-F041-4643-2E57-645D07B4F719}"/>
          </ac:spMkLst>
        </pc:spChg>
        <pc:spChg chg="add">
          <ac:chgData name="Roberta Tucker" userId="S::r.tucker@uwtsd.ac.uk::27ca61ee-ba03-4b92-a89a-1d5600e2200a" providerId="AD" clId="Web-{C08010DF-9AF1-09B8-BB0F-48CAB820F704}" dt="2023-02-20T17:26:01.480" v="407"/>
          <ac:spMkLst>
            <pc:docMk/>
            <pc:sldMk cId="3390306029" sldId="589"/>
            <ac:spMk id="5" creationId="{DA2E92BE-0CD5-E6B0-AA52-858B51EC3AD5}"/>
          </ac:spMkLst>
        </pc:spChg>
      </pc:sldChg>
      <pc:sldChg chg="modSp add replId">
        <pc:chgData name="Roberta Tucker" userId="S::r.tucker@uwtsd.ac.uk::27ca61ee-ba03-4b92-a89a-1d5600e2200a" providerId="AD" clId="Web-{C08010DF-9AF1-09B8-BB0F-48CAB820F704}" dt="2023-02-20T17:22:19.551" v="374" actId="20577"/>
        <pc:sldMkLst>
          <pc:docMk/>
          <pc:sldMk cId="4010400238" sldId="590"/>
        </pc:sldMkLst>
        <pc:spChg chg="mod">
          <ac:chgData name="Roberta Tucker" userId="S::r.tucker@uwtsd.ac.uk::27ca61ee-ba03-4b92-a89a-1d5600e2200a" providerId="AD" clId="Web-{C08010DF-9AF1-09B8-BB0F-48CAB820F704}" dt="2023-02-20T17:22:19.551" v="374" actId="20577"/>
          <ac:spMkLst>
            <pc:docMk/>
            <pc:sldMk cId="4010400238" sldId="590"/>
            <ac:spMk id="3" creationId="{BE81BD22-F041-4643-2E57-645D07B4F719}"/>
          </ac:spMkLst>
        </pc:spChg>
      </pc:sldChg>
      <pc:sldChg chg="modSp add replId">
        <pc:chgData name="Roberta Tucker" userId="S::r.tucker@uwtsd.ac.uk::27ca61ee-ba03-4b92-a89a-1d5600e2200a" providerId="AD" clId="Web-{C08010DF-9AF1-09B8-BB0F-48CAB820F704}" dt="2023-02-20T17:22:39.551" v="390" actId="20577"/>
        <pc:sldMkLst>
          <pc:docMk/>
          <pc:sldMk cId="1971958183" sldId="591"/>
        </pc:sldMkLst>
        <pc:spChg chg="mod">
          <ac:chgData name="Roberta Tucker" userId="S::r.tucker@uwtsd.ac.uk::27ca61ee-ba03-4b92-a89a-1d5600e2200a" providerId="AD" clId="Web-{C08010DF-9AF1-09B8-BB0F-48CAB820F704}" dt="2023-02-20T17:22:39.551" v="390" actId="20577"/>
          <ac:spMkLst>
            <pc:docMk/>
            <pc:sldMk cId="1971958183" sldId="591"/>
            <ac:spMk id="3" creationId="{BE81BD22-F041-4643-2E57-645D07B4F719}"/>
          </ac:spMkLst>
        </pc:spChg>
      </pc:sldChg>
      <pc:sldChg chg="modSp add replId">
        <pc:chgData name="Roberta Tucker" userId="S::r.tucker@uwtsd.ac.uk::27ca61ee-ba03-4b92-a89a-1d5600e2200a" providerId="AD" clId="Web-{C08010DF-9AF1-09B8-BB0F-48CAB820F704}" dt="2023-02-20T17:22:56.833" v="399" actId="20577"/>
        <pc:sldMkLst>
          <pc:docMk/>
          <pc:sldMk cId="369245445" sldId="592"/>
        </pc:sldMkLst>
        <pc:spChg chg="mod">
          <ac:chgData name="Roberta Tucker" userId="S::r.tucker@uwtsd.ac.uk::27ca61ee-ba03-4b92-a89a-1d5600e2200a" providerId="AD" clId="Web-{C08010DF-9AF1-09B8-BB0F-48CAB820F704}" dt="2023-02-20T17:22:56.833" v="399" actId="20577"/>
          <ac:spMkLst>
            <pc:docMk/>
            <pc:sldMk cId="369245445" sldId="592"/>
            <ac:spMk id="3" creationId="{BE81BD22-F041-4643-2E57-645D07B4F719}"/>
          </ac:spMkLst>
        </pc:spChg>
      </pc:sldChg>
      <pc:sldChg chg="modSp add replId">
        <pc:chgData name="Roberta Tucker" userId="S::r.tucker@uwtsd.ac.uk::27ca61ee-ba03-4b92-a89a-1d5600e2200a" providerId="AD" clId="Web-{C08010DF-9AF1-09B8-BB0F-48CAB820F704}" dt="2023-02-20T17:28:18.157" v="420" actId="20577"/>
        <pc:sldMkLst>
          <pc:docMk/>
          <pc:sldMk cId="2865792335" sldId="593"/>
        </pc:sldMkLst>
        <pc:spChg chg="mod">
          <ac:chgData name="Roberta Tucker" userId="S::r.tucker@uwtsd.ac.uk::27ca61ee-ba03-4b92-a89a-1d5600e2200a" providerId="AD" clId="Web-{C08010DF-9AF1-09B8-BB0F-48CAB820F704}" dt="2023-02-20T17:28:18.157" v="420" actId="20577"/>
          <ac:spMkLst>
            <pc:docMk/>
            <pc:sldMk cId="2865792335" sldId="593"/>
            <ac:spMk id="3" creationId="{BE81BD22-F041-4643-2E57-645D07B4F719}"/>
          </ac:spMkLst>
        </pc:spChg>
      </pc:sldChg>
      <pc:sldMasterChg chg="addSldLayout modSldLayout">
        <pc:chgData name="Roberta Tucker" userId="S::r.tucker@uwtsd.ac.uk::27ca61ee-ba03-4b92-a89a-1d5600e2200a" providerId="AD" clId="Web-{C08010DF-9AF1-09B8-BB0F-48CAB820F704}" dt="2023-02-20T16:54:36.665" v="138"/>
        <pc:sldMasterMkLst>
          <pc:docMk/>
          <pc:sldMasterMk cId="1384196811" sldId="2147483658"/>
        </pc:sldMasterMkLst>
        <pc:sldLayoutChg chg="add">
          <pc:chgData name="Roberta Tucker" userId="S::r.tucker@uwtsd.ac.uk::27ca61ee-ba03-4b92-a89a-1d5600e2200a" providerId="AD" clId="Web-{C08010DF-9AF1-09B8-BB0F-48CAB820F704}" dt="2023-02-20T16:54:25.227" v="137"/>
          <pc:sldLayoutMkLst>
            <pc:docMk/>
            <pc:sldMasterMk cId="1384196811" sldId="2147483658"/>
            <pc:sldLayoutMk cId="2618795660" sldId="2147483731"/>
          </pc:sldLayoutMkLst>
        </pc:sldLayoutChg>
        <pc:sldLayoutChg chg="replId">
          <pc:chgData name="Roberta Tucker" userId="S::r.tucker@uwtsd.ac.uk::27ca61ee-ba03-4b92-a89a-1d5600e2200a" providerId="AD" clId="Web-{C08010DF-9AF1-09B8-BB0F-48CAB820F704}" dt="2023-02-20T16:54:36.665" v="138"/>
          <pc:sldLayoutMkLst>
            <pc:docMk/>
            <pc:sldMasterMk cId="1384196811" sldId="2147483658"/>
            <pc:sldLayoutMk cId="1556723426" sldId="2147483755"/>
          </pc:sldLayoutMkLst>
        </pc:sldLayoutChg>
        <pc:sldLayoutChg chg="add">
          <pc:chgData name="Roberta Tucker" userId="S::r.tucker@uwtsd.ac.uk::27ca61ee-ba03-4b92-a89a-1d5600e2200a" providerId="AD" clId="Web-{C08010DF-9AF1-09B8-BB0F-48CAB820F704}" dt="2023-02-20T16:54:25.227" v="137"/>
          <pc:sldLayoutMkLst>
            <pc:docMk/>
            <pc:sldMasterMk cId="1384196811" sldId="2147483658"/>
            <pc:sldLayoutMk cId="124776547" sldId="2147483758"/>
          </pc:sldLayoutMkLst>
        </pc:sldLayoutChg>
        <pc:sldLayoutChg chg="add">
          <pc:chgData name="Roberta Tucker" userId="S::r.tucker@uwtsd.ac.uk::27ca61ee-ba03-4b92-a89a-1d5600e2200a" providerId="AD" clId="Web-{C08010DF-9AF1-09B8-BB0F-48CAB820F704}" dt="2023-02-20T16:54:25.227" v="137"/>
          <pc:sldLayoutMkLst>
            <pc:docMk/>
            <pc:sldMasterMk cId="1384196811" sldId="2147483658"/>
            <pc:sldLayoutMk cId="3564246523" sldId="2147483759"/>
          </pc:sldLayoutMkLst>
        </pc:sldLayoutChg>
      </pc:sldMasterChg>
      <pc:sldMasterChg chg="add addSldLayout">
        <pc:chgData name="Roberta Tucker" userId="S::r.tucker@uwtsd.ac.uk::27ca61ee-ba03-4b92-a89a-1d5600e2200a" providerId="AD" clId="Web-{C08010DF-9AF1-09B8-BB0F-48CAB820F704}" dt="2023-02-20T16:54:36.665" v="138"/>
        <pc:sldMasterMkLst>
          <pc:docMk/>
          <pc:sldMasterMk cId="1251622122" sldId="2147483680"/>
        </pc:sldMasterMkLst>
        <pc:sldLayoutChg chg="add">
          <pc:chgData name="Roberta Tucker" userId="S::r.tucker@uwtsd.ac.uk::27ca61ee-ba03-4b92-a89a-1d5600e2200a" providerId="AD" clId="Web-{C08010DF-9AF1-09B8-BB0F-48CAB820F704}" dt="2023-02-20T16:54:36.665" v="138"/>
          <pc:sldLayoutMkLst>
            <pc:docMk/>
            <pc:sldMasterMk cId="1251622122" sldId="2147483680"/>
            <pc:sldLayoutMk cId="3971786554" sldId="2147483681"/>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1989646181" sldId="2147483682"/>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509027987" sldId="2147483683"/>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886049734" sldId="2147483684"/>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1079138667" sldId="2147483685"/>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656021432" sldId="2147483686"/>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593494363" sldId="2147483687"/>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979517844" sldId="2147483688"/>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4153212562" sldId="2147483689"/>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911799620" sldId="2147483690"/>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3244335152" sldId="2147483691"/>
          </pc:sldLayoutMkLst>
        </pc:sldLayoutChg>
      </pc:sldMasterChg>
      <pc:sldMasterChg chg="modSldLayout">
        <pc:chgData name="Roberta Tucker" userId="S::r.tucker@uwtsd.ac.uk::27ca61ee-ba03-4b92-a89a-1d5600e2200a" providerId="AD" clId="Web-{C08010DF-9AF1-09B8-BB0F-48CAB820F704}" dt="2023-02-20T16:54:36.665" v="138"/>
        <pc:sldMasterMkLst>
          <pc:docMk/>
          <pc:sldMasterMk cId="4019688148" sldId="2147483721"/>
        </pc:sldMasterMkLst>
        <pc:sldLayoutChg chg="replId">
          <pc:chgData name="Roberta Tucker" userId="S::r.tucker@uwtsd.ac.uk::27ca61ee-ba03-4b92-a89a-1d5600e2200a" providerId="AD" clId="Web-{C08010DF-9AF1-09B8-BB0F-48CAB820F704}" dt="2023-02-20T16:54:36.665" v="138"/>
          <pc:sldLayoutMkLst>
            <pc:docMk/>
            <pc:sldMasterMk cId="4019688148" sldId="2147483721"/>
            <pc:sldLayoutMk cId="3912058377" sldId="2147483753"/>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859439470" sldId="2147483754"/>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392407543" sldId="2147483756"/>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4163960885" sldId="2147483757"/>
          </pc:sldLayoutMkLst>
        </pc:sldLayoutChg>
      </pc:sldMasterChg>
    </pc:docChg>
  </pc:docChgLst>
  <pc:docChgLst>
    <pc:chgData name="Roberta Tucker" userId="S::r.tucker@uwtsd.ac.uk::27ca61ee-ba03-4b92-a89a-1d5600e2200a" providerId="AD" clId="Web-{69AA72AC-3D5A-8DC3-2F66-7A0A5DE55488}"/>
    <pc:docChg chg="addSld delSld modSld sldOrd">
      <pc:chgData name="Roberta Tucker" userId="S::r.tucker@uwtsd.ac.uk::27ca61ee-ba03-4b92-a89a-1d5600e2200a" providerId="AD" clId="Web-{69AA72AC-3D5A-8DC3-2F66-7A0A5DE55488}" dt="2023-03-10T10:49:01.048" v="3061" actId="1076"/>
      <pc:docMkLst>
        <pc:docMk/>
      </pc:docMkLst>
      <pc:sldChg chg="modSp">
        <pc:chgData name="Roberta Tucker" userId="S::r.tucker@uwtsd.ac.uk::27ca61ee-ba03-4b92-a89a-1d5600e2200a" providerId="AD" clId="Web-{69AA72AC-3D5A-8DC3-2F66-7A0A5DE55488}" dt="2023-03-08T14:55:30.357" v="51" actId="20577"/>
        <pc:sldMkLst>
          <pc:docMk/>
          <pc:sldMk cId="2437550428" sldId="516"/>
        </pc:sldMkLst>
        <pc:spChg chg="mod">
          <ac:chgData name="Roberta Tucker" userId="S::r.tucker@uwtsd.ac.uk::27ca61ee-ba03-4b92-a89a-1d5600e2200a" providerId="AD" clId="Web-{69AA72AC-3D5A-8DC3-2F66-7A0A5DE55488}" dt="2023-03-08T14:55:30.357" v="51" actId="20577"/>
          <ac:spMkLst>
            <pc:docMk/>
            <pc:sldMk cId="2437550428" sldId="516"/>
            <ac:spMk id="3" creationId="{EDE512D6-1B42-4E1C-AEE3-478A340AC162}"/>
          </ac:spMkLst>
        </pc:spChg>
      </pc:sldChg>
      <pc:sldChg chg="modSp">
        <pc:chgData name="Roberta Tucker" userId="S::r.tucker@uwtsd.ac.uk::27ca61ee-ba03-4b92-a89a-1d5600e2200a" providerId="AD" clId="Web-{69AA72AC-3D5A-8DC3-2F66-7A0A5DE55488}" dt="2023-03-09T15:24:27.979" v="929" actId="1076"/>
        <pc:sldMkLst>
          <pc:docMk/>
          <pc:sldMk cId="2485985612" sldId="521"/>
        </pc:sldMkLst>
        <pc:spChg chg="mod">
          <ac:chgData name="Roberta Tucker" userId="S::r.tucker@uwtsd.ac.uk::27ca61ee-ba03-4b92-a89a-1d5600e2200a" providerId="AD" clId="Web-{69AA72AC-3D5A-8DC3-2F66-7A0A5DE55488}" dt="2023-03-09T15:24:27.979" v="929" actId="1076"/>
          <ac:spMkLst>
            <pc:docMk/>
            <pc:sldMk cId="2485985612" sldId="521"/>
            <ac:spMk id="8" creationId="{57ED6D5D-E07C-2A2E-1770-B082DB384717}"/>
          </ac:spMkLst>
        </pc:spChg>
      </pc:sldChg>
      <pc:sldChg chg="modSp">
        <pc:chgData name="Roberta Tucker" userId="S::r.tucker@uwtsd.ac.uk::27ca61ee-ba03-4b92-a89a-1d5600e2200a" providerId="AD" clId="Web-{69AA72AC-3D5A-8DC3-2F66-7A0A5DE55488}" dt="2023-03-09T13:30:35.463" v="424" actId="20577"/>
        <pc:sldMkLst>
          <pc:docMk/>
          <pc:sldMk cId="3159488521" sldId="525"/>
        </pc:sldMkLst>
        <pc:spChg chg="mod">
          <ac:chgData name="Roberta Tucker" userId="S::r.tucker@uwtsd.ac.uk::27ca61ee-ba03-4b92-a89a-1d5600e2200a" providerId="AD" clId="Web-{69AA72AC-3D5A-8DC3-2F66-7A0A5DE55488}" dt="2023-03-09T13:30:35.463" v="424" actId="20577"/>
          <ac:spMkLst>
            <pc:docMk/>
            <pc:sldMk cId="3159488521" sldId="525"/>
            <ac:spMk id="5" creationId="{0B019432-F0E9-E765-2264-935D414F17CB}"/>
          </ac:spMkLst>
        </pc:spChg>
        <pc:picChg chg="mod">
          <ac:chgData name="Roberta Tucker" userId="S::r.tucker@uwtsd.ac.uk::27ca61ee-ba03-4b92-a89a-1d5600e2200a" providerId="AD" clId="Web-{69AA72AC-3D5A-8DC3-2F66-7A0A5DE55488}" dt="2023-03-09T09:08:01.070" v="132" actId="1076"/>
          <ac:picMkLst>
            <pc:docMk/>
            <pc:sldMk cId="3159488521" sldId="525"/>
            <ac:picMk id="2" creationId="{F5F3A396-562A-CDCF-8E0A-D27F0915F174}"/>
          </ac:picMkLst>
        </pc:picChg>
      </pc:sldChg>
      <pc:sldChg chg="modSp">
        <pc:chgData name="Roberta Tucker" userId="S::r.tucker@uwtsd.ac.uk::27ca61ee-ba03-4b92-a89a-1d5600e2200a" providerId="AD" clId="Web-{69AA72AC-3D5A-8DC3-2F66-7A0A5DE55488}" dt="2023-03-09T23:10:18.228" v="2628" actId="20577"/>
        <pc:sldMkLst>
          <pc:docMk/>
          <pc:sldMk cId="4215338442" sldId="529"/>
        </pc:sldMkLst>
        <pc:spChg chg="mod">
          <ac:chgData name="Roberta Tucker" userId="S::r.tucker@uwtsd.ac.uk::27ca61ee-ba03-4b92-a89a-1d5600e2200a" providerId="AD" clId="Web-{69AA72AC-3D5A-8DC3-2F66-7A0A5DE55488}" dt="2023-03-09T23:10:18.228" v="2628" actId="20577"/>
          <ac:spMkLst>
            <pc:docMk/>
            <pc:sldMk cId="4215338442" sldId="529"/>
            <ac:spMk id="2" creationId="{59B6F813-2152-B5B1-2D75-AA777F36E4C7}"/>
          </ac:spMkLst>
        </pc:spChg>
      </pc:sldChg>
      <pc:sldChg chg="modSp add del">
        <pc:chgData name="Roberta Tucker" userId="S::r.tucker@uwtsd.ac.uk::27ca61ee-ba03-4b92-a89a-1d5600e2200a" providerId="AD" clId="Web-{69AA72AC-3D5A-8DC3-2F66-7A0A5DE55488}" dt="2023-03-10T10:30:10.200" v="2998"/>
        <pc:sldMkLst>
          <pc:docMk/>
          <pc:sldMk cId="680070414" sldId="570"/>
        </pc:sldMkLst>
        <pc:spChg chg="mod">
          <ac:chgData name="Roberta Tucker" userId="S::r.tucker@uwtsd.ac.uk::27ca61ee-ba03-4b92-a89a-1d5600e2200a" providerId="AD" clId="Web-{69AA72AC-3D5A-8DC3-2F66-7A0A5DE55488}" dt="2023-03-09T15:21:49.876" v="903" actId="1076"/>
          <ac:spMkLst>
            <pc:docMk/>
            <pc:sldMk cId="680070414" sldId="570"/>
            <ac:spMk id="2" creationId="{BD754FA5-2DEB-49E1-1FB5-633B9D062E52}"/>
          </ac:spMkLst>
        </pc:spChg>
        <pc:spChg chg="mod">
          <ac:chgData name="Roberta Tucker" userId="S::r.tucker@uwtsd.ac.uk::27ca61ee-ba03-4b92-a89a-1d5600e2200a" providerId="AD" clId="Web-{69AA72AC-3D5A-8DC3-2F66-7A0A5DE55488}" dt="2023-03-09T17:45:30.795" v="1078" actId="1076"/>
          <ac:spMkLst>
            <pc:docMk/>
            <pc:sldMk cId="680070414" sldId="570"/>
            <ac:spMk id="3" creationId="{20B9F5AF-01C3-F93E-4766-CF5659815EFF}"/>
          </ac:spMkLst>
        </pc:spChg>
      </pc:sldChg>
      <pc:sldChg chg="del">
        <pc:chgData name="Roberta Tucker" userId="S::r.tucker@uwtsd.ac.uk::27ca61ee-ba03-4b92-a89a-1d5600e2200a" providerId="AD" clId="Web-{69AA72AC-3D5A-8DC3-2F66-7A0A5DE55488}" dt="2023-03-08T14:39:29.319" v="3"/>
        <pc:sldMkLst>
          <pc:docMk/>
          <pc:sldMk cId="2819247656" sldId="579"/>
        </pc:sldMkLst>
      </pc:sldChg>
      <pc:sldChg chg="delSp ord delAnim">
        <pc:chgData name="Roberta Tucker" userId="S::r.tucker@uwtsd.ac.uk::27ca61ee-ba03-4b92-a89a-1d5600e2200a" providerId="AD" clId="Web-{69AA72AC-3D5A-8DC3-2F66-7A0A5DE55488}" dt="2023-03-08T21:22:43.363" v="125"/>
        <pc:sldMkLst>
          <pc:docMk/>
          <pc:sldMk cId="2781481360" sldId="580"/>
        </pc:sldMkLst>
        <pc:spChg chg="del">
          <ac:chgData name="Roberta Tucker" userId="S::r.tucker@uwtsd.ac.uk::27ca61ee-ba03-4b92-a89a-1d5600e2200a" providerId="AD" clId="Web-{69AA72AC-3D5A-8DC3-2F66-7A0A5DE55488}" dt="2023-03-08T21:22:43.363" v="125"/>
          <ac:spMkLst>
            <pc:docMk/>
            <pc:sldMk cId="2781481360" sldId="580"/>
            <ac:spMk id="13" creationId="{973A3E08-BDA0-86B1-C5AB-47FD49034A1B}"/>
          </ac:spMkLst>
        </pc:spChg>
      </pc:sldChg>
      <pc:sldChg chg="ord">
        <pc:chgData name="Roberta Tucker" userId="S::r.tucker@uwtsd.ac.uk::27ca61ee-ba03-4b92-a89a-1d5600e2200a" providerId="AD" clId="Web-{69AA72AC-3D5A-8DC3-2F66-7A0A5DE55488}" dt="2023-03-08T14:43:15.788" v="21"/>
        <pc:sldMkLst>
          <pc:docMk/>
          <pc:sldMk cId="1239359948" sldId="581"/>
        </pc:sldMkLst>
      </pc:sldChg>
      <pc:sldChg chg="modSp ord">
        <pc:chgData name="Roberta Tucker" userId="S::r.tucker@uwtsd.ac.uk::27ca61ee-ba03-4b92-a89a-1d5600e2200a" providerId="AD" clId="Web-{69AA72AC-3D5A-8DC3-2F66-7A0A5DE55488}" dt="2023-03-08T21:24:18.835" v="127" actId="1076"/>
        <pc:sldMkLst>
          <pc:docMk/>
          <pc:sldMk cId="1811178780" sldId="582"/>
        </pc:sldMkLst>
        <pc:graphicFrameChg chg="mod">
          <ac:chgData name="Roberta Tucker" userId="S::r.tucker@uwtsd.ac.uk::27ca61ee-ba03-4b92-a89a-1d5600e2200a" providerId="AD" clId="Web-{69AA72AC-3D5A-8DC3-2F66-7A0A5DE55488}" dt="2023-03-08T21:24:18.835" v="127" actId="1076"/>
          <ac:graphicFrameMkLst>
            <pc:docMk/>
            <pc:sldMk cId="1811178780" sldId="582"/>
            <ac:graphicFrameMk id="4" creationId="{5A9FA213-49C6-EBC9-CB32-173B2EDC96C0}"/>
          </ac:graphicFrameMkLst>
        </pc:graphicFrameChg>
      </pc:sldChg>
      <pc:sldChg chg="addSp delSp modSp ord">
        <pc:chgData name="Roberta Tucker" userId="S::r.tucker@uwtsd.ac.uk::27ca61ee-ba03-4b92-a89a-1d5600e2200a" providerId="AD" clId="Web-{69AA72AC-3D5A-8DC3-2F66-7A0A5DE55488}" dt="2023-03-09T22:48:56.633" v="2395" actId="14100"/>
        <pc:sldMkLst>
          <pc:docMk/>
          <pc:sldMk cId="1444321943" sldId="583"/>
        </pc:sldMkLst>
        <pc:spChg chg="add del mod">
          <ac:chgData name="Roberta Tucker" userId="S::r.tucker@uwtsd.ac.uk::27ca61ee-ba03-4b92-a89a-1d5600e2200a" providerId="AD" clId="Web-{69AA72AC-3D5A-8DC3-2F66-7A0A5DE55488}" dt="2023-03-09T22:48:43.570" v="2391" actId="1076"/>
          <ac:spMkLst>
            <pc:docMk/>
            <pc:sldMk cId="1444321943" sldId="583"/>
            <ac:spMk id="4" creationId="{F1969D8F-D693-4336-9E30-4283F9A32270}"/>
          </ac:spMkLst>
        </pc:spChg>
        <pc:spChg chg="mod">
          <ac:chgData name="Roberta Tucker" userId="S::r.tucker@uwtsd.ac.uk::27ca61ee-ba03-4b92-a89a-1d5600e2200a" providerId="AD" clId="Web-{69AA72AC-3D5A-8DC3-2F66-7A0A5DE55488}" dt="2023-03-09T22:48:53.633" v="2394" actId="1076"/>
          <ac:spMkLst>
            <pc:docMk/>
            <pc:sldMk cId="1444321943" sldId="583"/>
            <ac:spMk id="8" creationId="{28B6967E-2606-4A9F-86CE-3723CCBF2114}"/>
          </ac:spMkLst>
        </pc:spChg>
        <pc:picChg chg="mod">
          <ac:chgData name="Roberta Tucker" userId="S::r.tucker@uwtsd.ac.uk::27ca61ee-ba03-4b92-a89a-1d5600e2200a" providerId="AD" clId="Web-{69AA72AC-3D5A-8DC3-2F66-7A0A5DE55488}" dt="2023-03-09T22:48:56.633" v="2395" actId="14100"/>
          <ac:picMkLst>
            <pc:docMk/>
            <pc:sldMk cId="1444321943" sldId="583"/>
            <ac:picMk id="1026" creationId="{0CC7DBBC-7330-4A07-95BA-C174248B4F31}"/>
          </ac:picMkLst>
        </pc:picChg>
      </pc:sldChg>
      <pc:sldChg chg="del">
        <pc:chgData name="Roberta Tucker" userId="S::r.tucker@uwtsd.ac.uk::27ca61ee-ba03-4b92-a89a-1d5600e2200a" providerId="AD" clId="Web-{69AA72AC-3D5A-8DC3-2F66-7A0A5DE55488}" dt="2023-03-09T21:28:31.282" v="1253"/>
        <pc:sldMkLst>
          <pc:docMk/>
          <pc:sldMk cId="2840986295" sldId="584"/>
        </pc:sldMkLst>
      </pc:sldChg>
      <pc:sldChg chg="del">
        <pc:chgData name="Roberta Tucker" userId="S::r.tucker@uwtsd.ac.uk::27ca61ee-ba03-4b92-a89a-1d5600e2200a" providerId="AD" clId="Web-{69AA72AC-3D5A-8DC3-2F66-7A0A5DE55488}" dt="2023-03-09T21:28:50.642" v="1254"/>
        <pc:sldMkLst>
          <pc:docMk/>
          <pc:sldMk cId="901975741" sldId="585"/>
        </pc:sldMkLst>
      </pc:sldChg>
      <pc:sldChg chg="delSp modSp del ord delAnim">
        <pc:chgData name="Roberta Tucker" userId="S::r.tucker@uwtsd.ac.uk::27ca61ee-ba03-4b92-a89a-1d5600e2200a" providerId="AD" clId="Web-{69AA72AC-3D5A-8DC3-2F66-7A0A5DE55488}" dt="2023-03-09T21:53:28.986" v="1479"/>
        <pc:sldMkLst>
          <pc:docMk/>
          <pc:sldMk cId="2920201752" sldId="586"/>
        </pc:sldMkLst>
        <pc:picChg chg="mod">
          <ac:chgData name="Roberta Tucker" userId="S::r.tucker@uwtsd.ac.uk::27ca61ee-ba03-4b92-a89a-1d5600e2200a" providerId="AD" clId="Web-{69AA72AC-3D5A-8DC3-2F66-7A0A5DE55488}" dt="2023-03-09T21:53:01.859" v="1475" actId="14100"/>
          <ac:picMkLst>
            <pc:docMk/>
            <pc:sldMk cId="2920201752" sldId="586"/>
            <ac:picMk id="23" creationId="{023981A7-B6DF-4AFC-A5D4-59560460F1B3}"/>
          </ac:picMkLst>
        </pc:picChg>
        <pc:picChg chg="del mod">
          <ac:chgData name="Roberta Tucker" userId="S::r.tucker@uwtsd.ac.uk::27ca61ee-ba03-4b92-a89a-1d5600e2200a" providerId="AD" clId="Web-{69AA72AC-3D5A-8DC3-2F66-7A0A5DE55488}" dt="2023-03-09T21:52:55.546" v="1473"/>
          <ac:picMkLst>
            <pc:docMk/>
            <pc:sldMk cId="2920201752" sldId="586"/>
            <ac:picMk id="24" creationId="{137B7C25-CA07-48C8-905B-56E040CBB586}"/>
          </ac:picMkLst>
        </pc:picChg>
        <pc:picChg chg="del">
          <ac:chgData name="Roberta Tucker" userId="S::r.tucker@uwtsd.ac.uk::27ca61ee-ba03-4b92-a89a-1d5600e2200a" providerId="AD" clId="Web-{69AA72AC-3D5A-8DC3-2F66-7A0A5DE55488}" dt="2023-03-09T21:52:54.015" v="1472"/>
          <ac:picMkLst>
            <pc:docMk/>
            <pc:sldMk cId="2920201752" sldId="586"/>
            <ac:picMk id="26" creationId="{AB3BF37B-6460-42BB-8F3E-D4C388108397}"/>
          </ac:picMkLst>
        </pc:picChg>
      </pc:sldChg>
      <pc:sldChg chg="modSp">
        <pc:chgData name="Roberta Tucker" userId="S::r.tucker@uwtsd.ac.uk::27ca61ee-ba03-4b92-a89a-1d5600e2200a" providerId="AD" clId="Web-{69AA72AC-3D5A-8DC3-2F66-7A0A5DE55488}" dt="2023-03-09T21:27:19.105" v="1252" actId="14100"/>
        <pc:sldMkLst>
          <pc:docMk/>
          <pc:sldMk cId="1241950102" sldId="587"/>
        </pc:sldMkLst>
        <pc:picChg chg="mod">
          <ac:chgData name="Roberta Tucker" userId="S::r.tucker@uwtsd.ac.uk::27ca61ee-ba03-4b92-a89a-1d5600e2200a" providerId="AD" clId="Web-{69AA72AC-3D5A-8DC3-2F66-7A0A5DE55488}" dt="2023-03-09T21:27:19.105" v="1252" actId="14100"/>
          <ac:picMkLst>
            <pc:docMk/>
            <pc:sldMk cId="1241950102" sldId="587"/>
            <ac:picMk id="16" creationId="{4BDD55FC-B2E6-8AFD-86EA-E1C23FF77911}"/>
          </ac:picMkLst>
        </pc:picChg>
      </pc:sldChg>
      <pc:sldChg chg="del">
        <pc:chgData name="Roberta Tucker" userId="S::r.tucker@uwtsd.ac.uk::27ca61ee-ba03-4b92-a89a-1d5600e2200a" providerId="AD" clId="Web-{69AA72AC-3D5A-8DC3-2F66-7A0A5DE55488}" dt="2023-03-10T00:13:21.963" v="2947"/>
        <pc:sldMkLst>
          <pc:docMk/>
          <pc:sldMk cId="3425337043" sldId="589"/>
        </pc:sldMkLst>
      </pc:sldChg>
      <pc:sldChg chg="del">
        <pc:chgData name="Roberta Tucker" userId="S::r.tucker@uwtsd.ac.uk::27ca61ee-ba03-4b92-a89a-1d5600e2200a" providerId="AD" clId="Web-{69AA72AC-3D5A-8DC3-2F66-7A0A5DE55488}" dt="2023-03-10T00:13:23.635" v="2948"/>
        <pc:sldMkLst>
          <pc:docMk/>
          <pc:sldMk cId="2403824160" sldId="590"/>
        </pc:sldMkLst>
      </pc:sldChg>
      <pc:sldChg chg="del">
        <pc:chgData name="Roberta Tucker" userId="S::r.tucker@uwtsd.ac.uk::27ca61ee-ba03-4b92-a89a-1d5600e2200a" providerId="AD" clId="Web-{69AA72AC-3D5A-8DC3-2F66-7A0A5DE55488}" dt="2023-03-10T00:13:25.244" v="2949"/>
        <pc:sldMkLst>
          <pc:docMk/>
          <pc:sldMk cId="1601364247" sldId="591"/>
        </pc:sldMkLst>
      </pc:sldChg>
      <pc:sldChg chg="del">
        <pc:chgData name="Roberta Tucker" userId="S::r.tucker@uwtsd.ac.uk::27ca61ee-ba03-4b92-a89a-1d5600e2200a" providerId="AD" clId="Web-{69AA72AC-3D5A-8DC3-2F66-7A0A5DE55488}" dt="2023-03-10T00:13:27.041" v="2950"/>
        <pc:sldMkLst>
          <pc:docMk/>
          <pc:sldMk cId="2240362004" sldId="592"/>
        </pc:sldMkLst>
      </pc:sldChg>
      <pc:sldChg chg="del">
        <pc:chgData name="Roberta Tucker" userId="S::r.tucker@uwtsd.ac.uk::27ca61ee-ba03-4b92-a89a-1d5600e2200a" providerId="AD" clId="Web-{69AA72AC-3D5A-8DC3-2F66-7A0A5DE55488}" dt="2023-03-08T14:53:39.818" v="47"/>
        <pc:sldMkLst>
          <pc:docMk/>
          <pc:sldMk cId="1472985016" sldId="593"/>
        </pc:sldMkLst>
      </pc:sldChg>
      <pc:sldChg chg="modSp delAnim modAnim">
        <pc:chgData name="Roberta Tucker" userId="S::r.tucker@uwtsd.ac.uk::27ca61ee-ba03-4b92-a89a-1d5600e2200a" providerId="AD" clId="Web-{69AA72AC-3D5A-8DC3-2F66-7A0A5DE55488}" dt="2023-03-09T22:57:07.340" v="2567" actId="1076"/>
        <pc:sldMkLst>
          <pc:docMk/>
          <pc:sldMk cId="3876337100" sldId="594"/>
        </pc:sldMkLst>
        <pc:spChg chg="mod">
          <ac:chgData name="Roberta Tucker" userId="S::r.tucker@uwtsd.ac.uk::27ca61ee-ba03-4b92-a89a-1d5600e2200a" providerId="AD" clId="Web-{69AA72AC-3D5A-8DC3-2F66-7A0A5DE55488}" dt="2023-03-09T22:57:00.652" v="2565" actId="1076"/>
          <ac:spMkLst>
            <pc:docMk/>
            <pc:sldMk cId="3876337100" sldId="594"/>
            <ac:spMk id="9" creationId="{440CDF15-188E-295A-BC3F-191117B99F87}"/>
          </ac:spMkLst>
        </pc:spChg>
        <pc:spChg chg="mod">
          <ac:chgData name="Roberta Tucker" userId="S::r.tucker@uwtsd.ac.uk::27ca61ee-ba03-4b92-a89a-1d5600e2200a" providerId="AD" clId="Web-{69AA72AC-3D5A-8DC3-2F66-7A0A5DE55488}" dt="2023-03-09T22:56:46.932" v="2561" actId="1076"/>
          <ac:spMkLst>
            <pc:docMk/>
            <pc:sldMk cId="3876337100" sldId="594"/>
            <ac:spMk id="11" creationId="{0104784C-894B-651D-3953-F59833B7E657}"/>
          </ac:spMkLst>
        </pc:spChg>
        <pc:spChg chg="mod">
          <ac:chgData name="Roberta Tucker" userId="S::r.tucker@uwtsd.ac.uk::27ca61ee-ba03-4b92-a89a-1d5600e2200a" providerId="AD" clId="Web-{69AA72AC-3D5A-8DC3-2F66-7A0A5DE55488}" dt="2023-03-09T22:56:42.651" v="2559" actId="1076"/>
          <ac:spMkLst>
            <pc:docMk/>
            <pc:sldMk cId="3876337100" sldId="594"/>
            <ac:spMk id="13" creationId="{19DB2B00-13B4-B842-3674-89A1C7AE29A1}"/>
          </ac:spMkLst>
        </pc:spChg>
        <pc:picChg chg="mod">
          <ac:chgData name="Roberta Tucker" userId="S::r.tucker@uwtsd.ac.uk::27ca61ee-ba03-4b92-a89a-1d5600e2200a" providerId="AD" clId="Web-{69AA72AC-3D5A-8DC3-2F66-7A0A5DE55488}" dt="2023-03-09T22:57:07.340" v="2567" actId="1076"/>
          <ac:picMkLst>
            <pc:docMk/>
            <pc:sldMk cId="3876337100" sldId="594"/>
            <ac:picMk id="8" creationId="{9E71E4B0-A9CB-A7B4-2522-B6C45A69362A}"/>
          </ac:picMkLst>
        </pc:picChg>
        <pc:picChg chg="mod">
          <ac:chgData name="Roberta Tucker" userId="S::r.tucker@uwtsd.ac.uk::27ca61ee-ba03-4b92-a89a-1d5600e2200a" providerId="AD" clId="Web-{69AA72AC-3D5A-8DC3-2F66-7A0A5DE55488}" dt="2023-03-09T22:56:56.324" v="2564" actId="1076"/>
          <ac:picMkLst>
            <pc:docMk/>
            <pc:sldMk cId="3876337100" sldId="594"/>
            <ac:picMk id="10" creationId="{8BD742CD-1D68-3D7C-5EFC-2CD4D74D5E6E}"/>
          </ac:picMkLst>
        </pc:picChg>
        <pc:picChg chg="mod">
          <ac:chgData name="Roberta Tucker" userId="S::r.tucker@uwtsd.ac.uk::27ca61ee-ba03-4b92-a89a-1d5600e2200a" providerId="AD" clId="Web-{69AA72AC-3D5A-8DC3-2F66-7A0A5DE55488}" dt="2023-03-09T22:56:44.338" v="2560" actId="1076"/>
          <ac:picMkLst>
            <pc:docMk/>
            <pc:sldMk cId="3876337100" sldId="594"/>
            <ac:picMk id="12" creationId="{9945F755-B090-1296-9D20-5352D936B08F}"/>
          </ac:picMkLst>
        </pc:picChg>
      </pc:sldChg>
      <pc:sldChg chg="del ord">
        <pc:chgData name="Roberta Tucker" userId="S::r.tucker@uwtsd.ac.uk::27ca61ee-ba03-4b92-a89a-1d5600e2200a" providerId="AD" clId="Web-{69AA72AC-3D5A-8DC3-2F66-7A0A5DE55488}" dt="2023-03-09T22:08:03.530" v="1686"/>
        <pc:sldMkLst>
          <pc:docMk/>
          <pc:sldMk cId="651961769" sldId="595"/>
        </pc:sldMkLst>
      </pc:sldChg>
      <pc:sldChg chg="modSp del ord">
        <pc:chgData name="Roberta Tucker" userId="S::r.tucker@uwtsd.ac.uk::27ca61ee-ba03-4b92-a89a-1d5600e2200a" providerId="AD" clId="Web-{69AA72AC-3D5A-8DC3-2F66-7A0A5DE55488}" dt="2023-03-09T22:12:29.377" v="1778"/>
        <pc:sldMkLst>
          <pc:docMk/>
          <pc:sldMk cId="413506309" sldId="596"/>
        </pc:sldMkLst>
        <pc:spChg chg="mod">
          <ac:chgData name="Roberta Tucker" userId="S::r.tucker@uwtsd.ac.uk::27ca61ee-ba03-4b92-a89a-1d5600e2200a" providerId="AD" clId="Web-{69AA72AC-3D5A-8DC3-2F66-7A0A5DE55488}" dt="2023-03-09T22:12:26.455" v="1777" actId="20577"/>
          <ac:spMkLst>
            <pc:docMk/>
            <pc:sldMk cId="413506309" sldId="596"/>
            <ac:spMk id="15" creationId="{253AC5B9-FFBF-4F2D-9D5A-9DD051918835}"/>
          </ac:spMkLst>
        </pc:spChg>
      </pc:sldChg>
      <pc:sldChg chg="ord modNotes">
        <pc:chgData name="Roberta Tucker" userId="S::r.tucker@uwtsd.ac.uk::27ca61ee-ba03-4b92-a89a-1d5600e2200a" providerId="AD" clId="Web-{69AA72AC-3D5A-8DC3-2F66-7A0A5DE55488}" dt="2023-03-09T23:55:25.481" v="2946"/>
        <pc:sldMkLst>
          <pc:docMk/>
          <pc:sldMk cId="2414623610" sldId="597"/>
        </pc:sldMkLst>
      </pc:sldChg>
      <pc:sldChg chg="modSp">
        <pc:chgData name="Roberta Tucker" userId="S::r.tucker@uwtsd.ac.uk::27ca61ee-ba03-4b92-a89a-1d5600e2200a" providerId="AD" clId="Web-{69AA72AC-3D5A-8DC3-2F66-7A0A5DE55488}" dt="2023-03-09T13:30:42.166" v="426" actId="20577"/>
        <pc:sldMkLst>
          <pc:docMk/>
          <pc:sldMk cId="1757781400" sldId="598"/>
        </pc:sldMkLst>
        <pc:spChg chg="mod">
          <ac:chgData name="Roberta Tucker" userId="S::r.tucker@uwtsd.ac.uk::27ca61ee-ba03-4b92-a89a-1d5600e2200a" providerId="AD" clId="Web-{69AA72AC-3D5A-8DC3-2F66-7A0A5DE55488}" dt="2023-03-09T13:30:42.166" v="426" actId="20577"/>
          <ac:spMkLst>
            <pc:docMk/>
            <pc:sldMk cId="1757781400" sldId="598"/>
            <ac:spMk id="5" creationId="{0B019432-F0E9-E765-2264-935D414F17CB}"/>
          </ac:spMkLst>
        </pc:spChg>
        <pc:spChg chg="mod">
          <ac:chgData name="Roberta Tucker" userId="S::r.tucker@uwtsd.ac.uk::27ca61ee-ba03-4b92-a89a-1d5600e2200a" providerId="AD" clId="Web-{69AA72AC-3D5A-8DC3-2F66-7A0A5DE55488}" dt="2023-03-08T21:19:50.685" v="81" actId="14100"/>
          <ac:spMkLst>
            <pc:docMk/>
            <pc:sldMk cId="1757781400" sldId="598"/>
            <ac:spMk id="7" creationId="{837A8B4B-2EB9-9017-8680-58EC77B6EF31}"/>
          </ac:spMkLst>
        </pc:spChg>
        <pc:picChg chg="mod">
          <ac:chgData name="Roberta Tucker" userId="S::r.tucker@uwtsd.ac.uk::27ca61ee-ba03-4b92-a89a-1d5600e2200a" providerId="AD" clId="Web-{69AA72AC-3D5A-8DC3-2F66-7A0A5DE55488}" dt="2023-03-09T09:09:05.979" v="157" actId="1076"/>
          <ac:picMkLst>
            <pc:docMk/>
            <pc:sldMk cId="1757781400" sldId="598"/>
            <ac:picMk id="3" creationId="{3C795B4B-4D3D-FEBA-CD68-B1393CEE1841}"/>
          </ac:picMkLst>
        </pc:picChg>
      </pc:sldChg>
      <pc:sldChg chg="del">
        <pc:chgData name="Roberta Tucker" userId="S::r.tucker@uwtsd.ac.uk::27ca61ee-ba03-4b92-a89a-1d5600e2200a" providerId="AD" clId="Web-{69AA72AC-3D5A-8DC3-2F66-7A0A5DE55488}" dt="2023-03-09T09:34:33.559" v="415"/>
        <pc:sldMkLst>
          <pc:docMk/>
          <pc:sldMk cId="1001126158" sldId="599"/>
        </pc:sldMkLst>
      </pc:sldChg>
      <pc:sldChg chg="modSp delAnim modAnim">
        <pc:chgData name="Roberta Tucker" userId="S::r.tucker@uwtsd.ac.uk::27ca61ee-ba03-4b92-a89a-1d5600e2200a" providerId="AD" clId="Web-{69AA72AC-3D5A-8DC3-2F66-7A0A5DE55488}" dt="2023-03-09T22:58:15.298" v="2583" actId="1076"/>
        <pc:sldMkLst>
          <pc:docMk/>
          <pc:sldMk cId="1921808494" sldId="600"/>
        </pc:sldMkLst>
        <pc:spChg chg="mod">
          <ac:chgData name="Roberta Tucker" userId="S::r.tucker@uwtsd.ac.uk::27ca61ee-ba03-4b92-a89a-1d5600e2200a" providerId="AD" clId="Web-{69AA72AC-3D5A-8DC3-2F66-7A0A5DE55488}" dt="2023-03-09T22:58:03.172" v="2578" actId="1076"/>
          <ac:spMkLst>
            <pc:docMk/>
            <pc:sldMk cId="1921808494" sldId="600"/>
            <ac:spMk id="9" creationId="{440CDF15-188E-295A-BC3F-191117B99F87}"/>
          </ac:spMkLst>
        </pc:spChg>
        <pc:spChg chg="mod">
          <ac:chgData name="Roberta Tucker" userId="S::r.tucker@uwtsd.ac.uk::27ca61ee-ba03-4b92-a89a-1d5600e2200a" providerId="AD" clId="Web-{69AA72AC-3D5A-8DC3-2F66-7A0A5DE55488}" dt="2023-03-09T22:57:59.890" v="2577" actId="1076"/>
          <ac:spMkLst>
            <pc:docMk/>
            <pc:sldMk cId="1921808494" sldId="600"/>
            <ac:spMk id="11" creationId="{0104784C-894B-651D-3953-F59833B7E657}"/>
          </ac:spMkLst>
        </pc:spChg>
        <pc:spChg chg="mod">
          <ac:chgData name="Roberta Tucker" userId="S::r.tucker@uwtsd.ac.uk::27ca61ee-ba03-4b92-a89a-1d5600e2200a" providerId="AD" clId="Web-{69AA72AC-3D5A-8DC3-2F66-7A0A5DE55488}" dt="2023-03-09T22:57:37.951" v="2568" actId="1076"/>
          <ac:spMkLst>
            <pc:docMk/>
            <pc:sldMk cId="1921808494" sldId="600"/>
            <ac:spMk id="13" creationId="{19DB2B00-13B4-B842-3674-89A1C7AE29A1}"/>
          </ac:spMkLst>
        </pc:spChg>
        <pc:picChg chg="mod">
          <ac:chgData name="Roberta Tucker" userId="S::r.tucker@uwtsd.ac.uk::27ca61ee-ba03-4b92-a89a-1d5600e2200a" providerId="AD" clId="Web-{69AA72AC-3D5A-8DC3-2F66-7A0A5DE55488}" dt="2023-03-09T22:58:09.688" v="2581" actId="14100"/>
          <ac:picMkLst>
            <pc:docMk/>
            <pc:sldMk cId="1921808494" sldId="600"/>
            <ac:picMk id="7" creationId="{E6E16728-6F2F-9526-D99B-4CBE7F2D84CC}"/>
          </ac:picMkLst>
        </pc:picChg>
        <pc:picChg chg="mod">
          <ac:chgData name="Roberta Tucker" userId="S::r.tucker@uwtsd.ac.uk::27ca61ee-ba03-4b92-a89a-1d5600e2200a" providerId="AD" clId="Web-{69AA72AC-3D5A-8DC3-2F66-7A0A5DE55488}" dt="2023-03-09T22:58:06.719" v="2580" actId="14100"/>
          <ac:picMkLst>
            <pc:docMk/>
            <pc:sldMk cId="1921808494" sldId="600"/>
            <ac:picMk id="8" creationId="{9E71E4B0-A9CB-A7B4-2522-B6C45A69362A}"/>
          </ac:picMkLst>
        </pc:picChg>
        <pc:picChg chg="mod">
          <ac:chgData name="Roberta Tucker" userId="S::r.tucker@uwtsd.ac.uk::27ca61ee-ba03-4b92-a89a-1d5600e2200a" providerId="AD" clId="Web-{69AA72AC-3D5A-8DC3-2F66-7A0A5DE55488}" dt="2023-03-09T22:58:15.298" v="2583" actId="1076"/>
          <ac:picMkLst>
            <pc:docMk/>
            <pc:sldMk cId="1921808494" sldId="600"/>
            <ac:picMk id="14" creationId="{A6CDE886-6E24-06EE-33B9-938643371D3D}"/>
          </ac:picMkLst>
        </pc:picChg>
      </pc:sldChg>
      <pc:sldChg chg="delSp modSp add">
        <pc:chgData name="Roberta Tucker" userId="S::r.tucker@uwtsd.ac.uk::27ca61ee-ba03-4b92-a89a-1d5600e2200a" providerId="AD" clId="Web-{69AA72AC-3D5A-8DC3-2F66-7A0A5DE55488}" dt="2023-03-09T22:59:49.539" v="2587" actId="1076"/>
        <pc:sldMkLst>
          <pc:docMk/>
          <pc:sldMk cId="2833334605" sldId="601"/>
        </pc:sldMkLst>
        <pc:spChg chg="mod">
          <ac:chgData name="Roberta Tucker" userId="S::r.tucker@uwtsd.ac.uk::27ca61ee-ba03-4b92-a89a-1d5600e2200a" providerId="AD" clId="Web-{69AA72AC-3D5A-8DC3-2F66-7A0A5DE55488}" dt="2023-03-09T22:59:49.539" v="2587" actId="1076"/>
          <ac:spMkLst>
            <pc:docMk/>
            <pc:sldMk cId="2833334605" sldId="601"/>
            <ac:spMk id="2" creationId="{0C2A2FC0-300B-9319-DA99-AE623C8C158C}"/>
          </ac:spMkLst>
        </pc:spChg>
        <pc:spChg chg="del">
          <ac:chgData name="Roberta Tucker" userId="S::r.tucker@uwtsd.ac.uk::27ca61ee-ba03-4b92-a89a-1d5600e2200a" providerId="AD" clId="Web-{69AA72AC-3D5A-8DC3-2F66-7A0A5DE55488}" dt="2023-03-08T21:22:50.973" v="126"/>
          <ac:spMkLst>
            <pc:docMk/>
            <pc:sldMk cId="2833334605" sldId="601"/>
            <ac:spMk id="3" creationId="{DAA65EB8-634F-7FD4-871C-81819F43EF04}"/>
          </ac:spMkLst>
        </pc:spChg>
      </pc:sldChg>
      <pc:sldChg chg="add">
        <pc:chgData name="Roberta Tucker" userId="S::r.tucker@uwtsd.ac.uk::27ca61ee-ba03-4b92-a89a-1d5600e2200a" providerId="AD" clId="Web-{69AA72AC-3D5A-8DC3-2F66-7A0A5DE55488}" dt="2023-03-08T14:39:20.521" v="2"/>
        <pc:sldMkLst>
          <pc:docMk/>
          <pc:sldMk cId="1688279409" sldId="602"/>
        </pc:sldMkLst>
      </pc:sldChg>
      <pc:sldChg chg="addSp modSp new">
        <pc:chgData name="Roberta Tucker" userId="S::r.tucker@uwtsd.ac.uk::27ca61ee-ba03-4b92-a89a-1d5600e2200a" providerId="AD" clId="Web-{69AA72AC-3D5A-8DC3-2F66-7A0A5DE55488}" dt="2023-03-09T23:19:43.427" v="2658" actId="20577"/>
        <pc:sldMkLst>
          <pc:docMk/>
          <pc:sldMk cId="4010245926" sldId="603"/>
        </pc:sldMkLst>
        <pc:spChg chg="mod">
          <ac:chgData name="Roberta Tucker" userId="S::r.tucker@uwtsd.ac.uk::27ca61ee-ba03-4b92-a89a-1d5600e2200a" providerId="AD" clId="Web-{69AA72AC-3D5A-8DC3-2F66-7A0A5DE55488}" dt="2023-03-09T21:59:13.275" v="1567"/>
          <ac:spMkLst>
            <pc:docMk/>
            <pc:sldMk cId="4010245926" sldId="603"/>
            <ac:spMk id="2" creationId="{E12EFBB5-0702-A5A6-35D9-C7E059124F1E}"/>
          </ac:spMkLst>
        </pc:spChg>
        <pc:spChg chg="add mod">
          <ac:chgData name="Roberta Tucker" userId="S::r.tucker@uwtsd.ac.uk::27ca61ee-ba03-4b92-a89a-1d5600e2200a" providerId="AD" clId="Web-{69AA72AC-3D5A-8DC3-2F66-7A0A5DE55488}" dt="2023-03-09T23:19:43.427" v="2658" actId="20577"/>
          <ac:spMkLst>
            <pc:docMk/>
            <pc:sldMk cId="4010245926" sldId="603"/>
            <ac:spMk id="5" creationId="{A1E755BF-2D57-1362-F75B-39B2855C4F38}"/>
          </ac:spMkLst>
        </pc:spChg>
        <pc:spChg chg="add mod">
          <ac:chgData name="Roberta Tucker" userId="S::r.tucker@uwtsd.ac.uk::27ca61ee-ba03-4b92-a89a-1d5600e2200a" providerId="AD" clId="Web-{69AA72AC-3D5A-8DC3-2F66-7A0A5DE55488}" dt="2023-03-09T21:48:34.573" v="1411"/>
          <ac:spMkLst>
            <pc:docMk/>
            <pc:sldMk cId="4010245926" sldId="603"/>
            <ac:spMk id="6" creationId="{71143DAE-E178-A421-99D2-9D2C332A7009}"/>
          </ac:spMkLst>
        </pc:spChg>
        <pc:picChg chg="add mod">
          <ac:chgData name="Roberta Tucker" userId="S::r.tucker@uwtsd.ac.uk::27ca61ee-ba03-4b92-a89a-1d5600e2200a" providerId="AD" clId="Web-{69AA72AC-3D5A-8DC3-2F66-7A0A5DE55488}" dt="2023-03-09T21:47:13.973" v="1366" actId="14100"/>
          <ac:picMkLst>
            <pc:docMk/>
            <pc:sldMk cId="4010245926" sldId="603"/>
            <ac:picMk id="3" creationId="{C75B5386-4B34-03FB-DF23-772F4941704F}"/>
          </ac:picMkLst>
        </pc:picChg>
        <pc:cxnChg chg="add mod">
          <ac:chgData name="Roberta Tucker" userId="S::r.tucker@uwtsd.ac.uk::27ca61ee-ba03-4b92-a89a-1d5600e2200a" providerId="AD" clId="Web-{69AA72AC-3D5A-8DC3-2F66-7A0A5DE55488}" dt="2023-03-09T21:49:21.201" v="1419" actId="14100"/>
          <ac:cxnSpMkLst>
            <pc:docMk/>
            <pc:sldMk cId="4010245926" sldId="603"/>
            <ac:cxnSpMk id="7" creationId="{C03362AA-E5A0-541F-61D7-16BF18288A45}"/>
          </ac:cxnSpMkLst>
        </pc:cxnChg>
      </pc:sldChg>
      <pc:sldChg chg="addSp delSp modSp add del replId">
        <pc:chgData name="Roberta Tucker" userId="S::r.tucker@uwtsd.ac.uk::27ca61ee-ba03-4b92-a89a-1d5600e2200a" providerId="AD" clId="Web-{69AA72AC-3D5A-8DC3-2F66-7A0A5DE55488}" dt="2023-03-09T21:49:55.547" v="1426"/>
        <pc:sldMkLst>
          <pc:docMk/>
          <pc:sldMk cId="40643711" sldId="604"/>
        </pc:sldMkLst>
        <pc:spChg chg="del mod">
          <ac:chgData name="Roberta Tucker" userId="S::r.tucker@uwtsd.ac.uk::27ca61ee-ba03-4b92-a89a-1d5600e2200a" providerId="AD" clId="Web-{69AA72AC-3D5A-8DC3-2F66-7A0A5DE55488}" dt="2023-03-09T21:49:36.842" v="1422"/>
          <ac:spMkLst>
            <pc:docMk/>
            <pc:sldMk cId="40643711" sldId="604"/>
            <ac:spMk id="2" creationId="{E12EFBB5-0702-A5A6-35D9-C7E059124F1E}"/>
          </ac:spMkLst>
        </pc:spChg>
        <pc:spChg chg="add mod">
          <ac:chgData name="Roberta Tucker" userId="S::r.tucker@uwtsd.ac.uk::27ca61ee-ba03-4b92-a89a-1d5600e2200a" providerId="AD" clId="Web-{69AA72AC-3D5A-8DC3-2F66-7A0A5DE55488}" dt="2023-03-09T21:49:42.437" v="1424" actId="1076"/>
          <ac:spMkLst>
            <pc:docMk/>
            <pc:sldMk cId="40643711" sldId="604"/>
            <ac:spMk id="4" creationId="{276DADC7-E254-D7D9-8E82-C5A28E461951}"/>
          </ac:spMkLst>
        </pc:spChg>
        <pc:spChg chg="add del mod">
          <ac:chgData name="Roberta Tucker" userId="S::r.tucker@uwtsd.ac.uk::27ca61ee-ba03-4b92-a89a-1d5600e2200a" providerId="AD" clId="Web-{69AA72AC-3D5A-8DC3-2F66-7A0A5DE55488}" dt="2023-03-09T21:49:40.796" v="1423"/>
          <ac:spMkLst>
            <pc:docMk/>
            <pc:sldMk cId="40643711" sldId="604"/>
            <ac:spMk id="6" creationId="{255D01D2-09CF-EC98-BAAC-97DD081D299A}"/>
          </ac:spMkLst>
        </pc:spChg>
      </pc:sldChg>
      <pc:sldChg chg="modSp add del replId">
        <pc:chgData name="Roberta Tucker" userId="S::r.tucker@uwtsd.ac.uk::27ca61ee-ba03-4b92-a89a-1d5600e2200a" providerId="AD" clId="Web-{69AA72AC-3D5A-8DC3-2F66-7A0A5DE55488}" dt="2023-03-09T22:12:00.984" v="1773"/>
        <pc:sldMkLst>
          <pc:docMk/>
          <pc:sldMk cId="1523771893" sldId="605"/>
        </pc:sldMkLst>
        <pc:spChg chg="mod">
          <ac:chgData name="Roberta Tucker" userId="S::r.tucker@uwtsd.ac.uk::27ca61ee-ba03-4b92-a89a-1d5600e2200a" providerId="AD" clId="Web-{69AA72AC-3D5A-8DC3-2F66-7A0A5DE55488}" dt="2023-03-08T14:40:34.323" v="13" actId="20577"/>
          <ac:spMkLst>
            <pc:docMk/>
            <pc:sldMk cId="1523771893" sldId="605"/>
            <ac:spMk id="2" creationId="{E12EFBB5-0702-A5A6-35D9-C7E059124F1E}"/>
          </ac:spMkLst>
        </pc:spChg>
      </pc:sldChg>
      <pc:sldChg chg="modSp add del replId">
        <pc:chgData name="Roberta Tucker" userId="S::r.tucker@uwtsd.ac.uk::27ca61ee-ba03-4b92-a89a-1d5600e2200a" providerId="AD" clId="Web-{69AA72AC-3D5A-8DC3-2F66-7A0A5DE55488}" dt="2023-03-09T22:12:02.297" v="1774"/>
        <pc:sldMkLst>
          <pc:docMk/>
          <pc:sldMk cId="3721433554" sldId="606"/>
        </pc:sldMkLst>
        <pc:spChg chg="mod">
          <ac:chgData name="Roberta Tucker" userId="S::r.tucker@uwtsd.ac.uk::27ca61ee-ba03-4b92-a89a-1d5600e2200a" providerId="AD" clId="Web-{69AA72AC-3D5A-8DC3-2F66-7A0A5DE55488}" dt="2023-03-08T14:40:40.605" v="15" actId="20577"/>
          <ac:spMkLst>
            <pc:docMk/>
            <pc:sldMk cId="3721433554" sldId="606"/>
            <ac:spMk id="2" creationId="{E12EFBB5-0702-A5A6-35D9-C7E059124F1E}"/>
          </ac:spMkLst>
        </pc:spChg>
      </pc:sldChg>
      <pc:sldChg chg="modSp add del replId">
        <pc:chgData name="Roberta Tucker" userId="S::r.tucker@uwtsd.ac.uk::27ca61ee-ba03-4b92-a89a-1d5600e2200a" providerId="AD" clId="Web-{69AA72AC-3D5A-8DC3-2F66-7A0A5DE55488}" dt="2023-03-09T22:12:03.485" v="1775"/>
        <pc:sldMkLst>
          <pc:docMk/>
          <pc:sldMk cId="3217412414" sldId="607"/>
        </pc:sldMkLst>
        <pc:spChg chg="mod">
          <ac:chgData name="Roberta Tucker" userId="S::r.tucker@uwtsd.ac.uk::27ca61ee-ba03-4b92-a89a-1d5600e2200a" providerId="AD" clId="Web-{69AA72AC-3D5A-8DC3-2F66-7A0A5DE55488}" dt="2023-03-08T14:40:48.731" v="17" actId="20577"/>
          <ac:spMkLst>
            <pc:docMk/>
            <pc:sldMk cId="3217412414" sldId="607"/>
            <ac:spMk id="2" creationId="{E12EFBB5-0702-A5A6-35D9-C7E059124F1E}"/>
          </ac:spMkLst>
        </pc:spChg>
      </pc:sldChg>
      <pc:sldChg chg="modSp add del replId">
        <pc:chgData name="Roberta Tucker" userId="S::r.tucker@uwtsd.ac.uk::27ca61ee-ba03-4b92-a89a-1d5600e2200a" providerId="AD" clId="Web-{69AA72AC-3D5A-8DC3-2F66-7A0A5DE55488}" dt="2023-03-09T22:12:31.830" v="1779"/>
        <pc:sldMkLst>
          <pc:docMk/>
          <pc:sldMk cId="1143198753" sldId="608"/>
        </pc:sldMkLst>
        <pc:spChg chg="mod">
          <ac:chgData name="Roberta Tucker" userId="S::r.tucker@uwtsd.ac.uk::27ca61ee-ba03-4b92-a89a-1d5600e2200a" providerId="AD" clId="Web-{69AA72AC-3D5A-8DC3-2F66-7A0A5DE55488}" dt="2023-03-08T14:41:02.216" v="20" actId="20577"/>
          <ac:spMkLst>
            <pc:docMk/>
            <pc:sldMk cId="1143198753" sldId="608"/>
            <ac:spMk id="2" creationId="{E12EFBB5-0702-A5A6-35D9-C7E059124F1E}"/>
          </ac:spMkLst>
        </pc:spChg>
      </pc:sldChg>
      <pc:sldChg chg="addSp delSp modSp new">
        <pc:chgData name="Roberta Tucker" userId="S::r.tucker@uwtsd.ac.uk::27ca61ee-ba03-4b92-a89a-1d5600e2200a" providerId="AD" clId="Web-{69AA72AC-3D5A-8DC3-2F66-7A0A5DE55488}" dt="2023-03-09T21:37:00.692" v="1294" actId="20577"/>
        <pc:sldMkLst>
          <pc:docMk/>
          <pc:sldMk cId="2932438261" sldId="609"/>
        </pc:sldMkLst>
        <pc:spChg chg="mod">
          <ac:chgData name="Roberta Tucker" userId="S::r.tucker@uwtsd.ac.uk::27ca61ee-ba03-4b92-a89a-1d5600e2200a" providerId="AD" clId="Web-{69AA72AC-3D5A-8DC3-2F66-7A0A5DE55488}" dt="2023-03-09T21:37:00.692" v="1294" actId="20577"/>
          <ac:spMkLst>
            <pc:docMk/>
            <pc:sldMk cId="2932438261" sldId="609"/>
            <ac:spMk id="2" creationId="{9B5C5336-C74D-6D98-BF8F-30EE8113EEAE}"/>
          </ac:spMkLst>
        </pc:spChg>
        <pc:picChg chg="add del mod">
          <ac:chgData name="Roberta Tucker" userId="S::r.tucker@uwtsd.ac.uk::27ca61ee-ba03-4b92-a89a-1d5600e2200a" providerId="AD" clId="Web-{69AA72AC-3D5A-8DC3-2F66-7A0A5DE55488}" dt="2023-03-09T21:36:41.409" v="1288"/>
          <ac:picMkLst>
            <pc:docMk/>
            <pc:sldMk cId="2932438261" sldId="609"/>
            <ac:picMk id="3" creationId="{636FA4B0-0CA8-9EFB-2767-82FB89098164}"/>
          </ac:picMkLst>
        </pc:picChg>
        <pc:picChg chg="add mod">
          <ac:chgData name="Roberta Tucker" userId="S::r.tucker@uwtsd.ac.uk::27ca61ee-ba03-4b92-a89a-1d5600e2200a" providerId="AD" clId="Web-{69AA72AC-3D5A-8DC3-2F66-7A0A5DE55488}" dt="2023-03-09T21:35:56.015" v="1278" actId="14100"/>
          <ac:picMkLst>
            <pc:docMk/>
            <pc:sldMk cId="2932438261" sldId="609"/>
            <ac:picMk id="4" creationId="{12F0E2C5-5FA3-81A6-F312-64F41029CA45}"/>
          </ac:picMkLst>
        </pc:picChg>
        <pc:picChg chg="add mod">
          <ac:chgData name="Roberta Tucker" userId="S::r.tucker@uwtsd.ac.uk::27ca61ee-ba03-4b92-a89a-1d5600e2200a" providerId="AD" clId="Web-{69AA72AC-3D5A-8DC3-2F66-7A0A5DE55488}" dt="2023-03-09T21:36:53.941" v="1292" actId="1076"/>
          <ac:picMkLst>
            <pc:docMk/>
            <pc:sldMk cId="2932438261" sldId="609"/>
            <ac:picMk id="5" creationId="{4ABE9D82-37D6-BE49-9C13-87B1F1D02A85}"/>
          </ac:picMkLst>
        </pc:picChg>
      </pc:sldChg>
      <pc:sldChg chg="modSp new del">
        <pc:chgData name="Roberta Tucker" userId="S::r.tucker@uwtsd.ac.uk::27ca61ee-ba03-4b92-a89a-1d5600e2200a" providerId="AD" clId="Web-{69AA72AC-3D5A-8DC3-2F66-7A0A5DE55488}" dt="2023-03-09T21:40:34.962" v="1318"/>
        <pc:sldMkLst>
          <pc:docMk/>
          <pc:sldMk cId="4094940861" sldId="610"/>
        </pc:sldMkLst>
        <pc:spChg chg="mod">
          <ac:chgData name="Roberta Tucker" userId="S::r.tucker@uwtsd.ac.uk::27ca61ee-ba03-4b92-a89a-1d5600e2200a" providerId="AD" clId="Web-{69AA72AC-3D5A-8DC3-2F66-7A0A5DE55488}" dt="2023-03-08T14:50:47.837" v="42" actId="20577"/>
          <ac:spMkLst>
            <pc:docMk/>
            <pc:sldMk cId="4094940861" sldId="610"/>
            <ac:spMk id="2" creationId="{2ACD2D37-5106-8D13-38EE-B06E255905CF}"/>
          </ac:spMkLst>
        </pc:spChg>
      </pc:sldChg>
      <pc:sldChg chg="addSp delSp modSp add addAnim modAnim modNotes">
        <pc:chgData name="Roberta Tucker" userId="S::r.tucker@uwtsd.ac.uk::27ca61ee-ba03-4b92-a89a-1d5600e2200a" providerId="AD" clId="Web-{69AA72AC-3D5A-8DC3-2F66-7A0A5DE55488}" dt="2023-03-09T22:54:32.439" v="2452"/>
        <pc:sldMkLst>
          <pc:docMk/>
          <pc:sldMk cId="480906824" sldId="611"/>
        </pc:sldMkLst>
        <pc:spChg chg="del mod">
          <ac:chgData name="Roberta Tucker" userId="S::r.tucker@uwtsd.ac.uk::27ca61ee-ba03-4b92-a89a-1d5600e2200a" providerId="AD" clId="Web-{69AA72AC-3D5A-8DC3-2F66-7A0A5DE55488}" dt="2023-03-09T09:16:09.294" v="235"/>
          <ac:spMkLst>
            <pc:docMk/>
            <pc:sldMk cId="480906824" sldId="611"/>
            <ac:spMk id="2" creationId="{F2A7A7BB-C846-BBF0-6B27-67554C2E5C78}"/>
          </ac:spMkLst>
        </pc:spChg>
        <pc:spChg chg="del mod">
          <ac:chgData name="Roberta Tucker" userId="S::r.tucker@uwtsd.ac.uk::27ca61ee-ba03-4b92-a89a-1d5600e2200a" providerId="AD" clId="Web-{69AA72AC-3D5A-8DC3-2F66-7A0A5DE55488}" dt="2023-03-09T09:22:19.934" v="336"/>
          <ac:spMkLst>
            <pc:docMk/>
            <pc:sldMk cId="480906824" sldId="611"/>
            <ac:spMk id="3" creationId="{ED82AEA2-B49E-8CDD-8949-A9BDF78FF620}"/>
          </ac:spMkLst>
        </pc:spChg>
        <pc:spChg chg="add mod">
          <ac:chgData name="Roberta Tucker" userId="S::r.tucker@uwtsd.ac.uk::27ca61ee-ba03-4b92-a89a-1d5600e2200a" providerId="AD" clId="Web-{69AA72AC-3D5A-8DC3-2F66-7A0A5DE55488}" dt="2023-03-09T09:33:30.666" v="408" actId="1076"/>
          <ac:spMkLst>
            <pc:docMk/>
            <pc:sldMk cId="480906824" sldId="611"/>
            <ac:spMk id="5" creationId="{902B1459-6C90-72F0-5D03-8D9AAEAF744A}"/>
          </ac:spMkLst>
        </pc:spChg>
        <pc:spChg chg="add mod">
          <ac:chgData name="Roberta Tucker" userId="S::r.tucker@uwtsd.ac.uk::27ca61ee-ba03-4b92-a89a-1d5600e2200a" providerId="AD" clId="Web-{69AA72AC-3D5A-8DC3-2F66-7A0A5DE55488}" dt="2023-03-09T09:28:27.122" v="351" actId="20577"/>
          <ac:spMkLst>
            <pc:docMk/>
            <pc:sldMk cId="480906824" sldId="611"/>
            <ac:spMk id="62" creationId="{EB1BC234-7202-D135-2C0E-F28A95886491}"/>
          </ac:spMkLst>
        </pc:spChg>
        <pc:spChg chg="add mod">
          <ac:chgData name="Roberta Tucker" userId="S::r.tucker@uwtsd.ac.uk::27ca61ee-ba03-4b92-a89a-1d5600e2200a" providerId="AD" clId="Web-{69AA72AC-3D5A-8DC3-2F66-7A0A5DE55488}" dt="2023-03-09T09:29:18.639" v="364" actId="20577"/>
          <ac:spMkLst>
            <pc:docMk/>
            <pc:sldMk cId="480906824" sldId="611"/>
            <ac:spMk id="63" creationId="{5C012292-645E-7AD3-36AE-E2DEBAA27E50}"/>
          </ac:spMkLst>
        </pc:spChg>
        <pc:spChg chg="add mod">
          <ac:chgData name="Roberta Tucker" userId="S::r.tucker@uwtsd.ac.uk::27ca61ee-ba03-4b92-a89a-1d5600e2200a" providerId="AD" clId="Web-{69AA72AC-3D5A-8DC3-2F66-7A0A5DE55488}" dt="2023-03-09T09:32:16.053" v="404"/>
          <ac:spMkLst>
            <pc:docMk/>
            <pc:sldMk cId="480906824" sldId="611"/>
            <ac:spMk id="64" creationId="{6DC9F71C-69F7-03DD-6AB9-3AF6336EFBA0}"/>
          </ac:spMkLst>
        </pc:spChg>
        <pc:spChg chg="add mod">
          <ac:chgData name="Roberta Tucker" userId="S::r.tucker@uwtsd.ac.uk::27ca61ee-ba03-4b92-a89a-1d5600e2200a" providerId="AD" clId="Web-{69AA72AC-3D5A-8DC3-2F66-7A0A5DE55488}" dt="2023-03-09T09:32:21.288" v="405"/>
          <ac:spMkLst>
            <pc:docMk/>
            <pc:sldMk cId="480906824" sldId="611"/>
            <ac:spMk id="65" creationId="{A3E6153D-EF76-DC59-0CCB-97A63AEE40B5}"/>
          </ac:spMkLst>
        </pc:spChg>
        <pc:spChg chg="add mod">
          <ac:chgData name="Roberta Tucker" userId="S::r.tucker@uwtsd.ac.uk::27ca61ee-ba03-4b92-a89a-1d5600e2200a" providerId="AD" clId="Web-{69AA72AC-3D5A-8DC3-2F66-7A0A5DE55488}" dt="2023-03-09T09:31:57.115" v="402"/>
          <ac:spMkLst>
            <pc:docMk/>
            <pc:sldMk cId="480906824" sldId="611"/>
            <ac:spMk id="66" creationId="{86CAA97A-C17F-BB18-5DA4-17D83199428B}"/>
          </ac:spMkLst>
        </pc:spChg>
        <pc:spChg chg="add mod">
          <ac:chgData name="Roberta Tucker" userId="S::r.tucker@uwtsd.ac.uk::27ca61ee-ba03-4b92-a89a-1d5600e2200a" providerId="AD" clId="Web-{69AA72AC-3D5A-8DC3-2F66-7A0A5DE55488}" dt="2023-03-09T09:32:02.912" v="403"/>
          <ac:spMkLst>
            <pc:docMk/>
            <pc:sldMk cId="480906824" sldId="611"/>
            <ac:spMk id="67" creationId="{2B085C67-17E2-713E-C047-4206257F889A}"/>
          </ac:spMkLst>
        </pc:spChg>
        <pc:spChg chg="add del mod">
          <ac:chgData name="Roberta Tucker" userId="S::r.tucker@uwtsd.ac.uk::27ca61ee-ba03-4b92-a89a-1d5600e2200a" providerId="AD" clId="Web-{69AA72AC-3D5A-8DC3-2F66-7A0A5DE55488}" dt="2023-03-09T09:27:24.557" v="337"/>
          <ac:spMkLst>
            <pc:docMk/>
            <pc:sldMk cId="480906824" sldId="611"/>
            <ac:spMk id="69" creationId="{E1E53F89-5EB4-A6AF-BBA9-8F52B51C1A8C}"/>
          </ac:spMkLst>
        </pc:spChg>
        <pc:spChg chg="add">
          <ac:chgData name="Roberta Tucker" userId="S::r.tucker@uwtsd.ac.uk::27ca61ee-ba03-4b92-a89a-1d5600e2200a" providerId="AD" clId="Web-{69AA72AC-3D5A-8DC3-2F66-7A0A5DE55488}" dt="2023-03-09T09:30:06.407" v="374"/>
          <ac:spMkLst>
            <pc:docMk/>
            <pc:sldMk cId="480906824" sldId="611"/>
            <ac:spMk id="70" creationId="{AB553805-A4CD-D593-600B-D343C957C23F}"/>
          </ac:spMkLst>
        </pc:spChg>
        <pc:spChg chg="add mod">
          <ac:chgData name="Roberta Tucker" userId="S::r.tucker@uwtsd.ac.uk::27ca61ee-ba03-4b92-a89a-1d5600e2200a" providerId="AD" clId="Web-{69AA72AC-3D5A-8DC3-2F66-7A0A5DE55488}" dt="2023-03-09T09:30:20.361" v="378" actId="1076"/>
          <ac:spMkLst>
            <pc:docMk/>
            <pc:sldMk cId="480906824" sldId="611"/>
            <ac:spMk id="71" creationId="{BBF7C761-7E5B-C532-CE52-C5AA22190506}"/>
          </ac:spMkLst>
        </pc:spChg>
        <pc:spChg chg="add mod">
          <ac:chgData name="Roberta Tucker" userId="S::r.tucker@uwtsd.ac.uk::27ca61ee-ba03-4b92-a89a-1d5600e2200a" providerId="AD" clId="Web-{69AA72AC-3D5A-8DC3-2F66-7A0A5DE55488}" dt="2023-03-09T09:30:16.548" v="377" actId="1076"/>
          <ac:spMkLst>
            <pc:docMk/>
            <pc:sldMk cId="480906824" sldId="611"/>
            <ac:spMk id="72" creationId="{7CE36A3D-BD86-F5E0-0BCB-BF24EDC3E4D5}"/>
          </ac:spMkLst>
        </pc:spChg>
        <pc:graphicFrameChg chg="add del mod modGraphic">
          <ac:chgData name="Roberta Tucker" userId="S::r.tucker@uwtsd.ac.uk::27ca61ee-ba03-4b92-a89a-1d5600e2200a" providerId="AD" clId="Web-{69AA72AC-3D5A-8DC3-2F66-7A0A5DE55488}" dt="2023-03-09T09:17:50.423" v="251"/>
          <ac:graphicFrameMkLst>
            <pc:docMk/>
            <pc:sldMk cId="480906824" sldId="611"/>
            <ac:graphicFrameMk id="6" creationId="{48599FB5-7D2D-1FEE-D210-318709E847E6}"/>
          </ac:graphicFrameMkLst>
        </pc:graphicFrameChg>
        <pc:picChg chg="add mod">
          <ac:chgData name="Roberta Tucker" userId="S::r.tucker@uwtsd.ac.uk::27ca61ee-ba03-4b92-a89a-1d5600e2200a" providerId="AD" clId="Web-{69AA72AC-3D5A-8DC3-2F66-7A0A5DE55488}" dt="2023-03-09T09:29:53.563" v="373" actId="1076"/>
          <ac:picMkLst>
            <pc:docMk/>
            <pc:sldMk cId="480906824" sldId="611"/>
            <ac:picMk id="4" creationId="{F94C250C-3D24-B417-70D5-ACC5B2FA306E}"/>
          </ac:picMkLst>
        </pc:picChg>
      </pc:sldChg>
      <pc:sldChg chg="addSp modSp add addAnim delAnim modAnim modNotes">
        <pc:chgData name="Roberta Tucker" userId="S::r.tucker@uwtsd.ac.uk::27ca61ee-ba03-4b92-a89a-1d5600e2200a" providerId="AD" clId="Web-{69AA72AC-3D5A-8DC3-2F66-7A0A5DE55488}" dt="2023-03-09T21:26:09.381" v="1244"/>
        <pc:sldMkLst>
          <pc:docMk/>
          <pc:sldMk cId="2269223790" sldId="612"/>
        </pc:sldMkLst>
        <pc:spChg chg="mod">
          <ac:chgData name="Roberta Tucker" userId="S::r.tucker@uwtsd.ac.uk::27ca61ee-ba03-4b92-a89a-1d5600e2200a" providerId="AD" clId="Web-{69AA72AC-3D5A-8DC3-2F66-7A0A5DE55488}" dt="2023-03-09T15:25:11.341" v="934" actId="20577"/>
          <ac:spMkLst>
            <pc:docMk/>
            <pc:sldMk cId="2269223790" sldId="612"/>
            <ac:spMk id="2" creationId="{769C8FD8-4674-0942-D0F8-A782583ED0E3}"/>
          </ac:spMkLst>
        </pc:spChg>
        <pc:spChg chg="add mod">
          <ac:chgData name="Roberta Tucker" userId="S::r.tucker@uwtsd.ac.uk::27ca61ee-ba03-4b92-a89a-1d5600e2200a" providerId="AD" clId="Web-{69AA72AC-3D5A-8DC3-2F66-7A0A5DE55488}" dt="2023-03-09T17:56:52.510" v="1149" actId="20577"/>
          <ac:spMkLst>
            <pc:docMk/>
            <pc:sldMk cId="2269223790" sldId="612"/>
            <ac:spMk id="5" creationId="{937962F9-0184-9FB0-CB93-E89EEDE24DCE}"/>
          </ac:spMkLst>
        </pc:spChg>
      </pc:sldChg>
      <pc:sldChg chg="modSp add modNotes">
        <pc:chgData name="Roberta Tucker" userId="S::r.tucker@uwtsd.ac.uk::27ca61ee-ba03-4b92-a89a-1d5600e2200a" providerId="AD" clId="Web-{69AA72AC-3D5A-8DC3-2F66-7A0A5DE55488}" dt="2023-03-09T14:27:00.703" v="653"/>
        <pc:sldMkLst>
          <pc:docMk/>
          <pc:sldMk cId="540921214" sldId="613"/>
        </pc:sldMkLst>
        <pc:spChg chg="mod">
          <ac:chgData name="Roberta Tucker" userId="S::r.tucker@uwtsd.ac.uk::27ca61ee-ba03-4b92-a89a-1d5600e2200a" providerId="AD" clId="Web-{69AA72AC-3D5A-8DC3-2F66-7A0A5DE55488}" dt="2023-03-09T09:11:07.015" v="180" actId="20577"/>
          <ac:spMkLst>
            <pc:docMk/>
            <pc:sldMk cId="540921214" sldId="613"/>
            <ac:spMk id="2" creationId="{65D99740-FD02-2E4D-FA50-8AC039B6FAF0}"/>
          </ac:spMkLst>
        </pc:spChg>
      </pc:sldChg>
      <pc:sldChg chg="modSp add replId">
        <pc:chgData name="Roberta Tucker" userId="S::r.tucker@uwtsd.ac.uk::27ca61ee-ba03-4b92-a89a-1d5600e2200a" providerId="AD" clId="Web-{69AA72AC-3D5A-8DC3-2F66-7A0A5DE55488}" dt="2023-03-09T09:11:53.502" v="186" actId="20577"/>
        <pc:sldMkLst>
          <pc:docMk/>
          <pc:sldMk cId="1345282339" sldId="614"/>
        </pc:sldMkLst>
        <pc:spChg chg="mod">
          <ac:chgData name="Roberta Tucker" userId="S::r.tucker@uwtsd.ac.uk::27ca61ee-ba03-4b92-a89a-1d5600e2200a" providerId="AD" clId="Web-{69AA72AC-3D5A-8DC3-2F66-7A0A5DE55488}" dt="2023-03-09T09:11:53.502" v="186" actId="20577"/>
          <ac:spMkLst>
            <pc:docMk/>
            <pc:sldMk cId="1345282339" sldId="614"/>
            <ac:spMk id="2" creationId="{65D99740-FD02-2E4D-FA50-8AC039B6FAF0}"/>
          </ac:spMkLst>
        </pc:spChg>
      </pc:sldChg>
      <pc:sldChg chg="modSp add replId">
        <pc:chgData name="Roberta Tucker" userId="S::r.tucker@uwtsd.ac.uk::27ca61ee-ba03-4b92-a89a-1d5600e2200a" providerId="AD" clId="Web-{69AA72AC-3D5A-8DC3-2F66-7A0A5DE55488}" dt="2023-03-09T13:37:30.099" v="456" actId="20577"/>
        <pc:sldMkLst>
          <pc:docMk/>
          <pc:sldMk cId="3062202845" sldId="615"/>
        </pc:sldMkLst>
        <pc:spChg chg="mod">
          <ac:chgData name="Roberta Tucker" userId="S::r.tucker@uwtsd.ac.uk::27ca61ee-ba03-4b92-a89a-1d5600e2200a" providerId="AD" clId="Web-{69AA72AC-3D5A-8DC3-2F66-7A0A5DE55488}" dt="2023-03-09T13:37:30.099" v="456" actId="20577"/>
          <ac:spMkLst>
            <pc:docMk/>
            <pc:sldMk cId="3062202845" sldId="615"/>
            <ac:spMk id="5" creationId="{902B1459-6C90-72F0-5D03-8D9AAEAF744A}"/>
          </ac:spMkLst>
        </pc:spChg>
        <pc:spChg chg="mod">
          <ac:chgData name="Roberta Tucker" userId="S::r.tucker@uwtsd.ac.uk::27ca61ee-ba03-4b92-a89a-1d5600e2200a" providerId="AD" clId="Web-{69AA72AC-3D5A-8DC3-2F66-7A0A5DE55488}" dt="2023-03-09T13:31:40.355" v="432" actId="1076"/>
          <ac:spMkLst>
            <pc:docMk/>
            <pc:sldMk cId="3062202845" sldId="615"/>
            <ac:spMk id="63" creationId="{5C012292-645E-7AD3-36AE-E2DEBAA27E50}"/>
          </ac:spMkLst>
        </pc:spChg>
        <pc:spChg chg="mod">
          <ac:chgData name="Roberta Tucker" userId="S::r.tucker@uwtsd.ac.uk::27ca61ee-ba03-4b92-a89a-1d5600e2200a" providerId="AD" clId="Web-{69AA72AC-3D5A-8DC3-2F66-7A0A5DE55488}" dt="2023-03-09T13:34:03.859" v="447" actId="20577"/>
          <ac:spMkLst>
            <pc:docMk/>
            <pc:sldMk cId="3062202845" sldId="615"/>
            <ac:spMk id="64" creationId="{6DC9F71C-69F7-03DD-6AB9-3AF6336EFBA0}"/>
          </ac:spMkLst>
        </pc:spChg>
        <pc:spChg chg="mod">
          <ac:chgData name="Roberta Tucker" userId="S::r.tucker@uwtsd.ac.uk::27ca61ee-ba03-4b92-a89a-1d5600e2200a" providerId="AD" clId="Web-{69AA72AC-3D5A-8DC3-2F66-7A0A5DE55488}" dt="2023-03-09T13:32:06.778" v="438" actId="20577"/>
          <ac:spMkLst>
            <pc:docMk/>
            <pc:sldMk cId="3062202845" sldId="615"/>
            <ac:spMk id="65" creationId="{A3E6153D-EF76-DC59-0CCB-97A63AEE40B5}"/>
          </ac:spMkLst>
        </pc:spChg>
        <pc:spChg chg="mod">
          <ac:chgData name="Roberta Tucker" userId="S::r.tucker@uwtsd.ac.uk::27ca61ee-ba03-4b92-a89a-1d5600e2200a" providerId="AD" clId="Web-{69AA72AC-3D5A-8DC3-2F66-7A0A5DE55488}" dt="2023-03-09T13:33:28.468" v="444" actId="20577"/>
          <ac:spMkLst>
            <pc:docMk/>
            <pc:sldMk cId="3062202845" sldId="615"/>
            <ac:spMk id="67" creationId="{2B085C67-17E2-713E-C047-4206257F889A}"/>
          </ac:spMkLst>
        </pc:spChg>
      </pc:sldChg>
      <pc:sldChg chg="addSp delSp modSp add replId addAnim delAnim modAnim">
        <pc:chgData name="Roberta Tucker" userId="S::r.tucker@uwtsd.ac.uk::27ca61ee-ba03-4b92-a89a-1d5600e2200a" providerId="AD" clId="Web-{69AA72AC-3D5A-8DC3-2F66-7A0A5DE55488}" dt="2023-03-09T21:25:53.083" v="1242"/>
        <pc:sldMkLst>
          <pc:docMk/>
          <pc:sldMk cId="186353443" sldId="616"/>
        </pc:sldMkLst>
        <pc:spChg chg="del">
          <ac:chgData name="Roberta Tucker" userId="S::r.tucker@uwtsd.ac.uk::27ca61ee-ba03-4b92-a89a-1d5600e2200a" providerId="AD" clId="Web-{69AA72AC-3D5A-8DC3-2F66-7A0A5DE55488}" dt="2023-03-09T13:41:23.339" v="458"/>
          <ac:spMkLst>
            <pc:docMk/>
            <pc:sldMk cId="186353443" sldId="616"/>
            <ac:spMk id="2" creationId="{65D99740-FD02-2E4D-FA50-8AC039B6FAF0}"/>
          </ac:spMkLst>
        </pc:spChg>
        <pc:spChg chg="add del mod">
          <ac:chgData name="Roberta Tucker" userId="S::r.tucker@uwtsd.ac.uk::27ca61ee-ba03-4b92-a89a-1d5600e2200a" providerId="AD" clId="Web-{69AA72AC-3D5A-8DC3-2F66-7A0A5DE55488}" dt="2023-03-09T14:30:33.232" v="755"/>
          <ac:spMkLst>
            <pc:docMk/>
            <pc:sldMk cId="186353443" sldId="616"/>
            <ac:spMk id="5" creationId="{DE71ED27-CE2A-D535-F3B8-9DD9F7412AB0}"/>
          </ac:spMkLst>
        </pc:spChg>
        <pc:spChg chg="add del mod">
          <ac:chgData name="Roberta Tucker" userId="S::r.tucker@uwtsd.ac.uk::27ca61ee-ba03-4b92-a89a-1d5600e2200a" providerId="AD" clId="Web-{69AA72AC-3D5A-8DC3-2F66-7A0A5DE55488}" dt="2023-03-09T14:30:35.560" v="756"/>
          <ac:spMkLst>
            <pc:docMk/>
            <pc:sldMk cId="186353443" sldId="616"/>
            <ac:spMk id="6" creationId="{BDB3C20C-FA5F-C5CD-88F6-8FAB3B5F843C}"/>
          </ac:spMkLst>
        </pc:spChg>
        <pc:spChg chg="add mod">
          <ac:chgData name="Roberta Tucker" userId="S::r.tucker@uwtsd.ac.uk::27ca61ee-ba03-4b92-a89a-1d5600e2200a" providerId="AD" clId="Web-{69AA72AC-3D5A-8DC3-2F66-7A0A5DE55488}" dt="2023-03-09T15:14:06.691" v="871" actId="20577"/>
          <ac:spMkLst>
            <pc:docMk/>
            <pc:sldMk cId="186353443" sldId="616"/>
            <ac:spMk id="7" creationId="{8BE318DD-1B24-2117-16BA-B0A757D28B3E}"/>
          </ac:spMkLst>
        </pc:spChg>
        <pc:picChg chg="add mod">
          <ac:chgData name="Roberta Tucker" userId="S::r.tucker@uwtsd.ac.uk::27ca61ee-ba03-4b92-a89a-1d5600e2200a" providerId="AD" clId="Web-{69AA72AC-3D5A-8DC3-2F66-7A0A5DE55488}" dt="2023-03-09T15:15:59.307" v="878" actId="1076"/>
          <ac:picMkLst>
            <pc:docMk/>
            <pc:sldMk cId="186353443" sldId="616"/>
            <ac:picMk id="8" creationId="{9C2C3518-A236-0A14-34A5-7E11358233DF}"/>
          </ac:picMkLst>
        </pc:picChg>
      </pc:sldChg>
      <pc:sldChg chg="addSp delSp modSp add ord replId addAnim delAnim">
        <pc:chgData name="Roberta Tucker" userId="S::r.tucker@uwtsd.ac.uk::27ca61ee-ba03-4b92-a89a-1d5600e2200a" providerId="AD" clId="Web-{69AA72AC-3D5A-8DC3-2F66-7A0A5DE55488}" dt="2023-03-09T15:11:53.932" v="866" actId="1076"/>
        <pc:sldMkLst>
          <pc:docMk/>
          <pc:sldMk cId="3835266125" sldId="617"/>
        </pc:sldMkLst>
        <pc:spChg chg="del mod">
          <ac:chgData name="Roberta Tucker" userId="S::r.tucker@uwtsd.ac.uk::27ca61ee-ba03-4b92-a89a-1d5600e2200a" providerId="AD" clId="Web-{69AA72AC-3D5A-8DC3-2F66-7A0A5DE55488}" dt="2023-03-09T14:13:58.795" v="470"/>
          <ac:spMkLst>
            <pc:docMk/>
            <pc:sldMk cId="3835266125" sldId="617"/>
            <ac:spMk id="5" creationId="{DE71ED27-CE2A-D535-F3B8-9DD9F7412AB0}"/>
          </ac:spMkLst>
        </pc:spChg>
        <pc:spChg chg="del">
          <ac:chgData name="Roberta Tucker" userId="S::r.tucker@uwtsd.ac.uk::27ca61ee-ba03-4b92-a89a-1d5600e2200a" providerId="AD" clId="Web-{69AA72AC-3D5A-8DC3-2F66-7A0A5DE55488}" dt="2023-03-09T14:14:01.217" v="471"/>
          <ac:spMkLst>
            <pc:docMk/>
            <pc:sldMk cId="3835266125" sldId="617"/>
            <ac:spMk id="6" creationId="{BDB3C20C-FA5F-C5CD-88F6-8FAB3B5F843C}"/>
          </ac:spMkLst>
        </pc:spChg>
        <pc:spChg chg="add mod">
          <ac:chgData name="Roberta Tucker" userId="S::r.tucker@uwtsd.ac.uk::27ca61ee-ba03-4b92-a89a-1d5600e2200a" providerId="AD" clId="Web-{69AA72AC-3D5A-8DC3-2F66-7A0A5DE55488}" dt="2023-03-09T15:06:56.039" v="864" actId="1076"/>
          <ac:spMkLst>
            <pc:docMk/>
            <pc:sldMk cId="3835266125" sldId="617"/>
            <ac:spMk id="7" creationId="{AAB29870-EA73-1476-56F0-DE22AA1312D5}"/>
          </ac:spMkLst>
        </pc:spChg>
        <pc:spChg chg="add mod">
          <ac:chgData name="Roberta Tucker" userId="S::r.tucker@uwtsd.ac.uk::27ca61ee-ba03-4b92-a89a-1d5600e2200a" providerId="AD" clId="Web-{69AA72AC-3D5A-8DC3-2F66-7A0A5DE55488}" dt="2023-03-09T15:11:53.932" v="866" actId="1076"/>
          <ac:spMkLst>
            <pc:docMk/>
            <pc:sldMk cId="3835266125" sldId="617"/>
            <ac:spMk id="9" creationId="{364948FF-19FC-F127-0DCE-2B3F25F621A7}"/>
          </ac:spMkLst>
        </pc:spChg>
        <pc:spChg chg="add del mod">
          <ac:chgData name="Roberta Tucker" userId="S::r.tucker@uwtsd.ac.uk::27ca61ee-ba03-4b92-a89a-1d5600e2200a" providerId="AD" clId="Web-{69AA72AC-3D5A-8DC3-2F66-7A0A5DE55488}" dt="2023-03-09T14:49:22.692" v="822"/>
          <ac:spMkLst>
            <pc:docMk/>
            <pc:sldMk cId="3835266125" sldId="617"/>
            <ac:spMk id="11" creationId="{F7A5C643-678E-C4E1-466B-EDC79FAD9D24}"/>
          </ac:spMkLst>
        </pc:spChg>
        <pc:spChg chg="add del mod">
          <ac:chgData name="Roberta Tucker" userId="S::r.tucker@uwtsd.ac.uk::27ca61ee-ba03-4b92-a89a-1d5600e2200a" providerId="AD" clId="Web-{69AA72AC-3D5A-8DC3-2F66-7A0A5DE55488}" dt="2023-03-09T14:35:07.514" v="795"/>
          <ac:spMkLst>
            <pc:docMk/>
            <pc:sldMk cId="3835266125" sldId="617"/>
            <ac:spMk id="13" creationId="{F445F0DC-8444-D53F-E2C5-7976EB80F651}"/>
          </ac:spMkLst>
        </pc:spChg>
      </pc:sldChg>
      <pc:sldChg chg="add replId delAnim modAnim">
        <pc:chgData name="Roberta Tucker" userId="S::r.tucker@uwtsd.ac.uk::27ca61ee-ba03-4b92-a89a-1d5600e2200a" providerId="AD" clId="Web-{69AA72AC-3D5A-8DC3-2F66-7A0A5DE55488}" dt="2023-03-09T21:25:57.506" v="1243"/>
        <pc:sldMkLst>
          <pc:docMk/>
          <pc:sldMk cId="429190091" sldId="618"/>
        </pc:sldMkLst>
      </pc:sldChg>
      <pc:sldChg chg="addSp modSp new modNotes">
        <pc:chgData name="Roberta Tucker" userId="S::r.tucker@uwtsd.ac.uk::27ca61ee-ba03-4b92-a89a-1d5600e2200a" providerId="AD" clId="Web-{69AA72AC-3D5A-8DC3-2F66-7A0A5DE55488}" dt="2023-03-09T22:55:35.209" v="2544"/>
        <pc:sldMkLst>
          <pc:docMk/>
          <pc:sldMk cId="3756729263" sldId="619"/>
        </pc:sldMkLst>
        <pc:spChg chg="mod">
          <ac:chgData name="Roberta Tucker" userId="S::r.tucker@uwtsd.ac.uk::27ca61ee-ba03-4b92-a89a-1d5600e2200a" providerId="AD" clId="Web-{69AA72AC-3D5A-8DC3-2F66-7A0A5DE55488}" dt="2023-03-09T17:55:42.681" v="1142" actId="20577"/>
          <ac:spMkLst>
            <pc:docMk/>
            <pc:sldMk cId="3756729263" sldId="619"/>
            <ac:spMk id="2" creationId="{C1EFC826-A6ED-8E83-6704-98EA7C95EDDE}"/>
          </ac:spMkLst>
        </pc:spChg>
        <pc:picChg chg="add mod">
          <ac:chgData name="Roberta Tucker" userId="S::r.tucker@uwtsd.ac.uk::27ca61ee-ba03-4b92-a89a-1d5600e2200a" providerId="AD" clId="Web-{69AA72AC-3D5A-8DC3-2F66-7A0A5DE55488}" dt="2023-03-09T15:53:43.182" v="1070" actId="1076"/>
          <ac:picMkLst>
            <pc:docMk/>
            <pc:sldMk cId="3756729263" sldId="619"/>
            <ac:picMk id="3" creationId="{0C42F645-9D57-6FFC-AC29-BBC320407D43}"/>
          </ac:picMkLst>
        </pc:picChg>
      </pc:sldChg>
      <pc:sldChg chg="addSp modSp add replId">
        <pc:chgData name="Roberta Tucker" userId="S::r.tucker@uwtsd.ac.uk::27ca61ee-ba03-4b92-a89a-1d5600e2200a" providerId="AD" clId="Web-{69AA72AC-3D5A-8DC3-2F66-7A0A5DE55488}" dt="2023-03-09T17:55:49.321" v="1143" actId="20577"/>
        <pc:sldMkLst>
          <pc:docMk/>
          <pc:sldMk cId="2977088705" sldId="620"/>
        </pc:sldMkLst>
        <pc:spChg chg="mod">
          <ac:chgData name="Roberta Tucker" userId="S::r.tucker@uwtsd.ac.uk::27ca61ee-ba03-4b92-a89a-1d5600e2200a" providerId="AD" clId="Web-{69AA72AC-3D5A-8DC3-2F66-7A0A5DE55488}" dt="2023-03-09T17:55:49.321" v="1143" actId="20577"/>
          <ac:spMkLst>
            <pc:docMk/>
            <pc:sldMk cId="2977088705" sldId="620"/>
            <ac:spMk id="2" creationId="{C1EFC826-A6ED-8E83-6704-98EA7C95EDDE}"/>
          </ac:spMkLst>
        </pc:spChg>
        <pc:spChg chg="add mod">
          <ac:chgData name="Roberta Tucker" userId="S::r.tucker@uwtsd.ac.uk::27ca61ee-ba03-4b92-a89a-1d5600e2200a" providerId="AD" clId="Web-{69AA72AC-3D5A-8DC3-2F66-7A0A5DE55488}" dt="2023-03-09T17:49:59.378" v="1103" actId="20577"/>
          <ac:spMkLst>
            <pc:docMk/>
            <pc:sldMk cId="2977088705" sldId="620"/>
            <ac:spMk id="4" creationId="{2AAC4454-B86E-ED97-8AD2-7B35C8B02B1C}"/>
          </ac:spMkLst>
        </pc:spChg>
        <pc:spChg chg="add mod">
          <ac:chgData name="Roberta Tucker" userId="S::r.tucker@uwtsd.ac.uk::27ca61ee-ba03-4b92-a89a-1d5600e2200a" providerId="AD" clId="Web-{69AA72AC-3D5A-8DC3-2F66-7A0A5DE55488}" dt="2023-03-09T17:51:17.317" v="1119" actId="20577"/>
          <ac:spMkLst>
            <pc:docMk/>
            <pc:sldMk cId="2977088705" sldId="620"/>
            <ac:spMk id="5" creationId="{0B8B0E34-50F8-D12C-8409-C26D9B2CDE32}"/>
          </ac:spMkLst>
        </pc:spChg>
        <pc:spChg chg="add mod">
          <ac:chgData name="Roberta Tucker" userId="S::r.tucker@uwtsd.ac.uk::27ca61ee-ba03-4b92-a89a-1d5600e2200a" providerId="AD" clId="Web-{69AA72AC-3D5A-8DC3-2F66-7A0A5DE55488}" dt="2023-03-09T17:52:37.662" v="1129" actId="1076"/>
          <ac:spMkLst>
            <pc:docMk/>
            <pc:sldMk cId="2977088705" sldId="620"/>
            <ac:spMk id="6" creationId="{2A3002CC-FEE4-9419-618E-8ECC70C4E8BA}"/>
          </ac:spMkLst>
        </pc:spChg>
        <pc:spChg chg="add mod">
          <ac:chgData name="Roberta Tucker" userId="S::r.tucker@uwtsd.ac.uk::27ca61ee-ba03-4b92-a89a-1d5600e2200a" providerId="AD" clId="Web-{69AA72AC-3D5A-8DC3-2F66-7A0A5DE55488}" dt="2023-03-09T17:53:58.538" v="1138" actId="1076"/>
          <ac:spMkLst>
            <pc:docMk/>
            <pc:sldMk cId="2977088705" sldId="620"/>
            <ac:spMk id="7" creationId="{4D23CFF6-1985-38BB-2FD2-4473A0925BD1}"/>
          </ac:spMkLst>
        </pc:spChg>
      </pc:sldChg>
      <pc:sldChg chg="addSp delSp modSp add replId delAnim modAnim">
        <pc:chgData name="Roberta Tucker" userId="S::r.tucker@uwtsd.ac.uk::27ca61ee-ba03-4b92-a89a-1d5600e2200a" providerId="AD" clId="Web-{69AA72AC-3D5A-8DC3-2F66-7A0A5DE55488}" dt="2023-03-09T21:26:14.741" v="1245"/>
        <pc:sldMkLst>
          <pc:docMk/>
          <pc:sldMk cId="734909371" sldId="621"/>
        </pc:sldMkLst>
        <pc:spChg chg="add mod">
          <ac:chgData name="Roberta Tucker" userId="S::r.tucker@uwtsd.ac.uk::27ca61ee-ba03-4b92-a89a-1d5600e2200a" providerId="AD" clId="Web-{69AA72AC-3D5A-8DC3-2F66-7A0A5DE55488}" dt="2023-03-09T18:11:48.292" v="1226" actId="14100"/>
          <ac:spMkLst>
            <pc:docMk/>
            <pc:sldMk cId="734909371" sldId="621"/>
            <ac:spMk id="3" creationId="{7471A535-6F89-EDE7-CA22-A6C211AF1B25}"/>
          </ac:spMkLst>
        </pc:spChg>
        <pc:spChg chg="mod">
          <ac:chgData name="Roberta Tucker" userId="S::r.tucker@uwtsd.ac.uk::27ca61ee-ba03-4b92-a89a-1d5600e2200a" providerId="AD" clId="Web-{69AA72AC-3D5A-8DC3-2F66-7A0A5DE55488}" dt="2023-03-09T17:56:38.150" v="1147" actId="20577"/>
          <ac:spMkLst>
            <pc:docMk/>
            <pc:sldMk cId="734909371" sldId="621"/>
            <ac:spMk id="5" creationId="{937962F9-0184-9FB0-CB93-E89EEDE24DCE}"/>
          </ac:spMkLst>
        </pc:spChg>
        <pc:spChg chg="add del">
          <ac:chgData name="Roberta Tucker" userId="S::r.tucker@uwtsd.ac.uk::27ca61ee-ba03-4b92-a89a-1d5600e2200a" providerId="AD" clId="Web-{69AA72AC-3D5A-8DC3-2F66-7A0A5DE55488}" dt="2023-03-09T21:18:04.268" v="1228"/>
          <ac:spMkLst>
            <pc:docMk/>
            <pc:sldMk cId="734909371" sldId="621"/>
            <ac:spMk id="6" creationId="{9CFA895F-2365-3E50-6753-1B25F2343C6D}"/>
          </ac:spMkLst>
        </pc:spChg>
        <pc:spChg chg="add del mod">
          <ac:chgData name="Roberta Tucker" userId="S::r.tucker@uwtsd.ac.uk::27ca61ee-ba03-4b92-a89a-1d5600e2200a" providerId="AD" clId="Web-{69AA72AC-3D5A-8DC3-2F66-7A0A5DE55488}" dt="2023-03-09T18:06:12.036" v="1170"/>
          <ac:spMkLst>
            <pc:docMk/>
            <pc:sldMk cId="734909371" sldId="621"/>
            <ac:spMk id="6" creationId="{DFCD2679-9AB5-FF23-3B64-FB6ABD3539AC}"/>
          </ac:spMkLst>
        </pc:spChg>
        <pc:spChg chg="add mod">
          <ac:chgData name="Roberta Tucker" userId="S::r.tucker@uwtsd.ac.uk::27ca61ee-ba03-4b92-a89a-1d5600e2200a" providerId="AD" clId="Web-{69AA72AC-3D5A-8DC3-2F66-7A0A5DE55488}" dt="2023-03-09T18:07:26.740" v="1179" actId="14100"/>
          <ac:spMkLst>
            <pc:docMk/>
            <pc:sldMk cId="734909371" sldId="621"/>
            <ac:spMk id="7" creationId="{D6E1E708-E9FE-48B9-A2F0-D849A5811BBE}"/>
          </ac:spMkLst>
        </pc:spChg>
        <pc:spChg chg="add mod">
          <ac:chgData name="Roberta Tucker" userId="S::r.tucker@uwtsd.ac.uk::27ca61ee-ba03-4b92-a89a-1d5600e2200a" providerId="AD" clId="Web-{69AA72AC-3D5A-8DC3-2F66-7A0A5DE55488}" dt="2023-03-09T18:08:57.961" v="1187" actId="1076"/>
          <ac:spMkLst>
            <pc:docMk/>
            <pc:sldMk cId="734909371" sldId="621"/>
            <ac:spMk id="8" creationId="{B4B1124E-49E4-8C16-F401-A482E706CAB3}"/>
          </ac:spMkLst>
        </pc:spChg>
        <pc:spChg chg="add mod">
          <ac:chgData name="Roberta Tucker" userId="S::r.tucker@uwtsd.ac.uk::27ca61ee-ba03-4b92-a89a-1d5600e2200a" providerId="AD" clId="Web-{69AA72AC-3D5A-8DC3-2F66-7A0A5DE55488}" dt="2023-03-09T21:18:56.006" v="1240" actId="14100"/>
          <ac:spMkLst>
            <pc:docMk/>
            <pc:sldMk cId="734909371" sldId="621"/>
            <ac:spMk id="9" creationId="{0EE5A3E4-FA65-8FDA-8F56-7AB232008161}"/>
          </ac:spMkLst>
        </pc:spChg>
        <pc:spChg chg="add del mod">
          <ac:chgData name="Roberta Tucker" userId="S::r.tucker@uwtsd.ac.uk::27ca61ee-ba03-4b92-a89a-1d5600e2200a" providerId="AD" clId="Web-{69AA72AC-3D5A-8DC3-2F66-7A0A5DE55488}" dt="2023-03-09T18:09:14.930" v="1191"/>
          <ac:spMkLst>
            <pc:docMk/>
            <pc:sldMk cId="734909371" sldId="621"/>
            <ac:spMk id="9" creationId="{4F22FC09-8EB3-1D94-01EA-F578CF7B8885}"/>
          </ac:spMkLst>
        </pc:spChg>
        <pc:spChg chg="add del mod">
          <ac:chgData name="Roberta Tucker" userId="S::r.tucker@uwtsd.ac.uk::27ca61ee-ba03-4b92-a89a-1d5600e2200a" providerId="AD" clId="Web-{69AA72AC-3D5A-8DC3-2F66-7A0A5DE55488}" dt="2023-03-09T21:18:58.741" v="1241"/>
          <ac:spMkLst>
            <pc:docMk/>
            <pc:sldMk cId="734909371" sldId="621"/>
            <ac:spMk id="10" creationId="{FB173F60-1871-BCDA-EEBB-FCB7BDF25ADF}"/>
          </ac:spMkLst>
        </pc:spChg>
      </pc:sldChg>
      <pc:sldChg chg="modSp add replId">
        <pc:chgData name="Roberta Tucker" userId="S::r.tucker@uwtsd.ac.uk::27ca61ee-ba03-4b92-a89a-1d5600e2200a" providerId="AD" clId="Web-{69AA72AC-3D5A-8DC3-2F66-7A0A5DE55488}" dt="2023-03-09T21:30:40.291" v="1270" actId="20577"/>
        <pc:sldMkLst>
          <pc:docMk/>
          <pc:sldMk cId="2169157571" sldId="622"/>
        </pc:sldMkLst>
        <pc:spChg chg="mod">
          <ac:chgData name="Roberta Tucker" userId="S::r.tucker@uwtsd.ac.uk::27ca61ee-ba03-4b92-a89a-1d5600e2200a" providerId="AD" clId="Web-{69AA72AC-3D5A-8DC3-2F66-7A0A5DE55488}" dt="2023-03-09T21:30:40.291" v="1270" actId="20577"/>
          <ac:spMkLst>
            <pc:docMk/>
            <pc:sldMk cId="2169157571" sldId="622"/>
            <ac:spMk id="2" creationId="{65D99740-FD02-2E4D-FA50-8AC039B6FAF0}"/>
          </ac:spMkLst>
        </pc:spChg>
      </pc:sldChg>
      <pc:sldChg chg="modSp add replId">
        <pc:chgData name="Roberta Tucker" userId="S::r.tucker@uwtsd.ac.uk::27ca61ee-ba03-4b92-a89a-1d5600e2200a" providerId="AD" clId="Web-{69AA72AC-3D5A-8DC3-2F66-7A0A5DE55488}" dt="2023-03-09T21:31:27.575" v="1275" actId="20577"/>
        <pc:sldMkLst>
          <pc:docMk/>
          <pc:sldMk cId="1792833050" sldId="623"/>
        </pc:sldMkLst>
        <pc:spChg chg="mod">
          <ac:chgData name="Roberta Tucker" userId="S::r.tucker@uwtsd.ac.uk::27ca61ee-ba03-4b92-a89a-1d5600e2200a" providerId="AD" clId="Web-{69AA72AC-3D5A-8DC3-2F66-7A0A5DE55488}" dt="2023-03-09T21:31:27.575" v="1275" actId="20577"/>
          <ac:spMkLst>
            <pc:docMk/>
            <pc:sldMk cId="1792833050" sldId="623"/>
            <ac:spMk id="2" creationId="{65D99740-FD02-2E4D-FA50-8AC039B6FAF0}"/>
          </ac:spMkLst>
        </pc:spChg>
      </pc:sldChg>
      <pc:sldChg chg="addSp delSp modSp add replId">
        <pc:chgData name="Roberta Tucker" userId="S::r.tucker@uwtsd.ac.uk::27ca61ee-ba03-4b92-a89a-1d5600e2200a" providerId="AD" clId="Web-{69AA72AC-3D5A-8DC3-2F66-7A0A5DE55488}" dt="2023-03-09T21:38:39.672" v="1304" actId="1076"/>
        <pc:sldMkLst>
          <pc:docMk/>
          <pc:sldMk cId="45890459" sldId="624"/>
        </pc:sldMkLst>
        <pc:picChg chg="add mod">
          <ac:chgData name="Roberta Tucker" userId="S::r.tucker@uwtsd.ac.uk::27ca61ee-ba03-4b92-a89a-1d5600e2200a" providerId="AD" clId="Web-{69AA72AC-3D5A-8DC3-2F66-7A0A5DE55488}" dt="2023-03-09T21:38:33.797" v="1303" actId="14100"/>
          <ac:picMkLst>
            <pc:docMk/>
            <pc:sldMk cId="45890459" sldId="624"/>
            <ac:picMk id="3" creationId="{3E9BB5F3-3260-2750-60B9-35B7BF31EF93}"/>
          </ac:picMkLst>
        </pc:picChg>
        <pc:picChg chg="del">
          <ac:chgData name="Roberta Tucker" userId="S::r.tucker@uwtsd.ac.uk::27ca61ee-ba03-4b92-a89a-1d5600e2200a" providerId="AD" clId="Web-{69AA72AC-3D5A-8DC3-2F66-7A0A5DE55488}" dt="2023-03-09T21:38:07.514" v="1296"/>
          <ac:picMkLst>
            <pc:docMk/>
            <pc:sldMk cId="45890459" sldId="624"/>
            <ac:picMk id="4" creationId="{12F0E2C5-5FA3-81A6-F312-64F41029CA45}"/>
          </ac:picMkLst>
        </pc:picChg>
        <pc:picChg chg="mod">
          <ac:chgData name="Roberta Tucker" userId="S::r.tucker@uwtsd.ac.uk::27ca61ee-ba03-4b92-a89a-1d5600e2200a" providerId="AD" clId="Web-{69AA72AC-3D5A-8DC3-2F66-7A0A5DE55488}" dt="2023-03-09T21:38:39.672" v="1304" actId="1076"/>
          <ac:picMkLst>
            <pc:docMk/>
            <pc:sldMk cId="45890459" sldId="624"/>
            <ac:picMk id="5" creationId="{4ABE9D82-37D6-BE49-9C13-87B1F1D02A85}"/>
          </ac:picMkLst>
        </pc:picChg>
      </pc:sldChg>
      <pc:sldChg chg="modSp add replId">
        <pc:chgData name="Roberta Tucker" userId="S::r.tucker@uwtsd.ac.uk::27ca61ee-ba03-4b92-a89a-1d5600e2200a" providerId="AD" clId="Web-{69AA72AC-3D5A-8DC3-2F66-7A0A5DE55488}" dt="2023-03-09T23:19:23.644" v="2653" actId="20577"/>
        <pc:sldMkLst>
          <pc:docMk/>
          <pc:sldMk cId="3974179421" sldId="625"/>
        </pc:sldMkLst>
        <pc:spChg chg="mod">
          <ac:chgData name="Roberta Tucker" userId="S::r.tucker@uwtsd.ac.uk::27ca61ee-ba03-4b92-a89a-1d5600e2200a" providerId="AD" clId="Web-{69AA72AC-3D5A-8DC3-2F66-7A0A5DE55488}" dt="2023-03-09T23:19:23.644" v="2653" actId="20577"/>
          <ac:spMkLst>
            <pc:docMk/>
            <pc:sldMk cId="3974179421" sldId="625"/>
            <ac:spMk id="4" creationId="{F1969D8F-D693-4336-9E30-4283F9A32270}"/>
          </ac:spMkLst>
        </pc:spChg>
        <pc:spChg chg="mod">
          <ac:chgData name="Roberta Tucker" userId="S::r.tucker@uwtsd.ac.uk::27ca61ee-ba03-4b92-a89a-1d5600e2200a" providerId="AD" clId="Web-{69AA72AC-3D5A-8DC3-2F66-7A0A5DE55488}" dt="2023-03-09T23:02:00.835" v="2599" actId="1076"/>
          <ac:spMkLst>
            <pc:docMk/>
            <pc:sldMk cId="3974179421" sldId="625"/>
            <ac:spMk id="8" creationId="{28B6967E-2606-4A9F-86CE-3723CCBF2114}"/>
          </ac:spMkLst>
        </pc:spChg>
        <pc:picChg chg="mod">
          <ac:chgData name="Roberta Tucker" userId="S::r.tucker@uwtsd.ac.uk::27ca61ee-ba03-4b92-a89a-1d5600e2200a" providerId="AD" clId="Web-{69AA72AC-3D5A-8DC3-2F66-7A0A5DE55488}" dt="2023-03-09T23:02:30.837" v="2612" actId="1076"/>
          <ac:picMkLst>
            <pc:docMk/>
            <pc:sldMk cId="3974179421" sldId="625"/>
            <ac:picMk id="1026" creationId="{0CC7DBBC-7330-4A07-95BA-C174248B4F31}"/>
          </ac:picMkLst>
        </pc:picChg>
      </pc:sldChg>
      <pc:sldChg chg="addSp delSp modSp add replId addAnim">
        <pc:chgData name="Roberta Tucker" userId="S::r.tucker@uwtsd.ac.uk::27ca61ee-ba03-4b92-a89a-1d5600e2200a" providerId="AD" clId="Web-{69AA72AC-3D5A-8DC3-2F66-7A0A5DE55488}" dt="2023-03-09T23:25:47.701" v="2710" actId="20577"/>
        <pc:sldMkLst>
          <pc:docMk/>
          <pc:sldMk cId="3023184023" sldId="626"/>
        </pc:sldMkLst>
        <pc:spChg chg="mod">
          <ac:chgData name="Roberta Tucker" userId="S::r.tucker@uwtsd.ac.uk::27ca61ee-ba03-4b92-a89a-1d5600e2200a" providerId="AD" clId="Web-{69AA72AC-3D5A-8DC3-2F66-7A0A5DE55488}" dt="2023-03-09T23:25:47.701" v="2710" actId="20577"/>
          <ac:spMkLst>
            <pc:docMk/>
            <pc:sldMk cId="3023184023" sldId="626"/>
            <ac:spMk id="2" creationId="{E12EFBB5-0702-A5A6-35D9-C7E059124F1E}"/>
          </ac:spMkLst>
        </pc:spChg>
        <pc:spChg chg="mod">
          <ac:chgData name="Roberta Tucker" userId="S::r.tucker@uwtsd.ac.uk::27ca61ee-ba03-4b92-a89a-1d5600e2200a" providerId="AD" clId="Web-{69AA72AC-3D5A-8DC3-2F66-7A0A5DE55488}" dt="2023-03-09T23:24:54.792" v="2688" actId="14100"/>
          <ac:spMkLst>
            <pc:docMk/>
            <pc:sldMk cId="3023184023" sldId="626"/>
            <ac:spMk id="5" creationId="{A1E755BF-2D57-1362-F75B-39B2855C4F38}"/>
          </ac:spMkLst>
        </pc:spChg>
        <pc:spChg chg="mod">
          <ac:chgData name="Roberta Tucker" userId="S::r.tucker@uwtsd.ac.uk::27ca61ee-ba03-4b92-a89a-1d5600e2200a" providerId="AD" clId="Web-{69AA72AC-3D5A-8DC3-2F66-7A0A5DE55488}" dt="2023-03-09T21:51:26.212" v="1436" actId="14100"/>
          <ac:spMkLst>
            <pc:docMk/>
            <pc:sldMk cId="3023184023" sldId="626"/>
            <ac:spMk id="6" creationId="{71143DAE-E178-A421-99D2-9D2C332A7009}"/>
          </ac:spMkLst>
        </pc:spChg>
        <pc:spChg chg="add mod">
          <ac:chgData name="Roberta Tucker" userId="S::r.tucker@uwtsd.ac.uk::27ca61ee-ba03-4b92-a89a-1d5600e2200a" providerId="AD" clId="Web-{69AA72AC-3D5A-8DC3-2F66-7A0A5DE55488}" dt="2023-03-09T21:52:18.887" v="1466" actId="14100"/>
          <ac:spMkLst>
            <pc:docMk/>
            <pc:sldMk cId="3023184023" sldId="626"/>
            <ac:spMk id="8" creationId="{5F46F126-C9C0-B652-DBEF-9ED0A43CC008}"/>
          </ac:spMkLst>
        </pc:spChg>
        <pc:picChg chg="del mod">
          <ac:chgData name="Roberta Tucker" userId="S::r.tucker@uwtsd.ac.uk::27ca61ee-ba03-4b92-a89a-1d5600e2200a" providerId="AD" clId="Web-{69AA72AC-3D5A-8DC3-2F66-7A0A5DE55488}" dt="2023-03-09T21:50:05.610" v="1429"/>
          <ac:picMkLst>
            <pc:docMk/>
            <pc:sldMk cId="3023184023" sldId="626"/>
            <ac:picMk id="3" creationId="{C75B5386-4B34-03FB-DF23-772F4941704F}"/>
          </ac:picMkLst>
        </pc:picChg>
        <pc:picChg chg="add mod ord">
          <ac:chgData name="Roberta Tucker" userId="S::r.tucker@uwtsd.ac.uk::27ca61ee-ba03-4b92-a89a-1d5600e2200a" providerId="AD" clId="Web-{69AA72AC-3D5A-8DC3-2F66-7A0A5DE55488}" dt="2023-03-09T21:51:18.086" v="1434" actId="1076"/>
          <ac:picMkLst>
            <pc:docMk/>
            <pc:sldMk cId="3023184023" sldId="626"/>
            <ac:picMk id="4" creationId="{D58586D1-7570-490C-699B-364BC40FF9E2}"/>
          </ac:picMkLst>
        </pc:picChg>
        <pc:picChg chg="add mod">
          <ac:chgData name="Roberta Tucker" userId="S::r.tucker@uwtsd.ac.uk::27ca61ee-ba03-4b92-a89a-1d5600e2200a" providerId="AD" clId="Web-{69AA72AC-3D5A-8DC3-2F66-7A0A5DE55488}" dt="2023-03-09T21:53:17.579" v="1478" actId="1076"/>
          <ac:picMkLst>
            <pc:docMk/>
            <pc:sldMk cId="3023184023" sldId="626"/>
            <ac:picMk id="11" creationId="{0D33ED6D-3471-2FA9-79D6-99841317A226}"/>
          </ac:picMkLst>
        </pc:picChg>
        <pc:cxnChg chg="mod">
          <ac:chgData name="Roberta Tucker" userId="S::r.tucker@uwtsd.ac.uk::27ca61ee-ba03-4b92-a89a-1d5600e2200a" providerId="AD" clId="Web-{69AA72AC-3D5A-8DC3-2F66-7A0A5DE55488}" dt="2023-03-09T21:56:25.545" v="1529" actId="14100"/>
          <ac:cxnSpMkLst>
            <pc:docMk/>
            <pc:sldMk cId="3023184023" sldId="626"/>
            <ac:cxnSpMk id="7" creationId="{C03362AA-E5A0-541F-61D7-16BF18288A45}"/>
          </ac:cxnSpMkLst>
        </pc:cxnChg>
        <pc:cxnChg chg="add mod">
          <ac:chgData name="Roberta Tucker" userId="S::r.tucker@uwtsd.ac.uk::27ca61ee-ba03-4b92-a89a-1d5600e2200a" providerId="AD" clId="Web-{69AA72AC-3D5A-8DC3-2F66-7A0A5DE55488}" dt="2023-03-09T23:24:50.198" v="2687" actId="14100"/>
          <ac:cxnSpMkLst>
            <pc:docMk/>
            <pc:sldMk cId="3023184023" sldId="626"/>
            <ac:cxnSpMk id="9" creationId="{0BC0A02F-498A-D41B-BFB0-44730D8A34F9}"/>
          </ac:cxnSpMkLst>
        </pc:cxnChg>
      </pc:sldChg>
      <pc:sldChg chg="addSp delSp modSp add replId addAnim delAnim modAnim">
        <pc:chgData name="Roberta Tucker" userId="S::r.tucker@uwtsd.ac.uk::27ca61ee-ba03-4b92-a89a-1d5600e2200a" providerId="AD" clId="Web-{69AA72AC-3D5A-8DC3-2F66-7A0A5DE55488}" dt="2023-03-09T23:50:47.679" v="2838"/>
        <pc:sldMkLst>
          <pc:docMk/>
          <pc:sldMk cId="2821290711" sldId="627"/>
        </pc:sldMkLst>
        <pc:spChg chg="mod">
          <ac:chgData name="Roberta Tucker" userId="S::r.tucker@uwtsd.ac.uk::27ca61ee-ba03-4b92-a89a-1d5600e2200a" providerId="AD" clId="Web-{69AA72AC-3D5A-8DC3-2F66-7A0A5DE55488}" dt="2023-03-09T21:59:30.417" v="1569"/>
          <ac:spMkLst>
            <pc:docMk/>
            <pc:sldMk cId="2821290711" sldId="627"/>
            <ac:spMk id="2" creationId="{E12EFBB5-0702-A5A6-35D9-C7E059124F1E}"/>
          </ac:spMkLst>
        </pc:spChg>
        <pc:spChg chg="mod">
          <ac:chgData name="Roberta Tucker" userId="S::r.tucker@uwtsd.ac.uk::27ca61ee-ba03-4b92-a89a-1d5600e2200a" providerId="AD" clId="Web-{69AA72AC-3D5A-8DC3-2F66-7A0A5DE55488}" dt="2023-03-09T22:04:41.266" v="1652" actId="20577"/>
          <ac:spMkLst>
            <pc:docMk/>
            <pc:sldMk cId="2821290711" sldId="627"/>
            <ac:spMk id="5" creationId="{A1E755BF-2D57-1362-F75B-39B2855C4F38}"/>
          </ac:spMkLst>
        </pc:spChg>
        <pc:spChg chg="mod">
          <ac:chgData name="Roberta Tucker" userId="S::r.tucker@uwtsd.ac.uk::27ca61ee-ba03-4b92-a89a-1d5600e2200a" providerId="AD" clId="Web-{69AA72AC-3D5A-8DC3-2F66-7A0A5DE55488}" dt="2023-03-09T21:54:50.038" v="1487" actId="14100"/>
          <ac:spMkLst>
            <pc:docMk/>
            <pc:sldMk cId="2821290711" sldId="627"/>
            <ac:spMk id="6" creationId="{71143DAE-E178-A421-99D2-9D2C332A7009}"/>
          </ac:spMkLst>
        </pc:spChg>
        <pc:spChg chg="mod">
          <ac:chgData name="Roberta Tucker" userId="S::r.tucker@uwtsd.ac.uk::27ca61ee-ba03-4b92-a89a-1d5600e2200a" providerId="AD" clId="Web-{69AA72AC-3D5A-8DC3-2F66-7A0A5DE55488}" dt="2023-03-09T22:03:09.213" v="1614" actId="14100"/>
          <ac:spMkLst>
            <pc:docMk/>
            <pc:sldMk cId="2821290711" sldId="627"/>
            <ac:spMk id="8" creationId="{5F46F126-C9C0-B652-DBEF-9ED0A43CC008}"/>
          </ac:spMkLst>
        </pc:spChg>
        <pc:picChg chg="add mod ord">
          <ac:chgData name="Roberta Tucker" userId="S::r.tucker@uwtsd.ac.uk::27ca61ee-ba03-4b92-a89a-1d5600e2200a" providerId="AD" clId="Web-{69AA72AC-3D5A-8DC3-2F66-7A0A5DE55488}" dt="2023-03-09T22:02:47.008" v="1612" actId="1076"/>
          <ac:picMkLst>
            <pc:docMk/>
            <pc:sldMk cId="2821290711" sldId="627"/>
            <ac:picMk id="3" creationId="{DCF56B75-8CA0-F1F3-E5DB-2707338F7229}"/>
          </ac:picMkLst>
        </pc:picChg>
        <pc:picChg chg="del mod">
          <ac:chgData name="Roberta Tucker" userId="S::r.tucker@uwtsd.ac.uk::27ca61ee-ba03-4b92-a89a-1d5600e2200a" providerId="AD" clId="Web-{69AA72AC-3D5A-8DC3-2F66-7A0A5DE55488}" dt="2023-03-09T22:01:38.004" v="1606"/>
          <ac:picMkLst>
            <pc:docMk/>
            <pc:sldMk cId="2821290711" sldId="627"/>
            <ac:picMk id="4" creationId="{D58586D1-7570-490C-699B-364BC40FF9E2}"/>
          </ac:picMkLst>
        </pc:picChg>
        <pc:picChg chg="add mod">
          <ac:chgData name="Roberta Tucker" userId="S::r.tucker@uwtsd.ac.uk::27ca61ee-ba03-4b92-a89a-1d5600e2200a" providerId="AD" clId="Web-{69AA72AC-3D5A-8DC3-2F66-7A0A5DE55488}" dt="2023-03-09T22:04:22.093" v="1623" actId="14100"/>
          <ac:picMkLst>
            <pc:docMk/>
            <pc:sldMk cId="2821290711" sldId="627"/>
            <ac:picMk id="10" creationId="{C19C23DC-65AC-F38A-EEE5-D0F12D83B807}"/>
          </ac:picMkLst>
        </pc:picChg>
        <pc:picChg chg="del">
          <ac:chgData name="Roberta Tucker" userId="S::r.tucker@uwtsd.ac.uk::27ca61ee-ba03-4b92-a89a-1d5600e2200a" providerId="AD" clId="Web-{69AA72AC-3D5A-8DC3-2F66-7A0A5DE55488}" dt="2023-03-09T22:03:21.198" v="1616"/>
          <ac:picMkLst>
            <pc:docMk/>
            <pc:sldMk cId="2821290711" sldId="627"/>
            <ac:picMk id="11" creationId="{0D33ED6D-3471-2FA9-79D6-99841317A226}"/>
          </ac:picMkLst>
        </pc:picChg>
        <pc:cxnChg chg="mod">
          <ac:chgData name="Roberta Tucker" userId="S::r.tucker@uwtsd.ac.uk::27ca61ee-ba03-4b92-a89a-1d5600e2200a" providerId="AD" clId="Web-{69AA72AC-3D5A-8DC3-2F66-7A0A5DE55488}" dt="2023-03-09T21:55:44.917" v="1513" actId="14100"/>
          <ac:cxnSpMkLst>
            <pc:docMk/>
            <pc:sldMk cId="2821290711" sldId="627"/>
            <ac:cxnSpMk id="7" creationId="{C03362AA-E5A0-541F-61D7-16BF18288A45}"/>
          </ac:cxnSpMkLst>
        </pc:cxnChg>
        <pc:cxnChg chg="mod">
          <ac:chgData name="Roberta Tucker" userId="S::r.tucker@uwtsd.ac.uk::27ca61ee-ba03-4b92-a89a-1d5600e2200a" providerId="AD" clId="Web-{69AA72AC-3D5A-8DC3-2F66-7A0A5DE55488}" dt="2023-03-09T22:03:18.401" v="1615" actId="1076"/>
          <ac:cxnSpMkLst>
            <pc:docMk/>
            <pc:sldMk cId="2821290711" sldId="627"/>
            <ac:cxnSpMk id="9" creationId="{0BC0A02F-498A-D41B-BFB0-44730D8A34F9}"/>
          </ac:cxnSpMkLst>
        </pc:cxnChg>
      </pc:sldChg>
      <pc:sldChg chg="addSp delSp modSp add replId addAnim delAnim modAnim">
        <pc:chgData name="Roberta Tucker" userId="S::r.tucker@uwtsd.ac.uk::27ca61ee-ba03-4b92-a89a-1d5600e2200a" providerId="AD" clId="Web-{69AA72AC-3D5A-8DC3-2F66-7A0A5DE55488}" dt="2023-03-09T23:50:59.164" v="2842"/>
        <pc:sldMkLst>
          <pc:docMk/>
          <pc:sldMk cId="1486956555" sldId="628"/>
        </pc:sldMkLst>
        <pc:spChg chg="mod">
          <ac:chgData name="Roberta Tucker" userId="S::r.tucker@uwtsd.ac.uk::27ca61ee-ba03-4b92-a89a-1d5600e2200a" providerId="AD" clId="Web-{69AA72AC-3D5A-8DC3-2F66-7A0A5DE55488}" dt="2023-03-09T22:01:07.345" v="1603" actId="20577"/>
          <ac:spMkLst>
            <pc:docMk/>
            <pc:sldMk cId="1486956555" sldId="628"/>
            <ac:spMk id="2" creationId="{E12EFBB5-0702-A5A6-35D9-C7E059124F1E}"/>
          </ac:spMkLst>
        </pc:spChg>
        <pc:spChg chg="mod">
          <ac:chgData name="Roberta Tucker" userId="S::r.tucker@uwtsd.ac.uk::27ca61ee-ba03-4b92-a89a-1d5600e2200a" providerId="AD" clId="Web-{69AA72AC-3D5A-8DC3-2F66-7A0A5DE55488}" dt="2023-03-09T22:10:08.882" v="1703" actId="20577"/>
          <ac:spMkLst>
            <pc:docMk/>
            <pc:sldMk cId="1486956555" sldId="628"/>
            <ac:spMk id="5" creationId="{A1E755BF-2D57-1362-F75B-39B2855C4F38}"/>
          </ac:spMkLst>
        </pc:spChg>
        <pc:spChg chg="mod">
          <ac:chgData name="Roberta Tucker" userId="S::r.tucker@uwtsd.ac.uk::27ca61ee-ba03-4b92-a89a-1d5600e2200a" providerId="AD" clId="Web-{69AA72AC-3D5A-8DC3-2F66-7A0A5DE55488}" dt="2023-03-09T22:00:41.359" v="1575" actId="14100"/>
          <ac:spMkLst>
            <pc:docMk/>
            <pc:sldMk cId="1486956555" sldId="628"/>
            <ac:spMk id="6" creationId="{71143DAE-E178-A421-99D2-9D2C332A7009}"/>
          </ac:spMkLst>
        </pc:spChg>
        <pc:spChg chg="mod">
          <ac:chgData name="Roberta Tucker" userId="S::r.tucker@uwtsd.ac.uk::27ca61ee-ba03-4b92-a89a-1d5600e2200a" providerId="AD" clId="Web-{69AA72AC-3D5A-8DC3-2F66-7A0A5DE55488}" dt="2023-03-09T22:07:36.950" v="1663" actId="1076"/>
          <ac:spMkLst>
            <pc:docMk/>
            <pc:sldMk cId="1486956555" sldId="628"/>
            <ac:spMk id="8" creationId="{5F46F126-C9C0-B652-DBEF-9ED0A43CC008}"/>
          </ac:spMkLst>
        </pc:spChg>
        <pc:spChg chg="add mod">
          <ac:chgData name="Roberta Tucker" userId="S::r.tucker@uwtsd.ac.uk::27ca61ee-ba03-4b92-a89a-1d5600e2200a" providerId="AD" clId="Web-{69AA72AC-3D5A-8DC3-2F66-7A0A5DE55488}" dt="2023-03-09T23:31:47.335" v="2759" actId="20577"/>
          <ac:spMkLst>
            <pc:docMk/>
            <pc:sldMk cId="1486956555" sldId="628"/>
            <ac:spMk id="10" creationId="{E8580DD5-D2AB-BC62-5C01-7CFB66D10FA2}"/>
          </ac:spMkLst>
        </pc:spChg>
        <pc:picChg chg="add mod ord">
          <ac:chgData name="Roberta Tucker" userId="S::r.tucker@uwtsd.ac.uk::27ca61ee-ba03-4b92-a89a-1d5600e2200a" providerId="AD" clId="Web-{69AA72AC-3D5A-8DC3-2F66-7A0A5DE55488}" dt="2023-03-09T22:07:31.184" v="1662" actId="1076"/>
          <ac:picMkLst>
            <pc:docMk/>
            <pc:sldMk cId="1486956555" sldId="628"/>
            <ac:picMk id="3" creationId="{07D63DEF-2342-2CA1-879A-FB0524AA8AF3}"/>
          </ac:picMkLst>
        </pc:picChg>
        <pc:picChg chg="del">
          <ac:chgData name="Roberta Tucker" userId="S::r.tucker@uwtsd.ac.uk::27ca61ee-ba03-4b92-a89a-1d5600e2200a" providerId="AD" clId="Web-{69AA72AC-3D5A-8DC3-2F66-7A0A5DE55488}" dt="2023-03-09T22:01:12.205" v="1604"/>
          <ac:picMkLst>
            <pc:docMk/>
            <pc:sldMk cId="1486956555" sldId="628"/>
            <ac:picMk id="4" creationId="{D58586D1-7570-490C-699B-364BC40FF9E2}"/>
          </ac:picMkLst>
        </pc:picChg>
        <pc:picChg chg="del">
          <ac:chgData name="Roberta Tucker" userId="S::r.tucker@uwtsd.ac.uk::27ca61ee-ba03-4b92-a89a-1d5600e2200a" providerId="AD" clId="Web-{69AA72AC-3D5A-8DC3-2F66-7A0A5DE55488}" dt="2023-03-09T22:01:14.205" v="1605"/>
          <ac:picMkLst>
            <pc:docMk/>
            <pc:sldMk cId="1486956555" sldId="628"/>
            <ac:picMk id="11" creationId="{0D33ED6D-3471-2FA9-79D6-99841317A226}"/>
          </ac:picMkLst>
        </pc:picChg>
        <pc:cxnChg chg="mod">
          <ac:chgData name="Roberta Tucker" userId="S::r.tucker@uwtsd.ac.uk::27ca61ee-ba03-4b92-a89a-1d5600e2200a" providerId="AD" clId="Web-{69AA72AC-3D5A-8DC3-2F66-7A0A5DE55488}" dt="2023-03-09T22:00:46.188" v="1576" actId="14100"/>
          <ac:cxnSpMkLst>
            <pc:docMk/>
            <pc:sldMk cId="1486956555" sldId="628"/>
            <ac:cxnSpMk id="7" creationId="{C03362AA-E5A0-541F-61D7-16BF18288A45}"/>
          </ac:cxnSpMkLst>
        </pc:cxnChg>
        <pc:cxnChg chg="mod">
          <ac:chgData name="Roberta Tucker" userId="S::r.tucker@uwtsd.ac.uk::27ca61ee-ba03-4b92-a89a-1d5600e2200a" providerId="AD" clId="Web-{69AA72AC-3D5A-8DC3-2F66-7A0A5DE55488}" dt="2023-03-09T22:07:44.966" v="1665" actId="14100"/>
          <ac:cxnSpMkLst>
            <pc:docMk/>
            <pc:sldMk cId="1486956555" sldId="628"/>
            <ac:cxnSpMk id="9" creationId="{0BC0A02F-498A-D41B-BFB0-44730D8A34F9}"/>
          </ac:cxnSpMkLst>
        </pc:cxnChg>
      </pc:sldChg>
      <pc:sldChg chg="addSp delSp modSp add replId">
        <pc:chgData name="Roberta Tucker" userId="S::r.tucker@uwtsd.ac.uk::27ca61ee-ba03-4b92-a89a-1d5600e2200a" providerId="AD" clId="Web-{69AA72AC-3D5A-8DC3-2F66-7A0A5DE55488}" dt="2023-03-09T22:17:41.774" v="1832" actId="14100"/>
        <pc:sldMkLst>
          <pc:docMk/>
          <pc:sldMk cId="2454655421" sldId="629"/>
        </pc:sldMkLst>
        <pc:spChg chg="mod">
          <ac:chgData name="Roberta Tucker" userId="S::r.tucker@uwtsd.ac.uk::27ca61ee-ba03-4b92-a89a-1d5600e2200a" providerId="AD" clId="Web-{69AA72AC-3D5A-8DC3-2F66-7A0A5DE55488}" dt="2023-03-09T22:13:02.145" v="1790" actId="20577"/>
          <ac:spMkLst>
            <pc:docMk/>
            <pc:sldMk cId="2454655421" sldId="629"/>
            <ac:spMk id="2" creationId="{E12EFBB5-0702-A5A6-35D9-C7E059124F1E}"/>
          </ac:spMkLst>
        </pc:spChg>
        <pc:spChg chg="mod">
          <ac:chgData name="Roberta Tucker" userId="S::r.tucker@uwtsd.ac.uk::27ca61ee-ba03-4b92-a89a-1d5600e2200a" providerId="AD" clId="Web-{69AA72AC-3D5A-8DC3-2F66-7A0A5DE55488}" dt="2023-03-09T22:17:34.696" v="1829" actId="20577"/>
          <ac:spMkLst>
            <pc:docMk/>
            <pc:sldMk cId="2454655421" sldId="629"/>
            <ac:spMk id="5" creationId="{A1E755BF-2D57-1362-F75B-39B2855C4F38}"/>
          </ac:spMkLst>
        </pc:spChg>
        <pc:spChg chg="mod">
          <ac:chgData name="Roberta Tucker" userId="S::r.tucker@uwtsd.ac.uk::27ca61ee-ba03-4b92-a89a-1d5600e2200a" providerId="AD" clId="Web-{69AA72AC-3D5A-8DC3-2F66-7A0A5DE55488}" dt="2023-03-09T22:14:14.026" v="1799" actId="14100"/>
          <ac:spMkLst>
            <pc:docMk/>
            <pc:sldMk cId="2454655421" sldId="629"/>
            <ac:spMk id="6" creationId="{71143DAE-E178-A421-99D2-9D2C332A7009}"/>
          </ac:spMkLst>
        </pc:spChg>
        <pc:spChg chg="del">
          <ac:chgData name="Roberta Tucker" userId="S::r.tucker@uwtsd.ac.uk::27ca61ee-ba03-4b92-a89a-1d5600e2200a" providerId="AD" clId="Web-{69AA72AC-3D5A-8DC3-2F66-7A0A5DE55488}" dt="2023-03-09T22:17:36.211" v="1830"/>
          <ac:spMkLst>
            <pc:docMk/>
            <pc:sldMk cId="2454655421" sldId="629"/>
            <ac:spMk id="8" creationId="{5F46F126-C9C0-B652-DBEF-9ED0A43CC008}"/>
          </ac:spMkLst>
        </pc:spChg>
        <pc:spChg chg="del">
          <ac:chgData name="Roberta Tucker" userId="S::r.tucker@uwtsd.ac.uk::27ca61ee-ba03-4b92-a89a-1d5600e2200a" providerId="AD" clId="Web-{69AA72AC-3D5A-8DC3-2F66-7A0A5DE55488}" dt="2023-03-09T22:13:52.054" v="1794"/>
          <ac:spMkLst>
            <pc:docMk/>
            <pc:sldMk cId="2454655421" sldId="629"/>
            <ac:spMk id="10" creationId="{E8580DD5-D2AB-BC62-5C01-7CFB66D10FA2}"/>
          </ac:spMkLst>
        </pc:spChg>
        <pc:picChg chg="del">
          <ac:chgData name="Roberta Tucker" userId="S::r.tucker@uwtsd.ac.uk::27ca61ee-ba03-4b92-a89a-1d5600e2200a" providerId="AD" clId="Web-{69AA72AC-3D5A-8DC3-2F66-7A0A5DE55488}" dt="2023-03-09T22:13:05.317" v="1791"/>
          <ac:picMkLst>
            <pc:docMk/>
            <pc:sldMk cId="2454655421" sldId="629"/>
            <ac:picMk id="3" creationId="{07D63DEF-2342-2CA1-879A-FB0524AA8AF3}"/>
          </ac:picMkLst>
        </pc:picChg>
        <pc:picChg chg="add mod ord">
          <ac:chgData name="Roberta Tucker" userId="S::r.tucker@uwtsd.ac.uk::27ca61ee-ba03-4b92-a89a-1d5600e2200a" providerId="AD" clId="Web-{69AA72AC-3D5A-8DC3-2F66-7A0A5DE55488}" dt="2023-03-09T22:17:41.774" v="1832" actId="14100"/>
          <ac:picMkLst>
            <pc:docMk/>
            <pc:sldMk cId="2454655421" sldId="629"/>
            <ac:picMk id="4" creationId="{5D570256-42B4-B95B-2246-D2460FFDF4CF}"/>
          </ac:picMkLst>
        </pc:picChg>
        <pc:cxnChg chg="mod">
          <ac:chgData name="Roberta Tucker" userId="S::r.tucker@uwtsd.ac.uk::27ca61ee-ba03-4b92-a89a-1d5600e2200a" providerId="AD" clId="Web-{69AA72AC-3D5A-8DC3-2F66-7A0A5DE55488}" dt="2023-03-09T22:14:17.995" v="1800" actId="14100"/>
          <ac:cxnSpMkLst>
            <pc:docMk/>
            <pc:sldMk cId="2454655421" sldId="629"/>
            <ac:cxnSpMk id="7" creationId="{C03362AA-E5A0-541F-61D7-16BF18288A45}"/>
          </ac:cxnSpMkLst>
        </pc:cxnChg>
        <pc:cxnChg chg="del">
          <ac:chgData name="Roberta Tucker" userId="S::r.tucker@uwtsd.ac.uk::27ca61ee-ba03-4b92-a89a-1d5600e2200a" providerId="AD" clId="Web-{69AA72AC-3D5A-8DC3-2F66-7A0A5DE55488}" dt="2023-03-09T22:17:37.993" v="1831"/>
          <ac:cxnSpMkLst>
            <pc:docMk/>
            <pc:sldMk cId="2454655421" sldId="629"/>
            <ac:cxnSpMk id="9" creationId="{0BC0A02F-498A-D41B-BFB0-44730D8A34F9}"/>
          </ac:cxnSpMkLst>
        </pc:cxnChg>
      </pc:sldChg>
      <pc:sldChg chg="addSp delSp modSp add replId addAnim modAnim">
        <pc:chgData name="Roberta Tucker" userId="S::r.tucker@uwtsd.ac.uk::27ca61ee-ba03-4b92-a89a-1d5600e2200a" providerId="AD" clId="Web-{69AA72AC-3D5A-8DC3-2F66-7A0A5DE55488}" dt="2023-03-09T23:51:12.198" v="2846"/>
        <pc:sldMkLst>
          <pc:docMk/>
          <pc:sldMk cId="2392446396" sldId="630"/>
        </pc:sldMkLst>
        <pc:spChg chg="mod">
          <ac:chgData name="Roberta Tucker" userId="S::r.tucker@uwtsd.ac.uk::27ca61ee-ba03-4b92-a89a-1d5600e2200a" providerId="AD" clId="Web-{69AA72AC-3D5A-8DC3-2F66-7A0A5DE55488}" dt="2023-03-09T22:18:14.948" v="1850" actId="20577"/>
          <ac:spMkLst>
            <pc:docMk/>
            <pc:sldMk cId="2392446396" sldId="630"/>
            <ac:spMk id="2" creationId="{E12EFBB5-0702-A5A6-35D9-C7E059124F1E}"/>
          </ac:spMkLst>
        </pc:spChg>
        <pc:spChg chg="mod">
          <ac:chgData name="Roberta Tucker" userId="S::r.tucker@uwtsd.ac.uk::27ca61ee-ba03-4b92-a89a-1d5600e2200a" providerId="AD" clId="Web-{69AA72AC-3D5A-8DC3-2F66-7A0A5DE55488}" dt="2023-03-09T22:22:08.480" v="1916" actId="20577"/>
          <ac:spMkLst>
            <pc:docMk/>
            <pc:sldMk cId="2392446396" sldId="630"/>
            <ac:spMk id="5" creationId="{A1E755BF-2D57-1362-F75B-39B2855C4F38}"/>
          </ac:spMkLst>
        </pc:spChg>
        <pc:spChg chg="mod">
          <ac:chgData name="Roberta Tucker" userId="S::r.tucker@uwtsd.ac.uk::27ca61ee-ba03-4b92-a89a-1d5600e2200a" providerId="AD" clId="Web-{69AA72AC-3D5A-8DC3-2F66-7A0A5DE55488}" dt="2023-03-09T22:20:24.332" v="1865" actId="1076"/>
          <ac:spMkLst>
            <pc:docMk/>
            <pc:sldMk cId="2392446396" sldId="630"/>
            <ac:spMk id="6" creationId="{71143DAE-E178-A421-99D2-9D2C332A7009}"/>
          </ac:spMkLst>
        </pc:spChg>
        <pc:picChg chg="add mod ord">
          <ac:chgData name="Roberta Tucker" userId="S::r.tucker@uwtsd.ac.uk::27ca61ee-ba03-4b92-a89a-1d5600e2200a" providerId="AD" clId="Web-{69AA72AC-3D5A-8DC3-2F66-7A0A5DE55488}" dt="2023-03-09T22:20:17.691" v="1864" actId="1076"/>
          <ac:picMkLst>
            <pc:docMk/>
            <pc:sldMk cId="2392446396" sldId="630"/>
            <ac:picMk id="3" creationId="{1CD4A1AA-6AEE-C49B-C43F-AA33B20C3959}"/>
          </ac:picMkLst>
        </pc:picChg>
        <pc:picChg chg="del">
          <ac:chgData name="Roberta Tucker" userId="S::r.tucker@uwtsd.ac.uk::27ca61ee-ba03-4b92-a89a-1d5600e2200a" providerId="AD" clId="Web-{69AA72AC-3D5A-8DC3-2F66-7A0A5DE55488}" dt="2023-03-09T22:18:23.418" v="1851"/>
          <ac:picMkLst>
            <pc:docMk/>
            <pc:sldMk cId="2392446396" sldId="630"/>
            <ac:picMk id="4" creationId="{5D570256-42B4-B95B-2246-D2460FFDF4CF}"/>
          </ac:picMkLst>
        </pc:picChg>
        <pc:picChg chg="add mod">
          <ac:chgData name="Roberta Tucker" userId="S::r.tucker@uwtsd.ac.uk::27ca61ee-ba03-4b92-a89a-1d5600e2200a" providerId="AD" clId="Web-{69AA72AC-3D5A-8DC3-2F66-7A0A5DE55488}" dt="2023-03-09T22:20:33.645" v="1867" actId="14100"/>
          <ac:picMkLst>
            <pc:docMk/>
            <pc:sldMk cId="2392446396" sldId="630"/>
            <ac:picMk id="8" creationId="{7127E857-3453-6ECC-3B9E-4B9225942774}"/>
          </ac:picMkLst>
        </pc:picChg>
        <pc:cxnChg chg="mod">
          <ac:chgData name="Roberta Tucker" userId="S::r.tucker@uwtsd.ac.uk::27ca61ee-ba03-4b92-a89a-1d5600e2200a" providerId="AD" clId="Web-{69AA72AC-3D5A-8DC3-2F66-7A0A5DE55488}" dt="2023-03-09T22:20:27.989" v="1866" actId="14100"/>
          <ac:cxnSpMkLst>
            <pc:docMk/>
            <pc:sldMk cId="2392446396" sldId="630"/>
            <ac:cxnSpMk id="7" creationId="{C03362AA-E5A0-541F-61D7-16BF18288A45}"/>
          </ac:cxnSpMkLst>
        </pc:cxnChg>
        <pc:cxnChg chg="add mod">
          <ac:chgData name="Roberta Tucker" userId="S::r.tucker@uwtsd.ac.uk::27ca61ee-ba03-4b92-a89a-1d5600e2200a" providerId="AD" clId="Web-{69AA72AC-3D5A-8DC3-2F66-7A0A5DE55488}" dt="2023-03-09T22:22:03.855" v="1915" actId="14100"/>
          <ac:cxnSpMkLst>
            <pc:docMk/>
            <pc:sldMk cId="2392446396" sldId="630"/>
            <ac:cxnSpMk id="9" creationId="{1CB4F162-E832-57BD-F043-C3E639E5B457}"/>
          </ac:cxnSpMkLst>
        </pc:cxnChg>
      </pc:sldChg>
      <pc:sldChg chg="addSp delSp modSp add replId addAnim modAnim">
        <pc:chgData name="Roberta Tucker" userId="S::r.tucker@uwtsd.ac.uk::27ca61ee-ba03-4b92-a89a-1d5600e2200a" providerId="AD" clId="Web-{69AA72AC-3D5A-8DC3-2F66-7A0A5DE55488}" dt="2023-03-09T23:51:34.012" v="2856"/>
        <pc:sldMkLst>
          <pc:docMk/>
          <pc:sldMk cId="2502951216" sldId="631"/>
        </pc:sldMkLst>
        <pc:spChg chg="mod">
          <ac:chgData name="Roberta Tucker" userId="S::r.tucker@uwtsd.ac.uk::27ca61ee-ba03-4b92-a89a-1d5600e2200a" providerId="AD" clId="Web-{69AA72AC-3D5A-8DC3-2F66-7A0A5DE55488}" dt="2023-03-09T22:43:20.766" v="2294" actId="14100"/>
          <ac:spMkLst>
            <pc:docMk/>
            <pc:sldMk cId="2502951216" sldId="631"/>
            <ac:spMk id="2" creationId="{E12EFBB5-0702-A5A6-35D9-C7E059124F1E}"/>
          </ac:spMkLst>
        </pc:spChg>
        <pc:spChg chg="mod">
          <ac:chgData name="Roberta Tucker" userId="S::r.tucker@uwtsd.ac.uk::27ca61ee-ba03-4b92-a89a-1d5600e2200a" providerId="AD" clId="Web-{69AA72AC-3D5A-8DC3-2F66-7A0A5DE55488}" dt="2023-03-09T23:38:07.893" v="2812" actId="20577"/>
          <ac:spMkLst>
            <pc:docMk/>
            <pc:sldMk cId="2502951216" sldId="631"/>
            <ac:spMk id="5" creationId="{A1E755BF-2D57-1362-F75B-39B2855C4F38}"/>
          </ac:spMkLst>
        </pc:spChg>
        <pc:spChg chg="del">
          <ac:chgData name="Roberta Tucker" userId="S::r.tucker@uwtsd.ac.uk::27ca61ee-ba03-4b92-a89a-1d5600e2200a" providerId="AD" clId="Web-{69AA72AC-3D5A-8DC3-2F66-7A0A5DE55488}" dt="2023-03-09T22:22:37.513" v="1920"/>
          <ac:spMkLst>
            <pc:docMk/>
            <pc:sldMk cId="2502951216" sldId="631"/>
            <ac:spMk id="6" creationId="{71143DAE-E178-A421-99D2-9D2C332A7009}"/>
          </ac:spMkLst>
        </pc:spChg>
        <pc:spChg chg="add del mod">
          <ac:chgData name="Roberta Tucker" userId="S::r.tucker@uwtsd.ac.uk::27ca61ee-ba03-4b92-a89a-1d5600e2200a" providerId="AD" clId="Web-{69AA72AC-3D5A-8DC3-2F66-7A0A5DE55488}" dt="2023-03-09T22:31:47.934" v="2154"/>
          <ac:spMkLst>
            <pc:docMk/>
            <pc:sldMk cId="2502951216" sldId="631"/>
            <ac:spMk id="35" creationId="{A65990D9-7DD3-48EF-7258-8D1BCFFBA26C}"/>
          </ac:spMkLst>
        </pc:spChg>
        <pc:spChg chg="add del mod">
          <ac:chgData name="Roberta Tucker" userId="S::r.tucker@uwtsd.ac.uk::27ca61ee-ba03-4b92-a89a-1d5600e2200a" providerId="AD" clId="Web-{69AA72AC-3D5A-8DC3-2F66-7A0A5DE55488}" dt="2023-03-09T22:36:01.609" v="2194"/>
          <ac:spMkLst>
            <pc:docMk/>
            <pc:sldMk cId="2502951216" sldId="631"/>
            <ac:spMk id="171" creationId="{5BD61DC1-3A2A-C642-5649-377597C4EC48}"/>
          </ac:spMkLst>
        </pc:spChg>
        <pc:spChg chg="add del mod">
          <ac:chgData name="Roberta Tucker" userId="S::r.tucker@uwtsd.ac.uk::27ca61ee-ba03-4b92-a89a-1d5600e2200a" providerId="AD" clId="Web-{69AA72AC-3D5A-8DC3-2F66-7A0A5DE55488}" dt="2023-03-09T22:37:40.992" v="2218"/>
          <ac:spMkLst>
            <pc:docMk/>
            <pc:sldMk cId="2502951216" sldId="631"/>
            <ac:spMk id="250" creationId="{4B8F0D1E-E550-D4EB-F827-30605206B152}"/>
          </ac:spMkLst>
        </pc:spChg>
        <pc:spChg chg="add del mod">
          <ac:chgData name="Roberta Tucker" userId="S::r.tucker@uwtsd.ac.uk::27ca61ee-ba03-4b92-a89a-1d5600e2200a" providerId="AD" clId="Web-{69AA72AC-3D5A-8DC3-2F66-7A0A5DE55488}" dt="2023-03-09T22:38:11.181" v="2226"/>
          <ac:spMkLst>
            <pc:docMk/>
            <pc:sldMk cId="2502951216" sldId="631"/>
            <ac:spMk id="251" creationId="{F1E73262-536F-C8B8-0230-F7D31CC57C63}"/>
          </ac:spMkLst>
        </pc:spChg>
        <pc:spChg chg="add del mod">
          <ac:chgData name="Roberta Tucker" userId="S::r.tucker@uwtsd.ac.uk::27ca61ee-ba03-4b92-a89a-1d5600e2200a" providerId="AD" clId="Web-{69AA72AC-3D5A-8DC3-2F66-7A0A5DE55488}" dt="2023-03-09T22:39:44.298" v="2256"/>
          <ac:spMkLst>
            <pc:docMk/>
            <pc:sldMk cId="2502951216" sldId="631"/>
            <ac:spMk id="252" creationId="{95841A0E-B47C-10D0-2F40-854707692828}"/>
          </ac:spMkLst>
        </pc:spChg>
        <pc:spChg chg="add mod">
          <ac:chgData name="Roberta Tucker" userId="S::r.tucker@uwtsd.ac.uk::27ca61ee-ba03-4b92-a89a-1d5600e2200a" providerId="AD" clId="Web-{69AA72AC-3D5A-8DC3-2F66-7A0A5DE55488}" dt="2023-03-09T22:43:26.767" v="2296" actId="1076"/>
          <ac:spMkLst>
            <pc:docMk/>
            <pc:sldMk cId="2502951216" sldId="631"/>
            <ac:spMk id="253" creationId="{3AAB59DC-476E-93B5-672C-2DE36CA27F05}"/>
          </ac:spMkLst>
        </pc:spChg>
        <pc:spChg chg="add mod">
          <ac:chgData name="Roberta Tucker" userId="S::r.tucker@uwtsd.ac.uk::27ca61ee-ba03-4b92-a89a-1d5600e2200a" providerId="AD" clId="Web-{69AA72AC-3D5A-8DC3-2F66-7A0A5DE55488}" dt="2023-03-09T22:43:32.861" v="2297" actId="1076"/>
          <ac:spMkLst>
            <pc:docMk/>
            <pc:sldMk cId="2502951216" sldId="631"/>
            <ac:spMk id="254" creationId="{562691F1-769D-DD40-1AF2-5D4662B65A69}"/>
          </ac:spMkLst>
        </pc:spChg>
        <pc:spChg chg="add del mod">
          <ac:chgData name="Roberta Tucker" userId="S::r.tucker@uwtsd.ac.uk::27ca61ee-ba03-4b92-a89a-1d5600e2200a" providerId="AD" clId="Web-{69AA72AC-3D5A-8DC3-2F66-7A0A5DE55488}" dt="2023-03-09T22:38:34.059" v="2232"/>
          <ac:spMkLst>
            <pc:docMk/>
            <pc:sldMk cId="2502951216" sldId="631"/>
            <ac:spMk id="255" creationId="{1B7BF719-BFDA-8C44-15F4-823961D82EE3}"/>
          </ac:spMkLst>
        </pc:spChg>
        <pc:spChg chg="add del mod">
          <ac:chgData name="Roberta Tucker" userId="S::r.tucker@uwtsd.ac.uk::27ca61ee-ba03-4b92-a89a-1d5600e2200a" providerId="AD" clId="Web-{69AA72AC-3D5A-8DC3-2F66-7A0A5DE55488}" dt="2023-03-09T22:38:44.435" v="2239"/>
          <ac:spMkLst>
            <pc:docMk/>
            <pc:sldMk cId="2502951216" sldId="631"/>
            <ac:spMk id="256" creationId="{8F3E161A-3A05-F31F-6ECA-FA55B43CC4B0}"/>
          </ac:spMkLst>
        </pc:spChg>
        <pc:spChg chg="add del mod">
          <ac:chgData name="Roberta Tucker" userId="S::r.tucker@uwtsd.ac.uk::27ca61ee-ba03-4b92-a89a-1d5600e2200a" providerId="AD" clId="Web-{69AA72AC-3D5A-8DC3-2F66-7A0A5DE55488}" dt="2023-03-09T22:38:57.186" v="2244"/>
          <ac:spMkLst>
            <pc:docMk/>
            <pc:sldMk cId="2502951216" sldId="631"/>
            <ac:spMk id="257" creationId="{B3B1D8C9-BFD4-5C6B-2E7E-A922FAB9E395}"/>
          </ac:spMkLst>
        </pc:spChg>
        <pc:spChg chg="add del mod">
          <ac:chgData name="Roberta Tucker" userId="S::r.tucker@uwtsd.ac.uk::27ca61ee-ba03-4b92-a89a-1d5600e2200a" providerId="AD" clId="Web-{69AA72AC-3D5A-8DC3-2F66-7A0A5DE55488}" dt="2023-03-09T22:39:07.140" v="2249"/>
          <ac:spMkLst>
            <pc:docMk/>
            <pc:sldMk cId="2502951216" sldId="631"/>
            <ac:spMk id="258" creationId="{C0CC86B7-5879-5BB9-6D83-DA7223DE1057}"/>
          </ac:spMkLst>
        </pc:spChg>
        <pc:spChg chg="add mod">
          <ac:chgData name="Roberta Tucker" userId="S::r.tucker@uwtsd.ac.uk::27ca61ee-ba03-4b92-a89a-1d5600e2200a" providerId="AD" clId="Web-{69AA72AC-3D5A-8DC3-2F66-7A0A5DE55488}" dt="2023-03-09T22:43:38.815" v="2298" actId="1076"/>
          <ac:spMkLst>
            <pc:docMk/>
            <pc:sldMk cId="2502951216" sldId="631"/>
            <ac:spMk id="259" creationId="{E4D49F5D-9E7F-49C5-45DC-E7C0169FE688}"/>
          </ac:spMkLst>
        </pc:spChg>
        <pc:spChg chg="add mod">
          <ac:chgData name="Roberta Tucker" userId="S::r.tucker@uwtsd.ac.uk::27ca61ee-ba03-4b92-a89a-1d5600e2200a" providerId="AD" clId="Web-{69AA72AC-3D5A-8DC3-2F66-7A0A5DE55488}" dt="2023-03-09T22:52:47.385" v="2403" actId="20577"/>
          <ac:spMkLst>
            <pc:docMk/>
            <pc:sldMk cId="2502951216" sldId="631"/>
            <ac:spMk id="260" creationId="{E068F775-6E4B-88F2-E586-6966064219C2}"/>
          </ac:spMkLst>
        </pc:spChg>
        <pc:graphicFrameChg chg="add del mod modGraphic">
          <ac:chgData name="Roberta Tucker" userId="S::r.tucker@uwtsd.ac.uk::27ca61ee-ba03-4b92-a89a-1d5600e2200a" providerId="AD" clId="Web-{69AA72AC-3D5A-8DC3-2F66-7A0A5DE55488}" dt="2023-03-09T22:24:33.435" v="1969"/>
          <ac:graphicFrameMkLst>
            <pc:docMk/>
            <pc:sldMk cId="2502951216" sldId="631"/>
            <ac:graphicFrameMk id="4" creationId="{460BD1AE-8D3E-62FA-3D70-0E3E0B65249A}"/>
          </ac:graphicFrameMkLst>
        </pc:graphicFrameChg>
        <pc:graphicFrameChg chg="add del mod modGraphic">
          <ac:chgData name="Roberta Tucker" userId="S::r.tucker@uwtsd.ac.uk::27ca61ee-ba03-4b92-a89a-1d5600e2200a" providerId="AD" clId="Web-{69AA72AC-3D5A-8DC3-2F66-7A0A5DE55488}" dt="2023-03-09T22:35:23.029" v="2184"/>
          <ac:graphicFrameMkLst>
            <pc:docMk/>
            <pc:sldMk cId="2502951216" sldId="631"/>
            <ac:graphicFrameMk id="36" creationId="{13923F65-638A-3432-E51A-00BE4E9C9247}"/>
          </ac:graphicFrameMkLst>
        </pc:graphicFrameChg>
        <pc:graphicFrameChg chg="add del mod modGraphic">
          <ac:chgData name="Roberta Tucker" userId="S::r.tucker@uwtsd.ac.uk::27ca61ee-ba03-4b92-a89a-1d5600e2200a" providerId="AD" clId="Web-{69AA72AC-3D5A-8DC3-2F66-7A0A5DE55488}" dt="2023-03-09T22:34:27.430" v="2181"/>
          <ac:graphicFrameMkLst>
            <pc:docMk/>
            <pc:sldMk cId="2502951216" sldId="631"/>
            <ac:graphicFrameMk id="172" creationId="{F1CF744A-7EFA-F65B-E223-04573B50C4F8}"/>
          </ac:graphicFrameMkLst>
        </pc:graphicFrameChg>
        <pc:picChg chg="del">
          <ac:chgData name="Roberta Tucker" userId="S::r.tucker@uwtsd.ac.uk::27ca61ee-ba03-4b92-a89a-1d5600e2200a" providerId="AD" clId="Web-{69AA72AC-3D5A-8DC3-2F66-7A0A5DE55488}" dt="2023-03-09T22:22:35.310" v="1919"/>
          <ac:picMkLst>
            <pc:docMk/>
            <pc:sldMk cId="2502951216" sldId="631"/>
            <ac:picMk id="3" creationId="{1CD4A1AA-6AEE-C49B-C43F-AA33B20C3959}"/>
          </ac:picMkLst>
        </pc:picChg>
        <pc:picChg chg="del">
          <ac:chgData name="Roberta Tucker" userId="S::r.tucker@uwtsd.ac.uk::27ca61ee-ba03-4b92-a89a-1d5600e2200a" providerId="AD" clId="Web-{69AA72AC-3D5A-8DC3-2F66-7A0A5DE55488}" dt="2023-03-09T22:22:33.810" v="1918"/>
          <ac:picMkLst>
            <pc:docMk/>
            <pc:sldMk cId="2502951216" sldId="631"/>
            <ac:picMk id="8" creationId="{7127E857-3453-6ECC-3B9E-4B9225942774}"/>
          </ac:picMkLst>
        </pc:picChg>
        <pc:cxnChg chg="del">
          <ac:chgData name="Roberta Tucker" userId="S::r.tucker@uwtsd.ac.uk::27ca61ee-ba03-4b92-a89a-1d5600e2200a" providerId="AD" clId="Web-{69AA72AC-3D5A-8DC3-2F66-7A0A5DE55488}" dt="2023-03-09T22:22:39.810" v="1921"/>
          <ac:cxnSpMkLst>
            <pc:docMk/>
            <pc:sldMk cId="2502951216" sldId="631"/>
            <ac:cxnSpMk id="7" creationId="{C03362AA-E5A0-541F-61D7-16BF18288A45}"/>
          </ac:cxnSpMkLst>
        </pc:cxnChg>
        <pc:cxnChg chg="del">
          <ac:chgData name="Roberta Tucker" userId="S::r.tucker@uwtsd.ac.uk::27ca61ee-ba03-4b92-a89a-1d5600e2200a" providerId="AD" clId="Web-{69AA72AC-3D5A-8DC3-2F66-7A0A5DE55488}" dt="2023-03-09T22:22:41.545" v="1922"/>
          <ac:cxnSpMkLst>
            <pc:docMk/>
            <pc:sldMk cId="2502951216" sldId="631"/>
            <ac:cxnSpMk id="9" creationId="{1CB4F162-E832-57BD-F043-C3E639E5B457}"/>
          </ac:cxnSpMkLst>
        </pc:cxnChg>
      </pc:sldChg>
      <pc:sldChg chg="add replId">
        <pc:chgData name="Roberta Tucker" userId="S::r.tucker@uwtsd.ac.uk::27ca61ee-ba03-4b92-a89a-1d5600e2200a" providerId="AD" clId="Web-{69AA72AC-3D5A-8DC3-2F66-7A0A5DE55488}" dt="2023-03-09T22:53:46.467" v="2404"/>
        <pc:sldMkLst>
          <pc:docMk/>
          <pc:sldMk cId="726865028" sldId="632"/>
        </pc:sldMkLst>
      </pc:sldChg>
      <pc:sldChg chg="add replId">
        <pc:chgData name="Roberta Tucker" userId="S::r.tucker@uwtsd.ac.uk::27ca61ee-ba03-4b92-a89a-1d5600e2200a" providerId="AD" clId="Web-{69AA72AC-3D5A-8DC3-2F66-7A0A5DE55488}" dt="2023-03-09T22:58:48.456" v="2584"/>
        <pc:sldMkLst>
          <pc:docMk/>
          <pc:sldMk cId="1520975983" sldId="633"/>
        </pc:sldMkLst>
      </pc:sldChg>
      <pc:sldChg chg="add replId">
        <pc:chgData name="Roberta Tucker" userId="S::r.tucker@uwtsd.ac.uk::27ca61ee-ba03-4b92-a89a-1d5600e2200a" providerId="AD" clId="Web-{69AA72AC-3D5A-8DC3-2F66-7A0A5DE55488}" dt="2023-03-09T22:58:53.425" v="2585"/>
        <pc:sldMkLst>
          <pc:docMk/>
          <pc:sldMk cId="1210479524" sldId="634"/>
        </pc:sldMkLst>
      </pc:sldChg>
      <pc:sldChg chg="add del replId">
        <pc:chgData name="Roberta Tucker" userId="S::r.tucker@uwtsd.ac.uk::27ca61ee-ba03-4b92-a89a-1d5600e2200a" providerId="AD" clId="Web-{69AA72AC-3D5A-8DC3-2F66-7A0A5DE55488}" dt="2023-03-10T10:28:26.693" v="2995"/>
        <pc:sldMkLst>
          <pc:docMk/>
          <pc:sldMk cId="2123520255" sldId="635"/>
        </pc:sldMkLst>
      </pc:sldChg>
      <pc:sldChg chg="addSp delSp modSp add replId delAnim">
        <pc:chgData name="Roberta Tucker" userId="S::r.tucker@uwtsd.ac.uk::27ca61ee-ba03-4b92-a89a-1d5600e2200a" providerId="AD" clId="Web-{69AA72AC-3D5A-8DC3-2F66-7A0A5DE55488}" dt="2023-03-09T23:37:05.701" v="2802" actId="1076"/>
        <pc:sldMkLst>
          <pc:docMk/>
          <pc:sldMk cId="1416517900" sldId="636"/>
        </pc:sldMkLst>
        <pc:spChg chg="del">
          <ac:chgData name="Roberta Tucker" userId="S::r.tucker@uwtsd.ac.uk::27ca61ee-ba03-4b92-a89a-1d5600e2200a" providerId="AD" clId="Web-{69AA72AC-3D5A-8DC3-2F66-7A0A5DE55488}" dt="2023-03-09T23:36:21.932" v="2790"/>
          <ac:spMkLst>
            <pc:docMk/>
            <pc:sldMk cId="1416517900" sldId="636"/>
            <ac:spMk id="2" creationId="{5D29F95A-3931-AC15-2FCB-F9689E2C9652}"/>
          </ac:spMkLst>
        </pc:spChg>
        <pc:spChg chg="del">
          <ac:chgData name="Roberta Tucker" userId="S::r.tucker@uwtsd.ac.uk::27ca61ee-ba03-4b92-a89a-1d5600e2200a" providerId="AD" clId="Web-{69AA72AC-3D5A-8DC3-2F66-7A0A5DE55488}" dt="2023-03-09T23:36:10.010" v="2785"/>
          <ac:spMkLst>
            <pc:docMk/>
            <pc:sldMk cId="1416517900" sldId="636"/>
            <ac:spMk id="4" creationId="{CC95D2AA-77D0-9AEE-0449-F687D594A2C7}"/>
          </ac:spMkLst>
        </pc:spChg>
        <pc:spChg chg="mod">
          <ac:chgData name="Roberta Tucker" userId="S::r.tucker@uwtsd.ac.uk::27ca61ee-ba03-4b92-a89a-1d5600e2200a" providerId="AD" clId="Web-{69AA72AC-3D5A-8DC3-2F66-7A0A5DE55488}" dt="2023-03-09T23:36:48.215" v="2797" actId="20577"/>
          <ac:spMkLst>
            <pc:docMk/>
            <pc:sldMk cId="1416517900" sldId="636"/>
            <ac:spMk id="7" creationId="{21D205CC-7CAA-897D-0840-E4B643AA4255}"/>
          </ac:spMkLst>
        </pc:spChg>
        <pc:spChg chg="del mod">
          <ac:chgData name="Roberta Tucker" userId="S::r.tucker@uwtsd.ac.uk::27ca61ee-ba03-4b92-a89a-1d5600e2200a" providerId="AD" clId="Web-{69AA72AC-3D5A-8DC3-2F66-7A0A5DE55488}" dt="2023-03-09T23:36:07.603" v="2783"/>
          <ac:spMkLst>
            <pc:docMk/>
            <pc:sldMk cId="1416517900" sldId="636"/>
            <ac:spMk id="8" creationId="{39505170-D989-3E67-6FCE-C400C107115C}"/>
          </ac:spMkLst>
        </pc:spChg>
        <pc:spChg chg="del">
          <ac:chgData name="Roberta Tucker" userId="S::r.tucker@uwtsd.ac.uk::27ca61ee-ba03-4b92-a89a-1d5600e2200a" providerId="AD" clId="Web-{69AA72AC-3D5A-8DC3-2F66-7A0A5DE55488}" dt="2023-03-09T23:36:20.057" v="2789"/>
          <ac:spMkLst>
            <pc:docMk/>
            <pc:sldMk cId="1416517900" sldId="636"/>
            <ac:spMk id="10" creationId="{3D265EBA-C10D-7619-550B-399DFABA0CB7}"/>
          </ac:spMkLst>
        </pc:spChg>
        <pc:spChg chg="del">
          <ac:chgData name="Roberta Tucker" userId="S::r.tucker@uwtsd.ac.uk::27ca61ee-ba03-4b92-a89a-1d5600e2200a" providerId="AD" clId="Web-{69AA72AC-3D5A-8DC3-2F66-7A0A5DE55488}" dt="2023-03-09T23:36:08.682" v="2784"/>
          <ac:spMkLst>
            <pc:docMk/>
            <pc:sldMk cId="1416517900" sldId="636"/>
            <ac:spMk id="12" creationId="{BE0EC8DE-2AEB-7E92-F3C0-FF96018AFFAE}"/>
          </ac:spMkLst>
        </pc:spChg>
        <pc:spChg chg="del">
          <ac:chgData name="Roberta Tucker" userId="S::r.tucker@uwtsd.ac.uk::27ca61ee-ba03-4b92-a89a-1d5600e2200a" providerId="AD" clId="Web-{69AA72AC-3D5A-8DC3-2F66-7A0A5DE55488}" dt="2023-03-09T23:36:23.479" v="2791"/>
          <ac:spMkLst>
            <pc:docMk/>
            <pc:sldMk cId="1416517900" sldId="636"/>
            <ac:spMk id="14" creationId="{8E969A85-52CB-1EE9-0C77-BE218C0F0275}"/>
          </ac:spMkLst>
        </pc:spChg>
        <pc:spChg chg="del">
          <ac:chgData name="Roberta Tucker" userId="S::r.tucker@uwtsd.ac.uk::27ca61ee-ba03-4b92-a89a-1d5600e2200a" providerId="AD" clId="Web-{69AA72AC-3D5A-8DC3-2F66-7A0A5DE55488}" dt="2023-03-09T23:36:25.183" v="2792"/>
          <ac:spMkLst>
            <pc:docMk/>
            <pc:sldMk cId="1416517900" sldId="636"/>
            <ac:spMk id="16" creationId="{8A5130DA-5F8B-9954-AD83-480A9AC4A36D}"/>
          </ac:spMkLst>
        </pc:spChg>
        <pc:picChg chg="del">
          <ac:chgData name="Roberta Tucker" userId="S::r.tucker@uwtsd.ac.uk::27ca61ee-ba03-4b92-a89a-1d5600e2200a" providerId="AD" clId="Web-{69AA72AC-3D5A-8DC3-2F66-7A0A5DE55488}" dt="2023-03-09T23:36:04.009" v="2781"/>
          <ac:picMkLst>
            <pc:docMk/>
            <pc:sldMk cId="1416517900" sldId="636"/>
            <ac:picMk id="5" creationId="{5FD50233-50AA-0196-8CF0-62C5685F6554}"/>
          </ac:picMkLst>
        </pc:picChg>
        <pc:picChg chg="add mod">
          <ac:chgData name="Roberta Tucker" userId="S::r.tucker@uwtsd.ac.uk::27ca61ee-ba03-4b92-a89a-1d5600e2200a" providerId="AD" clId="Web-{69AA72AC-3D5A-8DC3-2F66-7A0A5DE55488}" dt="2023-03-09T23:37:05.701" v="2802" actId="1076"/>
          <ac:picMkLst>
            <pc:docMk/>
            <pc:sldMk cId="1416517900" sldId="636"/>
            <ac:picMk id="18" creationId="{1395B1E5-04D7-25E6-72F6-8DE6B8FEC36F}"/>
          </ac:picMkLst>
        </pc:picChg>
        <pc:cxnChg chg="del">
          <ac:chgData name="Roberta Tucker" userId="S::r.tucker@uwtsd.ac.uk::27ca61ee-ba03-4b92-a89a-1d5600e2200a" providerId="AD" clId="Web-{69AA72AC-3D5A-8DC3-2F66-7A0A5DE55488}" dt="2023-03-09T23:36:38.668" v="2795"/>
          <ac:cxnSpMkLst>
            <pc:docMk/>
            <pc:sldMk cId="1416517900" sldId="636"/>
            <ac:cxnSpMk id="3" creationId="{4A08B418-9C55-2B00-27BC-D2C4F9D3D58D}"/>
          </ac:cxnSpMkLst>
        </pc:cxnChg>
        <pc:cxnChg chg="del">
          <ac:chgData name="Roberta Tucker" userId="S::r.tucker@uwtsd.ac.uk::27ca61ee-ba03-4b92-a89a-1d5600e2200a" providerId="AD" clId="Web-{69AA72AC-3D5A-8DC3-2F66-7A0A5DE55488}" dt="2023-03-09T23:36:12.088" v="2786"/>
          <ac:cxnSpMkLst>
            <pc:docMk/>
            <pc:sldMk cId="1416517900" sldId="636"/>
            <ac:cxnSpMk id="6" creationId="{8483AD55-4FC2-300A-122E-0CA07218E7C6}"/>
          </ac:cxnSpMkLst>
        </pc:cxnChg>
        <pc:cxnChg chg="del">
          <ac:chgData name="Roberta Tucker" userId="S::r.tucker@uwtsd.ac.uk::27ca61ee-ba03-4b92-a89a-1d5600e2200a" providerId="AD" clId="Web-{69AA72AC-3D5A-8DC3-2F66-7A0A5DE55488}" dt="2023-03-09T23:36:15.541" v="2788"/>
          <ac:cxnSpMkLst>
            <pc:docMk/>
            <pc:sldMk cId="1416517900" sldId="636"/>
            <ac:cxnSpMk id="9" creationId="{BBC2BEE9-D7B6-0962-6722-EED7C6B117B7}"/>
          </ac:cxnSpMkLst>
        </pc:cxnChg>
        <pc:cxnChg chg="del">
          <ac:chgData name="Roberta Tucker" userId="S::r.tucker@uwtsd.ac.uk::27ca61ee-ba03-4b92-a89a-1d5600e2200a" providerId="AD" clId="Web-{69AA72AC-3D5A-8DC3-2F66-7A0A5DE55488}" dt="2023-03-09T23:36:44.262" v="2796"/>
          <ac:cxnSpMkLst>
            <pc:docMk/>
            <pc:sldMk cId="1416517900" sldId="636"/>
            <ac:cxnSpMk id="11" creationId="{74A94BEA-E040-CDD0-615F-7F82BF17001A}"/>
          </ac:cxnSpMkLst>
        </pc:cxnChg>
        <pc:cxnChg chg="del">
          <ac:chgData name="Roberta Tucker" userId="S::r.tucker@uwtsd.ac.uk::27ca61ee-ba03-4b92-a89a-1d5600e2200a" providerId="AD" clId="Web-{69AA72AC-3D5A-8DC3-2F66-7A0A5DE55488}" dt="2023-03-09T23:36:14.198" v="2787"/>
          <ac:cxnSpMkLst>
            <pc:docMk/>
            <pc:sldMk cId="1416517900" sldId="636"/>
            <ac:cxnSpMk id="13" creationId="{B4418D4A-E89F-1773-0BEF-EE1E1363ED3D}"/>
          </ac:cxnSpMkLst>
        </pc:cxnChg>
        <pc:cxnChg chg="del">
          <ac:chgData name="Roberta Tucker" userId="S::r.tucker@uwtsd.ac.uk::27ca61ee-ba03-4b92-a89a-1d5600e2200a" providerId="AD" clId="Web-{69AA72AC-3D5A-8DC3-2F66-7A0A5DE55488}" dt="2023-03-09T23:36:36.043" v="2794"/>
          <ac:cxnSpMkLst>
            <pc:docMk/>
            <pc:sldMk cId="1416517900" sldId="636"/>
            <ac:cxnSpMk id="15" creationId="{8AE7E23A-2AA7-D66B-60D7-8738AB435E45}"/>
          </ac:cxnSpMkLst>
        </pc:cxnChg>
        <pc:cxnChg chg="del">
          <ac:chgData name="Roberta Tucker" userId="S::r.tucker@uwtsd.ac.uk::27ca61ee-ba03-4b92-a89a-1d5600e2200a" providerId="AD" clId="Web-{69AA72AC-3D5A-8DC3-2F66-7A0A5DE55488}" dt="2023-03-09T23:36:34.090" v="2793"/>
          <ac:cxnSpMkLst>
            <pc:docMk/>
            <pc:sldMk cId="1416517900" sldId="636"/>
            <ac:cxnSpMk id="17" creationId="{B005898C-C199-AF29-DC41-3FA0BF30D546}"/>
          </ac:cxnSpMkLst>
        </pc:cxnChg>
      </pc:sldChg>
      <pc:sldChg chg="addSp delSp modSp add replId">
        <pc:chgData name="Roberta Tucker" userId="S::r.tucker@uwtsd.ac.uk::27ca61ee-ba03-4b92-a89a-1d5600e2200a" providerId="AD" clId="Web-{69AA72AC-3D5A-8DC3-2F66-7A0A5DE55488}" dt="2023-03-10T10:24:46.723" v="2993" actId="1076"/>
        <pc:sldMkLst>
          <pc:docMk/>
          <pc:sldMk cId="4004566143" sldId="637"/>
        </pc:sldMkLst>
        <pc:spChg chg="mod">
          <ac:chgData name="Roberta Tucker" userId="S::r.tucker@uwtsd.ac.uk::27ca61ee-ba03-4b92-a89a-1d5600e2200a" providerId="AD" clId="Web-{69AA72AC-3D5A-8DC3-2F66-7A0A5DE55488}" dt="2023-03-09T23:20:47.868" v="2668" actId="20577"/>
          <ac:spMkLst>
            <pc:docMk/>
            <pc:sldMk cId="4004566143" sldId="637"/>
            <ac:spMk id="2" creationId="{E12EFBB5-0702-A5A6-35D9-C7E059124F1E}"/>
          </ac:spMkLst>
        </pc:spChg>
        <pc:spChg chg="mod">
          <ac:chgData name="Roberta Tucker" userId="S::r.tucker@uwtsd.ac.uk::27ca61ee-ba03-4b92-a89a-1d5600e2200a" providerId="AD" clId="Web-{69AA72AC-3D5A-8DC3-2F66-7A0A5DE55488}" dt="2023-03-09T23:20:19.163" v="2665" actId="14100"/>
          <ac:spMkLst>
            <pc:docMk/>
            <pc:sldMk cId="4004566143" sldId="637"/>
            <ac:spMk id="5" creationId="{A1E755BF-2D57-1362-F75B-39B2855C4F38}"/>
          </ac:spMkLst>
        </pc:spChg>
        <pc:picChg chg="add del">
          <ac:chgData name="Roberta Tucker" userId="S::r.tucker@uwtsd.ac.uk::27ca61ee-ba03-4b92-a89a-1d5600e2200a" providerId="AD" clId="Web-{69AA72AC-3D5A-8DC3-2F66-7A0A5DE55488}" dt="2023-03-10T10:24:30.285" v="2988"/>
          <ac:picMkLst>
            <pc:docMk/>
            <pc:sldMk cId="4004566143" sldId="637"/>
            <ac:picMk id="3" creationId="{C75B5386-4B34-03FB-DF23-772F4941704F}"/>
          </ac:picMkLst>
        </pc:picChg>
        <pc:picChg chg="add mod ord">
          <ac:chgData name="Roberta Tucker" userId="S::r.tucker@uwtsd.ac.uk::27ca61ee-ba03-4b92-a89a-1d5600e2200a" providerId="AD" clId="Web-{69AA72AC-3D5A-8DC3-2F66-7A0A5DE55488}" dt="2023-03-10T10:24:46.723" v="2993" actId="1076"/>
          <ac:picMkLst>
            <pc:docMk/>
            <pc:sldMk cId="4004566143" sldId="637"/>
            <ac:picMk id="4" creationId="{AEC7B448-A789-6854-D555-445BA3A2F171}"/>
          </ac:picMkLst>
        </pc:picChg>
      </pc:sldChg>
      <pc:sldChg chg="addSp delSp modSp add replId">
        <pc:chgData name="Roberta Tucker" userId="S::r.tucker@uwtsd.ac.uk::27ca61ee-ba03-4b92-a89a-1d5600e2200a" providerId="AD" clId="Web-{69AA72AC-3D5A-8DC3-2F66-7A0A5DE55488}" dt="2023-03-10T10:24:20.800" v="2987"/>
        <pc:sldMkLst>
          <pc:docMk/>
          <pc:sldMk cId="2321712885" sldId="638"/>
        </pc:sldMkLst>
        <pc:spChg chg="mod">
          <ac:chgData name="Roberta Tucker" userId="S::r.tucker@uwtsd.ac.uk::27ca61ee-ba03-4b92-a89a-1d5600e2200a" providerId="AD" clId="Web-{69AA72AC-3D5A-8DC3-2F66-7A0A5DE55488}" dt="2023-03-09T23:25:14.387" v="2692" actId="20577"/>
          <ac:spMkLst>
            <pc:docMk/>
            <pc:sldMk cId="2321712885" sldId="638"/>
            <ac:spMk id="2" creationId="{E12EFBB5-0702-A5A6-35D9-C7E059124F1E}"/>
          </ac:spMkLst>
        </pc:spChg>
        <pc:spChg chg="mod">
          <ac:chgData name="Roberta Tucker" userId="S::r.tucker@uwtsd.ac.uk::27ca61ee-ba03-4b92-a89a-1d5600e2200a" providerId="AD" clId="Web-{69AA72AC-3D5A-8DC3-2F66-7A0A5DE55488}" dt="2023-03-09T23:26:09.937" v="2714" actId="14100"/>
          <ac:spMkLst>
            <pc:docMk/>
            <pc:sldMk cId="2321712885" sldId="638"/>
            <ac:spMk id="5" creationId="{A1E755BF-2D57-1362-F75B-39B2855C4F38}"/>
          </ac:spMkLst>
        </pc:spChg>
        <pc:picChg chg="add del mod ord">
          <ac:chgData name="Roberta Tucker" userId="S::r.tucker@uwtsd.ac.uk::27ca61ee-ba03-4b92-a89a-1d5600e2200a" providerId="AD" clId="Web-{69AA72AC-3D5A-8DC3-2F66-7A0A5DE55488}" dt="2023-03-10T10:24:20.800" v="2987"/>
          <ac:picMkLst>
            <pc:docMk/>
            <pc:sldMk cId="2321712885" sldId="638"/>
            <ac:picMk id="3" creationId="{3C852126-39C0-2E39-1B0C-6773514E4770}"/>
          </ac:picMkLst>
        </pc:picChg>
        <pc:picChg chg="add del">
          <ac:chgData name="Roberta Tucker" userId="S::r.tucker@uwtsd.ac.uk::27ca61ee-ba03-4b92-a89a-1d5600e2200a" providerId="AD" clId="Web-{69AA72AC-3D5A-8DC3-2F66-7A0A5DE55488}" dt="2023-03-10T10:23:51.313" v="2981"/>
          <ac:picMkLst>
            <pc:docMk/>
            <pc:sldMk cId="2321712885" sldId="638"/>
            <ac:picMk id="4" creationId="{D58586D1-7570-490C-699B-364BC40FF9E2}"/>
          </ac:picMkLst>
        </pc:picChg>
      </pc:sldChg>
      <pc:sldChg chg="addSp delSp modSp add replId addAnim modAnim">
        <pc:chgData name="Roberta Tucker" userId="S::r.tucker@uwtsd.ac.uk::27ca61ee-ba03-4b92-a89a-1d5600e2200a" providerId="AD" clId="Web-{69AA72AC-3D5A-8DC3-2F66-7A0A5DE55488}" dt="2023-03-09T23:50:52.555" v="2840"/>
        <pc:sldMkLst>
          <pc:docMk/>
          <pc:sldMk cId="3853541936" sldId="639"/>
        </pc:sldMkLst>
        <pc:spChg chg="mod">
          <ac:chgData name="Roberta Tucker" userId="S::r.tucker@uwtsd.ac.uk::27ca61ee-ba03-4b92-a89a-1d5600e2200a" providerId="AD" clId="Web-{69AA72AC-3D5A-8DC3-2F66-7A0A5DE55488}" dt="2023-03-09T23:26:50.893" v="2721" actId="20577"/>
          <ac:spMkLst>
            <pc:docMk/>
            <pc:sldMk cId="3853541936" sldId="639"/>
            <ac:spMk id="2" creationId="{E12EFBB5-0702-A5A6-35D9-C7E059124F1E}"/>
          </ac:spMkLst>
        </pc:spChg>
        <pc:spChg chg="mod">
          <ac:chgData name="Roberta Tucker" userId="S::r.tucker@uwtsd.ac.uk::27ca61ee-ba03-4b92-a89a-1d5600e2200a" providerId="AD" clId="Web-{69AA72AC-3D5A-8DC3-2F66-7A0A5DE55488}" dt="2023-03-09T23:27:27.646" v="2727" actId="20577"/>
          <ac:spMkLst>
            <pc:docMk/>
            <pc:sldMk cId="3853541936" sldId="639"/>
            <ac:spMk id="5" creationId="{A1E755BF-2D57-1362-F75B-39B2855C4F38}"/>
          </ac:spMkLst>
        </pc:spChg>
        <pc:picChg chg="add mod">
          <ac:chgData name="Roberta Tucker" userId="S::r.tucker@uwtsd.ac.uk::27ca61ee-ba03-4b92-a89a-1d5600e2200a" providerId="AD" clId="Web-{69AA72AC-3D5A-8DC3-2F66-7A0A5DE55488}" dt="2023-03-09T23:28:30.588" v="2733" actId="14100"/>
          <ac:picMkLst>
            <pc:docMk/>
            <pc:sldMk cId="3853541936" sldId="639"/>
            <ac:picMk id="4" creationId="{5DBE9657-5CB9-91BB-A4A1-E054C53EB3F0}"/>
          </ac:picMkLst>
        </pc:picChg>
        <pc:picChg chg="del">
          <ac:chgData name="Roberta Tucker" userId="S::r.tucker@uwtsd.ac.uk::27ca61ee-ba03-4b92-a89a-1d5600e2200a" providerId="AD" clId="Web-{69AA72AC-3D5A-8DC3-2F66-7A0A5DE55488}" dt="2023-03-09T23:28:16.430" v="2728"/>
          <ac:picMkLst>
            <pc:docMk/>
            <pc:sldMk cId="3853541936" sldId="639"/>
            <ac:picMk id="10" creationId="{C19C23DC-65AC-F38A-EEE5-D0F12D83B807}"/>
          </ac:picMkLst>
        </pc:picChg>
      </pc:sldChg>
      <pc:sldChg chg="modSp add replId addAnim modAnim">
        <pc:chgData name="Roberta Tucker" userId="S::r.tucker@uwtsd.ac.uk::27ca61ee-ba03-4b92-a89a-1d5600e2200a" providerId="AD" clId="Web-{69AA72AC-3D5A-8DC3-2F66-7A0A5DE55488}" dt="2023-03-09T23:51:05.542" v="2844"/>
        <pc:sldMkLst>
          <pc:docMk/>
          <pc:sldMk cId="212107999" sldId="640"/>
        </pc:sldMkLst>
        <pc:spChg chg="mod">
          <ac:chgData name="Roberta Tucker" userId="S::r.tucker@uwtsd.ac.uk::27ca61ee-ba03-4b92-a89a-1d5600e2200a" providerId="AD" clId="Web-{69AA72AC-3D5A-8DC3-2F66-7A0A5DE55488}" dt="2023-03-09T23:29:21.810" v="2739" actId="20577"/>
          <ac:spMkLst>
            <pc:docMk/>
            <pc:sldMk cId="212107999" sldId="640"/>
            <ac:spMk id="2" creationId="{E12EFBB5-0702-A5A6-35D9-C7E059124F1E}"/>
          </ac:spMkLst>
        </pc:spChg>
        <pc:spChg chg="mod">
          <ac:chgData name="Roberta Tucker" userId="S::r.tucker@uwtsd.ac.uk::27ca61ee-ba03-4b92-a89a-1d5600e2200a" providerId="AD" clId="Web-{69AA72AC-3D5A-8DC3-2F66-7A0A5DE55488}" dt="2023-03-09T23:29:53.812" v="2744" actId="20577"/>
          <ac:spMkLst>
            <pc:docMk/>
            <pc:sldMk cId="212107999" sldId="640"/>
            <ac:spMk id="5" creationId="{A1E755BF-2D57-1362-F75B-39B2855C4F38}"/>
          </ac:spMkLst>
        </pc:spChg>
        <pc:spChg chg="mod">
          <ac:chgData name="Roberta Tucker" userId="S::r.tucker@uwtsd.ac.uk::27ca61ee-ba03-4b92-a89a-1d5600e2200a" providerId="AD" clId="Web-{69AA72AC-3D5A-8DC3-2F66-7A0A5DE55488}" dt="2023-03-09T23:32:05.634" v="2762" actId="14100"/>
          <ac:spMkLst>
            <pc:docMk/>
            <pc:sldMk cId="212107999" sldId="640"/>
            <ac:spMk id="10" creationId="{E8580DD5-D2AB-BC62-5C01-7CFB66D10FA2}"/>
          </ac:spMkLst>
        </pc:spChg>
      </pc:sldChg>
      <pc:sldChg chg="modSp add replId">
        <pc:chgData name="Roberta Tucker" userId="S::r.tucker@uwtsd.ac.uk::27ca61ee-ba03-4b92-a89a-1d5600e2200a" providerId="AD" clId="Web-{69AA72AC-3D5A-8DC3-2F66-7A0A5DE55488}" dt="2023-03-09T23:32:42.996" v="2766" actId="14100"/>
        <pc:sldMkLst>
          <pc:docMk/>
          <pc:sldMk cId="844081647" sldId="641"/>
        </pc:sldMkLst>
        <pc:spChg chg="mod">
          <ac:chgData name="Roberta Tucker" userId="S::r.tucker@uwtsd.ac.uk::27ca61ee-ba03-4b92-a89a-1d5600e2200a" providerId="AD" clId="Web-{69AA72AC-3D5A-8DC3-2F66-7A0A5DE55488}" dt="2023-03-09T23:32:42.996" v="2766" actId="14100"/>
          <ac:spMkLst>
            <pc:docMk/>
            <pc:sldMk cId="844081647" sldId="641"/>
            <ac:spMk id="5" creationId="{A1E755BF-2D57-1362-F75B-39B2855C4F38}"/>
          </ac:spMkLst>
        </pc:spChg>
      </pc:sldChg>
      <pc:sldChg chg="modSp add replId addAnim modAnim">
        <pc:chgData name="Roberta Tucker" userId="S::r.tucker@uwtsd.ac.uk::27ca61ee-ba03-4b92-a89a-1d5600e2200a" providerId="AD" clId="Web-{69AA72AC-3D5A-8DC3-2F66-7A0A5DE55488}" dt="2023-03-09T23:51:16.386" v="2848"/>
        <pc:sldMkLst>
          <pc:docMk/>
          <pc:sldMk cId="2265438095" sldId="642"/>
        </pc:sldMkLst>
        <pc:spChg chg="mod">
          <ac:chgData name="Roberta Tucker" userId="S::r.tucker@uwtsd.ac.uk::27ca61ee-ba03-4b92-a89a-1d5600e2200a" providerId="AD" clId="Web-{69AA72AC-3D5A-8DC3-2F66-7A0A5DE55488}" dt="2023-03-09T23:33:26.639" v="2769" actId="20577"/>
          <ac:spMkLst>
            <pc:docMk/>
            <pc:sldMk cId="2265438095" sldId="642"/>
            <ac:spMk id="2" creationId="{E12EFBB5-0702-A5A6-35D9-C7E059124F1E}"/>
          </ac:spMkLst>
        </pc:spChg>
        <pc:spChg chg="mod">
          <ac:chgData name="Roberta Tucker" userId="S::r.tucker@uwtsd.ac.uk::27ca61ee-ba03-4b92-a89a-1d5600e2200a" providerId="AD" clId="Web-{69AA72AC-3D5A-8DC3-2F66-7A0A5DE55488}" dt="2023-03-09T23:33:39.843" v="2775" actId="14100"/>
          <ac:spMkLst>
            <pc:docMk/>
            <pc:sldMk cId="2265438095" sldId="642"/>
            <ac:spMk id="5" creationId="{A1E755BF-2D57-1362-F75B-39B2855C4F38}"/>
          </ac:spMkLst>
        </pc:spChg>
        <pc:cxnChg chg="mod">
          <ac:chgData name="Roberta Tucker" userId="S::r.tucker@uwtsd.ac.uk::27ca61ee-ba03-4b92-a89a-1d5600e2200a" providerId="AD" clId="Web-{69AA72AC-3D5A-8DC3-2F66-7A0A5DE55488}" dt="2023-03-09T23:33:43.265" v="2776" actId="14100"/>
          <ac:cxnSpMkLst>
            <pc:docMk/>
            <pc:sldMk cId="2265438095" sldId="642"/>
            <ac:cxnSpMk id="9" creationId="{1CB4F162-E832-57BD-F043-C3E639E5B457}"/>
          </ac:cxnSpMkLst>
        </pc:cxnChg>
      </pc:sldChg>
      <pc:sldChg chg="modSp add replId addAnim modAnim">
        <pc:chgData name="Roberta Tucker" userId="S::r.tucker@uwtsd.ac.uk::27ca61ee-ba03-4b92-a89a-1d5600e2200a" providerId="AD" clId="Web-{69AA72AC-3D5A-8DC3-2F66-7A0A5DE55488}" dt="2023-03-09T23:51:46.654" v="2864"/>
        <pc:sldMkLst>
          <pc:docMk/>
          <pc:sldMk cId="1661170" sldId="643"/>
        </pc:sldMkLst>
        <pc:spChg chg="mod">
          <ac:chgData name="Roberta Tucker" userId="S::r.tucker@uwtsd.ac.uk::27ca61ee-ba03-4b92-a89a-1d5600e2200a" providerId="AD" clId="Web-{69AA72AC-3D5A-8DC3-2F66-7A0A5DE55488}" dt="2023-03-09T23:35:39.445" v="2779" actId="20577"/>
          <ac:spMkLst>
            <pc:docMk/>
            <pc:sldMk cId="1661170" sldId="643"/>
            <ac:spMk id="2" creationId="{E12EFBB5-0702-A5A6-35D9-C7E059124F1E}"/>
          </ac:spMkLst>
        </pc:spChg>
        <pc:spChg chg="mod">
          <ac:chgData name="Roberta Tucker" userId="S::r.tucker@uwtsd.ac.uk::27ca61ee-ba03-4b92-a89a-1d5600e2200a" providerId="AD" clId="Web-{69AA72AC-3D5A-8DC3-2F66-7A0A5DE55488}" dt="2023-03-09T23:37:49.157" v="2804" actId="20577"/>
          <ac:spMkLst>
            <pc:docMk/>
            <pc:sldMk cId="1661170" sldId="643"/>
            <ac:spMk id="5" creationId="{A1E755BF-2D57-1362-F75B-39B2855C4F38}"/>
          </ac:spMkLst>
        </pc:spChg>
        <pc:spChg chg="mod">
          <ac:chgData name="Roberta Tucker" userId="S::r.tucker@uwtsd.ac.uk::27ca61ee-ba03-4b92-a89a-1d5600e2200a" providerId="AD" clId="Web-{69AA72AC-3D5A-8DC3-2F66-7A0A5DE55488}" dt="2023-03-09T23:46:06.144" v="2832" actId="20577"/>
          <ac:spMkLst>
            <pc:docMk/>
            <pc:sldMk cId="1661170" sldId="643"/>
            <ac:spMk id="253" creationId="{3AAB59DC-476E-93B5-672C-2DE36CA27F05}"/>
          </ac:spMkLst>
        </pc:spChg>
        <pc:spChg chg="mod">
          <ac:chgData name="Roberta Tucker" userId="S::r.tucker@uwtsd.ac.uk::27ca61ee-ba03-4b92-a89a-1d5600e2200a" providerId="AD" clId="Web-{69AA72AC-3D5A-8DC3-2F66-7A0A5DE55488}" dt="2023-03-09T23:40:40.372" v="2821" actId="20577"/>
          <ac:spMkLst>
            <pc:docMk/>
            <pc:sldMk cId="1661170" sldId="643"/>
            <ac:spMk id="254" creationId="{562691F1-769D-DD40-1AF2-5D4662B65A69}"/>
          </ac:spMkLst>
        </pc:spChg>
        <pc:spChg chg="mod">
          <ac:chgData name="Roberta Tucker" userId="S::r.tucker@uwtsd.ac.uk::27ca61ee-ba03-4b92-a89a-1d5600e2200a" providerId="AD" clId="Web-{69AA72AC-3D5A-8DC3-2F66-7A0A5DE55488}" dt="2023-03-09T23:41:23.125" v="2825" actId="20577"/>
          <ac:spMkLst>
            <pc:docMk/>
            <pc:sldMk cId="1661170" sldId="643"/>
            <ac:spMk id="259" creationId="{E4D49F5D-9E7F-49C5-45DC-E7C0169FE688}"/>
          </ac:spMkLst>
        </pc:spChg>
        <pc:spChg chg="mod">
          <ac:chgData name="Roberta Tucker" userId="S::r.tucker@uwtsd.ac.uk::27ca61ee-ba03-4b92-a89a-1d5600e2200a" providerId="AD" clId="Web-{69AA72AC-3D5A-8DC3-2F66-7A0A5DE55488}" dt="2023-03-09T23:38:43.895" v="2818" actId="20577"/>
          <ac:spMkLst>
            <pc:docMk/>
            <pc:sldMk cId="1661170" sldId="643"/>
            <ac:spMk id="260" creationId="{E068F775-6E4B-88F2-E586-6966064219C2}"/>
          </ac:spMkLst>
        </pc:spChg>
      </pc:sldChg>
      <pc:sldChg chg="modSp add">
        <pc:chgData name="Roberta Tucker" userId="S::r.tucker@uwtsd.ac.uk::27ca61ee-ba03-4b92-a89a-1d5600e2200a" providerId="AD" clId="Web-{69AA72AC-3D5A-8DC3-2F66-7A0A5DE55488}" dt="2023-03-10T10:31:30.534" v="3017" actId="20577"/>
        <pc:sldMkLst>
          <pc:docMk/>
          <pc:sldMk cId="2075106698" sldId="644"/>
        </pc:sldMkLst>
        <pc:spChg chg="mod">
          <ac:chgData name="Roberta Tucker" userId="S::r.tucker@uwtsd.ac.uk::27ca61ee-ba03-4b92-a89a-1d5600e2200a" providerId="AD" clId="Web-{69AA72AC-3D5A-8DC3-2F66-7A0A5DE55488}" dt="2023-03-10T10:31:30.534" v="3017" actId="20577"/>
          <ac:spMkLst>
            <pc:docMk/>
            <pc:sldMk cId="2075106698" sldId="644"/>
            <ac:spMk id="2" creationId="{E1D0CF51-47D1-D794-265B-7966E26662F9}"/>
          </ac:spMkLst>
        </pc:spChg>
        <pc:spChg chg="mod">
          <ac:chgData name="Roberta Tucker" userId="S::r.tucker@uwtsd.ac.uk::27ca61ee-ba03-4b92-a89a-1d5600e2200a" providerId="AD" clId="Web-{69AA72AC-3D5A-8DC3-2F66-7A0A5DE55488}" dt="2023-03-10T10:31:05.392" v="3003" actId="20577"/>
          <ac:spMkLst>
            <pc:docMk/>
            <pc:sldMk cId="2075106698" sldId="644"/>
            <ac:spMk id="3" creationId="{D500A02B-BC26-DFFF-CFE9-02F4E0EC0752}"/>
          </ac:spMkLst>
        </pc:spChg>
      </pc:sldChg>
      <pc:sldChg chg="modSp add">
        <pc:chgData name="Roberta Tucker" userId="S::r.tucker@uwtsd.ac.uk::27ca61ee-ba03-4b92-a89a-1d5600e2200a" providerId="AD" clId="Web-{69AA72AC-3D5A-8DC3-2F66-7A0A5DE55488}" dt="2023-03-10T10:31:09.579" v="3005" actId="20577"/>
        <pc:sldMkLst>
          <pc:docMk/>
          <pc:sldMk cId="1385694906" sldId="645"/>
        </pc:sldMkLst>
        <pc:spChg chg="mod">
          <ac:chgData name="Roberta Tucker" userId="S::r.tucker@uwtsd.ac.uk::27ca61ee-ba03-4b92-a89a-1d5600e2200a" providerId="AD" clId="Web-{69AA72AC-3D5A-8DC3-2F66-7A0A5DE55488}" dt="2023-03-10T10:31:09.579" v="3005" actId="20577"/>
          <ac:spMkLst>
            <pc:docMk/>
            <pc:sldMk cId="1385694906" sldId="645"/>
            <ac:spMk id="3" creationId="{D500A02B-BC26-DFFF-CFE9-02F4E0EC0752}"/>
          </ac:spMkLst>
        </pc:spChg>
      </pc:sldChg>
      <pc:sldChg chg="add ord">
        <pc:chgData name="Roberta Tucker" userId="S::r.tucker@uwtsd.ac.uk::27ca61ee-ba03-4b92-a89a-1d5600e2200a" providerId="AD" clId="Web-{69AA72AC-3D5A-8DC3-2F66-7A0A5DE55488}" dt="2023-03-09T23:54:26.134" v="2868"/>
        <pc:sldMkLst>
          <pc:docMk/>
          <pc:sldMk cId="3367408968" sldId="646"/>
        </pc:sldMkLst>
      </pc:sldChg>
      <pc:sldChg chg="modSp new">
        <pc:chgData name="Roberta Tucker" userId="S::r.tucker@uwtsd.ac.uk::27ca61ee-ba03-4b92-a89a-1d5600e2200a" providerId="AD" clId="Web-{69AA72AC-3D5A-8DC3-2F66-7A0A5DE55488}" dt="2023-03-10T10:02:10.906" v="2980" actId="20577"/>
        <pc:sldMkLst>
          <pc:docMk/>
          <pc:sldMk cId="1485559527" sldId="647"/>
        </pc:sldMkLst>
        <pc:spChg chg="mod">
          <ac:chgData name="Roberta Tucker" userId="S::r.tucker@uwtsd.ac.uk::27ca61ee-ba03-4b92-a89a-1d5600e2200a" providerId="AD" clId="Web-{69AA72AC-3D5A-8DC3-2F66-7A0A5DE55488}" dt="2023-03-10T10:02:10.906" v="2980" actId="20577"/>
          <ac:spMkLst>
            <pc:docMk/>
            <pc:sldMk cId="1485559527" sldId="647"/>
            <ac:spMk id="2" creationId="{3C10AF55-A103-D95B-65F4-CF001D198E9E}"/>
          </ac:spMkLst>
        </pc:spChg>
      </pc:sldChg>
      <pc:sldChg chg="addSp delSp modSp new">
        <pc:chgData name="Roberta Tucker" userId="S::r.tucker@uwtsd.ac.uk::27ca61ee-ba03-4b92-a89a-1d5600e2200a" providerId="AD" clId="Web-{69AA72AC-3D5A-8DC3-2F66-7A0A5DE55488}" dt="2023-03-10T10:02:05" v="2977" actId="20577"/>
        <pc:sldMkLst>
          <pc:docMk/>
          <pc:sldMk cId="2267419569" sldId="648"/>
        </pc:sldMkLst>
        <pc:spChg chg="mod">
          <ac:chgData name="Roberta Tucker" userId="S::r.tucker@uwtsd.ac.uk::27ca61ee-ba03-4b92-a89a-1d5600e2200a" providerId="AD" clId="Web-{69AA72AC-3D5A-8DC3-2F66-7A0A5DE55488}" dt="2023-03-10T10:02:05" v="2977" actId="20577"/>
          <ac:spMkLst>
            <pc:docMk/>
            <pc:sldMk cId="2267419569" sldId="648"/>
            <ac:spMk id="2" creationId="{301FEBC2-2B40-90D5-5CDC-016BCEE981F1}"/>
          </ac:spMkLst>
        </pc:spChg>
        <pc:graphicFrameChg chg="add del mod">
          <ac:chgData name="Roberta Tucker" userId="S::r.tucker@uwtsd.ac.uk::27ca61ee-ba03-4b92-a89a-1d5600e2200a" providerId="AD" clId="Web-{69AA72AC-3D5A-8DC3-2F66-7A0A5DE55488}" dt="2023-03-10T00:36:50.640" v="2954"/>
          <ac:graphicFrameMkLst>
            <pc:docMk/>
            <pc:sldMk cId="2267419569" sldId="648"/>
            <ac:graphicFrameMk id="4" creationId="{36C1CC7A-7912-3BD5-1238-4DA224234919}"/>
          </ac:graphicFrameMkLst>
        </pc:graphicFrameChg>
      </pc:sldChg>
      <pc:sldChg chg="addSp delSp modSp new">
        <pc:chgData name="Roberta Tucker" userId="S::r.tucker@uwtsd.ac.uk::27ca61ee-ba03-4b92-a89a-1d5600e2200a" providerId="AD" clId="Web-{69AA72AC-3D5A-8DC3-2F66-7A0A5DE55488}" dt="2023-03-10T10:49:01.048" v="3061" actId="1076"/>
        <pc:sldMkLst>
          <pc:docMk/>
          <pc:sldMk cId="2084902293" sldId="649"/>
        </pc:sldMkLst>
        <pc:spChg chg="mod">
          <ac:chgData name="Roberta Tucker" userId="S::r.tucker@uwtsd.ac.uk::27ca61ee-ba03-4b92-a89a-1d5600e2200a" providerId="AD" clId="Web-{69AA72AC-3D5A-8DC3-2F66-7A0A5DE55488}" dt="2023-03-10T10:48:44.141" v="3058" actId="20577"/>
          <ac:spMkLst>
            <pc:docMk/>
            <pc:sldMk cId="2084902293" sldId="649"/>
            <ac:spMk id="2" creationId="{C42506E2-1230-28AD-2B3D-8DCE929999B5}"/>
          </ac:spMkLst>
        </pc:spChg>
        <pc:graphicFrameChg chg="add mod modGraphic">
          <ac:chgData name="Roberta Tucker" userId="S::r.tucker@uwtsd.ac.uk::27ca61ee-ba03-4b92-a89a-1d5600e2200a" providerId="AD" clId="Web-{69AA72AC-3D5A-8DC3-2F66-7A0A5DE55488}" dt="2023-03-10T10:49:01.048" v="3061" actId="1076"/>
          <ac:graphicFrameMkLst>
            <pc:docMk/>
            <pc:sldMk cId="2084902293" sldId="649"/>
            <ac:graphicFrameMk id="9" creationId="{5CF0052C-0DA4-63FA-C4CF-1824A03EFA0F}"/>
          </ac:graphicFrameMkLst>
        </pc:graphicFrameChg>
        <pc:picChg chg="add mod">
          <ac:chgData name="Roberta Tucker" userId="S::r.tucker@uwtsd.ac.uk::27ca61ee-ba03-4b92-a89a-1d5600e2200a" providerId="AD" clId="Web-{69AA72AC-3D5A-8DC3-2F66-7A0A5DE55488}" dt="2023-03-10T10:48:51.219" v="3060" actId="14100"/>
          <ac:picMkLst>
            <pc:docMk/>
            <pc:sldMk cId="2084902293" sldId="649"/>
            <ac:picMk id="3" creationId="{24C936B5-29CF-37DA-4215-F44A4217A05F}"/>
          </ac:picMkLst>
        </pc:picChg>
        <pc:picChg chg="add mod">
          <ac:chgData name="Roberta Tucker" userId="S::r.tucker@uwtsd.ac.uk::27ca61ee-ba03-4b92-a89a-1d5600e2200a" providerId="AD" clId="Web-{69AA72AC-3D5A-8DC3-2F66-7A0A5DE55488}" dt="2023-03-10T10:46:10.442" v="3055" actId="14100"/>
          <ac:picMkLst>
            <pc:docMk/>
            <pc:sldMk cId="2084902293" sldId="649"/>
            <ac:picMk id="4" creationId="{4933603A-96EE-DFC7-B3BB-1293EAD1CD06}"/>
          </ac:picMkLst>
        </pc:picChg>
        <pc:picChg chg="add mod">
          <ac:chgData name="Roberta Tucker" userId="S::r.tucker@uwtsd.ac.uk::27ca61ee-ba03-4b92-a89a-1d5600e2200a" providerId="AD" clId="Web-{69AA72AC-3D5A-8DC3-2F66-7A0A5DE55488}" dt="2023-03-10T10:46:14.380" v="3056" actId="14100"/>
          <ac:picMkLst>
            <pc:docMk/>
            <pc:sldMk cId="2084902293" sldId="649"/>
            <ac:picMk id="5" creationId="{3F248975-924B-3F62-E1D7-249407C4986F}"/>
          </ac:picMkLst>
        </pc:picChg>
        <pc:picChg chg="add del mod">
          <ac:chgData name="Roberta Tucker" userId="S::r.tucker@uwtsd.ac.uk::27ca61ee-ba03-4b92-a89a-1d5600e2200a" providerId="AD" clId="Web-{69AA72AC-3D5A-8DC3-2F66-7A0A5DE55488}" dt="2023-03-10T10:44:41.108" v="3039"/>
          <ac:picMkLst>
            <pc:docMk/>
            <pc:sldMk cId="2084902293" sldId="649"/>
            <ac:picMk id="6" creationId="{31F26AC2-87DC-47D6-C023-CEFF8F6C10C9}"/>
          </ac:picMkLst>
        </pc:picChg>
        <pc:picChg chg="add del mod">
          <ac:chgData name="Roberta Tucker" userId="S::r.tucker@uwtsd.ac.uk::27ca61ee-ba03-4b92-a89a-1d5600e2200a" providerId="AD" clId="Web-{69AA72AC-3D5A-8DC3-2F66-7A0A5DE55488}" dt="2023-03-10T10:44:51.186" v="3041"/>
          <ac:picMkLst>
            <pc:docMk/>
            <pc:sldMk cId="2084902293" sldId="649"/>
            <ac:picMk id="7" creationId="{AB54ADD2-B092-47C9-25F5-6D03C45378AD}"/>
          </ac:picMkLst>
        </pc:picChg>
      </pc:sldChg>
      <pc:sldChg chg="modSp add replId">
        <pc:chgData name="Roberta Tucker" userId="S::r.tucker@uwtsd.ac.uk::27ca61ee-ba03-4b92-a89a-1d5600e2200a" providerId="AD" clId="Web-{69AA72AC-3D5A-8DC3-2F66-7A0A5DE55488}" dt="2023-03-10T00:39:17.114" v="2975" actId="20577"/>
        <pc:sldMkLst>
          <pc:docMk/>
          <pc:sldMk cId="2119147125" sldId="650"/>
        </pc:sldMkLst>
        <pc:spChg chg="mod">
          <ac:chgData name="Roberta Tucker" userId="S::r.tucker@uwtsd.ac.uk::27ca61ee-ba03-4b92-a89a-1d5600e2200a" providerId="AD" clId="Web-{69AA72AC-3D5A-8DC3-2F66-7A0A5DE55488}" dt="2023-03-10T00:39:17.114" v="2975" actId="20577"/>
          <ac:spMkLst>
            <pc:docMk/>
            <pc:sldMk cId="2119147125" sldId="650"/>
            <ac:spMk id="2" creationId="{C42506E2-1230-28AD-2B3D-8DCE929999B5}"/>
          </ac:spMkLst>
        </pc:spChg>
      </pc:sldChg>
      <pc:sldChg chg="add">
        <pc:chgData name="Roberta Tucker" userId="S::r.tucker@uwtsd.ac.uk::27ca61ee-ba03-4b92-a89a-1d5600e2200a" providerId="AD" clId="Web-{69AA72AC-3D5A-8DC3-2F66-7A0A5DE55488}" dt="2023-03-10T10:28:22.223" v="2994"/>
        <pc:sldMkLst>
          <pc:docMk/>
          <pc:sldMk cId="461836351" sldId="651"/>
        </pc:sldMkLst>
      </pc:sldChg>
      <pc:sldChg chg="add">
        <pc:chgData name="Roberta Tucker" userId="S::r.tucker@uwtsd.ac.uk::27ca61ee-ba03-4b92-a89a-1d5600e2200a" providerId="AD" clId="Web-{69AA72AC-3D5A-8DC3-2F66-7A0A5DE55488}" dt="2023-03-10T10:29:12.821" v="2996"/>
        <pc:sldMkLst>
          <pc:docMk/>
          <pc:sldMk cId="3461814559" sldId="652"/>
        </pc:sldMkLst>
      </pc:sldChg>
      <pc:sldChg chg="modSp add replId">
        <pc:chgData name="Roberta Tucker" userId="S::r.tucker@uwtsd.ac.uk::27ca61ee-ba03-4b92-a89a-1d5600e2200a" providerId="AD" clId="Web-{69AA72AC-3D5A-8DC3-2F66-7A0A5DE55488}" dt="2023-03-10T10:30:39.358" v="3001" actId="20577"/>
        <pc:sldMkLst>
          <pc:docMk/>
          <pc:sldMk cId="3688808980" sldId="653"/>
        </pc:sldMkLst>
        <pc:spChg chg="mod">
          <ac:chgData name="Roberta Tucker" userId="S::r.tucker@uwtsd.ac.uk::27ca61ee-ba03-4b92-a89a-1d5600e2200a" providerId="AD" clId="Web-{69AA72AC-3D5A-8DC3-2F66-7A0A5DE55488}" dt="2023-03-10T10:30:39.358" v="3001" actId="20577"/>
          <ac:spMkLst>
            <pc:docMk/>
            <pc:sldMk cId="3688808980" sldId="653"/>
            <ac:spMk id="2" creationId="{BD754FA5-2DEB-49E1-1FB5-633B9D062E52}"/>
          </ac:spMkLst>
        </pc:spChg>
      </pc:sldChg>
      <pc:sldChg chg="addSp delSp modSp add replId">
        <pc:chgData name="Roberta Tucker" userId="S::r.tucker@uwtsd.ac.uk::27ca61ee-ba03-4b92-a89a-1d5600e2200a" providerId="AD" clId="Web-{69AA72AC-3D5A-8DC3-2F66-7A0A5DE55488}" dt="2023-03-10T10:44:26.857" v="3037" actId="1076"/>
        <pc:sldMkLst>
          <pc:docMk/>
          <pc:sldMk cId="847376440" sldId="654"/>
        </pc:sldMkLst>
        <pc:picChg chg="del">
          <ac:chgData name="Roberta Tucker" userId="S::r.tucker@uwtsd.ac.uk::27ca61ee-ba03-4b92-a89a-1d5600e2200a" providerId="AD" clId="Web-{69AA72AC-3D5A-8DC3-2F66-7A0A5DE55488}" dt="2023-03-10T10:35:32.599" v="3020"/>
          <ac:picMkLst>
            <pc:docMk/>
            <pc:sldMk cId="847376440" sldId="654"/>
            <ac:picMk id="3" creationId="{24C936B5-29CF-37DA-4215-F44A4217A05F}"/>
          </ac:picMkLst>
        </pc:picChg>
        <pc:picChg chg="add mod">
          <ac:chgData name="Roberta Tucker" userId="S::r.tucker@uwtsd.ac.uk::27ca61ee-ba03-4b92-a89a-1d5600e2200a" providerId="AD" clId="Web-{69AA72AC-3D5A-8DC3-2F66-7A0A5DE55488}" dt="2023-03-10T10:40:54.247" v="3032" actId="14100"/>
          <ac:picMkLst>
            <pc:docMk/>
            <pc:sldMk cId="847376440" sldId="654"/>
            <ac:picMk id="4" creationId="{3180C7B7-9ED0-1D3A-AFBB-5A652A30D5EF}"/>
          </ac:picMkLst>
        </pc:picChg>
        <pc:picChg chg="add mod">
          <ac:chgData name="Roberta Tucker" userId="S::r.tucker@uwtsd.ac.uk::27ca61ee-ba03-4b92-a89a-1d5600e2200a" providerId="AD" clId="Web-{69AA72AC-3D5A-8DC3-2F66-7A0A5DE55488}" dt="2023-03-10T10:40:49.872" v="3031" actId="1076"/>
          <ac:picMkLst>
            <pc:docMk/>
            <pc:sldMk cId="847376440" sldId="654"/>
            <ac:picMk id="5" creationId="{EA8659D5-2F9E-BECC-6AB7-8581BB958856}"/>
          </ac:picMkLst>
        </pc:picChg>
        <pc:picChg chg="add mod">
          <ac:chgData name="Roberta Tucker" userId="S::r.tucker@uwtsd.ac.uk::27ca61ee-ba03-4b92-a89a-1d5600e2200a" providerId="AD" clId="Web-{69AA72AC-3D5A-8DC3-2F66-7A0A5DE55488}" dt="2023-03-10T10:44:26.857" v="3037" actId="1076"/>
          <ac:picMkLst>
            <pc:docMk/>
            <pc:sldMk cId="847376440" sldId="654"/>
            <ac:picMk id="6" creationId="{D51E7F50-CBDE-CD01-1C28-0AD99A8B18C8}"/>
          </ac:picMkLst>
        </pc:picChg>
      </pc:sldChg>
      <pc:sldMasterChg chg="addSldLayout">
        <pc:chgData name="Roberta Tucker" userId="S::r.tucker@uwtsd.ac.uk::27ca61ee-ba03-4b92-a89a-1d5600e2200a" providerId="AD" clId="Web-{69AA72AC-3D5A-8DC3-2F66-7A0A5DE55488}" dt="2023-03-09T23:13:41.915" v="2629"/>
        <pc:sldMasterMkLst>
          <pc:docMk/>
          <pc:sldMasterMk cId="1384196811" sldId="2147483658"/>
        </pc:sldMasterMkLst>
        <pc:sldLayoutChg chg="add">
          <pc:chgData name="Roberta Tucker" userId="S::r.tucker@uwtsd.ac.uk::27ca61ee-ba03-4b92-a89a-1d5600e2200a" providerId="AD" clId="Web-{69AA72AC-3D5A-8DC3-2F66-7A0A5DE55488}" dt="2023-03-09T23:13:41.915" v="2629"/>
          <pc:sldLayoutMkLst>
            <pc:docMk/>
            <pc:sldMasterMk cId="1384196811" sldId="2147483658"/>
            <pc:sldLayoutMk cId="3211859293" sldId="2147483733"/>
          </pc:sldLayoutMkLst>
        </pc:sldLayoutChg>
      </pc:sldMasterChg>
    </pc:docChg>
  </pc:docChgLst>
  <pc:docChgLst>
    <pc:chgData name="Diane B. Thomas" userId="S::d.b.thomas@uwtsd.ac.uk::66b41853-b18c-4bbb-817e-013f34445414" providerId="AD" clId="Web-{F427607E-FA55-4949-9897-15D99669FC1A}"/>
    <pc:docChg chg="addSld delSld modSld">
      <pc:chgData name="Diane B. Thomas" userId="S::d.b.thomas@uwtsd.ac.uk::66b41853-b18c-4bbb-817e-013f34445414" providerId="AD" clId="Web-{F427607E-FA55-4949-9897-15D99669FC1A}" dt="2023-03-12T17:52:50.917" v="4"/>
      <pc:docMkLst>
        <pc:docMk/>
      </pc:docMkLst>
      <pc:sldChg chg="addSp delSp modSp">
        <pc:chgData name="Diane B. Thomas" userId="S::d.b.thomas@uwtsd.ac.uk::66b41853-b18c-4bbb-817e-013f34445414" providerId="AD" clId="Web-{F427607E-FA55-4949-9897-15D99669FC1A}" dt="2023-03-12T17:52:36.557" v="3"/>
        <pc:sldMkLst>
          <pc:docMk/>
          <pc:sldMk cId="1871097651" sldId="655"/>
        </pc:sldMkLst>
        <pc:picChg chg="mod">
          <ac:chgData name="Diane B. Thomas" userId="S::d.b.thomas@uwtsd.ac.uk::66b41853-b18c-4bbb-817e-013f34445414" providerId="AD" clId="Web-{F427607E-FA55-4949-9897-15D99669FC1A}" dt="2023-03-12T17:51:31.681" v="1" actId="1076"/>
          <ac:picMkLst>
            <pc:docMk/>
            <pc:sldMk cId="1871097651" sldId="655"/>
            <ac:picMk id="2" creationId="{609AC225-0E23-431F-D100-B70184F062B3}"/>
          </ac:picMkLst>
        </pc:picChg>
        <pc:picChg chg="add del">
          <ac:chgData name="Diane B. Thomas" userId="S::d.b.thomas@uwtsd.ac.uk::66b41853-b18c-4bbb-817e-013f34445414" providerId="AD" clId="Web-{F427607E-FA55-4949-9897-15D99669FC1A}" dt="2023-03-12T17:52:36.557" v="3"/>
          <ac:picMkLst>
            <pc:docMk/>
            <pc:sldMk cId="1871097651" sldId="655"/>
            <ac:picMk id="4" creationId="{C5FA7EE0-A3C4-A1EC-872A-1AA6A9605979}"/>
          </ac:picMkLst>
        </pc:picChg>
      </pc:sldChg>
      <pc:sldChg chg="add del">
        <pc:chgData name="Diane B. Thomas" userId="S::d.b.thomas@uwtsd.ac.uk::66b41853-b18c-4bbb-817e-013f34445414" providerId="AD" clId="Web-{F427607E-FA55-4949-9897-15D99669FC1A}" dt="2023-03-12T17:52:50.917" v="4"/>
        <pc:sldMkLst>
          <pc:docMk/>
          <pc:sldMk cId="3716520945" sldId="662"/>
        </pc:sldMkLst>
      </pc:sldChg>
    </pc:docChg>
  </pc:docChgLst>
  <pc:docChgLst>
    <pc:chgData name="Roberta Tucker" userId="S::r.tucker@uwtsd.ac.uk::27ca61ee-ba03-4b92-a89a-1d5600e2200a" providerId="AD" clId="Web-{7903243D-6D76-F6EA-9061-9360CD1E8602}"/>
    <pc:docChg chg="addSld delSld modSld sldOrd">
      <pc:chgData name="Roberta Tucker" userId="S::r.tucker@uwtsd.ac.uk::27ca61ee-ba03-4b92-a89a-1d5600e2200a" providerId="AD" clId="Web-{7903243D-6D76-F6EA-9061-9360CD1E8602}" dt="2023-03-08T13:53:18.377" v="260"/>
      <pc:docMkLst>
        <pc:docMk/>
      </pc:docMkLst>
      <pc:sldChg chg="modSp">
        <pc:chgData name="Roberta Tucker" userId="S::r.tucker@uwtsd.ac.uk::27ca61ee-ba03-4b92-a89a-1d5600e2200a" providerId="AD" clId="Web-{7903243D-6D76-F6EA-9061-9360CD1E8602}" dt="2023-03-08T13:48:30.741" v="237" actId="20577"/>
        <pc:sldMkLst>
          <pc:docMk/>
          <pc:sldMk cId="2485985612" sldId="521"/>
        </pc:sldMkLst>
        <pc:spChg chg="mod">
          <ac:chgData name="Roberta Tucker" userId="S::r.tucker@uwtsd.ac.uk::27ca61ee-ba03-4b92-a89a-1d5600e2200a" providerId="AD" clId="Web-{7903243D-6D76-F6EA-9061-9360CD1E8602}" dt="2023-03-08T13:48:30.741" v="237" actId="20577"/>
          <ac:spMkLst>
            <pc:docMk/>
            <pc:sldMk cId="2485985612" sldId="521"/>
            <ac:spMk id="8" creationId="{57ED6D5D-E07C-2A2E-1770-B082DB384717}"/>
          </ac:spMkLst>
        </pc:spChg>
      </pc:sldChg>
      <pc:sldChg chg="modSp">
        <pc:chgData name="Roberta Tucker" userId="S::r.tucker@uwtsd.ac.uk::27ca61ee-ba03-4b92-a89a-1d5600e2200a" providerId="AD" clId="Web-{7903243D-6D76-F6EA-9061-9360CD1E8602}" dt="2023-03-08T13:47:06.754" v="218" actId="1076"/>
        <pc:sldMkLst>
          <pc:docMk/>
          <pc:sldMk cId="3159488521" sldId="525"/>
        </pc:sldMkLst>
        <pc:spChg chg="mod">
          <ac:chgData name="Roberta Tucker" userId="S::r.tucker@uwtsd.ac.uk::27ca61ee-ba03-4b92-a89a-1d5600e2200a" providerId="AD" clId="Web-{7903243D-6D76-F6EA-9061-9360CD1E8602}" dt="2023-03-08T13:47:04.003" v="217" actId="1076"/>
          <ac:spMkLst>
            <pc:docMk/>
            <pc:sldMk cId="3159488521" sldId="525"/>
            <ac:spMk id="5" creationId="{0B019432-F0E9-E765-2264-935D414F17CB}"/>
          </ac:spMkLst>
        </pc:spChg>
        <pc:picChg chg="mod">
          <ac:chgData name="Roberta Tucker" userId="S::r.tucker@uwtsd.ac.uk::27ca61ee-ba03-4b92-a89a-1d5600e2200a" providerId="AD" clId="Web-{7903243D-6D76-F6EA-9061-9360CD1E8602}" dt="2023-03-08T13:47:06.754" v="218" actId="1076"/>
          <ac:picMkLst>
            <pc:docMk/>
            <pc:sldMk cId="3159488521" sldId="525"/>
            <ac:picMk id="2" creationId="{F5F3A396-562A-CDCF-8E0A-D27F0915F174}"/>
          </ac:picMkLst>
        </pc:picChg>
      </pc:sldChg>
      <pc:sldChg chg="delSp modSp ord delAnim">
        <pc:chgData name="Roberta Tucker" userId="S::r.tucker@uwtsd.ac.uk::27ca61ee-ba03-4b92-a89a-1d5600e2200a" providerId="AD" clId="Web-{7903243D-6D76-F6EA-9061-9360CD1E8602}" dt="2023-03-08T13:50:51.575" v="258"/>
        <pc:sldMkLst>
          <pc:docMk/>
          <pc:sldMk cId="3876337100" sldId="594"/>
        </pc:sldMkLst>
        <pc:spChg chg="del mod">
          <ac:chgData name="Roberta Tucker" userId="S::r.tucker@uwtsd.ac.uk::27ca61ee-ba03-4b92-a89a-1d5600e2200a" providerId="AD" clId="Web-{7903243D-6D76-F6EA-9061-9360CD1E8602}" dt="2023-03-08T13:50:51.575" v="258"/>
          <ac:spMkLst>
            <pc:docMk/>
            <pc:sldMk cId="3876337100" sldId="594"/>
            <ac:spMk id="15" creationId="{F951E63C-4A7D-68FC-9EAE-6BB5EA94BDF7}"/>
          </ac:spMkLst>
        </pc:spChg>
      </pc:sldChg>
      <pc:sldChg chg="add del replId">
        <pc:chgData name="Roberta Tucker" userId="S::r.tucker@uwtsd.ac.uk::27ca61ee-ba03-4b92-a89a-1d5600e2200a" providerId="AD" clId="Web-{7903243D-6D76-F6EA-9061-9360CD1E8602}" dt="2023-03-08T13:47:20.879" v="220"/>
        <pc:sldMkLst>
          <pc:docMk/>
          <pc:sldMk cId="224871658" sldId="598"/>
        </pc:sldMkLst>
      </pc:sldChg>
      <pc:sldChg chg="modSp add">
        <pc:chgData name="Roberta Tucker" userId="S::r.tucker@uwtsd.ac.uk::27ca61ee-ba03-4b92-a89a-1d5600e2200a" providerId="AD" clId="Web-{7903243D-6D76-F6EA-9061-9360CD1E8602}" dt="2023-03-08T13:48:10.178" v="228" actId="1076"/>
        <pc:sldMkLst>
          <pc:docMk/>
          <pc:sldMk cId="1757781400" sldId="598"/>
        </pc:sldMkLst>
        <pc:spChg chg="mod">
          <ac:chgData name="Roberta Tucker" userId="S::r.tucker@uwtsd.ac.uk::27ca61ee-ba03-4b92-a89a-1d5600e2200a" providerId="AD" clId="Web-{7903243D-6D76-F6EA-9061-9360CD1E8602}" dt="2023-03-08T13:48:05.303" v="227" actId="20577"/>
          <ac:spMkLst>
            <pc:docMk/>
            <pc:sldMk cId="1757781400" sldId="598"/>
            <ac:spMk id="5" creationId="{0B019432-F0E9-E765-2264-935D414F17CB}"/>
          </ac:spMkLst>
        </pc:spChg>
        <pc:picChg chg="mod">
          <ac:chgData name="Roberta Tucker" userId="S::r.tucker@uwtsd.ac.uk::27ca61ee-ba03-4b92-a89a-1d5600e2200a" providerId="AD" clId="Web-{7903243D-6D76-F6EA-9061-9360CD1E8602}" dt="2023-03-08T13:48:10.178" v="228" actId="1076"/>
          <ac:picMkLst>
            <pc:docMk/>
            <pc:sldMk cId="1757781400" sldId="598"/>
            <ac:picMk id="3" creationId="{3C795B4B-4D3D-FEBA-CD68-B1393CEE1841}"/>
          </ac:picMkLst>
        </pc:picChg>
      </pc:sldChg>
      <pc:sldChg chg="addSp modSp new">
        <pc:chgData name="Roberta Tucker" userId="S::r.tucker@uwtsd.ac.uk::27ca61ee-ba03-4b92-a89a-1d5600e2200a" providerId="AD" clId="Web-{7903243D-6D76-F6EA-9061-9360CD1E8602}" dt="2023-03-08T13:50:33.824" v="255" actId="20577"/>
        <pc:sldMkLst>
          <pc:docMk/>
          <pc:sldMk cId="1001126158" sldId="599"/>
        </pc:sldMkLst>
        <pc:spChg chg="mod">
          <ac:chgData name="Roberta Tucker" userId="S::r.tucker@uwtsd.ac.uk::27ca61ee-ba03-4b92-a89a-1d5600e2200a" providerId="AD" clId="Web-{7903243D-6D76-F6EA-9061-9360CD1E8602}" dt="2023-03-08T13:50:33.824" v="255" actId="20577"/>
          <ac:spMkLst>
            <pc:docMk/>
            <pc:sldMk cId="1001126158" sldId="599"/>
            <ac:spMk id="2" creationId="{8D877091-AD9C-5BF4-377A-1079C8EDA8CA}"/>
          </ac:spMkLst>
        </pc:spChg>
        <pc:picChg chg="add mod">
          <ac:chgData name="Roberta Tucker" userId="S::r.tucker@uwtsd.ac.uk::27ca61ee-ba03-4b92-a89a-1d5600e2200a" providerId="AD" clId="Web-{7903243D-6D76-F6EA-9061-9360CD1E8602}" dt="2023-03-08T13:49:47.166" v="242" actId="1076"/>
          <ac:picMkLst>
            <pc:docMk/>
            <pc:sldMk cId="1001126158" sldId="599"/>
            <ac:picMk id="4" creationId="{864B2B06-0BCA-E585-217B-2725573ABB37}"/>
          </ac:picMkLst>
        </pc:picChg>
      </pc:sldChg>
      <pc:sldChg chg="new del">
        <pc:chgData name="Roberta Tucker" userId="S::r.tucker@uwtsd.ac.uk::27ca61ee-ba03-4b92-a89a-1d5600e2200a" providerId="AD" clId="Web-{7903243D-6D76-F6EA-9061-9360CD1E8602}" dt="2023-03-08T13:49:06.399" v="239"/>
        <pc:sldMkLst>
          <pc:docMk/>
          <pc:sldMk cId="1912589419" sldId="599"/>
        </pc:sldMkLst>
      </pc:sldChg>
      <pc:sldChg chg="delSp add delAnim">
        <pc:chgData name="Roberta Tucker" userId="S::r.tucker@uwtsd.ac.uk::27ca61ee-ba03-4b92-a89a-1d5600e2200a" providerId="AD" clId="Web-{7903243D-6D76-F6EA-9061-9360CD1E8602}" dt="2023-03-08T13:53:18.377" v="260"/>
        <pc:sldMkLst>
          <pc:docMk/>
          <pc:sldMk cId="1921808494" sldId="600"/>
        </pc:sldMkLst>
        <pc:spChg chg="del">
          <ac:chgData name="Roberta Tucker" userId="S::r.tucker@uwtsd.ac.uk::27ca61ee-ba03-4b92-a89a-1d5600e2200a" providerId="AD" clId="Web-{7903243D-6D76-F6EA-9061-9360CD1E8602}" dt="2023-03-08T13:53:18.377" v="260"/>
          <ac:spMkLst>
            <pc:docMk/>
            <pc:sldMk cId="1921808494" sldId="600"/>
            <ac:spMk id="15" creationId="{F951E63C-4A7D-68FC-9EAE-6BB5EA94BDF7}"/>
          </ac:spMkLst>
        </pc:spChg>
      </pc:sldChg>
    </pc:docChg>
  </pc:docChgLst>
  <pc:docChgLst>
    <pc:chgData name="Roberta Tucker" userId="S::r.tucker@uwtsd.ac.uk::27ca61ee-ba03-4b92-a89a-1d5600e2200a" providerId="AD" clId="Web-{62ABC813-293A-D935-E391-32394CEEA417}"/>
    <pc:docChg chg="addSld modSld sldOrd">
      <pc:chgData name="Roberta Tucker" userId="S::r.tucker@uwtsd.ac.uk::27ca61ee-ba03-4b92-a89a-1d5600e2200a" providerId="AD" clId="Web-{62ABC813-293A-D935-E391-32394CEEA417}" dt="2024-02-14T15:58:15.992" v="81" actId="20577"/>
      <pc:docMkLst>
        <pc:docMk/>
      </pc:docMkLst>
      <pc:sldChg chg="ord">
        <pc:chgData name="Roberta Tucker" userId="S::r.tucker@uwtsd.ac.uk::27ca61ee-ba03-4b92-a89a-1d5600e2200a" providerId="AD" clId="Web-{62ABC813-293A-D935-E391-32394CEEA417}" dt="2024-02-14T15:50:19.010" v="2"/>
        <pc:sldMkLst>
          <pc:docMk/>
          <pc:sldMk cId="2932438261" sldId="609"/>
        </pc:sldMkLst>
      </pc:sldChg>
      <pc:sldChg chg="addSp delSp modSp">
        <pc:chgData name="Roberta Tucker" userId="S::r.tucker@uwtsd.ac.uk::27ca61ee-ba03-4b92-a89a-1d5600e2200a" providerId="AD" clId="Web-{62ABC813-293A-D935-E391-32394CEEA417}" dt="2024-02-14T15:50:01.807" v="0"/>
        <pc:sldMkLst>
          <pc:docMk/>
          <pc:sldMk cId="1114402804" sldId="669"/>
        </pc:sldMkLst>
        <pc:spChg chg="add mod">
          <ac:chgData name="Roberta Tucker" userId="S::r.tucker@uwtsd.ac.uk::27ca61ee-ba03-4b92-a89a-1d5600e2200a" providerId="AD" clId="Web-{62ABC813-293A-D935-E391-32394CEEA417}" dt="2024-02-14T15:50:01.807" v="0"/>
          <ac:spMkLst>
            <pc:docMk/>
            <pc:sldMk cId="1114402804" sldId="669"/>
            <ac:spMk id="4" creationId="{0BE245CF-B3F9-0341-318A-8CC309966324}"/>
          </ac:spMkLst>
        </pc:spChg>
        <pc:picChg chg="del">
          <ac:chgData name="Roberta Tucker" userId="S::r.tucker@uwtsd.ac.uk::27ca61ee-ba03-4b92-a89a-1d5600e2200a" providerId="AD" clId="Web-{62ABC813-293A-D935-E391-32394CEEA417}" dt="2024-02-14T15:50:01.807" v="0"/>
          <ac:picMkLst>
            <pc:docMk/>
            <pc:sldMk cId="1114402804" sldId="669"/>
            <ac:picMk id="2" creationId="{F8AAC1EA-ABB4-745B-27BA-68FE1DE27B66}"/>
          </ac:picMkLst>
        </pc:picChg>
      </pc:sldChg>
      <pc:sldChg chg="delSp modSp add replId">
        <pc:chgData name="Roberta Tucker" userId="S::r.tucker@uwtsd.ac.uk::27ca61ee-ba03-4b92-a89a-1d5600e2200a" providerId="AD" clId="Web-{62ABC813-293A-D935-E391-32394CEEA417}" dt="2024-02-14T15:58:15.992" v="81" actId="20577"/>
        <pc:sldMkLst>
          <pc:docMk/>
          <pc:sldMk cId="997727777" sldId="672"/>
        </pc:sldMkLst>
        <pc:spChg chg="mod">
          <ac:chgData name="Roberta Tucker" userId="S::r.tucker@uwtsd.ac.uk::27ca61ee-ba03-4b92-a89a-1d5600e2200a" providerId="AD" clId="Web-{62ABC813-293A-D935-E391-32394CEEA417}" dt="2024-02-14T15:58:15.992" v="81" actId="20577"/>
          <ac:spMkLst>
            <pc:docMk/>
            <pc:sldMk cId="997727777" sldId="672"/>
            <ac:spMk id="2" creationId="{9B5C5336-C74D-6D98-BF8F-30EE8113EEAE}"/>
          </ac:spMkLst>
        </pc:spChg>
        <pc:picChg chg="del">
          <ac:chgData name="Roberta Tucker" userId="S::r.tucker@uwtsd.ac.uk::27ca61ee-ba03-4b92-a89a-1d5600e2200a" providerId="AD" clId="Web-{62ABC813-293A-D935-E391-32394CEEA417}" dt="2024-02-14T15:50:21.510" v="3"/>
          <ac:picMkLst>
            <pc:docMk/>
            <pc:sldMk cId="997727777" sldId="672"/>
            <ac:picMk id="4" creationId="{12F0E2C5-5FA3-81A6-F312-64F41029CA45}"/>
          </ac:picMkLst>
        </pc:picChg>
        <pc:picChg chg="del">
          <ac:chgData name="Roberta Tucker" userId="S::r.tucker@uwtsd.ac.uk::27ca61ee-ba03-4b92-a89a-1d5600e2200a" providerId="AD" clId="Web-{62ABC813-293A-D935-E391-32394CEEA417}" dt="2024-02-14T15:50:52.011" v="25"/>
          <ac:picMkLst>
            <pc:docMk/>
            <pc:sldMk cId="997727777" sldId="672"/>
            <ac:picMk id="5" creationId="{4ABE9D82-37D6-BE49-9C13-87B1F1D02A85}"/>
          </ac:picMkLst>
        </pc:picChg>
      </pc:sldChg>
    </pc:docChg>
  </pc:docChgLst>
  <pc:docChgLst>
    <pc:chgData name="Roberta Tucker" userId="S::r.tucker@uwtsd.ac.uk::27ca61ee-ba03-4b92-a89a-1d5600e2200a" providerId="AD" clId="Web-{BFDB71F7-5557-BCFF-18A3-63FE67736651}"/>
    <pc:docChg chg="addSld delSld modSld sldOrd modMainMaster">
      <pc:chgData name="Roberta Tucker" userId="S::r.tucker@uwtsd.ac.uk::27ca61ee-ba03-4b92-a89a-1d5600e2200a" providerId="AD" clId="Web-{BFDB71F7-5557-BCFF-18A3-63FE67736651}" dt="2023-01-15T18:45:11.570" v="1740"/>
      <pc:docMkLst>
        <pc:docMk/>
      </pc:docMkLst>
      <pc:sldChg chg="del ord">
        <pc:chgData name="Roberta Tucker" userId="S::r.tucker@uwtsd.ac.uk::27ca61ee-ba03-4b92-a89a-1d5600e2200a" providerId="AD" clId="Web-{BFDB71F7-5557-BCFF-18A3-63FE67736651}" dt="2023-01-15T13:31:13.122" v="593"/>
        <pc:sldMkLst>
          <pc:docMk/>
          <pc:sldMk cId="2378840427" sldId="289"/>
        </pc:sldMkLst>
      </pc:sldChg>
      <pc:sldChg chg="del">
        <pc:chgData name="Roberta Tucker" userId="S::r.tucker@uwtsd.ac.uk::27ca61ee-ba03-4b92-a89a-1d5600e2200a" providerId="AD" clId="Web-{BFDB71F7-5557-BCFF-18A3-63FE67736651}" dt="2023-01-15T14:10:16.155" v="783"/>
        <pc:sldMkLst>
          <pc:docMk/>
          <pc:sldMk cId="996940953" sldId="498"/>
        </pc:sldMkLst>
      </pc:sldChg>
      <pc:sldChg chg="modSp del">
        <pc:chgData name="Roberta Tucker" userId="S::r.tucker@uwtsd.ac.uk::27ca61ee-ba03-4b92-a89a-1d5600e2200a" providerId="AD" clId="Web-{BFDB71F7-5557-BCFF-18A3-63FE67736651}" dt="2023-01-15T13:56:43.571" v="717"/>
        <pc:sldMkLst>
          <pc:docMk/>
          <pc:sldMk cId="2915299743" sldId="501"/>
        </pc:sldMkLst>
        <pc:spChg chg="mod">
          <ac:chgData name="Roberta Tucker" userId="S::r.tucker@uwtsd.ac.uk::27ca61ee-ba03-4b92-a89a-1d5600e2200a" providerId="AD" clId="Web-{BFDB71F7-5557-BCFF-18A3-63FE67736651}" dt="2023-01-15T13:53:17.253" v="693" actId="14100"/>
          <ac:spMkLst>
            <pc:docMk/>
            <pc:sldMk cId="2915299743" sldId="501"/>
            <ac:spMk id="2" creationId="{C0CA8C98-37E4-1078-8050-93A35BFE8D4D}"/>
          </ac:spMkLst>
        </pc:spChg>
        <pc:spChg chg="mod">
          <ac:chgData name="Roberta Tucker" userId="S::r.tucker@uwtsd.ac.uk::27ca61ee-ba03-4b92-a89a-1d5600e2200a" providerId="AD" clId="Web-{BFDB71F7-5557-BCFF-18A3-63FE67736651}" dt="2023-01-15T13:52:38.705" v="688" actId="20577"/>
          <ac:spMkLst>
            <pc:docMk/>
            <pc:sldMk cId="2915299743" sldId="501"/>
            <ac:spMk id="7" creationId="{4A0E5CF0-0BBB-7EE0-2B8C-6C0D84AB4F18}"/>
          </ac:spMkLst>
        </pc:spChg>
        <pc:picChg chg="mod">
          <ac:chgData name="Roberta Tucker" userId="S::r.tucker@uwtsd.ac.uk::27ca61ee-ba03-4b92-a89a-1d5600e2200a" providerId="AD" clId="Web-{BFDB71F7-5557-BCFF-18A3-63FE67736651}" dt="2023-01-15T13:52:50.111" v="689" actId="1076"/>
          <ac:picMkLst>
            <pc:docMk/>
            <pc:sldMk cId="2915299743" sldId="501"/>
            <ac:picMk id="4" creationId="{EC63CB59-D886-3C7B-CAD8-1A68ABF2338E}"/>
          </ac:picMkLst>
        </pc:picChg>
        <pc:picChg chg="mod">
          <ac:chgData name="Roberta Tucker" userId="S::r.tucker@uwtsd.ac.uk::27ca61ee-ba03-4b92-a89a-1d5600e2200a" providerId="AD" clId="Web-{BFDB71F7-5557-BCFF-18A3-63FE67736651}" dt="2023-01-15T13:53:02.330" v="690" actId="14100"/>
          <ac:picMkLst>
            <pc:docMk/>
            <pc:sldMk cId="2915299743" sldId="501"/>
            <ac:picMk id="6" creationId="{E1E7C6D2-C64A-4A13-0966-D5FB68161B25}"/>
          </ac:picMkLst>
        </pc:picChg>
      </pc:sldChg>
      <pc:sldChg chg="ord">
        <pc:chgData name="Roberta Tucker" userId="S::r.tucker@uwtsd.ac.uk::27ca61ee-ba03-4b92-a89a-1d5600e2200a" providerId="AD" clId="Web-{BFDB71F7-5557-BCFF-18A3-63FE67736651}" dt="2023-01-15T12:19:07.445" v="10"/>
        <pc:sldMkLst>
          <pc:docMk/>
          <pc:sldMk cId="2437550428" sldId="516"/>
        </pc:sldMkLst>
      </pc:sldChg>
      <pc:sldChg chg="ord">
        <pc:chgData name="Roberta Tucker" userId="S::r.tucker@uwtsd.ac.uk::27ca61ee-ba03-4b92-a89a-1d5600e2200a" providerId="AD" clId="Web-{BFDB71F7-5557-BCFF-18A3-63FE67736651}" dt="2023-01-15T12:18:54.038" v="8"/>
        <pc:sldMkLst>
          <pc:docMk/>
          <pc:sldMk cId="2485985612" sldId="521"/>
        </pc:sldMkLst>
      </pc:sldChg>
      <pc:sldChg chg="del ord">
        <pc:chgData name="Roberta Tucker" userId="S::r.tucker@uwtsd.ac.uk::27ca61ee-ba03-4b92-a89a-1d5600e2200a" providerId="AD" clId="Web-{BFDB71F7-5557-BCFF-18A3-63FE67736651}" dt="2023-01-15T15:01:42.512" v="1665"/>
        <pc:sldMkLst>
          <pc:docMk/>
          <pc:sldMk cId="2118689029" sldId="522"/>
        </pc:sldMkLst>
      </pc:sldChg>
      <pc:sldChg chg="del">
        <pc:chgData name="Roberta Tucker" userId="S::r.tucker@uwtsd.ac.uk::27ca61ee-ba03-4b92-a89a-1d5600e2200a" providerId="AD" clId="Web-{BFDB71F7-5557-BCFF-18A3-63FE67736651}" dt="2023-01-15T15:01:45.090" v="1666"/>
        <pc:sldMkLst>
          <pc:docMk/>
          <pc:sldMk cId="3304429855" sldId="526"/>
        </pc:sldMkLst>
      </pc:sldChg>
      <pc:sldChg chg="del ord">
        <pc:chgData name="Roberta Tucker" userId="S::r.tucker@uwtsd.ac.uk::27ca61ee-ba03-4b92-a89a-1d5600e2200a" providerId="AD" clId="Web-{BFDB71F7-5557-BCFF-18A3-63FE67736651}" dt="2023-01-15T15:01:39.090" v="1664"/>
        <pc:sldMkLst>
          <pc:docMk/>
          <pc:sldMk cId="1821153607" sldId="527"/>
        </pc:sldMkLst>
      </pc:sldChg>
      <pc:sldChg chg="del">
        <pc:chgData name="Roberta Tucker" userId="S::r.tucker@uwtsd.ac.uk::27ca61ee-ba03-4b92-a89a-1d5600e2200a" providerId="AD" clId="Web-{BFDB71F7-5557-BCFF-18A3-63FE67736651}" dt="2023-01-15T15:03:20.545" v="1688"/>
        <pc:sldMkLst>
          <pc:docMk/>
          <pc:sldMk cId="3372550902" sldId="530"/>
        </pc:sldMkLst>
      </pc:sldChg>
      <pc:sldChg chg="del">
        <pc:chgData name="Roberta Tucker" userId="S::r.tucker@uwtsd.ac.uk::27ca61ee-ba03-4b92-a89a-1d5600e2200a" providerId="AD" clId="Web-{BFDB71F7-5557-BCFF-18A3-63FE67736651}" dt="2023-01-15T15:01:56.637" v="1670"/>
        <pc:sldMkLst>
          <pc:docMk/>
          <pc:sldMk cId="23422309" sldId="532"/>
        </pc:sldMkLst>
      </pc:sldChg>
      <pc:sldChg chg="del">
        <pc:chgData name="Roberta Tucker" userId="S::r.tucker@uwtsd.ac.uk::27ca61ee-ba03-4b92-a89a-1d5600e2200a" providerId="AD" clId="Web-{BFDB71F7-5557-BCFF-18A3-63FE67736651}" dt="2023-01-15T15:01:58.637" v="1671"/>
        <pc:sldMkLst>
          <pc:docMk/>
          <pc:sldMk cId="2336948858" sldId="534"/>
        </pc:sldMkLst>
      </pc:sldChg>
      <pc:sldChg chg="del">
        <pc:chgData name="Roberta Tucker" userId="S::r.tucker@uwtsd.ac.uk::27ca61ee-ba03-4b92-a89a-1d5600e2200a" providerId="AD" clId="Web-{BFDB71F7-5557-BCFF-18A3-63FE67736651}" dt="2023-01-15T15:02:01.668" v="1672"/>
        <pc:sldMkLst>
          <pc:docMk/>
          <pc:sldMk cId="2658731488" sldId="536"/>
        </pc:sldMkLst>
      </pc:sldChg>
      <pc:sldChg chg="del">
        <pc:chgData name="Roberta Tucker" userId="S::r.tucker@uwtsd.ac.uk::27ca61ee-ba03-4b92-a89a-1d5600e2200a" providerId="AD" clId="Web-{BFDB71F7-5557-BCFF-18A3-63FE67736651}" dt="2023-01-15T15:02:06.543" v="1673"/>
        <pc:sldMkLst>
          <pc:docMk/>
          <pc:sldMk cId="2818107592" sldId="538"/>
        </pc:sldMkLst>
      </pc:sldChg>
      <pc:sldChg chg="add del modNotes">
        <pc:chgData name="Roberta Tucker" userId="S::r.tucker@uwtsd.ac.uk::27ca61ee-ba03-4b92-a89a-1d5600e2200a" providerId="AD" clId="Web-{BFDB71F7-5557-BCFF-18A3-63FE67736651}" dt="2023-01-15T15:02:34.419" v="1677"/>
        <pc:sldMkLst>
          <pc:docMk/>
          <pc:sldMk cId="2833262614" sldId="539"/>
        </pc:sldMkLst>
      </pc:sldChg>
      <pc:sldChg chg="add del modNotes">
        <pc:chgData name="Roberta Tucker" userId="S::r.tucker@uwtsd.ac.uk::27ca61ee-ba03-4b92-a89a-1d5600e2200a" providerId="AD" clId="Web-{BFDB71F7-5557-BCFF-18A3-63FE67736651}" dt="2023-01-15T15:02:30.528" v="1676"/>
        <pc:sldMkLst>
          <pc:docMk/>
          <pc:sldMk cId="886765173" sldId="540"/>
        </pc:sldMkLst>
      </pc:sldChg>
      <pc:sldChg chg="del modNotes">
        <pc:chgData name="Roberta Tucker" userId="S::r.tucker@uwtsd.ac.uk::27ca61ee-ba03-4b92-a89a-1d5600e2200a" providerId="AD" clId="Web-{BFDB71F7-5557-BCFF-18A3-63FE67736651}" dt="2023-01-15T15:02:41.123" v="1678"/>
        <pc:sldMkLst>
          <pc:docMk/>
          <pc:sldMk cId="1593388175" sldId="541"/>
        </pc:sldMkLst>
      </pc:sldChg>
      <pc:sldChg chg="del">
        <pc:chgData name="Roberta Tucker" userId="S::r.tucker@uwtsd.ac.uk::27ca61ee-ba03-4b92-a89a-1d5600e2200a" providerId="AD" clId="Web-{BFDB71F7-5557-BCFF-18A3-63FE67736651}" dt="2023-01-15T15:02:45.591" v="1679"/>
        <pc:sldMkLst>
          <pc:docMk/>
          <pc:sldMk cId="2377562991" sldId="546"/>
        </pc:sldMkLst>
      </pc:sldChg>
      <pc:sldChg chg="del">
        <pc:chgData name="Roberta Tucker" userId="S::r.tucker@uwtsd.ac.uk::27ca61ee-ba03-4b92-a89a-1d5600e2200a" providerId="AD" clId="Web-{BFDB71F7-5557-BCFF-18A3-63FE67736651}" dt="2023-01-15T15:02:48.873" v="1680"/>
        <pc:sldMkLst>
          <pc:docMk/>
          <pc:sldMk cId="3139088817" sldId="547"/>
        </pc:sldMkLst>
      </pc:sldChg>
      <pc:sldChg chg="del">
        <pc:chgData name="Roberta Tucker" userId="S::r.tucker@uwtsd.ac.uk::27ca61ee-ba03-4b92-a89a-1d5600e2200a" providerId="AD" clId="Web-{BFDB71F7-5557-BCFF-18A3-63FE67736651}" dt="2023-01-15T15:02:55.701" v="1681"/>
        <pc:sldMkLst>
          <pc:docMk/>
          <pc:sldMk cId="4000359240" sldId="549"/>
        </pc:sldMkLst>
      </pc:sldChg>
      <pc:sldChg chg="del">
        <pc:chgData name="Roberta Tucker" userId="S::r.tucker@uwtsd.ac.uk::27ca61ee-ba03-4b92-a89a-1d5600e2200a" providerId="AD" clId="Web-{BFDB71F7-5557-BCFF-18A3-63FE67736651}" dt="2023-01-15T15:03:18.389" v="1687"/>
        <pc:sldMkLst>
          <pc:docMk/>
          <pc:sldMk cId="1703709410" sldId="551"/>
        </pc:sldMkLst>
      </pc:sldChg>
      <pc:sldChg chg="delSp modSp add del ord replId">
        <pc:chgData name="Roberta Tucker" userId="S::r.tucker@uwtsd.ac.uk::27ca61ee-ba03-4b92-a89a-1d5600e2200a" providerId="AD" clId="Web-{BFDB71F7-5557-BCFF-18A3-63FE67736651}" dt="2023-01-15T12:41:54.221" v="299"/>
        <pc:sldMkLst>
          <pc:docMk/>
          <pc:sldMk cId="4102036785" sldId="552"/>
        </pc:sldMkLst>
        <pc:spChg chg="mod">
          <ac:chgData name="Roberta Tucker" userId="S::r.tucker@uwtsd.ac.uk::27ca61ee-ba03-4b92-a89a-1d5600e2200a" providerId="AD" clId="Web-{BFDB71F7-5557-BCFF-18A3-63FE67736651}" dt="2023-01-15T12:20:16.279" v="27" actId="20577"/>
          <ac:spMkLst>
            <pc:docMk/>
            <pc:sldMk cId="4102036785" sldId="552"/>
            <ac:spMk id="2" creationId="{BD754FA5-2DEB-49E1-1FB5-633B9D062E52}"/>
          </ac:spMkLst>
        </pc:spChg>
        <pc:picChg chg="del">
          <ac:chgData name="Roberta Tucker" userId="S::r.tucker@uwtsd.ac.uk::27ca61ee-ba03-4b92-a89a-1d5600e2200a" providerId="AD" clId="Web-{BFDB71F7-5557-BCFF-18A3-63FE67736651}" dt="2023-01-15T12:15:40.001" v="2"/>
          <ac:picMkLst>
            <pc:docMk/>
            <pc:sldMk cId="4102036785" sldId="552"/>
            <ac:picMk id="3" creationId="{57F4CB5D-A6C5-1CED-1379-B8041ACD8E4E}"/>
          </ac:picMkLst>
        </pc:picChg>
      </pc:sldChg>
      <pc:sldChg chg="modSp add modNotes">
        <pc:chgData name="Roberta Tucker" userId="S::r.tucker@uwtsd.ac.uk::27ca61ee-ba03-4b92-a89a-1d5600e2200a" providerId="AD" clId="Web-{BFDB71F7-5557-BCFF-18A3-63FE67736651}" dt="2023-01-15T12:41:53.002" v="298" actId="20577"/>
        <pc:sldMkLst>
          <pc:docMk/>
          <pc:sldMk cId="1002654727" sldId="553"/>
        </pc:sldMkLst>
        <pc:spChg chg="mod">
          <ac:chgData name="Roberta Tucker" userId="S::r.tucker@uwtsd.ac.uk::27ca61ee-ba03-4b92-a89a-1d5600e2200a" providerId="AD" clId="Web-{BFDB71F7-5557-BCFF-18A3-63FE67736651}" dt="2023-01-15T12:41:53.002" v="298" actId="20577"/>
          <ac:spMkLst>
            <pc:docMk/>
            <pc:sldMk cId="1002654727" sldId="553"/>
            <ac:spMk id="3" creationId="{E9A2FFE3-A7C7-9249-96D4-8D9AC15E0150}"/>
          </ac:spMkLst>
        </pc:spChg>
        <pc:spChg chg="mod">
          <ac:chgData name="Roberta Tucker" userId="S::r.tucker@uwtsd.ac.uk::27ca61ee-ba03-4b92-a89a-1d5600e2200a" providerId="AD" clId="Web-{BFDB71F7-5557-BCFF-18A3-63FE67736651}" dt="2023-01-15T12:31:23.969" v="41" actId="20577"/>
          <ac:spMkLst>
            <pc:docMk/>
            <pc:sldMk cId="1002654727" sldId="553"/>
            <ac:spMk id="5" creationId="{534B320A-560D-4493-AA6A-79A2C8DC387F}"/>
          </ac:spMkLst>
        </pc:spChg>
      </pc:sldChg>
      <pc:sldChg chg="modSp add del replId">
        <pc:chgData name="Roberta Tucker" userId="S::r.tucker@uwtsd.ac.uk::27ca61ee-ba03-4b92-a89a-1d5600e2200a" providerId="AD" clId="Web-{BFDB71F7-5557-BCFF-18A3-63FE67736651}" dt="2023-01-15T15:01:47.527" v="1667"/>
        <pc:sldMkLst>
          <pc:docMk/>
          <pc:sldMk cId="2723435796" sldId="554"/>
        </pc:sldMkLst>
        <pc:spChg chg="mod">
          <ac:chgData name="Roberta Tucker" userId="S::r.tucker@uwtsd.ac.uk::27ca61ee-ba03-4b92-a89a-1d5600e2200a" providerId="AD" clId="Web-{BFDB71F7-5557-BCFF-18A3-63FE67736651}" dt="2023-01-15T12:45:19.398" v="312" actId="20577"/>
          <ac:spMkLst>
            <pc:docMk/>
            <pc:sldMk cId="2723435796" sldId="554"/>
            <ac:spMk id="3" creationId="{E9A2FFE3-A7C7-9249-96D4-8D9AC15E0150}"/>
          </ac:spMkLst>
        </pc:spChg>
        <pc:spChg chg="mod">
          <ac:chgData name="Roberta Tucker" userId="S::r.tucker@uwtsd.ac.uk::27ca61ee-ba03-4b92-a89a-1d5600e2200a" providerId="AD" clId="Web-{BFDB71F7-5557-BCFF-18A3-63FE67736651}" dt="2023-01-15T12:43:09.614" v="306" actId="20577"/>
          <ac:spMkLst>
            <pc:docMk/>
            <pc:sldMk cId="2723435796" sldId="554"/>
            <ac:spMk id="5" creationId="{534B320A-560D-4493-AA6A-79A2C8DC387F}"/>
          </ac:spMkLst>
        </pc:spChg>
      </pc:sldChg>
      <pc:sldChg chg="addSp delSp modSp add">
        <pc:chgData name="Roberta Tucker" userId="S::r.tucker@uwtsd.ac.uk::27ca61ee-ba03-4b92-a89a-1d5600e2200a" providerId="AD" clId="Web-{BFDB71F7-5557-BCFF-18A3-63FE67736651}" dt="2023-01-15T13:38:14.259" v="632"/>
        <pc:sldMkLst>
          <pc:docMk/>
          <pc:sldMk cId="3496261296" sldId="555"/>
        </pc:sldMkLst>
        <pc:spChg chg="del mod">
          <ac:chgData name="Roberta Tucker" userId="S::r.tucker@uwtsd.ac.uk::27ca61ee-ba03-4b92-a89a-1d5600e2200a" providerId="AD" clId="Web-{BFDB71F7-5557-BCFF-18A3-63FE67736651}" dt="2023-01-15T12:47:04.604" v="320"/>
          <ac:spMkLst>
            <pc:docMk/>
            <pc:sldMk cId="3496261296" sldId="555"/>
            <ac:spMk id="2" creationId="{819B0CEB-0EFC-ACC2-056A-FB2DB9204115}"/>
          </ac:spMkLst>
        </pc:spChg>
        <pc:spChg chg="del mod">
          <ac:chgData name="Roberta Tucker" userId="S::r.tucker@uwtsd.ac.uk::27ca61ee-ba03-4b92-a89a-1d5600e2200a" providerId="AD" clId="Web-{BFDB71F7-5557-BCFF-18A3-63FE67736651}" dt="2023-01-15T12:47:40.777" v="325"/>
          <ac:spMkLst>
            <pc:docMk/>
            <pc:sldMk cId="3496261296" sldId="555"/>
            <ac:spMk id="3" creationId="{64F25ED3-E4AE-FA3E-4045-08C146674584}"/>
          </ac:spMkLst>
        </pc:spChg>
        <pc:spChg chg="add del mod">
          <ac:chgData name="Roberta Tucker" userId="S::r.tucker@uwtsd.ac.uk::27ca61ee-ba03-4b92-a89a-1d5600e2200a" providerId="AD" clId="Web-{BFDB71F7-5557-BCFF-18A3-63FE67736651}" dt="2023-01-15T12:47:13.714" v="321"/>
          <ac:spMkLst>
            <pc:docMk/>
            <pc:sldMk cId="3496261296" sldId="555"/>
            <ac:spMk id="6" creationId="{8A4D60AD-4A22-A1A6-3174-4981D2FD0640}"/>
          </ac:spMkLst>
        </pc:spChg>
        <pc:spChg chg="add del mod">
          <ac:chgData name="Roberta Tucker" userId="S::r.tucker@uwtsd.ac.uk::27ca61ee-ba03-4b92-a89a-1d5600e2200a" providerId="AD" clId="Web-{BFDB71F7-5557-BCFF-18A3-63FE67736651}" dt="2023-01-15T12:48:26.091" v="332"/>
          <ac:spMkLst>
            <pc:docMk/>
            <pc:sldMk cId="3496261296" sldId="555"/>
            <ac:spMk id="9" creationId="{12389701-3836-306C-D5E3-731DBF16CAD6}"/>
          </ac:spMkLst>
        </pc:spChg>
        <pc:spChg chg="add mod">
          <ac:chgData name="Roberta Tucker" userId="S::r.tucker@uwtsd.ac.uk::27ca61ee-ba03-4b92-a89a-1d5600e2200a" providerId="AD" clId="Web-{BFDB71F7-5557-BCFF-18A3-63FE67736651}" dt="2023-01-15T13:06:59.345" v="495" actId="14100"/>
          <ac:spMkLst>
            <pc:docMk/>
            <pc:sldMk cId="3496261296" sldId="555"/>
            <ac:spMk id="17" creationId="{D992D5FB-77FE-0F69-5E55-9A826A69F8DA}"/>
          </ac:spMkLst>
        </pc:spChg>
        <pc:spChg chg="add mod">
          <ac:chgData name="Roberta Tucker" userId="S::r.tucker@uwtsd.ac.uk::27ca61ee-ba03-4b92-a89a-1d5600e2200a" providerId="AD" clId="Web-{BFDB71F7-5557-BCFF-18A3-63FE67736651}" dt="2023-01-15T13:08:15.503" v="512" actId="14100"/>
          <ac:spMkLst>
            <pc:docMk/>
            <pc:sldMk cId="3496261296" sldId="555"/>
            <ac:spMk id="23" creationId="{FA084460-73D0-EB90-1CEB-92F420289183}"/>
          </ac:spMkLst>
        </pc:spChg>
        <pc:spChg chg="add mod">
          <ac:chgData name="Roberta Tucker" userId="S::r.tucker@uwtsd.ac.uk::27ca61ee-ba03-4b92-a89a-1d5600e2200a" providerId="AD" clId="Web-{BFDB71F7-5557-BCFF-18A3-63FE67736651}" dt="2023-01-15T13:09:18.802" v="525" actId="20577"/>
          <ac:spMkLst>
            <pc:docMk/>
            <pc:sldMk cId="3496261296" sldId="555"/>
            <ac:spMk id="27" creationId="{4CBE5127-4CE4-DF09-039C-AEDD4E489851}"/>
          </ac:spMkLst>
        </pc:spChg>
        <pc:spChg chg="add mod">
          <ac:chgData name="Roberta Tucker" userId="S::r.tucker@uwtsd.ac.uk::27ca61ee-ba03-4b92-a89a-1d5600e2200a" providerId="AD" clId="Web-{BFDB71F7-5557-BCFF-18A3-63FE67736651}" dt="2023-01-15T13:10:21.491" v="538" actId="1076"/>
          <ac:spMkLst>
            <pc:docMk/>
            <pc:sldMk cId="3496261296" sldId="555"/>
            <ac:spMk id="31" creationId="{A73DA863-1EA5-C34F-680E-8E99EB5740AD}"/>
          </ac:spMkLst>
        </pc:spChg>
        <pc:picChg chg="del mod">
          <ac:chgData name="Roberta Tucker" userId="S::r.tucker@uwtsd.ac.uk::27ca61ee-ba03-4b92-a89a-1d5600e2200a" providerId="AD" clId="Web-{BFDB71F7-5557-BCFF-18A3-63FE67736651}" dt="2023-01-15T12:47:42.434" v="326"/>
          <ac:picMkLst>
            <pc:docMk/>
            <pc:sldMk cId="3496261296" sldId="555"/>
            <ac:picMk id="5" creationId="{FDCE447C-894A-127C-EBB1-2EEE0B59AC6B}"/>
          </ac:picMkLst>
        </pc:picChg>
        <pc:picChg chg="add del mod">
          <ac:chgData name="Roberta Tucker" userId="S::r.tucker@uwtsd.ac.uk::27ca61ee-ba03-4b92-a89a-1d5600e2200a" providerId="AD" clId="Web-{BFDB71F7-5557-BCFF-18A3-63FE67736651}" dt="2023-01-15T12:53:50.115" v="378"/>
          <ac:picMkLst>
            <pc:docMk/>
            <pc:sldMk cId="3496261296" sldId="555"/>
            <ac:picMk id="7" creationId="{A3E5CD38-A3C5-CEC0-00D8-14B0A0026073}"/>
          </ac:picMkLst>
        </pc:picChg>
        <pc:picChg chg="add del mod">
          <ac:chgData name="Roberta Tucker" userId="S::r.tucker@uwtsd.ac.uk::27ca61ee-ba03-4b92-a89a-1d5600e2200a" providerId="AD" clId="Web-{BFDB71F7-5557-BCFF-18A3-63FE67736651}" dt="2023-01-15T13:08:25.660" v="513"/>
          <ac:picMkLst>
            <pc:docMk/>
            <pc:sldMk cId="3496261296" sldId="555"/>
            <ac:picMk id="10" creationId="{A5B3923D-FF11-4B31-638A-03A5C1BDE6CB}"/>
          </ac:picMkLst>
        </pc:picChg>
        <pc:picChg chg="add del mod">
          <ac:chgData name="Roberta Tucker" userId="S::r.tucker@uwtsd.ac.uk::27ca61ee-ba03-4b92-a89a-1d5600e2200a" providerId="AD" clId="Web-{BFDB71F7-5557-BCFF-18A3-63FE67736651}" dt="2023-01-15T13:07:24.502" v="499"/>
          <ac:picMkLst>
            <pc:docMk/>
            <pc:sldMk cId="3496261296" sldId="555"/>
            <ac:picMk id="11" creationId="{E9067AFD-9946-99D6-533A-54DA178D9C61}"/>
          </ac:picMkLst>
        </pc:picChg>
        <pc:picChg chg="add del mod">
          <ac:chgData name="Roberta Tucker" userId="S::r.tucker@uwtsd.ac.uk::27ca61ee-ba03-4b92-a89a-1d5600e2200a" providerId="AD" clId="Web-{BFDB71F7-5557-BCFF-18A3-63FE67736651}" dt="2023-01-15T13:06:37.188" v="490"/>
          <ac:picMkLst>
            <pc:docMk/>
            <pc:sldMk cId="3496261296" sldId="555"/>
            <ac:picMk id="12" creationId="{C5464340-F691-AF86-C7E0-3FEB2D598024}"/>
          </ac:picMkLst>
        </pc:picChg>
        <pc:picChg chg="add del mod ord">
          <ac:chgData name="Roberta Tucker" userId="S::r.tucker@uwtsd.ac.uk::27ca61ee-ba03-4b92-a89a-1d5600e2200a" providerId="AD" clId="Web-{BFDB71F7-5557-BCFF-18A3-63FE67736651}" dt="2023-01-15T13:09:23.693" v="526"/>
          <ac:picMkLst>
            <pc:docMk/>
            <pc:sldMk cId="3496261296" sldId="555"/>
            <ac:picMk id="13" creationId="{E305FC22-F0A3-C39C-2DAD-B68DB5DD2046}"/>
          </ac:picMkLst>
        </pc:picChg>
        <pc:picChg chg="add mod">
          <ac:chgData name="Roberta Tucker" userId="S::r.tucker@uwtsd.ac.uk::27ca61ee-ba03-4b92-a89a-1d5600e2200a" providerId="AD" clId="Web-{BFDB71F7-5557-BCFF-18A3-63FE67736651}" dt="2023-01-15T13:37:56.852" v="629"/>
          <ac:picMkLst>
            <pc:docMk/>
            <pc:sldMk cId="3496261296" sldId="555"/>
            <ac:picMk id="15" creationId="{9652913B-BF02-9A2C-1A38-F237C78B34A0}"/>
          </ac:picMkLst>
        </pc:picChg>
        <pc:picChg chg="add mod">
          <ac:chgData name="Roberta Tucker" userId="S::r.tucker@uwtsd.ac.uk::27ca61ee-ba03-4b92-a89a-1d5600e2200a" providerId="AD" clId="Web-{BFDB71F7-5557-BCFF-18A3-63FE67736651}" dt="2023-01-15T13:38:02.259" v="630"/>
          <ac:picMkLst>
            <pc:docMk/>
            <pc:sldMk cId="3496261296" sldId="555"/>
            <ac:picMk id="19" creationId="{4AD6D73E-BF17-9984-CD5A-CB0DF30A706F}"/>
          </ac:picMkLst>
        </pc:picChg>
        <pc:picChg chg="add del">
          <ac:chgData name="Roberta Tucker" userId="S::r.tucker@uwtsd.ac.uk::27ca61ee-ba03-4b92-a89a-1d5600e2200a" providerId="AD" clId="Web-{BFDB71F7-5557-BCFF-18A3-63FE67736651}" dt="2023-01-15T13:07:42.175" v="503"/>
          <ac:picMkLst>
            <pc:docMk/>
            <pc:sldMk cId="3496261296" sldId="555"/>
            <ac:picMk id="21" creationId="{3B3BAA4E-9306-CAF1-22A8-85B49FF61F6F}"/>
          </ac:picMkLst>
        </pc:picChg>
        <pc:picChg chg="add mod">
          <ac:chgData name="Roberta Tucker" userId="S::r.tucker@uwtsd.ac.uk::27ca61ee-ba03-4b92-a89a-1d5600e2200a" providerId="AD" clId="Web-{BFDB71F7-5557-BCFF-18A3-63FE67736651}" dt="2023-01-15T13:38:08.446" v="631"/>
          <ac:picMkLst>
            <pc:docMk/>
            <pc:sldMk cId="3496261296" sldId="555"/>
            <ac:picMk id="25" creationId="{41E4CDFD-A0A1-852F-D66B-E7381546A25B}"/>
          </ac:picMkLst>
        </pc:picChg>
        <pc:picChg chg="add mod">
          <ac:chgData name="Roberta Tucker" userId="S::r.tucker@uwtsd.ac.uk::27ca61ee-ba03-4b92-a89a-1d5600e2200a" providerId="AD" clId="Web-{BFDB71F7-5557-BCFF-18A3-63FE67736651}" dt="2023-01-15T13:38:14.259" v="632"/>
          <ac:picMkLst>
            <pc:docMk/>
            <pc:sldMk cId="3496261296" sldId="555"/>
            <ac:picMk id="29" creationId="{BA4BC90B-0FD4-B334-9FD5-8287E6B3440E}"/>
          </ac:picMkLst>
        </pc:picChg>
      </pc:sldChg>
      <pc:sldChg chg="addSp delSp modSp add del">
        <pc:chgData name="Roberta Tucker" userId="S::r.tucker@uwtsd.ac.uk::27ca61ee-ba03-4b92-a89a-1d5600e2200a" providerId="AD" clId="Web-{BFDB71F7-5557-BCFF-18A3-63FE67736651}" dt="2023-01-15T12:48:34.419" v="335"/>
        <pc:sldMkLst>
          <pc:docMk/>
          <pc:sldMk cId="1899375477" sldId="556"/>
        </pc:sldMkLst>
        <pc:spChg chg="del">
          <ac:chgData name="Roberta Tucker" userId="S::r.tucker@uwtsd.ac.uk::27ca61ee-ba03-4b92-a89a-1d5600e2200a" providerId="AD" clId="Web-{BFDB71F7-5557-BCFF-18A3-63FE67736651}" dt="2023-01-15T12:47:57.809" v="329"/>
          <ac:spMkLst>
            <pc:docMk/>
            <pc:sldMk cId="1899375477" sldId="556"/>
            <ac:spMk id="2" creationId="{819B0CEB-0EFC-ACC2-056A-FB2DB9204115}"/>
          </ac:spMkLst>
        </pc:spChg>
        <pc:spChg chg="add del mod">
          <ac:chgData name="Roberta Tucker" userId="S::r.tucker@uwtsd.ac.uk::27ca61ee-ba03-4b92-a89a-1d5600e2200a" providerId="AD" clId="Web-{BFDB71F7-5557-BCFF-18A3-63FE67736651}" dt="2023-01-15T12:48:01.200" v="330"/>
          <ac:spMkLst>
            <pc:docMk/>
            <pc:sldMk cId="1899375477" sldId="556"/>
            <ac:spMk id="6" creationId="{CCDB2DBE-6212-16E7-ED16-EA99CEEC2913}"/>
          </ac:spMkLst>
        </pc:spChg>
      </pc:sldChg>
      <pc:sldChg chg="addSp delSp modSp add del">
        <pc:chgData name="Roberta Tucker" userId="S::r.tucker@uwtsd.ac.uk::27ca61ee-ba03-4b92-a89a-1d5600e2200a" providerId="AD" clId="Web-{BFDB71F7-5557-BCFF-18A3-63FE67736651}" dt="2023-01-15T12:49:53.203" v="347"/>
        <pc:sldMkLst>
          <pc:docMk/>
          <pc:sldMk cId="745851606" sldId="557"/>
        </pc:sldMkLst>
        <pc:spChg chg="del">
          <ac:chgData name="Roberta Tucker" userId="S::r.tucker@uwtsd.ac.uk::27ca61ee-ba03-4b92-a89a-1d5600e2200a" providerId="AD" clId="Web-{BFDB71F7-5557-BCFF-18A3-63FE67736651}" dt="2023-01-15T12:48:52.482" v="339"/>
          <ac:spMkLst>
            <pc:docMk/>
            <pc:sldMk cId="745851606" sldId="557"/>
            <ac:spMk id="2" creationId="{819B0CEB-0EFC-ACC2-056A-FB2DB9204115}"/>
          </ac:spMkLst>
        </pc:spChg>
        <pc:spChg chg="mod">
          <ac:chgData name="Roberta Tucker" userId="S::r.tucker@uwtsd.ac.uk::27ca61ee-ba03-4b92-a89a-1d5600e2200a" providerId="AD" clId="Web-{BFDB71F7-5557-BCFF-18A3-63FE67736651}" dt="2023-01-15T12:49:25.046" v="343" actId="1076"/>
          <ac:spMkLst>
            <pc:docMk/>
            <pc:sldMk cId="745851606" sldId="557"/>
            <ac:spMk id="3" creationId="{64F25ED3-E4AE-FA3E-4045-08C146674584}"/>
          </ac:spMkLst>
        </pc:spChg>
        <pc:spChg chg="add del mod">
          <ac:chgData name="Roberta Tucker" userId="S::r.tucker@uwtsd.ac.uk::27ca61ee-ba03-4b92-a89a-1d5600e2200a" providerId="AD" clId="Web-{BFDB71F7-5557-BCFF-18A3-63FE67736651}" dt="2023-01-15T12:48:59.139" v="340"/>
          <ac:spMkLst>
            <pc:docMk/>
            <pc:sldMk cId="745851606" sldId="557"/>
            <ac:spMk id="6" creationId="{9B36F138-B761-62F3-AE6C-1914D2C0E2AF}"/>
          </ac:spMkLst>
        </pc:spChg>
        <pc:picChg chg="mod ord">
          <ac:chgData name="Roberta Tucker" userId="S::r.tucker@uwtsd.ac.uk::27ca61ee-ba03-4b92-a89a-1d5600e2200a" providerId="AD" clId="Web-{BFDB71F7-5557-BCFF-18A3-63FE67736651}" dt="2023-01-15T12:49:18.233" v="342"/>
          <ac:picMkLst>
            <pc:docMk/>
            <pc:sldMk cId="745851606" sldId="557"/>
            <ac:picMk id="5" creationId="{2B7A1B0B-CC77-75E8-CDC8-8B922550C0AE}"/>
          </ac:picMkLst>
        </pc:picChg>
      </pc:sldChg>
      <pc:sldChg chg="addSp delSp modSp add del">
        <pc:chgData name="Roberta Tucker" userId="S::r.tucker@uwtsd.ac.uk::27ca61ee-ba03-4b92-a89a-1d5600e2200a" providerId="AD" clId="Web-{BFDB71F7-5557-BCFF-18A3-63FE67736651}" dt="2023-01-15T13:10:50.898" v="541"/>
        <pc:sldMkLst>
          <pc:docMk/>
          <pc:sldMk cId="604609400" sldId="558"/>
        </pc:sldMkLst>
        <pc:spChg chg="del">
          <ac:chgData name="Roberta Tucker" userId="S::r.tucker@uwtsd.ac.uk::27ca61ee-ba03-4b92-a89a-1d5600e2200a" providerId="AD" clId="Web-{BFDB71F7-5557-BCFF-18A3-63FE67736651}" dt="2023-01-15T12:50:14.313" v="352"/>
          <ac:spMkLst>
            <pc:docMk/>
            <pc:sldMk cId="604609400" sldId="558"/>
            <ac:spMk id="2" creationId="{819B0CEB-0EFC-ACC2-056A-FB2DB9204115}"/>
          </ac:spMkLst>
        </pc:spChg>
        <pc:spChg chg="del mod">
          <ac:chgData name="Roberta Tucker" userId="S::r.tucker@uwtsd.ac.uk::27ca61ee-ba03-4b92-a89a-1d5600e2200a" providerId="AD" clId="Web-{BFDB71F7-5557-BCFF-18A3-63FE67736651}" dt="2023-01-15T12:53:10.989" v="371"/>
          <ac:spMkLst>
            <pc:docMk/>
            <pc:sldMk cId="604609400" sldId="558"/>
            <ac:spMk id="3" creationId="{64F25ED3-E4AE-FA3E-4045-08C146674584}"/>
          </ac:spMkLst>
        </pc:spChg>
        <pc:spChg chg="add del mod">
          <ac:chgData name="Roberta Tucker" userId="S::r.tucker@uwtsd.ac.uk::27ca61ee-ba03-4b92-a89a-1d5600e2200a" providerId="AD" clId="Web-{BFDB71F7-5557-BCFF-18A3-63FE67736651}" dt="2023-01-15T12:50:16.688" v="353"/>
          <ac:spMkLst>
            <pc:docMk/>
            <pc:sldMk cId="604609400" sldId="558"/>
            <ac:spMk id="5" creationId="{AD720BFC-CE54-B08C-1024-5C714039B393}"/>
          </ac:spMkLst>
        </pc:spChg>
        <pc:spChg chg="add mod ord">
          <ac:chgData name="Roberta Tucker" userId="S::r.tucker@uwtsd.ac.uk::27ca61ee-ba03-4b92-a89a-1d5600e2200a" providerId="AD" clId="Web-{BFDB71F7-5557-BCFF-18A3-63FE67736651}" dt="2023-01-15T12:53:30.521" v="376"/>
          <ac:spMkLst>
            <pc:docMk/>
            <pc:sldMk cId="604609400" sldId="558"/>
            <ac:spMk id="6" creationId="{002FA1BB-EA8C-5452-47C3-D1BD5EB56FB3}"/>
          </ac:spMkLst>
        </pc:spChg>
        <pc:spChg chg="add del mod">
          <ac:chgData name="Roberta Tucker" userId="S::r.tucker@uwtsd.ac.uk::27ca61ee-ba03-4b92-a89a-1d5600e2200a" providerId="AD" clId="Web-{BFDB71F7-5557-BCFF-18A3-63FE67736651}" dt="2023-01-15T12:53:20.927" v="374"/>
          <ac:spMkLst>
            <pc:docMk/>
            <pc:sldMk cId="604609400" sldId="558"/>
            <ac:spMk id="8" creationId="{A09F59E9-1003-112B-D982-3AB6540E9C03}"/>
          </ac:spMkLst>
        </pc:spChg>
        <pc:picChg chg="add mod">
          <ac:chgData name="Roberta Tucker" userId="S::r.tucker@uwtsd.ac.uk::27ca61ee-ba03-4b92-a89a-1d5600e2200a" providerId="AD" clId="Web-{BFDB71F7-5557-BCFF-18A3-63FE67736651}" dt="2023-01-15T12:53:22.552" v="375" actId="1076"/>
          <ac:picMkLst>
            <pc:docMk/>
            <pc:sldMk cId="604609400" sldId="558"/>
            <ac:picMk id="10" creationId="{B154062A-B559-F5FD-C7F2-CBF9CCACB675}"/>
          </ac:picMkLst>
        </pc:picChg>
        <pc:picChg chg="del mod ord">
          <ac:chgData name="Roberta Tucker" userId="S::r.tucker@uwtsd.ac.uk::27ca61ee-ba03-4b92-a89a-1d5600e2200a" providerId="AD" clId="Web-{BFDB71F7-5557-BCFF-18A3-63FE67736651}" dt="2023-01-15T12:53:12.818" v="372"/>
          <ac:picMkLst>
            <pc:docMk/>
            <pc:sldMk cId="604609400" sldId="558"/>
            <ac:picMk id="5122" creationId="{93DE6B6F-0721-8065-F8E2-542694C3DF13}"/>
          </ac:picMkLst>
        </pc:picChg>
      </pc:sldChg>
      <pc:sldChg chg="addSp delSp modSp add del">
        <pc:chgData name="Roberta Tucker" userId="S::r.tucker@uwtsd.ac.uk::27ca61ee-ba03-4b92-a89a-1d5600e2200a" providerId="AD" clId="Web-{BFDB71F7-5557-BCFF-18A3-63FE67736651}" dt="2023-01-15T15:01:51.934" v="1668"/>
        <pc:sldMkLst>
          <pc:docMk/>
          <pc:sldMk cId="1686264145" sldId="559"/>
        </pc:sldMkLst>
        <pc:spChg chg="del">
          <ac:chgData name="Roberta Tucker" userId="S::r.tucker@uwtsd.ac.uk::27ca61ee-ba03-4b92-a89a-1d5600e2200a" providerId="AD" clId="Web-{BFDB71F7-5557-BCFF-18A3-63FE67736651}" dt="2023-01-15T12:56:11.091" v="393"/>
          <ac:spMkLst>
            <pc:docMk/>
            <pc:sldMk cId="1686264145" sldId="559"/>
            <ac:spMk id="2" creationId="{819B0CEB-0EFC-ACC2-056A-FB2DB9204115}"/>
          </ac:spMkLst>
        </pc:spChg>
        <pc:spChg chg="mod">
          <ac:chgData name="Roberta Tucker" userId="S::r.tucker@uwtsd.ac.uk::27ca61ee-ba03-4b92-a89a-1d5600e2200a" providerId="AD" clId="Web-{BFDB71F7-5557-BCFF-18A3-63FE67736651}" dt="2023-01-15T13:05:39.062" v="484" actId="14100"/>
          <ac:spMkLst>
            <pc:docMk/>
            <pc:sldMk cId="1686264145" sldId="559"/>
            <ac:spMk id="3" creationId="{64F25ED3-E4AE-FA3E-4045-08C146674584}"/>
          </ac:spMkLst>
        </pc:spChg>
        <pc:spChg chg="add del mod">
          <ac:chgData name="Roberta Tucker" userId="S::r.tucker@uwtsd.ac.uk::27ca61ee-ba03-4b92-a89a-1d5600e2200a" providerId="AD" clId="Web-{BFDB71F7-5557-BCFF-18A3-63FE67736651}" dt="2023-01-15T12:56:15.513" v="394"/>
          <ac:spMkLst>
            <pc:docMk/>
            <pc:sldMk cId="1686264145" sldId="559"/>
            <ac:spMk id="6" creationId="{30571307-7EC8-3749-9970-9A898C358A00}"/>
          </ac:spMkLst>
        </pc:spChg>
        <pc:spChg chg="add del mod">
          <ac:chgData name="Roberta Tucker" userId="S::r.tucker@uwtsd.ac.uk::27ca61ee-ba03-4b92-a89a-1d5600e2200a" providerId="AD" clId="Web-{BFDB71F7-5557-BCFF-18A3-63FE67736651}" dt="2023-01-15T12:57:48.111" v="409"/>
          <ac:spMkLst>
            <pc:docMk/>
            <pc:sldMk cId="1686264145" sldId="559"/>
            <ac:spMk id="7" creationId="{FA10A6A7-7ACB-369C-27A3-9EDB03E4C3DE}"/>
          </ac:spMkLst>
        </pc:spChg>
        <pc:spChg chg="add mod">
          <ac:chgData name="Roberta Tucker" userId="S::r.tucker@uwtsd.ac.uk::27ca61ee-ba03-4b92-a89a-1d5600e2200a" providerId="AD" clId="Web-{BFDB71F7-5557-BCFF-18A3-63FE67736651}" dt="2023-01-15T13:05:17.483" v="481" actId="14100"/>
          <ac:spMkLst>
            <pc:docMk/>
            <pc:sldMk cId="1686264145" sldId="559"/>
            <ac:spMk id="11" creationId="{3C4DE9B1-7735-F774-FF6F-09686C870B60}"/>
          </ac:spMkLst>
        </pc:spChg>
        <pc:spChg chg="add mod">
          <ac:chgData name="Roberta Tucker" userId="S::r.tucker@uwtsd.ac.uk::27ca61ee-ba03-4b92-a89a-1d5600e2200a" providerId="AD" clId="Web-{BFDB71F7-5557-BCFF-18A3-63FE67736651}" dt="2023-01-15T13:04:42.591" v="471" actId="1076"/>
          <ac:spMkLst>
            <pc:docMk/>
            <pc:sldMk cId="1686264145" sldId="559"/>
            <ac:spMk id="15" creationId="{C7165078-5981-92FA-4F9D-F61203EB1E51}"/>
          </ac:spMkLst>
        </pc:spChg>
        <pc:spChg chg="add mod">
          <ac:chgData name="Roberta Tucker" userId="S::r.tucker@uwtsd.ac.uk::27ca61ee-ba03-4b92-a89a-1d5600e2200a" providerId="AD" clId="Web-{BFDB71F7-5557-BCFF-18A3-63FE67736651}" dt="2023-01-15T13:04:24.060" v="468" actId="1076"/>
          <ac:spMkLst>
            <pc:docMk/>
            <pc:sldMk cId="1686264145" sldId="559"/>
            <ac:spMk id="19" creationId="{0D405289-1AC5-91AE-8137-DFA702C11C3F}"/>
          </ac:spMkLst>
        </pc:spChg>
        <pc:picChg chg="mod ord">
          <ac:chgData name="Roberta Tucker" userId="S::r.tucker@uwtsd.ac.uk::27ca61ee-ba03-4b92-a89a-1d5600e2200a" providerId="AD" clId="Web-{BFDB71F7-5557-BCFF-18A3-63FE67736651}" dt="2023-01-15T13:38:21.025" v="633"/>
          <ac:picMkLst>
            <pc:docMk/>
            <pc:sldMk cId="1686264145" sldId="559"/>
            <ac:picMk id="5" creationId="{FDCE447C-894A-127C-EBB1-2EEE0B59AC6B}"/>
          </ac:picMkLst>
        </pc:picChg>
        <pc:picChg chg="add mod">
          <ac:chgData name="Roberta Tucker" userId="S::r.tucker@uwtsd.ac.uk::27ca61ee-ba03-4b92-a89a-1d5600e2200a" providerId="AD" clId="Web-{BFDB71F7-5557-BCFF-18A3-63FE67736651}" dt="2023-01-15T13:38:26.994" v="634"/>
          <ac:picMkLst>
            <pc:docMk/>
            <pc:sldMk cId="1686264145" sldId="559"/>
            <ac:picMk id="9" creationId="{FBDF207C-DF9B-F438-5AFC-CC66FD4CE5EE}"/>
          </ac:picMkLst>
        </pc:picChg>
        <pc:picChg chg="add mod ord">
          <ac:chgData name="Roberta Tucker" userId="S::r.tucker@uwtsd.ac.uk::27ca61ee-ba03-4b92-a89a-1d5600e2200a" providerId="AD" clId="Web-{BFDB71F7-5557-BCFF-18A3-63FE67736651}" dt="2023-01-15T13:38:52.432" v="637"/>
          <ac:picMkLst>
            <pc:docMk/>
            <pc:sldMk cId="1686264145" sldId="559"/>
            <ac:picMk id="13" creationId="{3CD963A0-54C6-0304-62A8-427D039D4A2C}"/>
          </ac:picMkLst>
        </pc:picChg>
        <pc:picChg chg="add mod">
          <ac:chgData name="Roberta Tucker" userId="S::r.tucker@uwtsd.ac.uk::27ca61ee-ba03-4b92-a89a-1d5600e2200a" providerId="AD" clId="Web-{BFDB71F7-5557-BCFF-18A3-63FE67736651}" dt="2023-01-15T13:38:31.197" v="635"/>
          <ac:picMkLst>
            <pc:docMk/>
            <pc:sldMk cId="1686264145" sldId="559"/>
            <ac:picMk id="17" creationId="{9EB4BEDD-4728-1DF7-93BB-152ECA5CC3BF}"/>
          </ac:picMkLst>
        </pc:picChg>
      </pc:sldChg>
      <pc:sldChg chg="addSp delSp modSp add ord replId">
        <pc:chgData name="Roberta Tucker" userId="S::r.tucker@uwtsd.ac.uk::27ca61ee-ba03-4b92-a89a-1d5600e2200a" providerId="AD" clId="Web-{BFDB71F7-5557-BCFF-18A3-63FE67736651}" dt="2023-01-15T13:39:21.870" v="639" actId="1076"/>
        <pc:sldMkLst>
          <pc:docMk/>
          <pc:sldMk cId="99784272" sldId="560"/>
        </pc:sldMkLst>
        <pc:spChg chg="mod">
          <ac:chgData name="Roberta Tucker" userId="S::r.tucker@uwtsd.ac.uk::27ca61ee-ba03-4b92-a89a-1d5600e2200a" providerId="AD" clId="Web-{BFDB71F7-5557-BCFF-18A3-63FE67736651}" dt="2023-01-15T13:31:01.310" v="591" actId="20577"/>
          <ac:spMkLst>
            <pc:docMk/>
            <pc:sldMk cId="99784272" sldId="560"/>
            <ac:spMk id="2" creationId="{BD754FA5-2DEB-49E1-1FB5-633B9D062E52}"/>
          </ac:spMkLst>
        </pc:spChg>
        <pc:spChg chg="add mod">
          <ac:chgData name="Roberta Tucker" userId="S::r.tucker@uwtsd.ac.uk::27ca61ee-ba03-4b92-a89a-1d5600e2200a" providerId="AD" clId="Web-{BFDB71F7-5557-BCFF-18A3-63FE67736651}" dt="2023-01-15T13:39:21.870" v="639" actId="1076"/>
          <ac:spMkLst>
            <pc:docMk/>
            <pc:sldMk cId="99784272" sldId="560"/>
            <ac:spMk id="5" creationId="{C065702D-AB75-E4AD-B7BD-AA5BE31A6072}"/>
          </ac:spMkLst>
        </pc:spChg>
        <pc:picChg chg="del">
          <ac:chgData name="Roberta Tucker" userId="S::r.tucker@uwtsd.ac.uk::27ca61ee-ba03-4b92-a89a-1d5600e2200a" providerId="AD" clId="Web-{BFDB71F7-5557-BCFF-18A3-63FE67736651}" dt="2023-01-15T13:30:48.669" v="581"/>
          <ac:picMkLst>
            <pc:docMk/>
            <pc:sldMk cId="99784272" sldId="560"/>
            <ac:picMk id="3" creationId="{57F4CB5D-A6C5-1CED-1379-B8041ACD8E4E}"/>
          </ac:picMkLst>
        </pc:picChg>
        <pc:picChg chg="add mod">
          <ac:chgData name="Roberta Tucker" userId="S::r.tucker@uwtsd.ac.uk::27ca61ee-ba03-4b92-a89a-1d5600e2200a" providerId="AD" clId="Web-{BFDB71F7-5557-BCFF-18A3-63FE67736651}" dt="2023-01-15T13:33:53.392" v="606" actId="14100"/>
          <ac:picMkLst>
            <pc:docMk/>
            <pc:sldMk cId="99784272" sldId="560"/>
            <ac:picMk id="6" creationId="{AFD7C603-DFA1-34A3-F391-95D89E64FC07}"/>
          </ac:picMkLst>
        </pc:picChg>
      </pc:sldChg>
      <pc:sldChg chg="add del">
        <pc:chgData name="Roberta Tucker" userId="S::r.tucker@uwtsd.ac.uk::27ca61ee-ba03-4b92-a89a-1d5600e2200a" providerId="AD" clId="Web-{BFDB71F7-5557-BCFF-18A3-63FE67736651}" dt="2023-01-15T13:09:25.818" v="527"/>
        <pc:sldMkLst>
          <pc:docMk/>
          <pc:sldMk cId="1287785272" sldId="560"/>
        </pc:sldMkLst>
      </pc:sldChg>
      <pc:sldChg chg="add del">
        <pc:chgData name="Roberta Tucker" userId="S::r.tucker@uwtsd.ac.uk::27ca61ee-ba03-4b92-a89a-1d5600e2200a" providerId="AD" clId="Web-{BFDB71F7-5557-BCFF-18A3-63FE67736651}" dt="2023-01-15T13:08:27.785" v="514"/>
        <pc:sldMkLst>
          <pc:docMk/>
          <pc:sldMk cId="2262133623" sldId="560"/>
        </pc:sldMkLst>
      </pc:sldChg>
      <pc:sldChg chg="add del">
        <pc:chgData name="Roberta Tucker" userId="S::r.tucker@uwtsd.ac.uk::27ca61ee-ba03-4b92-a89a-1d5600e2200a" providerId="AD" clId="Web-{BFDB71F7-5557-BCFF-18A3-63FE67736651}" dt="2023-01-15T13:10:49.242" v="540"/>
        <pc:sldMkLst>
          <pc:docMk/>
          <pc:sldMk cId="2417144211" sldId="560"/>
        </pc:sldMkLst>
      </pc:sldChg>
      <pc:sldChg chg="add del">
        <pc:chgData name="Roberta Tucker" userId="S::r.tucker@uwtsd.ac.uk::27ca61ee-ba03-4b92-a89a-1d5600e2200a" providerId="AD" clId="Web-{BFDB71F7-5557-BCFF-18A3-63FE67736651}" dt="2023-01-15T13:07:04.095" v="496"/>
        <pc:sldMkLst>
          <pc:docMk/>
          <pc:sldMk cId="4060977731" sldId="560"/>
        </pc:sldMkLst>
      </pc:sldChg>
      <pc:sldChg chg="addSp delSp modSp add del">
        <pc:chgData name="Roberta Tucker" userId="S::r.tucker@uwtsd.ac.uk::27ca61ee-ba03-4b92-a89a-1d5600e2200a" providerId="AD" clId="Web-{BFDB71F7-5557-BCFF-18A3-63FE67736651}" dt="2023-01-15T13:01:06.507" v="433"/>
        <pc:sldMkLst>
          <pc:docMk/>
          <pc:sldMk cId="4195544606" sldId="560"/>
        </pc:sldMkLst>
        <pc:spChg chg="del mod">
          <ac:chgData name="Roberta Tucker" userId="S::r.tucker@uwtsd.ac.uk::27ca61ee-ba03-4b92-a89a-1d5600e2200a" providerId="AD" clId="Web-{BFDB71F7-5557-BCFF-18A3-63FE67736651}" dt="2023-01-15T12:58:52.551" v="421"/>
          <ac:spMkLst>
            <pc:docMk/>
            <pc:sldMk cId="4195544606" sldId="560"/>
            <ac:spMk id="2" creationId="{819B0CEB-0EFC-ACC2-056A-FB2DB9204115}"/>
          </ac:spMkLst>
        </pc:spChg>
        <pc:spChg chg="add del mod">
          <ac:chgData name="Roberta Tucker" userId="S::r.tucker@uwtsd.ac.uk::27ca61ee-ba03-4b92-a89a-1d5600e2200a" providerId="AD" clId="Web-{BFDB71F7-5557-BCFF-18A3-63FE67736651}" dt="2023-01-15T12:58:55.238" v="422"/>
          <ac:spMkLst>
            <pc:docMk/>
            <pc:sldMk cId="4195544606" sldId="560"/>
            <ac:spMk id="6" creationId="{0B8CF84A-0354-9904-9236-848D0A86C9DB}"/>
          </ac:spMkLst>
        </pc:spChg>
      </pc:sldChg>
      <pc:sldChg chg="modSp add del replId">
        <pc:chgData name="Roberta Tucker" userId="S::r.tucker@uwtsd.ac.uk::27ca61ee-ba03-4b92-a89a-1d5600e2200a" providerId="AD" clId="Web-{BFDB71F7-5557-BCFF-18A3-63FE67736651}" dt="2023-01-15T15:01:54.684" v="1669"/>
        <pc:sldMkLst>
          <pc:docMk/>
          <pc:sldMk cId="2367193403" sldId="561"/>
        </pc:sldMkLst>
        <pc:spChg chg="mod">
          <ac:chgData name="Roberta Tucker" userId="S::r.tucker@uwtsd.ac.uk::27ca61ee-ba03-4b92-a89a-1d5600e2200a" providerId="AD" clId="Web-{BFDB71F7-5557-BCFF-18A3-63FE67736651}" dt="2023-01-15T13:34:29.643" v="609" actId="20577"/>
          <ac:spMkLst>
            <pc:docMk/>
            <pc:sldMk cId="2367193403" sldId="561"/>
            <ac:spMk id="2" creationId="{BD754FA5-2DEB-49E1-1FB5-633B9D062E52}"/>
          </ac:spMkLst>
        </pc:spChg>
        <pc:spChg chg="mod">
          <ac:chgData name="Roberta Tucker" userId="S::r.tucker@uwtsd.ac.uk::27ca61ee-ba03-4b92-a89a-1d5600e2200a" providerId="AD" clId="Web-{BFDB71F7-5557-BCFF-18A3-63FE67736651}" dt="2023-01-15T13:39:35.183" v="641" actId="1076"/>
          <ac:spMkLst>
            <pc:docMk/>
            <pc:sldMk cId="2367193403" sldId="561"/>
            <ac:spMk id="5" creationId="{C065702D-AB75-E4AD-B7BD-AA5BE31A6072}"/>
          </ac:spMkLst>
        </pc:spChg>
      </pc:sldChg>
      <pc:sldChg chg="add del">
        <pc:chgData name="Roberta Tucker" userId="S::r.tucker@uwtsd.ac.uk::27ca61ee-ba03-4b92-a89a-1d5600e2200a" providerId="AD" clId="Web-{BFDB71F7-5557-BCFF-18A3-63FE67736651}" dt="2023-01-15T13:02:15.447" v="444"/>
        <pc:sldMkLst>
          <pc:docMk/>
          <pc:sldMk cId="2600760539" sldId="561"/>
        </pc:sldMkLst>
      </pc:sldChg>
      <pc:sldChg chg="add del">
        <pc:chgData name="Roberta Tucker" userId="S::r.tucker@uwtsd.ac.uk::27ca61ee-ba03-4b92-a89a-1d5600e2200a" providerId="AD" clId="Web-{BFDB71F7-5557-BCFF-18A3-63FE67736651}" dt="2023-01-15T13:03:46.746" v="463"/>
        <pc:sldMkLst>
          <pc:docMk/>
          <pc:sldMk cId="134580292" sldId="562"/>
        </pc:sldMkLst>
      </pc:sldChg>
      <pc:sldChg chg="add del">
        <pc:chgData name="Roberta Tucker" userId="S::r.tucker@uwtsd.ac.uk::27ca61ee-ba03-4b92-a89a-1d5600e2200a" providerId="AD" clId="Web-{BFDB71F7-5557-BCFF-18A3-63FE67736651}" dt="2023-01-15T14:02:02.642" v="732"/>
        <pc:sldMkLst>
          <pc:docMk/>
          <pc:sldMk cId="1308940988" sldId="562"/>
        </pc:sldMkLst>
      </pc:sldChg>
      <pc:sldChg chg="addSp delSp modSp add ord replId modNotes">
        <pc:chgData name="Roberta Tucker" userId="S::r.tucker@uwtsd.ac.uk::27ca61ee-ba03-4b92-a89a-1d5600e2200a" providerId="AD" clId="Web-{BFDB71F7-5557-BCFF-18A3-63FE67736651}" dt="2023-01-15T14:09:57.014" v="782"/>
        <pc:sldMkLst>
          <pc:docMk/>
          <pc:sldMk cId="346950456" sldId="563"/>
        </pc:sldMkLst>
        <pc:spChg chg="mod">
          <ac:chgData name="Roberta Tucker" userId="S::r.tucker@uwtsd.ac.uk::27ca61ee-ba03-4b92-a89a-1d5600e2200a" providerId="AD" clId="Web-{BFDB71F7-5557-BCFF-18A3-63FE67736651}" dt="2023-01-15T13:56:36.586" v="716" actId="20577"/>
          <ac:spMkLst>
            <pc:docMk/>
            <pc:sldMk cId="346950456" sldId="563"/>
            <ac:spMk id="2" creationId="{BD754FA5-2DEB-49E1-1FB5-633B9D062E52}"/>
          </ac:spMkLst>
        </pc:spChg>
        <pc:spChg chg="add mod">
          <ac:chgData name="Roberta Tucker" userId="S::r.tucker@uwtsd.ac.uk::27ca61ee-ba03-4b92-a89a-1d5600e2200a" providerId="AD" clId="Web-{BFDB71F7-5557-BCFF-18A3-63FE67736651}" dt="2023-01-15T13:56:30.898" v="714" actId="1076"/>
          <ac:spMkLst>
            <pc:docMk/>
            <pc:sldMk cId="346950456" sldId="563"/>
            <ac:spMk id="4" creationId="{F0B060C0-843D-8C22-94A2-74BF1D5FF114}"/>
          </ac:spMkLst>
        </pc:spChg>
        <pc:spChg chg="del mod">
          <ac:chgData name="Roberta Tucker" userId="S::r.tucker@uwtsd.ac.uk::27ca61ee-ba03-4b92-a89a-1d5600e2200a" providerId="AD" clId="Web-{BFDB71F7-5557-BCFF-18A3-63FE67736651}" dt="2023-01-15T13:54:37.427" v="700"/>
          <ac:spMkLst>
            <pc:docMk/>
            <pc:sldMk cId="346950456" sldId="563"/>
            <ac:spMk id="7" creationId="{B5F30E72-888C-478F-66BC-2551592943DB}"/>
          </ac:spMkLst>
        </pc:spChg>
        <pc:picChg chg="add mod">
          <ac:chgData name="Roberta Tucker" userId="S::r.tucker@uwtsd.ac.uk::27ca61ee-ba03-4b92-a89a-1d5600e2200a" providerId="AD" clId="Web-{BFDB71F7-5557-BCFF-18A3-63FE67736651}" dt="2023-01-15T13:56:03.413" v="711" actId="14100"/>
          <ac:picMkLst>
            <pc:docMk/>
            <pc:sldMk cId="346950456" sldId="563"/>
            <ac:picMk id="6" creationId="{6A127408-D516-E531-AB2B-AF7AC5888C3A}"/>
          </ac:picMkLst>
        </pc:picChg>
        <pc:picChg chg="add mod">
          <ac:chgData name="Roberta Tucker" userId="S::r.tucker@uwtsd.ac.uk::27ca61ee-ba03-4b92-a89a-1d5600e2200a" providerId="AD" clId="Web-{BFDB71F7-5557-BCFF-18A3-63FE67736651}" dt="2023-01-15T13:55:56.757" v="709" actId="14100"/>
          <ac:picMkLst>
            <pc:docMk/>
            <pc:sldMk cId="346950456" sldId="563"/>
            <ac:picMk id="10" creationId="{445F4AE2-1666-7B83-3A8C-0C3371CF5CB8}"/>
          </ac:picMkLst>
        </pc:picChg>
        <pc:picChg chg="add del">
          <ac:chgData name="Roberta Tucker" userId="S::r.tucker@uwtsd.ac.uk::27ca61ee-ba03-4b92-a89a-1d5600e2200a" providerId="AD" clId="Web-{BFDB71F7-5557-BCFF-18A3-63FE67736651}" dt="2023-01-15T13:55:53.413" v="707"/>
          <ac:picMkLst>
            <pc:docMk/>
            <pc:sldMk cId="346950456" sldId="563"/>
            <ac:picMk id="14" creationId="{D7D9043D-DDBF-8FC8-EF91-C97025477173}"/>
          </ac:picMkLst>
        </pc:picChg>
        <pc:picChg chg="add mod">
          <ac:chgData name="Roberta Tucker" userId="S::r.tucker@uwtsd.ac.uk::27ca61ee-ba03-4b92-a89a-1d5600e2200a" providerId="AD" clId="Web-{BFDB71F7-5557-BCFF-18A3-63FE67736651}" dt="2023-01-15T13:55:59.554" v="710" actId="14100"/>
          <ac:picMkLst>
            <pc:docMk/>
            <pc:sldMk cId="346950456" sldId="563"/>
            <ac:picMk id="17" creationId="{E2525AA9-1559-520E-C2DF-A11FEA5C4727}"/>
          </ac:picMkLst>
        </pc:picChg>
      </pc:sldChg>
      <pc:sldChg chg="new del">
        <pc:chgData name="Roberta Tucker" userId="S::r.tucker@uwtsd.ac.uk::27ca61ee-ba03-4b92-a89a-1d5600e2200a" providerId="AD" clId="Web-{BFDB71F7-5557-BCFF-18A3-63FE67736651}" dt="2023-01-15T13:02:18.931" v="446"/>
        <pc:sldMkLst>
          <pc:docMk/>
          <pc:sldMk cId="821437284" sldId="563"/>
        </pc:sldMkLst>
      </pc:sldChg>
      <pc:sldChg chg="new del">
        <pc:chgData name="Roberta Tucker" userId="S::r.tucker@uwtsd.ac.uk::27ca61ee-ba03-4b92-a89a-1d5600e2200a" providerId="AD" clId="Web-{BFDB71F7-5557-BCFF-18A3-63FE67736651}" dt="2023-01-15T13:03:44.434" v="462"/>
        <pc:sldMkLst>
          <pc:docMk/>
          <pc:sldMk cId="2489296142" sldId="563"/>
        </pc:sldMkLst>
      </pc:sldChg>
      <pc:sldChg chg="modSp add del replId">
        <pc:chgData name="Roberta Tucker" userId="S::r.tucker@uwtsd.ac.uk::27ca61ee-ba03-4b92-a89a-1d5600e2200a" providerId="AD" clId="Web-{BFDB71F7-5557-BCFF-18A3-63FE67736651}" dt="2023-01-15T15:03:01.873" v="1682"/>
        <pc:sldMkLst>
          <pc:docMk/>
          <pc:sldMk cId="4104572309" sldId="564"/>
        </pc:sldMkLst>
        <pc:spChg chg="mod">
          <ac:chgData name="Roberta Tucker" userId="S::r.tucker@uwtsd.ac.uk::27ca61ee-ba03-4b92-a89a-1d5600e2200a" providerId="AD" clId="Web-{BFDB71F7-5557-BCFF-18A3-63FE67736651}" dt="2023-01-15T13:57:21.478" v="722" actId="20577"/>
          <ac:spMkLst>
            <pc:docMk/>
            <pc:sldMk cId="4104572309" sldId="564"/>
            <ac:spMk id="2" creationId="{BD754FA5-2DEB-49E1-1FB5-633B9D062E52}"/>
          </ac:spMkLst>
        </pc:spChg>
        <pc:spChg chg="mod">
          <ac:chgData name="Roberta Tucker" userId="S::r.tucker@uwtsd.ac.uk::27ca61ee-ba03-4b92-a89a-1d5600e2200a" providerId="AD" clId="Web-{BFDB71F7-5557-BCFF-18A3-63FE67736651}" dt="2023-01-15T14:01:37.251" v="731" actId="1076"/>
          <ac:spMkLst>
            <pc:docMk/>
            <pc:sldMk cId="4104572309" sldId="564"/>
            <ac:spMk id="4" creationId="{F0B060C0-843D-8C22-94A2-74BF1D5FF114}"/>
          </ac:spMkLst>
        </pc:spChg>
      </pc:sldChg>
      <pc:sldChg chg="add del">
        <pc:chgData name="Roberta Tucker" userId="S::r.tucker@uwtsd.ac.uk::27ca61ee-ba03-4b92-a89a-1d5600e2200a" providerId="AD" clId="Web-{BFDB71F7-5557-BCFF-18A3-63FE67736651}" dt="2023-01-15T15:03:10.311" v="1684"/>
        <pc:sldMkLst>
          <pc:docMk/>
          <pc:sldMk cId="1459244463" sldId="565"/>
        </pc:sldMkLst>
      </pc:sldChg>
      <pc:sldChg chg="add del">
        <pc:chgData name="Roberta Tucker" userId="S::r.tucker@uwtsd.ac.uk::27ca61ee-ba03-4b92-a89a-1d5600e2200a" providerId="AD" clId="Web-{BFDB71F7-5557-BCFF-18A3-63FE67736651}" dt="2023-01-15T15:03:13.530" v="1685"/>
        <pc:sldMkLst>
          <pc:docMk/>
          <pc:sldMk cId="3453874680" sldId="566"/>
        </pc:sldMkLst>
      </pc:sldChg>
      <pc:sldChg chg="add del">
        <pc:chgData name="Roberta Tucker" userId="S::r.tucker@uwtsd.ac.uk::27ca61ee-ba03-4b92-a89a-1d5600e2200a" providerId="AD" clId="Web-{BFDB71F7-5557-BCFF-18A3-63FE67736651}" dt="2023-01-15T15:03:15.248" v="1686"/>
        <pc:sldMkLst>
          <pc:docMk/>
          <pc:sldMk cId="1318838572" sldId="567"/>
        </pc:sldMkLst>
      </pc:sldChg>
      <pc:sldChg chg="addSp delSp modSp add replId">
        <pc:chgData name="Roberta Tucker" userId="S::r.tucker@uwtsd.ac.uk::27ca61ee-ba03-4b92-a89a-1d5600e2200a" providerId="AD" clId="Web-{BFDB71F7-5557-BCFF-18A3-63FE67736651}" dt="2023-01-15T14:39:55.069" v="1544" actId="1076"/>
        <pc:sldMkLst>
          <pc:docMk/>
          <pc:sldMk cId="2357415052" sldId="568"/>
        </pc:sldMkLst>
        <pc:spChg chg="mod">
          <ac:chgData name="Roberta Tucker" userId="S::r.tucker@uwtsd.ac.uk::27ca61ee-ba03-4b92-a89a-1d5600e2200a" providerId="AD" clId="Web-{BFDB71F7-5557-BCFF-18A3-63FE67736651}" dt="2023-01-15T14:20:23.406" v="1038" actId="20577"/>
          <ac:spMkLst>
            <pc:docMk/>
            <pc:sldMk cId="2357415052" sldId="568"/>
            <ac:spMk id="2" creationId="{BD754FA5-2DEB-49E1-1FB5-633B9D062E52}"/>
          </ac:spMkLst>
        </pc:spChg>
        <pc:spChg chg="add del mod">
          <ac:chgData name="Roberta Tucker" userId="S::r.tucker@uwtsd.ac.uk::27ca61ee-ba03-4b92-a89a-1d5600e2200a" providerId="AD" clId="Web-{BFDB71F7-5557-BCFF-18A3-63FE67736651}" dt="2023-01-15T14:20:14.484" v="1033"/>
          <ac:spMkLst>
            <pc:docMk/>
            <pc:sldMk cId="2357415052" sldId="568"/>
            <ac:spMk id="3" creationId="{7BEA9823-09B3-1DE7-A01B-017946099104}"/>
          </ac:spMkLst>
        </pc:spChg>
        <pc:spChg chg="del mod">
          <ac:chgData name="Roberta Tucker" userId="S::r.tucker@uwtsd.ac.uk::27ca61ee-ba03-4b92-a89a-1d5600e2200a" providerId="AD" clId="Web-{BFDB71F7-5557-BCFF-18A3-63FE67736651}" dt="2023-01-15T14:10:58.719" v="789"/>
          <ac:spMkLst>
            <pc:docMk/>
            <pc:sldMk cId="2357415052" sldId="568"/>
            <ac:spMk id="4" creationId="{F0B060C0-843D-8C22-94A2-74BF1D5FF114}"/>
          </ac:spMkLst>
        </pc:spChg>
        <pc:spChg chg="add del mod">
          <ac:chgData name="Roberta Tucker" userId="S::r.tucker@uwtsd.ac.uk::27ca61ee-ba03-4b92-a89a-1d5600e2200a" providerId="AD" clId="Web-{BFDB71F7-5557-BCFF-18A3-63FE67736651}" dt="2023-01-15T14:20:12.344" v="1032"/>
          <ac:spMkLst>
            <pc:docMk/>
            <pc:sldMk cId="2357415052" sldId="568"/>
            <ac:spMk id="5" creationId="{2BC0E617-1F31-D3C1-3FA0-231C1C171885}"/>
          </ac:spMkLst>
        </pc:spChg>
        <pc:spChg chg="add del mod">
          <ac:chgData name="Roberta Tucker" userId="S::r.tucker@uwtsd.ac.uk::27ca61ee-ba03-4b92-a89a-1d5600e2200a" providerId="AD" clId="Web-{BFDB71F7-5557-BCFF-18A3-63FE67736651}" dt="2023-01-15T14:20:10.328" v="1031"/>
          <ac:spMkLst>
            <pc:docMk/>
            <pc:sldMk cId="2357415052" sldId="568"/>
            <ac:spMk id="7" creationId="{70BEC803-206F-13AF-40BF-568BA2B50D5A}"/>
          </ac:spMkLst>
        </pc:spChg>
        <pc:spChg chg="add mod">
          <ac:chgData name="Roberta Tucker" userId="S::r.tucker@uwtsd.ac.uk::27ca61ee-ba03-4b92-a89a-1d5600e2200a" providerId="AD" clId="Web-{BFDB71F7-5557-BCFF-18A3-63FE67736651}" dt="2023-01-15T14:22:20.128" v="1099" actId="20577"/>
          <ac:spMkLst>
            <pc:docMk/>
            <pc:sldMk cId="2357415052" sldId="568"/>
            <ac:spMk id="8" creationId="{7AA00AEB-CAFE-8DDA-01B2-30C4D3604284}"/>
          </ac:spMkLst>
        </pc:spChg>
        <pc:spChg chg="add mod">
          <ac:chgData name="Roberta Tucker" userId="S::r.tucker@uwtsd.ac.uk::27ca61ee-ba03-4b92-a89a-1d5600e2200a" providerId="AD" clId="Web-{BFDB71F7-5557-BCFF-18A3-63FE67736651}" dt="2023-01-15T14:34:50.872" v="1500" actId="1076"/>
          <ac:spMkLst>
            <pc:docMk/>
            <pc:sldMk cId="2357415052" sldId="568"/>
            <ac:spMk id="12" creationId="{25AD9F50-F6CC-7019-0873-EA8F6C2F7301}"/>
          </ac:spMkLst>
        </pc:spChg>
        <pc:spChg chg="add del mod">
          <ac:chgData name="Roberta Tucker" userId="S::r.tucker@uwtsd.ac.uk::27ca61ee-ba03-4b92-a89a-1d5600e2200a" providerId="AD" clId="Web-{BFDB71F7-5557-BCFF-18A3-63FE67736651}" dt="2023-01-15T14:26:25.338" v="1259"/>
          <ac:spMkLst>
            <pc:docMk/>
            <pc:sldMk cId="2357415052" sldId="568"/>
            <ac:spMk id="14" creationId="{33EE7C55-2CF7-CFAC-1878-9AA30C9DA014}"/>
          </ac:spMkLst>
        </pc:spChg>
        <pc:spChg chg="add mod">
          <ac:chgData name="Roberta Tucker" userId="S::r.tucker@uwtsd.ac.uk::27ca61ee-ba03-4b92-a89a-1d5600e2200a" providerId="AD" clId="Web-{BFDB71F7-5557-BCFF-18A3-63FE67736651}" dt="2023-01-15T14:39:50.538" v="1543" actId="1076"/>
          <ac:spMkLst>
            <pc:docMk/>
            <pc:sldMk cId="2357415052" sldId="568"/>
            <ac:spMk id="16" creationId="{F96DC180-1347-E987-34BB-9C167D4AD868}"/>
          </ac:spMkLst>
        </pc:spChg>
        <pc:spChg chg="add mod">
          <ac:chgData name="Roberta Tucker" userId="S::r.tucker@uwtsd.ac.uk::27ca61ee-ba03-4b92-a89a-1d5600e2200a" providerId="AD" clId="Web-{BFDB71F7-5557-BCFF-18A3-63FE67736651}" dt="2023-01-15T14:39:55.069" v="1544" actId="1076"/>
          <ac:spMkLst>
            <pc:docMk/>
            <pc:sldMk cId="2357415052" sldId="568"/>
            <ac:spMk id="18" creationId="{DFB947A8-DFF1-75F1-4ABA-859EE8D3BCAC}"/>
          </ac:spMkLst>
        </pc:spChg>
        <pc:spChg chg="add mod">
          <ac:chgData name="Roberta Tucker" userId="S::r.tucker@uwtsd.ac.uk::27ca61ee-ba03-4b92-a89a-1d5600e2200a" providerId="AD" clId="Web-{BFDB71F7-5557-BCFF-18A3-63FE67736651}" dt="2023-01-15T14:39:44.429" v="1541" actId="1076"/>
          <ac:spMkLst>
            <pc:docMk/>
            <pc:sldMk cId="2357415052" sldId="568"/>
            <ac:spMk id="19" creationId="{0D346F4A-B8A8-79CE-1B54-87244D03FAF6}"/>
          </ac:spMkLst>
        </pc:spChg>
        <pc:picChg chg="del">
          <ac:chgData name="Roberta Tucker" userId="S::r.tucker@uwtsd.ac.uk::27ca61ee-ba03-4b92-a89a-1d5600e2200a" providerId="AD" clId="Web-{BFDB71F7-5557-BCFF-18A3-63FE67736651}" dt="2023-01-15T14:10:51.313" v="785"/>
          <ac:picMkLst>
            <pc:docMk/>
            <pc:sldMk cId="2357415052" sldId="568"/>
            <ac:picMk id="6" creationId="{6A127408-D516-E531-AB2B-AF7AC5888C3A}"/>
          </ac:picMkLst>
        </pc:picChg>
        <pc:picChg chg="del">
          <ac:chgData name="Roberta Tucker" userId="S::r.tucker@uwtsd.ac.uk::27ca61ee-ba03-4b92-a89a-1d5600e2200a" providerId="AD" clId="Web-{BFDB71F7-5557-BCFF-18A3-63FE67736651}" dt="2023-01-15T14:10:52.750" v="786"/>
          <ac:picMkLst>
            <pc:docMk/>
            <pc:sldMk cId="2357415052" sldId="568"/>
            <ac:picMk id="10" creationId="{445F4AE2-1666-7B83-3A8C-0C3371CF5CB8}"/>
          </ac:picMkLst>
        </pc:picChg>
        <pc:picChg chg="del">
          <ac:chgData name="Roberta Tucker" userId="S::r.tucker@uwtsd.ac.uk::27ca61ee-ba03-4b92-a89a-1d5600e2200a" providerId="AD" clId="Web-{BFDB71F7-5557-BCFF-18A3-63FE67736651}" dt="2023-01-15T14:10:54.063" v="787"/>
          <ac:picMkLst>
            <pc:docMk/>
            <pc:sldMk cId="2357415052" sldId="568"/>
            <ac:picMk id="17" creationId="{E2525AA9-1559-520E-C2DF-A11FEA5C4727}"/>
          </ac:picMkLst>
        </pc:picChg>
      </pc:sldChg>
      <pc:sldChg chg="modSp add del replId">
        <pc:chgData name="Roberta Tucker" userId="S::r.tucker@uwtsd.ac.uk::27ca61ee-ba03-4b92-a89a-1d5600e2200a" providerId="AD" clId="Web-{BFDB71F7-5557-BCFF-18A3-63FE67736651}" dt="2023-01-15T15:03:06.279" v="1683"/>
        <pc:sldMkLst>
          <pc:docMk/>
          <pc:sldMk cId="1201869661" sldId="569"/>
        </pc:sldMkLst>
        <pc:spChg chg="mod">
          <ac:chgData name="Roberta Tucker" userId="S::r.tucker@uwtsd.ac.uk::27ca61ee-ba03-4b92-a89a-1d5600e2200a" providerId="AD" clId="Web-{BFDB71F7-5557-BCFF-18A3-63FE67736651}" dt="2023-01-15T14:40:37.633" v="1549" actId="1076"/>
          <ac:spMkLst>
            <pc:docMk/>
            <pc:sldMk cId="1201869661" sldId="569"/>
            <ac:spMk id="2" creationId="{BD754FA5-2DEB-49E1-1FB5-633B9D062E52}"/>
          </ac:spMkLst>
        </pc:spChg>
        <pc:spChg chg="mod">
          <ac:chgData name="Roberta Tucker" userId="S::r.tucker@uwtsd.ac.uk::27ca61ee-ba03-4b92-a89a-1d5600e2200a" providerId="AD" clId="Web-{BFDB71F7-5557-BCFF-18A3-63FE67736651}" dt="2023-01-15T14:41:12.868" v="1551" actId="20577"/>
          <ac:spMkLst>
            <pc:docMk/>
            <pc:sldMk cId="1201869661" sldId="569"/>
            <ac:spMk id="8" creationId="{7AA00AEB-CAFE-8DDA-01B2-30C4D3604284}"/>
          </ac:spMkLst>
        </pc:spChg>
        <pc:spChg chg="mod">
          <ac:chgData name="Roberta Tucker" userId="S::r.tucker@uwtsd.ac.uk::27ca61ee-ba03-4b92-a89a-1d5600e2200a" providerId="AD" clId="Web-{BFDB71F7-5557-BCFF-18A3-63FE67736651}" dt="2023-01-15T14:42:42.762" v="1557" actId="1076"/>
          <ac:spMkLst>
            <pc:docMk/>
            <pc:sldMk cId="1201869661" sldId="569"/>
            <ac:spMk id="12" creationId="{25AD9F50-F6CC-7019-0873-EA8F6C2F7301}"/>
          </ac:spMkLst>
        </pc:spChg>
        <pc:spChg chg="mod">
          <ac:chgData name="Roberta Tucker" userId="S::r.tucker@uwtsd.ac.uk::27ca61ee-ba03-4b92-a89a-1d5600e2200a" providerId="AD" clId="Web-{BFDB71F7-5557-BCFF-18A3-63FE67736651}" dt="2023-01-15T14:48:21.490" v="1590" actId="20577"/>
          <ac:spMkLst>
            <pc:docMk/>
            <pc:sldMk cId="1201869661" sldId="569"/>
            <ac:spMk id="16" creationId="{F96DC180-1347-E987-34BB-9C167D4AD868}"/>
          </ac:spMkLst>
        </pc:spChg>
        <pc:spChg chg="mod">
          <ac:chgData name="Roberta Tucker" userId="S::r.tucker@uwtsd.ac.uk::27ca61ee-ba03-4b92-a89a-1d5600e2200a" providerId="AD" clId="Web-{BFDB71F7-5557-BCFF-18A3-63FE67736651}" dt="2023-01-15T14:50:17.508" v="1607" actId="1076"/>
          <ac:spMkLst>
            <pc:docMk/>
            <pc:sldMk cId="1201869661" sldId="569"/>
            <ac:spMk id="18" creationId="{DFB947A8-DFF1-75F1-4ABA-859EE8D3BCAC}"/>
          </ac:spMkLst>
        </pc:spChg>
        <pc:spChg chg="mod">
          <ac:chgData name="Roberta Tucker" userId="S::r.tucker@uwtsd.ac.uk::27ca61ee-ba03-4b92-a89a-1d5600e2200a" providerId="AD" clId="Web-{BFDB71F7-5557-BCFF-18A3-63FE67736651}" dt="2023-01-15T14:50:20.383" v="1608" actId="1076"/>
          <ac:spMkLst>
            <pc:docMk/>
            <pc:sldMk cId="1201869661" sldId="569"/>
            <ac:spMk id="19" creationId="{0D346F4A-B8A8-79CE-1B54-87244D03FAF6}"/>
          </ac:spMkLst>
        </pc:spChg>
      </pc:sldChg>
      <pc:sldChg chg="addSp delSp modSp add replId">
        <pc:chgData name="Roberta Tucker" userId="S::r.tucker@uwtsd.ac.uk::27ca61ee-ba03-4b92-a89a-1d5600e2200a" providerId="AD" clId="Web-{BFDB71F7-5557-BCFF-18A3-63FE67736651}" dt="2023-01-15T15:03:56.828" v="1708" actId="20577"/>
        <pc:sldMkLst>
          <pc:docMk/>
          <pc:sldMk cId="680070414" sldId="570"/>
        </pc:sldMkLst>
        <pc:spChg chg="mod">
          <ac:chgData name="Roberta Tucker" userId="S::r.tucker@uwtsd.ac.uk::27ca61ee-ba03-4b92-a89a-1d5600e2200a" providerId="AD" clId="Web-{BFDB71F7-5557-BCFF-18A3-63FE67736651}" dt="2023-01-15T14:52:23.793" v="1624" actId="20577"/>
          <ac:spMkLst>
            <pc:docMk/>
            <pc:sldMk cId="680070414" sldId="570"/>
            <ac:spMk id="2" creationId="{BD754FA5-2DEB-49E1-1FB5-633B9D062E52}"/>
          </ac:spMkLst>
        </pc:spChg>
        <pc:spChg chg="add mod">
          <ac:chgData name="Roberta Tucker" userId="S::r.tucker@uwtsd.ac.uk::27ca61ee-ba03-4b92-a89a-1d5600e2200a" providerId="AD" clId="Web-{BFDB71F7-5557-BCFF-18A3-63FE67736651}" dt="2023-01-15T15:03:56.828" v="1708" actId="20577"/>
          <ac:spMkLst>
            <pc:docMk/>
            <pc:sldMk cId="680070414" sldId="570"/>
            <ac:spMk id="3" creationId="{20B9F5AF-01C3-F93E-4766-CF5659815EFF}"/>
          </ac:spMkLst>
        </pc:spChg>
        <pc:spChg chg="del">
          <ac:chgData name="Roberta Tucker" userId="S::r.tucker@uwtsd.ac.uk::27ca61ee-ba03-4b92-a89a-1d5600e2200a" providerId="AD" clId="Web-{BFDB71F7-5557-BCFF-18A3-63FE67736651}" dt="2023-01-15T14:52:12.480" v="1614"/>
          <ac:spMkLst>
            <pc:docMk/>
            <pc:sldMk cId="680070414" sldId="570"/>
            <ac:spMk id="8" creationId="{7AA00AEB-CAFE-8DDA-01B2-30C4D3604284}"/>
          </ac:spMkLst>
        </pc:spChg>
        <pc:spChg chg="del">
          <ac:chgData name="Roberta Tucker" userId="S::r.tucker@uwtsd.ac.uk::27ca61ee-ba03-4b92-a89a-1d5600e2200a" providerId="AD" clId="Web-{BFDB71F7-5557-BCFF-18A3-63FE67736651}" dt="2023-01-15T14:52:09.277" v="1613"/>
          <ac:spMkLst>
            <pc:docMk/>
            <pc:sldMk cId="680070414" sldId="570"/>
            <ac:spMk id="12" creationId="{25AD9F50-F6CC-7019-0873-EA8F6C2F7301}"/>
          </ac:spMkLst>
        </pc:spChg>
        <pc:spChg chg="del">
          <ac:chgData name="Roberta Tucker" userId="S::r.tucker@uwtsd.ac.uk::27ca61ee-ba03-4b92-a89a-1d5600e2200a" providerId="AD" clId="Web-{BFDB71F7-5557-BCFF-18A3-63FE67736651}" dt="2023-01-15T14:52:01.996" v="1610"/>
          <ac:spMkLst>
            <pc:docMk/>
            <pc:sldMk cId="680070414" sldId="570"/>
            <ac:spMk id="16" creationId="{F96DC180-1347-E987-34BB-9C167D4AD868}"/>
          </ac:spMkLst>
        </pc:spChg>
        <pc:spChg chg="del">
          <ac:chgData name="Roberta Tucker" userId="S::r.tucker@uwtsd.ac.uk::27ca61ee-ba03-4b92-a89a-1d5600e2200a" providerId="AD" clId="Web-{BFDB71F7-5557-BCFF-18A3-63FE67736651}" dt="2023-01-15T14:52:04.168" v="1611"/>
          <ac:spMkLst>
            <pc:docMk/>
            <pc:sldMk cId="680070414" sldId="570"/>
            <ac:spMk id="18" creationId="{DFB947A8-DFF1-75F1-4ABA-859EE8D3BCAC}"/>
          </ac:spMkLst>
        </pc:spChg>
        <pc:spChg chg="del">
          <ac:chgData name="Roberta Tucker" userId="S::r.tucker@uwtsd.ac.uk::27ca61ee-ba03-4b92-a89a-1d5600e2200a" providerId="AD" clId="Web-{BFDB71F7-5557-BCFF-18A3-63FE67736651}" dt="2023-01-15T14:52:06.230" v="1612"/>
          <ac:spMkLst>
            <pc:docMk/>
            <pc:sldMk cId="680070414" sldId="570"/>
            <ac:spMk id="19" creationId="{0D346F4A-B8A8-79CE-1B54-87244D03FAF6}"/>
          </ac:spMkLst>
        </pc:spChg>
      </pc:sldChg>
      <pc:sldChg chg="modSp add del replId">
        <pc:chgData name="Roberta Tucker" userId="S::r.tucker@uwtsd.ac.uk::27ca61ee-ba03-4b92-a89a-1d5600e2200a" providerId="AD" clId="Web-{BFDB71F7-5557-BCFF-18A3-63FE67736651}" dt="2023-01-15T15:03:23.686" v="1689"/>
        <pc:sldMkLst>
          <pc:docMk/>
          <pc:sldMk cId="3355716431" sldId="571"/>
        </pc:sldMkLst>
        <pc:spChg chg="mod">
          <ac:chgData name="Roberta Tucker" userId="S::r.tucker@uwtsd.ac.uk::27ca61ee-ba03-4b92-a89a-1d5600e2200a" providerId="AD" clId="Web-{BFDB71F7-5557-BCFF-18A3-63FE67736651}" dt="2023-01-15T14:56:54.597" v="1663" actId="20577"/>
          <ac:spMkLst>
            <pc:docMk/>
            <pc:sldMk cId="3355716431" sldId="571"/>
            <ac:spMk id="2" creationId="{BD754FA5-2DEB-49E1-1FB5-633B9D062E52}"/>
          </ac:spMkLst>
        </pc:spChg>
      </pc:sldChg>
      <pc:sldChg chg="addSp delSp modSp add del replId">
        <pc:chgData name="Roberta Tucker" userId="S::r.tucker@uwtsd.ac.uk::27ca61ee-ba03-4b92-a89a-1d5600e2200a" providerId="AD" clId="Web-{BFDB71F7-5557-BCFF-18A3-63FE67736651}" dt="2023-01-15T18:45:09.117" v="1739"/>
        <pc:sldMkLst>
          <pc:docMk/>
          <pc:sldMk cId="4122194182" sldId="571"/>
        </pc:sldMkLst>
        <pc:spChg chg="del">
          <ac:chgData name="Roberta Tucker" userId="S::r.tucker@uwtsd.ac.uk::27ca61ee-ba03-4b92-a89a-1d5600e2200a" providerId="AD" clId="Web-{BFDB71F7-5557-BCFF-18A3-63FE67736651}" dt="2023-01-15T17:54:17.216" v="1715"/>
          <ac:spMkLst>
            <pc:docMk/>
            <pc:sldMk cId="4122194182" sldId="571"/>
            <ac:spMk id="2" creationId="{BD754FA5-2DEB-49E1-1FB5-633B9D062E52}"/>
          </ac:spMkLst>
        </pc:spChg>
        <pc:spChg chg="add del mod">
          <ac:chgData name="Roberta Tucker" userId="S::r.tucker@uwtsd.ac.uk::27ca61ee-ba03-4b92-a89a-1d5600e2200a" providerId="AD" clId="Web-{BFDB71F7-5557-BCFF-18A3-63FE67736651}" dt="2023-01-15T17:54:22.623" v="1717"/>
          <ac:spMkLst>
            <pc:docMk/>
            <pc:sldMk cId="4122194182" sldId="571"/>
            <ac:spMk id="5" creationId="{0CAFE83C-2E67-0BD0-F1EE-D3A45BCDBE49}"/>
          </ac:spMkLst>
        </pc:spChg>
        <pc:spChg chg="del">
          <ac:chgData name="Roberta Tucker" userId="S::r.tucker@uwtsd.ac.uk::27ca61ee-ba03-4b92-a89a-1d5600e2200a" providerId="AD" clId="Web-{BFDB71F7-5557-BCFF-18A3-63FE67736651}" dt="2023-01-15T17:54:19.482" v="1716"/>
          <ac:spMkLst>
            <pc:docMk/>
            <pc:sldMk cId="4122194182" sldId="571"/>
            <ac:spMk id="8" creationId="{7AA00AEB-CAFE-8DDA-01B2-30C4D3604284}"/>
          </ac:spMkLst>
        </pc:spChg>
        <pc:spChg chg="del">
          <ac:chgData name="Roberta Tucker" userId="S::r.tucker@uwtsd.ac.uk::27ca61ee-ba03-4b92-a89a-1d5600e2200a" providerId="AD" clId="Web-{BFDB71F7-5557-BCFF-18A3-63FE67736651}" dt="2023-01-15T17:53:26.262" v="1713"/>
          <ac:spMkLst>
            <pc:docMk/>
            <pc:sldMk cId="4122194182" sldId="571"/>
            <ac:spMk id="12" creationId="{25AD9F50-F6CC-7019-0873-EA8F6C2F7301}"/>
          </ac:spMkLst>
        </pc:spChg>
        <pc:spChg chg="del">
          <ac:chgData name="Roberta Tucker" userId="S::r.tucker@uwtsd.ac.uk::27ca61ee-ba03-4b92-a89a-1d5600e2200a" providerId="AD" clId="Web-{BFDB71F7-5557-BCFF-18A3-63FE67736651}" dt="2023-01-15T17:53:19.496" v="1710"/>
          <ac:spMkLst>
            <pc:docMk/>
            <pc:sldMk cId="4122194182" sldId="571"/>
            <ac:spMk id="16" creationId="{F96DC180-1347-E987-34BB-9C167D4AD868}"/>
          </ac:spMkLst>
        </pc:spChg>
        <pc:spChg chg="del">
          <ac:chgData name="Roberta Tucker" userId="S::r.tucker@uwtsd.ac.uk::27ca61ee-ba03-4b92-a89a-1d5600e2200a" providerId="AD" clId="Web-{BFDB71F7-5557-BCFF-18A3-63FE67736651}" dt="2023-01-15T17:53:21.355" v="1711"/>
          <ac:spMkLst>
            <pc:docMk/>
            <pc:sldMk cId="4122194182" sldId="571"/>
            <ac:spMk id="18" creationId="{DFB947A8-DFF1-75F1-4ABA-859EE8D3BCAC}"/>
          </ac:spMkLst>
        </pc:spChg>
        <pc:spChg chg="del">
          <ac:chgData name="Roberta Tucker" userId="S::r.tucker@uwtsd.ac.uk::27ca61ee-ba03-4b92-a89a-1d5600e2200a" providerId="AD" clId="Web-{BFDB71F7-5557-BCFF-18A3-63FE67736651}" dt="2023-01-15T17:53:23.636" v="1712"/>
          <ac:spMkLst>
            <pc:docMk/>
            <pc:sldMk cId="4122194182" sldId="571"/>
            <ac:spMk id="19" creationId="{0D346F4A-B8A8-79CE-1B54-87244D03FAF6}"/>
          </ac:spMkLst>
        </pc:spChg>
        <pc:picChg chg="add del mod">
          <ac:chgData name="Roberta Tucker" userId="S::r.tucker@uwtsd.ac.uk::27ca61ee-ba03-4b92-a89a-1d5600e2200a" providerId="AD" clId="Web-{BFDB71F7-5557-BCFF-18A3-63FE67736651}" dt="2023-01-15T17:54:37.795" v="1720"/>
          <ac:picMkLst>
            <pc:docMk/>
            <pc:sldMk cId="4122194182" sldId="571"/>
            <ac:picMk id="3" creationId="{977F6BC3-035D-8B02-B39B-505CE3F3DFD4}"/>
          </ac:picMkLst>
        </pc:picChg>
        <pc:picChg chg="add mod">
          <ac:chgData name="Roberta Tucker" userId="S::r.tucker@uwtsd.ac.uk::27ca61ee-ba03-4b92-a89a-1d5600e2200a" providerId="AD" clId="Web-{BFDB71F7-5557-BCFF-18A3-63FE67736651}" dt="2023-01-15T17:55:28.359" v="1726" actId="14100"/>
          <ac:picMkLst>
            <pc:docMk/>
            <pc:sldMk cId="4122194182" sldId="571"/>
            <ac:picMk id="6" creationId="{47A8294E-B75F-3848-CFC4-AD10E41A914C}"/>
          </ac:picMkLst>
        </pc:picChg>
      </pc:sldChg>
      <pc:sldChg chg="addSp delSp modSp add del replId">
        <pc:chgData name="Roberta Tucker" userId="S::r.tucker@uwtsd.ac.uk::27ca61ee-ba03-4b92-a89a-1d5600e2200a" providerId="AD" clId="Web-{BFDB71F7-5557-BCFF-18A3-63FE67736651}" dt="2023-01-15T18:45:11.570" v="1740"/>
        <pc:sldMkLst>
          <pc:docMk/>
          <pc:sldMk cId="2018002485" sldId="572"/>
        </pc:sldMkLst>
        <pc:picChg chg="add del mod">
          <ac:chgData name="Roberta Tucker" userId="S::r.tucker@uwtsd.ac.uk::27ca61ee-ba03-4b92-a89a-1d5600e2200a" providerId="AD" clId="Web-{BFDB71F7-5557-BCFF-18A3-63FE67736651}" dt="2023-01-15T17:56:52.064" v="1734"/>
          <ac:picMkLst>
            <pc:docMk/>
            <pc:sldMk cId="2018002485" sldId="572"/>
            <ac:picMk id="2" creationId="{228C34F4-D9C8-065E-F505-69EDD334591F}"/>
          </ac:picMkLst>
        </pc:picChg>
        <pc:picChg chg="add mod">
          <ac:chgData name="Roberta Tucker" userId="S::r.tucker@uwtsd.ac.uk::27ca61ee-ba03-4b92-a89a-1d5600e2200a" providerId="AD" clId="Web-{BFDB71F7-5557-BCFF-18A3-63FE67736651}" dt="2023-01-15T17:57:14.008" v="1738" actId="14100"/>
          <ac:picMkLst>
            <pc:docMk/>
            <pc:sldMk cId="2018002485" sldId="572"/>
            <ac:picMk id="3" creationId="{9F0624E3-CCCE-0775-7907-DA8C25B4E948}"/>
          </ac:picMkLst>
        </pc:picChg>
        <pc:picChg chg="del">
          <ac:chgData name="Roberta Tucker" userId="S::r.tucker@uwtsd.ac.uk::27ca61ee-ba03-4b92-a89a-1d5600e2200a" providerId="AD" clId="Web-{BFDB71F7-5557-BCFF-18A3-63FE67736651}" dt="2023-01-15T17:55:59.360" v="1728"/>
          <ac:picMkLst>
            <pc:docMk/>
            <pc:sldMk cId="2018002485" sldId="572"/>
            <ac:picMk id="6" creationId="{47A8294E-B75F-3848-CFC4-AD10E41A914C}"/>
          </ac:picMkLst>
        </pc:picChg>
      </pc:sldChg>
      <pc:sldMasterChg chg="addSldLayout">
        <pc:chgData name="Roberta Tucker" userId="S::r.tucker@uwtsd.ac.uk::27ca61ee-ba03-4b92-a89a-1d5600e2200a" providerId="AD" clId="Web-{BFDB71F7-5557-BCFF-18A3-63FE67736651}" dt="2023-01-15T14:05:50.789" v="735"/>
        <pc:sldMasterMkLst>
          <pc:docMk/>
          <pc:sldMasterMk cId="4019688148" sldId="2147483721"/>
        </pc:sldMasterMkLst>
        <pc:sldLayoutChg chg="add">
          <pc:chgData name="Roberta Tucker" userId="S::r.tucker@uwtsd.ac.uk::27ca61ee-ba03-4b92-a89a-1d5600e2200a" providerId="AD" clId="Web-{BFDB71F7-5557-BCFF-18A3-63FE67736651}" dt="2023-01-15T13:40:49.451" v="642"/>
          <pc:sldLayoutMkLst>
            <pc:docMk/>
            <pc:sldMasterMk cId="4019688148" sldId="2147483721"/>
            <pc:sldLayoutMk cId="221314325" sldId="2147483720"/>
          </pc:sldLayoutMkLst>
        </pc:sldLayoutChg>
        <pc:sldLayoutChg chg="add">
          <pc:chgData name="Roberta Tucker" userId="S::r.tucker@uwtsd.ac.uk::27ca61ee-ba03-4b92-a89a-1d5600e2200a" providerId="AD" clId="Web-{BFDB71F7-5557-BCFF-18A3-63FE67736651}" dt="2023-01-15T13:40:49.451" v="642"/>
          <pc:sldLayoutMkLst>
            <pc:docMk/>
            <pc:sldMasterMk cId="4019688148" sldId="2147483721"/>
            <pc:sldLayoutMk cId="4088726375" sldId="2147483724"/>
          </pc:sldLayoutMkLst>
        </pc:sldLayoutChg>
        <pc:sldLayoutChg chg="add">
          <pc:chgData name="Roberta Tucker" userId="S::r.tucker@uwtsd.ac.uk::27ca61ee-ba03-4b92-a89a-1d5600e2200a" providerId="AD" clId="Web-{BFDB71F7-5557-BCFF-18A3-63FE67736651}" dt="2023-01-15T14:04:58.912" v="733"/>
          <pc:sldLayoutMkLst>
            <pc:docMk/>
            <pc:sldMasterMk cId="4019688148" sldId="2147483721"/>
            <pc:sldLayoutMk cId="4088726375" sldId="2147483750"/>
          </pc:sldLayoutMkLst>
        </pc:sldLayoutChg>
        <pc:sldLayoutChg chg="add">
          <pc:chgData name="Roberta Tucker" userId="S::r.tucker@uwtsd.ac.uk::27ca61ee-ba03-4b92-a89a-1d5600e2200a" providerId="AD" clId="Web-{BFDB71F7-5557-BCFF-18A3-63FE67736651}" dt="2023-01-15T14:05:26.304" v="734"/>
          <pc:sldLayoutMkLst>
            <pc:docMk/>
            <pc:sldMasterMk cId="4019688148" sldId="2147483721"/>
            <pc:sldLayoutMk cId="4088726375" sldId="2147483751"/>
          </pc:sldLayoutMkLst>
        </pc:sldLayoutChg>
        <pc:sldLayoutChg chg="add">
          <pc:chgData name="Roberta Tucker" userId="S::r.tucker@uwtsd.ac.uk::27ca61ee-ba03-4b92-a89a-1d5600e2200a" providerId="AD" clId="Web-{BFDB71F7-5557-BCFF-18A3-63FE67736651}" dt="2023-01-15T14:05:50.789" v="735"/>
          <pc:sldLayoutMkLst>
            <pc:docMk/>
            <pc:sldMasterMk cId="4019688148" sldId="2147483721"/>
            <pc:sldLayoutMk cId="4088726375" sldId="2147483752"/>
          </pc:sldLayoutMkLst>
        </pc:sldLayoutChg>
      </pc:sldMasterChg>
      <pc:sldMasterChg chg="replId addSldLayout">
        <pc:chgData name="Roberta Tucker" userId="S::r.tucker@uwtsd.ac.uk::27ca61ee-ba03-4b92-a89a-1d5600e2200a" providerId="AD" clId="Web-{BFDB71F7-5557-BCFF-18A3-63FE67736651}" dt="2023-01-15T13:40:49.451" v="642"/>
        <pc:sldMasterMkLst>
          <pc:docMk/>
          <pc:sldMasterMk cId="10660577" sldId="2147483749"/>
        </pc:sldMasterMkLst>
        <pc:sldLayoutChg chg="add">
          <pc:chgData name="Roberta Tucker" userId="S::r.tucker@uwtsd.ac.uk::27ca61ee-ba03-4b92-a89a-1d5600e2200a" providerId="AD" clId="Web-{BFDB71F7-5557-BCFF-18A3-63FE67736651}" dt="2023-01-15T12:30:49.250" v="28"/>
          <pc:sldLayoutMkLst>
            <pc:docMk/>
            <pc:sldMasterMk cId="10660577" sldId="2147483749"/>
            <pc:sldLayoutMk cId="122029610" sldId="2147483736"/>
          </pc:sldLayoutMkLst>
        </pc:sldLayoutChg>
        <pc:sldLayoutChg chg="add">
          <pc:chgData name="Roberta Tucker" userId="S::r.tucker@uwtsd.ac.uk::27ca61ee-ba03-4b92-a89a-1d5600e2200a" providerId="AD" clId="Web-{BFDB71F7-5557-BCFF-18A3-63FE67736651}" dt="2023-01-15T12:45:43.977" v="313"/>
          <pc:sldLayoutMkLst>
            <pc:docMk/>
            <pc:sldMasterMk cId="10660577" sldId="2147483749"/>
            <pc:sldLayoutMk cId="122029610" sldId="2147483737"/>
          </pc:sldLayoutMkLst>
        </pc:sldLayoutChg>
        <pc:sldLayoutChg chg="add">
          <pc:chgData name="Roberta Tucker" userId="S::r.tucker@uwtsd.ac.uk::27ca61ee-ba03-4b92-a89a-1d5600e2200a" providerId="AD" clId="Web-{BFDB71F7-5557-BCFF-18A3-63FE67736651}" dt="2023-01-15T12:46:01.275" v="314"/>
          <pc:sldLayoutMkLst>
            <pc:docMk/>
            <pc:sldMasterMk cId="10660577" sldId="2147483749"/>
            <pc:sldLayoutMk cId="122029610" sldId="2147483738"/>
          </pc:sldLayoutMkLst>
        </pc:sldLayoutChg>
        <pc:sldLayoutChg chg="add">
          <pc:chgData name="Roberta Tucker" userId="S::r.tucker@uwtsd.ac.uk::27ca61ee-ba03-4b92-a89a-1d5600e2200a" providerId="AD" clId="Web-{BFDB71F7-5557-BCFF-18A3-63FE67736651}" dt="2023-01-15T12:46:16.572" v="315"/>
          <pc:sldLayoutMkLst>
            <pc:docMk/>
            <pc:sldMasterMk cId="10660577" sldId="2147483749"/>
            <pc:sldLayoutMk cId="122029610" sldId="2147483739"/>
          </pc:sldLayoutMkLst>
        </pc:sldLayoutChg>
        <pc:sldLayoutChg chg="add">
          <pc:chgData name="Roberta Tucker" userId="S::r.tucker@uwtsd.ac.uk::27ca61ee-ba03-4b92-a89a-1d5600e2200a" providerId="AD" clId="Web-{BFDB71F7-5557-BCFF-18A3-63FE67736651}" dt="2023-01-15T12:46:29.275" v="316"/>
          <pc:sldLayoutMkLst>
            <pc:docMk/>
            <pc:sldMasterMk cId="10660577" sldId="2147483749"/>
            <pc:sldLayoutMk cId="122029610" sldId="2147483740"/>
          </pc:sldLayoutMkLst>
        </pc:sldLayoutChg>
        <pc:sldLayoutChg chg="add">
          <pc:chgData name="Roberta Tucker" userId="S::r.tucker@uwtsd.ac.uk::27ca61ee-ba03-4b92-a89a-1d5600e2200a" providerId="AD" clId="Web-{BFDB71F7-5557-BCFF-18A3-63FE67736651}" dt="2023-01-15T12:55:21.105" v="389"/>
          <pc:sldLayoutMkLst>
            <pc:docMk/>
            <pc:sldMasterMk cId="10660577" sldId="2147483749"/>
            <pc:sldLayoutMk cId="122029610" sldId="2147483741"/>
          </pc:sldLayoutMkLst>
        </pc:sldLayoutChg>
        <pc:sldLayoutChg chg="add">
          <pc:chgData name="Roberta Tucker" userId="S::r.tucker@uwtsd.ac.uk::27ca61ee-ba03-4b92-a89a-1d5600e2200a" providerId="AD" clId="Web-{BFDB71F7-5557-BCFF-18A3-63FE67736651}" dt="2023-01-15T12:55:33.809" v="390"/>
          <pc:sldLayoutMkLst>
            <pc:docMk/>
            <pc:sldMasterMk cId="10660577" sldId="2147483749"/>
            <pc:sldLayoutMk cId="122029610" sldId="2147483742"/>
          </pc:sldLayoutMkLst>
        </pc:sldLayoutChg>
        <pc:sldLayoutChg chg="add">
          <pc:chgData name="Roberta Tucker" userId="S::r.tucker@uwtsd.ac.uk::27ca61ee-ba03-4b92-a89a-1d5600e2200a" providerId="AD" clId="Web-{BFDB71F7-5557-BCFF-18A3-63FE67736651}" dt="2023-01-15T12:55:47.981" v="391"/>
          <pc:sldLayoutMkLst>
            <pc:docMk/>
            <pc:sldMasterMk cId="10660577" sldId="2147483749"/>
            <pc:sldLayoutMk cId="122029610" sldId="2147483743"/>
          </pc:sldLayoutMkLst>
        </pc:sldLayoutChg>
        <pc:sldLayoutChg chg="add">
          <pc:chgData name="Roberta Tucker" userId="S::r.tucker@uwtsd.ac.uk::27ca61ee-ba03-4b92-a89a-1d5600e2200a" providerId="AD" clId="Web-{BFDB71F7-5557-BCFF-18A3-63FE67736651}" dt="2023-01-15T12:56:02.200" v="392"/>
          <pc:sldLayoutMkLst>
            <pc:docMk/>
            <pc:sldMasterMk cId="10660577" sldId="2147483749"/>
            <pc:sldLayoutMk cId="122029610" sldId="2147483744"/>
          </pc:sldLayoutMkLst>
        </pc:sldLayoutChg>
        <pc:sldLayoutChg chg="add">
          <pc:chgData name="Roberta Tucker" userId="S::r.tucker@uwtsd.ac.uk::27ca61ee-ba03-4b92-a89a-1d5600e2200a" providerId="AD" clId="Web-{BFDB71F7-5557-BCFF-18A3-63FE67736651}" dt="2023-01-15T13:06:24.735" v="487"/>
          <pc:sldLayoutMkLst>
            <pc:docMk/>
            <pc:sldMasterMk cId="10660577" sldId="2147483749"/>
            <pc:sldLayoutMk cId="122029610" sldId="2147483745"/>
          </pc:sldLayoutMkLst>
        </pc:sldLayoutChg>
        <pc:sldLayoutChg chg="add">
          <pc:chgData name="Roberta Tucker" userId="S::r.tucker@uwtsd.ac.uk::27ca61ee-ba03-4b92-a89a-1d5600e2200a" providerId="AD" clId="Web-{BFDB71F7-5557-BCFF-18A3-63FE67736651}" dt="2023-01-15T13:07:17.049" v="497"/>
          <pc:sldLayoutMkLst>
            <pc:docMk/>
            <pc:sldMasterMk cId="10660577" sldId="2147483749"/>
            <pc:sldLayoutMk cId="122029610" sldId="2147483746"/>
          </pc:sldLayoutMkLst>
        </pc:sldLayoutChg>
        <pc:sldLayoutChg chg="add">
          <pc:chgData name="Roberta Tucker" userId="S::r.tucker@uwtsd.ac.uk::27ca61ee-ba03-4b92-a89a-1d5600e2200a" providerId="AD" clId="Web-{BFDB71F7-5557-BCFF-18A3-63FE67736651}" dt="2023-01-15T13:08:42.364" v="515"/>
          <pc:sldLayoutMkLst>
            <pc:docMk/>
            <pc:sldMasterMk cId="10660577" sldId="2147483749"/>
            <pc:sldLayoutMk cId="122029610" sldId="2147483747"/>
          </pc:sldLayoutMkLst>
        </pc:sldLayoutChg>
        <pc:sldLayoutChg chg="add">
          <pc:chgData name="Roberta Tucker" userId="S::r.tucker@uwtsd.ac.uk::27ca61ee-ba03-4b92-a89a-1d5600e2200a" providerId="AD" clId="Web-{BFDB71F7-5557-BCFF-18A3-63FE67736651}" dt="2023-01-15T13:09:39.287" v="528"/>
          <pc:sldLayoutMkLst>
            <pc:docMk/>
            <pc:sldMasterMk cId="10660577" sldId="2147483749"/>
            <pc:sldLayoutMk cId="122029610" sldId="2147483748"/>
          </pc:sldLayoutMkLst>
        </pc:sldLayoutChg>
      </pc:sldMasterChg>
    </pc:docChg>
  </pc:docChgLst>
  <pc:docChgLst>
    <pc:chgData name="Roberta Tucker" userId="S::r.tucker@uwtsd.ac.uk::27ca61ee-ba03-4b92-a89a-1d5600e2200a" providerId="AD" clId="Web-{28C220B5-FE22-1C47-5AB0-273966D93FD5}"/>
    <pc:docChg chg="addSld delSld modSld sldOrd">
      <pc:chgData name="Roberta Tucker" userId="S::r.tucker@uwtsd.ac.uk::27ca61ee-ba03-4b92-a89a-1d5600e2200a" providerId="AD" clId="Web-{28C220B5-FE22-1C47-5AB0-273966D93FD5}" dt="2023-03-12T13:33:41.781" v="791"/>
      <pc:docMkLst>
        <pc:docMk/>
      </pc:docMkLst>
      <pc:sldChg chg="ord">
        <pc:chgData name="Roberta Tucker" userId="S::r.tucker@uwtsd.ac.uk::27ca61ee-ba03-4b92-a89a-1d5600e2200a" providerId="AD" clId="Web-{28C220B5-FE22-1C47-5AB0-273966D93FD5}" dt="2023-03-10T17:35:36.976" v="629"/>
        <pc:sldMkLst>
          <pc:docMk/>
          <pc:sldMk cId="4215338442" sldId="529"/>
        </pc:sldMkLst>
      </pc:sldChg>
      <pc:sldChg chg="modSp">
        <pc:chgData name="Roberta Tucker" userId="S::r.tucker@uwtsd.ac.uk::27ca61ee-ba03-4b92-a89a-1d5600e2200a" providerId="AD" clId="Web-{28C220B5-FE22-1C47-5AB0-273966D93FD5}" dt="2023-03-10T20:25:54.515" v="755" actId="20577"/>
        <pc:sldMkLst>
          <pc:docMk/>
          <pc:sldMk cId="680070414" sldId="570"/>
        </pc:sldMkLst>
        <pc:spChg chg="mod">
          <ac:chgData name="Roberta Tucker" userId="S::r.tucker@uwtsd.ac.uk::27ca61ee-ba03-4b92-a89a-1d5600e2200a" providerId="AD" clId="Web-{28C220B5-FE22-1C47-5AB0-273966D93FD5}" dt="2023-03-10T20:25:54.515" v="755" actId="20577"/>
          <ac:spMkLst>
            <pc:docMk/>
            <pc:sldMk cId="680070414" sldId="570"/>
            <ac:spMk id="3" creationId="{20B9F5AF-01C3-F93E-4766-CF5659815EFF}"/>
          </ac:spMkLst>
        </pc:spChg>
      </pc:sldChg>
      <pc:sldChg chg="modSp addAnim delAnim">
        <pc:chgData name="Roberta Tucker" userId="S::r.tucker@uwtsd.ac.uk::27ca61ee-ba03-4b92-a89a-1d5600e2200a" providerId="AD" clId="Web-{28C220B5-FE22-1C47-5AB0-273966D93FD5}" dt="2023-03-10T20:20:08.643" v="752" actId="20577"/>
        <pc:sldMkLst>
          <pc:docMk/>
          <pc:sldMk cId="1811178780" sldId="582"/>
        </pc:sldMkLst>
        <pc:spChg chg="mod">
          <ac:chgData name="Roberta Tucker" userId="S::r.tucker@uwtsd.ac.uk::27ca61ee-ba03-4b92-a89a-1d5600e2200a" providerId="AD" clId="Web-{28C220B5-FE22-1C47-5AB0-273966D93FD5}" dt="2023-03-10T17:48:04.764" v="724" actId="1076"/>
          <ac:spMkLst>
            <pc:docMk/>
            <pc:sldMk cId="1811178780" sldId="582"/>
            <ac:spMk id="2" creationId="{6FC7500F-E52D-B758-583A-6942745BE44E}"/>
          </ac:spMkLst>
        </pc:spChg>
        <pc:spChg chg="mod">
          <ac:chgData name="Roberta Tucker" userId="S::r.tucker@uwtsd.ac.uk::27ca61ee-ba03-4b92-a89a-1d5600e2200a" providerId="AD" clId="Web-{28C220B5-FE22-1C47-5AB0-273966D93FD5}" dt="2023-03-10T17:49:35.188" v="745" actId="1076"/>
          <ac:spMkLst>
            <pc:docMk/>
            <pc:sldMk cId="1811178780" sldId="582"/>
            <ac:spMk id="6" creationId="{0C1CD776-78A6-B079-A5FA-22EE1DC53A1C}"/>
          </ac:spMkLst>
        </pc:spChg>
        <pc:spChg chg="mod">
          <ac:chgData name="Roberta Tucker" userId="S::r.tucker@uwtsd.ac.uk::27ca61ee-ba03-4b92-a89a-1d5600e2200a" providerId="AD" clId="Web-{28C220B5-FE22-1C47-5AB0-273966D93FD5}" dt="2023-03-10T17:49:21.485" v="742" actId="1076"/>
          <ac:spMkLst>
            <pc:docMk/>
            <pc:sldMk cId="1811178780" sldId="582"/>
            <ac:spMk id="7" creationId="{3F55A8E8-448C-6F03-49D9-9828230B4ECF}"/>
          </ac:spMkLst>
        </pc:spChg>
        <pc:spChg chg="mod">
          <ac:chgData name="Roberta Tucker" userId="S::r.tucker@uwtsd.ac.uk::27ca61ee-ba03-4b92-a89a-1d5600e2200a" providerId="AD" clId="Web-{28C220B5-FE22-1C47-5AB0-273966D93FD5}" dt="2023-03-10T17:49:16.750" v="741" actId="1076"/>
          <ac:spMkLst>
            <pc:docMk/>
            <pc:sldMk cId="1811178780" sldId="582"/>
            <ac:spMk id="8" creationId="{85238E3C-CDA1-4145-EBCE-125651E4D669}"/>
          </ac:spMkLst>
        </pc:spChg>
        <pc:spChg chg="mod">
          <ac:chgData name="Roberta Tucker" userId="S::r.tucker@uwtsd.ac.uk::27ca61ee-ba03-4b92-a89a-1d5600e2200a" providerId="AD" clId="Web-{28C220B5-FE22-1C47-5AB0-273966D93FD5}" dt="2023-03-10T17:49:10.594" v="739" actId="1076"/>
          <ac:spMkLst>
            <pc:docMk/>
            <pc:sldMk cId="1811178780" sldId="582"/>
            <ac:spMk id="9" creationId="{70B047C0-84B4-5619-0648-0286791859CC}"/>
          </ac:spMkLst>
        </pc:spChg>
        <pc:spChg chg="mod">
          <ac:chgData name="Roberta Tucker" userId="S::r.tucker@uwtsd.ac.uk::27ca61ee-ba03-4b92-a89a-1d5600e2200a" providerId="AD" clId="Web-{28C220B5-FE22-1C47-5AB0-273966D93FD5}" dt="2023-03-10T20:20:08.643" v="752" actId="20577"/>
          <ac:spMkLst>
            <pc:docMk/>
            <pc:sldMk cId="1811178780" sldId="582"/>
            <ac:spMk id="10" creationId="{CD2F9157-B5A8-725F-0715-6C1A34EF8F4E}"/>
          </ac:spMkLst>
        </pc:spChg>
        <pc:graphicFrameChg chg="mod modGraphic">
          <ac:chgData name="Roberta Tucker" userId="S::r.tucker@uwtsd.ac.uk::27ca61ee-ba03-4b92-a89a-1d5600e2200a" providerId="AD" clId="Web-{28C220B5-FE22-1C47-5AB0-273966D93FD5}" dt="2023-03-10T17:49:41.189" v="746" actId="1076"/>
          <ac:graphicFrameMkLst>
            <pc:docMk/>
            <pc:sldMk cId="1811178780" sldId="582"/>
            <ac:graphicFrameMk id="4" creationId="{5A9FA213-49C6-EBC9-CB32-173B2EDC96C0}"/>
          </ac:graphicFrameMkLst>
        </pc:graphicFrameChg>
        <pc:picChg chg="mod">
          <ac:chgData name="Roberta Tucker" userId="S::r.tucker@uwtsd.ac.uk::27ca61ee-ba03-4b92-a89a-1d5600e2200a" providerId="AD" clId="Web-{28C220B5-FE22-1C47-5AB0-273966D93FD5}" dt="2023-03-10T17:47:42.717" v="718" actId="1076"/>
          <ac:picMkLst>
            <pc:docMk/>
            <pc:sldMk cId="1811178780" sldId="582"/>
            <ac:picMk id="11" creationId="{0F390230-5672-F2CD-53EC-0E8DCC590ABD}"/>
          </ac:picMkLst>
        </pc:picChg>
      </pc:sldChg>
      <pc:sldChg chg="del">
        <pc:chgData name="Roberta Tucker" userId="S::r.tucker@uwtsd.ac.uk::27ca61ee-ba03-4b92-a89a-1d5600e2200a" providerId="AD" clId="Web-{28C220B5-FE22-1C47-5AB0-273966D93FD5}" dt="2023-03-12T13:31:48.888" v="759"/>
        <pc:sldMkLst>
          <pc:docMk/>
          <pc:sldMk cId="1757781400" sldId="598"/>
        </pc:sldMkLst>
      </pc:sldChg>
      <pc:sldChg chg="del">
        <pc:chgData name="Roberta Tucker" userId="S::r.tucker@uwtsd.ac.uk::27ca61ee-ba03-4b92-a89a-1d5600e2200a" providerId="AD" clId="Web-{28C220B5-FE22-1C47-5AB0-273966D93FD5}" dt="2023-03-12T13:32:07.451" v="766"/>
        <pc:sldMkLst>
          <pc:docMk/>
          <pc:sldMk cId="1921808494" sldId="600"/>
        </pc:sldMkLst>
      </pc:sldChg>
      <pc:sldChg chg="del">
        <pc:chgData name="Roberta Tucker" userId="S::r.tucker@uwtsd.ac.uk::27ca61ee-ba03-4b92-a89a-1d5600e2200a" providerId="AD" clId="Web-{28C220B5-FE22-1C47-5AB0-273966D93FD5}" dt="2023-03-12T13:32:10.420" v="767"/>
        <pc:sldMkLst>
          <pc:docMk/>
          <pc:sldMk cId="2833334605" sldId="601"/>
        </pc:sldMkLst>
      </pc:sldChg>
      <pc:sldChg chg="del">
        <pc:chgData name="Roberta Tucker" userId="S::r.tucker@uwtsd.ac.uk::27ca61ee-ba03-4b92-a89a-1d5600e2200a" providerId="AD" clId="Web-{28C220B5-FE22-1C47-5AB0-273966D93FD5}" dt="2023-03-12T13:32:20.342" v="770"/>
        <pc:sldMkLst>
          <pc:docMk/>
          <pc:sldMk cId="1688279409" sldId="602"/>
        </pc:sldMkLst>
      </pc:sldChg>
      <pc:sldChg chg="del">
        <pc:chgData name="Roberta Tucker" userId="S::r.tucker@uwtsd.ac.uk::27ca61ee-ba03-4b92-a89a-1d5600e2200a" providerId="AD" clId="Web-{28C220B5-FE22-1C47-5AB0-273966D93FD5}" dt="2023-03-12T13:31:51.919" v="760"/>
        <pc:sldMkLst>
          <pc:docMk/>
          <pc:sldMk cId="1345282339" sldId="614"/>
        </pc:sldMkLst>
      </pc:sldChg>
      <pc:sldChg chg="del">
        <pc:chgData name="Roberta Tucker" userId="S::r.tucker@uwtsd.ac.uk::27ca61ee-ba03-4b92-a89a-1d5600e2200a" providerId="AD" clId="Web-{28C220B5-FE22-1C47-5AB0-273966D93FD5}" dt="2023-03-12T13:32:00.248" v="763"/>
        <pc:sldMkLst>
          <pc:docMk/>
          <pc:sldMk cId="3062202845" sldId="615"/>
        </pc:sldMkLst>
      </pc:sldChg>
      <pc:sldChg chg="del">
        <pc:chgData name="Roberta Tucker" userId="S::r.tucker@uwtsd.ac.uk::27ca61ee-ba03-4b92-a89a-1d5600e2200a" providerId="AD" clId="Web-{28C220B5-FE22-1C47-5AB0-273966D93FD5}" dt="2023-03-12T13:31:56.935" v="762"/>
        <pc:sldMkLst>
          <pc:docMk/>
          <pc:sldMk cId="429190091" sldId="618"/>
        </pc:sldMkLst>
      </pc:sldChg>
      <pc:sldChg chg="del">
        <pc:chgData name="Roberta Tucker" userId="S::r.tucker@uwtsd.ac.uk::27ca61ee-ba03-4b92-a89a-1d5600e2200a" providerId="AD" clId="Web-{28C220B5-FE22-1C47-5AB0-273966D93FD5}" dt="2023-03-12T13:32:02.404" v="764"/>
        <pc:sldMkLst>
          <pc:docMk/>
          <pc:sldMk cId="2977088705" sldId="620"/>
        </pc:sldMkLst>
      </pc:sldChg>
      <pc:sldChg chg="del">
        <pc:chgData name="Roberta Tucker" userId="S::r.tucker@uwtsd.ac.uk::27ca61ee-ba03-4b92-a89a-1d5600e2200a" providerId="AD" clId="Web-{28C220B5-FE22-1C47-5AB0-273966D93FD5}" dt="2023-03-12T13:32:05.076" v="765"/>
        <pc:sldMkLst>
          <pc:docMk/>
          <pc:sldMk cId="734909371" sldId="621"/>
        </pc:sldMkLst>
      </pc:sldChg>
      <pc:sldChg chg="del">
        <pc:chgData name="Roberta Tucker" userId="S::r.tucker@uwtsd.ac.uk::27ca61ee-ba03-4b92-a89a-1d5600e2200a" providerId="AD" clId="Web-{28C220B5-FE22-1C47-5AB0-273966D93FD5}" dt="2023-03-12T13:32:31.998" v="774"/>
        <pc:sldMkLst>
          <pc:docMk/>
          <pc:sldMk cId="1792833050" sldId="623"/>
        </pc:sldMkLst>
      </pc:sldChg>
      <pc:sldChg chg="del">
        <pc:chgData name="Roberta Tucker" userId="S::r.tucker@uwtsd.ac.uk::27ca61ee-ba03-4b92-a89a-1d5600e2200a" providerId="AD" clId="Web-{28C220B5-FE22-1C47-5AB0-273966D93FD5}" dt="2023-03-12T13:32:34.530" v="775"/>
        <pc:sldMkLst>
          <pc:docMk/>
          <pc:sldMk cId="45890459" sldId="624"/>
        </pc:sldMkLst>
      </pc:sldChg>
      <pc:sldChg chg="modSp del">
        <pc:chgData name="Roberta Tucker" userId="S::r.tucker@uwtsd.ac.uk::27ca61ee-ba03-4b92-a89a-1d5600e2200a" providerId="AD" clId="Web-{28C220B5-FE22-1C47-5AB0-273966D93FD5}" dt="2023-03-12T13:32:37.796" v="776"/>
        <pc:sldMkLst>
          <pc:docMk/>
          <pc:sldMk cId="3974179421" sldId="625"/>
        </pc:sldMkLst>
        <pc:spChg chg="mod">
          <ac:chgData name="Roberta Tucker" userId="S::r.tucker@uwtsd.ac.uk::27ca61ee-ba03-4b92-a89a-1d5600e2200a" providerId="AD" clId="Web-{28C220B5-FE22-1C47-5AB0-273966D93FD5}" dt="2023-03-10T14:54:57.769" v="31" actId="20577"/>
          <ac:spMkLst>
            <pc:docMk/>
            <pc:sldMk cId="3974179421" sldId="625"/>
            <ac:spMk id="8" creationId="{28B6967E-2606-4A9F-86CE-3723CCBF2114}"/>
          </ac:spMkLst>
        </pc:spChg>
      </pc:sldChg>
      <pc:sldChg chg="modSp">
        <pc:chgData name="Roberta Tucker" userId="S::r.tucker@uwtsd.ac.uk::27ca61ee-ba03-4b92-a89a-1d5600e2200a" providerId="AD" clId="Web-{28C220B5-FE22-1C47-5AB0-273966D93FD5}" dt="2023-03-10T14:52:10.013" v="2" actId="20577"/>
        <pc:sldMkLst>
          <pc:docMk/>
          <pc:sldMk cId="2502951216" sldId="631"/>
        </pc:sldMkLst>
        <pc:spChg chg="mod">
          <ac:chgData name="Roberta Tucker" userId="S::r.tucker@uwtsd.ac.uk::27ca61ee-ba03-4b92-a89a-1d5600e2200a" providerId="AD" clId="Web-{28C220B5-FE22-1C47-5AB0-273966D93FD5}" dt="2023-03-10T14:52:10.013" v="2" actId="20577"/>
          <ac:spMkLst>
            <pc:docMk/>
            <pc:sldMk cId="2502951216" sldId="631"/>
            <ac:spMk id="260" creationId="{E068F775-6E4B-88F2-E586-6966064219C2}"/>
          </ac:spMkLst>
        </pc:spChg>
      </pc:sldChg>
      <pc:sldChg chg="del">
        <pc:chgData name="Roberta Tucker" userId="S::r.tucker@uwtsd.ac.uk::27ca61ee-ba03-4b92-a89a-1d5600e2200a" providerId="AD" clId="Web-{28C220B5-FE22-1C47-5AB0-273966D93FD5}" dt="2023-03-12T13:31:54.451" v="761"/>
        <pc:sldMkLst>
          <pc:docMk/>
          <pc:sldMk cId="726865028" sldId="632"/>
        </pc:sldMkLst>
      </pc:sldChg>
      <pc:sldChg chg="addSp delSp modSp del">
        <pc:chgData name="Roberta Tucker" userId="S::r.tucker@uwtsd.ac.uk::27ca61ee-ba03-4b92-a89a-1d5600e2200a" providerId="AD" clId="Web-{28C220B5-FE22-1C47-5AB0-273966D93FD5}" dt="2023-03-12T13:32:13.264" v="768"/>
        <pc:sldMkLst>
          <pc:docMk/>
          <pc:sldMk cId="1520975983" sldId="633"/>
        </pc:sldMkLst>
        <pc:spChg chg="mod">
          <ac:chgData name="Roberta Tucker" userId="S::r.tucker@uwtsd.ac.uk::27ca61ee-ba03-4b92-a89a-1d5600e2200a" providerId="AD" clId="Web-{28C220B5-FE22-1C47-5AB0-273966D93FD5}" dt="2023-03-10T17:42:04.599" v="660" actId="20577"/>
          <ac:spMkLst>
            <pc:docMk/>
            <pc:sldMk cId="1520975983" sldId="633"/>
            <ac:spMk id="3" creationId="{6D362CF2-75CD-4516-44A5-5E1D582BB99B}"/>
          </ac:spMkLst>
        </pc:spChg>
        <pc:spChg chg="mod">
          <ac:chgData name="Roberta Tucker" userId="S::r.tucker@uwtsd.ac.uk::27ca61ee-ba03-4b92-a89a-1d5600e2200a" providerId="AD" clId="Web-{28C220B5-FE22-1C47-5AB0-273966D93FD5}" dt="2023-03-10T17:42:32.663" v="662" actId="20577"/>
          <ac:spMkLst>
            <pc:docMk/>
            <pc:sldMk cId="1520975983" sldId="633"/>
            <ac:spMk id="5" creationId="{A460C0A7-B978-4D32-6359-841E51BC965F}"/>
          </ac:spMkLst>
        </pc:spChg>
        <pc:picChg chg="add mod">
          <ac:chgData name="Roberta Tucker" userId="S::r.tucker@uwtsd.ac.uk::27ca61ee-ba03-4b92-a89a-1d5600e2200a" providerId="AD" clId="Web-{28C220B5-FE22-1C47-5AB0-273966D93FD5}" dt="2023-03-10T17:41:37.755" v="658" actId="14100"/>
          <ac:picMkLst>
            <pc:docMk/>
            <pc:sldMk cId="1520975983" sldId="633"/>
            <ac:picMk id="2" creationId="{548929CF-F8F5-6459-63E4-C33E3FE6C7F9}"/>
          </ac:picMkLst>
        </pc:picChg>
        <pc:picChg chg="del">
          <ac:chgData name="Roberta Tucker" userId="S::r.tucker@uwtsd.ac.uk::27ca61ee-ba03-4b92-a89a-1d5600e2200a" providerId="AD" clId="Web-{28C220B5-FE22-1C47-5AB0-273966D93FD5}" dt="2023-03-10T17:41:28.427" v="653"/>
          <ac:picMkLst>
            <pc:docMk/>
            <pc:sldMk cId="1520975983" sldId="633"/>
            <ac:picMk id="4" creationId="{21EDF99B-C72C-F1CE-8D1A-7B32E24E225D}"/>
          </ac:picMkLst>
        </pc:picChg>
      </pc:sldChg>
      <pc:sldChg chg="addSp delSp modSp del">
        <pc:chgData name="Roberta Tucker" userId="S::r.tucker@uwtsd.ac.uk::27ca61ee-ba03-4b92-a89a-1d5600e2200a" providerId="AD" clId="Web-{28C220B5-FE22-1C47-5AB0-273966D93FD5}" dt="2023-03-12T13:32:17.279" v="769"/>
        <pc:sldMkLst>
          <pc:docMk/>
          <pc:sldMk cId="1210479524" sldId="634"/>
        </pc:sldMkLst>
        <pc:spChg chg="mod">
          <ac:chgData name="Roberta Tucker" userId="S::r.tucker@uwtsd.ac.uk::27ca61ee-ba03-4b92-a89a-1d5600e2200a" providerId="AD" clId="Web-{28C220B5-FE22-1C47-5AB0-273966D93FD5}" dt="2023-03-10T17:38:02.948" v="635" actId="20577"/>
          <ac:spMkLst>
            <pc:docMk/>
            <pc:sldMk cId="1210479524" sldId="634"/>
            <ac:spMk id="6" creationId="{0C1CD776-78A6-B079-A5FA-22EE1DC53A1C}"/>
          </ac:spMkLst>
        </pc:spChg>
        <pc:spChg chg="mod">
          <ac:chgData name="Roberta Tucker" userId="S::r.tucker@uwtsd.ac.uk::27ca61ee-ba03-4b92-a89a-1d5600e2200a" providerId="AD" clId="Web-{28C220B5-FE22-1C47-5AB0-273966D93FD5}" dt="2023-03-10T17:44:14.415" v="676" actId="20577"/>
          <ac:spMkLst>
            <pc:docMk/>
            <pc:sldMk cId="1210479524" sldId="634"/>
            <ac:spMk id="7" creationId="{3F55A8E8-448C-6F03-49D9-9828230B4ECF}"/>
          </ac:spMkLst>
        </pc:spChg>
        <pc:spChg chg="mod">
          <ac:chgData name="Roberta Tucker" userId="S::r.tucker@uwtsd.ac.uk::27ca61ee-ba03-4b92-a89a-1d5600e2200a" providerId="AD" clId="Web-{28C220B5-FE22-1C47-5AB0-273966D93FD5}" dt="2023-03-10T17:39:48.690" v="642" actId="20577"/>
          <ac:spMkLst>
            <pc:docMk/>
            <pc:sldMk cId="1210479524" sldId="634"/>
            <ac:spMk id="8" creationId="{85238E3C-CDA1-4145-EBCE-125651E4D669}"/>
          </ac:spMkLst>
        </pc:spChg>
        <pc:spChg chg="mod">
          <ac:chgData name="Roberta Tucker" userId="S::r.tucker@uwtsd.ac.uk::27ca61ee-ba03-4b92-a89a-1d5600e2200a" providerId="AD" clId="Web-{28C220B5-FE22-1C47-5AB0-273966D93FD5}" dt="2023-03-10T17:44:10.477" v="675" actId="20577"/>
          <ac:spMkLst>
            <pc:docMk/>
            <pc:sldMk cId="1210479524" sldId="634"/>
            <ac:spMk id="9" creationId="{70B047C0-84B4-5619-0648-0286791859CC}"/>
          </ac:spMkLst>
        </pc:spChg>
        <pc:spChg chg="mod">
          <ac:chgData name="Roberta Tucker" userId="S::r.tucker@uwtsd.ac.uk::27ca61ee-ba03-4b92-a89a-1d5600e2200a" providerId="AD" clId="Web-{28C220B5-FE22-1C47-5AB0-273966D93FD5}" dt="2023-03-10T20:20:17.753" v="754" actId="20577"/>
          <ac:spMkLst>
            <pc:docMk/>
            <pc:sldMk cId="1210479524" sldId="634"/>
            <ac:spMk id="10" creationId="{CD2F9157-B5A8-725F-0715-6C1A34EF8F4E}"/>
          </ac:spMkLst>
        </pc:spChg>
        <pc:graphicFrameChg chg="mod modGraphic">
          <ac:chgData name="Roberta Tucker" userId="S::r.tucker@uwtsd.ac.uk::27ca61ee-ba03-4b92-a89a-1d5600e2200a" providerId="AD" clId="Web-{28C220B5-FE22-1C47-5AB0-273966D93FD5}" dt="2023-03-10T17:44:05.540" v="674"/>
          <ac:graphicFrameMkLst>
            <pc:docMk/>
            <pc:sldMk cId="1210479524" sldId="634"/>
            <ac:graphicFrameMk id="4" creationId="{5A9FA213-49C6-EBC9-CB32-173B2EDC96C0}"/>
          </ac:graphicFrameMkLst>
        </pc:graphicFrameChg>
        <pc:picChg chg="add mod">
          <ac:chgData name="Roberta Tucker" userId="S::r.tucker@uwtsd.ac.uk::27ca61ee-ba03-4b92-a89a-1d5600e2200a" providerId="AD" clId="Web-{28C220B5-FE22-1C47-5AB0-273966D93FD5}" dt="2023-03-10T17:41:13.036" v="652" actId="1076"/>
          <ac:picMkLst>
            <pc:docMk/>
            <pc:sldMk cId="1210479524" sldId="634"/>
            <ac:picMk id="3" creationId="{978872F2-8494-73BB-8D95-016199FA4979}"/>
          </ac:picMkLst>
        </pc:picChg>
        <pc:picChg chg="del">
          <ac:chgData name="Roberta Tucker" userId="S::r.tucker@uwtsd.ac.uk::27ca61ee-ba03-4b92-a89a-1d5600e2200a" providerId="AD" clId="Web-{28C220B5-FE22-1C47-5AB0-273966D93FD5}" dt="2023-03-10T17:41:04.942" v="648"/>
          <ac:picMkLst>
            <pc:docMk/>
            <pc:sldMk cId="1210479524" sldId="634"/>
            <ac:picMk id="11" creationId="{0F390230-5672-F2CD-53EC-0E8DCC590ABD}"/>
          </ac:picMkLst>
        </pc:picChg>
      </pc:sldChg>
      <pc:sldChg chg="del">
        <pc:chgData name="Roberta Tucker" userId="S::r.tucker@uwtsd.ac.uk::27ca61ee-ba03-4b92-a89a-1d5600e2200a" providerId="AD" clId="Web-{28C220B5-FE22-1C47-5AB0-273966D93FD5}" dt="2023-03-12T13:32:28.545" v="772"/>
        <pc:sldMkLst>
          <pc:docMk/>
          <pc:sldMk cId="1416517900" sldId="636"/>
        </pc:sldMkLst>
      </pc:sldChg>
      <pc:sldChg chg="del">
        <pc:chgData name="Roberta Tucker" userId="S::r.tucker@uwtsd.ac.uk::27ca61ee-ba03-4b92-a89a-1d5600e2200a" providerId="AD" clId="Web-{28C220B5-FE22-1C47-5AB0-273966D93FD5}" dt="2023-03-12T13:33:01.374" v="780"/>
        <pc:sldMkLst>
          <pc:docMk/>
          <pc:sldMk cId="4004566143" sldId="637"/>
        </pc:sldMkLst>
      </pc:sldChg>
      <pc:sldChg chg="del">
        <pc:chgData name="Roberta Tucker" userId="S::r.tucker@uwtsd.ac.uk::27ca61ee-ba03-4b92-a89a-1d5600e2200a" providerId="AD" clId="Web-{28C220B5-FE22-1C47-5AB0-273966D93FD5}" dt="2023-03-12T13:33:04.062" v="781"/>
        <pc:sldMkLst>
          <pc:docMk/>
          <pc:sldMk cId="2321712885" sldId="638"/>
        </pc:sldMkLst>
      </pc:sldChg>
      <pc:sldChg chg="del">
        <pc:chgData name="Roberta Tucker" userId="S::r.tucker@uwtsd.ac.uk::27ca61ee-ba03-4b92-a89a-1d5600e2200a" providerId="AD" clId="Web-{28C220B5-FE22-1C47-5AB0-273966D93FD5}" dt="2023-03-12T13:33:07.468" v="782"/>
        <pc:sldMkLst>
          <pc:docMk/>
          <pc:sldMk cId="3853541936" sldId="639"/>
        </pc:sldMkLst>
      </pc:sldChg>
      <pc:sldChg chg="del">
        <pc:chgData name="Roberta Tucker" userId="S::r.tucker@uwtsd.ac.uk::27ca61ee-ba03-4b92-a89a-1d5600e2200a" providerId="AD" clId="Web-{28C220B5-FE22-1C47-5AB0-273966D93FD5}" dt="2023-03-12T13:33:11.281" v="783"/>
        <pc:sldMkLst>
          <pc:docMk/>
          <pc:sldMk cId="212107999" sldId="640"/>
        </pc:sldMkLst>
      </pc:sldChg>
      <pc:sldChg chg="del">
        <pc:chgData name="Roberta Tucker" userId="S::r.tucker@uwtsd.ac.uk::27ca61ee-ba03-4b92-a89a-1d5600e2200a" providerId="AD" clId="Web-{28C220B5-FE22-1C47-5AB0-273966D93FD5}" dt="2023-03-12T13:33:14.078" v="784"/>
        <pc:sldMkLst>
          <pc:docMk/>
          <pc:sldMk cId="844081647" sldId="641"/>
        </pc:sldMkLst>
      </pc:sldChg>
      <pc:sldChg chg="del">
        <pc:chgData name="Roberta Tucker" userId="S::r.tucker@uwtsd.ac.uk::27ca61ee-ba03-4b92-a89a-1d5600e2200a" providerId="AD" clId="Web-{28C220B5-FE22-1C47-5AB0-273966D93FD5}" dt="2023-03-12T13:33:17.796" v="785"/>
        <pc:sldMkLst>
          <pc:docMk/>
          <pc:sldMk cId="2265438095" sldId="642"/>
        </pc:sldMkLst>
      </pc:sldChg>
      <pc:sldChg chg="modSp del">
        <pc:chgData name="Roberta Tucker" userId="S::r.tucker@uwtsd.ac.uk::27ca61ee-ba03-4b92-a89a-1d5600e2200a" providerId="AD" clId="Web-{28C220B5-FE22-1C47-5AB0-273966D93FD5}" dt="2023-03-12T13:33:21.625" v="786"/>
        <pc:sldMkLst>
          <pc:docMk/>
          <pc:sldMk cId="1661170" sldId="643"/>
        </pc:sldMkLst>
        <pc:spChg chg="mod">
          <ac:chgData name="Roberta Tucker" userId="S::r.tucker@uwtsd.ac.uk::27ca61ee-ba03-4b92-a89a-1d5600e2200a" providerId="AD" clId="Web-{28C220B5-FE22-1C47-5AB0-273966D93FD5}" dt="2023-03-10T14:52:18.185" v="5" actId="20577"/>
          <ac:spMkLst>
            <pc:docMk/>
            <pc:sldMk cId="1661170" sldId="643"/>
            <ac:spMk id="260" creationId="{E068F775-6E4B-88F2-E586-6966064219C2}"/>
          </ac:spMkLst>
        </pc:spChg>
      </pc:sldChg>
      <pc:sldChg chg="modSp">
        <pc:chgData name="Roberta Tucker" userId="S::r.tucker@uwtsd.ac.uk::27ca61ee-ba03-4b92-a89a-1d5600e2200a" providerId="AD" clId="Web-{28C220B5-FE22-1C47-5AB0-273966D93FD5}" dt="2023-03-10T15:47:58.890" v="95" actId="20577"/>
        <pc:sldMkLst>
          <pc:docMk/>
          <pc:sldMk cId="2075106698" sldId="644"/>
        </pc:sldMkLst>
        <pc:spChg chg="mod">
          <ac:chgData name="Roberta Tucker" userId="S::r.tucker@uwtsd.ac.uk::27ca61ee-ba03-4b92-a89a-1d5600e2200a" providerId="AD" clId="Web-{28C220B5-FE22-1C47-5AB0-273966D93FD5}" dt="2023-03-10T15:47:58.890" v="95" actId="20577"/>
          <ac:spMkLst>
            <pc:docMk/>
            <pc:sldMk cId="2075106698" sldId="644"/>
            <ac:spMk id="2" creationId="{E1D0CF51-47D1-D794-265B-7966E26662F9}"/>
          </ac:spMkLst>
        </pc:spChg>
      </pc:sldChg>
      <pc:sldChg chg="del">
        <pc:chgData name="Roberta Tucker" userId="S::r.tucker@uwtsd.ac.uk::27ca61ee-ba03-4b92-a89a-1d5600e2200a" providerId="AD" clId="Web-{28C220B5-FE22-1C47-5AB0-273966D93FD5}" dt="2023-03-12T13:33:38.469" v="790"/>
        <pc:sldMkLst>
          <pc:docMk/>
          <pc:sldMk cId="1385694906" sldId="645"/>
        </pc:sldMkLst>
      </pc:sldChg>
      <pc:sldChg chg="del">
        <pc:chgData name="Roberta Tucker" userId="S::r.tucker@uwtsd.ac.uk::27ca61ee-ba03-4b92-a89a-1d5600e2200a" providerId="AD" clId="Web-{28C220B5-FE22-1C47-5AB0-273966D93FD5}" dt="2023-03-12T13:33:29.219" v="788"/>
        <pc:sldMkLst>
          <pc:docMk/>
          <pc:sldMk cId="3367408968" sldId="646"/>
        </pc:sldMkLst>
      </pc:sldChg>
      <pc:sldChg chg="del">
        <pc:chgData name="Roberta Tucker" userId="S::r.tucker@uwtsd.ac.uk::27ca61ee-ba03-4b92-a89a-1d5600e2200a" providerId="AD" clId="Web-{28C220B5-FE22-1C47-5AB0-273966D93FD5}" dt="2023-03-12T13:32:30.701" v="773"/>
        <pc:sldMkLst>
          <pc:docMk/>
          <pc:sldMk cId="1485559527" sldId="647"/>
        </pc:sldMkLst>
      </pc:sldChg>
      <pc:sldChg chg="addSp delSp modSp">
        <pc:chgData name="Roberta Tucker" userId="S::r.tucker@uwtsd.ac.uk::27ca61ee-ba03-4b92-a89a-1d5600e2200a" providerId="AD" clId="Web-{28C220B5-FE22-1C47-5AB0-273966D93FD5}" dt="2023-03-10T20:26:58.876" v="758" actId="1076"/>
        <pc:sldMkLst>
          <pc:docMk/>
          <pc:sldMk cId="2267419569" sldId="648"/>
        </pc:sldMkLst>
        <pc:spChg chg="del mod">
          <ac:chgData name="Roberta Tucker" userId="S::r.tucker@uwtsd.ac.uk::27ca61ee-ba03-4b92-a89a-1d5600e2200a" providerId="AD" clId="Web-{28C220B5-FE22-1C47-5AB0-273966D93FD5}" dt="2023-03-10T15:58:00.591" v="102"/>
          <ac:spMkLst>
            <pc:docMk/>
            <pc:sldMk cId="2267419569" sldId="648"/>
            <ac:spMk id="2" creationId="{301FEBC2-2B40-90D5-5CDC-016BCEE981F1}"/>
          </ac:spMkLst>
        </pc:spChg>
        <pc:spChg chg="add del mod">
          <ac:chgData name="Roberta Tucker" userId="S::r.tucker@uwtsd.ac.uk::27ca61ee-ba03-4b92-a89a-1d5600e2200a" providerId="AD" clId="Web-{28C220B5-FE22-1C47-5AB0-273966D93FD5}" dt="2023-03-10T15:58:17.873" v="105"/>
          <ac:spMkLst>
            <pc:docMk/>
            <pc:sldMk cId="2267419569" sldId="648"/>
            <ac:spMk id="5" creationId="{A593E279-B48C-9A43-D877-E91A1A285C38}"/>
          </ac:spMkLst>
        </pc:spChg>
        <pc:picChg chg="add del mod">
          <ac:chgData name="Roberta Tucker" userId="S::r.tucker@uwtsd.ac.uk::27ca61ee-ba03-4b92-a89a-1d5600e2200a" providerId="AD" clId="Web-{28C220B5-FE22-1C47-5AB0-273966D93FD5}" dt="2023-03-10T15:59:13.452" v="106"/>
          <ac:picMkLst>
            <pc:docMk/>
            <pc:sldMk cId="2267419569" sldId="648"/>
            <ac:picMk id="3" creationId="{5258E6A1-8C4B-D646-6972-2E349E687F0A}"/>
          </ac:picMkLst>
        </pc:picChg>
        <pc:picChg chg="add mod">
          <ac:chgData name="Roberta Tucker" userId="S::r.tucker@uwtsd.ac.uk::27ca61ee-ba03-4b92-a89a-1d5600e2200a" providerId="AD" clId="Web-{28C220B5-FE22-1C47-5AB0-273966D93FD5}" dt="2023-03-10T20:26:58.876" v="758" actId="1076"/>
          <ac:picMkLst>
            <pc:docMk/>
            <pc:sldMk cId="2267419569" sldId="648"/>
            <ac:picMk id="6" creationId="{A9B88099-AAA6-6048-D4B1-FE4E6DF3271C}"/>
          </ac:picMkLst>
        </pc:picChg>
      </pc:sldChg>
      <pc:sldChg chg="delSp modSp">
        <pc:chgData name="Roberta Tucker" userId="S::r.tucker@uwtsd.ac.uk::27ca61ee-ba03-4b92-a89a-1d5600e2200a" providerId="AD" clId="Web-{28C220B5-FE22-1C47-5AB0-273966D93FD5}" dt="2023-03-10T14:53:10.218" v="16" actId="1076"/>
        <pc:sldMkLst>
          <pc:docMk/>
          <pc:sldMk cId="2084902293" sldId="649"/>
        </pc:sldMkLst>
        <pc:graphicFrameChg chg="del mod modGraphic">
          <ac:chgData name="Roberta Tucker" userId="S::r.tucker@uwtsd.ac.uk::27ca61ee-ba03-4b92-a89a-1d5600e2200a" providerId="AD" clId="Web-{28C220B5-FE22-1C47-5AB0-273966D93FD5}" dt="2023-03-10T14:52:32.154" v="9"/>
          <ac:graphicFrameMkLst>
            <pc:docMk/>
            <pc:sldMk cId="2084902293" sldId="649"/>
            <ac:graphicFrameMk id="9" creationId="{5CF0052C-0DA4-63FA-C4CF-1824A03EFA0F}"/>
          </ac:graphicFrameMkLst>
        </pc:graphicFrameChg>
        <pc:picChg chg="mod">
          <ac:chgData name="Roberta Tucker" userId="S::r.tucker@uwtsd.ac.uk::27ca61ee-ba03-4b92-a89a-1d5600e2200a" providerId="AD" clId="Web-{28C220B5-FE22-1C47-5AB0-273966D93FD5}" dt="2023-03-10T14:53:10.218" v="16" actId="1076"/>
          <ac:picMkLst>
            <pc:docMk/>
            <pc:sldMk cId="2084902293" sldId="649"/>
            <ac:picMk id="3" creationId="{24C936B5-29CF-37DA-4215-F44A4217A05F}"/>
          </ac:picMkLst>
        </pc:picChg>
        <pc:picChg chg="del">
          <ac:chgData name="Roberta Tucker" userId="S::r.tucker@uwtsd.ac.uk::27ca61ee-ba03-4b92-a89a-1d5600e2200a" providerId="AD" clId="Web-{28C220B5-FE22-1C47-5AB0-273966D93FD5}" dt="2023-03-10T14:52:40.717" v="10"/>
          <ac:picMkLst>
            <pc:docMk/>
            <pc:sldMk cId="2084902293" sldId="649"/>
            <ac:picMk id="4" creationId="{4933603A-96EE-DFC7-B3BB-1293EAD1CD06}"/>
          </ac:picMkLst>
        </pc:picChg>
        <pc:picChg chg="mod">
          <ac:chgData name="Roberta Tucker" userId="S::r.tucker@uwtsd.ac.uk::27ca61ee-ba03-4b92-a89a-1d5600e2200a" providerId="AD" clId="Web-{28C220B5-FE22-1C47-5AB0-273966D93FD5}" dt="2023-03-10T14:53:08.343" v="15" actId="1076"/>
          <ac:picMkLst>
            <pc:docMk/>
            <pc:sldMk cId="2084902293" sldId="649"/>
            <ac:picMk id="5" creationId="{3F248975-924B-3F62-E1D7-249407C4986F}"/>
          </ac:picMkLst>
        </pc:picChg>
      </pc:sldChg>
      <pc:sldChg chg="del">
        <pc:chgData name="Roberta Tucker" userId="S::r.tucker@uwtsd.ac.uk::27ca61ee-ba03-4b92-a89a-1d5600e2200a" providerId="AD" clId="Web-{28C220B5-FE22-1C47-5AB0-273966D93FD5}" dt="2023-03-10T14:52:49.936" v="12"/>
        <pc:sldMkLst>
          <pc:docMk/>
          <pc:sldMk cId="2119147125" sldId="650"/>
        </pc:sldMkLst>
      </pc:sldChg>
      <pc:sldChg chg="del">
        <pc:chgData name="Roberta Tucker" userId="S::r.tucker@uwtsd.ac.uk::27ca61ee-ba03-4b92-a89a-1d5600e2200a" providerId="AD" clId="Web-{28C220B5-FE22-1C47-5AB0-273966D93FD5}" dt="2023-03-12T13:32:24.498" v="771"/>
        <pc:sldMkLst>
          <pc:docMk/>
          <pc:sldMk cId="461836351" sldId="651"/>
        </pc:sldMkLst>
      </pc:sldChg>
      <pc:sldChg chg="del">
        <pc:chgData name="Roberta Tucker" userId="S::r.tucker@uwtsd.ac.uk::27ca61ee-ba03-4b92-a89a-1d5600e2200a" providerId="AD" clId="Web-{28C220B5-FE22-1C47-5AB0-273966D93FD5}" dt="2023-03-10T14:52:23.404" v="6"/>
        <pc:sldMkLst>
          <pc:docMk/>
          <pc:sldMk cId="3461814559" sldId="652"/>
        </pc:sldMkLst>
      </pc:sldChg>
      <pc:sldChg chg="modSp del">
        <pc:chgData name="Roberta Tucker" userId="S::r.tucker@uwtsd.ac.uk::27ca61ee-ba03-4b92-a89a-1d5600e2200a" providerId="AD" clId="Web-{28C220B5-FE22-1C47-5AB0-273966D93FD5}" dt="2023-03-12T13:33:41.781" v="791"/>
        <pc:sldMkLst>
          <pc:docMk/>
          <pc:sldMk cId="3688808980" sldId="653"/>
        </pc:sldMkLst>
        <pc:spChg chg="mod">
          <ac:chgData name="Roberta Tucker" userId="S::r.tucker@uwtsd.ac.uk::27ca61ee-ba03-4b92-a89a-1d5600e2200a" providerId="AD" clId="Web-{28C220B5-FE22-1C47-5AB0-273966D93FD5}" dt="2023-03-10T20:26:01.718" v="756" actId="20577"/>
          <ac:spMkLst>
            <pc:docMk/>
            <pc:sldMk cId="3688808980" sldId="653"/>
            <ac:spMk id="3" creationId="{20B9F5AF-01C3-F93E-4766-CF5659815EFF}"/>
          </ac:spMkLst>
        </pc:spChg>
      </pc:sldChg>
      <pc:sldChg chg="delSp modSp del">
        <pc:chgData name="Roberta Tucker" userId="S::r.tucker@uwtsd.ac.uk::27ca61ee-ba03-4b92-a89a-1d5600e2200a" providerId="AD" clId="Web-{28C220B5-FE22-1C47-5AB0-273966D93FD5}" dt="2023-03-12T13:33:33.453" v="789"/>
        <pc:sldMkLst>
          <pc:docMk/>
          <pc:sldMk cId="847376440" sldId="654"/>
        </pc:sldMkLst>
        <pc:spChg chg="mod">
          <ac:chgData name="Roberta Tucker" userId="S::r.tucker@uwtsd.ac.uk::27ca61ee-ba03-4b92-a89a-1d5600e2200a" providerId="AD" clId="Web-{28C220B5-FE22-1C47-5AB0-273966D93FD5}" dt="2023-03-10T14:54:09.079" v="26" actId="20577"/>
          <ac:spMkLst>
            <pc:docMk/>
            <pc:sldMk cId="847376440" sldId="654"/>
            <ac:spMk id="2" creationId="{C42506E2-1230-28AD-2B3D-8DCE929999B5}"/>
          </ac:spMkLst>
        </pc:spChg>
        <pc:picChg chg="mod">
          <ac:chgData name="Roberta Tucker" userId="S::r.tucker@uwtsd.ac.uk::27ca61ee-ba03-4b92-a89a-1d5600e2200a" providerId="AD" clId="Web-{28C220B5-FE22-1C47-5AB0-273966D93FD5}" dt="2023-03-10T14:53:19.250" v="19" actId="1076"/>
          <ac:picMkLst>
            <pc:docMk/>
            <pc:sldMk cId="847376440" sldId="654"/>
            <ac:picMk id="4" creationId="{3180C7B7-9ED0-1D3A-AFBB-5A652A30D5EF}"/>
          </ac:picMkLst>
        </pc:picChg>
        <pc:picChg chg="del">
          <ac:chgData name="Roberta Tucker" userId="S::r.tucker@uwtsd.ac.uk::27ca61ee-ba03-4b92-a89a-1d5600e2200a" providerId="AD" clId="Web-{28C220B5-FE22-1C47-5AB0-273966D93FD5}" dt="2023-03-10T14:52:45.498" v="11"/>
          <ac:picMkLst>
            <pc:docMk/>
            <pc:sldMk cId="847376440" sldId="654"/>
            <ac:picMk id="5" creationId="{EA8659D5-2F9E-BECC-6AB7-8581BB958856}"/>
          </ac:picMkLst>
        </pc:picChg>
        <pc:picChg chg="mod">
          <ac:chgData name="Roberta Tucker" userId="S::r.tucker@uwtsd.ac.uk::27ca61ee-ba03-4b92-a89a-1d5600e2200a" providerId="AD" clId="Web-{28C220B5-FE22-1C47-5AB0-273966D93FD5}" dt="2023-03-10T14:53:24.937" v="21" actId="1076"/>
          <ac:picMkLst>
            <pc:docMk/>
            <pc:sldMk cId="847376440" sldId="654"/>
            <ac:picMk id="6" creationId="{D51E7F50-CBDE-CD01-1C28-0AD99A8B18C8}"/>
          </ac:picMkLst>
        </pc:picChg>
      </pc:sldChg>
      <pc:sldChg chg="addSp delSp modSp add replId">
        <pc:chgData name="Roberta Tucker" userId="S::r.tucker@uwtsd.ac.uk::27ca61ee-ba03-4b92-a89a-1d5600e2200a" providerId="AD" clId="Web-{28C220B5-FE22-1C47-5AB0-273966D93FD5}" dt="2023-03-10T14:58:10.651" v="63"/>
        <pc:sldMkLst>
          <pc:docMk/>
          <pc:sldMk cId="1871097651" sldId="655"/>
        </pc:sldMkLst>
        <pc:spChg chg="del mod">
          <ac:chgData name="Roberta Tucker" userId="S::r.tucker@uwtsd.ac.uk::27ca61ee-ba03-4b92-a89a-1d5600e2200a" providerId="AD" clId="Web-{28C220B5-FE22-1C47-5AB0-273966D93FD5}" dt="2023-03-10T14:55:48.474" v="35"/>
          <ac:spMkLst>
            <pc:docMk/>
            <pc:sldMk cId="1871097651" sldId="655"/>
            <ac:spMk id="4" creationId="{F1969D8F-D693-4336-9E30-4283F9A32270}"/>
          </ac:spMkLst>
        </pc:spChg>
        <pc:spChg chg="mod">
          <ac:chgData name="Roberta Tucker" userId="S::r.tucker@uwtsd.ac.uk::27ca61ee-ba03-4b92-a89a-1d5600e2200a" providerId="AD" clId="Web-{28C220B5-FE22-1C47-5AB0-273966D93FD5}" dt="2023-03-10T14:56:11.756" v="46" actId="20577"/>
          <ac:spMkLst>
            <pc:docMk/>
            <pc:sldMk cId="1871097651" sldId="655"/>
            <ac:spMk id="8" creationId="{28B6967E-2606-4A9F-86CE-3723CCBF2114}"/>
          </ac:spMkLst>
        </pc:spChg>
        <pc:picChg chg="add mod">
          <ac:chgData name="Roberta Tucker" userId="S::r.tucker@uwtsd.ac.uk::27ca61ee-ba03-4b92-a89a-1d5600e2200a" providerId="AD" clId="Web-{28C220B5-FE22-1C47-5AB0-273966D93FD5}" dt="2023-03-10T14:58:05.432" v="62" actId="14100"/>
          <ac:picMkLst>
            <pc:docMk/>
            <pc:sldMk cId="1871097651" sldId="655"/>
            <ac:picMk id="2" creationId="{609AC225-0E23-431F-D100-B70184F062B3}"/>
          </ac:picMkLst>
        </pc:picChg>
        <pc:picChg chg="mod ord">
          <ac:chgData name="Roberta Tucker" userId="S::r.tucker@uwtsd.ac.uk::27ca61ee-ba03-4b92-a89a-1d5600e2200a" providerId="AD" clId="Web-{28C220B5-FE22-1C47-5AB0-273966D93FD5}" dt="2023-03-10T14:58:10.651" v="63"/>
          <ac:picMkLst>
            <pc:docMk/>
            <pc:sldMk cId="1871097651" sldId="655"/>
            <ac:picMk id="1026" creationId="{0CC7DBBC-7330-4A07-95BA-C174248B4F31}"/>
          </ac:picMkLst>
        </pc:picChg>
      </pc:sldChg>
      <pc:sldChg chg="addSp modSp add del replId">
        <pc:chgData name="Roberta Tucker" userId="S::r.tucker@uwtsd.ac.uk::27ca61ee-ba03-4b92-a89a-1d5600e2200a" providerId="AD" clId="Web-{28C220B5-FE22-1C47-5AB0-273966D93FD5}" dt="2023-03-12T13:32:45.061" v="777"/>
        <pc:sldMkLst>
          <pc:docMk/>
          <pc:sldMk cId="3005247657" sldId="656"/>
        </pc:sldMkLst>
        <pc:spChg chg="mod">
          <ac:chgData name="Roberta Tucker" userId="S::r.tucker@uwtsd.ac.uk::27ca61ee-ba03-4b92-a89a-1d5600e2200a" providerId="AD" clId="Web-{28C220B5-FE22-1C47-5AB0-273966D93FD5}" dt="2023-03-10T14:56:38.413" v="52" actId="20577"/>
          <ac:spMkLst>
            <pc:docMk/>
            <pc:sldMk cId="3005247657" sldId="656"/>
            <ac:spMk id="8" creationId="{28B6967E-2606-4A9F-86CE-3723CCBF2114}"/>
          </ac:spMkLst>
        </pc:spChg>
        <pc:picChg chg="add mod">
          <ac:chgData name="Roberta Tucker" userId="S::r.tucker@uwtsd.ac.uk::27ca61ee-ba03-4b92-a89a-1d5600e2200a" providerId="AD" clId="Web-{28C220B5-FE22-1C47-5AB0-273966D93FD5}" dt="2023-03-10T14:57:52.291" v="59" actId="14100"/>
          <ac:picMkLst>
            <pc:docMk/>
            <pc:sldMk cId="3005247657" sldId="656"/>
            <ac:picMk id="2" creationId="{144E58C5-B956-675D-AA81-979D36BB295F}"/>
          </ac:picMkLst>
        </pc:picChg>
        <pc:picChg chg="ord">
          <ac:chgData name="Roberta Tucker" userId="S::r.tucker@uwtsd.ac.uk::27ca61ee-ba03-4b92-a89a-1d5600e2200a" providerId="AD" clId="Web-{28C220B5-FE22-1C47-5AB0-273966D93FD5}" dt="2023-03-10T14:57:37.150" v="56"/>
          <ac:picMkLst>
            <pc:docMk/>
            <pc:sldMk cId="3005247657" sldId="656"/>
            <ac:picMk id="1026" creationId="{0CC7DBBC-7330-4A07-95BA-C174248B4F31}"/>
          </ac:picMkLst>
        </pc:picChg>
      </pc:sldChg>
      <pc:sldChg chg="addSp delSp modSp add ord replId">
        <pc:chgData name="Roberta Tucker" userId="S::r.tucker@uwtsd.ac.uk::27ca61ee-ba03-4b92-a89a-1d5600e2200a" providerId="AD" clId="Web-{28C220B5-FE22-1C47-5AB0-273966D93FD5}" dt="2023-03-10T14:59:35.607" v="77" actId="1076"/>
        <pc:sldMkLst>
          <pc:docMk/>
          <pc:sldMk cId="2420101931" sldId="657"/>
        </pc:sldMkLst>
        <pc:picChg chg="del">
          <ac:chgData name="Roberta Tucker" userId="S::r.tucker@uwtsd.ac.uk::27ca61ee-ba03-4b92-a89a-1d5600e2200a" providerId="AD" clId="Web-{28C220B5-FE22-1C47-5AB0-273966D93FD5}" dt="2023-03-10T14:58:37.574" v="68"/>
          <ac:picMkLst>
            <pc:docMk/>
            <pc:sldMk cId="2420101931" sldId="657"/>
            <ac:picMk id="2" creationId="{609AC225-0E23-431F-D100-B70184F062B3}"/>
          </ac:picMkLst>
        </pc:picChg>
        <pc:picChg chg="add mod">
          <ac:chgData name="Roberta Tucker" userId="S::r.tucker@uwtsd.ac.uk::27ca61ee-ba03-4b92-a89a-1d5600e2200a" providerId="AD" clId="Web-{28C220B5-FE22-1C47-5AB0-273966D93FD5}" dt="2023-03-10T14:59:35.607" v="77" actId="1076"/>
          <ac:picMkLst>
            <pc:docMk/>
            <pc:sldMk cId="2420101931" sldId="657"/>
            <ac:picMk id="3" creationId="{7D6890A3-3024-8DBA-1B87-3248810FD835}"/>
          </ac:picMkLst>
        </pc:picChg>
      </pc:sldChg>
      <pc:sldChg chg="addSp delSp modSp add del ord replId">
        <pc:chgData name="Roberta Tucker" userId="S::r.tucker@uwtsd.ac.uk::27ca61ee-ba03-4b92-a89a-1d5600e2200a" providerId="AD" clId="Web-{28C220B5-FE22-1C47-5AB0-273966D93FD5}" dt="2023-03-12T13:32:48.155" v="778"/>
        <pc:sldMkLst>
          <pc:docMk/>
          <pc:sldMk cId="3610048854" sldId="658"/>
        </pc:sldMkLst>
        <pc:picChg chg="del">
          <ac:chgData name="Roberta Tucker" userId="S::r.tucker@uwtsd.ac.uk::27ca61ee-ba03-4b92-a89a-1d5600e2200a" providerId="AD" clId="Web-{28C220B5-FE22-1C47-5AB0-273966D93FD5}" dt="2023-03-10T14:58:40.871" v="69"/>
          <ac:picMkLst>
            <pc:docMk/>
            <pc:sldMk cId="3610048854" sldId="658"/>
            <ac:picMk id="2" creationId="{144E58C5-B956-675D-AA81-979D36BB295F}"/>
          </ac:picMkLst>
        </pc:picChg>
        <pc:picChg chg="add mod">
          <ac:chgData name="Roberta Tucker" userId="S::r.tucker@uwtsd.ac.uk::27ca61ee-ba03-4b92-a89a-1d5600e2200a" providerId="AD" clId="Web-{28C220B5-FE22-1C47-5AB0-273966D93FD5}" dt="2023-03-10T14:59:19.153" v="73" actId="1076"/>
          <ac:picMkLst>
            <pc:docMk/>
            <pc:sldMk cId="3610048854" sldId="658"/>
            <ac:picMk id="3" creationId="{DE14472F-C3BF-4FD5-4495-1B755BFA8050}"/>
          </ac:picMkLst>
        </pc:picChg>
      </pc:sldChg>
      <pc:sldChg chg="addSp delSp modSp add ord replId">
        <pc:chgData name="Roberta Tucker" userId="S::r.tucker@uwtsd.ac.uk::27ca61ee-ba03-4b92-a89a-1d5600e2200a" providerId="AD" clId="Web-{28C220B5-FE22-1C47-5AB0-273966D93FD5}" dt="2023-03-10T15:01:00.860" v="89"/>
        <pc:sldMkLst>
          <pc:docMk/>
          <pc:sldMk cId="2660159343" sldId="659"/>
        </pc:sldMkLst>
        <pc:picChg chg="del">
          <ac:chgData name="Roberta Tucker" userId="S::r.tucker@uwtsd.ac.uk::27ca61ee-ba03-4b92-a89a-1d5600e2200a" providerId="AD" clId="Web-{28C220B5-FE22-1C47-5AB0-273966D93FD5}" dt="2023-03-10T14:59:49.592" v="80"/>
          <ac:picMkLst>
            <pc:docMk/>
            <pc:sldMk cId="2660159343" sldId="659"/>
            <ac:picMk id="3" creationId="{7D6890A3-3024-8DBA-1B87-3248810FD835}"/>
          </ac:picMkLst>
        </pc:picChg>
        <pc:picChg chg="add ord">
          <ac:chgData name="Roberta Tucker" userId="S::r.tucker@uwtsd.ac.uk::27ca61ee-ba03-4b92-a89a-1d5600e2200a" providerId="AD" clId="Web-{28C220B5-FE22-1C47-5AB0-273966D93FD5}" dt="2023-03-10T15:01:00.860" v="89"/>
          <ac:picMkLst>
            <pc:docMk/>
            <pc:sldMk cId="2660159343" sldId="659"/>
            <ac:picMk id="4" creationId="{4141502E-D8D2-F32E-6106-ECD359AAA8A4}"/>
          </ac:picMkLst>
        </pc:picChg>
      </pc:sldChg>
      <pc:sldChg chg="addSp delSp modSp add del ord replId">
        <pc:chgData name="Roberta Tucker" userId="S::r.tucker@uwtsd.ac.uk::27ca61ee-ba03-4b92-a89a-1d5600e2200a" providerId="AD" clId="Web-{28C220B5-FE22-1C47-5AB0-273966D93FD5}" dt="2023-03-12T13:32:51.905" v="779"/>
        <pc:sldMkLst>
          <pc:docMk/>
          <pc:sldMk cId="827259507" sldId="660"/>
        </pc:sldMkLst>
        <pc:picChg chg="add mod ord">
          <ac:chgData name="Roberta Tucker" userId="S::r.tucker@uwtsd.ac.uk::27ca61ee-ba03-4b92-a89a-1d5600e2200a" providerId="AD" clId="Web-{28C220B5-FE22-1C47-5AB0-273966D93FD5}" dt="2023-03-10T15:00:38.188" v="87"/>
          <ac:picMkLst>
            <pc:docMk/>
            <pc:sldMk cId="827259507" sldId="660"/>
            <ac:picMk id="2" creationId="{F71A2B82-4B72-CD19-E860-CE4005F6D23D}"/>
          </ac:picMkLst>
        </pc:picChg>
        <pc:picChg chg="del">
          <ac:chgData name="Roberta Tucker" userId="S::r.tucker@uwtsd.ac.uk::27ca61ee-ba03-4b92-a89a-1d5600e2200a" providerId="AD" clId="Web-{28C220B5-FE22-1C47-5AB0-273966D93FD5}" dt="2023-03-10T15:00:03.452" v="83"/>
          <ac:picMkLst>
            <pc:docMk/>
            <pc:sldMk cId="827259507" sldId="660"/>
            <ac:picMk id="3" creationId="{DE14472F-C3BF-4FD5-4495-1B755BFA8050}"/>
          </ac:picMkLst>
        </pc:picChg>
      </pc:sldChg>
      <pc:sldChg chg="addSp delSp modSp add ord replId">
        <pc:chgData name="Roberta Tucker" userId="S::r.tucker@uwtsd.ac.uk::27ca61ee-ba03-4b92-a89a-1d5600e2200a" providerId="AD" clId="Web-{28C220B5-FE22-1C47-5AB0-273966D93FD5}" dt="2023-03-10T17:34:52.756" v="628" actId="20577"/>
        <pc:sldMkLst>
          <pc:docMk/>
          <pc:sldMk cId="580109323" sldId="661"/>
        </pc:sldMkLst>
        <pc:spChg chg="mod">
          <ac:chgData name="Roberta Tucker" userId="S::r.tucker@uwtsd.ac.uk::27ca61ee-ba03-4b92-a89a-1d5600e2200a" providerId="AD" clId="Web-{28C220B5-FE22-1C47-5AB0-273966D93FD5}" dt="2023-03-10T17:34:52.756" v="628" actId="20577"/>
          <ac:spMkLst>
            <pc:docMk/>
            <pc:sldMk cId="580109323" sldId="661"/>
            <ac:spMk id="2" creationId="{C42506E2-1230-28AD-2B3D-8DCE929999B5}"/>
          </ac:spMkLst>
        </pc:spChg>
        <pc:spChg chg="add mod">
          <ac:chgData name="Roberta Tucker" userId="S::r.tucker@uwtsd.ac.uk::27ca61ee-ba03-4b92-a89a-1d5600e2200a" providerId="AD" clId="Web-{28C220B5-FE22-1C47-5AB0-273966D93FD5}" dt="2023-03-10T17:27:20.354" v="507" actId="20577"/>
          <ac:spMkLst>
            <pc:docMk/>
            <pc:sldMk cId="580109323" sldId="661"/>
            <ac:spMk id="24" creationId="{F861BE9F-F7EE-F10E-00C1-53A7C98E1348}"/>
          </ac:spMkLst>
        </pc:spChg>
        <pc:spChg chg="add mod">
          <ac:chgData name="Roberta Tucker" userId="S::r.tucker@uwtsd.ac.uk::27ca61ee-ba03-4b92-a89a-1d5600e2200a" providerId="AD" clId="Web-{28C220B5-FE22-1C47-5AB0-273966D93FD5}" dt="2023-03-10T17:22:54.395" v="468" actId="20577"/>
          <ac:spMkLst>
            <pc:docMk/>
            <pc:sldMk cId="580109323" sldId="661"/>
            <ac:spMk id="25" creationId="{00FEA080-256D-61E0-EB0E-04CD92558697}"/>
          </ac:spMkLst>
        </pc:spChg>
        <pc:spChg chg="add mod">
          <ac:chgData name="Roberta Tucker" userId="S::r.tucker@uwtsd.ac.uk::27ca61ee-ba03-4b92-a89a-1d5600e2200a" providerId="AD" clId="Web-{28C220B5-FE22-1C47-5AB0-273966D93FD5}" dt="2023-03-10T17:24:19.522" v="481" actId="20577"/>
          <ac:spMkLst>
            <pc:docMk/>
            <pc:sldMk cId="580109323" sldId="661"/>
            <ac:spMk id="26" creationId="{BBD06A26-36C5-25D7-EC79-79A048EE0A7A}"/>
          </ac:spMkLst>
        </pc:spChg>
        <pc:spChg chg="add mod">
          <ac:chgData name="Roberta Tucker" userId="S::r.tucker@uwtsd.ac.uk::27ca61ee-ba03-4b92-a89a-1d5600e2200a" providerId="AD" clId="Web-{28C220B5-FE22-1C47-5AB0-273966D93FD5}" dt="2023-03-10T17:23:35.146" v="471" actId="1076"/>
          <ac:spMkLst>
            <pc:docMk/>
            <pc:sldMk cId="580109323" sldId="661"/>
            <ac:spMk id="27" creationId="{2B005DBE-0E5D-B4D8-27E2-FAA8FCE5CCC8}"/>
          </ac:spMkLst>
        </pc:spChg>
        <pc:spChg chg="add">
          <ac:chgData name="Roberta Tucker" userId="S::r.tucker@uwtsd.ac.uk::27ca61ee-ba03-4b92-a89a-1d5600e2200a" providerId="AD" clId="Web-{28C220B5-FE22-1C47-5AB0-273966D93FD5}" dt="2023-03-10T17:22:02.190" v="459"/>
          <ac:spMkLst>
            <pc:docMk/>
            <pc:sldMk cId="580109323" sldId="661"/>
            <ac:spMk id="28" creationId="{9EE7A884-E194-B37D-5D35-1E6886A6B832}"/>
          </ac:spMkLst>
        </pc:spChg>
        <pc:spChg chg="add del mod">
          <ac:chgData name="Roberta Tucker" userId="S::r.tucker@uwtsd.ac.uk::27ca61ee-ba03-4b92-a89a-1d5600e2200a" providerId="AD" clId="Web-{28C220B5-FE22-1C47-5AB0-273966D93FD5}" dt="2023-03-10T17:22:10.472" v="462"/>
          <ac:spMkLst>
            <pc:docMk/>
            <pc:sldMk cId="580109323" sldId="661"/>
            <ac:spMk id="29" creationId="{F2B85ED8-045C-3CB8-D416-7EB7F9548BF6}"/>
          </ac:spMkLst>
        </pc:spChg>
        <pc:spChg chg="add mod">
          <ac:chgData name="Roberta Tucker" userId="S::r.tucker@uwtsd.ac.uk::27ca61ee-ba03-4b92-a89a-1d5600e2200a" providerId="AD" clId="Web-{28C220B5-FE22-1C47-5AB0-273966D93FD5}" dt="2023-03-10T17:23:41.380" v="472" actId="1076"/>
          <ac:spMkLst>
            <pc:docMk/>
            <pc:sldMk cId="580109323" sldId="661"/>
            <ac:spMk id="30" creationId="{4746413A-B6B2-4590-EEFD-4080DE68AD36}"/>
          </ac:spMkLst>
        </pc:spChg>
        <pc:graphicFrameChg chg="add del mod modGraphic">
          <ac:chgData name="Roberta Tucker" userId="S::r.tucker@uwtsd.ac.uk::27ca61ee-ba03-4b92-a89a-1d5600e2200a" providerId="AD" clId="Web-{28C220B5-FE22-1C47-5AB0-273966D93FD5}" dt="2023-03-10T16:55:07.073" v="206"/>
          <ac:graphicFrameMkLst>
            <pc:docMk/>
            <pc:sldMk cId="580109323" sldId="661"/>
            <ac:graphicFrameMk id="3" creationId="{3AB86005-8B50-F07F-912F-8AB1727173D9}"/>
          </ac:graphicFrameMkLst>
        </pc:graphicFrameChg>
        <pc:graphicFrameChg chg="add del mod modGraphic">
          <ac:chgData name="Roberta Tucker" userId="S::r.tucker@uwtsd.ac.uk::27ca61ee-ba03-4b92-a89a-1d5600e2200a" providerId="AD" clId="Web-{28C220B5-FE22-1C47-5AB0-273966D93FD5}" dt="2023-03-10T16:55:32.073" v="208"/>
          <ac:graphicFrameMkLst>
            <pc:docMk/>
            <pc:sldMk cId="580109323" sldId="661"/>
            <ac:graphicFrameMk id="11" creationId="{5B675DD2-F219-673D-D2C5-200B254EC35F}"/>
          </ac:graphicFrameMkLst>
        </pc:graphicFrameChg>
        <pc:graphicFrameChg chg="add del mod modGraphic">
          <ac:chgData name="Roberta Tucker" userId="S::r.tucker@uwtsd.ac.uk::27ca61ee-ba03-4b92-a89a-1d5600e2200a" providerId="AD" clId="Web-{28C220B5-FE22-1C47-5AB0-273966D93FD5}" dt="2023-03-10T16:55:44.199" v="210"/>
          <ac:graphicFrameMkLst>
            <pc:docMk/>
            <pc:sldMk cId="580109323" sldId="661"/>
            <ac:graphicFrameMk id="19" creationId="{038BA25E-7331-4FA6-09E7-FB1B3EE25C1A}"/>
          </ac:graphicFrameMkLst>
        </pc:graphicFrameChg>
        <pc:picChg chg="del">
          <ac:chgData name="Roberta Tucker" userId="S::r.tucker@uwtsd.ac.uk::27ca61ee-ba03-4b92-a89a-1d5600e2200a" providerId="AD" clId="Web-{28C220B5-FE22-1C47-5AB0-273966D93FD5}" dt="2023-03-10T16:49:08.361" v="115"/>
          <ac:picMkLst>
            <pc:docMk/>
            <pc:sldMk cId="580109323" sldId="661"/>
            <ac:picMk id="4" creationId="{3180C7B7-9ED0-1D3A-AFBB-5A652A30D5EF}"/>
          </ac:picMkLst>
        </pc:picChg>
        <pc:picChg chg="del">
          <ac:chgData name="Roberta Tucker" userId="S::r.tucker@uwtsd.ac.uk::27ca61ee-ba03-4b92-a89a-1d5600e2200a" providerId="AD" clId="Web-{28C220B5-FE22-1C47-5AB0-273966D93FD5}" dt="2023-03-10T16:49:09.798" v="116"/>
          <ac:picMkLst>
            <pc:docMk/>
            <pc:sldMk cId="580109323" sldId="661"/>
            <ac:picMk id="6" creationId="{D51E7F50-CBDE-CD01-1C28-0AD99A8B18C8}"/>
          </ac:picMkLst>
        </pc:picChg>
      </pc:sldChg>
      <pc:sldChg chg="modSp add del replId">
        <pc:chgData name="Roberta Tucker" userId="S::r.tucker@uwtsd.ac.uk::27ca61ee-ba03-4b92-a89a-1d5600e2200a" providerId="AD" clId="Web-{28C220B5-FE22-1C47-5AB0-273966D93FD5}" dt="2023-03-12T13:33:25.703" v="787"/>
        <pc:sldMkLst>
          <pc:docMk/>
          <pc:sldMk cId="3072335939" sldId="662"/>
        </pc:sldMkLst>
        <pc:spChg chg="mod">
          <ac:chgData name="Roberta Tucker" userId="S::r.tucker@uwtsd.ac.uk::27ca61ee-ba03-4b92-a89a-1d5600e2200a" providerId="AD" clId="Web-{28C220B5-FE22-1C47-5AB0-273966D93FD5}" dt="2023-03-10T17:34:47.006" v="627" actId="20577"/>
          <ac:spMkLst>
            <pc:docMk/>
            <pc:sldMk cId="3072335939" sldId="662"/>
            <ac:spMk id="2" creationId="{C42506E2-1230-28AD-2B3D-8DCE929999B5}"/>
          </ac:spMkLst>
        </pc:spChg>
        <pc:spChg chg="mod">
          <ac:chgData name="Roberta Tucker" userId="S::r.tucker@uwtsd.ac.uk::27ca61ee-ba03-4b92-a89a-1d5600e2200a" providerId="AD" clId="Web-{28C220B5-FE22-1C47-5AB0-273966D93FD5}" dt="2023-03-10T17:27:58.558" v="514" actId="20577"/>
          <ac:spMkLst>
            <pc:docMk/>
            <pc:sldMk cId="3072335939" sldId="662"/>
            <ac:spMk id="24" creationId="{F861BE9F-F7EE-F10E-00C1-53A7C98E1348}"/>
          </ac:spMkLst>
        </pc:spChg>
        <pc:spChg chg="mod">
          <ac:chgData name="Roberta Tucker" userId="S::r.tucker@uwtsd.ac.uk::27ca61ee-ba03-4b92-a89a-1d5600e2200a" providerId="AD" clId="Web-{28C220B5-FE22-1C47-5AB0-273966D93FD5}" dt="2023-03-10T17:31:26.313" v="549" actId="20577"/>
          <ac:spMkLst>
            <pc:docMk/>
            <pc:sldMk cId="3072335939" sldId="662"/>
            <ac:spMk id="25" creationId="{00FEA080-256D-61E0-EB0E-04CD92558697}"/>
          </ac:spMkLst>
        </pc:spChg>
        <pc:spChg chg="mod">
          <ac:chgData name="Roberta Tucker" userId="S::r.tucker@uwtsd.ac.uk::27ca61ee-ba03-4b92-a89a-1d5600e2200a" providerId="AD" clId="Web-{28C220B5-FE22-1C47-5AB0-273966D93FD5}" dt="2023-03-10T17:31:03.156" v="544" actId="1076"/>
          <ac:spMkLst>
            <pc:docMk/>
            <pc:sldMk cId="3072335939" sldId="662"/>
            <ac:spMk id="26" creationId="{BBD06A26-36C5-25D7-EC79-79A048EE0A7A}"/>
          </ac:spMkLst>
        </pc:spChg>
        <pc:spChg chg="mod">
          <ac:chgData name="Roberta Tucker" userId="S::r.tucker@uwtsd.ac.uk::27ca61ee-ba03-4b92-a89a-1d5600e2200a" providerId="AD" clId="Web-{28C220B5-FE22-1C47-5AB0-273966D93FD5}" dt="2023-03-10T17:34:06.302" v="622" actId="20577"/>
          <ac:spMkLst>
            <pc:docMk/>
            <pc:sldMk cId="3072335939" sldId="662"/>
            <ac:spMk id="27" creationId="{2B005DBE-0E5D-B4D8-27E2-FAA8FCE5CCC8}"/>
          </ac:spMkLst>
        </pc:spChg>
        <pc:spChg chg="mod">
          <ac:chgData name="Roberta Tucker" userId="S::r.tucker@uwtsd.ac.uk::27ca61ee-ba03-4b92-a89a-1d5600e2200a" providerId="AD" clId="Web-{28C220B5-FE22-1C47-5AB0-273966D93FD5}" dt="2023-03-10T17:31:06.547" v="545" actId="1076"/>
          <ac:spMkLst>
            <pc:docMk/>
            <pc:sldMk cId="3072335939" sldId="662"/>
            <ac:spMk id="28" creationId="{9EE7A884-E194-B37D-5D35-1E6886A6B832}"/>
          </ac:spMkLst>
        </pc:spChg>
        <pc:spChg chg="mod">
          <ac:chgData name="Roberta Tucker" userId="S::r.tucker@uwtsd.ac.uk::27ca61ee-ba03-4b92-a89a-1d5600e2200a" providerId="AD" clId="Web-{28C220B5-FE22-1C47-5AB0-273966D93FD5}" dt="2023-03-10T17:30:27.812" v="538" actId="1076"/>
          <ac:spMkLst>
            <pc:docMk/>
            <pc:sldMk cId="3072335939" sldId="662"/>
            <ac:spMk id="30" creationId="{4746413A-B6B2-4590-EEFD-4080DE68AD36}"/>
          </ac:spMkLst>
        </pc:spChg>
      </pc:sldChg>
    </pc:docChg>
  </pc:docChgLst>
  <pc:docChgLst>
    <pc:chgData name="Roberta Tucker" userId="S::r.tucker@uwtsd.ac.uk::27ca61ee-ba03-4b92-a89a-1d5600e2200a" providerId="AD" clId="Web-{AF8350A1-CEFB-E55E-46D1-4240EAF41B25}"/>
    <pc:docChg chg="modSld sldOrd">
      <pc:chgData name="Roberta Tucker" userId="S::r.tucker@uwtsd.ac.uk::27ca61ee-ba03-4b92-a89a-1d5600e2200a" providerId="AD" clId="Web-{AF8350A1-CEFB-E55E-46D1-4240EAF41B25}" dt="2022-09-06T19:11:35.474" v="243"/>
      <pc:docMkLst>
        <pc:docMk/>
      </pc:docMkLst>
      <pc:sldChg chg="modSp">
        <pc:chgData name="Roberta Tucker" userId="S::r.tucker@uwtsd.ac.uk::27ca61ee-ba03-4b92-a89a-1d5600e2200a" providerId="AD" clId="Web-{AF8350A1-CEFB-E55E-46D1-4240EAF41B25}" dt="2022-09-06T18:42:41.372" v="242"/>
        <pc:sldMkLst>
          <pc:docMk/>
          <pc:sldMk cId="4081661565" sldId="297"/>
        </pc:sldMkLst>
        <pc:graphicFrameChg chg="mod modGraphic">
          <ac:chgData name="Roberta Tucker" userId="S::r.tucker@uwtsd.ac.uk::27ca61ee-ba03-4b92-a89a-1d5600e2200a" providerId="AD" clId="Web-{AF8350A1-CEFB-E55E-46D1-4240EAF41B25}" dt="2022-09-06T18:42:41.372" v="242"/>
          <ac:graphicFrameMkLst>
            <pc:docMk/>
            <pc:sldMk cId="4081661565" sldId="297"/>
            <ac:graphicFrameMk id="4" creationId="{6DBD2292-F3B6-E6FB-18A6-522CF835C85F}"/>
          </ac:graphicFrameMkLst>
        </pc:graphicFrameChg>
      </pc:sldChg>
      <pc:sldChg chg="addSp modSp">
        <pc:chgData name="Roberta Tucker" userId="S::r.tucker@uwtsd.ac.uk::27ca61ee-ba03-4b92-a89a-1d5600e2200a" providerId="AD" clId="Web-{AF8350A1-CEFB-E55E-46D1-4240EAF41B25}" dt="2022-09-06T18:39:41.696" v="238" actId="20577"/>
        <pc:sldMkLst>
          <pc:docMk/>
          <pc:sldMk cId="4239307461" sldId="514"/>
        </pc:sldMkLst>
        <pc:spChg chg="add mod">
          <ac:chgData name="Roberta Tucker" userId="S::r.tucker@uwtsd.ac.uk::27ca61ee-ba03-4b92-a89a-1d5600e2200a" providerId="AD" clId="Web-{AF8350A1-CEFB-E55E-46D1-4240EAF41B25}" dt="2022-09-06T18:39:41.696" v="238" actId="20577"/>
          <ac:spMkLst>
            <pc:docMk/>
            <pc:sldMk cId="4239307461" sldId="514"/>
            <ac:spMk id="2" creationId="{5B63F6DE-FE5C-0289-DA36-761CA0B6D227}"/>
          </ac:spMkLst>
        </pc:spChg>
      </pc:sldChg>
      <pc:sldChg chg="ord">
        <pc:chgData name="Roberta Tucker" userId="S::r.tucker@uwtsd.ac.uk::27ca61ee-ba03-4b92-a89a-1d5600e2200a" providerId="AD" clId="Web-{AF8350A1-CEFB-E55E-46D1-4240EAF41B25}" dt="2022-09-06T19:11:35.474" v="243"/>
        <pc:sldMkLst>
          <pc:docMk/>
          <pc:sldMk cId="4029234870" sldId="519"/>
        </pc:sldMkLst>
      </pc:sldChg>
    </pc:docChg>
  </pc:docChgLst>
  <pc:docChgLst>
    <pc:chgData name="Roberta Tucker" userId="S::r.tucker@uwtsd.ac.uk::27ca61ee-ba03-4b92-a89a-1d5600e2200a" providerId="AD" clId="Web-{C64AABE4-8161-8E03-AF16-4C0FB66572FC}"/>
    <pc:docChg chg="addSld delSld modSld sldOrd addMainMaster">
      <pc:chgData name="Roberta Tucker" userId="S::r.tucker@uwtsd.ac.uk::27ca61ee-ba03-4b92-a89a-1d5600e2200a" providerId="AD" clId="Web-{C64AABE4-8161-8E03-AF16-4C0FB66572FC}" dt="2023-01-05T15:28:40.523" v="534" actId="20577"/>
      <pc:docMkLst>
        <pc:docMk/>
      </pc:docMkLst>
      <pc:sldChg chg="del">
        <pc:chgData name="Roberta Tucker" userId="S::r.tucker@uwtsd.ac.uk::27ca61ee-ba03-4b92-a89a-1d5600e2200a" providerId="AD" clId="Web-{C64AABE4-8161-8E03-AF16-4C0FB66572FC}" dt="2023-01-05T15:21:03.497" v="493"/>
        <pc:sldMkLst>
          <pc:docMk/>
          <pc:sldMk cId="3819320499" sldId="277"/>
        </pc:sldMkLst>
      </pc:sldChg>
      <pc:sldChg chg="del">
        <pc:chgData name="Roberta Tucker" userId="S::r.tucker@uwtsd.ac.uk::27ca61ee-ba03-4b92-a89a-1d5600e2200a" providerId="AD" clId="Web-{C64AABE4-8161-8E03-AF16-4C0FB66572FC}" dt="2023-01-05T15:20:27.481" v="491"/>
        <pc:sldMkLst>
          <pc:docMk/>
          <pc:sldMk cId="4081661565" sldId="297"/>
        </pc:sldMkLst>
      </pc:sldChg>
      <pc:sldChg chg="ord">
        <pc:chgData name="Roberta Tucker" userId="S::r.tucker@uwtsd.ac.uk::27ca61ee-ba03-4b92-a89a-1d5600e2200a" providerId="AD" clId="Web-{C64AABE4-8161-8E03-AF16-4C0FB66572FC}" dt="2023-01-05T14:30:15.881" v="2"/>
        <pc:sldMkLst>
          <pc:docMk/>
          <pc:sldMk cId="3526516693" sldId="444"/>
        </pc:sldMkLst>
      </pc:sldChg>
      <pc:sldChg chg="del">
        <pc:chgData name="Roberta Tucker" userId="S::r.tucker@uwtsd.ac.uk::27ca61ee-ba03-4b92-a89a-1d5600e2200a" providerId="AD" clId="Web-{C64AABE4-8161-8E03-AF16-4C0FB66572FC}" dt="2023-01-05T15:19:02.651" v="490"/>
        <pc:sldMkLst>
          <pc:docMk/>
          <pc:sldMk cId="524939592" sldId="484"/>
        </pc:sldMkLst>
      </pc:sldChg>
      <pc:sldChg chg="del">
        <pc:chgData name="Roberta Tucker" userId="S::r.tucker@uwtsd.ac.uk::27ca61ee-ba03-4b92-a89a-1d5600e2200a" providerId="AD" clId="Web-{C64AABE4-8161-8E03-AF16-4C0FB66572FC}" dt="2023-01-05T15:18:57.229" v="488"/>
        <pc:sldMkLst>
          <pc:docMk/>
          <pc:sldMk cId="3080718906" sldId="485"/>
        </pc:sldMkLst>
      </pc:sldChg>
      <pc:sldChg chg="del">
        <pc:chgData name="Roberta Tucker" userId="S::r.tucker@uwtsd.ac.uk::27ca61ee-ba03-4b92-a89a-1d5600e2200a" providerId="AD" clId="Web-{C64AABE4-8161-8E03-AF16-4C0FB66572FC}" dt="2023-01-05T15:18:58.979" v="489"/>
        <pc:sldMkLst>
          <pc:docMk/>
          <pc:sldMk cId="181503118" sldId="486"/>
        </pc:sldMkLst>
      </pc:sldChg>
      <pc:sldChg chg="del">
        <pc:chgData name="Roberta Tucker" userId="S::r.tucker@uwtsd.ac.uk::27ca61ee-ba03-4b92-a89a-1d5600e2200a" providerId="AD" clId="Web-{C64AABE4-8161-8E03-AF16-4C0FB66572FC}" dt="2023-01-05T15:18:54.119" v="487"/>
        <pc:sldMkLst>
          <pc:docMk/>
          <pc:sldMk cId="1383421627" sldId="487"/>
        </pc:sldMkLst>
      </pc:sldChg>
      <pc:sldChg chg="del">
        <pc:chgData name="Roberta Tucker" userId="S::r.tucker@uwtsd.ac.uk::27ca61ee-ba03-4b92-a89a-1d5600e2200a" providerId="AD" clId="Web-{C64AABE4-8161-8E03-AF16-4C0FB66572FC}" dt="2023-01-05T15:18:50.947" v="486"/>
        <pc:sldMkLst>
          <pc:docMk/>
          <pc:sldMk cId="105331404" sldId="488"/>
        </pc:sldMkLst>
      </pc:sldChg>
      <pc:sldChg chg="del">
        <pc:chgData name="Roberta Tucker" userId="S::r.tucker@uwtsd.ac.uk::27ca61ee-ba03-4b92-a89a-1d5600e2200a" providerId="AD" clId="Web-{C64AABE4-8161-8E03-AF16-4C0FB66572FC}" dt="2023-01-05T15:18:44.963" v="485"/>
        <pc:sldMkLst>
          <pc:docMk/>
          <pc:sldMk cId="2488270539" sldId="490"/>
        </pc:sldMkLst>
      </pc:sldChg>
      <pc:sldChg chg="del">
        <pc:chgData name="Roberta Tucker" userId="S::r.tucker@uwtsd.ac.uk::27ca61ee-ba03-4b92-a89a-1d5600e2200a" providerId="AD" clId="Web-{C64AABE4-8161-8E03-AF16-4C0FB66572FC}" dt="2023-01-05T15:21:08.060" v="494"/>
        <pc:sldMkLst>
          <pc:docMk/>
          <pc:sldMk cId="3669335291" sldId="507"/>
        </pc:sldMkLst>
      </pc:sldChg>
      <pc:sldChg chg="del">
        <pc:chgData name="Roberta Tucker" userId="S::r.tucker@uwtsd.ac.uk::27ca61ee-ba03-4b92-a89a-1d5600e2200a" providerId="AD" clId="Web-{C64AABE4-8161-8E03-AF16-4C0FB66572FC}" dt="2023-01-05T15:21:13.044" v="495"/>
        <pc:sldMkLst>
          <pc:docMk/>
          <pc:sldMk cId="3044937961" sldId="509"/>
        </pc:sldMkLst>
      </pc:sldChg>
      <pc:sldChg chg="ord">
        <pc:chgData name="Roberta Tucker" userId="S::r.tucker@uwtsd.ac.uk::27ca61ee-ba03-4b92-a89a-1d5600e2200a" providerId="AD" clId="Web-{C64AABE4-8161-8E03-AF16-4C0FB66572FC}" dt="2023-01-05T15:16:36.944" v="483"/>
        <pc:sldMkLst>
          <pc:docMk/>
          <pc:sldMk cId="1654975904" sldId="510"/>
        </pc:sldMkLst>
      </pc:sldChg>
      <pc:sldChg chg="ord">
        <pc:chgData name="Roberta Tucker" userId="S::r.tucker@uwtsd.ac.uk::27ca61ee-ba03-4b92-a89a-1d5600e2200a" providerId="AD" clId="Web-{C64AABE4-8161-8E03-AF16-4C0FB66572FC}" dt="2023-01-05T15:16:47.976" v="484"/>
        <pc:sldMkLst>
          <pc:docMk/>
          <pc:sldMk cId="2955532752" sldId="511"/>
        </pc:sldMkLst>
      </pc:sldChg>
      <pc:sldChg chg="modSp">
        <pc:chgData name="Roberta Tucker" userId="S::r.tucker@uwtsd.ac.uk::27ca61ee-ba03-4b92-a89a-1d5600e2200a" providerId="AD" clId="Web-{C64AABE4-8161-8E03-AF16-4C0FB66572FC}" dt="2023-01-05T15:00:19.859" v="418" actId="20577"/>
        <pc:sldMkLst>
          <pc:docMk/>
          <pc:sldMk cId="2437550428" sldId="516"/>
        </pc:sldMkLst>
        <pc:spChg chg="mod">
          <ac:chgData name="Roberta Tucker" userId="S::r.tucker@uwtsd.ac.uk::27ca61ee-ba03-4b92-a89a-1d5600e2200a" providerId="AD" clId="Web-{C64AABE4-8161-8E03-AF16-4C0FB66572FC}" dt="2023-01-05T14:59:48.687" v="396" actId="20577"/>
          <ac:spMkLst>
            <pc:docMk/>
            <pc:sldMk cId="2437550428" sldId="516"/>
            <ac:spMk id="2" creationId="{6047E3D5-B129-455A-8D61-5DE355CFB91F}"/>
          </ac:spMkLst>
        </pc:spChg>
        <pc:spChg chg="mod">
          <ac:chgData name="Roberta Tucker" userId="S::r.tucker@uwtsd.ac.uk::27ca61ee-ba03-4b92-a89a-1d5600e2200a" providerId="AD" clId="Web-{C64AABE4-8161-8E03-AF16-4C0FB66572FC}" dt="2023-01-05T15:00:10.797" v="415" actId="1076"/>
          <ac:spMkLst>
            <pc:docMk/>
            <pc:sldMk cId="2437550428" sldId="516"/>
            <ac:spMk id="3" creationId="{EDE512D6-1B42-4E1C-AEE3-478A340AC162}"/>
          </ac:spMkLst>
        </pc:spChg>
        <pc:spChg chg="mod">
          <ac:chgData name="Roberta Tucker" userId="S::r.tucker@uwtsd.ac.uk::27ca61ee-ba03-4b92-a89a-1d5600e2200a" providerId="AD" clId="Web-{C64AABE4-8161-8E03-AF16-4C0FB66572FC}" dt="2023-01-05T15:00:19.859" v="418" actId="20577"/>
          <ac:spMkLst>
            <pc:docMk/>
            <pc:sldMk cId="2437550428" sldId="516"/>
            <ac:spMk id="4" creationId="{88B348B4-1179-40C0-B903-717D79F0A399}"/>
          </ac:spMkLst>
        </pc:spChg>
      </pc:sldChg>
      <pc:sldChg chg="del">
        <pc:chgData name="Roberta Tucker" userId="S::r.tucker@uwtsd.ac.uk::27ca61ee-ba03-4b92-a89a-1d5600e2200a" providerId="AD" clId="Web-{C64AABE4-8161-8E03-AF16-4C0FB66572FC}" dt="2023-01-05T15:20:28.418" v="492"/>
        <pc:sldMkLst>
          <pc:docMk/>
          <pc:sldMk cId="1087454593" sldId="518"/>
        </pc:sldMkLst>
      </pc:sldChg>
      <pc:sldChg chg="del">
        <pc:chgData name="Roberta Tucker" userId="S::r.tucker@uwtsd.ac.uk::27ca61ee-ba03-4b92-a89a-1d5600e2200a" providerId="AD" clId="Web-{C64AABE4-8161-8E03-AF16-4C0FB66572FC}" dt="2023-01-05T15:21:20.763" v="496"/>
        <pc:sldMkLst>
          <pc:docMk/>
          <pc:sldMk cId="4029234870" sldId="519"/>
        </pc:sldMkLst>
      </pc:sldChg>
      <pc:sldChg chg="modSp">
        <pc:chgData name="Roberta Tucker" userId="S::r.tucker@uwtsd.ac.uk::27ca61ee-ba03-4b92-a89a-1d5600e2200a" providerId="AD" clId="Web-{C64AABE4-8161-8E03-AF16-4C0FB66572FC}" dt="2023-01-05T14:35:27.794" v="90" actId="1076"/>
        <pc:sldMkLst>
          <pc:docMk/>
          <pc:sldMk cId="2485985612" sldId="521"/>
        </pc:sldMkLst>
        <pc:spChg chg="mod">
          <ac:chgData name="Roberta Tucker" userId="S::r.tucker@uwtsd.ac.uk::27ca61ee-ba03-4b92-a89a-1d5600e2200a" providerId="AD" clId="Web-{C64AABE4-8161-8E03-AF16-4C0FB66572FC}" dt="2023-01-05T14:35:27.794" v="90" actId="1076"/>
          <ac:spMkLst>
            <pc:docMk/>
            <pc:sldMk cId="2485985612" sldId="521"/>
            <ac:spMk id="8" creationId="{57ED6D5D-E07C-2A2E-1770-B082DB384717}"/>
          </ac:spMkLst>
        </pc:spChg>
        <pc:spChg chg="mod">
          <ac:chgData name="Roberta Tucker" userId="S::r.tucker@uwtsd.ac.uk::27ca61ee-ba03-4b92-a89a-1d5600e2200a" providerId="AD" clId="Web-{C64AABE4-8161-8E03-AF16-4C0FB66572FC}" dt="2023-01-05T14:32:32.759" v="57" actId="20577"/>
          <ac:spMkLst>
            <pc:docMk/>
            <pc:sldMk cId="2485985612" sldId="521"/>
            <ac:spMk id="9" creationId="{692DA600-8D01-FC6B-936A-266F26A023C7}"/>
          </ac:spMkLst>
        </pc:spChg>
      </pc:sldChg>
      <pc:sldChg chg="modSp">
        <pc:chgData name="Roberta Tucker" userId="S::r.tucker@uwtsd.ac.uk::27ca61ee-ba03-4b92-a89a-1d5600e2200a" providerId="AD" clId="Web-{C64AABE4-8161-8E03-AF16-4C0FB66572FC}" dt="2023-01-05T15:02:30.956" v="428" actId="20577"/>
        <pc:sldMkLst>
          <pc:docMk/>
          <pc:sldMk cId="2118689029" sldId="522"/>
        </pc:sldMkLst>
        <pc:spChg chg="mod">
          <ac:chgData name="Roberta Tucker" userId="S::r.tucker@uwtsd.ac.uk::27ca61ee-ba03-4b92-a89a-1d5600e2200a" providerId="AD" clId="Web-{C64AABE4-8161-8E03-AF16-4C0FB66572FC}" dt="2023-01-05T15:02:30.956" v="428" actId="20577"/>
          <ac:spMkLst>
            <pc:docMk/>
            <pc:sldMk cId="2118689029" sldId="522"/>
            <ac:spMk id="8" creationId="{57ED6D5D-E07C-2A2E-1770-B082DB384717}"/>
          </ac:spMkLst>
        </pc:spChg>
        <pc:spChg chg="mod">
          <ac:chgData name="Roberta Tucker" userId="S::r.tucker@uwtsd.ac.uk::27ca61ee-ba03-4b92-a89a-1d5600e2200a" providerId="AD" clId="Web-{C64AABE4-8161-8E03-AF16-4C0FB66572FC}" dt="2023-01-05T14:34:22.246" v="71" actId="1076"/>
          <ac:spMkLst>
            <pc:docMk/>
            <pc:sldMk cId="2118689029" sldId="522"/>
            <ac:spMk id="9" creationId="{692DA600-8D01-FC6B-936A-266F26A023C7}"/>
          </ac:spMkLst>
        </pc:spChg>
      </pc:sldChg>
      <pc:sldChg chg="del">
        <pc:chgData name="Roberta Tucker" userId="S::r.tucker@uwtsd.ac.uk::27ca61ee-ba03-4b92-a89a-1d5600e2200a" providerId="AD" clId="Web-{C64AABE4-8161-8E03-AF16-4C0FB66572FC}" dt="2023-01-05T15:00:24.344" v="419"/>
        <pc:sldMkLst>
          <pc:docMk/>
          <pc:sldMk cId="966104582" sldId="523"/>
        </pc:sldMkLst>
      </pc:sldChg>
      <pc:sldChg chg="add del">
        <pc:chgData name="Roberta Tucker" userId="S::r.tucker@uwtsd.ac.uk::27ca61ee-ba03-4b92-a89a-1d5600e2200a" providerId="AD" clId="Web-{C64AABE4-8161-8E03-AF16-4C0FB66572FC}" dt="2023-01-05T14:30:39.397" v="7"/>
        <pc:sldMkLst>
          <pc:docMk/>
          <pc:sldMk cId="1591731840" sldId="524"/>
        </pc:sldMkLst>
      </pc:sldChg>
      <pc:sldChg chg="addSp delSp modSp add">
        <pc:chgData name="Roberta Tucker" userId="S::r.tucker@uwtsd.ac.uk::27ca61ee-ba03-4b92-a89a-1d5600e2200a" providerId="AD" clId="Web-{C64AABE4-8161-8E03-AF16-4C0FB66572FC}" dt="2023-01-05T15:14:38.332" v="482" actId="20577"/>
        <pc:sldMkLst>
          <pc:docMk/>
          <pc:sldMk cId="3159488521" sldId="525"/>
        </pc:sldMkLst>
        <pc:spChg chg="mod">
          <ac:chgData name="Roberta Tucker" userId="S::r.tucker@uwtsd.ac.uk::27ca61ee-ba03-4b92-a89a-1d5600e2200a" providerId="AD" clId="Web-{C64AABE4-8161-8E03-AF16-4C0FB66572FC}" dt="2023-01-05T15:14:38.332" v="482" actId="20577"/>
          <ac:spMkLst>
            <pc:docMk/>
            <pc:sldMk cId="3159488521" sldId="525"/>
            <ac:spMk id="5" creationId="{0B019432-F0E9-E765-2264-935D414F17CB}"/>
          </ac:spMkLst>
        </pc:spChg>
        <pc:spChg chg="del mod">
          <ac:chgData name="Roberta Tucker" userId="S::r.tucker@uwtsd.ac.uk::27ca61ee-ba03-4b92-a89a-1d5600e2200a" providerId="AD" clId="Web-{C64AABE4-8161-8E03-AF16-4C0FB66572FC}" dt="2023-01-05T14:44:12.103" v="323"/>
          <ac:spMkLst>
            <pc:docMk/>
            <pc:sldMk cId="3159488521" sldId="525"/>
            <ac:spMk id="6" creationId="{0A49D13F-A02B-34DF-3E84-B90D79FF944D}"/>
          </ac:spMkLst>
        </pc:spChg>
        <pc:spChg chg="add ord">
          <ac:chgData name="Roberta Tucker" userId="S::r.tucker@uwtsd.ac.uk::27ca61ee-ba03-4b92-a89a-1d5600e2200a" providerId="AD" clId="Web-{C64AABE4-8161-8E03-AF16-4C0FB66572FC}" dt="2023-01-05T14:58:23.247" v="389"/>
          <ac:spMkLst>
            <pc:docMk/>
            <pc:sldMk cId="3159488521" sldId="525"/>
            <ac:spMk id="7" creationId="{837A8B4B-2EB9-9017-8680-58EC77B6EF31}"/>
          </ac:spMkLst>
        </pc:spChg>
        <pc:picChg chg="add mod">
          <ac:chgData name="Roberta Tucker" userId="S::r.tucker@uwtsd.ac.uk::27ca61ee-ba03-4b92-a89a-1d5600e2200a" providerId="AD" clId="Web-{C64AABE4-8161-8E03-AF16-4C0FB66572FC}" dt="2023-01-05T14:46:23.668" v="372" actId="1076"/>
          <ac:picMkLst>
            <pc:docMk/>
            <pc:sldMk cId="3159488521" sldId="525"/>
            <ac:picMk id="2" creationId="{F5F3A396-562A-CDCF-8E0A-D27F0915F174}"/>
          </ac:picMkLst>
        </pc:picChg>
      </pc:sldChg>
      <pc:sldChg chg="addSp delSp modSp add replId">
        <pc:chgData name="Roberta Tucker" userId="S::r.tucker@uwtsd.ac.uk::27ca61ee-ba03-4b92-a89a-1d5600e2200a" providerId="AD" clId="Web-{C64AABE4-8161-8E03-AF16-4C0FB66572FC}" dt="2023-01-05T15:14:18.988" v="467" actId="1076"/>
        <pc:sldMkLst>
          <pc:docMk/>
          <pc:sldMk cId="3304429855" sldId="526"/>
        </pc:sldMkLst>
        <pc:spChg chg="mod">
          <ac:chgData name="Roberta Tucker" userId="S::r.tucker@uwtsd.ac.uk::27ca61ee-ba03-4b92-a89a-1d5600e2200a" providerId="AD" clId="Web-{C64AABE4-8161-8E03-AF16-4C0FB66572FC}" dt="2023-01-05T15:14:12.847" v="466" actId="1076"/>
          <ac:spMkLst>
            <pc:docMk/>
            <pc:sldMk cId="3304429855" sldId="526"/>
            <ac:spMk id="5" creationId="{0B019432-F0E9-E765-2264-935D414F17CB}"/>
          </ac:spMkLst>
        </pc:spChg>
        <pc:spChg chg="add mod ord">
          <ac:chgData name="Roberta Tucker" userId="S::r.tucker@uwtsd.ac.uk::27ca61ee-ba03-4b92-a89a-1d5600e2200a" providerId="AD" clId="Web-{C64AABE4-8161-8E03-AF16-4C0FB66572FC}" dt="2023-01-05T14:58:09.653" v="387" actId="14100"/>
          <ac:spMkLst>
            <pc:docMk/>
            <pc:sldMk cId="3304429855" sldId="526"/>
            <ac:spMk id="6" creationId="{C84C63A5-6CC0-3DDF-0CE4-FE1FF0CA98F1}"/>
          </ac:spMkLst>
        </pc:spChg>
        <pc:picChg chg="del">
          <ac:chgData name="Roberta Tucker" userId="S::r.tucker@uwtsd.ac.uk::27ca61ee-ba03-4b92-a89a-1d5600e2200a" providerId="AD" clId="Web-{C64AABE4-8161-8E03-AF16-4C0FB66572FC}" dt="2023-01-05T14:55:28.884" v="374"/>
          <ac:picMkLst>
            <pc:docMk/>
            <pc:sldMk cId="3304429855" sldId="526"/>
            <ac:picMk id="2" creationId="{F5F3A396-562A-CDCF-8E0A-D27F0915F174}"/>
          </ac:picMkLst>
        </pc:picChg>
        <pc:picChg chg="add mod">
          <ac:chgData name="Roberta Tucker" userId="S::r.tucker@uwtsd.ac.uk::27ca61ee-ba03-4b92-a89a-1d5600e2200a" providerId="AD" clId="Web-{C64AABE4-8161-8E03-AF16-4C0FB66572FC}" dt="2023-01-05T15:14:18.988" v="467" actId="1076"/>
          <ac:picMkLst>
            <pc:docMk/>
            <pc:sldMk cId="3304429855" sldId="526"/>
            <ac:picMk id="3" creationId="{46C71892-C5A2-74BB-7385-79136B8066DC}"/>
          </ac:picMkLst>
        </pc:picChg>
      </pc:sldChg>
      <pc:sldChg chg="modSp add replId">
        <pc:chgData name="Roberta Tucker" userId="S::r.tucker@uwtsd.ac.uk::27ca61ee-ba03-4b92-a89a-1d5600e2200a" providerId="AD" clId="Web-{C64AABE4-8161-8E03-AF16-4C0FB66572FC}" dt="2023-01-05T15:28:40.523" v="534" actId="20577"/>
        <pc:sldMkLst>
          <pc:docMk/>
          <pc:sldMk cId="1821153607" sldId="527"/>
        </pc:sldMkLst>
        <pc:spChg chg="mod">
          <ac:chgData name="Roberta Tucker" userId="S::r.tucker@uwtsd.ac.uk::27ca61ee-ba03-4b92-a89a-1d5600e2200a" providerId="AD" clId="Web-{C64AABE4-8161-8E03-AF16-4C0FB66572FC}" dt="2023-01-05T15:28:19.445" v="533" actId="20577"/>
          <ac:spMkLst>
            <pc:docMk/>
            <pc:sldMk cId="1821153607" sldId="527"/>
            <ac:spMk id="3" creationId="{EDE512D6-1B42-4E1C-AEE3-478A340AC162}"/>
          </ac:spMkLst>
        </pc:spChg>
        <pc:spChg chg="mod">
          <ac:chgData name="Roberta Tucker" userId="S::r.tucker@uwtsd.ac.uk::27ca61ee-ba03-4b92-a89a-1d5600e2200a" providerId="AD" clId="Web-{C64AABE4-8161-8E03-AF16-4C0FB66572FC}" dt="2023-01-05T15:28:40.523" v="534" actId="20577"/>
          <ac:spMkLst>
            <pc:docMk/>
            <pc:sldMk cId="1821153607" sldId="527"/>
            <ac:spMk id="4" creationId="{88B348B4-1179-40C0-B903-717D79F0A399}"/>
          </ac:spMkLst>
        </pc:spChg>
      </pc:sldChg>
      <pc:sldChg chg="new del">
        <pc:chgData name="Roberta Tucker" userId="S::r.tucker@uwtsd.ac.uk::27ca61ee-ba03-4b92-a89a-1d5600e2200a" providerId="AD" clId="Web-{C64AABE4-8161-8E03-AF16-4C0FB66572FC}" dt="2023-01-05T15:25:51.301" v="529"/>
        <pc:sldMkLst>
          <pc:docMk/>
          <pc:sldMk cId="70493603" sldId="528"/>
        </pc:sldMkLst>
      </pc:sldChg>
      <pc:sldChg chg="addSp delSp modSp new">
        <pc:chgData name="Roberta Tucker" userId="S::r.tucker@uwtsd.ac.uk::27ca61ee-ba03-4b92-a89a-1d5600e2200a" providerId="AD" clId="Web-{C64AABE4-8161-8E03-AF16-4C0FB66572FC}" dt="2023-01-05T15:25:39.238" v="526" actId="1076"/>
        <pc:sldMkLst>
          <pc:docMk/>
          <pc:sldMk cId="4215338442" sldId="529"/>
        </pc:sldMkLst>
        <pc:spChg chg="mod">
          <ac:chgData name="Roberta Tucker" userId="S::r.tucker@uwtsd.ac.uk::27ca61ee-ba03-4b92-a89a-1d5600e2200a" providerId="AD" clId="Web-{C64AABE4-8161-8E03-AF16-4C0FB66572FC}" dt="2023-01-05T15:25:39.238" v="526" actId="1076"/>
          <ac:spMkLst>
            <pc:docMk/>
            <pc:sldMk cId="4215338442" sldId="529"/>
            <ac:spMk id="2" creationId="{59B6F813-2152-B5B1-2D75-AA777F36E4C7}"/>
          </ac:spMkLst>
        </pc:spChg>
        <pc:spChg chg="del">
          <ac:chgData name="Roberta Tucker" userId="S::r.tucker@uwtsd.ac.uk::27ca61ee-ba03-4b92-a89a-1d5600e2200a" providerId="AD" clId="Web-{C64AABE4-8161-8E03-AF16-4C0FB66572FC}" dt="2023-01-05T15:23:48.001" v="499"/>
          <ac:spMkLst>
            <pc:docMk/>
            <pc:sldMk cId="4215338442" sldId="529"/>
            <ac:spMk id="3" creationId="{8F3B8CA2-B5BB-2C08-2837-CF933037ED2C}"/>
          </ac:spMkLst>
        </pc:spChg>
        <pc:picChg chg="add mod ord">
          <ac:chgData name="Roberta Tucker" userId="S::r.tucker@uwtsd.ac.uk::27ca61ee-ba03-4b92-a89a-1d5600e2200a" providerId="AD" clId="Web-{C64AABE4-8161-8E03-AF16-4C0FB66572FC}" dt="2023-01-05T15:24:16.408" v="515" actId="1076"/>
          <ac:picMkLst>
            <pc:docMk/>
            <pc:sldMk cId="4215338442" sldId="529"/>
            <ac:picMk id="4" creationId="{43B773CC-509E-3769-9614-087153EDBA1E}"/>
          </ac:picMkLst>
        </pc:picChg>
      </pc:sldChg>
      <pc:sldChg chg="modSp add replId">
        <pc:chgData name="Roberta Tucker" userId="S::r.tucker@uwtsd.ac.uk::27ca61ee-ba03-4b92-a89a-1d5600e2200a" providerId="AD" clId="Web-{C64AABE4-8161-8E03-AF16-4C0FB66572FC}" dt="2023-01-05T15:25:48.316" v="528" actId="1076"/>
        <pc:sldMkLst>
          <pc:docMk/>
          <pc:sldMk cId="3372550902" sldId="530"/>
        </pc:sldMkLst>
        <pc:spChg chg="mod">
          <ac:chgData name="Roberta Tucker" userId="S::r.tucker@uwtsd.ac.uk::27ca61ee-ba03-4b92-a89a-1d5600e2200a" providerId="AD" clId="Web-{C64AABE4-8161-8E03-AF16-4C0FB66572FC}" dt="2023-01-05T15:25:48.316" v="528" actId="1076"/>
          <ac:spMkLst>
            <pc:docMk/>
            <pc:sldMk cId="3372550902" sldId="530"/>
            <ac:spMk id="2" creationId="{59B6F813-2152-B5B1-2D75-AA777F36E4C7}"/>
          </ac:spMkLst>
        </pc:spChg>
      </pc:sldChg>
      <pc:sldMasterChg chg="add addSldLayout">
        <pc:chgData name="Roberta Tucker" userId="S::r.tucker@uwtsd.ac.uk::27ca61ee-ba03-4b92-a89a-1d5600e2200a" providerId="AD" clId="Web-{C64AABE4-8161-8E03-AF16-4C0FB66572FC}" dt="2023-01-05T14:29:58.536" v="1"/>
        <pc:sldMasterMkLst>
          <pc:docMk/>
          <pc:sldMasterMk cId="1384196811" sldId="2147483658"/>
        </pc:sldMasterMkLst>
        <pc:sldLayoutChg chg="add">
          <pc:chgData name="Roberta Tucker" userId="S::r.tucker@uwtsd.ac.uk::27ca61ee-ba03-4b92-a89a-1d5600e2200a" providerId="AD" clId="Web-{C64AABE4-8161-8E03-AF16-4C0FB66572FC}" dt="2023-01-05T14:29:58.536" v="1"/>
          <pc:sldLayoutMkLst>
            <pc:docMk/>
            <pc:sldMasterMk cId="1384196811" sldId="2147483658"/>
            <pc:sldLayoutMk cId="4095789039" sldId="2147483706"/>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559695379" sldId="2147483707"/>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638946717" sldId="2147483708"/>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4286659625" sldId="2147483726"/>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3926654035" sldId="2147483727"/>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321421722" sldId="2147483728"/>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2925907984" sldId="2147483732"/>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556723426" sldId="2147483755"/>
          </pc:sldLayoutMkLst>
        </pc:sldLayoutChg>
      </pc:sldMasterChg>
    </pc:docChg>
  </pc:docChgLst>
  <pc:docChgLst>
    <pc:chgData name="Roberta Tucker" userId="S::r.tucker@uwtsd.ac.uk::27ca61ee-ba03-4b92-a89a-1d5600e2200a" providerId="AD" clId="Web-{CA40654B-5DF4-1444-0F1C-6A8EBCB53A4F}"/>
    <pc:docChg chg="addSld delSld modSld sldOrd">
      <pc:chgData name="Roberta Tucker" userId="S::r.tucker@uwtsd.ac.uk::27ca61ee-ba03-4b92-a89a-1d5600e2200a" providerId="AD" clId="Web-{CA40654B-5DF4-1444-0F1C-6A8EBCB53A4F}" dt="2023-02-24T11:59:19.312" v="4809" actId="20577"/>
      <pc:docMkLst>
        <pc:docMk/>
      </pc:docMkLst>
      <pc:sldChg chg="modSp">
        <pc:chgData name="Roberta Tucker" userId="S::r.tucker@uwtsd.ac.uk::27ca61ee-ba03-4b92-a89a-1d5600e2200a" providerId="AD" clId="Web-{CA40654B-5DF4-1444-0F1C-6A8EBCB53A4F}" dt="2023-02-22T09:41:41.084" v="12" actId="14100"/>
        <pc:sldMkLst>
          <pc:docMk/>
          <pc:sldMk cId="2485985612" sldId="521"/>
        </pc:sldMkLst>
        <pc:spChg chg="mod">
          <ac:chgData name="Roberta Tucker" userId="S::r.tucker@uwtsd.ac.uk::27ca61ee-ba03-4b92-a89a-1d5600e2200a" providerId="AD" clId="Web-{CA40654B-5DF4-1444-0F1C-6A8EBCB53A4F}" dt="2023-02-22T09:41:41.084" v="12" actId="14100"/>
          <ac:spMkLst>
            <pc:docMk/>
            <pc:sldMk cId="2485985612" sldId="521"/>
            <ac:spMk id="8" creationId="{57ED6D5D-E07C-2A2E-1770-B082DB384717}"/>
          </ac:spMkLst>
        </pc:spChg>
      </pc:sldChg>
      <pc:sldChg chg="modSp">
        <pc:chgData name="Roberta Tucker" userId="S::r.tucker@uwtsd.ac.uk::27ca61ee-ba03-4b92-a89a-1d5600e2200a" providerId="AD" clId="Web-{CA40654B-5DF4-1444-0F1C-6A8EBCB53A4F}" dt="2023-02-22T09:47:39.046" v="46" actId="20577"/>
        <pc:sldMkLst>
          <pc:docMk/>
          <pc:sldMk cId="3159488521" sldId="525"/>
        </pc:sldMkLst>
        <pc:spChg chg="mod">
          <ac:chgData name="Roberta Tucker" userId="S::r.tucker@uwtsd.ac.uk::27ca61ee-ba03-4b92-a89a-1d5600e2200a" providerId="AD" clId="Web-{CA40654B-5DF4-1444-0F1C-6A8EBCB53A4F}" dt="2023-02-22T09:47:39.046" v="46" actId="20577"/>
          <ac:spMkLst>
            <pc:docMk/>
            <pc:sldMk cId="3159488521" sldId="525"/>
            <ac:spMk id="5" creationId="{0B019432-F0E9-E765-2264-935D414F17CB}"/>
          </ac:spMkLst>
        </pc:spChg>
      </pc:sldChg>
      <pc:sldChg chg="modSp">
        <pc:chgData name="Roberta Tucker" userId="S::r.tucker@uwtsd.ac.uk::27ca61ee-ba03-4b92-a89a-1d5600e2200a" providerId="AD" clId="Web-{CA40654B-5DF4-1444-0F1C-6A8EBCB53A4F}" dt="2023-02-22T09:56:16.825" v="112" actId="20577"/>
        <pc:sldMkLst>
          <pc:docMk/>
          <pc:sldMk cId="2392214994" sldId="571"/>
        </pc:sldMkLst>
        <pc:spChg chg="mod">
          <ac:chgData name="Roberta Tucker" userId="S::r.tucker@uwtsd.ac.uk::27ca61ee-ba03-4b92-a89a-1d5600e2200a" providerId="AD" clId="Web-{CA40654B-5DF4-1444-0F1C-6A8EBCB53A4F}" dt="2023-02-22T09:56:16.825" v="112" actId="20577"/>
          <ac:spMkLst>
            <pc:docMk/>
            <pc:sldMk cId="2392214994" sldId="571"/>
            <ac:spMk id="11" creationId="{4F5753A9-860A-EAD8-DDBE-51ECA81D6496}"/>
          </ac:spMkLst>
        </pc:spChg>
      </pc:sldChg>
      <pc:sldChg chg="modSp">
        <pc:chgData name="Roberta Tucker" userId="S::r.tucker@uwtsd.ac.uk::27ca61ee-ba03-4b92-a89a-1d5600e2200a" providerId="AD" clId="Web-{CA40654B-5DF4-1444-0F1C-6A8EBCB53A4F}" dt="2023-02-22T13:41:25.414" v="2005" actId="14100"/>
        <pc:sldMkLst>
          <pc:docMk/>
          <pc:sldMk cId="3774943221" sldId="575"/>
        </pc:sldMkLst>
        <pc:picChg chg="mod">
          <ac:chgData name="Roberta Tucker" userId="S::r.tucker@uwtsd.ac.uk::27ca61ee-ba03-4b92-a89a-1d5600e2200a" providerId="AD" clId="Web-{CA40654B-5DF4-1444-0F1C-6A8EBCB53A4F}" dt="2023-02-22T13:41:25.414" v="2005" actId="14100"/>
          <ac:picMkLst>
            <pc:docMk/>
            <pc:sldMk cId="3774943221" sldId="575"/>
            <ac:picMk id="5" creationId="{81ED71CD-F647-5F4F-6E93-751737031E65}"/>
          </ac:picMkLst>
        </pc:picChg>
      </pc:sldChg>
      <pc:sldChg chg="addSp delSp modSp ord addAnim delAnim">
        <pc:chgData name="Roberta Tucker" userId="S::r.tucker@uwtsd.ac.uk::27ca61ee-ba03-4b92-a89a-1d5600e2200a" providerId="AD" clId="Web-{CA40654B-5DF4-1444-0F1C-6A8EBCB53A4F}" dt="2023-02-22T15:25:41.615" v="2561" actId="20577"/>
        <pc:sldMkLst>
          <pc:docMk/>
          <pc:sldMk cId="3120378126" sldId="576"/>
        </pc:sldMkLst>
        <pc:spChg chg="del">
          <ac:chgData name="Roberta Tucker" userId="S::r.tucker@uwtsd.ac.uk::27ca61ee-ba03-4b92-a89a-1d5600e2200a" providerId="AD" clId="Web-{CA40654B-5DF4-1444-0F1C-6A8EBCB53A4F}" dt="2023-02-22T13:00:34.200" v="1759"/>
          <ac:spMkLst>
            <pc:docMk/>
            <pc:sldMk cId="3120378126" sldId="576"/>
            <ac:spMk id="3" creationId="{976291AA-75F5-DB79-1BB0-8C1F1978BD68}"/>
          </ac:spMkLst>
        </pc:spChg>
        <pc:spChg chg="del">
          <ac:chgData name="Roberta Tucker" userId="S::r.tucker@uwtsd.ac.uk::27ca61ee-ba03-4b92-a89a-1d5600e2200a" providerId="AD" clId="Web-{CA40654B-5DF4-1444-0F1C-6A8EBCB53A4F}" dt="2023-02-22T13:00:35.590" v="1760"/>
          <ac:spMkLst>
            <pc:docMk/>
            <pc:sldMk cId="3120378126" sldId="576"/>
            <ac:spMk id="4" creationId="{E107B33E-2FB2-C28B-8106-606FCEDC89FB}"/>
          </ac:spMkLst>
        </pc:spChg>
        <pc:spChg chg="mod">
          <ac:chgData name="Roberta Tucker" userId="S::r.tucker@uwtsd.ac.uk::27ca61ee-ba03-4b92-a89a-1d5600e2200a" providerId="AD" clId="Web-{CA40654B-5DF4-1444-0F1C-6A8EBCB53A4F}" dt="2023-02-22T15:25:41.615" v="2561" actId="20577"/>
          <ac:spMkLst>
            <pc:docMk/>
            <pc:sldMk cId="3120378126" sldId="576"/>
            <ac:spMk id="5" creationId="{7A20DBBD-7DDA-8D56-CE80-75679AFC79A9}"/>
          </ac:spMkLst>
        </pc:spChg>
        <pc:spChg chg="del">
          <ac:chgData name="Roberta Tucker" userId="S::r.tucker@uwtsd.ac.uk::27ca61ee-ba03-4b92-a89a-1d5600e2200a" providerId="AD" clId="Web-{CA40654B-5DF4-1444-0F1C-6A8EBCB53A4F}" dt="2023-02-22T13:00:38.028" v="1761"/>
          <ac:spMkLst>
            <pc:docMk/>
            <pc:sldMk cId="3120378126" sldId="576"/>
            <ac:spMk id="6" creationId="{B30E0984-967F-1C30-DE34-494663AA2EA3}"/>
          </ac:spMkLst>
        </pc:spChg>
        <pc:spChg chg="del">
          <ac:chgData name="Roberta Tucker" userId="S::r.tucker@uwtsd.ac.uk::27ca61ee-ba03-4b92-a89a-1d5600e2200a" providerId="AD" clId="Web-{CA40654B-5DF4-1444-0F1C-6A8EBCB53A4F}" dt="2023-02-22T13:00:40.325" v="1762"/>
          <ac:spMkLst>
            <pc:docMk/>
            <pc:sldMk cId="3120378126" sldId="576"/>
            <ac:spMk id="7" creationId="{458C1F20-426A-CF6A-2E7D-694C41E80DE3}"/>
          </ac:spMkLst>
        </pc:spChg>
        <pc:spChg chg="del">
          <ac:chgData name="Roberta Tucker" userId="S::r.tucker@uwtsd.ac.uk::27ca61ee-ba03-4b92-a89a-1d5600e2200a" providerId="AD" clId="Web-{CA40654B-5DF4-1444-0F1C-6A8EBCB53A4F}" dt="2023-02-22T13:00:41.934" v="1763"/>
          <ac:spMkLst>
            <pc:docMk/>
            <pc:sldMk cId="3120378126" sldId="576"/>
            <ac:spMk id="10" creationId="{D480A507-8AAD-1087-3A4C-A97F69CD97F6}"/>
          </ac:spMkLst>
        </pc:spChg>
        <pc:spChg chg="del">
          <ac:chgData name="Roberta Tucker" userId="S::r.tucker@uwtsd.ac.uk::27ca61ee-ba03-4b92-a89a-1d5600e2200a" providerId="AD" clId="Web-{CA40654B-5DF4-1444-0F1C-6A8EBCB53A4F}" dt="2023-02-22T13:00:46.184" v="1764"/>
          <ac:spMkLst>
            <pc:docMk/>
            <pc:sldMk cId="3120378126" sldId="576"/>
            <ac:spMk id="11" creationId="{10E29003-9149-BAEA-25AC-D52C1E48563A}"/>
          </ac:spMkLst>
        </pc:spChg>
        <pc:spChg chg="mod">
          <ac:chgData name="Roberta Tucker" userId="S::r.tucker@uwtsd.ac.uk::27ca61ee-ba03-4b92-a89a-1d5600e2200a" providerId="AD" clId="Web-{CA40654B-5DF4-1444-0F1C-6A8EBCB53A4F}" dt="2023-02-22T15:17:20.443" v="2459" actId="1076"/>
          <ac:spMkLst>
            <pc:docMk/>
            <pc:sldMk cId="3120378126" sldId="576"/>
            <ac:spMk id="16" creationId="{2D203682-3315-0E2F-6C0F-4C31DAE0631E}"/>
          </ac:spMkLst>
        </pc:spChg>
        <pc:picChg chg="del">
          <ac:chgData name="Roberta Tucker" userId="S::r.tucker@uwtsd.ac.uk::27ca61ee-ba03-4b92-a89a-1d5600e2200a" providerId="AD" clId="Web-{CA40654B-5DF4-1444-0F1C-6A8EBCB53A4F}" dt="2023-02-22T15:16:28.066" v="2450"/>
          <ac:picMkLst>
            <pc:docMk/>
            <pc:sldMk cId="3120378126" sldId="576"/>
            <ac:picMk id="2" creationId="{21F8A08A-35F9-5F9D-D354-65DADA18F5AD}"/>
          </ac:picMkLst>
        </pc:picChg>
        <pc:picChg chg="add ord">
          <ac:chgData name="Roberta Tucker" userId="S::r.tucker@uwtsd.ac.uk::27ca61ee-ba03-4b92-a89a-1d5600e2200a" providerId="AD" clId="Web-{CA40654B-5DF4-1444-0F1C-6A8EBCB53A4F}" dt="2023-02-22T15:16:41.504" v="2454"/>
          <ac:picMkLst>
            <pc:docMk/>
            <pc:sldMk cId="3120378126" sldId="576"/>
            <ac:picMk id="7" creationId="{C9BEB040-6A12-9F8E-4831-F8E4062ECD7D}"/>
          </ac:picMkLst>
        </pc:picChg>
        <pc:cxnChg chg="add mod">
          <ac:chgData name="Roberta Tucker" userId="S::r.tucker@uwtsd.ac.uk::27ca61ee-ba03-4b92-a89a-1d5600e2200a" providerId="AD" clId="Web-{CA40654B-5DF4-1444-0F1C-6A8EBCB53A4F}" dt="2023-02-22T15:16:59.380" v="2457" actId="14100"/>
          <ac:cxnSpMkLst>
            <pc:docMk/>
            <pc:sldMk cId="3120378126" sldId="576"/>
            <ac:cxnSpMk id="4" creationId="{BC2C1687-BCDB-8D01-187F-5359CAE20BDB}"/>
          </ac:cxnSpMkLst>
        </pc:cxnChg>
      </pc:sldChg>
      <pc:sldChg chg="addSp delSp modSp">
        <pc:chgData name="Roberta Tucker" userId="S::r.tucker@uwtsd.ac.uk::27ca61ee-ba03-4b92-a89a-1d5600e2200a" providerId="AD" clId="Web-{CA40654B-5DF4-1444-0F1C-6A8EBCB53A4F}" dt="2023-02-22T13:43:28.963" v="2014" actId="1076"/>
        <pc:sldMkLst>
          <pc:docMk/>
          <pc:sldMk cId="4116886116" sldId="579"/>
        </pc:sldMkLst>
        <pc:spChg chg="add del mod">
          <ac:chgData name="Roberta Tucker" userId="S::r.tucker@uwtsd.ac.uk::27ca61ee-ba03-4b92-a89a-1d5600e2200a" providerId="AD" clId="Web-{CA40654B-5DF4-1444-0F1C-6A8EBCB53A4F}" dt="2023-02-22T13:05:29.660" v="1770"/>
          <ac:spMkLst>
            <pc:docMk/>
            <pc:sldMk cId="4116886116" sldId="579"/>
            <ac:spMk id="3" creationId="{4451570A-D8D8-7FF3-5730-73117E543C4B}"/>
          </ac:spMkLst>
        </pc:spChg>
        <pc:spChg chg="mod">
          <ac:chgData name="Roberta Tucker" userId="S::r.tucker@uwtsd.ac.uk::27ca61ee-ba03-4b92-a89a-1d5600e2200a" providerId="AD" clId="Web-{CA40654B-5DF4-1444-0F1C-6A8EBCB53A4F}" dt="2023-02-22T13:24:33.718" v="1881" actId="20577"/>
          <ac:spMkLst>
            <pc:docMk/>
            <pc:sldMk cId="4116886116" sldId="579"/>
            <ac:spMk id="5" creationId="{0B019432-F0E9-E765-2264-935D414F17CB}"/>
          </ac:spMkLst>
        </pc:spChg>
        <pc:spChg chg="add del mod">
          <ac:chgData name="Roberta Tucker" userId="S::r.tucker@uwtsd.ac.uk::27ca61ee-ba03-4b92-a89a-1d5600e2200a" providerId="AD" clId="Web-{CA40654B-5DF4-1444-0F1C-6A8EBCB53A4F}" dt="2023-02-22T13:05:25.550" v="1768"/>
          <ac:spMkLst>
            <pc:docMk/>
            <pc:sldMk cId="4116886116" sldId="579"/>
            <ac:spMk id="6" creationId="{877738C7-E854-75D1-69F4-21312243EE8F}"/>
          </ac:spMkLst>
        </pc:spChg>
        <pc:spChg chg="add del mod">
          <ac:chgData name="Roberta Tucker" userId="S::r.tucker@uwtsd.ac.uk::27ca61ee-ba03-4b92-a89a-1d5600e2200a" providerId="AD" clId="Web-{CA40654B-5DF4-1444-0F1C-6A8EBCB53A4F}" dt="2023-02-22T10:20:51.065" v="168"/>
          <ac:spMkLst>
            <pc:docMk/>
            <pc:sldMk cId="4116886116" sldId="579"/>
            <ac:spMk id="7" creationId="{B0212B0E-4954-6C6D-1A01-5A04A7546F62}"/>
          </ac:spMkLst>
        </pc:spChg>
        <pc:spChg chg="add del mod">
          <ac:chgData name="Roberta Tucker" userId="S::r.tucker@uwtsd.ac.uk::27ca61ee-ba03-4b92-a89a-1d5600e2200a" providerId="AD" clId="Web-{CA40654B-5DF4-1444-0F1C-6A8EBCB53A4F}" dt="2023-02-22T10:21:06.535" v="173"/>
          <ac:spMkLst>
            <pc:docMk/>
            <pc:sldMk cId="4116886116" sldId="579"/>
            <ac:spMk id="8" creationId="{348DE634-796C-E84E-EC3B-6792470FB6D0}"/>
          </ac:spMkLst>
        </pc:spChg>
        <pc:spChg chg="add mod">
          <ac:chgData name="Roberta Tucker" userId="S::r.tucker@uwtsd.ac.uk::27ca61ee-ba03-4b92-a89a-1d5600e2200a" providerId="AD" clId="Web-{CA40654B-5DF4-1444-0F1C-6A8EBCB53A4F}" dt="2023-02-22T13:20:37.462" v="1858" actId="1076"/>
          <ac:spMkLst>
            <pc:docMk/>
            <pc:sldMk cId="4116886116" sldId="579"/>
            <ac:spMk id="8" creationId="{E2180A0E-1944-161C-031D-3BE48E066BC9}"/>
          </ac:spMkLst>
        </pc:spChg>
        <pc:spChg chg="add del mod">
          <ac:chgData name="Roberta Tucker" userId="S::r.tucker@uwtsd.ac.uk::27ca61ee-ba03-4b92-a89a-1d5600e2200a" providerId="AD" clId="Web-{CA40654B-5DF4-1444-0F1C-6A8EBCB53A4F}" dt="2023-02-22T13:11:38.965" v="1800"/>
          <ac:spMkLst>
            <pc:docMk/>
            <pc:sldMk cId="4116886116" sldId="579"/>
            <ac:spMk id="9" creationId="{FA227949-DC4C-079D-0971-F444BB2B946B}"/>
          </ac:spMkLst>
        </pc:spChg>
        <pc:spChg chg="add del mod">
          <ac:chgData name="Roberta Tucker" userId="S::r.tucker@uwtsd.ac.uk::27ca61ee-ba03-4b92-a89a-1d5600e2200a" providerId="AD" clId="Web-{CA40654B-5DF4-1444-0F1C-6A8EBCB53A4F}" dt="2023-02-22T13:05:27.972" v="1769"/>
          <ac:spMkLst>
            <pc:docMk/>
            <pc:sldMk cId="4116886116" sldId="579"/>
            <ac:spMk id="10" creationId="{29A4854E-D4DB-2596-6C45-335E547E4DBA}"/>
          </ac:spMkLst>
        </pc:spChg>
        <pc:spChg chg="add mod">
          <ac:chgData name="Roberta Tucker" userId="S::r.tucker@uwtsd.ac.uk::27ca61ee-ba03-4b92-a89a-1d5600e2200a" providerId="AD" clId="Web-{CA40654B-5DF4-1444-0F1C-6A8EBCB53A4F}" dt="2023-02-22T13:43:28.963" v="2014" actId="1076"/>
          <ac:spMkLst>
            <pc:docMk/>
            <pc:sldMk cId="4116886116" sldId="579"/>
            <ac:spMk id="11" creationId="{10B20615-D13F-6525-C2FE-1BC895C41E23}"/>
          </ac:spMkLst>
        </pc:spChg>
        <pc:spChg chg="add del mod">
          <ac:chgData name="Roberta Tucker" userId="S::r.tucker@uwtsd.ac.uk::27ca61ee-ba03-4b92-a89a-1d5600e2200a" providerId="AD" clId="Web-{CA40654B-5DF4-1444-0F1C-6A8EBCB53A4F}" dt="2023-02-22T13:13:16.890" v="1820"/>
          <ac:spMkLst>
            <pc:docMk/>
            <pc:sldMk cId="4116886116" sldId="579"/>
            <ac:spMk id="12" creationId="{2E1965AE-5966-A339-36A1-B442D7A8B54E}"/>
          </ac:spMkLst>
        </pc:spChg>
        <pc:spChg chg="add mod">
          <ac:chgData name="Roberta Tucker" userId="S::r.tucker@uwtsd.ac.uk::27ca61ee-ba03-4b92-a89a-1d5600e2200a" providerId="AD" clId="Web-{CA40654B-5DF4-1444-0F1C-6A8EBCB53A4F}" dt="2023-02-22T13:20:39.416" v="1859" actId="1076"/>
          <ac:spMkLst>
            <pc:docMk/>
            <pc:sldMk cId="4116886116" sldId="579"/>
            <ac:spMk id="13" creationId="{54DA2EF5-1A1B-3D7F-8E82-399ECBCCC879}"/>
          </ac:spMkLst>
        </pc:spChg>
        <pc:picChg chg="add mod">
          <ac:chgData name="Roberta Tucker" userId="S::r.tucker@uwtsd.ac.uk::27ca61ee-ba03-4b92-a89a-1d5600e2200a" providerId="AD" clId="Web-{CA40654B-5DF4-1444-0F1C-6A8EBCB53A4F}" dt="2023-02-22T13:13:09.764" v="1819" actId="1076"/>
          <ac:picMkLst>
            <pc:docMk/>
            <pc:sldMk cId="4116886116" sldId="579"/>
            <ac:picMk id="7" creationId="{7384F945-4971-4552-5370-9DEA727D9FA0}"/>
          </ac:picMkLst>
        </pc:picChg>
      </pc:sldChg>
      <pc:sldChg chg="addSp delSp modSp">
        <pc:chgData name="Roberta Tucker" userId="S::r.tucker@uwtsd.ac.uk::27ca61ee-ba03-4b92-a89a-1d5600e2200a" providerId="AD" clId="Web-{CA40654B-5DF4-1444-0F1C-6A8EBCB53A4F}" dt="2023-02-22T12:42:59.972" v="1481"/>
        <pc:sldMkLst>
          <pc:docMk/>
          <pc:sldMk cId="3149371331" sldId="580"/>
        </pc:sldMkLst>
        <pc:spChg chg="del">
          <ac:chgData name="Roberta Tucker" userId="S::r.tucker@uwtsd.ac.uk::27ca61ee-ba03-4b92-a89a-1d5600e2200a" providerId="AD" clId="Web-{CA40654B-5DF4-1444-0F1C-6A8EBCB53A4F}" dt="2023-02-22T12:24:58.821" v="1287"/>
          <ac:spMkLst>
            <pc:docMk/>
            <pc:sldMk cId="3149371331" sldId="580"/>
            <ac:spMk id="3" creationId="{BE81BD22-F041-4643-2E57-645D07B4F719}"/>
          </ac:spMkLst>
        </pc:spChg>
        <pc:graphicFrameChg chg="add mod modGraphic">
          <ac:chgData name="Roberta Tucker" userId="S::r.tucker@uwtsd.ac.uk::27ca61ee-ba03-4b92-a89a-1d5600e2200a" providerId="AD" clId="Web-{CA40654B-5DF4-1444-0F1C-6A8EBCB53A4F}" dt="2023-02-22T12:42:59.972" v="1481"/>
          <ac:graphicFrameMkLst>
            <pc:docMk/>
            <pc:sldMk cId="3149371331" sldId="580"/>
            <ac:graphicFrameMk id="2" creationId="{B8361043-587C-D5AC-AD58-2714CE15B0E0}"/>
          </ac:graphicFrameMkLst>
        </pc:graphicFrameChg>
      </pc:sldChg>
      <pc:sldChg chg="addSp delSp modSp del">
        <pc:chgData name="Roberta Tucker" userId="S::r.tucker@uwtsd.ac.uk::27ca61ee-ba03-4b92-a89a-1d5600e2200a" providerId="AD" clId="Web-{CA40654B-5DF4-1444-0F1C-6A8EBCB53A4F}" dt="2023-02-23T12:11:17.144" v="4411"/>
        <pc:sldMkLst>
          <pc:docMk/>
          <pc:sldMk cId="3390306029" sldId="589"/>
        </pc:sldMkLst>
        <pc:spChg chg="mod">
          <ac:chgData name="Roberta Tucker" userId="S::r.tucker@uwtsd.ac.uk::27ca61ee-ba03-4b92-a89a-1d5600e2200a" providerId="AD" clId="Web-{CA40654B-5DF4-1444-0F1C-6A8EBCB53A4F}" dt="2023-02-22T16:33:45.613" v="2639" actId="1076"/>
          <ac:spMkLst>
            <pc:docMk/>
            <pc:sldMk cId="3390306029" sldId="589"/>
            <ac:spMk id="3" creationId="{BE81BD22-F041-4643-2E57-645D07B4F719}"/>
          </ac:spMkLst>
        </pc:spChg>
        <pc:spChg chg="mod">
          <ac:chgData name="Roberta Tucker" userId="S::r.tucker@uwtsd.ac.uk::27ca61ee-ba03-4b92-a89a-1d5600e2200a" providerId="AD" clId="Web-{CA40654B-5DF4-1444-0F1C-6A8EBCB53A4F}" dt="2023-02-22T16:39:02.252" v="2650" actId="1076"/>
          <ac:spMkLst>
            <pc:docMk/>
            <pc:sldMk cId="3390306029" sldId="589"/>
            <ac:spMk id="5" creationId="{DA2E92BE-0CD5-E6B0-AA52-858B51EC3AD5}"/>
          </ac:spMkLst>
        </pc:spChg>
        <pc:picChg chg="add del mod">
          <ac:chgData name="Roberta Tucker" userId="S::r.tucker@uwtsd.ac.uk::27ca61ee-ba03-4b92-a89a-1d5600e2200a" providerId="AD" clId="Web-{CA40654B-5DF4-1444-0F1C-6A8EBCB53A4F}" dt="2023-02-22T16:31:46.702" v="2630"/>
          <ac:picMkLst>
            <pc:docMk/>
            <pc:sldMk cId="3390306029" sldId="589"/>
            <ac:picMk id="2" creationId="{5E02078C-B182-1033-D7DB-0FE2E22984EC}"/>
          </ac:picMkLst>
        </pc:picChg>
        <pc:picChg chg="add mod">
          <ac:chgData name="Roberta Tucker" userId="S::r.tucker@uwtsd.ac.uk::27ca61ee-ba03-4b92-a89a-1d5600e2200a" providerId="AD" clId="Web-{CA40654B-5DF4-1444-0F1C-6A8EBCB53A4F}" dt="2023-02-22T16:33:34.925" v="2638" actId="14100"/>
          <ac:picMkLst>
            <pc:docMk/>
            <pc:sldMk cId="3390306029" sldId="589"/>
            <ac:picMk id="6" creationId="{42049921-DEFE-A5F4-DDF1-71DC2134262E}"/>
          </ac:picMkLst>
        </pc:picChg>
      </pc:sldChg>
      <pc:sldChg chg="addSp modSp del">
        <pc:chgData name="Roberta Tucker" userId="S::r.tucker@uwtsd.ac.uk::27ca61ee-ba03-4b92-a89a-1d5600e2200a" providerId="AD" clId="Web-{CA40654B-5DF4-1444-0F1C-6A8EBCB53A4F}" dt="2023-02-24T11:32:46.233" v="4505"/>
        <pc:sldMkLst>
          <pc:docMk/>
          <pc:sldMk cId="2865792335" sldId="593"/>
        </pc:sldMkLst>
        <pc:spChg chg="mod">
          <ac:chgData name="Roberta Tucker" userId="S::r.tucker@uwtsd.ac.uk::27ca61ee-ba03-4b92-a89a-1d5600e2200a" providerId="AD" clId="Web-{CA40654B-5DF4-1444-0F1C-6A8EBCB53A4F}" dt="2023-02-22T16:40:30.847" v="2654" actId="14100"/>
          <ac:spMkLst>
            <pc:docMk/>
            <pc:sldMk cId="2865792335" sldId="593"/>
            <ac:spMk id="3" creationId="{BE81BD22-F041-4643-2E57-645D07B4F719}"/>
          </ac:spMkLst>
        </pc:spChg>
        <pc:spChg chg="mod">
          <ac:chgData name="Roberta Tucker" userId="S::r.tucker@uwtsd.ac.uk::27ca61ee-ba03-4b92-a89a-1d5600e2200a" providerId="AD" clId="Web-{CA40654B-5DF4-1444-0F1C-6A8EBCB53A4F}" dt="2023-02-22T16:40:25.487" v="2653" actId="1076"/>
          <ac:spMkLst>
            <pc:docMk/>
            <pc:sldMk cId="2865792335" sldId="593"/>
            <ac:spMk id="5" creationId="{DA2E92BE-0CD5-E6B0-AA52-858B51EC3AD5}"/>
          </ac:spMkLst>
        </pc:spChg>
        <pc:picChg chg="add mod">
          <ac:chgData name="Roberta Tucker" userId="S::r.tucker@uwtsd.ac.uk::27ca61ee-ba03-4b92-a89a-1d5600e2200a" providerId="AD" clId="Web-{CA40654B-5DF4-1444-0F1C-6A8EBCB53A4F}" dt="2023-02-22T16:36:08.493" v="2643" actId="14100"/>
          <ac:picMkLst>
            <pc:docMk/>
            <pc:sldMk cId="2865792335" sldId="593"/>
            <ac:picMk id="2" creationId="{605AF0C5-7285-0219-0895-21387E43F03F}"/>
          </ac:picMkLst>
        </pc:picChg>
      </pc:sldChg>
      <pc:sldChg chg="addSp delSp modSp add replId">
        <pc:chgData name="Roberta Tucker" userId="S::r.tucker@uwtsd.ac.uk::27ca61ee-ba03-4b92-a89a-1d5600e2200a" providerId="AD" clId="Web-{CA40654B-5DF4-1444-0F1C-6A8EBCB53A4F}" dt="2023-02-22T09:47:27.264" v="38" actId="20577"/>
        <pc:sldMkLst>
          <pc:docMk/>
          <pc:sldMk cId="298902921" sldId="594"/>
        </pc:sldMkLst>
        <pc:spChg chg="mod">
          <ac:chgData name="Roberta Tucker" userId="S::r.tucker@uwtsd.ac.uk::27ca61ee-ba03-4b92-a89a-1d5600e2200a" providerId="AD" clId="Web-{CA40654B-5DF4-1444-0F1C-6A8EBCB53A4F}" dt="2023-02-22T09:47:27.264" v="38" actId="20577"/>
          <ac:spMkLst>
            <pc:docMk/>
            <pc:sldMk cId="298902921" sldId="594"/>
            <ac:spMk id="5" creationId="{0B019432-F0E9-E765-2264-935D414F17CB}"/>
          </ac:spMkLst>
        </pc:spChg>
        <pc:picChg chg="del">
          <ac:chgData name="Roberta Tucker" userId="S::r.tucker@uwtsd.ac.uk::27ca61ee-ba03-4b92-a89a-1d5600e2200a" providerId="AD" clId="Web-{CA40654B-5DF4-1444-0F1C-6A8EBCB53A4F}" dt="2023-02-22T09:44:17.681" v="14"/>
          <ac:picMkLst>
            <pc:docMk/>
            <pc:sldMk cId="298902921" sldId="594"/>
            <ac:picMk id="2" creationId="{F5F3A396-562A-CDCF-8E0A-D27F0915F174}"/>
          </ac:picMkLst>
        </pc:picChg>
        <pc:picChg chg="add mod">
          <ac:chgData name="Roberta Tucker" userId="S::r.tucker@uwtsd.ac.uk::27ca61ee-ba03-4b92-a89a-1d5600e2200a" providerId="AD" clId="Web-{CA40654B-5DF4-1444-0F1C-6A8EBCB53A4F}" dt="2023-02-22T09:44:30.744" v="17" actId="14100"/>
          <ac:picMkLst>
            <pc:docMk/>
            <pc:sldMk cId="298902921" sldId="594"/>
            <ac:picMk id="3" creationId="{3C795B4B-4D3D-FEBA-CD68-B1393CEE1841}"/>
          </ac:picMkLst>
        </pc:picChg>
      </pc:sldChg>
      <pc:sldChg chg="modSp add replId">
        <pc:chgData name="Roberta Tucker" userId="S::r.tucker@uwtsd.ac.uk::27ca61ee-ba03-4b92-a89a-1d5600e2200a" providerId="AD" clId="Web-{CA40654B-5DF4-1444-0F1C-6A8EBCB53A4F}" dt="2023-02-22T09:57:22.436" v="125" actId="1076"/>
        <pc:sldMkLst>
          <pc:docMk/>
          <pc:sldMk cId="1531722688" sldId="595"/>
        </pc:sldMkLst>
        <pc:spChg chg="mod">
          <ac:chgData name="Roberta Tucker" userId="S::r.tucker@uwtsd.ac.uk::27ca61ee-ba03-4b92-a89a-1d5600e2200a" providerId="AD" clId="Web-{CA40654B-5DF4-1444-0F1C-6A8EBCB53A4F}" dt="2023-02-22T09:48:42.376" v="56" actId="20577"/>
          <ac:spMkLst>
            <pc:docMk/>
            <pc:sldMk cId="1531722688" sldId="595"/>
            <ac:spMk id="2" creationId="{977D7E01-B3BC-B742-33CC-293CA46289BB}"/>
          </ac:spMkLst>
        </pc:spChg>
        <pc:spChg chg="mod">
          <ac:chgData name="Roberta Tucker" userId="S::r.tucker@uwtsd.ac.uk::27ca61ee-ba03-4b92-a89a-1d5600e2200a" providerId="AD" clId="Web-{CA40654B-5DF4-1444-0F1C-6A8EBCB53A4F}" dt="2023-02-22T09:50:23.863" v="68" actId="20577"/>
          <ac:spMkLst>
            <pc:docMk/>
            <pc:sldMk cId="1531722688" sldId="595"/>
            <ac:spMk id="3" creationId="{E52A6331-3C4B-57AB-578D-45A87EBE480E}"/>
          </ac:spMkLst>
        </pc:spChg>
        <pc:spChg chg="mod">
          <ac:chgData name="Roberta Tucker" userId="S::r.tucker@uwtsd.ac.uk::27ca61ee-ba03-4b92-a89a-1d5600e2200a" providerId="AD" clId="Web-{CA40654B-5DF4-1444-0F1C-6A8EBCB53A4F}" dt="2023-02-22T09:49:55.237" v="65" actId="1076"/>
          <ac:spMkLst>
            <pc:docMk/>
            <pc:sldMk cId="1531722688" sldId="595"/>
            <ac:spMk id="5" creationId="{0B019432-F0E9-E765-2264-935D414F17CB}"/>
          </ac:spMkLst>
        </pc:spChg>
        <pc:spChg chg="mod">
          <ac:chgData name="Roberta Tucker" userId="S::r.tucker@uwtsd.ac.uk::27ca61ee-ba03-4b92-a89a-1d5600e2200a" providerId="AD" clId="Web-{CA40654B-5DF4-1444-0F1C-6A8EBCB53A4F}" dt="2023-02-22T09:52:07.522" v="81" actId="1076"/>
          <ac:spMkLst>
            <pc:docMk/>
            <pc:sldMk cId="1531722688" sldId="595"/>
            <ac:spMk id="6" creationId="{B83CC0F8-05B0-40E6-8D82-1BDFD3892F1B}"/>
          </ac:spMkLst>
        </pc:spChg>
        <pc:spChg chg="mod">
          <ac:chgData name="Roberta Tucker" userId="S::r.tucker@uwtsd.ac.uk::27ca61ee-ba03-4b92-a89a-1d5600e2200a" providerId="AD" clId="Web-{CA40654B-5DF4-1444-0F1C-6A8EBCB53A4F}" dt="2023-02-22T09:52:12.022" v="82" actId="14100"/>
          <ac:spMkLst>
            <pc:docMk/>
            <pc:sldMk cId="1531722688" sldId="595"/>
            <ac:spMk id="7" creationId="{EC9C40D9-240B-7359-41EE-499C0B237FE5}"/>
          </ac:spMkLst>
        </pc:spChg>
        <pc:spChg chg="mod">
          <ac:chgData name="Roberta Tucker" userId="S::r.tucker@uwtsd.ac.uk::27ca61ee-ba03-4b92-a89a-1d5600e2200a" providerId="AD" clId="Web-{CA40654B-5DF4-1444-0F1C-6A8EBCB53A4F}" dt="2023-02-22T09:56:32.966" v="114" actId="1076"/>
          <ac:spMkLst>
            <pc:docMk/>
            <pc:sldMk cId="1531722688" sldId="595"/>
            <ac:spMk id="8" creationId="{59035E17-BF33-4B8D-175C-C4AB1A0D7E31}"/>
          </ac:spMkLst>
        </pc:spChg>
        <pc:spChg chg="mod">
          <ac:chgData name="Roberta Tucker" userId="S::r.tucker@uwtsd.ac.uk::27ca61ee-ba03-4b92-a89a-1d5600e2200a" providerId="AD" clId="Web-{CA40654B-5DF4-1444-0F1C-6A8EBCB53A4F}" dt="2023-02-22T09:56:35.185" v="115" actId="1076"/>
          <ac:spMkLst>
            <pc:docMk/>
            <pc:sldMk cId="1531722688" sldId="595"/>
            <ac:spMk id="9" creationId="{CAA307BD-7192-A9F1-7A7E-8F6D477E1166}"/>
          </ac:spMkLst>
        </pc:spChg>
        <pc:spChg chg="mod">
          <ac:chgData name="Roberta Tucker" userId="S::r.tucker@uwtsd.ac.uk::27ca61ee-ba03-4b92-a89a-1d5600e2200a" providerId="AD" clId="Web-{CA40654B-5DF4-1444-0F1C-6A8EBCB53A4F}" dt="2023-02-22T09:56:30.169" v="113" actId="1076"/>
          <ac:spMkLst>
            <pc:docMk/>
            <pc:sldMk cId="1531722688" sldId="595"/>
            <ac:spMk id="10" creationId="{4AE14902-EACD-EC42-8747-02E463910E0D}"/>
          </ac:spMkLst>
        </pc:spChg>
        <pc:spChg chg="mod">
          <ac:chgData name="Roberta Tucker" userId="S::r.tucker@uwtsd.ac.uk::27ca61ee-ba03-4b92-a89a-1d5600e2200a" providerId="AD" clId="Web-{CA40654B-5DF4-1444-0F1C-6A8EBCB53A4F}" dt="2023-02-22T09:57:22.436" v="125" actId="1076"/>
          <ac:spMkLst>
            <pc:docMk/>
            <pc:sldMk cId="1531722688" sldId="595"/>
            <ac:spMk id="11" creationId="{4F5753A9-860A-EAD8-DDBE-51ECA81D6496}"/>
          </ac:spMkLst>
        </pc:spChg>
        <pc:spChg chg="mod">
          <ac:chgData name="Roberta Tucker" userId="S::r.tucker@uwtsd.ac.uk::27ca61ee-ba03-4b92-a89a-1d5600e2200a" providerId="AD" clId="Web-{CA40654B-5DF4-1444-0F1C-6A8EBCB53A4F}" dt="2023-02-22T09:57:17.701" v="124" actId="1076"/>
          <ac:spMkLst>
            <pc:docMk/>
            <pc:sldMk cId="1531722688" sldId="595"/>
            <ac:spMk id="12" creationId="{65FED07B-D9EA-B32C-4431-ED0F8DCA2597}"/>
          </ac:spMkLst>
        </pc:spChg>
      </pc:sldChg>
      <pc:sldChg chg="modSp add replId">
        <pc:chgData name="Roberta Tucker" userId="S::r.tucker@uwtsd.ac.uk::27ca61ee-ba03-4b92-a89a-1d5600e2200a" providerId="AD" clId="Web-{CA40654B-5DF4-1444-0F1C-6A8EBCB53A4F}" dt="2023-02-22T09:58:32.734" v="129" actId="20577"/>
        <pc:sldMkLst>
          <pc:docMk/>
          <pc:sldMk cId="981663991" sldId="596"/>
        </pc:sldMkLst>
        <pc:spChg chg="mod">
          <ac:chgData name="Roberta Tucker" userId="S::r.tucker@uwtsd.ac.uk::27ca61ee-ba03-4b92-a89a-1d5600e2200a" providerId="AD" clId="Web-{CA40654B-5DF4-1444-0F1C-6A8EBCB53A4F}" dt="2023-02-22T09:58:32.734" v="129" actId="20577"/>
          <ac:spMkLst>
            <pc:docMk/>
            <pc:sldMk cId="981663991" sldId="596"/>
            <ac:spMk id="2" creationId="{65D99740-FD02-2E4D-FA50-8AC039B6FAF0}"/>
          </ac:spMkLst>
        </pc:spChg>
      </pc:sldChg>
      <pc:sldChg chg="addSp modSp add">
        <pc:chgData name="Roberta Tucker" userId="S::r.tucker@uwtsd.ac.uk::27ca61ee-ba03-4b92-a89a-1d5600e2200a" providerId="AD" clId="Web-{CA40654B-5DF4-1444-0F1C-6A8EBCB53A4F}" dt="2023-02-22T10:05:25.401" v="150" actId="14100"/>
        <pc:sldMkLst>
          <pc:docMk/>
          <pc:sldMk cId="1730925432" sldId="597"/>
        </pc:sldMkLst>
        <pc:spChg chg="mod">
          <ac:chgData name="Roberta Tucker" userId="S::r.tucker@uwtsd.ac.uk::27ca61ee-ba03-4b92-a89a-1d5600e2200a" providerId="AD" clId="Web-{CA40654B-5DF4-1444-0F1C-6A8EBCB53A4F}" dt="2023-02-22T10:03:15.554" v="137" actId="20577"/>
          <ac:spMkLst>
            <pc:docMk/>
            <pc:sldMk cId="1730925432" sldId="597"/>
            <ac:spMk id="3" creationId="{41A0C09E-F4FB-7363-A440-D883B20B34B1}"/>
          </ac:spMkLst>
        </pc:spChg>
        <pc:spChg chg="add ord">
          <ac:chgData name="Roberta Tucker" userId="S::r.tucker@uwtsd.ac.uk::27ca61ee-ba03-4b92-a89a-1d5600e2200a" providerId="AD" clId="Web-{CA40654B-5DF4-1444-0F1C-6A8EBCB53A4F}" dt="2023-02-22T10:02:06.771" v="134"/>
          <ac:spMkLst>
            <pc:docMk/>
            <pc:sldMk cId="1730925432" sldId="597"/>
            <ac:spMk id="7" creationId="{C4BF92A5-68F1-AAC7-5380-93449C16C59E}"/>
          </ac:spMkLst>
        </pc:spChg>
        <pc:spChg chg="mod">
          <ac:chgData name="Roberta Tucker" userId="S::r.tucker@uwtsd.ac.uk::27ca61ee-ba03-4b92-a89a-1d5600e2200a" providerId="AD" clId="Web-{CA40654B-5DF4-1444-0F1C-6A8EBCB53A4F}" dt="2023-02-22T10:03:25.742" v="140" actId="20577"/>
          <ac:spMkLst>
            <pc:docMk/>
            <pc:sldMk cId="1730925432" sldId="597"/>
            <ac:spMk id="16" creationId="{86CF345D-AC42-DCF4-3EFD-2F6908192505}"/>
          </ac:spMkLst>
        </pc:spChg>
        <pc:spChg chg="mod">
          <ac:chgData name="Roberta Tucker" userId="S::r.tucker@uwtsd.ac.uk::27ca61ee-ba03-4b92-a89a-1d5600e2200a" providerId="AD" clId="Web-{CA40654B-5DF4-1444-0F1C-6A8EBCB53A4F}" dt="2023-02-22T10:04:04.696" v="148" actId="1076"/>
          <ac:spMkLst>
            <pc:docMk/>
            <pc:sldMk cId="1730925432" sldId="597"/>
            <ac:spMk id="21" creationId="{29F81B5D-05F4-468A-7E5B-E77C42B7BB91}"/>
          </ac:spMkLst>
        </pc:spChg>
        <pc:spChg chg="mod">
          <ac:chgData name="Roberta Tucker" userId="S::r.tucker@uwtsd.ac.uk::27ca61ee-ba03-4b92-a89a-1d5600e2200a" providerId="AD" clId="Web-{CA40654B-5DF4-1444-0F1C-6A8EBCB53A4F}" dt="2023-02-22T10:03:34.445" v="145" actId="20577"/>
          <ac:spMkLst>
            <pc:docMk/>
            <pc:sldMk cId="1730925432" sldId="597"/>
            <ac:spMk id="22" creationId="{6B04344C-553E-540C-0EE9-ADF68734E283}"/>
          </ac:spMkLst>
        </pc:spChg>
        <pc:picChg chg="mod">
          <ac:chgData name="Roberta Tucker" userId="S::r.tucker@uwtsd.ac.uk::27ca61ee-ba03-4b92-a89a-1d5600e2200a" providerId="AD" clId="Web-{CA40654B-5DF4-1444-0F1C-6A8EBCB53A4F}" dt="2023-02-22T10:05:18.745" v="149" actId="14100"/>
          <ac:picMkLst>
            <pc:docMk/>
            <pc:sldMk cId="1730925432" sldId="597"/>
            <ac:picMk id="2" creationId="{F1FE14A7-3315-1B21-28AA-4928D65DCCFD}"/>
          </ac:picMkLst>
        </pc:picChg>
        <pc:picChg chg="mod">
          <ac:chgData name="Roberta Tucker" userId="S::r.tucker@uwtsd.ac.uk::27ca61ee-ba03-4b92-a89a-1d5600e2200a" providerId="AD" clId="Web-{CA40654B-5DF4-1444-0F1C-6A8EBCB53A4F}" dt="2023-02-22T10:05:25.401" v="150" actId="14100"/>
          <ac:picMkLst>
            <pc:docMk/>
            <pc:sldMk cId="1730925432" sldId="597"/>
            <ac:picMk id="4" creationId="{9B1E3805-544E-2D8B-DDB5-F0FB1B7B7662}"/>
          </ac:picMkLst>
        </pc:picChg>
      </pc:sldChg>
      <pc:sldChg chg="add del">
        <pc:chgData name="Roberta Tucker" userId="S::r.tucker@uwtsd.ac.uk::27ca61ee-ba03-4b92-a89a-1d5600e2200a" providerId="AD" clId="Web-{CA40654B-5DF4-1444-0F1C-6A8EBCB53A4F}" dt="2023-02-22T10:01:52.333" v="132"/>
        <pc:sldMkLst>
          <pc:docMk/>
          <pc:sldMk cId="875185033" sldId="598"/>
        </pc:sldMkLst>
      </pc:sldChg>
      <pc:sldChg chg="addSp delSp modSp add replId delAnim">
        <pc:chgData name="Roberta Tucker" userId="S::r.tucker@uwtsd.ac.uk::27ca61ee-ba03-4b92-a89a-1d5600e2200a" providerId="AD" clId="Web-{CA40654B-5DF4-1444-0F1C-6A8EBCB53A4F}" dt="2023-02-22T15:22:40.969" v="2515" actId="20577"/>
        <pc:sldMkLst>
          <pc:docMk/>
          <pc:sldMk cId="3175182876" sldId="598"/>
        </pc:sldMkLst>
        <pc:spChg chg="mod">
          <ac:chgData name="Roberta Tucker" userId="S::r.tucker@uwtsd.ac.uk::27ca61ee-ba03-4b92-a89a-1d5600e2200a" providerId="AD" clId="Web-{CA40654B-5DF4-1444-0F1C-6A8EBCB53A4F}" dt="2023-02-22T15:22:40.969" v="2515" actId="20577"/>
          <ac:spMkLst>
            <pc:docMk/>
            <pc:sldMk cId="3175182876" sldId="598"/>
            <ac:spMk id="3" creationId="{976291AA-75F5-DB79-1BB0-8C1F1978BD68}"/>
          </ac:spMkLst>
        </pc:spChg>
        <pc:spChg chg="del mod">
          <ac:chgData name="Roberta Tucker" userId="S::r.tucker@uwtsd.ac.uk::27ca61ee-ba03-4b92-a89a-1d5600e2200a" providerId="AD" clId="Web-{CA40654B-5DF4-1444-0F1C-6A8EBCB53A4F}" dt="2023-02-22T10:07:21.264" v="153"/>
          <ac:spMkLst>
            <pc:docMk/>
            <pc:sldMk cId="3175182876" sldId="598"/>
            <ac:spMk id="4" creationId="{E107B33E-2FB2-C28B-8106-606FCEDC89FB}"/>
          </ac:spMkLst>
        </pc:spChg>
        <pc:spChg chg="del">
          <ac:chgData name="Roberta Tucker" userId="S::r.tucker@uwtsd.ac.uk::27ca61ee-ba03-4b92-a89a-1d5600e2200a" providerId="AD" clId="Web-{CA40654B-5DF4-1444-0F1C-6A8EBCB53A4F}" dt="2023-02-22T10:07:23.623" v="154"/>
          <ac:spMkLst>
            <pc:docMk/>
            <pc:sldMk cId="3175182876" sldId="598"/>
            <ac:spMk id="5" creationId="{7A20DBBD-7DDA-8D56-CE80-75679AFC79A9}"/>
          </ac:spMkLst>
        </pc:spChg>
        <pc:spChg chg="del">
          <ac:chgData name="Roberta Tucker" userId="S::r.tucker@uwtsd.ac.uk::27ca61ee-ba03-4b92-a89a-1d5600e2200a" providerId="AD" clId="Web-{CA40654B-5DF4-1444-0F1C-6A8EBCB53A4F}" dt="2023-02-22T10:07:25.404" v="155"/>
          <ac:spMkLst>
            <pc:docMk/>
            <pc:sldMk cId="3175182876" sldId="598"/>
            <ac:spMk id="6" creationId="{B30E0984-967F-1C30-DE34-494663AA2EA3}"/>
          </ac:spMkLst>
        </pc:spChg>
        <pc:spChg chg="del">
          <ac:chgData name="Roberta Tucker" userId="S::r.tucker@uwtsd.ac.uk::27ca61ee-ba03-4b92-a89a-1d5600e2200a" providerId="AD" clId="Web-{CA40654B-5DF4-1444-0F1C-6A8EBCB53A4F}" dt="2023-02-22T10:07:27.201" v="156"/>
          <ac:spMkLst>
            <pc:docMk/>
            <pc:sldMk cId="3175182876" sldId="598"/>
            <ac:spMk id="7" creationId="{458C1F20-426A-CF6A-2E7D-694C41E80DE3}"/>
          </ac:spMkLst>
        </pc:spChg>
        <pc:spChg chg="del">
          <ac:chgData name="Roberta Tucker" userId="S::r.tucker@uwtsd.ac.uk::27ca61ee-ba03-4b92-a89a-1d5600e2200a" providerId="AD" clId="Web-{CA40654B-5DF4-1444-0F1C-6A8EBCB53A4F}" dt="2023-02-22T10:07:29.061" v="157"/>
          <ac:spMkLst>
            <pc:docMk/>
            <pc:sldMk cId="3175182876" sldId="598"/>
            <ac:spMk id="10" creationId="{D480A507-8AAD-1087-3A4C-A97F69CD97F6}"/>
          </ac:spMkLst>
        </pc:spChg>
        <pc:spChg chg="del">
          <ac:chgData name="Roberta Tucker" userId="S::r.tucker@uwtsd.ac.uk::27ca61ee-ba03-4b92-a89a-1d5600e2200a" providerId="AD" clId="Web-{CA40654B-5DF4-1444-0F1C-6A8EBCB53A4F}" dt="2023-02-22T10:07:31.045" v="158"/>
          <ac:spMkLst>
            <pc:docMk/>
            <pc:sldMk cId="3175182876" sldId="598"/>
            <ac:spMk id="11" creationId="{10E29003-9149-BAEA-25AC-D52C1E48563A}"/>
          </ac:spMkLst>
        </pc:spChg>
        <pc:spChg chg="mod">
          <ac:chgData name="Roberta Tucker" userId="S::r.tucker@uwtsd.ac.uk::27ca61ee-ba03-4b92-a89a-1d5600e2200a" providerId="AD" clId="Web-{CA40654B-5DF4-1444-0F1C-6A8EBCB53A4F}" dt="2023-02-22T11:16:25.869" v="921" actId="1076"/>
          <ac:spMkLst>
            <pc:docMk/>
            <pc:sldMk cId="3175182876" sldId="598"/>
            <ac:spMk id="16" creationId="{2D203682-3315-0E2F-6C0F-4C31DAE0631E}"/>
          </ac:spMkLst>
        </pc:spChg>
        <pc:picChg chg="del mod">
          <ac:chgData name="Roberta Tucker" userId="S::r.tucker@uwtsd.ac.uk::27ca61ee-ba03-4b92-a89a-1d5600e2200a" providerId="AD" clId="Web-{CA40654B-5DF4-1444-0F1C-6A8EBCB53A4F}" dt="2023-02-22T11:17:26.995" v="925"/>
          <ac:picMkLst>
            <pc:docMk/>
            <pc:sldMk cId="3175182876" sldId="598"/>
            <ac:picMk id="2" creationId="{21F8A08A-35F9-5F9D-D354-65DADA18F5AD}"/>
          </ac:picMkLst>
        </pc:picChg>
        <pc:picChg chg="add mod ord">
          <ac:chgData name="Roberta Tucker" userId="S::r.tucker@uwtsd.ac.uk::27ca61ee-ba03-4b92-a89a-1d5600e2200a" providerId="AD" clId="Web-{CA40654B-5DF4-1444-0F1C-6A8EBCB53A4F}" dt="2023-02-22T11:18:10.418" v="933"/>
          <ac:picMkLst>
            <pc:docMk/>
            <pc:sldMk cId="3175182876" sldId="598"/>
            <ac:picMk id="12" creationId="{01662828-4AF3-FDF5-24FB-87BFC194A4B9}"/>
          </ac:picMkLst>
        </pc:picChg>
        <pc:cxnChg chg="add mod">
          <ac:chgData name="Roberta Tucker" userId="S::r.tucker@uwtsd.ac.uk::27ca61ee-ba03-4b92-a89a-1d5600e2200a" providerId="AD" clId="Web-{CA40654B-5DF4-1444-0F1C-6A8EBCB53A4F}" dt="2023-02-22T11:18:34.435" v="937" actId="14100"/>
          <ac:cxnSpMkLst>
            <pc:docMk/>
            <pc:sldMk cId="3175182876" sldId="598"/>
            <ac:cxnSpMk id="9" creationId="{BB6C4208-BE82-5AD3-755F-0BE8A0B2A077}"/>
          </ac:cxnSpMkLst>
        </pc:cxnChg>
      </pc:sldChg>
      <pc:sldChg chg="delSp add del ord replId delAnim">
        <pc:chgData name="Roberta Tucker" userId="S::r.tucker@uwtsd.ac.uk::27ca61ee-ba03-4b92-a89a-1d5600e2200a" providerId="AD" clId="Web-{CA40654B-5DF4-1444-0F1C-6A8EBCB53A4F}" dt="2023-02-22T11:56:30.336" v="1059"/>
        <pc:sldMkLst>
          <pc:docMk/>
          <pc:sldMk cId="2196157401" sldId="599"/>
        </pc:sldMkLst>
        <pc:spChg chg="del">
          <ac:chgData name="Roberta Tucker" userId="S::r.tucker@uwtsd.ac.uk::27ca61ee-ba03-4b92-a89a-1d5600e2200a" providerId="AD" clId="Web-{CA40654B-5DF4-1444-0F1C-6A8EBCB53A4F}" dt="2023-02-22T11:00:53.330" v="896"/>
          <ac:spMkLst>
            <pc:docMk/>
            <pc:sldMk cId="2196157401" sldId="599"/>
            <ac:spMk id="3" creationId="{976291AA-75F5-DB79-1BB0-8C1F1978BD68}"/>
          </ac:spMkLst>
        </pc:spChg>
        <pc:spChg chg="del">
          <ac:chgData name="Roberta Tucker" userId="S::r.tucker@uwtsd.ac.uk::27ca61ee-ba03-4b92-a89a-1d5600e2200a" providerId="AD" clId="Web-{CA40654B-5DF4-1444-0F1C-6A8EBCB53A4F}" dt="2023-02-22T11:00:59.564" v="897"/>
          <ac:spMkLst>
            <pc:docMk/>
            <pc:sldMk cId="2196157401" sldId="599"/>
            <ac:spMk id="5" creationId="{7A20DBBD-7DDA-8D56-CE80-75679AFC79A9}"/>
          </ac:spMkLst>
        </pc:spChg>
        <pc:spChg chg="del">
          <ac:chgData name="Roberta Tucker" userId="S::r.tucker@uwtsd.ac.uk::27ca61ee-ba03-4b92-a89a-1d5600e2200a" providerId="AD" clId="Web-{CA40654B-5DF4-1444-0F1C-6A8EBCB53A4F}" dt="2023-02-22T11:01:03.189" v="898"/>
          <ac:spMkLst>
            <pc:docMk/>
            <pc:sldMk cId="2196157401" sldId="599"/>
            <ac:spMk id="6" creationId="{B30E0984-967F-1C30-DE34-494663AA2EA3}"/>
          </ac:spMkLst>
        </pc:spChg>
        <pc:spChg chg="del">
          <ac:chgData name="Roberta Tucker" userId="S::r.tucker@uwtsd.ac.uk::27ca61ee-ba03-4b92-a89a-1d5600e2200a" providerId="AD" clId="Web-{CA40654B-5DF4-1444-0F1C-6A8EBCB53A4F}" dt="2023-02-22T11:01:07.986" v="899"/>
          <ac:spMkLst>
            <pc:docMk/>
            <pc:sldMk cId="2196157401" sldId="599"/>
            <ac:spMk id="7" creationId="{458C1F20-426A-CF6A-2E7D-694C41E80DE3}"/>
          </ac:spMkLst>
        </pc:spChg>
        <pc:spChg chg="del">
          <ac:chgData name="Roberta Tucker" userId="S::r.tucker@uwtsd.ac.uk::27ca61ee-ba03-4b92-a89a-1d5600e2200a" providerId="AD" clId="Web-{CA40654B-5DF4-1444-0F1C-6A8EBCB53A4F}" dt="2023-02-22T11:01:09.424" v="900"/>
          <ac:spMkLst>
            <pc:docMk/>
            <pc:sldMk cId="2196157401" sldId="599"/>
            <ac:spMk id="10" creationId="{D480A507-8AAD-1087-3A4C-A97F69CD97F6}"/>
          </ac:spMkLst>
        </pc:spChg>
        <pc:spChg chg="del">
          <ac:chgData name="Roberta Tucker" userId="S::r.tucker@uwtsd.ac.uk::27ca61ee-ba03-4b92-a89a-1d5600e2200a" providerId="AD" clId="Web-{CA40654B-5DF4-1444-0F1C-6A8EBCB53A4F}" dt="2023-02-22T11:01:09.502" v="901"/>
          <ac:spMkLst>
            <pc:docMk/>
            <pc:sldMk cId="2196157401" sldId="599"/>
            <ac:spMk id="11" creationId="{10E29003-9149-BAEA-25AC-D52C1E48563A}"/>
          </ac:spMkLst>
        </pc:spChg>
      </pc:sldChg>
      <pc:sldChg chg="addSp delSp modSp add replId">
        <pc:chgData name="Roberta Tucker" userId="S::r.tucker@uwtsd.ac.uk::27ca61ee-ba03-4b92-a89a-1d5600e2200a" providerId="AD" clId="Web-{CA40654B-5DF4-1444-0F1C-6A8EBCB53A4F}" dt="2023-02-22T15:22:57.922" v="2524" actId="20577"/>
        <pc:sldMkLst>
          <pc:docMk/>
          <pc:sldMk cId="2671549780" sldId="600"/>
        </pc:sldMkLst>
        <pc:spChg chg="mod">
          <ac:chgData name="Roberta Tucker" userId="S::r.tucker@uwtsd.ac.uk::27ca61ee-ba03-4b92-a89a-1d5600e2200a" providerId="AD" clId="Web-{CA40654B-5DF4-1444-0F1C-6A8EBCB53A4F}" dt="2023-02-22T15:22:57.922" v="2524" actId="20577"/>
          <ac:spMkLst>
            <pc:docMk/>
            <pc:sldMk cId="2671549780" sldId="600"/>
            <ac:spMk id="3" creationId="{976291AA-75F5-DB79-1BB0-8C1F1978BD68}"/>
          </ac:spMkLst>
        </pc:spChg>
        <pc:spChg chg="ord">
          <ac:chgData name="Roberta Tucker" userId="S::r.tucker@uwtsd.ac.uk::27ca61ee-ba03-4b92-a89a-1d5600e2200a" providerId="AD" clId="Web-{CA40654B-5DF4-1444-0F1C-6A8EBCB53A4F}" dt="2023-02-22T11:14:56.351" v="916"/>
          <ac:spMkLst>
            <pc:docMk/>
            <pc:sldMk cId="2671549780" sldId="600"/>
            <ac:spMk id="8" creationId="{8A251975-193B-5496-59F7-A495860CF50E}"/>
          </ac:spMkLst>
        </pc:spChg>
        <pc:spChg chg="mod">
          <ac:chgData name="Roberta Tucker" userId="S::r.tucker@uwtsd.ac.uk::27ca61ee-ba03-4b92-a89a-1d5600e2200a" providerId="AD" clId="Web-{CA40654B-5DF4-1444-0F1C-6A8EBCB53A4F}" dt="2023-02-22T11:19:03.467" v="939" actId="20577"/>
          <ac:spMkLst>
            <pc:docMk/>
            <pc:sldMk cId="2671549780" sldId="600"/>
            <ac:spMk id="16" creationId="{2D203682-3315-0E2F-6C0F-4C31DAE0631E}"/>
          </ac:spMkLst>
        </pc:spChg>
        <pc:picChg chg="del">
          <ac:chgData name="Roberta Tucker" userId="S::r.tucker@uwtsd.ac.uk::27ca61ee-ba03-4b92-a89a-1d5600e2200a" providerId="AD" clId="Web-{CA40654B-5DF4-1444-0F1C-6A8EBCB53A4F}" dt="2023-02-22T11:13:48.427" v="905"/>
          <ac:picMkLst>
            <pc:docMk/>
            <pc:sldMk cId="2671549780" sldId="600"/>
            <ac:picMk id="2" creationId="{21F8A08A-35F9-5F9D-D354-65DADA18F5AD}"/>
          </ac:picMkLst>
        </pc:picChg>
        <pc:picChg chg="add del mod ord">
          <ac:chgData name="Roberta Tucker" userId="S::r.tucker@uwtsd.ac.uk::27ca61ee-ba03-4b92-a89a-1d5600e2200a" providerId="AD" clId="Web-{CA40654B-5DF4-1444-0F1C-6A8EBCB53A4F}" dt="2023-02-22T11:19:19.623" v="942" actId="1076"/>
          <ac:picMkLst>
            <pc:docMk/>
            <pc:sldMk cId="2671549780" sldId="600"/>
            <ac:picMk id="5" creationId="{BBB4C593-8B3E-C943-C020-AE59959F44EC}"/>
          </ac:picMkLst>
        </pc:picChg>
        <pc:cxnChg chg="mod">
          <ac:chgData name="Roberta Tucker" userId="S::r.tucker@uwtsd.ac.uk::27ca61ee-ba03-4b92-a89a-1d5600e2200a" providerId="AD" clId="Web-{CA40654B-5DF4-1444-0F1C-6A8EBCB53A4F}" dt="2023-02-22T11:19:48.437" v="944" actId="14100"/>
          <ac:cxnSpMkLst>
            <pc:docMk/>
            <pc:sldMk cId="2671549780" sldId="600"/>
            <ac:cxnSpMk id="9" creationId="{BB6C4208-BE82-5AD3-755F-0BE8A0B2A077}"/>
          </ac:cxnSpMkLst>
        </pc:cxnChg>
      </pc:sldChg>
      <pc:sldChg chg="addSp delSp modSp add ord replId">
        <pc:chgData name="Roberta Tucker" userId="S::r.tucker@uwtsd.ac.uk::27ca61ee-ba03-4b92-a89a-1d5600e2200a" providerId="AD" clId="Web-{CA40654B-5DF4-1444-0F1C-6A8EBCB53A4F}" dt="2023-02-22T15:27:55.431" v="2591" actId="14100"/>
        <pc:sldMkLst>
          <pc:docMk/>
          <pc:sldMk cId="3639225690" sldId="601"/>
        </pc:sldMkLst>
        <pc:spChg chg="mod">
          <ac:chgData name="Roberta Tucker" userId="S::r.tucker@uwtsd.ac.uk::27ca61ee-ba03-4b92-a89a-1d5600e2200a" providerId="AD" clId="Web-{CA40654B-5DF4-1444-0F1C-6A8EBCB53A4F}" dt="2023-02-22T15:09:00.959" v="2419" actId="1076"/>
          <ac:spMkLst>
            <pc:docMk/>
            <pc:sldMk cId="3639225690" sldId="601"/>
            <ac:spMk id="3" creationId="{4451570A-D8D8-7FF3-5730-73117E543C4B}"/>
          </ac:spMkLst>
        </pc:spChg>
        <pc:spChg chg="mod">
          <ac:chgData name="Roberta Tucker" userId="S::r.tucker@uwtsd.ac.uk::27ca61ee-ba03-4b92-a89a-1d5600e2200a" providerId="AD" clId="Web-{CA40654B-5DF4-1444-0F1C-6A8EBCB53A4F}" dt="2023-02-22T15:09:28.475" v="2425" actId="1076"/>
          <ac:spMkLst>
            <pc:docMk/>
            <pc:sldMk cId="3639225690" sldId="601"/>
            <ac:spMk id="5" creationId="{0B019432-F0E9-E765-2264-935D414F17CB}"/>
          </ac:spMkLst>
        </pc:spChg>
        <pc:spChg chg="mod">
          <ac:chgData name="Roberta Tucker" userId="S::r.tucker@uwtsd.ac.uk::27ca61ee-ba03-4b92-a89a-1d5600e2200a" providerId="AD" clId="Web-{CA40654B-5DF4-1444-0F1C-6A8EBCB53A4F}" dt="2023-02-22T15:09:55.679" v="2427" actId="1076"/>
          <ac:spMkLst>
            <pc:docMk/>
            <pc:sldMk cId="3639225690" sldId="601"/>
            <ac:spMk id="6" creationId="{877738C7-E854-75D1-69F4-21312243EE8F}"/>
          </ac:spMkLst>
        </pc:spChg>
        <pc:spChg chg="add mod">
          <ac:chgData name="Roberta Tucker" userId="S::r.tucker@uwtsd.ac.uk::27ca61ee-ba03-4b92-a89a-1d5600e2200a" providerId="AD" clId="Web-{CA40654B-5DF4-1444-0F1C-6A8EBCB53A4F}" dt="2023-02-22T15:27:55.431" v="2591" actId="14100"/>
          <ac:spMkLst>
            <pc:docMk/>
            <pc:sldMk cId="3639225690" sldId="601"/>
            <ac:spMk id="8" creationId="{40CFBE70-4C5F-8449-84F2-A6AE09CC79CC}"/>
          </ac:spMkLst>
        </pc:spChg>
        <pc:spChg chg="mod">
          <ac:chgData name="Roberta Tucker" userId="S::r.tucker@uwtsd.ac.uk::27ca61ee-ba03-4b92-a89a-1d5600e2200a" providerId="AD" clId="Web-{CA40654B-5DF4-1444-0F1C-6A8EBCB53A4F}" dt="2023-02-22T15:09:05.506" v="2420" actId="1076"/>
          <ac:spMkLst>
            <pc:docMk/>
            <pc:sldMk cId="3639225690" sldId="601"/>
            <ac:spMk id="10" creationId="{29A4854E-D4DB-2596-6C45-335E547E4DBA}"/>
          </ac:spMkLst>
        </pc:spChg>
        <pc:spChg chg="del mod">
          <ac:chgData name="Roberta Tucker" userId="S::r.tucker@uwtsd.ac.uk::27ca61ee-ba03-4b92-a89a-1d5600e2200a" providerId="AD" clId="Web-{CA40654B-5DF4-1444-0F1C-6A8EBCB53A4F}" dt="2023-02-22T13:23:32.295" v="1867"/>
          <ac:spMkLst>
            <pc:docMk/>
            <pc:sldMk cId="3639225690" sldId="601"/>
            <ac:spMk id="11" creationId="{10B20615-D13F-6525-C2FE-1BC895C41E23}"/>
          </ac:spMkLst>
        </pc:spChg>
        <pc:spChg chg="del mod">
          <ac:chgData name="Roberta Tucker" userId="S::r.tucker@uwtsd.ac.uk::27ca61ee-ba03-4b92-a89a-1d5600e2200a" providerId="AD" clId="Web-{CA40654B-5DF4-1444-0F1C-6A8EBCB53A4F}" dt="2023-02-22T13:37:45.002" v="1995"/>
          <ac:spMkLst>
            <pc:docMk/>
            <pc:sldMk cId="3639225690" sldId="601"/>
            <ac:spMk id="12" creationId="{2E1965AE-5966-A339-36A1-B442D7A8B54E}"/>
          </ac:spMkLst>
        </pc:spChg>
        <pc:spChg chg="del mod">
          <ac:chgData name="Roberta Tucker" userId="S::r.tucker@uwtsd.ac.uk::27ca61ee-ba03-4b92-a89a-1d5600e2200a" providerId="AD" clId="Web-{CA40654B-5DF4-1444-0F1C-6A8EBCB53A4F}" dt="2023-02-22T15:08:53.552" v="2418"/>
          <ac:spMkLst>
            <pc:docMk/>
            <pc:sldMk cId="3639225690" sldId="601"/>
            <ac:spMk id="13" creationId="{54DA2EF5-1A1B-3D7F-8E82-399ECBCCC879}"/>
          </ac:spMkLst>
        </pc:spChg>
        <pc:picChg chg="mod">
          <ac:chgData name="Roberta Tucker" userId="S::r.tucker@uwtsd.ac.uk::27ca61ee-ba03-4b92-a89a-1d5600e2200a" providerId="AD" clId="Web-{CA40654B-5DF4-1444-0F1C-6A8EBCB53A4F}" dt="2023-02-22T13:30:50.164" v="1927" actId="1076"/>
          <ac:picMkLst>
            <pc:docMk/>
            <pc:sldMk cId="3639225690" sldId="601"/>
            <ac:picMk id="2" creationId="{8720B92E-E763-E6C1-AD07-B200FC0C9CE6}"/>
          </ac:picMkLst>
        </pc:picChg>
        <pc:picChg chg="add mod">
          <ac:chgData name="Roberta Tucker" userId="S::r.tucker@uwtsd.ac.uk::27ca61ee-ba03-4b92-a89a-1d5600e2200a" providerId="AD" clId="Web-{CA40654B-5DF4-1444-0F1C-6A8EBCB53A4F}" dt="2023-02-22T15:09:31.913" v="2426" actId="1076"/>
          <ac:picMkLst>
            <pc:docMk/>
            <pc:sldMk cId="3639225690" sldId="601"/>
            <ac:picMk id="11" creationId="{61F3A9A3-9DEE-6BA8-532A-B195E52C4B3D}"/>
          </ac:picMkLst>
        </pc:picChg>
      </pc:sldChg>
      <pc:sldChg chg="addSp delSp modSp add replId addAnim delAnim">
        <pc:chgData name="Roberta Tucker" userId="S::r.tucker@uwtsd.ac.uk::27ca61ee-ba03-4b92-a89a-1d5600e2200a" providerId="AD" clId="Web-{CA40654B-5DF4-1444-0F1C-6A8EBCB53A4F}" dt="2023-02-22T15:21:58.077" v="2500" actId="20577"/>
        <pc:sldMkLst>
          <pc:docMk/>
          <pc:sldMk cId="2989652041" sldId="602"/>
        </pc:sldMkLst>
        <pc:spChg chg="del mod">
          <ac:chgData name="Roberta Tucker" userId="S::r.tucker@uwtsd.ac.uk::27ca61ee-ba03-4b92-a89a-1d5600e2200a" providerId="AD" clId="Web-{CA40654B-5DF4-1444-0F1C-6A8EBCB53A4F}" dt="2023-02-22T11:59:42.247" v="1062"/>
          <ac:spMkLst>
            <pc:docMk/>
            <pc:sldMk cId="2989652041" sldId="602"/>
            <ac:spMk id="3" creationId="{976291AA-75F5-DB79-1BB0-8C1F1978BD68}"/>
          </ac:spMkLst>
        </pc:spChg>
        <pc:spChg chg="add mod">
          <ac:chgData name="Roberta Tucker" userId="S::r.tucker@uwtsd.ac.uk::27ca61ee-ba03-4b92-a89a-1d5600e2200a" providerId="AD" clId="Web-{CA40654B-5DF4-1444-0F1C-6A8EBCB53A4F}" dt="2023-02-22T15:21:58.077" v="2500" actId="20577"/>
          <ac:spMkLst>
            <pc:docMk/>
            <pc:sldMk cId="2989652041" sldId="602"/>
            <ac:spMk id="4" creationId="{7F30C2F8-39E2-5ADB-50E0-CD8FD0181AE1}"/>
          </ac:spMkLst>
        </pc:spChg>
        <pc:cxnChg chg="mod">
          <ac:chgData name="Roberta Tucker" userId="S::r.tucker@uwtsd.ac.uk::27ca61ee-ba03-4b92-a89a-1d5600e2200a" providerId="AD" clId="Web-{CA40654B-5DF4-1444-0F1C-6A8EBCB53A4F}" dt="2023-02-22T11:59:44.185" v="1063" actId="1076"/>
          <ac:cxnSpMkLst>
            <pc:docMk/>
            <pc:sldMk cId="2989652041" sldId="602"/>
            <ac:cxnSpMk id="9" creationId="{BB6C4208-BE82-5AD3-755F-0BE8A0B2A077}"/>
          </ac:cxnSpMkLst>
        </pc:cxnChg>
      </pc:sldChg>
      <pc:sldChg chg="modSp add replId">
        <pc:chgData name="Roberta Tucker" userId="S::r.tucker@uwtsd.ac.uk::27ca61ee-ba03-4b92-a89a-1d5600e2200a" providerId="AD" clId="Web-{CA40654B-5DF4-1444-0F1C-6A8EBCB53A4F}" dt="2023-02-22T12:42:37.300" v="1479"/>
        <pc:sldMkLst>
          <pc:docMk/>
          <pc:sldMk cId="2239323229" sldId="603"/>
        </pc:sldMkLst>
        <pc:graphicFrameChg chg="mod modGraphic">
          <ac:chgData name="Roberta Tucker" userId="S::r.tucker@uwtsd.ac.uk::27ca61ee-ba03-4b92-a89a-1d5600e2200a" providerId="AD" clId="Web-{CA40654B-5DF4-1444-0F1C-6A8EBCB53A4F}" dt="2023-02-22T12:42:37.300" v="1479"/>
          <ac:graphicFrameMkLst>
            <pc:docMk/>
            <pc:sldMk cId="2239323229" sldId="603"/>
            <ac:graphicFrameMk id="2" creationId="{B8361043-587C-D5AC-AD58-2714CE15B0E0}"/>
          </ac:graphicFrameMkLst>
        </pc:graphicFrameChg>
      </pc:sldChg>
      <pc:sldChg chg="modSp add replId">
        <pc:chgData name="Roberta Tucker" userId="S::r.tucker@uwtsd.ac.uk::27ca61ee-ba03-4b92-a89a-1d5600e2200a" providerId="AD" clId="Web-{CA40654B-5DF4-1444-0F1C-6A8EBCB53A4F}" dt="2023-02-22T12:48:33.120" v="1571"/>
        <pc:sldMkLst>
          <pc:docMk/>
          <pc:sldMk cId="1921097281" sldId="604"/>
        </pc:sldMkLst>
        <pc:graphicFrameChg chg="mod modGraphic">
          <ac:chgData name="Roberta Tucker" userId="S::r.tucker@uwtsd.ac.uk::27ca61ee-ba03-4b92-a89a-1d5600e2200a" providerId="AD" clId="Web-{CA40654B-5DF4-1444-0F1C-6A8EBCB53A4F}" dt="2023-02-22T12:48:33.120" v="1571"/>
          <ac:graphicFrameMkLst>
            <pc:docMk/>
            <pc:sldMk cId="1921097281" sldId="604"/>
            <ac:graphicFrameMk id="2" creationId="{B8361043-587C-D5AC-AD58-2714CE15B0E0}"/>
          </ac:graphicFrameMkLst>
        </pc:graphicFrameChg>
      </pc:sldChg>
      <pc:sldChg chg="modSp add replId">
        <pc:chgData name="Roberta Tucker" userId="S::r.tucker@uwtsd.ac.uk::27ca61ee-ba03-4b92-a89a-1d5600e2200a" providerId="AD" clId="Web-{CA40654B-5DF4-1444-0F1C-6A8EBCB53A4F}" dt="2023-02-22T12:58:41.588" v="1721"/>
        <pc:sldMkLst>
          <pc:docMk/>
          <pc:sldMk cId="3595496741" sldId="605"/>
        </pc:sldMkLst>
        <pc:graphicFrameChg chg="mod modGraphic">
          <ac:chgData name="Roberta Tucker" userId="S::r.tucker@uwtsd.ac.uk::27ca61ee-ba03-4b92-a89a-1d5600e2200a" providerId="AD" clId="Web-{CA40654B-5DF4-1444-0F1C-6A8EBCB53A4F}" dt="2023-02-22T12:58:41.588" v="1721"/>
          <ac:graphicFrameMkLst>
            <pc:docMk/>
            <pc:sldMk cId="3595496741" sldId="605"/>
            <ac:graphicFrameMk id="2" creationId="{B8361043-587C-D5AC-AD58-2714CE15B0E0}"/>
          </ac:graphicFrameMkLst>
        </pc:graphicFrameChg>
      </pc:sldChg>
      <pc:sldChg chg="add ord replId">
        <pc:chgData name="Roberta Tucker" userId="S::r.tucker@uwtsd.ac.uk::27ca61ee-ba03-4b92-a89a-1d5600e2200a" providerId="AD" clId="Web-{CA40654B-5DF4-1444-0F1C-6A8EBCB53A4F}" dt="2023-02-22T13:00:49.200" v="1765"/>
        <pc:sldMkLst>
          <pc:docMk/>
          <pc:sldMk cId="3538569552" sldId="606"/>
        </pc:sldMkLst>
      </pc:sldChg>
      <pc:sldChg chg="addSp delSp modSp add ord replId">
        <pc:chgData name="Roberta Tucker" userId="S::r.tucker@uwtsd.ac.uk::27ca61ee-ba03-4b92-a89a-1d5600e2200a" providerId="AD" clId="Web-{CA40654B-5DF4-1444-0F1C-6A8EBCB53A4F}" dt="2023-02-22T14:53:53.087" v="2389" actId="1076"/>
        <pc:sldMkLst>
          <pc:docMk/>
          <pc:sldMk cId="1282223912" sldId="607"/>
        </pc:sldMkLst>
        <pc:spChg chg="mod">
          <ac:chgData name="Roberta Tucker" userId="S::r.tucker@uwtsd.ac.uk::27ca61ee-ba03-4b92-a89a-1d5600e2200a" providerId="AD" clId="Web-{CA40654B-5DF4-1444-0F1C-6A8EBCB53A4F}" dt="2023-02-22T14:53:48.555" v="2388" actId="1076"/>
          <ac:spMkLst>
            <pc:docMk/>
            <pc:sldMk cId="1282223912" sldId="607"/>
            <ac:spMk id="3" creationId="{4451570A-D8D8-7FF3-5730-73117E543C4B}"/>
          </ac:spMkLst>
        </pc:spChg>
        <pc:spChg chg="mod">
          <ac:chgData name="Roberta Tucker" userId="S::r.tucker@uwtsd.ac.uk::27ca61ee-ba03-4b92-a89a-1d5600e2200a" providerId="AD" clId="Web-{CA40654B-5DF4-1444-0F1C-6A8EBCB53A4F}" dt="2023-02-22T14:50:20.189" v="2365" actId="1076"/>
          <ac:spMkLst>
            <pc:docMk/>
            <pc:sldMk cId="1282223912" sldId="607"/>
            <ac:spMk id="5" creationId="{0B019432-F0E9-E765-2264-935D414F17CB}"/>
          </ac:spMkLst>
        </pc:spChg>
        <pc:spChg chg="mod">
          <ac:chgData name="Roberta Tucker" userId="S::r.tucker@uwtsd.ac.uk::27ca61ee-ba03-4b92-a89a-1d5600e2200a" providerId="AD" clId="Web-{CA40654B-5DF4-1444-0F1C-6A8EBCB53A4F}" dt="2023-02-22T14:53:41.289" v="2386" actId="1076"/>
          <ac:spMkLst>
            <pc:docMk/>
            <pc:sldMk cId="1282223912" sldId="607"/>
            <ac:spMk id="6" creationId="{877738C7-E854-75D1-69F4-21312243EE8F}"/>
          </ac:spMkLst>
        </pc:spChg>
        <pc:spChg chg="mod">
          <ac:chgData name="Roberta Tucker" userId="S::r.tucker@uwtsd.ac.uk::27ca61ee-ba03-4b92-a89a-1d5600e2200a" providerId="AD" clId="Web-{CA40654B-5DF4-1444-0F1C-6A8EBCB53A4F}" dt="2023-02-22T14:53:53.087" v="2389" actId="1076"/>
          <ac:spMkLst>
            <pc:docMk/>
            <pc:sldMk cId="1282223912" sldId="607"/>
            <ac:spMk id="10" creationId="{29A4854E-D4DB-2596-6C45-335E547E4DBA}"/>
          </ac:spMkLst>
        </pc:spChg>
        <pc:spChg chg="del mod">
          <ac:chgData name="Roberta Tucker" userId="S::r.tucker@uwtsd.ac.uk::27ca61ee-ba03-4b92-a89a-1d5600e2200a" providerId="AD" clId="Web-{CA40654B-5DF4-1444-0F1C-6A8EBCB53A4F}" dt="2023-02-22T13:23:20.138" v="1864"/>
          <ac:spMkLst>
            <pc:docMk/>
            <pc:sldMk cId="1282223912" sldId="607"/>
            <ac:spMk id="11" creationId="{10B20615-D13F-6525-C2FE-1BC895C41E23}"/>
          </ac:spMkLst>
        </pc:spChg>
        <pc:spChg chg="mod">
          <ac:chgData name="Roberta Tucker" userId="S::r.tucker@uwtsd.ac.uk::27ca61ee-ba03-4b92-a89a-1d5600e2200a" providerId="AD" clId="Web-{CA40654B-5DF4-1444-0F1C-6A8EBCB53A4F}" dt="2023-02-22T14:53:05.210" v="2382" actId="20577"/>
          <ac:spMkLst>
            <pc:docMk/>
            <pc:sldMk cId="1282223912" sldId="607"/>
            <ac:spMk id="12" creationId="{2E1965AE-5966-A339-36A1-B442D7A8B54E}"/>
          </ac:spMkLst>
        </pc:spChg>
        <pc:spChg chg="del mod">
          <ac:chgData name="Roberta Tucker" userId="S::r.tucker@uwtsd.ac.uk::27ca61ee-ba03-4b92-a89a-1d5600e2200a" providerId="AD" clId="Web-{CA40654B-5DF4-1444-0F1C-6A8EBCB53A4F}" dt="2023-02-22T14:49:42.079" v="2359"/>
          <ac:spMkLst>
            <pc:docMk/>
            <pc:sldMk cId="1282223912" sldId="607"/>
            <ac:spMk id="13" creationId="{54DA2EF5-1A1B-3D7F-8E82-399ECBCCC879}"/>
          </ac:spMkLst>
        </pc:spChg>
        <pc:spChg chg="add del mod">
          <ac:chgData name="Roberta Tucker" userId="S::r.tucker@uwtsd.ac.uk::27ca61ee-ba03-4b92-a89a-1d5600e2200a" providerId="AD" clId="Web-{CA40654B-5DF4-1444-0F1C-6A8EBCB53A4F}" dt="2023-02-22T14:49:40.469" v="2358"/>
          <ac:spMkLst>
            <pc:docMk/>
            <pc:sldMk cId="1282223912" sldId="607"/>
            <ac:spMk id="14" creationId="{7CC2BD77-D1AC-A262-036A-EB9DC2F53DBD}"/>
          </ac:spMkLst>
        </pc:spChg>
        <pc:picChg chg="del">
          <ac:chgData name="Roberta Tucker" userId="S::r.tucker@uwtsd.ac.uk::27ca61ee-ba03-4b92-a89a-1d5600e2200a" providerId="AD" clId="Web-{CA40654B-5DF4-1444-0F1C-6A8EBCB53A4F}" dt="2023-02-22T14:44:33.975" v="2237"/>
          <ac:picMkLst>
            <pc:docMk/>
            <pc:sldMk cId="1282223912" sldId="607"/>
            <ac:picMk id="4" creationId="{62C12048-9EEC-ED59-A247-0AA3AAC3EF74}"/>
          </ac:picMkLst>
        </pc:picChg>
        <pc:picChg chg="add del mod">
          <ac:chgData name="Roberta Tucker" userId="S::r.tucker@uwtsd.ac.uk::27ca61ee-ba03-4b92-a89a-1d5600e2200a" providerId="AD" clId="Web-{CA40654B-5DF4-1444-0F1C-6A8EBCB53A4F}" dt="2023-02-22T13:56:34.075" v="2125"/>
          <ac:picMkLst>
            <pc:docMk/>
            <pc:sldMk cId="1282223912" sldId="607"/>
            <ac:picMk id="7" creationId="{4CAFC7C4-8170-A98C-C2A4-3A25EC867A07}"/>
          </ac:picMkLst>
        </pc:picChg>
        <pc:picChg chg="add mod">
          <ac:chgData name="Roberta Tucker" userId="S::r.tucker@uwtsd.ac.uk::27ca61ee-ba03-4b92-a89a-1d5600e2200a" providerId="AD" clId="Web-{CA40654B-5DF4-1444-0F1C-6A8EBCB53A4F}" dt="2023-02-22T14:50:23.314" v="2366" actId="1076"/>
          <ac:picMkLst>
            <pc:docMk/>
            <pc:sldMk cId="1282223912" sldId="607"/>
            <ac:picMk id="8" creationId="{43737927-E8F8-575F-48D8-8FEB3595D7F4}"/>
          </ac:picMkLst>
        </pc:picChg>
        <pc:picChg chg="add del mod">
          <ac:chgData name="Roberta Tucker" userId="S::r.tucker@uwtsd.ac.uk::27ca61ee-ba03-4b92-a89a-1d5600e2200a" providerId="AD" clId="Web-{CA40654B-5DF4-1444-0F1C-6A8EBCB53A4F}" dt="2023-02-22T14:49:39.422" v="2357"/>
          <ac:picMkLst>
            <pc:docMk/>
            <pc:sldMk cId="1282223912" sldId="607"/>
            <ac:picMk id="11" creationId="{129A2847-E735-DE1C-F915-DB9BB742EE8C}"/>
          </ac:picMkLst>
        </pc:picChg>
      </pc:sldChg>
      <pc:sldChg chg="addSp delSp modSp add replId">
        <pc:chgData name="Roberta Tucker" userId="S::r.tucker@uwtsd.ac.uk::27ca61ee-ba03-4b92-a89a-1d5600e2200a" providerId="AD" clId="Web-{CA40654B-5DF4-1444-0F1C-6A8EBCB53A4F}" dt="2023-02-22T13:44:04.980" v="2025" actId="1076"/>
        <pc:sldMkLst>
          <pc:docMk/>
          <pc:sldMk cId="75391772" sldId="608"/>
        </pc:sldMkLst>
        <pc:spChg chg="mod">
          <ac:chgData name="Roberta Tucker" userId="S::r.tucker@uwtsd.ac.uk::27ca61ee-ba03-4b92-a89a-1d5600e2200a" providerId="AD" clId="Web-{CA40654B-5DF4-1444-0F1C-6A8EBCB53A4F}" dt="2023-02-22T13:25:33.001" v="1889" actId="20577"/>
          <ac:spMkLst>
            <pc:docMk/>
            <pc:sldMk cId="75391772" sldId="608"/>
            <ac:spMk id="5" creationId="{0B019432-F0E9-E765-2264-935D414F17CB}"/>
          </ac:spMkLst>
        </pc:spChg>
        <pc:spChg chg="mod">
          <ac:chgData name="Roberta Tucker" userId="S::r.tucker@uwtsd.ac.uk::27ca61ee-ba03-4b92-a89a-1d5600e2200a" providerId="AD" clId="Web-{CA40654B-5DF4-1444-0F1C-6A8EBCB53A4F}" dt="2023-02-22T13:19:51.305" v="1847" actId="14100"/>
          <ac:spMkLst>
            <pc:docMk/>
            <pc:sldMk cId="75391772" sldId="608"/>
            <ac:spMk id="8" creationId="{E2180A0E-1944-161C-031D-3BE48E066BC9}"/>
          </ac:spMkLst>
        </pc:spChg>
        <pc:spChg chg="add mod">
          <ac:chgData name="Roberta Tucker" userId="S::r.tucker@uwtsd.ac.uk::27ca61ee-ba03-4b92-a89a-1d5600e2200a" providerId="AD" clId="Web-{CA40654B-5DF4-1444-0F1C-6A8EBCB53A4F}" dt="2023-02-22T13:44:04.980" v="2025" actId="1076"/>
          <ac:spMkLst>
            <pc:docMk/>
            <pc:sldMk cId="75391772" sldId="608"/>
            <ac:spMk id="9" creationId="{0C4A1E10-28D7-27FE-E073-58E1AF5220B8}"/>
          </ac:spMkLst>
        </pc:spChg>
        <pc:spChg chg="del">
          <ac:chgData name="Roberta Tucker" userId="S::r.tucker@uwtsd.ac.uk::27ca61ee-ba03-4b92-a89a-1d5600e2200a" providerId="AD" clId="Web-{CA40654B-5DF4-1444-0F1C-6A8EBCB53A4F}" dt="2023-02-22T13:15:26.424" v="1832"/>
          <ac:spMkLst>
            <pc:docMk/>
            <pc:sldMk cId="75391772" sldId="608"/>
            <ac:spMk id="11" creationId="{10B20615-D13F-6525-C2FE-1BC895C41E23}"/>
          </ac:spMkLst>
        </pc:spChg>
        <pc:picChg chg="add mod">
          <ac:chgData name="Roberta Tucker" userId="S::r.tucker@uwtsd.ac.uk::27ca61ee-ba03-4b92-a89a-1d5600e2200a" providerId="AD" clId="Web-{CA40654B-5DF4-1444-0F1C-6A8EBCB53A4F}" dt="2023-02-22T13:15:11.939" v="1831" actId="14100"/>
          <ac:picMkLst>
            <pc:docMk/>
            <pc:sldMk cId="75391772" sldId="608"/>
            <ac:picMk id="3" creationId="{8B22C7CF-612B-A05C-F865-75DDF97F3618}"/>
          </ac:picMkLst>
        </pc:picChg>
        <pc:picChg chg="del">
          <ac:chgData name="Roberta Tucker" userId="S::r.tucker@uwtsd.ac.uk::27ca61ee-ba03-4b92-a89a-1d5600e2200a" providerId="AD" clId="Web-{CA40654B-5DF4-1444-0F1C-6A8EBCB53A4F}" dt="2023-02-22T13:14:53.548" v="1826"/>
          <ac:picMkLst>
            <pc:docMk/>
            <pc:sldMk cId="75391772" sldId="608"/>
            <ac:picMk id="7" creationId="{7384F945-4971-4552-5370-9DEA727D9FA0}"/>
          </ac:picMkLst>
        </pc:picChg>
      </pc:sldChg>
      <pc:sldChg chg="delSp modSp add replId">
        <pc:chgData name="Roberta Tucker" userId="S::r.tucker@uwtsd.ac.uk::27ca61ee-ba03-4b92-a89a-1d5600e2200a" providerId="AD" clId="Web-{CA40654B-5DF4-1444-0F1C-6A8EBCB53A4F}" dt="2023-02-22T16:26:15.487" v="2624" actId="20577"/>
        <pc:sldMkLst>
          <pc:docMk/>
          <pc:sldMk cId="693398134" sldId="609"/>
        </pc:sldMkLst>
        <pc:spChg chg="del">
          <ac:chgData name="Roberta Tucker" userId="S::r.tucker@uwtsd.ac.uk::27ca61ee-ba03-4b92-a89a-1d5600e2200a" providerId="AD" clId="Web-{CA40654B-5DF4-1444-0F1C-6A8EBCB53A4F}" dt="2023-02-22T14:47:55.560" v="2296"/>
          <ac:spMkLst>
            <pc:docMk/>
            <pc:sldMk cId="693398134" sldId="609"/>
            <ac:spMk id="3" creationId="{4451570A-D8D8-7FF3-5730-73117E543C4B}"/>
          </ac:spMkLst>
        </pc:spChg>
        <pc:spChg chg="mod">
          <ac:chgData name="Roberta Tucker" userId="S::r.tucker@uwtsd.ac.uk::27ca61ee-ba03-4b92-a89a-1d5600e2200a" providerId="AD" clId="Web-{CA40654B-5DF4-1444-0F1C-6A8EBCB53A4F}" dt="2023-02-22T14:48:00.513" v="2297" actId="1076"/>
          <ac:spMkLst>
            <pc:docMk/>
            <pc:sldMk cId="693398134" sldId="609"/>
            <ac:spMk id="5" creationId="{0B019432-F0E9-E765-2264-935D414F17CB}"/>
          </ac:spMkLst>
        </pc:spChg>
        <pc:spChg chg="del">
          <ac:chgData name="Roberta Tucker" userId="S::r.tucker@uwtsd.ac.uk::27ca61ee-ba03-4b92-a89a-1d5600e2200a" providerId="AD" clId="Web-{CA40654B-5DF4-1444-0F1C-6A8EBCB53A4F}" dt="2023-02-22T14:47:52.357" v="2294"/>
          <ac:spMkLst>
            <pc:docMk/>
            <pc:sldMk cId="693398134" sldId="609"/>
            <ac:spMk id="6" creationId="{877738C7-E854-75D1-69F4-21312243EE8F}"/>
          </ac:spMkLst>
        </pc:spChg>
        <pc:spChg chg="del">
          <ac:chgData name="Roberta Tucker" userId="S::r.tucker@uwtsd.ac.uk::27ca61ee-ba03-4b92-a89a-1d5600e2200a" providerId="AD" clId="Web-{CA40654B-5DF4-1444-0F1C-6A8EBCB53A4F}" dt="2023-02-22T14:47:54.044" v="2295"/>
          <ac:spMkLst>
            <pc:docMk/>
            <pc:sldMk cId="693398134" sldId="609"/>
            <ac:spMk id="10" creationId="{29A4854E-D4DB-2596-6C45-335E547E4DBA}"/>
          </ac:spMkLst>
        </pc:spChg>
        <pc:spChg chg="del">
          <ac:chgData name="Roberta Tucker" userId="S::r.tucker@uwtsd.ac.uk::27ca61ee-ba03-4b92-a89a-1d5600e2200a" providerId="AD" clId="Web-{CA40654B-5DF4-1444-0F1C-6A8EBCB53A4F}" dt="2023-02-22T14:47:49.247" v="2293"/>
          <ac:spMkLst>
            <pc:docMk/>
            <pc:sldMk cId="693398134" sldId="609"/>
            <ac:spMk id="12" creationId="{2E1965AE-5966-A339-36A1-B442D7A8B54E}"/>
          </ac:spMkLst>
        </pc:spChg>
        <pc:spChg chg="mod">
          <ac:chgData name="Roberta Tucker" userId="S::r.tucker@uwtsd.ac.uk::27ca61ee-ba03-4b92-a89a-1d5600e2200a" providerId="AD" clId="Web-{CA40654B-5DF4-1444-0F1C-6A8EBCB53A4F}" dt="2023-02-22T16:26:15.487" v="2624" actId="20577"/>
          <ac:spMkLst>
            <pc:docMk/>
            <pc:sldMk cId="693398134" sldId="609"/>
            <ac:spMk id="13" creationId="{54DA2EF5-1A1B-3D7F-8E82-399ECBCCC879}"/>
          </ac:spMkLst>
        </pc:spChg>
        <pc:spChg chg="mod">
          <ac:chgData name="Roberta Tucker" userId="S::r.tucker@uwtsd.ac.uk::27ca61ee-ba03-4b92-a89a-1d5600e2200a" providerId="AD" clId="Web-{CA40654B-5DF4-1444-0F1C-6A8EBCB53A4F}" dt="2023-02-22T14:54:48.166" v="2395" actId="1076"/>
          <ac:spMkLst>
            <pc:docMk/>
            <pc:sldMk cId="693398134" sldId="609"/>
            <ac:spMk id="14" creationId="{7CC2BD77-D1AC-A262-036A-EB9DC2F53DBD}"/>
          </ac:spMkLst>
        </pc:spChg>
        <pc:picChg chg="mod">
          <ac:chgData name="Roberta Tucker" userId="S::r.tucker@uwtsd.ac.uk::27ca61ee-ba03-4b92-a89a-1d5600e2200a" providerId="AD" clId="Web-{CA40654B-5DF4-1444-0F1C-6A8EBCB53A4F}" dt="2023-02-22T14:50:30.377" v="2367" actId="1076"/>
          <ac:picMkLst>
            <pc:docMk/>
            <pc:sldMk cId="693398134" sldId="609"/>
            <ac:picMk id="8" creationId="{43737927-E8F8-575F-48D8-8FEB3595D7F4}"/>
          </ac:picMkLst>
        </pc:picChg>
        <pc:picChg chg="mod">
          <ac:chgData name="Roberta Tucker" userId="S::r.tucker@uwtsd.ac.uk::27ca61ee-ba03-4b92-a89a-1d5600e2200a" providerId="AD" clId="Web-{CA40654B-5DF4-1444-0F1C-6A8EBCB53A4F}" dt="2023-02-22T14:54:30.322" v="2393" actId="1076"/>
          <ac:picMkLst>
            <pc:docMk/>
            <pc:sldMk cId="693398134" sldId="609"/>
            <ac:picMk id="11" creationId="{129A2847-E735-DE1C-F915-DB9BB742EE8C}"/>
          </ac:picMkLst>
        </pc:picChg>
      </pc:sldChg>
      <pc:sldChg chg="addSp delSp modSp add ord replId">
        <pc:chgData name="Roberta Tucker" userId="S::r.tucker@uwtsd.ac.uk::27ca61ee-ba03-4b92-a89a-1d5600e2200a" providerId="AD" clId="Web-{CA40654B-5DF4-1444-0F1C-6A8EBCB53A4F}" dt="2023-02-22T15:15:20.314" v="2448" actId="20577"/>
        <pc:sldMkLst>
          <pc:docMk/>
          <pc:sldMk cId="1383988288" sldId="610"/>
        </pc:sldMkLst>
        <pc:spChg chg="add">
          <ac:chgData name="Roberta Tucker" userId="S::r.tucker@uwtsd.ac.uk::27ca61ee-ba03-4b92-a89a-1d5600e2200a" providerId="AD" clId="Web-{CA40654B-5DF4-1444-0F1C-6A8EBCB53A4F}" dt="2023-02-22T15:11:40.182" v="2430"/>
          <ac:spMkLst>
            <pc:docMk/>
            <pc:sldMk cId="1383988288" sldId="610"/>
            <ac:spMk id="4" creationId="{D0E50212-BC62-F7DF-BAB8-D11929D8E016}"/>
          </ac:spMkLst>
        </pc:spChg>
        <pc:spChg chg="mod">
          <ac:chgData name="Roberta Tucker" userId="S::r.tucker@uwtsd.ac.uk::27ca61ee-ba03-4b92-a89a-1d5600e2200a" providerId="AD" clId="Web-{CA40654B-5DF4-1444-0F1C-6A8EBCB53A4F}" dt="2023-02-22T15:15:20.314" v="2448" actId="20577"/>
          <ac:spMkLst>
            <pc:docMk/>
            <pc:sldMk cId="1383988288" sldId="610"/>
            <ac:spMk id="13" creationId="{54DA2EF5-1A1B-3D7F-8E82-399ECBCCC879}"/>
          </ac:spMkLst>
        </pc:spChg>
        <pc:spChg chg="mod">
          <ac:chgData name="Roberta Tucker" userId="S::r.tucker@uwtsd.ac.uk::27ca61ee-ba03-4b92-a89a-1d5600e2200a" providerId="AD" clId="Web-{CA40654B-5DF4-1444-0F1C-6A8EBCB53A4F}" dt="2023-02-22T15:12:26.043" v="2435" actId="20577"/>
          <ac:spMkLst>
            <pc:docMk/>
            <pc:sldMk cId="1383988288" sldId="610"/>
            <ac:spMk id="14" creationId="{7CC2BD77-D1AC-A262-036A-EB9DC2F53DBD}"/>
          </ac:spMkLst>
        </pc:spChg>
        <pc:picChg chg="add mod">
          <ac:chgData name="Roberta Tucker" userId="S::r.tucker@uwtsd.ac.uk::27ca61ee-ba03-4b92-a89a-1d5600e2200a" providerId="AD" clId="Web-{CA40654B-5DF4-1444-0F1C-6A8EBCB53A4F}" dt="2023-02-22T15:12:09.449" v="2434" actId="14100"/>
          <ac:picMkLst>
            <pc:docMk/>
            <pc:sldMk cId="1383988288" sldId="610"/>
            <ac:picMk id="7" creationId="{6C670671-46DF-3E03-521B-6B758A1DED92}"/>
          </ac:picMkLst>
        </pc:picChg>
        <pc:picChg chg="del">
          <ac:chgData name="Roberta Tucker" userId="S::r.tucker@uwtsd.ac.uk::27ca61ee-ba03-4b92-a89a-1d5600e2200a" providerId="AD" clId="Web-{CA40654B-5DF4-1444-0F1C-6A8EBCB53A4F}" dt="2023-02-22T15:12:02.683" v="2432"/>
          <ac:picMkLst>
            <pc:docMk/>
            <pc:sldMk cId="1383988288" sldId="610"/>
            <ac:picMk id="11" creationId="{129A2847-E735-DE1C-F915-DB9BB742EE8C}"/>
          </ac:picMkLst>
        </pc:picChg>
      </pc:sldChg>
      <pc:sldChg chg="modSp add replId">
        <pc:chgData name="Roberta Tucker" userId="S::r.tucker@uwtsd.ac.uk::27ca61ee-ba03-4b92-a89a-1d5600e2200a" providerId="AD" clId="Web-{CA40654B-5DF4-1444-0F1C-6A8EBCB53A4F}" dt="2023-02-22T15:21:40.607" v="2496" actId="20577"/>
        <pc:sldMkLst>
          <pc:docMk/>
          <pc:sldMk cId="3415935184" sldId="611"/>
        </pc:sldMkLst>
        <pc:spChg chg="mod">
          <ac:chgData name="Roberta Tucker" userId="S::r.tucker@uwtsd.ac.uk::27ca61ee-ba03-4b92-a89a-1d5600e2200a" providerId="AD" clId="Web-{CA40654B-5DF4-1444-0F1C-6A8EBCB53A4F}" dt="2023-02-22T15:21:40.607" v="2496" actId="20577"/>
          <ac:spMkLst>
            <pc:docMk/>
            <pc:sldMk cId="3415935184" sldId="611"/>
            <ac:spMk id="3" creationId="{976291AA-75F5-DB79-1BB0-8C1F1978BD68}"/>
          </ac:spMkLst>
        </pc:spChg>
        <pc:cxnChg chg="mod">
          <ac:chgData name="Roberta Tucker" userId="S::r.tucker@uwtsd.ac.uk::27ca61ee-ba03-4b92-a89a-1d5600e2200a" providerId="AD" clId="Web-{CA40654B-5DF4-1444-0F1C-6A8EBCB53A4F}" dt="2023-02-22T15:17:54.210" v="2462" actId="14100"/>
          <ac:cxnSpMkLst>
            <pc:docMk/>
            <pc:sldMk cId="3415935184" sldId="611"/>
            <ac:cxnSpMk id="9" creationId="{BB6C4208-BE82-5AD3-755F-0BE8A0B2A077}"/>
          </ac:cxnSpMkLst>
        </pc:cxnChg>
      </pc:sldChg>
      <pc:sldChg chg="modSp add replId">
        <pc:chgData name="Roberta Tucker" userId="S::r.tucker@uwtsd.ac.uk::27ca61ee-ba03-4b92-a89a-1d5600e2200a" providerId="AD" clId="Web-{CA40654B-5DF4-1444-0F1C-6A8EBCB53A4F}" dt="2023-02-22T15:27:36.884" v="2588" actId="20577"/>
        <pc:sldMkLst>
          <pc:docMk/>
          <pc:sldMk cId="89638129" sldId="612"/>
        </pc:sldMkLst>
        <pc:spChg chg="mod">
          <ac:chgData name="Roberta Tucker" userId="S::r.tucker@uwtsd.ac.uk::27ca61ee-ba03-4b92-a89a-1d5600e2200a" providerId="AD" clId="Web-{CA40654B-5DF4-1444-0F1C-6A8EBCB53A4F}" dt="2023-02-22T15:27:36.884" v="2588" actId="20577"/>
          <ac:spMkLst>
            <pc:docMk/>
            <pc:sldMk cId="89638129" sldId="612"/>
            <ac:spMk id="3" creationId="{976291AA-75F5-DB79-1BB0-8C1F1978BD68}"/>
          </ac:spMkLst>
        </pc:spChg>
        <pc:cxnChg chg="mod">
          <ac:chgData name="Roberta Tucker" userId="S::r.tucker@uwtsd.ac.uk::27ca61ee-ba03-4b92-a89a-1d5600e2200a" providerId="AD" clId="Web-{CA40654B-5DF4-1444-0F1C-6A8EBCB53A4F}" dt="2023-02-22T15:23:42.955" v="2533" actId="14100"/>
          <ac:cxnSpMkLst>
            <pc:docMk/>
            <pc:sldMk cId="89638129" sldId="612"/>
            <ac:cxnSpMk id="9" creationId="{BB6C4208-BE82-5AD3-755F-0BE8A0B2A077}"/>
          </ac:cxnSpMkLst>
        </pc:cxnChg>
      </pc:sldChg>
      <pc:sldChg chg="modSp add replId">
        <pc:chgData name="Roberta Tucker" userId="S::r.tucker@uwtsd.ac.uk::27ca61ee-ba03-4b92-a89a-1d5600e2200a" providerId="AD" clId="Web-{CA40654B-5DF4-1444-0F1C-6A8EBCB53A4F}" dt="2023-02-22T20:18:12.937" v="2843" actId="20577"/>
        <pc:sldMkLst>
          <pc:docMk/>
          <pc:sldMk cId="2832162372" sldId="613"/>
        </pc:sldMkLst>
        <pc:spChg chg="mod">
          <ac:chgData name="Roberta Tucker" userId="S::r.tucker@uwtsd.ac.uk::27ca61ee-ba03-4b92-a89a-1d5600e2200a" providerId="AD" clId="Web-{CA40654B-5DF4-1444-0F1C-6A8EBCB53A4F}" dt="2023-02-22T20:18:12.937" v="2843" actId="20577"/>
          <ac:spMkLst>
            <pc:docMk/>
            <pc:sldMk cId="2832162372" sldId="613"/>
            <ac:spMk id="5" creationId="{7A20DBBD-7DDA-8D56-CE80-75679AFC79A9}"/>
          </ac:spMkLst>
        </pc:spChg>
        <pc:cxnChg chg="mod">
          <ac:chgData name="Roberta Tucker" userId="S::r.tucker@uwtsd.ac.uk::27ca61ee-ba03-4b92-a89a-1d5600e2200a" providerId="AD" clId="Web-{CA40654B-5DF4-1444-0F1C-6A8EBCB53A4F}" dt="2023-02-22T20:12:47.397" v="2767" actId="14100"/>
          <ac:cxnSpMkLst>
            <pc:docMk/>
            <pc:sldMk cId="2832162372" sldId="613"/>
            <ac:cxnSpMk id="4" creationId="{BC2C1687-BCDB-8D01-187F-5359CAE20BDB}"/>
          </ac:cxnSpMkLst>
        </pc:cxnChg>
      </pc:sldChg>
      <pc:sldChg chg="modSp add replId">
        <pc:chgData name="Roberta Tucker" userId="S::r.tucker@uwtsd.ac.uk::27ca61ee-ba03-4b92-a89a-1d5600e2200a" providerId="AD" clId="Web-{CA40654B-5DF4-1444-0F1C-6A8EBCB53A4F}" dt="2023-02-22T20:17:42.327" v="2836" actId="20577"/>
        <pc:sldMkLst>
          <pc:docMk/>
          <pc:sldMk cId="3964108775" sldId="614"/>
        </pc:sldMkLst>
        <pc:spChg chg="mod">
          <ac:chgData name="Roberta Tucker" userId="S::r.tucker@uwtsd.ac.uk::27ca61ee-ba03-4b92-a89a-1d5600e2200a" providerId="AD" clId="Web-{CA40654B-5DF4-1444-0F1C-6A8EBCB53A4F}" dt="2023-02-22T20:17:42.327" v="2836" actId="20577"/>
          <ac:spMkLst>
            <pc:docMk/>
            <pc:sldMk cId="3964108775" sldId="614"/>
            <ac:spMk id="3" creationId="{976291AA-75F5-DB79-1BB0-8C1F1978BD68}"/>
          </ac:spMkLst>
        </pc:spChg>
        <pc:cxnChg chg="mod">
          <ac:chgData name="Roberta Tucker" userId="S::r.tucker@uwtsd.ac.uk::27ca61ee-ba03-4b92-a89a-1d5600e2200a" providerId="AD" clId="Web-{CA40654B-5DF4-1444-0F1C-6A8EBCB53A4F}" dt="2023-02-22T20:17:25.827" v="2832" actId="14100"/>
          <ac:cxnSpMkLst>
            <pc:docMk/>
            <pc:sldMk cId="3964108775" sldId="614"/>
            <ac:cxnSpMk id="9" creationId="{BB6C4208-BE82-5AD3-755F-0BE8A0B2A077}"/>
          </ac:cxnSpMkLst>
        </pc:cxnChg>
      </pc:sldChg>
      <pc:sldChg chg="addSp delSp modSp add replId addAnim modAnim modNotes">
        <pc:chgData name="Roberta Tucker" userId="S::r.tucker@uwtsd.ac.uk::27ca61ee-ba03-4b92-a89a-1d5600e2200a" providerId="AD" clId="Web-{CA40654B-5DF4-1444-0F1C-6A8EBCB53A4F}" dt="2023-02-22T21:30:03.521" v="3577"/>
        <pc:sldMkLst>
          <pc:docMk/>
          <pc:sldMk cId="3431529318" sldId="615"/>
        </pc:sldMkLst>
        <pc:spChg chg="mod">
          <ac:chgData name="Roberta Tucker" userId="S::r.tucker@uwtsd.ac.uk::27ca61ee-ba03-4b92-a89a-1d5600e2200a" providerId="AD" clId="Web-{CA40654B-5DF4-1444-0F1C-6A8EBCB53A4F}" dt="2023-02-22T20:38:09.563" v="3045" actId="1076"/>
          <ac:spMkLst>
            <pc:docMk/>
            <pc:sldMk cId="3431529318" sldId="615"/>
            <ac:spMk id="3" creationId="{BE81BD22-F041-4643-2E57-645D07B4F719}"/>
          </ac:spMkLst>
        </pc:spChg>
        <pc:spChg chg="add mod">
          <ac:chgData name="Roberta Tucker" userId="S::r.tucker@uwtsd.ac.uk::27ca61ee-ba03-4b92-a89a-1d5600e2200a" providerId="AD" clId="Web-{CA40654B-5DF4-1444-0F1C-6A8EBCB53A4F}" dt="2023-02-22T20:55:31.762" v="3095" actId="1076"/>
          <ac:spMkLst>
            <pc:docMk/>
            <pc:sldMk cId="3431529318" sldId="615"/>
            <ac:spMk id="6" creationId="{89D08E17-63AF-B763-F696-5E6C3B5EA133}"/>
          </ac:spMkLst>
        </pc:spChg>
        <pc:spChg chg="add mod">
          <ac:chgData name="Roberta Tucker" userId="S::r.tucker@uwtsd.ac.uk::27ca61ee-ba03-4b92-a89a-1d5600e2200a" providerId="AD" clId="Web-{CA40654B-5DF4-1444-0F1C-6A8EBCB53A4F}" dt="2023-02-22T20:55:41.684" v="3098" actId="14100"/>
          <ac:spMkLst>
            <pc:docMk/>
            <pc:sldMk cId="3431529318" sldId="615"/>
            <ac:spMk id="8" creationId="{467E33B6-6D68-D2E6-A85E-BCA891CC3757}"/>
          </ac:spMkLst>
        </pc:spChg>
        <pc:spChg chg="add mod">
          <ac:chgData name="Roberta Tucker" userId="S::r.tucker@uwtsd.ac.uk::27ca61ee-ba03-4b92-a89a-1d5600e2200a" providerId="AD" clId="Web-{CA40654B-5DF4-1444-0F1C-6A8EBCB53A4F}" dt="2023-02-22T20:56:04.404" v="3102" actId="14100"/>
          <ac:spMkLst>
            <pc:docMk/>
            <pc:sldMk cId="3431529318" sldId="615"/>
            <ac:spMk id="9" creationId="{94C7161A-0EC1-556F-90C1-1B265DA87965}"/>
          </ac:spMkLst>
        </pc:spChg>
        <pc:spChg chg="add mod">
          <ac:chgData name="Roberta Tucker" userId="S::r.tucker@uwtsd.ac.uk::27ca61ee-ba03-4b92-a89a-1d5600e2200a" providerId="AD" clId="Web-{CA40654B-5DF4-1444-0F1C-6A8EBCB53A4F}" dt="2023-02-22T20:56:16.670" v="3104" actId="14100"/>
          <ac:spMkLst>
            <pc:docMk/>
            <pc:sldMk cId="3431529318" sldId="615"/>
            <ac:spMk id="10" creationId="{5EFFBDDB-5BE3-CEC7-FEC2-5BABE14DD6A4}"/>
          </ac:spMkLst>
        </pc:spChg>
        <pc:spChg chg="add mod">
          <ac:chgData name="Roberta Tucker" userId="S::r.tucker@uwtsd.ac.uk::27ca61ee-ba03-4b92-a89a-1d5600e2200a" providerId="AD" clId="Web-{CA40654B-5DF4-1444-0F1C-6A8EBCB53A4F}" dt="2023-02-22T20:56:23.357" v="3105" actId="1076"/>
          <ac:spMkLst>
            <pc:docMk/>
            <pc:sldMk cId="3431529318" sldId="615"/>
            <ac:spMk id="11" creationId="{B4EE23EE-1562-BA01-42D2-5132A348C6A1}"/>
          </ac:spMkLst>
        </pc:spChg>
        <pc:spChg chg="add mod">
          <ac:chgData name="Roberta Tucker" userId="S::r.tucker@uwtsd.ac.uk::27ca61ee-ba03-4b92-a89a-1d5600e2200a" providerId="AD" clId="Web-{CA40654B-5DF4-1444-0F1C-6A8EBCB53A4F}" dt="2023-02-22T21:12:06.554" v="3349" actId="1076"/>
          <ac:spMkLst>
            <pc:docMk/>
            <pc:sldMk cId="3431529318" sldId="615"/>
            <ac:spMk id="12" creationId="{A2FB37CC-4D15-5D8D-14A6-5BEC6B2F55E8}"/>
          </ac:spMkLst>
        </pc:spChg>
        <pc:spChg chg="add mod">
          <ac:chgData name="Roberta Tucker" userId="S::r.tucker@uwtsd.ac.uk::27ca61ee-ba03-4b92-a89a-1d5600e2200a" providerId="AD" clId="Web-{CA40654B-5DF4-1444-0F1C-6A8EBCB53A4F}" dt="2023-02-22T21:06:03.998" v="3300" actId="1076"/>
          <ac:spMkLst>
            <pc:docMk/>
            <pc:sldMk cId="3431529318" sldId="615"/>
            <ac:spMk id="13" creationId="{DB249757-72C9-E96A-07A6-D750092A8389}"/>
          </ac:spMkLst>
        </pc:spChg>
        <pc:spChg chg="add mod">
          <ac:chgData name="Roberta Tucker" userId="S::r.tucker@uwtsd.ac.uk::27ca61ee-ba03-4b92-a89a-1d5600e2200a" providerId="AD" clId="Web-{CA40654B-5DF4-1444-0F1C-6A8EBCB53A4F}" dt="2023-02-22T21:06:08.326" v="3301" actId="1076"/>
          <ac:spMkLst>
            <pc:docMk/>
            <pc:sldMk cId="3431529318" sldId="615"/>
            <ac:spMk id="14" creationId="{4B8FA538-8871-DB38-0EDB-56615E839715}"/>
          </ac:spMkLst>
        </pc:spChg>
        <pc:spChg chg="add mod">
          <ac:chgData name="Roberta Tucker" userId="S::r.tucker@uwtsd.ac.uk::27ca61ee-ba03-4b92-a89a-1d5600e2200a" providerId="AD" clId="Web-{CA40654B-5DF4-1444-0F1C-6A8EBCB53A4F}" dt="2023-02-22T21:06:13.545" v="3302" actId="1076"/>
          <ac:spMkLst>
            <pc:docMk/>
            <pc:sldMk cId="3431529318" sldId="615"/>
            <ac:spMk id="15" creationId="{36508774-D759-1DE7-9C02-7C163B516C34}"/>
          </ac:spMkLst>
        </pc:spChg>
        <pc:spChg chg="add mod">
          <ac:chgData name="Roberta Tucker" userId="S::r.tucker@uwtsd.ac.uk::27ca61ee-ba03-4b92-a89a-1d5600e2200a" providerId="AD" clId="Web-{CA40654B-5DF4-1444-0F1C-6A8EBCB53A4F}" dt="2023-02-22T21:06:19.764" v="3303" actId="1076"/>
          <ac:spMkLst>
            <pc:docMk/>
            <pc:sldMk cId="3431529318" sldId="615"/>
            <ac:spMk id="16" creationId="{A603D4B5-725E-69EA-825A-2189F52D7973}"/>
          </ac:spMkLst>
        </pc:spChg>
        <pc:spChg chg="add mod">
          <ac:chgData name="Roberta Tucker" userId="S::r.tucker@uwtsd.ac.uk::27ca61ee-ba03-4b92-a89a-1d5600e2200a" providerId="AD" clId="Web-{CA40654B-5DF4-1444-0F1C-6A8EBCB53A4F}" dt="2023-02-22T21:06:24.483" v="3304" actId="1076"/>
          <ac:spMkLst>
            <pc:docMk/>
            <pc:sldMk cId="3431529318" sldId="615"/>
            <ac:spMk id="17" creationId="{D47596B4-BF21-632B-E7DF-EAFAD38F31DC}"/>
          </ac:spMkLst>
        </pc:spChg>
        <pc:graphicFrameChg chg="add del mod modGraphic">
          <ac:chgData name="Roberta Tucker" userId="S::r.tucker@uwtsd.ac.uk::27ca61ee-ba03-4b92-a89a-1d5600e2200a" providerId="AD" clId="Web-{CA40654B-5DF4-1444-0F1C-6A8EBCB53A4F}" dt="2023-02-22T20:30:18.254" v="2889"/>
          <ac:graphicFrameMkLst>
            <pc:docMk/>
            <pc:sldMk cId="3431529318" sldId="615"/>
            <ac:graphicFrameMk id="2" creationId="{6F457302-0AB7-A696-FC9F-5ABB9E580B78}"/>
          </ac:graphicFrameMkLst>
        </pc:graphicFrameChg>
        <pc:graphicFrameChg chg="add del mod modGraphic">
          <ac:chgData name="Roberta Tucker" userId="S::r.tucker@uwtsd.ac.uk::27ca61ee-ba03-4b92-a89a-1d5600e2200a" providerId="AD" clId="Web-{CA40654B-5DF4-1444-0F1C-6A8EBCB53A4F}" dt="2023-02-22T20:31:23.224" v="2900"/>
          <ac:graphicFrameMkLst>
            <pc:docMk/>
            <pc:sldMk cId="3431529318" sldId="615"/>
            <ac:graphicFrameMk id="5" creationId="{4A00A9BD-D977-00BC-1092-74FCE6D41B42}"/>
          </ac:graphicFrameMkLst>
        </pc:graphicFrameChg>
      </pc:sldChg>
      <pc:sldChg chg="addSp delSp modSp add replId addAnim delAnim modAnim modNotes">
        <pc:chgData name="Roberta Tucker" userId="S::r.tucker@uwtsd.ac.uk::27ca61ee-ba03-4b92-a89a-1d5600e2200a" providerId="AD" clId="Web-{CA40654B-5DF4-1444-0F1C-6A8EBCB53A4F}" dt="2023-02-22T21:30:08.833" v="3579"/>
        <pc:sldMkLst>
          <pc:docMk/>
          <pc:sldMk cId="1761119406" sldId="616"/>
        </pc:sldMkLst>
        <pc:spChg chg="mod">
          <ac:chgData name="Roberta Tucker" userId="S::r.tucker@uwtsd.ac.uk::27ca61ee-ba03-4b92-a89a-1d5600e2200a" providerId="AD" clId="Web-{CA40654B-5DF4-1444-0F1C-6A8EBCB53A4F}" dt="2023-02-22T20:54:16.948" v="3088" actId="20577"/>
          <ac:spMkLst>
            <pc:docMk/>
            <pc:sldMk cId="1761119406" sldId="616"/>
            <ac:spMk id="3" creationId="{BE81BD22-F041-4643-2E57-645D07B4F719}"/>
          </ac:spMkLst>
        </pc:spChg>
        <pc:spChg chg="add del mod">
          <ac:chgData name="Roberta Tucker" userId="S::r.tucker@uwtsd.ac.uk::27ca61ee-ba03-4b92-a89a-1d5600e2200a" providerId="AD" clId="Web-{CA40654B-5DF4-1444-0F1C-6A8EBCB53A4F}" dt="2023-02-22T21:12:20.539" v="3352"/>
          <ac:spMkLst>
            <pc:docMk/>
            <pc:sldMk cId="1761119406" sldId="616"/>
            <ac:spMk id="5" creationId="{5005F7BE-0CDE-6167-7D25-CEFFA0DC0CF6}"/>
          </ac:spMkLst>
        </pc:spChg>
        <pc:spChg chg="mod">
          <ac:chgData name="Roberta Tucker" userId="S::r.tucker@uwtsd.ac.uk::27ca61ee-ba03-4b92-a89a-1d5600e2200a" providerId="AD" clId="Web-{CA40654B-5DF4-1444-0F1C-6A8EBCB53A4F}" dt="2023-02-22T21:10:55.834" v="3345" actId="14100"/>
          <ac:spMkLst>
            <pc:docMk/>
            <pc:sldMk cId="1761119406" sldId="616"/>
            <ac:spMk id="6" creationId="{89D08E17-63AF-B763-F696-5E6C3B5EA133}"/>
          </ac:spMkLst>
        </pc:spChg>
        <pc:spChg chg="mod">
          <ac:chgData name="Roberta Tucker" userId="S::r.tucker@uwtsd.ac.uk::27ca61ee-ba03-4b92-a89a-1d5600e2200a" providerId="AD" clId="Web-{CA40654B-5DF4-1444-0F1C-6A8EBCB53A4F}" dt="2023-02-22T21:10:52.084" v="3344" actId="14100"/>
          <ac:spMkLst>
            <pc:docMk/>
            <pc:sldMk cId="1761119406" sldId="616"/>
            <ac:spMk id="8" creationId="{467E33B6-6D68-D2E6-A85E-BCA891CC3757}"/>
          </ac:spMkLst>
        </pc:spChg>
        <pc:spChg chg="mod">
          <ac:chgData name="Roberta Tucker" userId="S::r.tucker@uwtsd.ac.uk::27ca61ee-ba03-4b92-a89a-1d5600e2200a" providerId="AD" clId="Web-{CA40654B-5DF4-1444-0F1C-6A8EBCB53A4F}" dt="2023-02-22T21:10:59.490" v="3346" actId="14100"/>
          <ac:spMkLst>
            <pc:docMk/>
            <pc:sldMk cId="1761119406" sldId="616"/>
            <ac:spMk id="9" creationId="{94C7161A-0EC1-556F-90C1-1B265DA87965}"/>
          </ac:spMkLst>
        </pc:spChg>
        <pc:spChg chg="mod">
          <ac:chgData name="Roberta Tucker" userId="S::r.tucker@uwtsd.ac.uk::27ca61ee-ba03-4b92-a89a-1d5600e2200a" providerId="AD" clId="Web-{CA40654B-5DF4-1444-0F1C-6A8EBCB53A4F}" dt="2023-02-22T21:11:03.740" v="3347" actId="14100"/>
          <ac:spMkLst>
            <pc:docMk/>
            <pc:sldMk cId="1761119406" sldId="616"/>
            <ac:spMk id="10" creationId="{5EFFBDDB-5BE3-CEC7-FEC2-5BABE14DD6A4}"/>
          </ac:spMkLst>
        </pc:spChg>
        <pc:spChg chg="mod">
          <ac:chgData name="Roberta Tucker" userId="S::r.tucker@uwtsd.ac.uk::27ca61ee-ba03-4b92-a89a-1d5600e2200a" providerId="AD" clId="Web-{CA40654B-5DF4-1444-0F1C-6A8EBCB53A4F}" dt="2023-02-22T21:11:09.772" v="3348" actId="1076"/>
          <ac:spMkLst>
            <pc:docMk/>
            <pc:sldMk cId="1761119406" sldId="616"/>
            <ac:spMk id="11" creationId="{B4EE23EE-1562-BA01-42D2-5132A348C6A1}"/>
          </ac:spMkLst>
        </pc:spChg>
        <pc:spChg chg="add mod">
          <ac:chgData name="Roberta Tucker" userId="S::r.tucker@uwtsd.ac.uk::27ca61ee-ba03-4b92-a89a-1d5600e2200a" providerId="AD" clId="Web-{CA40654B-5DF4-1444-0F1C-6A8EBCB53A4F}" dt="2023-02-22T21:14:45.231" v="3362" actId="20577"/>
          <ac:spMkLst>
            <pc:docMk/>
            <pc:sldMk cId="1761119406" sldId="616"/>
            <ac:spMk id="13" creationId="{907A2889-2330-B9D0-F667-570528E7D288}"/>
          </ac:spMkLst>
        </pc:spChg>
        <pc:spChg chg="add mod">
          <ac:chgData name="Roberta Tucker" userId="S::r.tucker@uwtsd.ac.uk::27ca61ee-ba03-4b92-a89a-1d5600e2200a" providerId="AD" clId="Web-{CA40654B-5DF4-1444-0F1C-6A8EBCB53A4F}" dt="2023-02-22T21:16:57.125" v="3374" actId="1076"/>
          <ac:spMkLst>
            <pc:docMk/>
            <pc:sldMk cId="1761119406" sldId="616"/>
            <ac:spMk id="15" creationId="{CB59E4F1-93E4-AA6C-0CAD-C624000BF493}"/>
          </ac:spMkLst>
        </pc:spChg>
        <pc:spChg chg="add del">
          <ac:chgData name="Roberta Tucker" userId="S::r.tucker@uwtsd.ac.uk::27ca61ee-ba03-4b92-a89a-1d5600e2200a" providerId="AD" clId="Web-{CA40654B-5DF4-1444-0F1C-6A8EBCB53A4F}" dt="2023-02-22T21:12:53.431" v="3356"/>
          <ac:spMkLst>
            <pc:docMk/>
            <pc:sldMk cId="1761119406" sldId="616"/>
            <ac:spMk id="17" creationId="{EB0F4C26-CB93-85E7-AECF-298E1F8BB57E}"/>
          </ac:spMkLst>
        </pc:spChg>
        <pc:spChg chg="add mod">
          <ac:chgData name="Roberta Tucker" userId="S::r.tucker@uwtsd.ac.uk::27ca61ee-ba03-4b92-a89a-1d5600e2200a" providerId="AD" clId="Web-{CA40654B-5DF4-1444-0F1C-6A8EBCB53A4F}" dt="2023-02-22T21:17:01.500" v="3375" actId="1076"/>
          <ac:spMkLst>
            <pc:docMk/>
            <pc:sldMk cId="1761119406" sldId="616"/>
            <ac:spMk id="19" creationId="{FAB19FDA-7BF1-2E29-B2A1-435744764CBB}"/>
          </ac:spMkLst>
        </pc:spChg>
        <pc:spChg chg="add mod">
          <ac:chgData name="Roberta Tucker" userId="S::r.tucker@uwtsd.ac.uk::27ca61ee-ba03-4b92-a89a-1d5600e2200a" providerId="AD" clId="Web-{CA40654B-5DF4-1444-0F1C-6A8EBCB53A4F}" dt="2023-02-22T21:17:13.266" v="3378" actId="14100"/>
          <ac:spMkLst>
            <pc:docMk/>
            <pc:sldMk cId="1761119406" sldId="616"/>
            <ac:spMk id="21" creationId="{DF4B5B86-0A94-1FCC-E41D-F2CB3CFBB287}"/>
          </ac:spMkLst>
        </pc:spChg>
        <pc:spChg chg="add mod">
          <ac:chgData name="Roberta Tucker" userId="S::r.tucker@uwtsd.ac.uk::27ca61ee-ba03-4b92-a89a-1d5600e2200a" providerId="AD" clId="Web-{CA40654B-5DF4-1444-0F1C-6A8EBCB53A4F}" dt="2023-02-22T21:18:18.455" v="3384" actId="1076"/>
          <ac:spMkLst>
            <pc:docMk/>
            <pc:sldMk cId="1761119406" sldId="616"/>
            <ac:spMk id="23" creationId="{AF285EA9-C3C5-123B-E5EE-59EAC451AA56}"/>
          </ac:spMkLst>
        </pc:spChg>
        <pc:spChg chg="add mod">
          <ac:chgData name="Roberta Tucker" userId="S::r.tucker@uwtsd.ac.uk::27ca61ee-ba03-4b92-a89a-1d5600e2200a" providerId="AD" clId="Web-{CA40654B-5DF4-1444-0F1C-6A8EBCB53A4F}" dt="2023-02-22T21:18:57.081" v="3391" actId="14100"/>
          <ac:spMkLst>
            <pc:docMk/>
            <pc:sldMk cId="1761119406" sldId="616"/>
            <ac:spMk id="25" creationId="{AD58CE30-C737-591E-666D-8A6A46AEDC21}"/>
          </ac:spMkLst>
        </pc:spChg>
      </pc:sldChg>
      <pc:sldChg chg="modSp add replId">
        <pc:chgData name="Roberta Tucker" userId="S::r.tucker@uwtsd.ac.uk::27ca61ee-ba03-4b92-a89a-1d5600e2200a" providerId="AD" clId="Web-{CA40654B-5DF4-1444-0F1C-6A8EBCB53A4F}" dt="2023-02-23T10:47:27.239" v="3587" actId="1076"/>
        <pc:sldMkLst>
          <pc:docMk/>
          <pc:sldMk cId="313685727" sldId="617"/>
        </pc:sldMkLst>
        <pc:spChg chg="mod">
          <ac:chgData name="Roberta Tucker" userId="S::r.tucker@uwtsd.ac.uk::27ca61ee-ba03-4b92-a89a-1d5600e2200a" providerId="AD" clId="Web-{CA40654B-5DF4-1444-0F1C-6A8EBCB53A4F}" dt="2023-02-23T10:47:27.239" v="3587" actId="1076"/>
          <ac:spMkLst>
            <pc:docMk/>
            <pc:sldMk cId="313685727" sldId="617"/>
            <ac:spMk id="5" creationId="{7A20DBBD-7DDA-8D56-CE80-75679AFC79A9}"/>
          </ac:spMkLst>
        </pc:spChg>
        <pc:cxnChg chg="mod">
          <ac:chgData name="Roberta Tucker" userId="S::r.tucker@uwtsd.ac.uk::27ca61ee-ba03-4b92-a89a-1d5600e2200a" providerId="AD" clId="Web-{CA40654B-5DF4-1444-0F1C-6A8EBCB53A4F}" dt="2023-02-23T10:47:20.833" v="3586" actId="1076"/>
          <ac:cxnSpMkLst>
            <pc:docMk/>
            <pc:sldMk cId="313685727" sldId="617"/>
            <ac:cxnSpMk id="4" creationId="{BC2C1687-BCDB-8D01-187F-5359CAE20BDB}"/>
          </ac:cxnSpMkLst>
        </pc:cxnChg>
      </pc:sldChg>
      <pc:sldChg chg="modSp add replId">
        <pc:chgData name="Roberta Tucker" userId="S::r.tucker@uwtsd.ac.uk::27ca61ee-ba03-4b92-a89a-1d5600e2200a" providerId="AD" clId="Web-{CA40654B-5DF4-1444-0F1C-6A8EBCB53A4F}" dt="2023-02-23T10:47:50.818" v="3589" actId="1076"/>
        <pc:sldMkLst>
          <pc:docMk/>
          <pc:sldMk cId="1983263797" sldId="618"/>
        </pc:sldMkLst>
        <pc:spChg chg="mod">
          <ac:chgData name="Roberta Tucker" userId="S::r.tucker@uwtsd.ac.uk::27ca61ee-ba03-4b92-a89a-1d5600e2200a" providerId="AD" clId="Web-{CA40654B-5DF4-1444-0F1C-6A8EBCB53A4F}" dt="2023-02-23T10:47:50.818" v="3589" actId="1076"/>
          <ac:spMkLst>
            <pc:docMk/>
            <pc:sldMk cId="1983263797" sldId="618"/>
            <ac:spMk id="3" creationId="{976291AA-75F5-DB79-1BB0-8C1F1978BD68}"/>
          </ac:spMkLst>
        </pc:spChg>
        <pc:cxnChg chg="mod">
          <ac:chgData name="Roberta Tucker" userId="S::r.tucker@uwtsd.ac.uk::27ca61ee-ba03-4b92-a89a-1d5600e2200a" providerId="AD" clId="Web-{CA40654B-5DF4-1444-0F1C-6A8EBCB53A4F}" dt="2023-02-23T10:47:46.287" v="3588" actId="1076"/>
          <ac:cxnSpMkLst>
            <pc:docMk/>
            <pc:sldMk cId="1983263797" sldId="618"/>
            <ac:cxnSpMk id="9" creationId="{BB6C4208-BE82-5AD3-755F-0BE8A0B2A077}"/>
          </ac:cxnSpMkLst>
        </pc:cxnChg>
      </pc:sldChg>
      <pc:sldChg chg="addSp delSp modSp add replId addAnim modAnim">
        <pc:chgData name="Roberta Tucker" userId="S::r.tucker@uwtsd.ac.uk::27ca61ee-ba03-4b92-a89a-1d5600e2200a" providerId="AD" clId="Web-{CA40654B-5DF4-1444-0F1C-6A8EBCB53A4F}" dt="2023-02-24T11:31:42.684" v="4504"/>
        <pc:sldMkLst>
          <pc:docMk/>
          <pc:sldMk cId="3460720718" sldId="619"/>
        </pc:sldMkLst>
        <pc:spChg chg="mod">
          <ac:chgData name="Roberta Tucker" userId="S::r.tucker@uwtsd.ac.uk::27ca61ee-ba03-4b92-a89a-1d5600e2200a" providerId="AD" clId="Web-{CA40654B-5DF4-1444-0F1C-6A8EBCB53A4F}" dt="2023-02-23T11:46:18.143" v="4195" actId="20577"/>
          <ac:spMkLst>
            <pc:docMk/>
            <pc:sldMk cId="3460720718" sldId="619"/>
            <ac:spMk id="3" creationId="{BE81BD22-F041-4643-2E57-645D07B4F719}"/>
          </ac:spMkLst>
        </pc:spChg>
        <pc:spChg chg="mod">
          <ac:chgData name="Roberta Tucker" userId="S::r.tucker@uwtsd.ac.uk::27ca61ee-ba03-4b92-a89a-1d5600e2200a" providerId="AD" clId="Web-{CA40654B-5DF4-1444-0F1C-6A8EBCB53A4F}" dt="2023-02-24T11:31:42.684" v="4504"/>
          <ac:spMkLst>
            <pc:docMk/>
            <pc:sldMk cId="3460720718" sldId="619"/>
            <ac:spMk id="5" creationId="{DA2E92BE-0CD5-E6B0-AA52-858B51EC3AD5}"/>
          </ac:spMkLst>
        </pc:spChg>
        <pc:spChg chg="add mod">
          <ac:chgData name="Roberta Tucker" userId="S::r.tucker@uwtsd.ac.uk::27ca61ee-ba03-4b92-a89a-1d5600e2200a" providerId="AD" clId="Web-{CA40654B-5DF4-1444-0F1C-6A8EBCB53A4F}" dt="2023-02-23T12:09:34.403" v="4410" actId="1076"/>
          <ac:spMkLst>
            <pc:docMk/>
            <pc:sldMk cId="3460720718" sldId="619"/>
            <ac:spMk id="6" creationId="{D9B90B78-4E87-CCC9-74A2-A496DB98A7D6}"/>
          </ac:spMkLst>
        </pc:spChg>
        <pc:spChg chg="add mod">
          <ac:chgData name="Roberta Tucker" userId="S::r.tucker@uwtsd.ac.uk::27ca61ee-ba03-4b92-a89a-1d5600e2200a" providerId="AD" clId="Web-{CA40654B-5DF4-1444-0F1C-6A8EBCB53A4F}" dt="2023-02-23T12:08:25.586" v="4401" actId="1076"/>
          <ac:spMkLst>
            <pc:docMk/>
            <pc:sldMk cId="3460720718" sldId="619"/>
            <ac:spMk id="8" creationId="{C78CB32C-2DF3-D273-0E15-47B8B7D13535}"/>
          </ac:spMkLst>
        </pc:spChg>
        <pc:spChg chg="add mod">
          <ac:chgData name="Roberta Tucker" userId="S::r.tucker@uwtsd.ac.uk::27ca61ee-ba03-4b92-a89a-1d5600e2200a" providerId="AD" clId="Web-{CA40654B-5DF4-1444-0F1C-6A8EBCB53A4F}" dt="2023-02-23T12:01:37.934" v="4353" actId="14100"/>
          <ac:spMkLst>
            <pc:docMk/>
            <pc:sldMk cId="3460720718" sldId="619"/>
            <ac:spMk id="9" creationId="{E671C4E0-48F2-E8FB-F89A-D680AEF9DE4B}"/>
          </ac:spMkLst>
        </pc:spChg>
        <pc:spChg chg="add mod">
          <ac:chgData name="Roberta Tucker" userId="S::r.tucker@uwtsd.ac.uk::27ca61ee-ba03-4b92-a89a-1d5600e2200a" providerId="AD" clId="Web-{CA40654B-5DF4-1444-0F1C-6A8EBCB53A4F}" dt="2023-02-23T12:07:27.660" v="4393"/>
          <ac:spMkLst>
            <pc:docMk/>
            <pc:sldMk cId="3460720718" sldId="619"/>
            <ac:spMk id="10" creationId="{F038343F-C7E3-3BC5-B83D-00FED7404A71}"/>
          </ac:spMkLst>
        </pc:spChg>
        <pc:spChg chg="add mod">
          <ac:chgData name="Roberta Tucker" userId="S::r.tucker@uwtsd.ac.uk::27ca61ee-ba03-4b92-a89a-1d5600e2200a" providerId="AD" clId="Web-{CA40654B-5DF4-1444-0F1C-6A8EBCB53A4F}" dt="2023-02-23T12:06:01.873" v="4383" actId="1076"/>
          <ac:spMkLst>
            <pc:docMk/>
            <pc:sldMk cId="3460720718" sldId="619"/>
            <ac:spMk id="11" creationId="{3F33C03C-7865-C578-ECE9-419C1512E433}"/>
          </ac:spMkLst>
        </pc:spChg>
        <pc:spChg chg="add del mod">
          <ac:chgData name="Roberta Tucker" userId="S::r.tucker@uwtsd.ac.uk::27ca61ee-ba03-4b92-a89a-1d5600e2200a" providerId="AD" clId="Web-{CA40654B-5DF4-1444-0F1C-6A8EBCB53A4F}" dt="2023-02-23T11:38:05.142" v="3811"/>
          <ac:spMkLst>
            <pc:docMk/>
            <pc:sldMk cId="3460720718" sldId="619"/>
            <ac:spMk id="12" creationId="{46A5ED0E-BB77-D2D6-910E-DB8A83277895}"/>
          </ac:spMkLst>
        </pc:spChg>
        <pc:spChg chg="add mod">
          <ac:chgData name="Roberta Tucker" userId="S::r.tucker@uwtsd.ac.uk::27ca61ee-ba03-4b92-a89a-1d5600e2200a" providerId="AD" clId="Web-{CA40654B-5DF4-1444-0F1C-6A8EBCB53A4F}" dt="2023-02-23T12:08:30.914" v="4402" actId="14100"/>
          <ac:spMkLst>
            <pc:docMk/>
            <pc:sldMk cId="3460720718" sldId="619"/>
            <ac:spMk id="12" creationId="{A2828E85-B090-6808-B24A-793A12B6D409}"/>
          </ac:spMkLst>
        </pc:spChg>
        <pc:spChg chg="add mod">
          <ac:chgData name="Roberta Tucker" userId="S::r.tucker@uwtsd.ac.uk::27ca61ee-ba03-4b92-a89a-1d5600e2200a" providerId="AD" clId="Web-{CA40654B-5DF4-1444-0F1C-6A8EBCB53A4F}" dt="2023-02-23T12:01:59.389" v="4356" actId="1076"/>
          <ac:spMkLst>
            <pc:docMk/>
            <pc:sldMk cId="3460720718" sldId="619"/>
            <ac:spMk id="13" creationId="{08857A2D-6CF7-DCEB-0CB4-6CE6113BA3DD}"/>
          </ac:spMkLst>
        </pc:spChg>
        <pc:spChg chg="add mod">
          <ac:chgData name="Roberta Tucker" userId="S::r.tucker@uwtsd.ac.uk::27ca61ee-ba03-4b92-a89a-1d5600e2200a" providerId="AD" clId="Web-{CA40654B-5DF4-1444-0F1C-6A8EBCB53A4F}" dt="2023-02-23T12:02:16.765" v="4359" actId="1076"/>
          <ac:spMkLst>
            <pc:docMk/>
            <pc:sldMk cId="3460720718" sldId="619"/>
            <ac:spMk id="14" creationId="{6A39E821-624D-572C-A957-AA4E0E393E07}"/>
          </ac:spMkLst>
        </pc:spChg>
        <pc:spChg chg="add mod">
          <ac:chgData name="Roberta Tucker" userId="S::r.tucker@uwtsd.ac.uk::27ca61ee-ba03-4b92-a89a-1d5600e2200a" providerId="AD" clId="Web-{CA40654B-5DF4-1444-0F1C-6A8EBCB53A4F}" dt="2023-02-23T12:02:11.827" v="4358" actId="1076"/>
          <ac:spMkLst>
            <pc:docMk/>
            <pc:sldMk cId="3460720718" sldId="619"/>
            <ac:spMk id="15" creationId="{90436D78-7FA9-0F72-D230-8F2A377BAA72}"/>
          </ac:spMkLst>
        </pc:spChg>
        <pc:spChg chg="add mod">
          <ac:chgData name="Roberta Tucker" userId="S::r.tucker@uwtsd.ac.uk::27ca61ee-ba03-4b92-a89a-1d5600e2200a" providerId="AD" clId="Web-{CA40654B-5DF4-1444-0F1C-6A8EBCB53A4F}" dt="2023-02-23T12:09:20.527" v="4408" actId="1076"/>
          <ac:spMkLst>
            <pc:docMk/>
            <pc:sldMk cId="3460720718" sldId="619"/>
            <ac:spMk id="16" creationId="{05F6DFC6-5BD8-DDDF-D176-DE6419015D9B}"/>
          </ac:spMkLst>
        </pc:spChg>
        <pc:picChg chg="add mod">
          <ac:chgData name="Roberta Tucker" userId="S::r.tucker@uwtsd.ac.uk::27ca61ee-ba03-4b92-a89a-1d5600e2200a" providerId="AD" clId="Web-{CA40654B-5DF4-1444-0F1C-6A8EBCB53A4F}" dt="2023-02-23T12:07:34.035" v="4394" actId="14100"/>
          <ac:picMkLst>
            <pc:docMk/>
            <pc:sldMk cId="3460720718" sldId="619"/>
            <ac:picMk id="2" creationId="{FC055872-A882-CF70-F5FB-15E696677A7D}"/>
          </ac:picMkLst>
        </pc:picChg>
        <pc:picChg chg="del">
          <ac:chgData name="Roberta Tucker" userId="S::r.tucker@uwtsd.ac.uk::27ca61ee-ba03-4b92-a89a-1d5600e2200a" providerId="AD" clId="Web-{CA40654B-5DF4-1444-0F1C-6A8EBCB53A4F}" dt="2023-02-23T11:47:02.894" v="4204"/>
          <ac:picMkLst>
            <pc:docMk/>
            <pc:sldMk cId="3460720718" sldId="619"/>
            <ac:picMk id="4" creationId="{62C12048-9EEC-ED59-A247-0AA3AAC3EF74}"/>
          </ac:picMkLst>
        </pc:picChg>
        <pc:picChg chg="del">
          <ac:chgData name="Roberta Tucker" userId="S::r.tucker@uwtsd.ac.uk::27ca61ee-ba03-4b92-a89a-1d5600e2200a" providerId="AD" clId="Web-{CA40654B-5DF4-1444-0F1C-6A8EBCB53A4F}" dt="2023-02-23T11:16:44.787" v="3591"/>
          <ac:picMkLst>
            <pc:docMk/>
            <pc:sldMk cId="3460720718" sldId="619"/>
            <ac:picMk id="6" creationId="{42049921-DEFE-A5F4-DDF1-71DC2134262E}"/>
          </ac:picMkLst>
        </pc:picChg>
        <pc:picChg chg="add del mod">
          <ac:chgData name="Roberta Tucker" userId="S::r.tucker@uwtsd.ac.uk::27ca61ee-ba03-4b92-a89a-1d5600e2200a" providerId="AD" clId="Web-{CA40654B-5DF4-1444-0F1C-6A8EBCB53A4F}" dt="2023-02-23T11:24:29.022" v="3599"/>
          <ac:picMkLst>
            <pc:docMk/>
            <pc:sldMk cId="3460720718" sldId="619"/>
            <ac:picMk id="8" creationId="{A5431689-E1B7-4520-1076-DF5F9D702085}"/>
          </ac:picMkLst>
        </pc:picChg>
        <pc:picChg chg="add del mod">
          <ac:chgData name="Roberta Tucker" userId="S::r.tucker@uwtsd.ac.uk::27ca61ee-ba03-4b92-a89a-1d5600e2200a" providerId="AD" clId="Web-{CA40654B-5DF4-1444-0F1C-6A8EBCB53A4F}" dt="2023-02-23T11:28:17.513" v="3720"/>
          <ac:picMkLst>
            <pc:docMk/>
            <pc:sldMk cId="3460720718" sldId="619"/>
            <ac:picMk id="10" creationId="{DA12E3C5-3FCB-CBD5-12CD-BB7A55E91B3A}"/>
          </ac:picMkLst>
        </pc:picChg>
        <pc:cxnChg chg="add del mod">
          <ac:chgData name="Roberta Tucker" userId="S::r.tucker@uwtsd.ac.uk::27ca61ee-ba03-4b92-a89a-1d5600e2200a" providerId="AD" clId="Web-{CA40654B-5DF4-1444-0F1C-6A8EBCB53A4F}" dt="2023-02-23T12:04:48.228" v="4372"/>
          <ac:cxnSpMkLst>
            <pc:docMk/>
            <pc:sldMk cId="3460720718" sldId="619"/>
            <ac:cxnSpMk id="4" creationId="{3DB92652-0C17-E495-6DB1-F3A355DFC14B}"/>
          </ac:cxnSpMkLst>
        </pc:cxnChg>
      </pc:sldChg>
      <pc:sldChg chg="delSp modSp add replId">
        <pc:chgData name="Roberta Tucker" userId="S::r.tucker@uwtsd.ac.uk::27ca61ee-ba03-4b92-a89a-1d5600e2200a" providerId="AD" clId="Web-{CA40654B-5DF4-1444-0F1C-6A8EBCB53A4F}" dt="2023-02-23T12:13:05.760" v="4414" actId="1076"/>
        <pc:sldMkLst>
          <pc:docMk/>
          <pc:sldMk cId="2885905276" sldId="620"/>
        </pc:sldMkLst>
        <pc:picChg chg="del">
          <ac:chgData name="Roberta Tucker" userId="S::r.tucker@uwtsd.ac.uk::27ca61ee-ba03-4b92-a89a-1d5600e2200a" providerId="AD" clId="Web-{CA40654B-5DF4-1444-0F1C-6A8EBCB53A4F}" dt="2023-02-23T12:11:36.145" v="4412"/>
          <ac:picMkLst>
            <pc:docMk/>
            <pc:sldMk cId="2885905276" sldId="620"/>
            <ac:picMk id="2" creationId="{FC055872-A882-CF70-F5FB-15E696677A7D}"/>
          </ac:picMkLst>
        </pc:picChg>
        <pc:picChg chg="mod">
          <ac:chgData name="Roberta Tucker" userId="S::r.tucker@uwtsd.ac.uk::27ca61ee-ba03-4b92-a89a-1d5600e2200a" providerId="AD" clId="Web-{CA40654B-5DF4-1444-0F1C-6A8EBCB53A4F}" dt="2023-02-23T12:13:05.760" v="4414" actId="1076"/>
          <ac:picMkLst>
            <pc:docMk/>
            <pc:sldMk cId="2885905276" sldId="620"/>
            <ac:picMk id="8" creationId="{A5431689-E1B7-4520-1076-DF5F9D702085}"/>
          </ac:picMkLst>
        </pc:picChg>
      </pc:sldChg>
      <pc:sldChg chg="addSp delSp modSp add replId addAnim modAnim">
        <pc:chgData name="Roberta Tucker" userId="S::r.tucker@uwtsd.ac.uk::27ca61ee-ba03-4b92-a89a-1d5600e2200a" providerId="AD" clId="Web-{CA40654B-5DF4-1444-0F1C-6A8EBCB53A4F}" dt="2023-02-24T11:30:50.150" v="4496"/>
        <pc:sldMkLst>
          <pc:docMk/>
          <pc:sldMk cId="3375997712" sldId="621"/>
        </pc:sldMkLst>
        <pc:spChg chg="del mod">
          <ac:chgData name="Roberta Tucker" userId="S::r.tucker@uwtsd.ac.uk::27ca61ee-ba03-4b92-a89a-1d5600e2200a" providerId="AD" clId="Web-{CA40654B-5DF4-1444-0F1C-6A8EBCB53A4F}" dt="2023-02-23T12:13:22.449" v="4417"/>
          <ac:spMkLst>
            <pc:docMk/>
            <pc:sldMk cId="3375997712" sldId="621"/>
            <ac:spMk id="3" creationId="{BE81BD22-F041-4643-2E57-645D07B4F719}"/>
          </ac:spMkLst>
        </pc:spChg>
        <pc:spChg chg="mod">
          <ac:chgData name="Roberta Tucker" userId="S::r.tucker@uwtsd.ac.uk::27ca61ee-ba03-4b92-a89a-1d5600e2200a" providerId="AD" clId="Web-{CA40654B-5DF4-1444-0F1C-6A8EBCB53A4F}" dt="2023-02-24T11:30:50.150" v="4496"/>
          <ac:spMkLst>
            <pc:docMk/>
            <pc:sldMk cId="3375997712" sldId="621"/>
            <ac:spMk id="5" creationId="{DA2E92BE-0CD5-E6B0-AA52-858B51EC3AD5}"/>
          </ac:spMkLst>
        </pc:spChg>
        <pc:spChg chg="mod">
          <ac:chgData name="Roberta Tucker" userId="S::r.tucker@uwtsd.ac.uk::27ca61ee-ba03-4b92-a89a-1d5600e2200a" providerId="AD" clId="Web-{CA40654B-5DF4-1444-0F1C-6A8EBCB53A4F}" dt="2023-02-24T11:24:38.073" v="4469" actId="1076"/>
          <ac:spMkLst>
            <pc:docMk/>
            <pc:sldMk cId="3375997712" sldId="621"/>
            <ac:spMk id="9" creationId="{E671C4E0-48F2-E8FB-F89A-D680AEF9DE4B}"/>
          </ac:spMkLst>
        </pc:spChg>
        <pc:spChg chg="mod">
          <ac:chgData name="Roberta Tucker" userId="S::r.tucker@uwtsd.ac.uk::27ca61ee-ba03-4b92-a89a-1d5600e2200a" providerId="AD" clId="Web-{CA40654B-5DF4-1444-0F1C-6A8EBCB53A4F}" dt="2023-02-24T11:24:43.089" v="4470" actId="1076"/>
          <ac:spMkLst>
            <pc:docMk/>
            <pc:sldMk cId="3375997712" sldId="621"/>
            <ac:spMk id="10" creationId="{F038343F-C7E3-3BC5-B83D-00FED7404A71}"/>
          </ac:spMkLst>
        </pc:spChg>
        <pc:spChg chg="mod">
          <ac:chgData name="Roberta Tucker" userId="S::r.tucker@uwtsd.ac.uk::27ca61ee-ba03-4b92-a89a-1d5600e2200a" providerId="AD" clId="Web-{CA40654B-5DF4-1444-0F1C-6A8EBCB53A4F}" dt="2023-02-24T11:25:15.481" v="4472" actId="20577"/>
          <ac:spMkLst>
            <pc:docMk/>
            <pc:sldMk cId="3375997712" sldId="621"/>
            <ac:spMk id="11" creationId="{3F33C03C-7865-C578-ECE9-419C1512E433}"/>
          </ac:spMkLst>
        </pc:spChg>
        <pc:spChg chg="mod">
          <ac:chgData name="Roberta Tucker" userId="S::r.tucker@uwtsd.ac.uk::27ca61ee-ba03-4b92-a89a-1d5600e2200a" providerId="AD" clId="Web-{CA40654B-5DF4-1444-0F1C-6A8EBCB53A4F}" dt="2023-02-24T11:26:01.717" v="4476" actId="1076"/>
          <ac:spMkLst>
            <pc:docMk/>
            <pc:sldMk cId="3375997712" sldId="621"/>
            <ac:spMk id="13" creationId="{08857A2D-6CF7-DCEB-0CB4-6CE6113BA3DD}"/>
          </ac:spMkLst>
        </pc:spChg>
        <pc:spChg chg="mod">
          <ac:chgData name="Roberta Tucker" userId="S::r.tucker@uwtsd.ac.uk::27ca61ee-ba03-4b92-a89a-1d5600e2200a" providerId="AD" clId="Web-{CA40654B-5DF4-1444-0F1C-6A8EBCB53A4F}" dt="2023-02-24T11:27:05.907" v="4480" actId="20577"/>
          <ac:spMkLst>
            <pc:docMk/>
            <pc:sldMk cId="3375997712" sldId="621"/>
            <ac:spMk id="14" creationId="{6A39E821-624D-572C-A957-AA4E0E393E07}"/>
          </ac:spMkLst>
        </pc:spChg>
        <pc:spChg chg="mod">
          <ac:chgData name="Roberta Tucker" userId="S::r.tucker@uwtsd.ac.uk::27ca61ee-ba03-4b92-a89a-1d5600e2200a" providerId="AD" clId="Web-{CA40654B-5DF4-1444-0F1C-6A8EBCB53A4F}" dt="2023-02-24T11:28:16.316" v="4483" actId="20577"/>
          <ac:spMkLst>
            <pc:docMk/>
            <pc:sldMk cId="3375997712" sldId="621"/>
            <ac:spMk id="15" creationId="{90436D78-7FA9-0F72-D230-8F2A377BAA72}"/>
          </ac:spMkLst>
        </pc:spChg>
        <pc:spChg chg="add mod">
          <ac:chgData name="Roberta Tucker" userId="S::r.tucker@uwtsd.ac.uk::27ca61ee-ba03-4b92-a89a-1d5600e2200a" providerId="AD" clId="Web-{CA40654B-5DF4-1444-0F1C-6A8EBCB53A4F}" dt="2023-02-23T12:13:34.668" v="4420" actId="20577"/>
          <ac:spMkLst>
            <pc:docMk/>
            <pc:sldMk cId="3375997712" sldId="621"/>
            <ac:spMk id="17" creationId="{6083ED5F-28F9-18A3-F263-AE64120073F3}"/>
          </ac:spMkLst>
        </pc:spChg>
      </pc:sldChg>
      <pc:sldChg chg="addSp delSp modSp add replId addAnim modAnim modNotes">
        <pc:chgData name="Roberta Tucker" userId="S::r.tucker@uwtsd.ac.uk::27ca61ee-ba03-4b92-a89a-1d5600e2200a" providerId="AD" clId="Web-{CA40654B-5DF4-1444-0F1C-6A8EBCB53A4F}" dt="2023-02-24T11:59:19.312" v="4809" actId="20577"/>
        <pc:sldMkLst>
          <pc:docMk/>
          <pc:sldMk cId="2142313826" sldId="622"/>
        </pc:sldMkLst>
        <pc:spChg chg="add mod">
          <ac:chgData name="Roberta Tucker" userId="S::r.tucker@uwtsd.ac.uk::27ca61ee-ba03-4b92-a89a-1d5600e2200a" providerId="AD" clId="Web-{CA40654B-5DF4-1444-0F1C-6A8EBCB53A4F}" dt="2023-02-24T11:48:16.958" v="4729" actId="1076"/>
          <ac:spMkLst>
            <pc:docMk/>
            <pc:sldMk cId="2142313826" sldId="622"/>
            <ac:spMk id="2" creationId="{70577496-ECEA-62E0-8395-28123339F951}"/>
          </ac:spMkLst>
        </pc:spChg>
        <pc:spChg chg="mod">
          <ac:chgData name="Roberta Tucker" userId="S::r.tucker@uwtsd.ac.uk::27ca61ee-ba03-4b92-a89a-1d5600e2200a" providerId="AD" clId="Web-{CA40654B-5DF4-1444-0F1C-6A8EBCB53A4F}" dt="2023-02-24T11:50:03.509" v="4746" actId="14100"/>
          <ac:spMkLst>
            <pc:docMk/>
            <pc:sldMk cId="2142313826" sldId="622"/>
            <ac:spMk id="3" creationId="{BE81BD22-F041-4643-2E57-645D07B4F719}"/>
          </ac:spMkLst>
        </pc:spChg>
        <pc:spChg chg="add mod">
          <ac:chgData name="Roberta Tucker" userId="S::r.tucker@uwtsd.ac.uk::27ca61ee-ba03-4b92-a89a-1d5600e2200a" providerId="AD" clId="Web-{CA40654B-5DF4-1444-0F1C-6A8EBCB53A4F}" dt="2023-02-24T11:37:34.901" v="4590" actId="1076"/>
          <ac:spMkLst>
            <pc:docMk/>
            <pc:sldMk cId="2142313826" sldId="622"/>
            <ac:spMk id="5" creationId="{EDBFE9D0-E7DB-2D1A-8435-D954967E4A2B}"/>
          </ac:spMkLst>
        </pc:spChg>
        <pc:spChg chg="add mod">
          <ac:chgData name="Roberta Tucker" userId="S::r.tucker@uwtsd.ac.uk::27ca61ee-ba03-4b92-a89a-1d5600e2200a" providerId="AD" clId="Web-{CA40654B-5DF4-1444-0F1C-6A8EBCB53A4F}" dt="2023-02-24T11:48:27.225" v="4735" actId="1076"/>
          <ac:spMkLst>
            <pc:docMk/>
            <pc:sldMk cId="2142313826" sldId="622"/>
            <ac:spMk id="6" creationId="{9652F212-0B9A-47CE-226E-A76F3F8A1B47}"/>
          </ac:spMkLst>
        </pc:spChg>
        <pc:spChg chg="add mod">
          <ac:chgData name="Roberta Tucker" userId="S::r.tucker@uwtsd.ac.uk::27ca61ee-ba03-4b92-a89a-1d5600e2200a" providerId="AD" clId="Web-{CA40654B-5DF4-1444-0F1C-6A8EBCB53A4F}" dt="2023-02-24T11:48:33.990" v="4736" actId="1076"/>
          <ac:spMkLst>
            <pc:docMk/>
            <pc:sldMk cId="2142313826" sldId="622"/>
            <ac:spMk id="8" creationId="{DF4BB807-FF74-960D-A054-EEBDAF6E9653}"/>
          </ac:spMkLst>
        </pc:spChg>
        <pc:spChg chg="add mod">
          <ac:chgData name="Roberta Tucker" userId="S::r.tucker@uwtsd.ac.uk::27ca61ee-ba03-4b92-a89a-1d5600e2200a" providerId="AD" clId="Web-{CA40654B-5DF4-1444-0F1C-6A8EBCB53A4F}" dt="2023-02-24T11:48:51.459" v="4743" actId="1076"/>
          <ac:spMkLst>
            <pc:docMk/>
            <pc:sldMk cId="2142313826" sldId="622"/>
            <ac:spMk id="9" creationId="{EBB9FD1B-5362-3D4C-057A-6EA19EE841F8}"/>
          </ac:spMkLst>
        </pc:spChg>
        <pc:spChg chg="add del mod">
          <ac:chgData name="Roberta Tucker" userId="S::r.tucker@uwtsd.ac.uk::27ca61ee-ba03-4b92-a89a-1d5600e2200a" providerId="AD" clId="Web-{CA40654B-5DF4-1444-0F1C-6A8EBCB53A4F}" dt="2023-02-24T11:43:41.447" v="4597"/>
          <ac:spMkLst>
            <pc:docMk/>
            <pc:sldMk cId="2142313826" sldId="622"/>
            <ac:spMk id="13" creationId="{3B5027F5-FF68-351D-DC6D-2E4DD16C3CF8}"/>
          </ac:spMkLst>
        </pc:spChg>
        <pc:spChg chg="add mod">
          <ac:chgData name="Roberta Tucker" userId="S::r.tucker@uwtsd.ac.uk::27ca61ee-ba03-4b92-a89a-1d5600e2200a" providerId="AD" clId="Web-{CA40654B-5DF4-1444-0F1C-6A8EBCB53A4F}" dt="2023-02-24T11:58:50.374" v="4797" actId="1076"/>
          <ac:spMkLst>
            <pc:docMk/>
            <pc:sldMk cId="2142313826" sldId="622"/>
            <ac:spMk id="15" creationId="{605EFA52-1CA9-3D3C-CBAC-6A83667D51BC}"/>
          </ac:spMkLst>
        </pc:spChg>
        <pc:spChg chg="add mod">
          <ac:chgData name="Roberta Tucker" userId="S::r.tucker@uwtsd.ac.uk::27ca61ee-ba03-4b92-a89a-1d5600e2200a" providerId="AD" clId="Web-{CA40654B-5DF4-1444-0F1C-6A8EBCB53A4F}" dt="2023-02-24T11:59:19.312" v="4809" actId="20577"/>
          <ac:spMkLst>
            <pc:docMk/>
            <pc:sldMk cId="2142313826" sldId="622"/>
            <ac:spMk id="17" creationId="{722A65AC-3F7F-09FD-296F-4A32A9041099}"/>
          </ac:spMkLst>
        </pc:spChg>
        <pc:picChg chg="add del mod">
          <ac:chgData name="Roberta Tucker" userId="S::r.tucker@uwtsd.ac.uk::27ca61ee-ba03-4b92-a89a-1d5600e2200a" providerId="AD" clId="Web-{CA40654B-5DF4-1444-0F1C-6A8EBCB53A4F}" dt="2023-02-24T11:42:48.210" v="4596"/>
          <ac:picMkLst>
            <pc:docMk/>
            <pc:sldMk cId="2142313826" sldId="622"/>
            <ac:picMk id="11" creationId="{87B9760D-2145-5503-78A1-17D15FA31FDD}"/>
          </ac:picMkLst>
        </pc:picChg>
        <pc:picChg chg="add mod ord">
          <ac:chgData name="Roberta Tucker" userId="S::r.tucker@uwtsd.ac.uk::27ca61ee-ba03-4b92-a89a-1d5600e2200a" providerId="AD" clId="Web-{CA40654B-5DF4-1444-0F1C-6A8EBCB53A4F}" dt="2023-02-24T11:58:53.061" v="4798" actId="1076"/>
          <ac:picMkLst>
            <pc:docMk/>
            <pc:sldMk cId="2142313826" sldId="622"/>
            <ac:picMk id="14" creationId="{92579995-47B1-D385-E1CE-094B269FACF0}"/>
          </ac:picMkLst>
        </pc:picChg>
      </pc:sldChg>
      <pc:sldChg chg="modSp add replId">
        <pc:chgData name="Roberta Tucker" userId="S::r.tucker@uwtsd.ac.uk::27ca61ee-ba03-4b92-a89a-1d5600e2200a" providerId="AD" clId="Web-{CA40654B-5DF4-1444-0F1C-6A8EBCB53A4F}" dt="2023-02-24T11:56:19.040" v="4796" actId="14100"/>
        <pc:sldMkLst>
          <pc:docMk/>
          <pc:sldMk cId="3149877421" sldId="623"/>
        </pc:sldMkLst>
        <pc:spChg chg="mod">
          <ac:chgData name="Roberta Tucker" userId="S::r.tucker@uwtsd.ac.uk::27ca61ee-ba03-4b92-a89a-1d5600e2200a" providerId="AD" clId="Web-{CA40654B-5DF4-1444-0F1C-6A8EBCB53A4F}" dt="2023-02-24T11:55:30.850" v="4776" actId="20577"/>
          <ac:spMkLst>
            <pc:docMk/>
            <pc:sldMk cId="3149877421" sldId="623"/>
            <ac:spMk id="2" creationId="{70577496-ECEA-62E0-8395-28123339F951}"/>
          </ac:spMkLst>
        </pc:spChg>
        <pc:spChg chg="mod">
          <ac:chgData name="Roberta Tucker" userId="S::r.tucker@uwtsd.ac.uk::27ca61ee-ba03-4b92-a89a-1d5600e2200a" providerId="AD" clId="Web-{CA40654B-5DF4-1444-0F1C-6A8EBCB53A4F}" dt="2023-02-24T11:54:08.863" v="4774" actId="20577"/>
          <ac:spMkLst>
            <pc:docMk/>
            <pc:sldMk cId="3149877421" sldId="623"/>
            <ac:spMk id="3" creationId="{BE81BD22-F041-4643-2E57-645D07B4F719}"/>
          </ac:spMkLst>
        </pc:spChg>
        <pc:spChg chg="mod">
          <ac:chgData name="Roberta Tucker" userId="S::r.tucker@uwtsd.ac.uk::27ca61ee-ba03-4b92-a89a-1d5600e2200a" providerId="AD" clId="Web-{CA40654B-5DF4-1444-0F1C-6A8EBCB53A4F}" dt="2023-02-24T11:56:01.054" v="4792" actId="1076"/>
          <ac:spMkLst>
            <pc:docMk/>
            <pc:sldMk cId="3149877421" sldId="623"/>
            <ac:spMk id="6" creationId="{9652F212-0B9A-47CE-226E-A76F3F8A1B47}"/>
          </ac:spMkLst>
        </pc:spChg>
        <pc:spChg chg="mod">
          <ac:chgData name="Roberta Tucker" userId="S::r.tucker@uwtsd.ac.uk::27ca61ee-ba03-4b92-a89a-1d5600e2200a" providerId="AD" clId="Web-{CA40654B-5DF4-1444-0F1C-6A8EBCB53A4F}" dt="2023-02-24T11:56:19.040" v="4796" actId="14100"/>
          <ac:spMkLst>
            <pc:docMk/>
            <pc:sldMk cId="3149877421" sldId="623"/>
            <ac:spMk id="9" creationId="{EBB9FD1B-5362-3D4C-057A-6EA19EE841F8}"/>
          </ac:spMkLst>
        </pc:spChg>
        <pc:spChg chg="mod">
          <ac:chgData name="Roberta Tucker" userId="S::r.tucker@uwtsd.ac.uk::27ca61ee-ba03-4b92-a89a-1d5600e2200a" providerId="AD" clId="Web-{CA40654B-5DF4-1444-0F1C-6A8EBCB53A4F}" dt="2023-02-24T11:52:56.409" v="4768" actId="1076"/>
          <ac:spMkLst>
            <pc:docMk/>
            <pc:sldMk cId="3149877421" sldId="623"/>
            <ac:spMk id="15" creationId="{605EFA52-1CA9-3D3C-CBAC-6A83667D51BC}"/>
          </ac:spMkLst>
        </pc:spChg>
        <pc:picChg chg="mod">
          <ac:chgData name="Roberta Tucker" userId="S::r.tucker@uwtsd.ac.uk::27ca61ee-ba03-4b92-a89a-1d5600e2200a" providerId="AD" clId="Web-{CA40654B-5DF4-1444-0F1C-6A8EBCB53A4F}" dt="2023-02-24T11:52:49.688" v="4767" actId="1076"/>
          <ac:picMkLst>
            <pc:docMk/>
            <pc:sldMk cId="3149877421" sldId="623"/>
            <ac:picMk id="14" creationId="{92579995-47B1-D385-E1CE-094B269FACF0}"/>
          </ac:picMkLst>
        </pc:picChg>
      </pc:sldChg>
    </pc:docChg>
  </pc:docChgLst>
  <pc:docChgLst>
    <pc:chgData name="Roberta Tucker" userId="S::r.tucker@uwtsd.ac.uk::27ca61ee-ba03-4b92-a89a-1d5600e2200a" providerId="AD" clId="Web-{E965F289-0F6B-71D1-A1AF-9FF3E0E814FA}"/>
    <pc:docChg chg="addSld delSld modSld sldOrd">
      <pc:chgData name="Roberta Tucker" userId="S::r.tucker@uwtsd.ac.uk::27ca61ee-ba03-4b92-a89a-1d5600e2200a" providerId="AD" clId="Web-{E965F289-0F6B-71D1-A1AF-9FF3E0E814FA}" dt="2023-02-27T14:54:56.929" v="92"/>
      <pc:docMkLst>
        <pc:docMk/>
      </pc:docMkLst>
      <pc:sldChg chg="modSp">
        <pc:chgData name="Roberta Tucker" userId="S::r.tucker@uwtsd.ac.uk::27ca61ee-ba03-4b92-a89a-1d5600e2200a" providerId="AD" clId="Web-{E965F289-0F6B-71D1-A1AF-9FF3E0E814FA}" dt="2023-02-27T13:56:21.292" v="64" actId="20577"/>
        <pc:sldMkLst>
          <pc:docMk/>
          <pc:sldMk cId="2437550428" sldId="516"/>
        </pc:sldMkLst>
        <pc:spChg chg="mod">
          <ac:chgData name="Roberta Tucker" userId="S::r.tucker@uwtsd.ac.uk::27ca61ee-ba03-4b92-a89a-1d5600e2200a" providerId="AD" clId="Web-{E965F289-0F6B-71D1-A1AF-9FF3E0E814FA}" dt="2023-02-27T13:56:05.558" v="56" actId="20577"/>
          <ac:spMkLst>
            <pc:docMk/>
            <pc:sldMk cId="2437550428" sldId="516"/>
            <ac:spMk id="2" creationId="{6047E3D5-B129-455A-8D61-5DE355CFB91F}"/>
          </ac:spMkLst>
        </pc:spChg>
        <pc:spChg chg="mod">
          <ac:chgData name="Roberta Tucker" userId="S::r.tucker@uwtsd.ac.uk::27ca61ee-ba03-4b92-a89a-1d5600e2200a" providerId="AD" clId="Web-{E965F289-0F6B-71D1-A1AF-9FF3E0E814FA}" dt="2023-02-27T13:56:21.292" v="64" actId="20577"/>
          <ac:spMkLst>
            <pc:docMk/>
            <pc:sldMk cId="2437550428" sldId="516"/>
            <ac:spMk id="3" creationId="{EDE512D6-1B42-4E1C-AEE3-478A340AC162}"/>
          </ac:spMkLst>
        </pc:spChg>
        <pc:spChg chg="mod">
          <ac:chgData name="Roberta Tucker" userId="S::r.tucker@uwtsd.ac.uk::27ca61ee-ba03-4b92-a89a-1d5600e2200a" providerId="AD" clId="Web-{E965F289-0F6B-71D1-A1AF-9FF3E0E814FA}" dt="2023-02-27T13:55:55.698" v="51" actId="20577"/>
          <ac:spMkLst>
            <pc:docMk/>
            <pc:sldMk cId="2437550428" sldId="516"/>
            <ac:spMk id="4" creationId="{88B348B4-1179-40C0-B903-717D79F0A399}"/>
          </ac:spMkLst>
        </pc:spChg>
      </pc:sldChg>
      <pc:sldChg chg="modSp">
        <pc:chgData name="Roberta Tucker" userId="S::r.tucker@uwtsd.ac.uk::27ca61ee-ba03-4b92-a89a-1d5600e2200a" providerId="AD" clId="Web-{E965F289-0F6B-71D1-A1AF-9FF3E0E814FA}" dt="2023-02-27T13:55:49.776" v="49" actId="20577"/>
        <pc:sldMkLst>
          <pc:docMk/>
          <pc:sldMk cId="2485985612" sldId="521"/>
        </pc:sldMkLst>
        <pc:spChg chg="mod">
          <ac:chgData name="Roberta Tucker" userId="S::r.tucker@uwtsd.ac.uk::27ca61ee-ba03-4b92-a89a-1d5600e2200a" providerId="AD" clId="Web-{E965F289-0F6B-71D1-A1AF-9FF3E0E814FA}" dt="2023-02-27T13:55:49.776" v="49" actId="20577"/>
          <ac:spMkLst>
            <pc:docMk/>
            <pc:sldMk cId="2485985612" sldId="521"/>
            <ac:spMk id="8" creationId="{57ED6D5D-E07C-2A2E-1770-B082DB384717}"/>
          </ac:spMkLst>
        </pc:spChg>
      </pc:sldChg>
      <pc:sldChg chg="modSp">
        <pc:chgData name="Roberta Tucker" userId="S::r.tucker@uwtsd.ac.uk::27ca61ee-ba03-4b92-a89a-1d5600e2200a" providerId="AD" clId="Web-{E965F289-0F6B-71D1-A1AF-9FF3E0E814FA}" dt="2023-02-27T13:55:41.682" v="44" actId="20577"/>
        <pc:sldMkLst>
          <pc:docMk/>
          <pc:sldMk cId="3159488521" sldId="525"/>
        </pc:sldMkLst>
        <pc:spChg chg="mod">
          <ac:chgData name="Roberta Tucker" userId="S::r.tucker@uwtsd.ac.uk::27ca61ee-ba03-4b92-a89a-1d5600e2200a" providerId="AD" clId="Web-{E965F289-0F6B-71D1-A1AF-9FF3E0E814FA}" dt="2023-02-27T13:55:41.682" v="44" actId="20577"/>
          <ac:spMkLst>
            <pc:docMk/>
            <pc:sldMk cId="3159488521" sldId="525"/>
            <ac:spMk id="5" creationId="{0B019432-F0E9-E765-2264-935D414F17CB}"/>
          </ac:spMkLst>
        </pc:spChg>
      </pc:sldChg>
      <pc:sldChg chg="del">
        <pc:chgData name="Roberta Tucker" userId="S::r.tucker@uwtsd.ac.uk::27ca61ee-ba03-4b92-a89a-1d5600e2200a" providerId="AD" clId="Web-{E965F289-0F6B-71D1-A1AF-9FF3E0E814FA}" dt="2023-02-27T13:54:24.227" v="0"/>
        <pc:sldMkLst>
          <pc:docMk/>
          <pc:sldMk cId="2392214994" sldId="571"/>
        </pc:sldMkLst>
      </pc:sldChg>
      <pc:sldChg chg="del">
        <pc:chgData name="Roberta Tucker" userId="S::r.tucker@uwtsd.ac.uk::27ca61ee-ba03-4b92-a89a-1d5600e2200a" providerId="AD" clId="Web-{E965F289-0F6B-71D1-A1AF-9FF3E0E814FA}" dt="2023-02-27T13:54:26.243" v="1"/>
        <pc:sldMkLst>
          <pc:docMk/>
          <pc:sldMk cId="1108010255" sldId="572"/>
        </pc:sldMkLst>
      </pc:sldChg>
      <pc:sldChg chg="del">
        <pc:chgData name="Roberta Tucker" userId="S::r.tucker@uwtsd.ac.uk::27ca61ee-ba03-4b92-a89a-1d5600e2200a" providerId="AD" clId="Web-{E965F289-0F6B-71D1-A1AF-9FF3E0E814FA}" dt="2023-02-27T13:54:26.649" v="2"/>
        <pc:sldMkLst>
          <pc:docMk/>
          <pc:sldMk cId="3774943221" sldId="575"/>
        </pc:sldMkLst>
      </pc:sldChg>
      <pc:sldChg chg="del">
        <pc:chgData name="Roberta Tucker" userId="S::r.tucker@uwtsd.ac.uk::27ca61ee-ba03-4b92-a89a-1d5600e2200a" providerId="AD" clId="Web-{E965F289-0F6B-71D1-A1AF-9FF3E0E814FA}" dt="2023-02-27T13:54:33.852" v="13"/>
        <pc:sldMkLst>
          <pc:docMk/>
          <pc:sldMk cId="3120378126" sldId="576"/>
        </pc:sldMkLst>
      </pc:sldChg>
      <pc:sldChg chg="del">
        <pc:chgData name="Roberta Tucker" userId="S::r.tucker@uwtsd.ac.uk::27ca61ee-ba03-4b92-a89a-1d5600e2200a" providerId="AD" clId="Web-{E965F289-0F6B-71D1-A1AF-9FF3E0E814FA}" dt="2023-02-27T13:55:18.572" v="37"/>
        <pc:sldMkLst>
          <pc:docMk/>
          <pc:sldMk cId="1209648716" sldId="577"/>
        </pc:sldMkLst>
      </pc:sldChg>
      <pc:sldChg chg="ord">
        <pc:chgData name="Roberta Tucker" userId="S::r.tucker@uwtsd.ac.uk::27ca61ee-ba03-4b92-a89a-1d5600e2200a" providerId="AD" clId="Web-{E965F289-0F6B-71D1-A1AF-9FF3E0E814FA}" dt="2023-02-27T14:54:34.272" v="90"/>
        <pc:sldMkLst>
          <pc:docMk/>
          <pc:sldMk cId="1164912406" sldId="578"/>
        </pc:sldMkLst>
      </pc:sldChg>
      <pc:sldChg chg="add ord">
        <pc:chgData name="Roberta Tucker" userId="S::r.tucker@uwtsd.ac.uk::27ca61ee-ba03-4b92-a89a-1d5600e2200a" providerId="AD" clId="Web-{E965F289-0F6B-71D1-A1AF-9FF3E0E814FA}" dt="2023-02-27T14:54:54.241" v="91"/>
        <pc:sldMkLst>
          <pc:docMk/>
          <pc:sldMk cId="2819247656" sldId="579"/>
        </pc:sldMkLst>
      </pc:sldChg>
      <pc:sldChg chg="del">
        <pc:chgData name="Roberta Tucker" userId="S::r.tucker@uwtsd.ac.uk::27ca61ee-ba03-4b92-a89a-1d5600e2200a" providerId="AD" clId="Web-{E965F289-0F6B-71D1-A1AF-9FF3E0E814FA}" dt="2023-02-27T13:54:26.836" v="4"/>
        <pc:sldMkLst>
          <pc:docMk/>
          <pc:sldMk cId="4116886116" sldId="579"/>
        </pc:sldMkLst>
      </pc:sldChg>
      <pc:sldChg chg="add ord">
        <pc:chgData name="Roberta Tucker" userId="S::r.tucker@uwtsd.ac.uk::27ca61ee-ba03-4b92-a89a-1d5600e2200a" providerId="AD" clId="Web-{E965F289-0F6B-71D1-A1AF-9FF3E0E814FA}" dt="2023-02-27T14:54:56.929" v="92"/>
        <pc:sldMkLst>
          <pc:docMk/>
          <pc:sldMk cId="2781481360" sldId="580"/>
        </pc:sldMkLst>
      </pc:sldChg>
      <pc:sldChg chg="del">
        <pc:chgData name="Roberta Tucker" userId="S::r.tucker@uwtsd.ac.uk::27ca61ee-ba03-4b92-a89a-1d5600e2200a" providerId="AD" clId="Web-{E965F289-0F6B-71D1-A1AF-9FF3E0E814FA}" dt="2023-02-27T13:54:28.649" v="8"/>
        <pc:sldMkLst>
          <pc:docMk/>
          <pc:sldMk cId="3149371331" sldId="580"/>
        </pc:sldMkLst>
      </pc:sldChg>
      <pc:sldChg chg="add">
        <pc:chgData name="Roberta Tucker" userId="S::r.tucker@uwtsd.ac.uk::27ca61ee-ba03-4b92-a89a-1d5600e2200a" providerId="AD" clId="Web-{E965F289-0F6B-71D1-A1AF-9FF3E0E814FA}" dt="2023-02-27T14:50:41.047" v="67"/>
        <pc:sldMkLst>
          <pc:docMk/>
          <pc:sldMk cId="1239359948" sldId="581"/>
        </pc:sldMkLst>
      </pc:sldChg>
      <pc:sldChg chg="add">
        <pc:chgData name="Roberta Tucker" userId="S::r.tucker@uwtsd.ac.uk::27ca61ee-ba03-4b92-a89a-1d5600e2200a" providerId="AD" clId="Web-{E965F289-0F6B-71D1-A1AF-9FF3E0E814FA}" dt="2023-02-27T14:50:47.672" v="68"/>
        <pc:sldMkLst>
          <pc:docMk/>
          <pc:sldMk cId="1811178780" sldId="582"/>
        </pc:sldMkLst>
      </pc:sldChg>
      <pc:sldChg chg="add">
        <pc:chgData name="Roberta Tucker" userId="S::r.tucker@uwtsd.ac.uk::27ca61ee-ba03-4b92-a89a-1d5600e2200a" providerId="AD" clId="Web-{E965F289-0F6B-71D1-A1AF-9FF3E0E814FA}" dt="2023-02-27T14:50:55.266" v="69"/>
        <pc:sldMkLst>
          <pc:docMk/>
          <pc:sldMk cId="1444321943" sldId="583"/>
        </pc:sldMkLst>
      </pc:sldChg>
      <pc:sldChg chg="add">
        <pc:chgData name="Roberta Tucker" userId="S::r.tucker@uwtsd.ac.uk::27ca61ee-ba03-4b92-a89a-1d5600e2200a" providerId="AD" clId="Web-{E965F289-0F6B-71D1-A1AF-9FF3E0E814FA}" dt="2023-02-27T14:51:03.688" v="70"/>
        <pc:sldMkLst>
          <pc:docMk/>
          <pc:sldMk cId="2840986295" sldId="584"/>
        </pc:sldMkLst>
      </pc:sldChg>
      <pc:sldChg chg="add">
        <pc:chgData name="Roberta Tucker" userId="S::r.tucker@uwtsd.ac.uk::27ca61ee-ba03-4b92-a89a-1d5600e2200a" providerId="AD" clId="Web-{E965F289-0F6B-71D1-A1AF-9FF3E0E814FA}" dt="2023-02-27T14:51:11.579" v="71"/>
        <pc:sldMkLst>
          <pc:docMk/>
          <pc:sldMk cId="901975741" sldId="585"/>
        </pc:sldMkLst>
      </pc:sldChg>
      <pc:sldChg chg="add">
        <pc:chgData name="Roberta Tucker" userId="S::r.tucker@uwtsd.ac.uk::27ca61ee-ba03-4b92-a89a-1d5600e2200a" providerId="AD" clId="Web-{E965F289-0F6B-71D1-A1AF-9FF3E0E814FA}" dt="2023-02-27T14:51:18.282" v="72"/>
        <pc:sldMkLst>
          <pc:docMk/>
          <pc:sldMk cId="2920201752" sldId="586"/>
        </pc:sldMkLst>
      </pc:sldChg>
      <pc:sldChg chg="add ord">
        <pc:chgData name="Roberta Tucker" userId="S::r.tucker@uwtsd.ac.uk::27ca61ee-ba03-4b92-a89a-1d5600e2200a" providerId="AD" clId="Web-{E965F289-0F6B-71D1-A1AF-9FF3E0E814FA}" dt="2023-02-27T14:53:42.708" v="84"/>
        <pc:sldMkLst>
          <pc:docMk/>
          <pc:sldMk cId="1241950102" sldId="587"/>
        </pc:sldMkLst>
      </pc:sldChg>
      <pc:sldChg chg="add ord">
        <pc:chgData name="Roberta Tucker" userId="S::r.tucker@uwtsd.ac.uk::27ca61ee-ba03-4b92-a89a-1d5600e2200a" providerId="AD" clId="Web-{E965F289-0F6B-71D1-A1AF-9FF3E0E814FA}" dt="2023-02-27T14:53:56.536" v="88"/>
        <pc:sldMkLst>
          <pc:docMk/>
          <pc:sldMk cId="3946911979" sldId="588"/>
        </pc:sldMkLst>
      </pc:sldChg>
      <pc:sldChg chg="add">
        <pc:chgData name="Roberta Tucker" userId="S::r.tucker@uwtsd.ac.uk::27ca61ee-ba03-4b92-a89a-1d5600e2200a" providerId="AD" clId="Web-{E965F289-0F6B-71D1-A1AF-9FF3E0E814FA}" dt="2023-02-27T14:51:39.501" v="75"/>
        <pc:sldMkLst>
          <pc:docMk/>
          <pc:sldMk cId="3425337043" sldId="589"/>
        </pc:sldMkLst>
      </pc:sldChg>
      <pc:sldChg chg="add">
        <pc:chgData name="Roberta Tucker" userId="S::r.tucker@uwtsd.ac.uk::27ca61ee-ba03-4b92-a89a-1d5600e2200a" providerId="AD" clId="Web-{E965F289-0F6B-71D1-A1AF-9FF3E0E814FA}" dt="2023-02-27T14:51:48.080" v="76"/>
        <pc:sldMkLst>
          <pc:docMk/>
          <pc:sldMk cId="2403824160" sldId="590"/>
        </pc:sldMkLst>
      </pc:sldChg>
      <pc:sldChg chg="del">
        <pc:chgData name="Roberta Tucker" userId="S::r.tucker@uwtsd.ac.uk::27ca61ee-ba03-4b92-a89a-1d5600e2200a" providerId="AD" clId="Web-{E965F289-0F6B-71D1-A1AF-9FF3E0E814FA}" dt="2023-02-27T13:54:50.743" v="23"/>
        <pc:sldMkLst>
          <pc:docMk/>
          <pc:sldMk cId="4010400238" sldId="590"/>
        </pc:sldMkLst>
      </pc:sldChg>
      <pc:sldChg chg="add">
        <pc:chgData name="Roberta Tucker" userId="S::r.tucker@uwtsd.ac.uk::27ca61ee-ba03-4b92-a89a-1d5600e2200a" providerId="AD" clId="Web-{E965F289-0F6B-71D1-A1AF-9FF3E0E814FA}" dt="2023-02-27T14:51:56.252" v="77"/>
        <pc:sldMkLst>
          <pc:docMk/>
          <pc:sldMk cId="1601364247" sldId="591"/>
        </pc:sldMkLst>
      </pc:sldChg>
      <pc:sldChg chg="del">
        <pc:chgData name="Roberta Tucker" userId="S::r.tucker@uwtsd.ac.uk::27ca61ee-ba03-4b92-a89a-1d5600e2200a" providerId="AD" clId="Web-{E965F289-0F6B-71D1-A1AF-9FF3E0E814FA}" dt="2023-02-27T13:55:20.260" v="38"/>
        <pc:sldMkLst>
          <pc:docMk/>
          <pc:sldMk cId="1971958183" sldId="591"/>
        </pc:sldMkLst>
      </pc:sldChg>
      <pc:sldChg chg="add">
        <pc:chgData name="Roberta Tucker" userId="S::r.tucker@uwtsd.ac.uk::27ca61ee-ba03-4b92-a89a-1d5600e2200a" providerId="AD" clId="Web-{E965F289-0F6B-71D1-A1AF-9FF3E0E814FA}" dt="2023-02-27T14:52:05.846" v="78"/>
        <pc:sldMkLst>
          <pc:docMk/>
          <pc:sldMk cId="2240362004" sldId="592"/>
        </pc:sldMkLst>
      </pc:sldChg>
      <pc:sldChg chg="add">
        <pc:chgData name="Roberta Tucker" userId="S::r.tucker@uwtsd.ac.uk::27ca61ee-ba03-4b92-a89a-1d5600e2200a" providerId="AD" clId="Web-{E965F289-0F6B-71D1-A1AF-9FF3E0E814FA}" dt="2023-02-27T14:52:14.315" v="79"/>
        <pc:sldMkLst>
          <pc:docMk/>
          <pc:sldMk cId="1472985016" sldId="593"/>
        </pc:sldMkLst>
      </pc:sldChg>
      <pc:sldChg chg="add ord">
        <pc:chgData name="Roberta Tucker" userId="S::r.tucker@uwtsd.ac.uk::27ca61ee-ba03-4b92-a89a-1d5600e2200a" providerId="AD" clId="Web-{E965F289-0F6B-71D1-A1AF-9FF3E0E814FA}" dt="2023-02-27T14:54:11.412" v="89"/>
        <pc:sldMkLst>
          <pc:docMk/>
          <pc:sldMk cId="3876337100" sldId="594"/>
        </pc:sldMkLst>
      </pc:sldChg>
      <pc:sldChg chg="add">
        <pc:chgData name="Roberta Tucker" userId="S::r.tucker@uwtsd.ac.uk::27ca61ee-ba03-4b92-a89a-1d5600e2200a" providerId="AD" clId="Web-{E965F289-0F6B-71D1-A1AF-9FF3E0E814FA}" dt="2023-02-27T14:52:29.956" v="81"/>
        <pc:sldMkLst>
          <pc:docMk/>
          <pc:sldMk cId="651961769" sldId="595"/>
        </pc:sldMkLst>
      </pc:sldChg>
      <pc:sldChg chg="add">
        <pc:chgData name="Roberta Tucker" userId="S::r.tucker@uwtsd.ac.uk::27ca61ee-ba03-4b92-a89a-1d5600e2200a" providerId="AD" clId="Web-{E965F289-0F6B-71D1-A1AF-9FF3E0E814FA}" dt="2023-02-27T14:52:34.628" v="82"/>
        <pc:sldMkLst>
          <pc:docMk/>
          <pc:sldMk cId="413506309" sldId="596"/>
        </pc:sldMkLst>
      </pc:sldChg>
      <pc:sldChg chg="add">
        <pc:chgData name="Roberta Tucker" userId="S::r.tucker@uwtsd.ac.uk::27ca61ee-ba03-4b92-a89a-1d5600e2200a" providerId="AD" clId="Web-{E965F289-0F6B-71D1-A1AF-9FF3E0E814FA}" dt="2023-02-27T14:52:43.128" v="83"/>
        <pc:sldMkLst>
          <pc:docMk/>
          <pc:sldMk cId="2414623610" sldId="597"/>
        </pc:sldMkLst>
      </pc:sldChg>
      <pc:sldChg chg="del">
        <pc:chgData name="Roberta Tucker" userId="S::r.tucker@uwtsd.ac.uk::27ca61ee-ba03-4b92-a89a-1d5600e2200a" providerId="AD" clId="Web-{E965F289-0F6B-71D1-A1AF-9FF3E0E814FA}" dt="2023-02-27T13:54:26.711" v="3"/>
        <pc:sldMkLst>
          <pc:docMk/>
          <pc:sldMk cId="3175182876" sldId="598"/>
        </pc:sldMkLst>
      </pc:sldChg>
      <pc:sldChg chg="del">
        <pc:chgData name="Roberta Tucker" userId="S::r.tucker@uwtsd.ac.uk::27ca61ee-ba03-4b92-a89a-1d5600e2200a" providerId="AD" clId="Web-{E965F289-0F6B-71D1-A1AF-9FF3E0E814FA}" dt="2023-02-27T13:54:27.555" v="6"/>
        <pc:sldMkLst>
          <pc:docMk/>
          <pc:sldMk cId="2989652041" sldId="602"/>
        </pc:sldMkLst>
      </pc:sldChg>
      <pc:sldChg chg="del">
        <pc:chgData name="Roberta Tucker" userId="S::r.tucker@uwtsd.ac.uk::27ca61ee-ba03-4b92-a89a-1d5600e2200a" providerId="AD" clId="Web-{E965F289-0F6B-71D1-A1AF-9FF3E0E814FA}" dt="2023-02-27T13:54:29.133" v="9"/>
        <pc:sldMkLst>
          <pc:docMk/>
          <pc:sldMk cId="2239323229" sldId="603"/>
        </pc:sldMkLst>
      </pc:sldChg>
      <pc:sldChg chg="del">
        <pc:chgData name="Roberta Tucker" userId="S::r.tucker@uwtsd.ac.uk::27ca61ee-ba03-4b92-a89a-1d5600e2200a" providerId="AD" clId="Web-{E965F289-0F6B-71D1-A1AF-9FF3E0E814FA}" dt="2023-02-27T13:54:29.633" v="10"/>
        <pc:sldMkLst>
          <pc:docMk/>
          <pc:sldMk cId="1921097281" sldId="604"/>
        </pc:sldMkLst>
      </pc:sldChg>
      <pc:sldChg chg="del">
        <pc:chgData name="Roberta Tucker" userId="S::r.tucker@uwtsd.ac.uk::27ca61ee-ba03-4b92-a89a-1d5600e2200a" providerId="AD" clId="Web-{E965F289-0F6B-71D1-A1AF-9FF3E0E814FA}" dt="2023-02-27T13:54:30.118" v="11"/>
        <pc:sldMkLst>
          <pc:docMk/>
          <pc:sldMk cId="3595496741" sldId="605"/>
        </pc:sldMkLst>
      </pc:sldChg>
      <pc:sldChg chg="del">
        <pc:chgData name="Roberta Tucker" userId="S::r.tucker@uwtsd.ac.uk::27ca61ee-ba03-4b92-a89a-1d5600e2200a" providerId="AD" clId="Web-{E965F289-0F6B-71D1-A1AF-9FF3E0E814FA}" dt="2023-02-27T13:54:36.009" v="14"/>
        <pc:sldMkLst>
          <pc:docMk/>
          <pc:sldMk cId="1282223912" sldId="607"/>
        </pc:sldMkLst>
      </pc:sldChg>
      <pc:sldChg chg="del">
        <pc:chgData name="Roberta Tucker" userId="S::r.tucker@uwtsd.ac.uk::27ca61ee-ba03-4b92-a89a-1d5600e2200a" providerId="AD" clId="Web-{E965F289-0F6B-71D1-A1AF-9FF3E0E814FA}" dt="2023-02-27T13:54:37.712" v="15"/>
        <pc:sldMkLst>
          <pc:docMk/>
          <pc:sldMk cId="693398134" sldId="609"/>
        </pc:sldMkLst>
      </pc:sldChg>
      <pc:sldChg chg="del">
        <pc:chgData name="Roberta Tucker" userId="S::r.tucker@uwtsd.ac.uk::27ca61ee-ba03-4b92-a89a-1d5600e2200a" providerId="AD" clId="Web-{E965F289-0F6B-71D1-A1AF-9FF3E0E814FA}" dt="2023-02-27T13:54:40.899" v="17"/>
        <pc:sldMkLst>
          <pc:docMk/>
          <pc:sldMk cId="2832162372" sldId="613"/>
        </pc:sldMkLst>
      </pc:sldChg>
      <pc:sldChg chg="del">
        <pc:chgData name="Roberta Tucker" userId="S::r.tucker@uwtsd.ac.uk::27ca61ee-ba03-4b92-a89a-1d5600e2200a" providerId="AD" clId="Web-{E965F289-0F6B-71D1-A1AF-9FF3E0E814FA}" dt="2023-02-27T13:54:28.071" v="7"/>
        <pc:sldMkLst>
          <pc:docMk/>
          <pc:sldMk cId="3431529318" sldId="615"/>
        </pc:sldMkLst>
      </pc:sldChg>
      <pc:sldChg chg="del">
        <pc:chgData name="Roberta Tucker" userId="S::r.tucker@uwtsd.ac.uk::27ca61ee-ba03-4b92-a89a-1d5600e2200a" providerId="AD" clId="Web-{E965F289-0F6B-71D1-A1AF-9FF3E0E814FA}" dt="2023-02-27T13:54:48.681" v="22"/>
        <pc:sldMkLst>
          <pc:docMk/>
          <pc:sldMk cId="313685727" sldId="617"/>
        </pc:sldMkLst>
      </pc:sldChg>
      <pc:sldChg chg="del">
        <pc:chgData name="Roberta Tucker" userId="S::r.tucker@uwtsd.ac.uk::27ca61ee-ba03-4b92-a89a-1d5600e2200a" providerId="AD" clId="Web-{E965F289-0F6B-71D1-A1AF-9FF3E0E814FA}" dt="2023-02-27T13:54:43.915" v="19"/>
        <pc:sldMkLst>
          <pc:docMk/>
          <pc:sldMk cId="3460720718" sldId="619"/>
        </pc:sldMkLst>
      </pc:sldChg>
      <pc:sldChg chg="del">
        <pc:chgData name="Roberta Tucker" userId="S::r.tucker@uwtsd.ac.uk::27ca61ee-ba03-4b92-a89a-1d5600e2200a" providerId="AD" clId="Web-{E965F289-0F6B-71D1-A1AF-9FF3E0E814FA}" dt="2023-02-27T13:54:46.196" v="20"/>
        <pc:sldMkLst>
          <pc:docMk/>
          <pc:sldMk cId="2885905276" sldId="620"/>
        </pc:sldMkLst>
      </pc:sldChg>
      <pc:sldChg chg="del">
        <pc:chgData name="Roberta Tucker" userId="S::r.tucker@uwtsd.ac.uk::27ca61ee-ba03-4b92-a89a-1d5600e2200a" providerId="AD" clId="Web-{E965F289-0F6B-71D1-A1AF-9FF3E0E814FA}" dt="2023-02-27T13:54:42.477" v="18"/>
        <pc:sldMkLst>
          <pc:docMk/>
          <pc:sldMk cId="2142313826" sldId="622"/>
        </pc:sldMkLst>
      </pc:sldChg>
      <pc:sldChg chg="del">
        <pc:chgData name="Roberta Tucker" userId="S::r.tucker@uwtsd.ac.uk::27ca61ee-ba03-4b92-a89a-1d5600e2200a" providerId="AD" clId="Web-{E965F289-0F6B-71D1-A1AF-9FF3E0E814FA}" dt="2023-02-27T13:54:52.087" v="24"/>
        <pc:sldMkLst>
          <pc:docMk/>
          <pc:sldMk cId="1211941184" sldId="626"/>
        </pc:sldMkLst>
      </pc:sldChg>
      <pc:sldChg chg="del">
        <pc:chgData name="Roberta Tucker" userId="S::r.tucker@uwtsd.ac.uk::27ca61ee-ba03-4b92-a89a-1d5600e2200a" providerId="AD" clId="Web-{E965F289-0F6B-71D1-A1AF-9FF3E0E814FA}" dt="2023-02-27T13:54:53.087" v="25"/>
        <pc:sldMkLst>
          <pc:docMk/>
          <pc:sldMk cId="2810416967" sldId="628"/>
        </pc:sldMkLst>
      </pc:sldChg>
      <pc:sldChg chg="del">
        <pc:chgData name="Roberta Tucker" userId="S::r.tucker@uwtsd.ac.uk::27ca61ee-ba03-4b92-a89a-1d5600e2200a" providerId="AD" clId="Web-{E965F289-0F6B-71D1-A1AF-9FF3E0E814FA}" dt="2023-02-27T13:54:55.493" v="26"/>
        <pc:sldMkLst>
          <pc:docMk/>
          <pc:sldMk cId="3313212326" sldId="629"/>
        </pc:sldMkLst>
      </pc:sldChg>
      <pc:sldChg chg="del">
        <pc:chgData name="Roberta Tucker" userId="S::r.tucker@uwtsd.ac.uk::27ca61ee-ba03-4b92-a89a-1d5600e2200a" providerId="AD" clId="Web-{E965F289-0F6B-71D1-A1AF-9FF3E0E814FA}" dt="2023-02-27T13:54:58.618" v="27"/>
        <pc:sldMkLst>
          <pc:docMk/>
          <pc:sldMk cId="3725193424" sldId="630"/>
        </pc:sldMkLst>
      </pc:sldChg>
      <pc:sldChg chg="del">
        <pc:chgData name="Roberta Tucker" userId="S::r.tucker@uwtsd.ac.uk::27ca61ee-ba03-4b92-a89a-1d5600e2200a" providerId="AD" clId="Web-{E965F289-0F6B-71D1-A1AF-9FF3E0E814FA}" dt="2023-02-27T13:55:00.494" v="28"/>
        <pc:sldMkLst>
          <pc:docMk/>
          <pc:sldMk cId="904008978" sldId="634"/>
        </pc:sldMkLst>
      </pc:sldChg>
      <pc:sldChg chg="del">
        <pc:chgData name="Roberta Tucker" userId="S::r.tucker@uwtsd.ac.uk::27ca61ee-ba03-4b92-a89a-1d5600e2200a" providerId="AD" clId="Web-{E965F289-0F6B-71D1-A1AF-9FF3E0E814FA}" dt="2023-02-27T13:55:06.556" v="32"/>
        <pc:sldMkLst>
          <pc:docMk/>
          <pc:sldMk cId="1558283037" sldId="636"/>
        </pc:sldMkLst>
      </pc:sldChg>
      <pc:sldChg chg="del">
        <pc:chgData name="Roberta Tucker" userId="S::r.tucker@uwtsd.ac.uk::27ca61ee-ba03-4b92-a89a-1d5600e2200a" providerId="AD" clId="Web-{E965F289-0F6B-71D1-A1AF-9FF3E0E814FA}" dt="2023-02-27T13:55:02.790" v="30"/>
        <pc:sldMkLst>
          <pc:docMk/>
          <pc:sldMk cId="1745130160" sldId="638"/>
        </pc:sldMkLst>
      </pc:sldChg>
      <pc:sldChg chg="del">
        <pc:chgData name="Roberta Tucker" userId="S::r.tucker@uwtsd.ac.uk::27ca61ee-ba03-4b92-a89a-1d5600e2200a" providerId="AD" clId="Web-{E965F289-0F6B-71D1-A1AF-9FF3E0E814FA}" dt="2023-02-27T13:55:04.181" v="31"/>
        <pc:sldMkLst>
          <pc:docMk/>
          <pc:sldMk cId="2549120356" sldId="640"/>
        </pc:sldMkLst>
      </pc:sldChg>
      <pc:sldChg chg="del">
        <pc:chgData name="Roberta Tucker" userId="S::r.tucker@uwtsd.ac.uk::27ca61ee-ba03-4b92-a89a-1d5600e2200a" providerId="AD" clId="Web-{E965F289-0F6B-71D1-A1AF-9FF3E0E814FA}" dt="2023-02-27T13:55:08.353" v="33"/>
        <pc:sldMkLst>
          <pc:docMk/>
          <pc:sldMk cId="2803949304" sldId="642"/>
        </pc:sldMkLst>
      </pc:sldChg>
      <pc:sldChg chg="del">
        <pc:chgData name="Roberta Tucker" userId="S::r.tucker@uwtsd.ac.uk::27ca61ee-ba03-4b92-a89a-1d5600e2200a" providerId="AD" clId="Web-{E965F289-0F6B-71D1-A1AF-9FF3E0E814FA}" dt="2023-02-27T13:55:09.275" v="34"/>
        <pc:sldMkLst>
          <pc:docMk/>
          <pc:sldMk cId="1450210440" sldId="644"/>
        </pc:sldMkLst>
      </pc:sldChg>
      <pc:sldChg chg="del">
        <pc:chgData name="Roberta Tucker" userId="S::r.tucker@uwtsd.ac.uk::27ca61ee-ba03-4b92-a89a-1d5600e2200a" providerId="AD" clId="Web-{E965F289-0F6B-71D1-A1AF-9FF3E0E814FA}" dt="2023-02-27T13:55:14.353" v="35"/>
        <pc:sldMkLst>
          <pc:docMk/>
          <pc:sldMk cId="1504322890" sldId="646"/>
        </pc:sldMkLst>
      </pc:sldChg>
      <pc:sldChg chg="del">
        <pc:chgData name="Roberta Tucker" userId="S::r.tucker@uwtsd.ac.uk::27ca61ee-ba03-4b92-a89a-1d5600e2200a" providerId="AD" clId="Web-{E965F289-0F6B-71D1-A1AF-9FF3E0E814FA}" dt="2023-02-27T13:55:15.494" v="36"/>
        <pc:sldMkLst>
          <pc:docMk/>
          <pc:sldMk cId="3038046315" sldId="648"/>
        </pc:sldMkLst>
      </pc:sldChg>
      <pc:sldChg chg="del">
        <pc:chgData name="Roberta Tucker" userId="S::r.tucker@uwtsd.ac.uk::27ca61ee-ba03-4b92-a89a-1d5600e2200a" providerId="AD" clId="Web-{E965F289-0F6B-71D1-A1AF-9FF3E0E814FA}" dt="2023-02-27T13:55:01.650" v="29"/>
        <pc:sldMkLst>
          <pc:docMk/>
          <pc:sldMk cId="315960822" sldId="650"/>
        </pc:sldMkLst>
      </pc:sldChg>
      <pc:sldChg chg="del">
        <pc:chgData name="Roberta Tucker" userId="S::r.tucker@uwtsd.ac.uk::27ca61ee-ba03-4b92-a89a-1d5600e2200a" providerId="AD" clId="Web-{E965F289-0F6B-71D1-A1AF-9FF3E0E814FA}" dt="2023-02-27T13:54:47.618" v="21"/>
        <pc:sldMkLst>
          <pc:docMk/>
          <pc:sldMk cId="272013718" sldId="652"/>
        </pc:sldMkLst>
      </pc:sldChg>
      <pc:sldChg chg="del">
        <pc:chgData name="Roberta Tucker" userId="S::r.tucker@uwtsd.ac.uk::27ca61ee-ba03-4b92-a89a-1d5600e2200a" providerId="AD" clId="Web-{E965F289-0F6B-71D1-A1AF-9FF3E0E814FA}" dt="2023-02-27T13:54:38.712" v="16"/>
        <pc:sldMkLst>
          <pc:docMk/>
          <pc:sldMk cId="1754489226" sldId="654"/>
        </pc:sldMkLst>
      </pc:sldChg>
      <pc:sldChg chg="del">
        <pc:chgData name="Roberta Tucker" userId="S::r.tucker@uwtsd.ac.uk::27ca61ee-ba03-4b92-a89a-1d5600e2200a" providerId="AD" clId="Web-{E965F289-0F6B-71D1-A1AF-9FF3E0E814FA}" dt="2023-02-27T13:54:32.024" v="12"/>
        <pc:sldMkLst>
          <pc:docMk/>
          <pc:sldMk cId="2894948762" sldId="656"/>
        </pc:sldMkLst>
      </pc:sldChg>
      <pc:sldChg chg="del">
        <pc:chgData name="Roberta Tucker" userId="S::r.tucker@uwtsd.ac.uk::27ca61ee-ba03-4b92-a89a-1d5600e2200a" providerId="AD" clId="Web-{E965F289-0F6B-71D1-A1AF-9FF3E0E814FA}" dt="2023-02-27T13:54:27.133" v="5"/>
        <pc:sldMkLst>
          <pc:docMk/>
          <pc:sldMk cId="30494743" sldId="658"/>
        </pc:sldMkLst>
      </pc:sldChg>
      <pc:sldChg chg="del">
        <pc:chgData name="Roberta Tucker" userId="S::r.tucker@uwtsd.ac.uk::27ca61ee-ba03-4b92-a89a-1d5600e2200a" providerId="AD" clId="Web-{E965F289-0F6B-71D1-A1AF-9FF3E0E814FA}" dt="2023-02-27T13:55:22.025" v="39"/>
        <pc:sldMkLst>
          <pc:docMk/>
          <pc:sldMk cId="3210031898" sldId="664"/>
        </pc:sldMkLst>
      </pc:sldChg>
      <pc:sldChg chg="del">
        <pc:chgData name="Roberta Tucker" userId="S::r.tucker@uwtsd.ac.uk::27ca61ee-ba03-4b92-a89a-1d5600e2200a" providerId="AD" clId="Web-{E965F289-0F6B-71D1-A1AF-9FF3E0E814FA}" dt="2023-02-27T13:55:23.166" v="40"/>
        <pc:sldMkLst>
          <pc:docMk/>
          <pc:sldMk cId="4249072432" sldId="666"/>
        </pc:sldMkLst>
      </pc:sldChg>
      <pc:sldChg chg="del">
        <pc:chgData name="Roberta Tucker" userId="S::r.tucker@uwtsd.ac.uk::27ca61ee-ba03-4b92-a89a-1d5600e2200a" providerId="AD" clId="Web-{E965F289-0F6B-71D1-A1AF-9FF3E0E814FA}" dt="2023-02-27T13:55:30.197" v="41"/>
        <pc:sldMkLst>
          <pc:docMk/>
          <pc:sldMk cId="1750242950" sldId="668"/>
        </pc:sldMkLst>
      </pc:sldChg>
    </pc:docChg>
  </pc:docChgLst>
  <pc:docChgLst>
    <pc:chgData name="Roberta Tucker" userId="S::r.tucker@uwtsd.ac.uk::27ca61ee-ba03-4b92-a89a-1d5600e2200a" providerId="AD" clId="Web-{FC476635-5150-566A-EF02-06D96B7D5499}"/>
    <pc:docChg chg="addSld delSld modSld sldOrd modMainMaster">
      <pc:chgData name="Roberta Tucker" userId="S::r.tucker@uwtsd.ac.uk::27ca61ee-ba03-4b92-a89a-1d5600e2200a" providerId="AD" clId="Web-{FC476635-5150-566A-EF02-06D96B7D5499}" dt="2024-02-12T12:26:35.228" v="26"/>
      <pc:docMkLst>
        <pc:docMk/>
      </pc:docMkLst>
      <pc:sldChg chg="del">
        <pc:chgData name="Roberta Tucker" userId="S::r.tucker@uwtsd.ac.uk::27ca61ee-ba03-4b92-a89a-1d5600e2200a" providerId="AD" clId="Web-{FC476635-5150-566A-EF02-06D96B7D5499}" dt="2024-02-12T12:20:02.608" v="22"/>
        <pc:sldMkLst>
          <pc:docMk/>
          <pc:sldMk cId="2437550428" sldId="516"/>
        </pc:sldMkLst>
      </pc:sldChg>
      <pc:sldChg chg="del">
        <pc:chgData name="Roberta Tucker" userId="S::r.tucker@uwtsd.ac.uk::27ca61ee-ba03-4b92-a89a-1d5600e2200a" providerId="AD" clId="Web-{FC476635-5150-566A-EF02-06D96B7D5499}" dt="2024-02-12T12:18:17.746" v="14"/>
        <pc:sldMkLst>
          <pc:docMk/>
          <pc:sldMk cId="528674255" sldId="520"/>
        </pc:sldMkLst>
      </pc:sldChg>
      <pc:sldChg chg="del">
        <pc:chgData name="Roberta Tucker" userId="S::r.tucker@uwtsd.ac.uk::27ca61ee-ba03-4b92-a89a-1d5600e2200a" providerId="AD" clId="Web-{FC476635-5150-566A-EF02-06D96B7D5499}" dt="2024-02-12T12:26:35.228" v="26"/>
        <pc:sldMkLst>
          <pc:docMk/>
          <pc:sldMk cId="2485985612" sldId="521"/>
        </pc:sldMkLst>
      </pc:sldChg>
      <pc:sldChg chg="ord">
        <pc:chgData name="Roberta Tucker" userId="S::r.tucker@uwtsd.ac.uk::27ca61ee-ba03-4b92-a89a-1d5600e2200a" providerId="AD" clId="Web-{FC476635-5150-566A-EF02-06D96B7D5499}" dt="2024-02-12T12:15:50.539" v="5"/>
        <pc:sldMkLst>
          <pc:docMk/>
          <pc:sldMk cId="680070414" sldId="570"/>
        </pc:sldMkLst>
      </pc:sldChg>
      <pc:sldChg chg="ord">
        <pc:chgData name="Roberta Tucker" userId="S::r.tucker@uwtsd.ac.uk::27ca61ee-ba03-4b92-a89a-1d5600e2200a" providerId="AD" clId="Web-{FC476635-5150-566A-EF02-06D96B7D5499}" dt="2024-02-12T12:17:01.932" v="12"/>
        <pc:sldMkLst>
          <pc:docMk/>
          <pc:sldMk cId="2781481360" sldId="580"/>
        </pc:sldMkLst>
      </pc:sldChg>
      <pc:sldChg chg="del">
        <pc:chgData name="Roberta Tucker" userId="S::r.tucker@uwtsd.ac.uk::27ca61ee-ba03-4b92-a89a-1d5600e2200a" providerId="AD" clId="Web-{FC476635-5150-566A-EF02-06D96B7D5499}" dt="2024-02-12T12:11:26.845" v="1"/>
        <pc:sldMkLst>
          <pc:docMk/>
          <pc:sldMk cId="1239359948" sldId="581"/>
        </pc:sldMkLst>
      </pc:sldChg>
      <pc:sldChg chg="del">
        <pc:chgData name="Roberta Tucker" userId="S::r.tucker@uwtsd.ac.uk::27ca61ee-ba03-4b92-a89a-1d5600e2200a" providerId="AD" clId="Web-{FC476635-5150-566A-EF02-06D96B7D5499}" dt="2024-02-12T12:11:29.251" v="2"/>
        <pc:sldMkLst>
          <pc:docMk/>
          <pc:sldMk cId="1811178780" sldId="582"/>
        </pc:sldMkLst>
      </pc:sldChg>
      <pc:sldChg chg="del">
        <pc:chgData name="Roberta Tucker" userId="S::r.tucker@uwtsd.ac.uk::27ca61ee-ba03-4b92-a89a-1d5600e2200a" providerId="AD" clId="Web-{FC476635-5150-566A-EF02-06D96B7D5499}" dt="2024-02-12T12:11:19.032" v="0"/>
        <pc:sldMkLst>
          <pc:docMk/>
          <pc:sldMk cId="1241950102" sldId="587"/>
        </pc:sldMkLst>
      </pc:sldChg>
      <pc:sldChg chg="ord">
        <pc:chgData name="Roberta Tucker" userId="S::r.tucker@uwtsd.ac.uk::27ca61ee-ba03-4b92-a89a-1d5600e2200a" providerId="AD" clId="Web-{FC476635-5150-566A-EF02-06D96B7D5499}" dt="2024-02-12T12:16:26.478" v="9"/>
        <pc:sldMkLst>
          <pc:docMk/>
          <pc:sldMk cId="480906824" sldId="611"/>
        </pc:sldMkLst>
      </pc:sldChg>
      <pc:sldChg chg="ord">
        <pc:chgData name="Roberta Tucker" userId="S::r.tucker@uwtsd.ac.uk::27ca61ee-ba03-4b92-a89a-1d5600e2200a" providerId="AD" clId="Web-{FC476635-5150-566A-EF02-06D96B7D5499}" dt="2024-02-12T12:16:40.322" v="10"/>
        <pc:sldMkLst>
          <pc:docMk/>
          <pc:sldMk cId="2269223790" sldId="612"/>
        </pc:sldMkLst>
      </pc:sldChg>
      <pc:sldChg chg="ord">
        <pc:chgData name="Roberta Tucker" userId="S::r.tucker@uwtsd.ac.uk::27ca61ee-ba03-4b92-a89a-1d5600e2200a" providerId="AD" clId="Web-{FC476635-5150-566A-EF02-06D96B7D5499}" dt="2024-02-12T12:16:03.680" v="7"/>
        <pc:sldMkLst>
          <pc:docMk/>
          <pc:sldMk cId="540921214" sldId="613"/>
        </pc:sldMkLst>
      </pc:sldChg>
      <pc:sldChg chg="ord">
        <pc:chgData name="Roberta Tucker" userId="S::r.tucker@uwtsd.ac.uk::27ca61ee-ba03-4b92-a89a-1d5600e2200a" providerId="AD" clId="Web-{FC476635-5150-566A-EF02-06D96B7D5499}" dt="2024-02-12T12:16:11.977" v="8"/>
        <pc:sldMkLst>
          <pc:docMk/>
          <pc:sldMk cId="186353443" sldId="616"/>
        </pc:sldMkLst>
      </pc:sldChg>
      <pc:sldChg chg="ord">
        <pc:chgData name="Roberta Tucker" userId="S::r.tucker@uwtsd.ac.uk::27ca61ee-ba03-4b92-a89a-1d5600e2200a" providerId="AD" clId="Web-{FC476635-5150-566A-EF02-06D96B7D5499}" dt="2024-02-12T12:16:00.790" v="6"/>
        <pc:sldMkLst>
          <pc:docMk/>
          <pc:sldMk cId="3835266125" sldId="617"/>
        </pc:sldMkLst>
      </pc:sldChg>
      <pc:sldChg chg="ord">
        <pc:chgData name="Roberta Tucker" userId="S::r.tucker@uwtsd.ac.uk::27ca61ee-ba03-4b92-a89a-1d5600e2200a" providerId="AD" clId="Web-{FC476635-5150-566A-EF02-06D96B7D5499}" dt="2024-02-12T12:16:50.572" v="11"/>
        <pc:sldMkLst>
          <pc:docMk/>
          <pc:sldMk cId="3756729263" sldId="619"/>
        </pc:sldMkLst>
      </pc:sldChg>
      <pc:sldChg chg="del">
        <pc:chgData name="Roberta Tucker" userId="S::r.tucker@uwtsd.ac.uk::27ca61ee-ba03-4b92-a89a-1d5600e2200a" providerId="AD" clId="Web-{FC476635-5150-566A-EF02-06D96B7D5499}" dt="2024-02-12T12:13:45.864" v="3"/>
        <pc:sldMkLst>
          <pc:docMk/>
          <pc:sldMk cId="2075106698" sldId="644"/>
        </pc:sldMkLst>
      </pc:sldChg>
      <pc:sldChg chg="add">
        <pc:chgData name="Roberta Tucker" userId="S::r.tucker@uwtsd.ac.uk::27ca61ee-ba03-4b92-a89a-1d5600e2200a" providerId="AD" clId="Web-{FC476635-5150-566A-EF02-06D96B7D5499}" dt="2024-02-12T12:18:06.558" v="13"/>
        <pc:sldMkLst>
          <pc:docMk/>
          <pc:sldMk cId="1114402804" sldId="669"/>
        </pc:sldMkLst>
      </pc:sldChg>
      <pc:sldChg chg="modSp add">
        <pc:chgData name="Roberta Tucker" userId="S::r.tucker@uwtsd.ac.uk::27ca61ee-ba03-4b92-a89a-1d5600e2200a" providerId="AD" clId="Web-{FC476635-5150-566A-EF02-06D96B7D5499}" dt="2024-02-12T12:20:52.391" v="25" actId="20577"/>
        <pc:sldMkLst>
          <pc:docMk/>
          <pc:sldMk cId="211032652" sldId="670"/>
        </pc:sldMkLst>
        <pc:spChg chg="mod">
          <ac:chgData name="Roberta Tucker" userId="S::r.tucker@uwtsd.ac.uk::27ca61ee-ba03-4b92-a89a-1d5600e2200a" providerId="AD" clId="Web-{FC476635-5150-566A-EF02-06D96B7D5499}" dt="2024-02-12T12:20:52.391" v="25" actId="20577"/>
          <ac:spMkLst>
            <pc:docMk/>
            <pc:sldMk cId="211032652" sldId="670"/>
            <ac:spMk id="8" creationId="{57ED6D5D-E07C-2A2E-1770-B082DB384717}"/>
          </ac:spMkLst>
        </pc:spChg>
      </pc:sldChg>
      <pc:sldChg chg="add del">
        <pc:chgData name="Roberta Tucker" userId="S::r.tucker@uwtsd.ac.uk::27ca61ee-ba03-4b92-a89a-1d5600e2200a" providerId="AD" clId="Web-{FC476635-5150-566A-EF02-06D96B7D5499}" dt="2024-02-12T12:18:48.544" v="16"/>
        <pc:sldMkLst>
          <pc:docMk/>
          <pc:sldMk cId="1065842811" sldId="670"/>
        </pc:sldMkLst>
      </pc:sldChg>
      <pc:sldChg chg="add del">
        <pc:chgData name="Roberta Tucker" userId="S::r.tucker@uwtsd.ac.uk::27ca61ee-ba03-4b92-a89a-1d5600e2200a" providerId="AD" clId="Web-{FC476635-5150-566A-EF02-06D96B7D5499}" dt="2024-02-12T12:19:59.499" v="21"/>
        <pc:sldMkLst>
          <pc:docMk/>
          <pc:sldMk cId="1822792671" sldId="670"/>
        </pc:sldMkLst>
      </pc:sldChg>
      <pc:sldChg chg="add">
        <pc:chgData name="Roberta Tucker" userId="S::r.tucker@uwtsd.ac.uk::27ca61ee-ba03-4b92-a89a-1d5600e2200a" providerId="AD" clId="Web-{FC476635-5150-566A-EF02-06D96B7D5499}" dt="2024-02-12T12:19:47.124" v="20"/>
        <pc:sldMkLst>
          <pc:docMk/>
          <pc:sldMk cId="2993724166" sldId="671"/>
        </pc:sldMkLst>
      </pc:sldChg>
      <pc:sldChg chg="add del">
        <pc:chgData name="Roberta Tucker" userId="S::r.tucker@uwtsd.ac.uk::27ca61ee-ba03-4b92-a89a-1d5600e2200a" providerId="AD" clId="Web-{FC476635-5150-566A-EF02-06D96B7D5499}" dt="2024-02-12T12:19:39.061" v="19"/>
        <pc:sldMkLst>
          <pc:docMk/>
          <pc:sldMk cId="4052003931" sldId="671"/>
        </pc:sldMkLst>
      </pc:sldChg>
      <pc:sldMasterChg chg="addSldLayout">
        <pc:chgData name="Roberta Tucker" userId="S::r.tucker@uwtsd.ac.uk::27ca61ee-ba03-4b92-a89a-1d5600e2200a" providerId="AD" clId="Web-{FC476635-5150-566A-EF02-06D96B7D5499}" dt="2024-02-12T12:18:33.200" v="15"/>
        <pc:sldMasterMkLst>
          <pc:docMk/>
          <pc:sldMasterMk cId="2923642609" sldId="2147483648"/>
        </pc:sldMasterMkLst>
        <pc:sldLayoutChg chg="add">
          <pc:chgData name="Roberta Tucker" userId="S::r.tucker@uwtsd.ac.uk::27ca61ee-ba03-4b92-a89a-1d5600e2200a" providerId="AD" clId="Web-{FC476635-5150-566A-EF02-06D96B7D5499}" dt="2024-02-12T12:18:06.558" v="13"/>
          <pc:sldLayoutMkLst>
            <pc:docMk/>
            <pc:sldMasterMk cId="2923642609" sldId="2147483648"/>
            <pc:sldLayoutMk cId="2627982144" sldId="2147483650"/>
          </pc:sldLayoutMkLst>
        </pc:sldLayoutChg>
        <pc:sldLayoutChg chg="add">
          <pc:chgData name="Roberta Tucker" userId="S::r.tucker@uwtsd.ac.uk::27ca61ee-ba03-4b92-a89a-1d5600e2200a" providerId="AD" clId="Web-{FC476635-5150-566A-EF02-06D96B7D5499}" dt="2024-02-12T12:18:33.200" v="15"/>
          <pc:sldLayoutMkLst>
            <pc:docMk/>
            <pc:sldMasterMk cId="2923642609" sldId="2147483648"/>
            <pc:sldLayoutMk cId="645536545" sldId="2147483651"/>
          </pc:sldLayoutMkLst>
        </pc:sldLayoutChg>
      </pc:sldMasterChg>
      <pc:sldMasterChg chg="modSldLayout">
        <pc:chgData name="Roberta Tucker" userId="S::r.tucker@uwtsd.ac.uk::27ca61ee-ba03-4b92-a89a-1d5600e2200a" providerId="AD" clId="Web-{FC476635-5150-566A-EF02-06D96B7D5499}" dt="2024-02-12T12:19:47.124" v="20"/>
        <pc:sldMasterMkLst>
          <pc:docMk/>
          <pc:sldMasterMk cId="1384196811" sldId="2147483658"/>
        </pc:sldMasterMkLst>
        <pc:sldLayoutChg chg="replId">
          <pc:chgData name="Roberta Tucker" userId="S::r.tucker@uwtsd.ac.uk::27ca61ee-ba03-4b92-a89a-1d5600e2200a" providerId="AD" clId="Web-{FC476635-5150-566A-EF02-06D96B7D5499}" dt="2024-02-12T12:19:47.124" v="20"/>
          <pc:sldLayoutMkLst>
            <pc:docMk/>
            <pc:sldMasterMk cId="1384196811" sldId="2147483658"/>
            <pc:sldLayoutMk cId="124776547" sldId="2147483758"/>
          </pc:sldLayoutMkLst>
        </pc:sldLayoutChg>
        <pc:sldLayoutChg chg="replId">
          <pc:chgData name="Roberta Tucker" userId="S::r.tucker@uwtsd.ac.uk::27ca61ee-ba03-4b92-a89a-1d5600e2200a" providerId="AD" clId="Web-{FC476635-5150-566A-EF02-06D96B7D5499}" dt="2024-02-12T12:19:47.124" v="20"/>
          <pc:sldLayoutMkLst>
            <pc:docMk/>
            <pc:sldMasterMk cId="1384196811" sldId="2147483658"/>
            <pc:sldLayoutMk cId="3564246523" sldId="2147483759"/>
          </pc:sldLayoutMkLst>
        </pc:sldLayoutChg>
      </pc:sldMasterChg>
      <pc:sldMasterChg chg="addSldLayout">
        <pc:chgData name="Roberta Tucker" userId="S::r.tucker@uwtsd.ac.uk::27ca61ee-ba03-4b92-a89a-1d5600e2200a" providerId="AD" clId="Web-{FC476635-5150-566A-EF02-06D96B7D5499}" dt="2024-02-12T12:19:47.124" v="20"/>
        <pc:sldMasterMkLst>
          <pc:docMk/>
          <pc:sldMasterMk cId="10660577" sldId="2147483749"/>
        </pc:sldMasterMkLst>
        <pc:sldLayoutChg chg="add">
          <pc:chgData name="Roberta Tucker" userId="S::r.tucker@uwtsd.ac.uk::27ca61ee-ba03-4b92-a89a-1d5600e2200a" providerId="AD" clId="Web-{FC476635-5150-566A-EF02-06D96B7D5499}" dt="2024-02-12T12:19:47.124" v="20"/>
          <pc:sldLayoutMkLst>
            <pc:docMk/>
            <pc:sldMasterMk cId="10660577" sldId="2147483749"/>
            <pc:sldLayoutMk cId="2857116349" sldId="2147483661"/>
          </pc:sldLayoutMkLst>
        </pc:sldLayoutChg>
        <pc:sldLayoutChg chg="add">
          <pc:chgData name="Roberta Tucker" userId="S::r.tucker@uwtsd.ac.uk::27ca61ee-ba03-4b92-a89a-1d5600e2200a" providerId="AD" clId="Web-{FC476635-5150-566A-EF02-06D96B7D5499}" dt="2024-02-12T12:19:47.124" v="20"/>
          <pc:sldLayoutMkLst>
            <pc:docMk/>
            <pc:sldMasterMk cId="10660577" sldId="2147483749"/>
            <pc:sldLayoutMk cId="2630451732" sldId="2147483665"/>
          </pc:sldLayoutMkLst>
        </pc:sldLayoutChg>
        <pc:sldLayoutChg chg="add">
          <pc:chgData name="Roberta Tucker" userId="S::r.tucker@uwtsd.ac.uk::27ca61ee-ba03-4b92-a89a-1d5600e2200a" providerId="AD" clId="Web-{FC476635-5150-566A-EF02-06D96B7D5499}" dt="2024-02-12T12:19:47.124" v="20"/>
          <pc:sldLayoutMkLst>
            <pc:docMk/>
            <pc:sldMasterMk cId="10660577" sldId="2147483749"/>
            <pc:sldLayoutMk cId="1479775193" sldId="2147483729"/>
          </pc:sldLayoutMkLst>
        </pc:sldLayoutChg>
        <pc:sldLayoutChg chg="add">
          <pc:chgData name="Roberta Tucker" userId="S::r.tucker@uwtsd.ac.uk::27ca61ee-ba03-4b92-a89a-1d5600e2200a" providerId="AD" clId="Web-{FC476635-5150-566A-EF02-06D96B7D5499}" dt="2024-02-12T12:19:47.124" v="20"/>
          <pc:sldLayoutMkLst>
            <pc:docMk/>
            <pc:sldMasterMk cId="10660577" sldId="2147483749"/>
            <pc:sldLayoutMk cId="4171676759" sldId="2147483761"/>
          </pc:sldLayoutMkLst>
        </pc:sldLayoutChg>
      </pc:sldMasterChg>
    </pc:docChg>
  </pc:docChgLst>
  <pc:docChgLst>
    <pc:chgData name="Roberta Tucker" userId="S::r.tucker@uwtsd.ac.uk::27ca61ee-ba03-4b92-a89a-1d5600e2200a" providerId="AD" clId="Web-{55CBB185-4769-03B0-2676-6E54AA1A3679}"/>
    <pc:docChg chg="sldOrd">
      <pc:chgData name="Roberta Tucker" userId="S::r.tucker@uwtsd.ac.uk::27ca61ee-ba03-4b92-a89a-1d5600e2200a" providerId="AD" clId="Web-{55CBB185-4769-03B0-2676-6E54AA1A3679}" dt="2023-09-25T14:11:56.692" v="0"/>
      <pc:docMkLst>
        <pc:docMk/>
      </pc:docMkLst>
      <pc:sldChg chg="ord">
        <pc:chgData name="Roberta Tucker" userId="S::r.tucker@uwtsd.ac.uk::27ca61ee-ba03-4b92-a89a-1d5600e2200a" providerId="AD" clId="Web-{55CBB185-4769-03B0-2676-6E54AA1A3679}" dt="2023-09-25T14:11:56.692" v="0"/>
        <pc:sldMkLst>
          <pc:docMk/>
          <pc:sldMk cId="3756729263" sldId="619"/>
        </pc:sldMkLst>
      </pc:sldChg>
    </pc:docChg>
  </pc:docChgLst>
  <pc:docChgLst>
    <pc:chgData name="Helen Williams (IEH)" userId="S::h.williams1@uwtsd.ac.uk::5fda09de-cffb-4005-9668-5a889ba0e302" providerId="AD" clId="Web-{F1A89F72-F6D1-4385-B873-FA49D6999A04}"/>
    <pc:docChg chg="modSld sldOrd">
      <pc:chgData name="Helen Williams (IEH)" userId="S::h.williams1@uwtsd.ac.uk::5fda09de-cffb-4005-9668-5a889ba0e302" providerId="AD" clId="Web-{F1A89F72-F6D1-4385-B873-FA49D6999A04}" dt="2023-03-10T20:22:02.973" v="315" actId="20577"/>
      <pc:docMkLst>
        <pc:docMk/>
      </pc:docMkLst>
      <pc:sldChg chg="modSp">
        <pc:chgData name="Helen Williams (IEH)" userId="S::h.williams1@uwtsd.ac.uk::5fda09de-cffb-4005-9668-5a889ba0e302" providerId="AD" clId="Web-{F1A89F72-F6D1-4385-B873-FA49D6999A04}" dt="2023-03-10T19:13:35.272" v="1" actId="20577"/>
        <pc:sldMkLst>
          <pc:docMk/>
          <pc:sldMk cId="2437550428" sldId="516"/>
        </pc:sldMkLst>
        <pc:spChg chg="mod">
          <ac:chgData name="Helen Williams (IEH)" userId="S::h.williams1@uwtsd.ac.uk::5fda09de-cffb-4005-9668-5a889ba0e302" providerId="AD" clId="Web-{F1A89F72-F6D1-4385-B873-FA49D6999A04}" dt="2023-03-10T19:13:35.272" v="1" actId="20577"/>
          <ac:spMkLst>
            <pc:docMk/>
            <pc:sldMk cId="2437550428" sldId="516"/>
            <ac:spMk id="2" creationId="{6047E3D5-B129-455A-8D61-5DE355CFB91F}"/>
          </ac:spMkLst>
        </pc:spChg>
      </pc:sldChg>
      <pc:sldChg chg="modSp">
        <pc:chgData name="Helen Williams (IEH)" userId="S::h.williams1@uwtsd.ac.uk::5fda09de-cffb-4005-9668-5a889ba0e302" providerId="AD" clId="Web-{F1A89F72-F6D1-4385-B873-FA49D6999A04}" dt="2023-03-10T19:14:01.851" v="5" actId="20577"/>
        <pc:sldMkLst>
          <pc:docMk/>
          <pc:sldMk cId="2485985612" sldId="521"/>
        </pc:sldMkLst>
        <pc:spChg chg="mod">
          <ac:chgData name="Helen Williams (IEH)" userId="S::h.williams1@uwtsd.ac.uk::5fda09de-cffb-4005-9668-5a889ba0e302" providerId="AD" clId="Web-{F1A89F72-F6D1-4385-B873-FA49D6999A04}" dt="2023-03-10T19:14:01.851" v="5" actId="20577"/>
          <ac:spMkLst>
            <pc:docMk/>
            <pc:sldMk cId="2485985612" sldId="521"/>
            <ac:spMk id="8" creationId="{57ED6D5D-E07C-2A2E-1770-B082DB384717}"/>
          </ac:spMkLst>
        </pc:spChg>
      </pc:sldChg>
      <pc:sldChg chg="addSp delSp modSp ord">
        <pc:chgData name="Helen Williams (IEH)" userId="S::h.williams1@uwtsd.ac.uk::5fda09de-cffb-4005-9668-5a889ba0e302" providerId="AD" clId="Web-{F1A89F72-F6D1-4385-B873-FA49D6999A04}" dt="2023-03-10T20:21:20.457" v="292" actId="1076"/>
        <pc:sldMkLst>
          <pc:docMk/>
          <pc:sldMk cId="1811178780" sldId="582"/>
        </pc:sldMkLst>
        <pc:spChg chg="del mod">
          <ac:chgData name="Helen Williams (IEH)" userId="S::h.williams1@uwtsd.ac.uk::5fda09de-cffb-4005-9668-5a889ba0e302" providerId="AD" clId="Web-{F1A89F72-F6D1-4385-B873-FA49D6999A04}" dt="2023-03-10T20:21:11.222" v="289"/>
          <ac:spMkLst>
            <pc:docMk/>
            <pc:sldMk cId="1811178780" sldId="582"/>
            <ac:spMk id="2" creationId="{6FC7500F-E52D-B758-583A-6942745BE44E}"/>
          </ac:spMkLst>
        </pc:spChg>
        <pc:spChg chg="add mod">
          <ac:chgData name="Helen Williams (IEH)" userId="S::h.williams1@uwtsd.ac.uk::5fda09de-cffb-4005-9668-5a889ba0e302" providerId="AD" clId="Web-{F1A89F72-F6D1-4385-B873-FA49D6999A04}" dt="2023-03-10T20:21:20.457" v="292" actId="1076"/>
          <ac:spMkLst>
            <pc:docMk/>
            <pc:sldMk cId="1811178780" sldId="582"/>
            <ac:spMk id="5" creationId="{0864FF7C-29F6-9649-7CB2-8EF947A861B7}"/>
          </ac:spMkLst>
        </pc:spChg>
        <pc:spChg chg="add del mod">
          <ac:chgData name="Helen Williams (IEH)" userId="S::h.williams1@uwtsd.ac.uk::5fda09de-cffb-4005-9668-5a889ba0e302" providerId="AD" clId="Web-{F1A89F72-F6D1-4385-B873-FA49D6999A04}" dt="2023-03-10T20:21:16.598" v="291"/>
          <ac:spMkLst>
            <pc:docMk/>
            <pc:sldMk cId="1811178780" sldId="582"/>
            <ac:spMk id="13" creationId="{73ED6DB6-2910-EAD6-ABD5-4DC55122DDE0}"/>
          </ac:spMkLst>
        </pc:spChg>
      </pc:sldChg>
      <pc:sldChg chg="modSp">
        <pc:chgData name="Helen Williams (IEH)" userId="S::h.williams1@uwtsd.ac.uk::5fda09de-cffb-4005-9668-5a889ba0e302" providerId="AD" clId="Web-{F1A89F72-F6D1-4385-B873-FA49D6999A04}" dt="2023-03-10T19:14:40.633" v="20" actId="20577"/>
        <pc:sldMkLst>
          <pc:docMk/>
          <pc:sldMk cId="1757781400" sldId="598"/>
        </pc:sldMkLst>
        <pc:spChg chg="mod">
          <ac:chgData name="Helen Williams (IEH)" userId="S::h.williams1@uwtsd.ac.uk::5fda09de-cffb-4005-9668-5a889ba0e302" providerId="AD" clId="Web-{F1A89F72-F6D1-4385-B873-FA49D6999A04}" dt="2023-03-10T19:14:40.633" v="20" actId="20577"/>
          <ac:spMkLst>
            <pc:docMk/>
            <pc:sldMk cId="1757781400" sldId="598"/>
            <ac:spMk id="5" creationId="{0B019432-F0E9-E765-2264-935D414F17CB}"/>
          </ac:spMkLst>
        </pc:spChg>
      </pc:sldChg>
      <pc:sldChg chg="modSp">
        <pc:chgData name="Helen Williams (IEH)" userId="S::h.williams1@uwtsd.ac.uk::5fda09de-cffb-4005-9668-5a889ba0e302" providerId="AD" clId="Web-{F1A89F72-F6D1-4385-B873-FA49D6999A04}" dt="2023-03-10T19:43:06.945" v="198" actId="20577"/>
        <pc:sldMkLst>
          <pc:docMk/>
          <pc:sldMk cId="1921808494" sldId="600"/>
        </pc:sldMkLst>
        <pc:spChg chg="mod">
          <ac:chgData name="Helen Williams (IEH)" userId="S::h.williams1@uwtsd.ac.uk::5fda09de-cffb-4005-9668-5a889ba0e302" providerId="AD" clId="Web-{F1A89F72-F6D1-4385-B873-FA49D6999A04}" dt="2023-03-10T19:43:06.945" v="198" actId="20577"/>
          <ac:spMkLst>
            <pc:docMk/>
            <pc:sldMk cId="1921808494" sldId="600"/>
            <ac:spMk id="13" creationId="{19DB2B00-13B4-B842-3674-89A1C7AE29A1}"/>
          </ac:spMkLst>
        </pc:spChg>
      </pc:sldChg>
      <pc:sldChg chg="modSp">
        <pc:chgData name="Helen Williams (IEH)" userId="S::h.williams1@uwtsd.ac.uk::5fda09de-cffb-4005-9668-5a889ba0e302" providerId="AD" clId="Web-{F1A89F72-F6D1-4385-B873-FA49D6999A04}" dt="2023-03-10T19:15:02.790" v="29" actId="20577"/>
        <pc:sldMkLst>
          <pc:docMk/>
          <pc:sldMk cId="1345282339" sldId="614"/>
        </pc:sldMkLst>
        <pc:spChg chg="mod">
          <ac:chgData name="Helen Williams (IEH)" userId="S::h.williams1@uwtsd.ac.uk::5fda09de-cffb-4005-9668-5a889ba0e302" providerId="AD" clId="Web-{F1A89F72-F6D1-4385-B873-FA49D6999A04}" dt="2023-03-10T19:15:02.790" v="29" actId="20577"/>
          <ac:spMkLst>
            <pc:docMk/>
            <pc:sldMk cId="1345282339" sldId="614"/>
            <ac:spMk id="2" creationId="{65D99740-FD02-2E4D-FA50-8AC039B6FAF0}"/>
          </ac:spMkLst>
        </pc:spChg>
      </pc:sldChg>
      <pc:sldChg chg="modSp">
        <pc:chgData name="Helen Williams (IEH)" userId="S::h.williams1@uwtsd.ac.uk::5fda09de-cffb-4005-9668-5a889ba0e302" providerId="AD" clId="Web-{F1A89F72-F6D1-4385-B873-FA49D6999A04}" dt="2023-03-10T19:42:21.538" v="184" actId="20577"/>
        <pc:sldMkLst>
          <pc:docMk/>
          <pc:sldMk cId="3062202845" sldId="615"/>
        </pc:sldMkLst>
        <pc:spChg chg="mod">
          <ac:chgData name="Helen Williams (IEH)" userId="S::h.williams1@uwtsd.ac.uk::5fda09de-cffb-4005-9668-5a889ba0e302" providerId="AD" clId="Web-{F1A89F72-F6D1-4385-B873-FA49D6999A04}" dt="2023-03-10T19:42:21.538" v="184" actId="20577"/>
          <ac:spMkLst>
            <pc:docMk/>
            <pc:sldMk cId="3062202845" sldId="615"/>
            <ac:spMk id="62" creationId="{EB1BC234-7202-D135-2C0E-F28A95886491}"/>
          </ac:spMkLst>
        </pc:spChg>
        <pc:spChg chg="mod">
          <ac:chgData name="Helen Williams (IEH)" userId="S::h.williams1@uwtsd.ac.uk::5fda09de-cffb-4005-9668-5a889ba0e302" providerId="AD" clId="Web-{F1A89F72-F6D1-4385-B873-FA49D6999A04}" dt="2023-03-10T19:42:13.631" v="182" actId="20577"/>
          <ac:spMkLst>
            <pc:docMk/>
            <pc:sldMk cId="3062202845" sldId="615"/>
            <ac:spMk id="66" creationId="{86CAA97A-C17F-BB18-5DA4-17D83199428B}"/>
          </ac:spMkLst>
        </pc:spChg>
      </pc:sldChg>
      <pc:sldChg chg="modSp">
        <pc:chgData name="Helen Williams (IEH)" userId="S::h.williams1@uwtsd.ac.uk::5fda09de-cffb-4005-9668-5a889ba0e302" providerId="AD" clId="Web-{F1A89F72-F6D1-4385-B873-FA49D6999A04}" dt="2023-03-10T19:28:52.213" v="153" actId="1076"/>
        <pc:sldMkLst>
          <pc:docMk/>
          <pc:sldMk cId="429190091" sldId="618"/>
        </pc:sldMkLst>
        <pc:spChg chg="mod">
          <ac:chgData name="Helen Williams (IEH)" userId="S::h.williams1@uwtsd.ac.uk::5fda09de-cffb-4005-9668-5a889ba0e302" providerId="AD" clId="Web-{F1A89F72-F6D1-4385-B873-FA49D6999A04}" dt="2023-03-10T19:28:44.150" v="149" actId="20577"/>
          <ac:spMkLst>
            <pc:docMk/>
            <pc:sldMk cId="429190091" sldId="618"/>
            <ac:spMk id="7" creationId="{8BE318DD-1B24-2117-16BA-B0A757D28B3E}"/>
          </ac:spMkLst>
        </pc:spChg>
        <pc:picChg chg="mod">
          <ac:chgData name="Helen Williams (IEH)" userId="S::h.williams1@uwtsd.ac.uk::5fda09de-cffb-4005-9668-5a889ba0e302" providerId="AD" clId="Web-{F1A89F72-F6D1-4385-B873-FA49D6999A04}" dt="2023-03-10T19:28:52.213" v="153" actId="1076"/>
          <ac:picMkLst>
            <pc:docMk/>
            <pc:sldMk cId="429190091" sldId="618"/>
            <ac:picMk id="8" creationId="{9C2C3518-A236-0A14-34A5-7E11358233DF}"/>
          </ac:picMkLst>
        </pc:picChg>
      </pc:sldChg>
      <pc:sldChg chg="modSp">
        <pc:chgData name="Helen Williams (IEH)" userId="S::h.williams1@uwtsd.ac.uk::5fda09de-cffb-4005-9668-5a889ba0e302" providerId="AD" clId="Web-{F1A89F72-F6D1-4385-B873-FA49D6999A04}" dt="2023-03-10T20:16:07.623" v="269" actId="20577"/>
        <pc:sldMkLst>
          <pc:docMk/>
          <pc:sldMk cId="1792833050" sldId="623"/>
        </pc:sldMkLst>
        <pc:spChg chg="mod">
          <ac:chgData name="Helen Williams (IEH)" userId="S::h.williams1@uwtsd.ac.uk::5fda09de-cffb-4005-9668-5a889ba0e302" providerId="AD" clId="Web-{F1A89F72-F6D1-4385-B873-FA49D6999A04}" dt="2023-03-10T20:16:07.623" v="269" actId="20577"/>
          <ac:spMkLst>
            <pc:docMk/>
            <pc:sldMk cId="1792833050" sldId="623"/>
            <ac:spMk id="2" creationId="{65D99740-FD02-2E4D-FA50-8AC039B6FAF0}"/>
          </ac:spMkLst>
        </pc:spChg>
      </pc:sldChg>
      <pc:sldChg chg="modSp">
        <pc:chgData name="Helen Williams (IEH)" userId="S::h.williams1@uwtsd.ac.uk::5fda09de-cffb-4005-9668-5a889ba0e302" providerId="AD" clId="Web-{F1A89F72-F6D1-4385-B873-FA49D6999A04}" dt="2023-03-10T20:16:30.202" v="281" actId="20577"/>
        <pc:sldMkLst>
          <pc:docMk/>
          <pc:sldMk cId="45890459" sldId="624"/>
        </pc:sldMkLst>
        <pc:spChg chg="mod">
          <ac:chgData name="Helen Williams (IEH)" userId="S::h.williams1@uwtsd.ac.uk::5fda09de-cffb-4005-9668-5a889ba0e302" providerId="AD" clId="Web-{F1A89F72-F6D1-4385-B873-FA49D6999A04}" dt="2023-03-10T20:16:30.202" v="281" actId="20577"/>
          <ac:spMkLst>
            <pc:docMk/>
            <pc:sldMk cId="45890459" sldId="624"/>
            <ac:spMk id="2" creationId="{9B5C5336-C74D-6D98-BF8F-30EE8113EEAE}"/>
          </ac:spMkLst>
        </pc:spChg>
      </pc:sldChg>
      <pc:sldChg chg="modSp">
        <pc:chgData name="Helen Williams (IEH)" userId="S::h.williams1@uwtsd.ac.uk::5fda09de-cffb-4005-9668-5a889ba0e302" providerId="AD" clId="Web-{F1A89F72-F6D1-4385-B873-FA49D6999A04}" dt="2023-03-10T20:17:21.077" v="283" actId="20577"/>
        <pc:sldMkLst>
          <pc:docMk/>
          <pc:sldMk cId="3974179421" sldId="625"/>
        </pc:sldMkLst>
        <pc:spChg chg="mod">
          <ac:chgData name="Helen Williams (IEH)" userId="S::h.williams1@uwtsd.ac.uk::5fda09de-cffb-4005-9668-5a889ba0e302" providerId="AD" clId="Web-{F1A89F72-F6D1-4385-B873-FA49D6999A04}" dt="2023-03-10T20:17:21.077" v="283" actId="20577"/>
          <ac:spMkLst>
            <pc:docMk/>
            <pc:sldMk cId="3974179421" sldId="625"/>
            <ac:spMk id="4" creationId="{F1969D8F-D693-4336-9E30-4283F9A32270}"/>
          </ac:spMkLst>
        </pc:spChg>
      </pc:sldChg>
      <pc:sldChg chg="modSp">
        <pc:chgData name="Helen Williams (IEH)" userId="S::h.williams1@uwtsd.ac.uk::5fda09de-cffb-4005-9668-5a889ba0e302" providerId="AD" clId="Web-{F1A89F72-F6D1-4385-B873-FA49D6999A04}" dt="2023-03-10T19:23:55.110" v="107" actId="20577"/>
        <pc:sldMkLst>
          <pc:docMk/>
          <pc:sldMk cId="726865028" sldId="632"/>
        </pc:sldMkLst>
        <pc:spChg chg="mod">
          <ac:chgData name="Helen Williams (IEH)" userId="S::h.williams1@uwtsd.ac.uk::5fda09de-cffb-4005-9668-5a889ba0e302" providerId="AD" clId="Web-{F1A89F72-F6D1-4385-B873-FA49D6999A04}" dt="2023-03-10T19:18:27.105" v="37" actId="20577"/>
          <ac:spMkLst>
            <pc:docMk/>
            <pc:sldMk cId="726865028" sldId="632"/>
            <ac:spMk id="7" creationId="{AAB29870-EA73-1476-56F0-DE22AA1312D5}"/>
          </ac:spMkLst>
        </pc:spChg>
        <pc:spChg chg="mod">
          <ac:chgData name="Helen Williams (IEH)" userId="S::h.williams1@uwtsd.ac.uk::5fda09de-cffb-4005-9668-5a889ba0e302" providerId="AD" clId="Web-{F1A89F72-F6D1-4385-B873-FA49D6999A04}" dt="2023-03-10T19:23:55.110" v="107" actId="20577"/>
          <ac:spMkLst>
            <pc:docMk/>
            <pc:sldMk cId="726865028" sldId="632"/>
            <ac:spMk id="9" creationId="{364948FF-19FC-F127-0DCE-2B3F25F621A7}"/>
          </ac:spMkLst>
        </pc:spChg>
      </pc:sldChg>
      <pc:sldChg chg="modSp">
        <pc:chgData name="Helen Williams (IEH)" userId="S::h.williams1@uwtsd.ac.uk::5fda09de-cffb-4005-9668-5a889ba0e302" providerId="AD" clId="Web-{F1A89F72-F6D1-4385-B873-FA49D6999A04}" dt="2023-03-10T19:47:36.308" v="244" actId="20577"/>
        <pc:sldMkLst>
          <pc:docMk/>
          <pc:sldMk cId="1520975983" sldId="633"/>
        </pc:sldMkLst>
        <pc:spChg chg="mod">
          <ac:chgData name="Helen Williams (IEH)" userId="S::h.williams1@uwtsd.ac.uk::5fda09de-cffb-4005-9668-5a889ba0e302" providerId="AD" clId="Web-{F1A89F72-F6D1-4385-B873-FA49D6999A04}" dt="2023-03-10T19:47:36.308" v="244" actId="20577"/>
          <ac:spMkLst>
            <pc:docMk/>
            <pc:sldMk cId="1520975983" sldId="633"/>
            <ac:spMk id="3" creationId="{6D362CF2-75CD-4516-44A5-5E1D582BB99B}"/>
          </ac:spMkLst>
        </pc:spChg>
      </pc:sldChg>
      <pc:sldChg chg="addSp delSp modSp">
        <pc:chgData name="Helen Williams (IEH)" userId="S::h.williams1@uwtsd.ac.uk::5fda09de-cffb-4005-9668-5a889ba0e302" providerId="AD" clId="Web-{F1A89F72-F6D1-4385-B873-FA49D6999A04}" dt="2023-03-10T20:22:02.973" v="315" actId="20577"/>
        <pc:sldMkLst>
          <pc:docMk/>
          <pc:sldMk cId="1210479524" sldId="634"/>
        </pc:sldMkLst>
        <pc:spChg chg="del">
          <ac:chgData name="Helen Williams (IEH)" userId="S::h.williams1@uwtsd.ac.uk::5fda09de-cffb-4005-9668-5a889ba0e302" providerId="AD" clId="Web-{F1A89F72-F6D1-4385-B873-FA49D6999A04}" dt="2023-03-10T20:21:24.832" v="293"/>
          <ac:spMkLst>
            <pc:docMk/>
            <pc:sldMk cId="1210479524" sldId="634"/>
            <ac:spMk id="2" creationId="{6FC7500F-E52D-B758-583A-6942745BE44E}"/>
          </ac:spMkLst>
        </pc:spChg>
        <pc:spChg chg="add del mod">
          <ac:chgData name="Helen Williams (IEH)" userId="S::h.williams1@uwtsd.ac.uk::5fda09de-cffb-4005-9668-5a889ba0e302" providerId="AD" clId="Web-{F1A89F72-F6D1-4385-B873-FA49D6999A04}" dt="2023-03-10T20:21:32.051" v="296"/>
          <ac:spMkLst>
            <pc:docMk/>
            <pc:sldMk cId="1210479524" sldId="634"/>
            <ac:spMk id="11" creationId="{011976E8-7753-EBD1-5BC7-F0A50F4AF0BF}"/>
          </ac:spMkLst>
        </pc:spChg>
        <pc:spChg chg="add mod">
          <ac:chgData name="Helen Williams (IEH)" userId="S::h.williams1@uwtsd.ac.uk::5fda09de-cffb-4005-9668-5a889ba0e302" providerId="AD" clId="Web-{F1A89F72-F6D1-4385-B873-FA49D6999A04}" dt="2023-03-10T20:22:02.973" v="315" actId="20577"/>
          <ac:spMkLst>
            <pc:docMk/>
            <pc:sldMk cId="1210479524" sldId="634"/>
            <ac:spMk id="12" creationId="{D0425F62-86CC-D1CC-30AC-9D5907BE9521}"/>
          </ac:spMkLst>
        </pc:spChg>
      </pc:sldChg>
      <pc:sldChg chg="addSp delSp modSp">
        <pc:chgData name="Helen Williams (IEH)" userId="S::h.williams1@uwtsd.ac.uk::5fda09de-cffb-4005-9668-5a889ba0e302" providerId="AD" clId="Web-{F1A89F72-F6D1-4385-B873-FA49D6999A04}" dt="2023-03-10T20:15:44.748" v="263" actId="1076"/>
        <pc:sldMkLst>
          <pc:docMk/>
          <pc:sldMk cId="1485559527" sldId="647"/>
        </pc:sldMkLst>
        <pc:spChg chg="del mod">
          <ac:chgData name="Helen Williams (IEH)" userId="S::h.williams1@uwtsd.ac.uk::5fda09de-cffb-4005-9668-5a889ba0e302" providerId="AD" clId="Web-{F1A89F72-F6D1-4385-B873-FA49D6999A04}" dt="2023-03-10T20:14:33.825" v="247"/>
          <ac:spMkLst>
            <pc:docMk/>
            <pc:sldMk cId="1485559527" sldId="647"/>
            <ac:spMk id="2" creationId="{3C10AF55-A103-D95B-65F4-CF001D198E9E}"/>
          </ac:spMkLst>
        </pc:spChg>
        <pc:spChg chg="add del mod">
          <ac:chgData name="Helen Williams (IEH)" userId="S::h.williams1@uwtsd.ac.uk::5fda09de-cffb-4005-9668-5a889ba0e302" providerId="AD" clId="Web-{F1A89F72-F6D1-4385-B873-FA49D6999A04}" dt="2023-03-10T20:14:44.465" v="249"/>
          <ac:spMkLst>
            <pc:docMk/>
            <pc:sldMk cId="1485559527" sldId="647"/>
            <ac:spMk id="4" creationId="{105CC260-A45A-C413-8603-29EBC1AC67F8}"/>
          </ac:spMkLst>
        </pc:spChg>
        <pc:picChg chg="add mod modCrop">
          <ac:chgData name="Helen Williams (IEH)" userId="S::h.williams1@uwtsd.ac.uk::5fda09de-cffb-4005-9668-5a889ba0e302" providerId="AD" clId="Web-{F1A89F72-F6D1-4385-B873-FA49D6999A04}" dt="2023-03-10T20:15:44.748" v="263" actId="1076"/>
          <ac:picMkLst>
            <pc:docMk/>
            <pc:sldMk cId="1485559527" sldId="647"/>
            <ac:picMk id="5" creationId="{B63B5AC7-5A1F-45F4-777A-1ACB0E235E6F}"/>
          </ac:picMkLst>
        </pc:picChg>
      </pc:sldChg>
      <pc:sldChg chg="modSp">
        <pc:chgData name="Helen Williams (IEH)" userId="S::h.williams1@uwtsd.ac.uk::5fda09de-cffb-4005-9668-5a889ba0e302" providerId="AD" clId="Web-{F1A89F72-F6D1-4385-B873-FA49D6999A04}" dt="2023-03-10T19:54:55.523" v="245" actId="1076"/>
        <pc:sldMkLst>
          <pc:docMk/>
          <pc:sldMk cId="2267419569" sldId="648"/>
        </pc:sldMkLst>
        <pc:picChg chg="mod">
          <ac:chgData name="Helen Williams (IEH)" userId="S::h.williams1@uwtsd.ac.uk::5fda09de-cffb-4005-9668-5a889ba0e302" providerId="AD" clId="Web-{F1A89F72-F6D1-4385-B873-FA49D6999A04}" dt="2023-03-10T19:54:55.523" v="245" actId="1076"/>
          <ac:picMkLst>
            <pc:docMk/>
            <pc:sldMk cId="2267419569" sldId="648"/>
            <ac:picMk id="6" creationId="{A9B88099-AAA6-6048-D4B1-FE4E6DF3271C}"/>
          </ac:picMkLst>
        </pc:picChg>
      </pc:sldChg>
      <pc:sldChg chg="modSp">
        <pc:chgData name="Helen Williams (IEH)" userId="S::h.williams1@uwtsd.ac.uk::5fda09de-cffb-4005-9668-5a889ba0e302" providerId="AD" clId="Web-{F1A89F72-F6D1-4385-B873-FA49D6999A04}" dt="2023-03-10T19:46:08.119" v="242" actId="20577"/>
        <pc:sldMkLst>
          <pc:docMk/>
          <pc:sldMk cId="461836351" sldId="651"/>
        </pc:sldMkLst>
        <pc:spChg chg="mod">
          <ac:chgData name="Helen Williams (IEH)" userId="S::h.williams1@uwtsd.ac.uk::5fda09de-cffb-4005-9668-5a889ba0e302" providerId="AD" clId="Web-{F1A89F72-F6D1-4385-B873-FA49D6999A04}" dt="2023-03-10T19:45:40.463" v="230" actId="20577"/>
          <ac:spMkLst>
            <pc:docMk/>
            <pc:sldMk cId="461836351" sldId="651"/>
            <ac:spMk id="19" creationId="{A4A9563E-304A-EFC4-748B-FA4F846D3C6B}"/>
          </ac:spMkLst>
        </pc:spChg>
        <pc:spChg chg="mod">
          <ac:chgData name="Helen Williams (IEH)" userId="S::h.williams1@uwtsd.ac.uk::5fda09de-cffb-4005-9668-5a889ba0e302" providerId="AD" clId="Web-{F1A89F72-F6D1-4385-B873-FA49D6999A04}" dt="2023-03-10T19:46:08.119" v="242" actId="20577"/>
          <ac:spMkLst>
            <pc:docMk/>
            <pc:sldMk cId="461836351" sldId="651"/>
            <ac:spMk id="20" creationId="{6D94A06A-6736-1675-BC0C-FB2C9F41D7AA}"/>
          </ac:spMkLst>
        </pc:spChg>
      </pc:sldChg>
    </pc:docChg>
  </pc:docChgLst>
  <pc:docChgLst>
    <pc:chgData name="Roberta Tucker" userId="S::r.tucker@uwtsd.ac.uk::27ca61ee-ba03-4b92-a89a-1d5600e2200a" providerId="AD" clId="Web-{999B4765-4247-31E4-B5EF-1EF9B6CF6588}"/>
    <pc:docChg chg="delSld">
      <pc:chgData name="Roberta Tucker" userId="S::r.tucker@uwtsd.ac.uk::27ca61ee-ba03-4b92-a89a-1d5600e2200a" providerId="AD" clId="Web-{999B4765-4247-31E4-B5EF-1EF9B6CF6588}" dt="2023-02-27T12:46:07.818" v="39"/>
      <pc:docMkLst>
        <pc:docMk/>
      </pc:docMkLst>
      <pc:sldChg chg="del">
        <pc:chgData name="Roberta Tucker" userId="S::r.tucker@uwtsd.ac.uk::27ca61ee-ba03-4b92-a89a-1d5600e2200a" providerId="AD" clId="Web-{999B4765-4247-31E4-B5EF-1EF9B6CF6588}" dt="2023-02-27T12:42:29.389" v="0"/>
        <pc:sldMkLst>
          <pc:docMk/>
          <pc:sldMk cId="298902921" sldId="594"/>
        </pc:sldMkLst>
      </pc:sldChg>
      <pc:sldChg chg="del">
        <pc:chgData name="Roberta Tucker" userId="S::r.tucker@uwtsd.ac.uk::27ca61ee-ba03-4b92-a89a-1d5600e2200a" providerId="AD" clId="Web-{999B4765-4247-31E4-B5EF-1EF9B6CF6588}" dt="2023-02-27T12:42:31.733" v="1"/>
        <pc:sldMkLst>
          <pc:docMk/>
          <pc:sldMk cId="1531722688" sldId="595"/>
        </pc:sldMkLst>
      </pc:sldChg>
      <pc:sldChg chg="del">
        <pc:chgData name="Roberta Tucker" userId="S::r.tucker@uwtsd.ac.uk::27ca61ee-ba03-4b92-a89a-1d5600e2200a" providerId="AD" clId="Web-{999B4765-4247-31E4-B5EF-1EF9B6CF6588}" dt="2023-02-27T12:42:34.530" v="2"/>
        <pc:sldMkLst>
          <pc:docMk/>
          <pc:sldMk cId="981663991" sldId="596"/>
        </pc:sldMkLst>
      </pc:sldChg>
      <pc:sldChg chg="del">
        <pc:chgData name="Roberta Tucker" userId="S::r.tucker@uwtsd.ac.uk::27ca61ee-ba03-4b92-a89a-1d5600e2200a" providerId="AD" clId="Web-{999B4765-4247-31E4-B5EF-1EF9B6CF6588}" dt="2023-02-27T12:42:39.639" v="3"/>
        <pc:sldMkLst>
          <pc:docMk/>
          <pc:sldMk cId="1730925432" sldId="597"/>
        </pc:sldMkLst>
      </pc:sldChg>
      <pc:sldChg chg="del">
        <pc:chgData name="Roberta Tucker" userId="S::r.tucker@uwtsd.ac.uk::27ca61ee-ba03-4b92-a89a-1d5600e2200a" providerId="AD" clId="Web-{999B4765-4247-31E4-B5EF-1EF9B6CF6588}" dt="2023-02-27T12:42:46.577" v="4"/>
        <pc:sldMkLst>
          <pc:docMk/>
          <pc:sldMk cId="2671549780" sldId="600"/>
        </pc:sldMkLst>
      </pc:sldChg>
      <pc:sldChg chg="del">
        <pc:chgData name="Roberta Tucker" userId="S::r.tucker@uwtsd.ac.uk::27ca61ee-ba03-4b92-a89a-1d5600e2200a" providerId="AD" clId="Web-{999B4765-4247-31E4-B5EF-1EF9B6CF6588}" dt="2023-02-27T12:43:44.079" v="11"/>
        <pc:sldMkLst>
          <pc:docMk/>
          <pc:sldMk cId="3639225690" sldId="601"/>
        </pc:sldMkLst>
      </pc:sldChg>
      <pc:sldChg chg="del">
        <pc:chgData name="Roberta Tucker" userId="S::r.tucker@uwtsd.ac.uk::27ca61ee-ba03-4b92-a89a-1d5600e2200a" providerId="AD" clId="Web-{999B4765-4247-31E4-B5EF-1EF9B6CF6588}" dt="2023-02-27T12:42:57.859" v="5"/>
        <pc:sldMkLst>
          <pc:docMk/>
          <pc:sldMk cId="75391772" sldId="608"/>
        </pc:sldMkLst>
      </pc:sldChg>
      <pc:sldChg chg="del">
        <pc:chgData name="Roberta Tucker" userId="S::r.tucker@uwtsd.ac.uk::27ca61ee-ba03-4b92-a89a-1d5600e2200a" providerId="AD" clId="Web-{999B4765-4247-31E4-B5EF-1EF9B6CF6588}" dt="2023-02-27T12:43:49.110" v="12"/>
        <pc:sldMkLst>
          <pc:docMk/>
          <pc:sldMk cId="1383988288" sldId="610"/>
        </pc:sldMkLst>
      </pc:sldChg>
      <pc:sldChg chg="del">
        <pc:chgData name="Roberta Tucker" userId="S::r.tucker@uwtsd.ac.uk::27ca61ee-ba03-4b92-a89a-1d5600e2200a" providerId="AD" clId="Web-{999B4765-4247-31E4-B5EF-1EF9B6CF6588}" dt="2023-02-27T12:43:10.125" v="7"/>
        <pc:sldMkLst>
          <pc:docMk/>
          <pc:sldMk cId="3415935184" sldId="611"/>
        </pc:sldMkLst>
      </pc:sldChg>
      <pc:sldChg chg="del">
        <pc:chgData name="Roberta Tucker" userId="S::r.tucker@uwtsd.ac.uk::27ca61ee-ba03-4b92-a89a-1d5600e2200a" providerId="AD" clId="Web-{999B4765-4247-31E4-B5EF-1EF9B6CF6588}" dt="2023-02-27T12:43:39.688" v="10"/>
        <pc:sldMkLst>
          <pc:docMk/>
          <pc:sldMk cId="89638129" sldId="612"/>
        </pc:sldMkLst>
      </pc:sldChg>
      <pc:sldChg chg="del">
        <pc:chgData name="Roberta Tucker" userId="S::r.tucker@uwtsd.ac.uk::27ca61ee-ba03-4b92-a89a-1d5600e2200a" providerId="AD" clId="Web-{999B4765-4247-31E4-B5EF-1EF9B6CF6588}" dt="2023-02-27T12:43:59.548" v="14"/>
        <pc:sldMkLst>
          <pc:docMk/>
          <pc:sldMk cId="3964108775" sldId="614"/>
        </pc:sldMkLst>
      </pc:sldChg>
      <pc:sldChg chg="del">
        <pc:chgData name="Roberta Tucker" userId="S::r.tucker@uwtsd.ac.uk::27ca61ee-ba03-4b92-a89a-1d5600e2200a" providerId="AD" clId="Web-{999B4765-4247-31E4-B5EF-1EF9B6CF6588}" dt="2023-02-27T12:43:16.750" v="8"/>
        <pc:sldMkLst>
          <pc:docMk/>
          <pc:sldMk cId="1761119406" sldId="616"/>
        </pc:sldMkLst>
      </pc:sldChg>
      <pc:sldChg chg="del">
        <pc:chgData name="Roberta Tucker" userId="S::r.tucker@uwtsd.ac.uk::27ca61ee-ba03-4b92-a89a-1d5600e2200a" providerId="AD" clId="Web-{999B4765-4247-31E4-B5EF-1EF9B6CF6588}" dt="2023-02-27T12:44:23.158" v="19"/>
        <pc:sldMkLst>
          <pc:docMk/>
          <pc:sldMk cId="1983263797" sldId="618"/>
        </pc:sldMkLst>
      </pc:sldChg>
      <pc:sldChg chg="del">
        <pc:chgData name="Roberta Tucker" userId="S::r.tucker@uwtsd.ac.uk::27ca61ee-ba03-4b92-a89a-1d5600e2200a" providerId="AD" clId="Web-{999B4765-4247-31E4-B5EF-1EF9B6CF6588}" dt="2023-02-27T12:44:09.205" v="16"/>
        <pc:sldMkLst>
          <pc:docMk/>
          <pc:sldMk cId="3375997712" sldId="621"/>
        </pc:sldMkLst>
      </pc:sldChg>
      <pc:sldChg chg="del">
        <pc:chgData name="Roberta Tucker" userId="S::r.tucker@uwtsd.ac.uk::27ca61ee-ba03-4b92-a89a-1d5600e2200a" providerId="AD" clId="Web-{999B4765-4247-31E4-B5EF-1EF9B6CF6588}" dt="2023-02-27T12:44:03.314" v="15"/>
        <pc:sldMkLst>
          <pc:docMk/>
          <pc:sldMk cId="3149877421" sldId="623"/>
        </pc:sldMkLst>
      </pc:sldChg>
      <pc:sldChg chg="del">
        <pc:chgData name="Roberta Tucker" userId="S::r.tucker@uwtsd.ac.uk::27ca61ee-ba03-4b92-a89a-1d5600e2200a" providerId="AD" clId="Web-{999B4765-4247-31E4-B5EF-1EF9B6CF6588}" dt="2023-02-27T12:44:14.158" v="17"/>
        <pc:sldMkLst>
          <pc:docMk/>
          <pc:sldMk cId="2716646095" sldId="624"/>
        </pc:sldMkLst>
      </pc:sldChg>
      <pc:sldChg chg="del">
        <pc:chgData name="Roberta Tucker" userId="S::r.tucker@uwtsd.ac.uk::27ca61ee-ba03-4b92-a89a-1d5600e2200a" providerId="AD" clId="Web-{999B4765-4247-31E4-B5EF-1EF9B6CF6588}" dt="2023-02-27T12:44:28.362" v="20"/>
        <pc:sldMkLst>
          <pc:docMk/>
          <pc:sldMk cId="427570142" sldId="625"/>
        </pc:sldMkLst>
      </pc:sldChg>
      <pc:sldChg chg="del">
        <pc:chgData name="Roberta Tucker" userId="S::r.tucker@uwtsd.ac.uk::27ca61ee-ba03-4b92-a89a-1d5600e2200a" providerId="AD" clId="Web-{999B4765-4247-31E4-B5EF-1EF9B6CF6588}" dt="2023-02-27T12:44:32.862" v="21"/>
        <pc:sldMkLst>
          <pc:docMk/>
          <pc:sldMk cId="1217904623" sldId="627"/>
        </pc:sldMkLst>
      </pc:sldChg>
      <pc:sldChg chg="del">
        <pc:chgData name="Roberta Tucker" userId="S::r.tucker@uwtsd.ac.uk::27ca61ee-ba03-4b92-a89a-1d5600e2200a" providerId="AD" clId="Web-{999B4765-4247-31E4-B5EF-1EF9B6CF6588}" dt="2023-02-27T12:44:43.409" v="22"/>
        <pc:sldMkLst>
          <pc:docMk/>
          <pc:sldMk cId="307701760" sldId="631"/>
        </pc:sldMkLst>
      </pc:sldChg>
      <pc:sldChg chg="del">
        <pc:chgData name="Roberta Tucker" userId="S::r.tucker@uwtsd.ac.uk::27ca61ee-ba03-4b92-a89a-1d5600e2200a" providerId="AD" clId="Web-{999B4765-4247-31E4-B5EF-1EF9B6CF6588}" dt="2023-02-27T12:44:47.644" v="23"/>
        <pc:sldMkLst>
          <pc:docMk/>
          <pc:sldMk cId="1409324980" sldId="632"/>
        </pc:sldMkLst>
      </pc:sldChg>
      <pc:sldChg chg="del">
        <pc:chgData name="Roberta Tucker" userId="S::r.tucker@uwtsd.ac.uk::27ca61ee-ba03-4b92-a89a-1d5600e2200a" providerId="AD" clId="Web-{999B4765-4247-31E4-B5EF-1EF9B6CF6588}" dt="2023-02-27T12:44:57.285" v="24"/>
        <pc:sldMkLst>
          <pc:docMk/>
          <pc:sldMk cId="2610131604" sldId="635"/>
        </pc:sldMkLst>
      </pc:sldChg>
      <pc:sldChg chg="del">
        <pc:chgData name="Roberta Tucker" userId="S::r.tucker@uwtsd.ac.uk::27ca61ee-ba03-4b92-a89a-1d5600e2200a" providerId="AD" clId="Web-{999B4765-4247-31E4-B5EF-1EF9B6CF6588}" dt="2023-02-27T12:45:14.676" v="28"/>
        <pc:sldMkLst>
          <pc:docMk/>
          <pc:sldMk cId="1780823317" sldId="637"/>
        </pc:sldMkLst>
      </pc:sldChg>
      <pc:sldChg chg="del">
        <pc:chgData name="Roberta Tucker" userId="S::r.tucker@uwtsd.ac.uk::27ca61ee-ba03-4b92-a89a-1d5600e2200a" providerId="AD" clId="Web-{999B4765-4247-31E4-B5EF-1EF9B6CF6588}" dt="2023-02-27T12:45:05.347" v="26"/>
        <pc:sldMkLst>
          <pc:docMk/>
          <pc:sldMk cId="2315216456" sldId="639"/>
        </pc:sldMkLst>
      </pc:sldChg>
      <pc:sldChg chg="del">
        <pc:chgData name="Roberta Tucker" userId="S::r.tucker@uwtsd.ac.uk::27ca61ee-ba03-4b92-a89a-1d5600e2200a" providerId="AD" clId="Web-{999B4765-4247-31E4-B5EF-1EF9B6CF6588}" dt="2023-02-27T12:45:09.926" v="27"/>
        <pc:sldMkLst>
          <pc:docMk/>
          <pc:sldMk cId="4011094902" sldId="641"/>
        </pc:sldMkLst>
      </pc:sldChg>
      <pc:sldChg chg="del">
        <pc:chgData name="Roberta Tucker" userId="S::r.tucker@uwtsd.ac.uk::27ca61ee-ba03-4b92-a89a-1d5600e2200a" providerId="AD" clId="Web-{999B4765-4247-31E4-B5EF-1EF9B6CF6588}" dt="2023-02-27T12:45:18.848" v="29"/>
        <pc:sldMkLst>
          <pc:docMk/>
          <pc:sldMk cId="3806498770" sldId="643"/>
        </pc:sldMkLst>
      </pc:sldChg>
      <pc:sldChg chg="del">
        <pc:chgData name="Roberta Tucker" userId="S::r.tucker@uwtsd.ac.uk::27ca61ee-ba03-4b92-a89a-1d5600e2200a" providerId="AD" clId="Web-{999B4765-4247-31E4-B5EF-1EF9B6CF6588}" dt="2023-02-27T12:45:23.770" v="30"/>
        <pc:sldMkLst>
          <pc:docMk/>
          <pc:sldMk cId="2937284288" sldId="645"/>
        </pc:sldMkLst>
      </pc:sldChg>
      <pc:sldChg chg="del">
        <pc:chgData name="Roberta Tucker" userId="S::r.tucker@uwtsd.ac.uk::27ca61ee-ba03-4b92-a89a-1d5600e2200a" providerId="AD" clId="Web-{999B4765-4247-31E4-B5EF-1EF9B6CF6588}" dt="2023-02-27T12:45:28.770" v="31"/>
        <pc:sldMkLst>
          <pc:docMk/>
          <pc:sldMk cId="206202440" sldId="647"/>
        </pc:sldMkLst>
      </pc:sldChg>
      <pc:sldChg chg="del">
        <pc:chgData name="Roberta Tucker" userId="S::r.tucker@uwtsd.ac.uk::27ca61ee-ba03-4b92-a89a-1d5600e2200a" providerId="AD" clId="Web-{999B4765-4247-31E4-B5EF-1EF9B6CF6588}" dt="2023-02-27T12:45:32.848" v="32"/>
        <pc:sldMkLst>
          <pc:docMk/>
          <pc:sldMk cId="2111570175" sldId="649"/>
        </pc:sldMkLst>
      </pc:sldChg>
      <pc:sldChg chg="del">
        <pc:chgData name="Roberta Tucker" userId="S::r.tucker@uwtsd.ac.uk::27ca61ee-ba03-4b92-a89a-1d5600e2200a" providerId="AD" clId="Web-{999B4765-4247-31E4-B5EF-1EF9B6CF6588}" dt="2023-02-27T12:45:01.472" v="25"/>
        <pc:sldMkLst>
          <pc:docMk/>
          <pc:sldMk cId="1553424420" sldId="651"/>
        </pc:sldMkLst>
      </pc:sldChg>
      <pc:sldChg chg="del">
        <pc:chgData name="Roberta Tucker" userId="S::r.tucker@uwtsd.ac.uk::27ca61ee-ba03-4b92-a89a-1d5600e2200a" providerId="AD" clId="Web-{999B4765-4247-31E4-B5EF-1EF9B6CF6588}" dt="2023-02-27T12:44:18.143" v="18"/>
        <pc:sldMkLst>
          <pc:docMk/>
          <pc:sldMk cId="945505276" sldId="653"/>
        </pc:sldMkLst>
      </pc:sldChg>
      <pc:sldChg chg="del">
        <pc:chgData name="Roberta Tucker" userId="S::r.tucker@uwtsd.ac.uk::27ca61ee-ba03-4b92-a89a-1d5600e2200a" providerId="AD" clId="Web-{999B4765-4247-31E4-B5EF-1EF9B6CF6588}" dt="2023-02-27T12:43:52.798" v="13"/>
        <pc:sldMkLst>
          <pc:docMk/>
          <pc:sldMk cId="3607723099" sldId="655"/>
        </pc:sldMkLst>
      </pc:sldChg>
      <pc:sldChg chg="del">
        <pc:chgData name="Roberta Tucker" userId="S::r.tucker@uwtsd.ac.uk::27ca61ee-ba03-4b92-a89a-1d5600e2200a" providerId="AD" clId="Web-{999B4765-4247-31E4-B5EF-1EF9B6CF6588}" dt="2023-02-27T12:43:34.766" v="9"/>
        <pc:sldMkLst>
          <pc:docMk/>
          <pc:sldMk cId="898230259" sldId="657"/>
        </pc:sldMkLst>
      </pc:sldChg>
      <pc:sldChg chg="del">
        <pc:chgData name="Roberta Tucker" userId="S::r.tucker@uwtsd.ac.uk::27ca61ee-ba03-4b92-a89a-1d5600e2200a" providerId="AD" clId="Web-{999B4765-4247-31E4-B5EF-1EF9B6CF6588}" dt="2023-02-27T12:43:03.390" v="6"/>
        <pc:sldMkLst>
          <pc:docMk/>
          <pc:sldMk cId="3490361109" sldId="659"/>
        </pc:sldMkLst>
      </pc:sldChg>
      <pc:sldChg chg="del">
        <pc:chgData name="Roberta Tucker" userId="S::r.tucker@uwtsd.ac.uk::27ca61ee-ba03-4b92-a89a-1d5600e2200a" providerId="AD" clId="Web-{999B4765-4247-31E4-B5EF-1EF9B6CF6588}" dt="2023-02-27T12:45:36.817" v="33"/>
        <pc:sldMkLst>
          <pc:docMk/>
          <pc:sldMk cId="1249281217" sldId="660"/>
        </pc:sldMkLst>
      </pc:sldChg>
      <pc:sldChg chg="del">
        <pc:chgData name="Roberta Tucker" userId="S::r.tucker@uwtsd.ac.uk::27ca61ee-ba03-4b92-a89a-1d5600e2200a" providerId="AD" clId="Web-{999B4765-4247-31E4-B5EF-1EF9B6CF6588}" dt="2023-02-27T12:45:42.583" v="34"/>
        <pc:sldMkLst>
          <pc:docMk/>
          <pc:sldMk cId="1567257605" sldId="661"/>
        </pc:sldMkLst>
      </pc:sldChg>
      <pc:sldChg chg="del">
        <pc:chgData name="Roberta Tucker" userId="S::r.tucker@uwtsd.ac.uk::27ca61ee-ba03-4b92-a89a-1d5600e2200a" providerId="AD" clId="Web-{999B4765-4247-31E4-B5EF-1EF9B6CF6588}" dt="2023-02-27T12:45:48.130" v="35"/>
        <pc:sldMkLst>
          <pc:docMk/>
          <pc:sldMk cId="3261537622" sldId="665"/>
        </pc:sldMkLst>
      </pc:sldChg>
      <pc:sldChg chg="del">
        <pc:chgData name="Roberta Tucker" userId="S::r.tucker@uwtsd.ac.uk::27ca61ee-ba03-4b92-a89a-1d5600e2200a" providerId="AD" clId="Web-{999B4765-4247-31E4-B5EF-1EF9B6CF6588}" dt="2023-02-27T12:45:53.521" v="36"/>
        <pc:sldMkLst>
          <pc:docMk/>
          <pc:sldMk cId="2629428532" sldId="667"/>
        </pc:sldMkLst>
      </pc:sldChg>
      <pc:sldChg chg="del">
        <pc:chgData name="Roberta Tucker" userId="S::r.tucker@uwtsd.ac.uk::27ca61ee-ba03-4b92-a89a-1d5600e2200a" providerId="AD" clId="Web-{999B4765-4247-31E4-B5EF-1EF9B6CF6588}" dt="2023-02-27T12:46:02.427" v="38"/>
        <pc:sldMkLst>
          <pc:docMk/>
          <pc:sldMk cId="2900530742" sldId="669"/>
        </pc:sldMkLst>
      </pc:sldChg>
      <pc:sldChg chg="del">
        <pc:chgData name="Roberta Tucker" userId="S::r.tucker@uwtsd.ac.uk::27ca61ee-ba03-4b92-a89a-1d5600e2200a" providerId="AD" clId="Web-{999B4765-4247-31E4-B5EF-1EF9B6CF6588}" dt="2023-02-27T12:46:07.818" v="39"/>
        <pc:sldMkLst>
          <pc:docMk/>
          <pc:sldMk cId="1841469495" sldId="670"/>
        </pc:sldMkLst>
      </pc:sldChg>
      <pc:sldChg chg="del">
        <pc:chgData name="Roberta Tucker" userId="S::r.tucker@uwtsd.ac.uk::27ca61ee-ba03-4b92-a89a-1d5600e2200a" providerId="AD" clId="Web-{999B4765-4247-31E4-B5EF-1EF9B6CF6588}" dt="2023-02-27T12:45:58.630" v="37"/>
        <pc:sldMkLst>
          <pc:docMk/>
          <pc:sldMk cId="3245239660" sldId="671"/>
        </pc:sldMkLst>
      </pc:sldChg>
    </pc:docChg>
  </pc:docChgLst>
  <pc:docChgLst>
    <pc:chgData name="Roberta Tucker" userId="S::r.tucker@uwtsd.ac.uk::27ca61ee-ba03-4b92-a89a-1d5600e2200a" providerId="AD" clId="Web-{0A05ADD7-53FE-7A9C-9D26-D6AC2DC8DAD5}"/>
    <pc:docChg chg="addSld delSld modSld sldOrd addMainMaster modMainMaster">
      <pc:chgData name="Roberta Tucker" userId="S::r.tucker@uwtsd.ac.uk::27ca61ee-ba03-4b92-a89a-1d5600e2200a" providerId="AD" clId="Web-{0A05ADD7-53FE-7A9C-9D26-D6AC2DC8DAD5}" dt="2024-02-28T23:17:54.374" v="763" actId="20577"/>
      <pc:docMkLst>
        <pc:docMk/>
      </pc:docMkLst>
      <pc:sldChg chg="modSp add ord">
        <pc:chgData name="Roberta Tucker" userId="S::r.tucker@uwtsd.ac.uk::27ca61ee-ba03-4b92-a89a-1d5600e2200a" providerId="AD" clId="Web-{0A05ADD7-53FE-7A9C-9D26-D6AC2DC8DAD5}" dt="2024-02-26T22:04:43.797" v="657" actId="14100"/>
        <pc:sldMkLst>
          <pc:docMk/>
          <pc:sldMk cId="3039161136" sldId="305"/>
        </pc:sldMkLst>
        <pc:spChg chg="mod">
          <ac:chgData name="Roberta Tucker" userId="S::r.tucker@uwtsd.ac.uk::27ca61ee-ba03-4b92-a89a-1d5600e2200a" providerId="AD" clId="Web-{0A05ADD7-53FE-7A9C-9D26-D6AC2DC8DAD5}" dt="2024-02-26T22:04:38.937" v="655" actId="1076"/>
          <ac:spMkLst>
            <pc:docMk/>
            <pc:sldMk cId="3039161136" sldId="305"/>
            <ac:spMk id="9" creationId="{440CDF15-188E-295A-BC3F-191117B99F87}"/>
          </ac:spMkLst>
        </pc:spChg>
        <pc:picChg chg="mod">
          <ac:chgData name="Roberta Tucker" userId="S::r.tucker@uwtsd.ac.uk::27ca61ee-ba03-4b92-a89a-1d5600e2200a" providerId="AD" clId="Web-{0A05ADD7-53FE-7A9C-9D26-D6AC2DC8DAD5}" dt="2024-02-26T22:04:43.797" v="657" actId="14100"/>
          <ac:picMkLst>
            <pc:docMk/>
            <pc:sldMk cId="3039161136" sldId="305"/>
            <ac:picMk id="8" creationId="{9E71E4B0-A9CB-A7B4-2522-B6C45A69362A}"/>
          </ac:picMkLst>
        </pc:picChg>
      </pc:sldChg>
      <pc:sldChg chg="add">
        <pc:chgData name="Roberta Tucker" userId="S::r.tucker@uwtsd.ac.uk::27ca61ee-ba03-4b92-a89a-1d5600e2200a" providerId="AD" clId="Web-{0A05ADD7-53FE-7A9C-9D26-D6AC2DC8DAD5}" dt="2024-02-22T15:12:46.257" v="40"/>
        <pc:sldMkLst>
          <pc:docMk/>
          <pc:sldMk cId="2334631613" sldId="323"/>
        </pc:sldMkLst>
      </pc:sldChg>
      <pc:sldChg chg="add">
        <pc:chgData name="Roberta Tucker" userId="S::r.tucker@uwtsd.ac.uk::27ca61ee-ba03-4b92-a89a-1d5600e2200a" providerId="AD" clId="Web-{0A05ADD7-53FE-7A9C-9D26-D6AC2DC8DAD5}" dt="2024-02-22T14:09:22.524" v="18"/>
        <pc:sldMkLst>
          <pc:docMk/>
          <pc:sldMk cId="41217955" sldId="331"/>
        </pc:sldMkLst>
      </pc:sldChg>
      <pc:sldChg chg="modSp add">
        <pc:chgData name="Roberta Tucker" userId="S::r.tucker@uwtsd.ac.uk::27ca61ee-ba03-4b92-a89a-1d5600e2200a" providerId="AD" clId="Web-{0A05ADD7-53FE-7A9C-9D26-D6AC2DC8DAD5}" dt="2024-02-26T21:51:26.253" v="600" actId="20577"/>
        <pc:sldMkLst>
          <pc:docMk/>
          <pc:sldMk cId="716700176" sldId="332"/>
        </pc:sldMkLst>
        <pc:spChg chg="mod">
          <ac:chgData name="Roberta Tucker" userId="S::r.tucker@uwtsd.ac.uk::27ca61ee-ba03-4b92-a89a-1d5600e2200a" providerId="AD" clId="Web-{0A05ADD7-53FE-7A9C-9D26-D6AC2DC8DAD5}" dt="2024-02-26T21:51:26.253" v="600" actId="20577"/>
          <ac:spMkLst>
            <pc:docMk/>
            <pc:sldMk cId="716700176" sldId="332"/>
            <ac:spMk id="2" creationId="{EF694473-5204-811A-A1D2-FB329F940E4E}"/>
          </ac:spMkLst>
        </pc:spChg>
        <pc:picChg chg="mod">
          <ac:chgData name="Roberta Tucker" userId="S::r.tucker@uwtsd.ac.uk::27ca61ee-ba03-4b92-a89a-1d5600e2200a" providerId="AD" clId="Web-{0A05ADD7-53FE-7A9C-9D26-D6AC2DC8DAD5}" dt="2024-02-26T21:13:44.451" v="313" actId="14100"/>
          <ac:picMkLst>
            <pc:docMk/>
            <pc:sldMk cId="716700176" sldId="332"/>
            <ac:picMk id="5" creationId="{8B11521B-02DA-D7B7-B02E-45A4ECDEE486}"/>
          </ac:picMkLst>
        </pc:picChg>
        <pc:picChg chg="mod">
          <ac:chgData name="Roberta Tucker" userId="S::r.tucker@uwtsd.ac.uk::27ca61ee-ba03-4b92-a89a-1d5600e2200a" providerId="AD" clId="Web-{0A05ADD7-53FE-7A9C-9D26-D6AC2DC8DAD5}" dt="2024-02-26T21:13:59.920" v="315" actId="1076"/>
          <ac:picMkLst>
            <pc:docMk/>
            <pc:sldMk cId="716700176" sldId="332"/>
            <ac:picMk id="8" creationId="{C44301D0-1E30-9A8E-C57B-0F682F019D7A}"/>
          </ac:picMkLst>
        </pc:picChg>
        <pc:picChg chg="mod ord">
          <ac:chgData name="Roberta Tucker" userId="S::r.tucker@uwtsd.ac.uk::27ca61ee-ba03-4b92-a89a-1d5600e2200a" providerId="AD" clId="Web-{0A05ADD7-53FE-7A9C-9D26-D6AC2DC8DAD5}" dt="2024-02-26T21:21:48.328" v="370" actId="1076"/>
          <ac:picMkLst>
            <pc:docMk/>
            <pc:sldMk cId="716700176" sldId="332"/>
            <ac:picMk id="11" creationId="{5FCCF4EC-658E-A44D-48AF-17413C01FAE8}"/>
          </ac:picMkLst>
        </pc:picChg>
        <pc:cxnChg chg="mod">
          <ac:chgData name="Roberta Tucker" userId="S::r.tucker@uwtsd.ac.uk::27ca61ee-ba03-4b92-a89a-1d5600e2200a" providerId="AD" clId="Web-{0A05ADD7-53FE-7A9C-9D26-D6AC2DC8DAD5}" dt="2024-02-26T21:13:49.154" v="314" actId="14100"/>
          <ac:cxnSpMkLst>
            <pc:docMk/>
            <pc:sldMk cId="716700176" sldId="332"/>
            <ac:cxnSpMk id="12" creationId="{09C47AE5-BACA-F08B-121F-076D10E02643}"/>
          </ac:cxnSpMkLst>
        </pc:cxnChg>
        <pc:cxnChg chg="mod">
          <ac:chgData name="Roberta Tucker" userId="S::r.tucker@uwtsd.ac.uk::27ca61ee-ba03-4b92-a89a-1d5600e2200a" providerId="AD" clId="Web-{0A05ADD7-53FE-7A9C-9D26-D6AC2DC8DAD5}" dt="2024-02-26T21:21:36.765" v="367" actId="14100"/>
          <ac:cxnSpMkLst>
            <pc:docMk/>
            <pc:sldMk cId="716700176" sldId="332"/>
            <ac:cxnSpMk id="14" creationId="{9AF03493-FB99-39C7-E479-AA3C26286F7E}"/>
          </ac:cxnSpMkLst>
        </pc:cxnChg>
        <pc:cxnChg chg="mod">
          <ac:chgData name="Roberta Tucker" userId="S::r.tucker@uwtsd.ac.uk::27ca61ee-ba03-4b92-a89a-1d5600e2200a" providerId="AD" clId="Web-{0A05ADD7-53FE-7A9C-9D26-D6AC2DC8DAD5}" dt="2024-02-26T21:10:22.178" v="297"/>
          <ac:cxnSpMkLst>
            <pc:docMk/>
            <pc:sldMk cId="716700176" sldId="332"/>
            <ac:cxnSpMk id="18" creationId="{9773CC6A-CB73-4F3D-7E16-38D914A46F1D}"/>
          </ac:cxnSpMkLst>
        </pc:cxnChg>
        <pc:cxnChg chg="mod">
          <ac:chgData name="Roberta Tucker" userId="S::r.tucker@uwtsd.ac.uk::27ca61ee-ba03-4b92-a89a-1d5600e2200a" providerId="AD" clId="Web-{0A05ADD7-53FE-7A9C-9D26-D6AC2DC8DAD5}" dt="2024-02-26T21:21:54.343" v="371" actId="14100"/>
          <ac:cxnSpMkLst>
            <pc:docMk/>
            <pc:sldMk cId="716700176" sldId="332"/>
            <ac:cxnSpMk id="20" creationId="{CE7EC88C-7935-D611-0D5A-852ADF84DDE7}"/>
          </ac:cxnSpMkLst>
        </pc:cxnChg>
      </pc:sldChg>
      <pc:sldChg chg="modSp add del">
        <pc:chgData name="Roberta Tucker" userId="S::r.tucker@uwtsd.ac.uk::27ca61ee-ba03-4b92-a89a-1d5600e2200a" providerId="AD" clId="Web-{0A05ADD7-53FE-7A9C-9D26-D6AC2DC8DAD5}" dt="2024-02-22T14:10:06.541" v="20"/>
        <pc:sldMkLst>
          <pc:docMk/>
          <pc:sldMk cId="2326030342" sldId="342"/>
        </pc:sldMkLst>
        <pc:spChg chg="mod">
          <ac:chgData name="Roberta Tucker" userId="S::r.tucker@uwtsd.ac.uk::27ca61ee-ba03-4b92-a89a-1d5600e2200a" providerId="AD" clId="Web-{0A05ADD7-53FE-7A9C-9D26-D6AC2DC8DAD5}" dt="2024-02-22T14:09:09.993" v="17" actId="20577"/>
          <ac:spMkLst>
            <pc:docMk/>
            <pc:sldMk cId="2326030342" sldId="342"/>
            <ac:spMk id="4" creationId="{22DB71ED-723A-4B0D-132C-FAB4C361D515}"/>
          </ac:spMkLst>
        </pc:spChg>
      </pc:sldChg>
      <pc:sldChg chg="del">
        <pc:chgData name="Roberta Tucker" userId="S::r.tucker@uwtsd.ac.uk::27ca61ee-ba03-4b92-a89a-1d5600e2200a" providerId="AD" clId="Web-{0A05ADD7-53FE-7A9C-9D26-D6AC2DC8DAD5}" dt="2024-02-26T22:07:33.506" v="662"/>
        <pc:sldMkLst>
          <pc:docMk/>
          <pc:sldMk cId="4215338442" sldId="529"/>
        </pc:sldMkLst>
      </pc:sldChg>
      <pc:sldChg chg="modSp add">
        <pc:chgData name="Roberta Tucker" userId="S::r.tucker@uwtsd.ac.uk::27ca61ee-ba03-4b92-a89a-1d5600e2200a" providerId="AD" clId="Web-{0A05ADD7-53FE-7A9C-9D26-D6AC2DC8DAD5}" dt="2024-02-26T21:24:35.083" v="388" actId="20577"/>
        <pc:sldMkLst>
          <pc:docMk/>
          <pc:sldMk cId="1831735688" sldId="543"/>
        </pc:sldMkLst>
        <pc:spChg chg="mod">
          <ac:chgData name="Roberta Tucker" userId="S::r.tucker@uwtsd.ac.uk::27ca61ee-ba03-4b92-a89a-1d5600e2200a" providerId="AD" clId="Web-{0A05ADD7-53FE-7A9C-9D26-D6AC2DC8DAD5}" dt="2024-02-26T21:24:35.083" v="388" actId="20577"/>
          <ac:spMkLst>
            <pc:docMk/>
            <pc:sldMk cId="1831735688" sldId="543"/>
            <ac:spMk id="7" creationId="{E32D484D-CE11-9793-D772-F7CD29E32762}"/>
          </ac:spMkLst>
        </pc:spChg>
        <pc:picChg chg="mod">
          <ac:chgData name="Roberta Tucker" userId="S::r.tucker@uwtsd.ac.uk::27ca61ee-ba03-4b92-a89a-1d5600e2200a" providerId="AD" clId="Web-{0A05ADD7-53FE-7A9C-9D26-D6AC2DC8DAD5}" dt="2024-02-26T21:09:28.411" v="289" actId="1076"/>
          <ac:picMkLst>
            <pc:docMk/>
            <pc:sldMk cId="1831735688" sldId="543"/>
            <ac:picMk id="4" creationId="{796FD9EC-0DAF-EDC1-E036-8E5D859A5A34}"/>
          </ac:picMkLst>
        </pc:picChg>
        <pc:cxnChg chg="mod">
          <ac:chgData name="Roberta Tucker" userId="S::r.tucker@uwtsd.ac.uk::27ca61ee-ba03-4b92-a89a-1d5600e2200a" providerId="AD" clId="Web-{0A05ADD7-53FE-7A9C-9D26-D6AC2DC8DAD5}" dt="2024-02-26T21:20:57.841" v="366" actId="14100"/>
          <ac:cxnSpMkLst>
            <pc:docMk/>
            <pc:sldMk cId="1831735688" sldId="543"/>
            <ac:cxnSpMk id="17" creationId="{25659E83-0CA9-42BA-A9FB-1FF092F07E60}"/>
          </ac:cxnSpMkLst>
        </pc:cxnChg>
      </pc:sldChg>
      <pc:sldChg chg="modSp">
        <pc:chgData name="Roberta Tucker" userId="S::r.tucker@uwtsd.ac.uk::27ca61ee-ba03-4b92-a89a-1d5600e2200a" providerId="AD" clId="Web-{0A05ADD7-53FE-7A9C-9D26-D6AC2DC8DAD5}" dt="2024-02-26T22:12:08.346" v="693" actId="1076"/>
        <pc:sldMkLst>
          <pc:docMk/>
          <pc:sldMk cId="680070414" sldId="570"/>
        </pc:sldMkLst>
        <pc:spChg chg="mod">
          <ac:chgData name="Roberta Tucker" userId="S::r.tucker@uwtsd.ac.uk::27ca61ee-ba03-4b92-a89a-1d5600e2200a" providerId="AD" clId="Web-{0A05ADD7-53FE-7A9C-9D26-D6AC2DC8DAD5}" dt="2024-02-26T22:12:08.346" v="693" actId="1076"/>
          <ac:spMkLst>
            <pc:docMk/>
            <pc:sldMk cId="680070414" sldId="570"/>
            <ac:spMk id="2" creationId="{BD754FA5-2DEB-49E1-1FB5-633B9D062E52}"/>
          </ac:spMkLst>
        </pc:spChg>
        <pc:spChg chg="mod">
          <ac:chgData name="Roberta Tucker" userId="S::r.tucker@uwtsd.ac.uk::27ca61ee-ba03-4b92-a89a-1d5600e2200a" providerId="AD" clId="Web-{0A05ADD7-53FE-7A9C-9D26-D6AC2DC8DAD5}" dt="2024-02-26T22:11:29.079" v="683" actId="1076"/>
          <ac:spMkLst>
            <pc:docMk/>
            <pc:sldMk cId="680070414" sldId="570"/>
            <ac:spMk id="3" creationId="{20B9F5AF-01C3-F93E-4766-CF5659815EFF}"/>
          </ac:spMkLst>
        </pc:spChg>
      </pc:sldChg>
      <pc:sldChg chg="addSp delSp modSp add">
        <pc:chgData name="Roberta Tucker" userId="S::r.tucker@uwtsd.ac.uk::27ca61ee-ba03-4b92-a89a-1d5600e2200a" providerId="AD" clId="Web-{0A05ADD7-53FE-7A9C-9D26-D6AC2DC8DAD5}" dt="2024-02-26T21:16:07.706" v="331" actId="14100"/>
        <pc:sldMkLst>
          <pc:docMk/>
          <pc:sldMk cId="1776364064" sldId="573"/>
        </pc:sldMkLst>
        <pc:spChg chg="add del mod">
          <ac:chgData name="Roberta Tucker" userId="S::r.tucker@uwtsd.ac.uk::27ca61ee-ba03-4b92-a89a-1d5600e2200a" providerId="AD" clId="Web-{0A05ADD7-53FE-7A9C-9D26-D6AC2DC8DAD5}" dt="2024-02-26T21:14:27.359" v="317"/>
          <ac:spMkLst>
            <pc:docMk/>
            <pc:sldMk cId="1776364064" sldId="573"/>
            <ac:spMk id="3" creationId="{826C0557-EB25-C76B-6E5F-ED3F1DF32C6E}"/>
          </ac:spMkLst>
        </pc:spChg>
        <pc:spChg chg="add del mod">
          <ac:chgData name="Roberta Tucker" userId="S::r.tucker@uwtsd.ac.uk::27ca61ee-ba03-4b92-a89a-1d5600e2200a" providerId="AD" clId="Web-{0A05ADD7-53FE-7A9C-9D26-D6AC2DC8DAD5}" dt="2024-02-26T21:16:07.706" v="331" actId="14100"/>
          <ac:spMkLst>
            <pc:docMk/>
            <pc:sldMk cId="1776364064" sldId="573"/>
            <ac:spMk id="4" creationId="{B3741BCC-CD8F-1005-0C44-C32DF8727B4B}"/>
          </ac:spMkLst>
        </pc:spChg>
        <pc:spChg chg="add ord">
          <ac:chgData name="Roberta Tucker" userId="S::r.tucker@uwtsd.ac.uk::27ca61ee-ba03-4b92-a89a-1d5600e2200a" providerId="AD" clId="Web-{0A05ADD7-53FE-7A9C-9D26-D6AC2DC8DAD5}" dt="2024-02-26T21:15:26.267" v="326"/>
          <ac:spMkLst>
            <pc:docMk/>
            <pc:sldMk cId="1776364064" sldId="573"/>
            <ac:spMk id="6" creationId="{07D8017F-1189-7C76-CB40-12C38526AF3B}"/>
          </ac:spMkLst>
        </pc:spChg>
      </pc:sldChg>
      <pc:sldChg chg="modSp add">
        <pc:chgData name="Roberta Tucker" userId="S::r.tucker@uwtsd.ac.uk::27ca61ee-ba03-4b92-a89a-1d5600e2200a" providerId="AD" clId="Web-{0A05ADD7-53FE-7A9C-9D26-D6AC2DC8DAD5}" dt="2024-02-26T21:48:27.309" v="595" actId="20577"/>
        <pc:sldMkLst>
          <pc:docMk/>
          <pc:sldMk cId="367813858" sldId="579"/>
        </pc:sldMkLst>
        <pc:spChg chg="mod">
          <ac:chgData name="Roberta Tucker" userId="S::r.tucker@uwtsd.ac.uk::27ca61ee-ba03-4b92-a89a-1d5600e2200a" providerId="AD" clId="Web-{0A05ADD7-53FE-7A9C-9D26-D6AC2DC8DAD5}" dt="2024-02-26T21:48:27.309" v="595" actId="20577"/>
          <ac:spMkLst>
            <pc:docMk/>
            <pc:sldMk cId="367813858" sldId="579"/>
            <ac:spMk id="2" creationId="{FB9590B6-E407-0F3C-14FA-AB711676CCCB}"/>
          </ac:spMkLst>
        </pc:spChg>
      </pc:sldChg>
      <pc:sldChg chg="ord">
        <pc:chgData name="Roberta Tucker" userId="S::r.tucker@uwtsd.ac.uk::27ca61ee-ba03-4b92-a89a-1d5600e2200a" providerId="AD" clId="Web-{0A05ADD7-53FE-7A9C-9D26-D6AC2DC8DAD5}" dt="2024-02-26T21:30:13.439" v="390"/>
        <pc:sldMkLst>
          <pc:docMk/>
          <pc:sldMk cId="2781481360" sldId="580"/>
        </pc:sldMkLst>
      </pc:sldChg>
      <pc:sldChg chg="addSp modSp ord">
        <pc:chgData name="Roberta Tucker" userId="S::r.tucker@uwtsd.ac.uk::27ca61ee-ba03-4b92-a89a-1d5600e2200a" providerId="AD" clId="Web-{0A05ADD7-53FE-7A9C-9D26-D6AC2DC8DAD5}" dt="2024-02-26T21:08:30.518" v="285" actId="20577"/>
        <pc:sldMkLst>
          <pc:docMk/>
          <pc:sldMk cId="1444321943" sldId="583"/>
        </pc:sldMkLst>
        <pc:spChg chg="add mod ord">
          <ac:chgData name="Roberta Tucker" userId="S::r.tucker@uwtsd.ac.uk::27ca61ee-ba03-4b92-a89a-1d5600e2200a" providerId="AD" clId="Web-{0A05ADD7-53FE-7A9C-9D26-D6AC2DC8DAD5}" dt="2024-02-26T21:08:30.518" v="285" actId="20577"/>
          <ac:spMkLst>
            <pc:docMk/>
            <pc:sldMk cId="1444321943" sldId="583"/>
            <ac:spMk id="3" creationId="{8C5E0587-4D1D-90F2-A03E-5DC9ED5D5805}"/>
          </ac:spMkLst>
        </pc:spChg>
      </pc:sldChg>
      <pc:sldChg chg="addSp delSp modSp add">
        <pc:chgData name="Roberta Tucker" userId="S::r.tucker@uwtsd.ac.uk::27ca61ee-ba03-4b92-a89a-1d5600e2200a" providerId="AD" clId="Web-{0A05ADD7-53FE-7A9C-9D26-D6AC2DC8DAD5}" dt="2024-02-26T21:47:45.214" v="593"/>
        <pc:sldMkLst>
          <pc:docMk/>
          <pc:sldMk cId="931057883" sldId="586"/>
        </pc:sldMkLst>
        <pc:spChg chg="add del ord">
          <ac:chgData name="Roberta Tucker" userId="S::r.tucker@uwtsd.ac.uk::27ca61ee-ba03-4b92-a89a-1d5600e2200a" providerId="AD" clId="Web-{0A05ADD7-53FE-7A9C-9D26-D6AC2DC8DAD5}" dt="2024-02-26T21:47:45.214" v="593"/>
          <ac:spMkLst>
            <pc:docMk/>
            <pc:sldMk cId="931057883" sldId="586"/>
            <ac:spMk id="6" creationId="{F0CF1D2D-A6FA-1F48-FDC9-E5BC4B7A43F9}"/>
          </ac:spMkLst>
        </pc:spChg>
        <pc:spChg chg="mod">
          <ac:chgData name="Roberta Tucker" userId="S::r.tucker@uwtsd.ac.uk::27ca61ee-ba03-4b92-a89a-1d5600e2200a" providerId="AD" clId="Web-{0A05ADD7-53FE-7A9C-9D26-D6AC2DC8DAD5}" dt="2024-02-22T15:15:57.982" v="52" actId="14100"/>
          <ac:spMkLst>
            <pc:docMk/>
            <pc:sldMk cId="931057883" sldId="586"/>
            <ac:spMk id="97" creationId="{00000000-0000-0000-0000-000000000000}"/>
          </ac:spMkLst>
        </pc:spChg>
        <pc:spChg chg="mod">
          <ac:chgData name="Roberta Tucker" userId="S::r.tucker@uwtsd.ac.uk::27ca61ee-ba03-4b92-a89a-1d5600e2200a" providerId="AD" clId="Web-{0A05ADD7-53FE-7A9C-9D26-D6AC2DC8DAD5}" dt="2024-02-22T15:15:55.107" v="51" actId="14100"/>
          <ac:spMkLst>
            <pc:docMk/>
            <pc:sldMk cId="931057883" sldId="586"/>
            <ac:spMk id="98" creationId="{00000000-0000-0000-0000-000000000000}"/>
          </ac:spMkLst>
        </pc:spChg>
        <pc:spChg chg="mod">
          <ac:chgData name="Roberta Tucker" userId="S::r.tucker@uwtsd.ac.uk::27ca61ee-ba03-4b92-a89a-1d5600e2200a" providerId="AD" clId="Web-{0A05ADD7-53FE-7A9C-9D26-D6AC2DC8DAD5}" dt="2024-02-22T15:15:48.716" v="50" actId="1076"/>
          <ac:spMkLst>
            <pc:docMk/>
            <pc:sldMk cId="931057883" sldId="586"/>
            <ac:spMk id="195" creationId="{00000000-0000-0000-0000-000000000000}"/>
          </ac:spMkLst>
        </pc:spChg>
      </pc:sldChg>
      <pc:sldChg chg="del">
        <pc:chgData name="Roberta Tucker" userId="S::r.tucker@uwtsd.ac.uk::27ca61ee-ba03-4b92-a89a-1d5600e2200a" providerId="AD" clId="Web-{0A05ADD7-53FE-7A9C-9D26-D6AC2DC8DAD5}" dt="2024-02-22T15:11:43.583" v="39"/>
        <pc:sldMkLst>
          <pc:docMk/>
          <pc:sldMk cId="2414623610" sldId="597"/>
        </pc:sldMkLst>
      </pc:sldChg>
      <pc:sldChg chg="modSp ord">
        <pc:chgData name="Roberta Tucker" userId="S::r.tucker@uwtsd.ac.uk::27ca61ee-ba03-4b92-a89a-1d5600e2200a" providerId="AD" clId="Web-{0A05ADD7-53FE-7A9C-9D26-D6AC2DC8DAD5}" dt="2024-02-28T23:05:34.764" v="703" actId="20577"/>
        <pc:sldMkLst>
          <pc:docMk/>
          <pc:sldMk cId="4010245926" sldId="603"/>
        </pc:sldMkLst>
        <pc:spChg chg="mod">
          <ac:chgData name="Roberta Tucker" userId="S::r.tucker@uwtsd.ac.uk::27ca61ee-ba03-4b92-a89a-1d5600e2200a" providerId="AD" clId="Web-{0A05ADD7-53FE-7A9C-9D26-D6AC2DC8DAD5}" dt="2024-02-28T23:05:34.764" v="703" actId="20577"/>
          <ac:spMkLst>
            <pc:docMk/>
            <pc:sldMk cId="4010245926" sldId="603"/>
            <ac:spMk id="2" creationId="{E12EFBB5-0702-A5A6-35D9-C7E059124F1E}"/>
          </ac:spMkLst>
        </pc:spChg>
      </pc:sldChg>
      <pc:sldChg chg="addSp modSp ord">
        <pc:chgData name="Roberta Tucker" userId="S::r.tucker@uwtsd.ac.uk::27ca61ee-ba03-4b92-a89a-1d5600e2200a" providerId="AD" clId="Web-{0A05ADD7-53FE-7A9C-9D26-D6AC2DC8DAD5}" dt="2024-02-26T21:49:55.312" v="598" actId="14100"/>
        <pc:sldMkLst>
          <pc:docMk/>
          <pc:sldMk cId="2932438261" sldId="609"/>
        </pc:sldMkLst>
        <pc:spChg chg="mod">
          <ac:chgData name="Roberta Tucker" userId="S::r.tucker@uwtsd.ac.uk::27ca61ee-ba03-4b92-a89a-1d5600e2200a" providerId="AD" clId="Web-{0A05ADD7-53FE-7A9C-9D26-D6AC2DC8DAD5}" dt="2024-02-26T21:07:06.718" v="253" actId="1076"/>
          <ac:spMkLst>
            <pc:docMk/>
            <pc:sldMk cId="2932438261" sldId="609"/>
            <ac:spMk id="2" creationId="{9B5C5336-C74D-6D98-BF8F-30EE8113EEAE}"/>
          </ac:spMkLst>
        </pc:spChg>
        <pc:spChg chg="add ord">
          <ac:chgData name="Roberta Tucker" userId="S::r.tucker@uwtsd.ac.uk::27ca61ee-ba03-4b92-a89a-1d5600e2200a" providerId="AD" clId="Web-{0A05ADD7-53FE-7A9C-9D26-D6AC2DC8DAD5}" dt="2024-02-26T21:05:24.308" v="244"/>
          <ac:spMkLst>
            <pc:docMk/>
            <pc:sldMk cId="2932438261" sldId="609"/>
            <ac:spMk id="6" creationId="{2183C332-621E-FE43-0E44-F66BDFD71FA8}"/>
          </ac:spMkLst>
        </pc:spChg>
        <pc:picChg chg="mod">
          <ac:chgData name="Roberta Tucker" userId="S::r.tucker@uwtsd.ac.uk::27ca61ee-ba03-4b92-a89a-1d5600e2200a" providerId="AD" clId="Web-{0A05ADD7-53FE-7A9C-9D26-D6AC2DC8DAD5}" dt="2024-02-26T21:49:52.875" v="597" actId="1076"/>
          <ac:picMkLst>
            <pc:docMk/>
            <pc:sldMk cId="2932438261" sldId="609"/>
            <ac:picMk id="4" creationId="{12F0E2C5-5FA3-81A6-F312-64F41029CA45}"/>
          </ac:picMkLst>
        </pc:picChg>
        <pc:picChg chg="mod">
          <ac:chgData name="Roberta Tucker" userId="S::r.tucker@uwtsd.ac.uk::27ca61ee-ba03-4b92-a89a-1d5600e2200a" providerId="AD" clId="Web-{0A05ADD7-53FE-7A9C-9D26-D6AC2DC8DAD5}" dt="2024-02-26T21:49:55.312" v="598" actId="14100"/>
          <ac:picMkLst>
            <pc:docMk/>
            <pc:sldMk cId="2932438261" sldId="609"/>
            <ac:picMk id="5" creationId="{4ABE9D82-37D6-BE49-9C13-87B1F1D02A85}"/>
          </ac:picMkLst>
        </pc:picChg>
      </pc:sldChg>
      <pc:sldChg chg="del">
        <pc:chgData name="Roberta Tucker" userId="S::r.tucker@uwtsd.ac.uk::27ca61ee-ba03-4b92-a89a-1d5600e2200a" providerId="AD" clId="Web-{0A05ADD7-53FE-7A9C-9D26-D6AC2DC8DAD5}" dt="2024-02-22T14:21:24.915" v="26"/>
        <pc:sldMkLst>
          <pc:docMk/>
          <pc:sldMk cId="480906824" sldId="611"/>
        </pc:sldMkLst>
      </pc:sldChg>
      <pc:sldChg chg="del">
        <pc:chgData name="Roberta Tucker" userId="S::r.tucker@uwtsd.ac.uk::27ca61ee-ba03-4b92-a89a-1d5600e2200a" providerId="AD" clId="Web-{0A05ADD7-53FE-7A9C-9D26-D6AC2DC8DAD5}" dt="2024-02-22T14:21:26.633" v="27"/>
        <pc:sldMkLst>
          <pc:docMk/>
          <pc:sldMk cId="2269223790" sldId="612"/>
        </pc:sldMkLst>
      </pc:sldChg>
      <pc:sldChg chg="del">
        <pc:chgData name="Roberta Tucker" userId="S::r.tucker@uwtsd.ac.uk::27ca61ee-ba03-4b92-a89a-1d5600e2200a" providerId="AD" clId="Web-{0A05ADD7-53FE-7A9C-9D26-D6AC2DC8DAD5}" dt="2024-02-22T14:21:35.337" v="30"/>
        <pc:sldMkLst>
          <pc:docMk/>
          <pc:sldMk cId="540921214" sldId="613"/>
        </pc:sldMkLst>
      </pc:sldChg>
      <pc:sldChg chg="del">
        <pc:chgData name="Roberta Tucker" userId="S::r.tucker@uwtsd.ac.uk::27ca61ee-ba03-4b92-a89a-1d5600e2200a" providerId="AD" clId="Web-{0A05ADD7-53FE-7A9C-9D26-D6AC2DC8DAD5}" dt="2024-02-22T14:21:30.571" v="28"/>
        <pc:sldMkLst>
          <pc:docMk/>
          <pc:sldMk cId="186353443" sldId="616"/>
        </pc:sldMkLst>
      </pc:sldChg>
      <pc:sldChg chg="del">
        <pc:chgData name="Roberta Tucker" userId="S::r.tucker@uwtsd.ac.uk::27ca61ee-ba03-4b92-a89a-1d5600e2200a" providerId="AD" clId="Web-{0A05ADD7-53FE-7A9C-9D26-D6AC2DC8DAD5}" dt="2024-02-22T14:21:33.493" v="29"/>
        <pc:sldMkLst>
          <pc:docMk/>
          <pc:sldMk cId="3835266125" sldId="617"/>
        </pc:sldMkLst>
      </pc:sldChg>
      <pc:sldChg chg="addSp delSp modSp ord">
        <pc:chgData name="Roberta Tucker" userId="S::r.tucker@uwtsd.ac.uk::27ca61ee-ba03-4b92-a89a-1d5600e2200a" providerId="AD" clId="Web-{0A05ADD7-53FE-7A9C-9D26-D6AC2DC8DAD5}" dt="2024-02-26T22:38:44.638" v="695"/>
        <pc:sldMkLst>
          <pc:docMk/>
          <pc:sldMk cId="3756729263" sldId="619"/>
        </pc:sldMkLst>
        <pc:spChg chg="mod">
          <ac:chgData name="Roberta Tucker" userId="S::r.tucker@uwtsd.ac.uk::27ca61ee-ba03-4b92-a89a-1d5600e2200a" providerId="AD" clId="Web-{0A05ADD7-53FE-7A9C-9D26-D6AC2DC8DAD5}" dt="2024-02-26T22:03:20.560" v="629"/>
          <ac:spMkLst>
            <pc:docMk/>
            <pc:sldMk cId="3756729263" sldId="619"/>
            <ac:spMk id="2" creationId="{C1EFC826-A6ED-8E83-6704-98EA7C95EDDE}"/>
          </ac:spMkLst>
        </pc:spChg>
        <pc:spChg chg="add mod ord">
          <ac:chgData name="Roberta Tucker" userId="S::r.tucker@uwtsd.ac.uk::27ca61ee-ba03-4b92-a89a-1d5600e2200a" providerId="AD" clId="Web-{0A05ADD7-53FE-7A9C-9D26-D6AC2DC8DAD5}" dt="2024-02-26T22:04:09.999" v="651" actId="20577"/>
          <ac:spMkLst>
            <pc:docMk/>
            <pc:sldMk cId="3756729263" sldId="619"/>
            <ac:spMk id="7" creationId="{76B38B6E-75A1-D768-671A-32DB10866F7E}"/>
          </ac:spMkLst>
        </pc:spChg>
        <pc:spChg chg="add del">
          <ac:chgData name="Roberta Tucker" userId="S::r.tucker@uwtsd.ac.uk::27ca61ee-ba03-4b92-a89a-1d5600e2200a" providerId="AD" clId="Web-{0A05ADD7-53FE-7A9C-9D26-D6AC2DC8DAD5}" dt="2024-02-26T22:38:44.638" v="695"/>
          <ac:spMkLst>
            <pc:docMk/>
            <pc:sldMk cId="3756729263" sldId="619"/>
            <ac:spMk id="9" creationId="{8756C1A8-2D33-B14D-ED4F-C1D337BBF314}"/>
          </ac:spMkLst>
        </pc:spChg>
        <pc:picChg chg="mod">
          <ac:chgData name="Roberta Tucker" userId="S::r.tucker@uwtsd.ac.uk::27ca61ee-ba03-4b92-a89a-1d5600e2200a" providerId="AD" clId="Web-{0A05ADD7-53FE-7A9C-9D26-D6AC2DC8DAD5}" dt="2024-02-26T22:01:35.947" v="620" actId="1076"/>
          <ac:picMkLst>
            <pc:docMk/>
            <pc:sldMk cId="3756729263" sldId="619"/>
            <ac:picMk id="3" creationId="{0C42F645-9D57-6FFC-AC29-BBC320407D43}"/>
          </ac:picMkLst>
        </pc:picChg>
        <pc:picChg chg="add del mod">
          <ac:chgData name="Roberta Tucker" userId="S::r.tucker@uwtsd.ac.uk::27ca61ee-ba03-4b92-a89a-1d5600e2200a" providerId="AD" clId="Web-{0A05ADD7-53FE-7A9C-9D26-D6AC2DC8DAD5}" dt="2024-02-26T22:00:34.444" v="611"/>
          <ac:picMkLst>
            <pc:docMk/>
            <pc:sldMk cId="3756729263" sldId="619"/>
            <ac:picMk id="4" creationId="{83031056-5A0B-717E-770D-88D330E41AB2}"/>
          </ac:picMkLst>
        </pc:picChg>
        <pc:picChg chg="add mod">
          <ac:chgData name="Roberta Tucker" userId="S::r.tucker@uwtsd.ac.uk::27ca61ee-ba03-4b92-a89a-1d5600e2200a" providerId="AD" clId="Web-{0A05ADD7-53FE-7A9C-9D26-D6AC2DC8DAD5}" dt="2024-02-26T22:03:09.372" v="626" actId="1076"/>
          <ac:picMkLst>
            <pc:docMk/>
            <pc:sldMk cId="3756729263" sldId="619"/>
            <ac:picMk id="5" creationId="{A660C7B8-87C3-79F8-1E74-8E0C068700A7}"/>
          </ac:picMkLst>
        </pc:picChg>
      </pc:sldChg>
      <pc:sldChg chg="modSp ord">
        <pc:chgData name="Roberta Tucker" userId="S::r.tucker@uwtsd.ac.uk::27ca61ee-ba03-4b92-a89a-1d5600e2200a" providerId="AD" clId="Web-{0A05ADD7-53FE-7A9C-9D26-D6AC2DC8DAD5}" dt="2024-02-26T14:45:20.339" v="119"/>
        <pc:sldMkLst>
          <pc:docMk/>
          <pc:sldMk cId="2169157571" sldId="622"/>
        </pc:sldMkLst>
        <pc:spChg chg="mod">
          <ac:chgData name="Roberta Tucker" userId="S::r.tucker@uwtsd.ac.uk::27ca61ee-ba03-4b92-a89a-1d5600e2200a" providerId="AD" clId="Web-{0A05ADD7-53FE-7A9C-9D26-D6AC2DC8DAD5}" dt="2024-02-26T14:26:15.093" v="57" actId="20577"/>
          <ac:spMkLst>
            <pc:docMk/>
            <pc:sldMk cId="2169157571" sldId="622"/>
            <ac:spMk id="2" creationId="{65D99740-FD02-2E4D-FA50-8AC039B6FAF0}"/>
          </ac:spMkLst>
        </pc:spChg>
      </pc:sldChg>
      <pc:sldChg chg="addSp delSp modSp delAnim">
        <pc:chgData name="Roberta Tucker" userId="S::r.tucker@uwtsd.ac.uk::27ca61ee-ba03-4b92-a89a-1d5600e2200a" providerId="AD" clId="Web-{0A05ADD7-53FE-7A9C-9D26-D6AC2DC8DAD5}" dt="2024-02-26T21:36:22.358" v="480"/>
        <pc:sldMkLst>
          <pc:docMk/>
          <pc:sldMk cId="3023184023" sldId="626"/>
        </pc:sldMkLst>
        <pc:picChg chg="add del mod">
          <ac:chgData name="Roberta Tucker" userId="S::r.tucker@uwtsd.ac.uk::27ca61ee-ba03-4b92-a89a-1d5600e2200a" providerId="AD" clId="Web-{0A05ADD7-53FE-7A9C-9D26-D6AC2DC8DAD5}" dt="2024-02-26T21:36:22.358" v="480"/>
          <ac:picMkLst>
            <pc:docMk/>
            <pc:sldMk cId="3023184023" sldId="626"/>
            <ac:picMk id="3" creationId="{2DBB2E19-5124-8E70-A849-20463B0F756A}"/>
          </ac:picMkLst>
        </pc:picChg>
        <pc:picChg chg="del">
          <ac:chgData name="Roberta Tucker" userId="S::r.tucker@uwtsd.ac.uk::27ca61ee-ba03-4b92-a89a-1d5600e2200a" providerId="AD" clId="Web-{0A05ADD7-53FE-7A9C-9D26-D6AC2DC8DAD5}" dt="2024-02-22T14:14:33.281" v="23"/>
          <ac:picMkLst>
            <pc:docMk/>
            <pc:sldMk cId="3023184023" sldId="626"/>
            <ac:picMk id="11" creationId="{0D33ED6D-3471-2FA9-79D6-99841317A226}"/>
          </ac:picMkLst>
        </pc:picChg>
      </pc:sldChg>
      <pc:sldChg chg="modSp">
        <pc:chgData name="Roberta Tucker" userId="S::r.tucker@uwtsd.ac.uk::27ca61ee-ba03-4b92-a89a-1d5600e2200a" providerId="AD" clId="Web-{0A05ADD7-53FE-7A9C-9D26-D6AC2DC8DAD5}" dt="2024-02-22T14:18:11.051" v="25" actId="20577"/>
        <pc:sldMkLst>
          <pc:docMk/>
          <pc:sldMk cId="2392446396" sldId="630"/>
        </pc:sldMkLst>
        <pc:spChg chg="mod">
          <ac:chgData name="Roberta Tucker" userId="S::r.tucker@uwtsd.ac.uk::27ca61ee-ba03-4b92-a89a-1d5600e2200a" providerId="AD" clId="Web-{0A05ADD7-53FE-7A9C-9D26-D6AC2DC8DAD5}" dt="2024-02-22T14:18:11.051" v="25" actId="20577"/>
          <ac:spMkLst>
            <pc:docMk/>
            <pc:sldMk cId="2392446396" sldId="630"/>
            <ac:spMk id="2" creationId="{E12EFBB5-0702-A5A6-35D9-C7E059124F1E}"/>
          </ac:spMkLst>
        </pc:spChg>
      </pc:sldChg>
      <pc:sldChg chg="addSp delSp modSp addAnim delAnim">
        <pc:chgData name="Roberta Tucker" userId="S::r.tucker@uwtsd.ac.uk::27ca61ee-ba03-4b92-a89a-1d5600e2200a" providerId="AD" clId="Web-{0A05ADD7-53FE-7A9C-9D26-D6AC2DC8DAD5}" dt="2024-02-26T21:40:39.430" v="529" actId="20577"/>
        <pc:sldMkLst>
          <pc:docMk/>
          <pc:sldMk cId="2502951216" sldId="631"/>
        </pc:sldMkLst>
        <pc:spChg chg="add del mod">
          <ac:chgData name="Roberta Tucker" userId="S::r.tucker@uwtsd.ac.uk::27ca61ee-ba03-4b92-a89a-1d5600e2200a" providerId="AD" clId="Web-{0A05ADD7-53FE-7A9C-9D26-D6AC2DC8DAD5}" dt="2024-02-26T21:40:39.430" v="529" actId="20577"/>
          <ac:spMkLst>
            <pc:docMk/>
            <pc:sldMk cId="2502951216" sldId="631"/>
            <ac:spMk id="260" creationId="{E068F775-6E4B-88F2-E586-6966064219C2}"/>
          </ac:spMkLst>
        </pc:spChg>
      </pc:sldChg>
      <pc:sldChg chg="ord">
        <pc:chgData name="Roberta Tucker" userId="S::r.tucker@uwtsd.ac.uk::27ca61ee-ba03-4b92-a89a-1d5600e2200a" providerId="AD" clId="Web-{0A05ADD7-53FE-7A9C-9D26-D6AC2DC8DAD5}" dt="2024-02-26T21:03:57.524" v="239"/>
        <pc:sldMkLst>
          <pc:docMk/>
          <pc:sldMk cId="1871097651" sldId="655"/>
        </pc:sldMkLst>
      </pc:sldChg>
      <pc:sldChg chg="ord">
        <pc:chgData name="Roberta Tucker" userId="S::r.tucker@uwtsd.ac.uk::27ca61ee-ba03-4b92-a89a-1d5600e2200a" providerId="AD" clId="Web-{0A05ADD7-53FE-7A9C-9D26-D6AC2DC8DAD5}" dt="2024-02-26T21:04:01.696" v="240"/>
        <pc:sldMkLst>
          <pc:docMk/>
          <pc:sldMk cId="2420101931" sldId="657"/>
        </pc:sldMkLst>
      </pc:sldChg>
      <pc:sldChg chg="ord">
        <pc:chgData name="Roberta Tucker" userId="S::r.tucker@uwtsd.ac.uk::27ca61ee-ba03-4b92-a89a-1d5600e2200a" providerId="AD" clId="Web-{0A05ADD7-53FE-7A9C-9D26-D6AC2DC8DAD5}" dt="2024-02-26T21:04:04.696" v="241"/>
        <pc:sldMkLst>
          <pc:docMk/>
          <pc:sldMk cId="2660159343" sldId="659"/>
        </pc:sldMkLst>
      </pc:sldChg>
      <pc:sldChg chg="modSp">
        <pc:chgData name="Roberta Tucker" userId="S::r.tucker@uwtsd.ac.uk::27ca61ee-ba03-4b92-a89a-1d5600e2200a" providerId="AD" clId="Web-{0A05ADD7-53FE-7A9C-9D26-D6AC2DC8DAD5}" dt="2024-02-26T21:43:47.424" v="586" actId="20577"/>
        <pc:sldMkLst>
          <pc:docMk/>
          <pc:sldMk cId="580109323" sldId="661"/>
        </pc:sldMkLst>
        <pc:spChg chg="mod">
          <ac:chgData name="Roberta Tucker" userId="S::r.tucker@uwtsd.ac.uk::27ca61ee-ba03-4b92-a89a-1d5600e2200a" providerId="AD" clId="Web-{0A05ADD7-53FE-7A9C-9D26-D6AC2DC8DAD5}" dt="2024-02-26T21:41:34.745" v="553" actId="20577"/>
          <ac:spMkLst>
            <pc:docMk/>
            <pc:sldMk cId="580109323" sldId="661"/>
            <ac:spMk id="24" creationId="{F861BE9F-F7EE-F10E-00C1-53A7C98E1348}"/>
          </ac:spMkLst>
        </pc:spChg>
        <pc:spChg chg="mod">
          <ac:chgData name="Roberta Tucker" userId="S::r.tucker@uwtsd.ac.uk::27ca61ee-ba03-4b92-a89a-1d5600e2200a" providerId="AD" clId="Web-{0A05ADD7-53FE-7A9C-9D26-D6AC2DC8DAD5}" dt="2024-02-26T21:43:47.424" v="586" actId="20577"/>
          <ac:spMkLst>
            <pc:docMk/>
            <pc:sldMk cId="580109323" sldId="661"/>
            <ac:spMk id="25" creationId="{00FEA080-256D-61E0-EB0E-04CD92558697}"/>
          </ac:spMkLst>
        </pc:spChg>
        <pc:spChg chg="mod">
          <ac:chgData name="Roberta Tucker" userId="S::r.tucker@uwtsd.ac.uk::27ca61ee-ba03-4b92-a89a-1d5600e2200a" providerId="AD" clId="Web-{0A05ADD7-53FE-7A9C-9D26-D6AC2DC8DAD5}" dt="2024-02-26T21:43:43.159" v="585" actId="20577"/>
          <ac:spMkLst>
            <pc:docMk/>
            <pc:sldMk cId="580109323" sldId="661"/>
            <ac:spMk id="26" creationId="{BBD06A26-36C5-25D7-EC79-79A048EE0A7A}"/>
          </ac:spMkLst>
        </pc:spChg>
      </pc:sldChg>
      <pc:sldChg chg="del">
        <pc:chgData name="Roberta Tucker" userId="S::r.tucker@uwtsd.ac.uk::27ca61ee-ba03-4b92-a89a-1d5600e2200a" providerId="AD" clId="Web-{0A05ADD7-53FE-7A9C-9D26-D6AC2DC8DAD5}" dt="2024-02-22T14:01:51.764" v="1"/>
        <pc:sldMkLst>
          <pc:docMk/>
          <pc:sldMk cId="1114402804" sldId="669"/>
        </pc:sldMkLst>
      </pc:sldChg>
      <pc:sldChg chg="del">
        <pc:chgData name="Roberta Tucker" userId="S::r.tucker@uwtsd.ac.uk::27ca61ee-ba03-4b92-a89a-1d5600e2200a" providerId="AD" clId="Web-{0A05ADD7-53FE-7A9C-9D26-D6AC2DC8DAD5}" dt="2024-02-26T21:49:39.124" v="596"/>
        <pc:sldMkLst>
          <pc:docMk/>
          <pc:sldMk cId="997727777" sldId="672"/>
        </pc:sldMkLst>
      </pc:sldChg>
      <pc:sldChg chg="add">
        <pc:chgData name="Roberta Tucker" userId="S::r.tucker@uwtsd.ac.uk::27ca61ee-ba03-4b92-a89a-1d5600e2200a" providerId="AD" clId="Web-{0A05ADD7-53FE-7A9C-9D26-D6AC2DC8DAD5}" dt="2024-02-26T22:07:30.772" v="661"/>
        <pc:sldMkLst>
          <pc:docMk/>
          <pc:sldMk cId="2243438494" sldId="672"/>
        </pc:sldMkLst>
      </pc:sldChg>
      <pc:sldChg chg="addSp delSp modSp add">
        <pc:chgData name="Roberta Tucker" userId="S::r.tucker@uwtsd.ac.uk::27ca61ee-ba03-4b92-a89a-1d5600e2200a" providerId="AD" clId="Web-{0A05ADD7-53FE-7A9C-9D26-D6AC2DC8DAD5}" dt="2024-02-22T14:03:51.798" v="6" actId="1076"/>
        <pc:sldMkLst>
          <pc:docMk/>
          <pc:sldMk cId="1607524164" sldId="673"/>
        </pc:sldMkLst>
        <pc:spChg chg="add del mod">
          <ac:chgData name="Roberta Tucker" userId="S::r.tucker@uwtsd.ac.uk::27ca61ee-ba03-4b92-a89a-1d5600e2200a" providerId="AD" clId="Web-{0A05ADD7-53FE-7A9C-9D26-D6AC2DC8DAD5}" dt="2024-02-22T14:03:43.876" v="3"/>
          <ac:spMkLst>
            <pc:docMk/>
            <pc:sldMk cId="1607524164" sldId="673"/>
            <ac:spMk id="3" creationId="{7FA1B65B-FB80-C838-E24A-1F9AD0AAF2AD}"/>
          </ac:spMkLst>
        </pc:spChg>
        <pc:picChg chg="add mod ord">
          <ac:chgData name="Roberta Tucker" userId="S::r.tucker@uwtsd.ac.uk::27ca61ee-ba03-4b92-a89a-1d5600e2200a" providerId="AD" clId="Web-{0A05ADD7-53FE-7A9C-9D26-D6AC2DC8DAD5}" dt="2024-02-22T14:03:51.798" v="6" actId="1076"/>
          <ac:picMkLst>
            <pc:docMk/>
            <pc:sldMk cId="1607524164" sldId="673"/>
            <ac:picMk id="4" creationId="{62D62FE2-DA89-8CDD-C338-229CE616161A}"/>
          </ac:picMkLst>
        </pc:picChg>
        <pc:picChg chg="del">
          <ac:chgData name="Roberta Tucker" userId="S::r.tucker@uwtsd.ac.uk::27ca61ee-ba03-4b92-a89a-1d5600e2200a" providerId="AD" clId="Web-{0A05ADD7-53FE-7A9C-9D26-D6AC2DC8DAD5}" dt="2024-02-22T14:03:42.001" v="2"/>
          <ac:picMkLst>
            <pc:docMk/>
            <pc:sldMk cId="1607524164" sldId="673"/>
            <ac:picMk id="6" creationId="{51D4DC8B-05B2-C1D7-053F-8441D199935A}"/>
          </ac:picMkLst>
        </pc:picChg>
      </pc:sldChg>
      <pc:sldChg chg="modSp add ord">
        <pc:chgData name="Roberta Tucker" userId="S::r.tucker@uwtsd.ac.uk::27ca61ee-ba03-4b92-a89a-1d5600e2200a" providerId="AD" clId="Web-{0A05ADD7-53FE-7A9C-9D26-D6AC2DC8DAD5}" dt="2024-02-26T21:03:24.554" v="238" actId="20577"/>
        <pc:sldMkLst>
          <pc:docMk/>
          <pc:sldMk cId="569287543" sldId="674"/>
        </pc:sldMkLst>
        <pc:spChg chg="mod">
          <ac:chgData name="Roberta Tucker" userId="S::r.tucker@uwtsd.ac.uk::27ca61ee-ba03-4b92-a89a-1d5600e2200a" providerId="AD" clId="Web-{0A05ADD7-53FE-7A9C-9D26-D6AC2DC8DAD5}" dt="2024-02-26T21:03:24.554" v="238" actId="20577"/>
          <ac:spMkLst>
            <pc:docMk/>
            <pc:sldMk cId="569287543" sldId="674"/>
            <ac:spMk id="4" creationId="{22DB71ED-723A-4B0D-132C-FAB4C361D515}"/>
          </ac:spMkLst>
        </pc:spChg>
      </pc:sldChg>
      <pc:sldChg chg="addSp delSp modSp add replId">
        <pc:chgData name="Roberta Tucker" userId="S::r.tucker@uwtsd.ac.uk::27ca61ee-ba03-4b92-a89a-1d5600e2200a" providerId="AD" clId="Web-{0A05ADD7-53FE-7A9C-9D26-D6AC2DC8DAD5}" dt="2024-02-26T21:07:23.125" v="255"/>
        <pc:sldMkLst>
          <pc:docMk/>
          <pc:sldMk cId="3432302707" sldId="675"/>
        </pc:sldMkLst>
        <pc:spChg chg="del">
          <ac:chgData name="Roberta Tucker" userId="S::r.tucker@uwtsd.ac.uk::27ca61ee-ba03-4b92-a89a-1d5600e2200a" providerId="AD" clId="Web-{0A05ADD7-53FE-7A9C-9D26-D6AC2DC8DAD5}" dt="2024-02-26T14:26:39.562" v="59"/>
          <ac:spMkLst>
            <pc:docMk/>
            <pc:sldMk cId="3432302707" sldId="675"/>
            <ac:spMk id="2" creationId="{9B5C5336-C74D-6D98-BF8F-30EE8113EEAE}"/>
          </ac:spMkLst>
        </pc:spChg>
        <pc:spChg chg="add ord">
          <ac:chgData name="Roberta Tucker" userId="S::r.tucker@uwtsd.ac.uk::27ca61ee-ba03-4b92-a89a-1d5600e2200a" providerId="AD" clId="Web-{0A05ADD7-53FE-7A9C-9D26-D6AC2DC8DAD5}" dt="2024-02-26T21:07:23.125" v="255"/>
          <ac:spMkLst>
            <pc:docMk/>
            <pc:sldMk cId="3432302707" sldId="675"/>
            <ac:spMk id="3" creationId="{B5DA7074-EBE0-D640-8D88-3BC92AE74C3F}"/>
          </ac:spMkLst>
        </pc:spChg>
        <pc:spChg chg="add del mod">
          <ac:chgData name="Roberta Tucker" userId="S::r.tucker@uwtsd.ac.uk::27ca61ee-ba03-4b92-a89a-1d5600e2200a" providerId="AD" clId="Web-{0A05ADD7-53FE-7A9C-9D26-D6AC2DC8DAD5}" dt="2024-02-26T14:26:44.422" v="60"/>
          <ac:spMkLst>
            <pc:docMk/>
            <pc:sldMk cId="3432302707" sldId="675"/>
            <ac:spMk id="4" creationId="{304B2C97-4F8E-BFE8-4798-6F2015CD853F}"/>
          </ac:spMkLst>
        </pc:spChg>
        <pc:spChg chg="add del mod">
          <ac:chgData name="Roberta Tucker" userId="S::r.tucker@uwtsd.ac.uk::27ca61ee-ba03-4b92-a89a-1d5600e2200a" providerId="AD" clId="Web-{0A05ADD7-53FE-7A9C-9D26-D6AC2DC8DAD5}" dt="2024-02-26T14:39:17.263" v="82"/>
          <ac:spMkLst>
            <pc:docMk/>
            <pc:sldMk cId="3432302707" sldId="675"/>
            <ac:spMk id="5" creationId="{9B17523B-5CA7-3442-4878-20B07EE725FF}"/>
          </ac:spMkLst>
        </pc:spChg>
        <pc:spChg chg="add mod">
          <ac:chgData name="Roberta Tucker" userId="S::r.tucker@uwtsd.ac.uk::27ca61ee-ba03-4b92-a89a-1d5600e2200a" providerId="AD" clId="Web-{0A05ADD7-53FE-7A9C-9D26-D6AC2DC8DAD5}" dt="2024-02-26T14:51:02.414" v="154" actId="1076"/>
          <ac:spMkLst>
            <pc:docMk/>
            <pc:sldMk cId="3432302707" sldId="675"/>
            <ac:spMk id="8" creationId="{8F12289B-B2E7-D892-70DC-6A5D9AF492DE}"/>
          </ac:spMkLst>
        </pc:spChg>
        <pc:picChg chg="add mod">
          <ac:chgData name="Roberta Tucker" userId="S::r.tucker@uwtsd.ac.uk::27ca61ee-ba03-4b92-a89a-1d5600e2200a" providerId="AD" clId="Web-{0A05ADD7-53FE-7A9C-9D26-D6AC2DC8DAD5}" dt="2024-02-26T14:55:10.658" v="159" actId="1076"/>
          <ac:picMkLst>
            <pc:docMk/>
            <pc:sldMk cId="3432302707" sldId="675"/>
            <ac:picMk id="6" creationId="{1F9BD244-6033-46D2-B475-977E2D0BB06A}"/>
          </ac:picMkLst>
        </pc:picChg>
      </pc:sldChg>
      <pc:sldChg chg="addSp delSp modSp add del ord replId">
        <pc:chgData name="Roberta Tucker" userId="S::r.tucker@uwtsd.ac.uk::27ca61ee-ba03-4b92-a89a-1d5600e2200a" providerId="AD" clId="Web-{0A05ADD7-53FE-7A9C-9D26-D6AC2DC8DAD5}" dt="2024-02-26T14:49:09.926" v="127"/>
        <pc:sldMkLst>
          <pc:docMk/>
          <pc:sldMk cId="2688066044" sldId="676"/>
        </pc:sldMkLst>
        <pc:spChg chg="del mod">
          <ac:chgData name="Roberta Tucker" userId="S::r.tucker@uwtsd.ac.uk::27ca61ee-ba03-4b92-a89a-1d5600e2200a" providerId="AD" clId="Web-{0A05ADD7-53FE-7A9C-9D26-D6AC2DC8DAD5}" dt="2024-02-26T14:39:02.153" v="79"/>
          <ac:spMkLst>
            <pc:docMk/>
            <pc:sldMk cId="2688066044" sldId="676"/>
            <ac:spMk id="5" creationId="{9B17523B-5CA7-3442-4878-20B07EE725FF}"/>
          </ac:spMkLst>
        </pc:spChg>
        <pc:picChg chg="add mod">
          <ac:chgData name="Roberta Tucker" userId="S::r.tucker@uwtsd.ac.uk::27ca61ee-ba03-4b92-a89a-1d5600e2200a" providerId="AD" clId="Web-{0A05ADD7-53FE-7A9C-9D26-D6AC2DC8DAD5}" dt="2024-02-26T14:39:05.653" v="80" actId="1076"/>
          <ac:picMkLst>
            <pc:docMk/>
            <pc:sldMk cId="2688066044" sldId="676"/>
            <ac:picMk id="2" creationId="{BE69025F-B2B0-346C-FC90-EA6E5B5E3FAA}"/>
          </ac:picMkLst>
        </pc:picChg>
        <pc:picChg chg="del">
          <ac:chgData name="Roberta Tucker" userId="S::r.tucker@uwtsd.ac.uk::27ca61ee-ba03-4b92-a89a-1d5600e2200a" providerId="AD" clId="Web-{0A05ADD7-53FE-7A9C-9D26-D6AC2DC8DAD5}" dt="2024-02-26T14:38:46.121" v="73"/>
          <ac:picMkLst>
            <pc:docMk/>
            <pc:sldMk cId="2688066044" sldId="676"/>
            <ac:picMk id="6" creationId="{1F9BD244-6033-46D2-B475-977E2D0BB06A}"/>
          </ac:picMkLst>
        </pc:picChg>
      </pc:sldChg>
      <pc:sldChg chg="addSp delSp modSp add replId">
        <pc:chgData name="Roberta Tucker" userId="S::r.tucker@uwtsd.ac.uk::27ca61ee-ba03-4b92-a89a-1d5600e2200a" providerId="AD" clId="Web-{0A05ADD7-53FE-7A9C-9D26-D6AC2DC8DAD5}" dt="2024-02-26T21:07:56.173" v="259" actId="1076"/>
        <pc:sldMkLst>
          <pc:docMk/>
          <pc:sldMk cId="3790759246" sldId="677"/>
        </pc:sldMkLst>
        <pc:spChg chg="add del mod">
          <ac:chgData name="Roberta Tucker" userId="S::r.tucker@uwtsd.ac.uk::27ca61ee-ba03-4b92-a89a-1d5600e2200a" providerId="AD" clId="Web-{0A05ADD7-53FE-7A9C-9D26-D6AC2DC8DAD5}" dt="2024-02-26T14:47:05.984" v="121"/>
          <ac:spMkLst>
            <pc:docMk/>
            <pc:sldMk cId="3790759246" sldId="677"/>
            <ac:spMk id="2" creationId="{B50AFA67-268E-4E5D-C50D-347D61109105}"/>
          </ac:spMkLst>
        </pc:spChg>
        <pc:spChg chg="add del mod">
          <ac:chgData name="Roberta Tucker" userId="S::r.tucker@uwtsd.ac.uk::27ca61ee-ba03-4b92-a89a-1d5600e2200a" providerId="AD" clId="Web-{0A05ADD7-53FE-7A9C-9D26-D6AC2DC8DAD5}" dt="2024-02-26T15:00:04.638" v="190"/>
          <ac:spMkLst>
            <pc:docMk/>
            <pc:sldMk cId="3790759246" sldId="677"/>
            <ac:spMk id="4" creationId="{552E5172-BEFE-49F0-8FC3-928AA7FDF3D4}"/>
          </ac:spMkLst>
        </pc:spChg>
        <pc:spChg chg="add ord">
          <ac:chgData name="Roberta Tucker" userId="S::r.tucker@uwtsd.ac.uk::27ca61ee-ba03-4b92-a89a-1d5600e2200a" providerId="AD" clId="Web-{0A05ADD7-53FE-7A9C-9D26-D6AC2DC8DAD5}" dt="2024-02-26T21:07:41.735" v="257"/>
          <ac:spMkLst>
            <pc:docMk/>
            <pc:sldMk cId="3790759246" sldId="677"/>
            <ac:spMk id="10" creationId="{CDB90947-AC60-1872-45C3-F20AB30DD18F}"/>
          </ac:spMkLst>
        </pc:spChg>
        <pc:graphicFrameChg chg="add mod modGraphic">
          <ac:chgData name="Roberta Tucker" userId="S::r.tucker@uwtsd.ac.uk::27ca61ee-ba03-4b92-a89a-1d5600e2200a" providerId="AD" clId="Web-{0A05ADD7-53FE-7A9C-9D26-D6AC2DC8DAD5}" dt="2024-02-26T21:07:56.173" v="259" actId="1076"/>
          <ac:graphicFrameMkLst>
            <pc:docMk/>
            <pc:sldMk cId="3790759246" sldId="677"/>
            <ac:graphicFrameMk id="5" creationId="{07672B56-64A0-4F14-F608-0A9AE4B88724}"/>
          </ac:graphicFrameMkLst>
        </pc:graphicFrameChg>
        <pc:picChg chg="del">
          <ac:chgData name="Roberta Tucker" userId="S::r.tucker@uwtsd.ac.uk::27ca61ee-ba03-4b92-a89a-1d5600e2200a" providerId="AD" clId="Web-{0A05ADD7-53FE-7A9C-9D26-D6AC2DC8DAD5}" dt="2024-02-26T14:40:04.280" v="85"/>
          <ac:picMkLst>
            <pc:docMk/>
            <pc:sldMk cId="3790759246" sldId="677"/>
            <ac:picMk id="6" creationId="{1F9BD244-6033-46D2-B475-977E2D0BB06A}"/>
          </ac:picMkLst>
        </pc:picChg>
      </pc:sldChg>
      <pc:sldChg chg="addSp delSp modSp add del replId">
        <pc:chgData name="Roberta Tucker" userId="S::r.tucker@uwtsd.ac.uk::27ca61ee-ba03-4b92-a89a-1d5600e2200a" providerId="AD" clId="Web-{0A05ADD7-53FE-7A9C-9D26-D6AC2DC8DAD5}" dt="2024-02-26T14:50:37.820" v="132"/>
        <pc:sldMkLst>
          <pc:docMk/>
          <pc:sldMk cId="4036645116" sldId="678"/>
        </pc:sldMkLst>
        <pc:spChg chg="del mod">
          <ac:chgData name="Roberta Tucker" userId="S::r.tucker@uwtsd.ac.uk::27ca61ee-ba03-4b92-a89a-1d5600e2200a" providerId="AD" clId="Web-{0A05ADD7-53FE-7A9C-9D26-D6AC2DC8DAD5}" dt="2024-02-26T14:40:18.515" v="92"/>
          <ac:spMkLst>
            <pc:docMk/>
            <pc:sldMk cId="4036645116" sldId="678"/>
            <ac:spMk id="2" creationId="{B50AFA67-268E-4E5D-C50D-347D61109105}"/>
          </ac:spMkLst>
        </pc:spChg>
        <pc:spChg chg="add del mod">
          <ac:chgData name="Roberta Tucker" userId="S::r.tucker@uwtsd.ac.uk::27ca61ee-ba03-4b92-a89a-1d5600e2200a" providerId="AD" clId="Web-{0A05ADD7-53FE-7A9C-9D26-D6AC2DC8DAD5}" dt="2024-02-26T14:47:12.375" v="124"/>
          <ac:spMkLst>
            <pc:docMk/>
            <pc:sldMk cId="4036645116" sldId="678"/>
            <ac:spMk id="3" creationId="{490C016D-A3F6-B682-F46E-F81436D508DF}"/>
          </ac:spMkLst>
        </pc:spChg>
        <pc:spChg chg="add del mod">
          <ac:chgData name="Roberta Tucker" userId="S::r.tucker@uwtsd.ac.uk::27ca61ee-ba03-4b92-a89a-1d5600e2200a" providerId="AD" clId="Web-{0A05ADD7-53FE-7A9C-9D26-D6AC2DC8DAD5}" dt="2024-02-26T14:42:48.755" v="103"/>
          <ac:spMkLst>
            <pc:docMk/>
            <pc:sldMk cId="4036645116" sldId="678"/>
            <ac:spMk id="4" creationId="{44092496-EA34-47AE-C7B4-D989A7FB6652}"/>
          </ac:spMkLst>
        </pc:spChg>
        <pc:spChg chg="add mod">
          <ac:chgData name="Roberta Tucker" userId="S::r.tucker@uwtsd.ac.uk::27ca61ee-ba03-4b92-a89a-1d5600e2200a" providerId="AD" clId="Web-{0A05ADD7-53FE-7A9C-9D26-D6AC2DC8DAD5}" dt="2024-02-26T14:43:16.084" v="110" actId="14100"/>
          <ac:spMkLst>
            <pc:docMk/>
            <pc:sldMk cId="4036645116" sldId="678"/>
            <ac:spMk id="5" creationId="{AD6ADDE4-A610-BF29-5694-5FEA146DE5D1}"/>
          </ac:spMkLst>
        </pc:spChg>
      </pc:sldChg>
      <pc:sldChg chg="addSp delSp modSp add replId delAnim">
        <pc:chgData name="Roberta Tucker" userId="S::r.tucker@uwtsd.ac.uk::27ca61ee-ba03-4b92-a89a-1d5600e2200a" providerId="AD" clId="Web-{0A05ADD7-53FE-7A9C-9D26-D6AC2DC8DAD5}" dt="2024-02-26T22:42:23.918" v="697" actId="1076"/>
        <pc:sldMkLst>
          <pc:docMk/>
          <pc:sldMk cId="4140435115" sldId="678"/>
        </pc:sldMkLst>
        <pc:spChg chg="del mod">
          <ac:chgData name="Roberta Tucker" userId="S::r.tucker@uwtsd.ac.uk::27ca61ee-ba03-4b92-a89a-1d5600e2200a" providerId="AD" clId="Web-{0A05ADD7-53FE-7A9C-9D26-D6AC2DC8DAD5}" dt="2024-02-26T21:33:04.586" v="427"/>
          <ac:spMkLst>
            <pc:docMk/>
            <pc:sldMk cId="4140435115" sldId="678"/>
            <ac:spMk id="6" creationId="{0A49D13F-A02B-34DF-3E84-B90D79FF944D}"/>
          </ac:spMkLst>
        </pc:spChg>
        <pc:spChg chg="mod">
          <ac:chgData name="Roberta Tucker" userId="S::r.tucker@uwtsd.ac.uk::27ca61ee-ba03-4b92-a89a-1d5600e2200a" providerId="AD" clId="Web-{0A05ADD7-53FE-7A9C-9D26-D6AC2DC8DAD5}" dt="2024-02-26T22:05:17.548" v="659" actId="1076"/>
          <ac:spMkLst>
            <pc:docMk/>
            <pc:sldMk cId="4140435115" sldId="678"/>
            <ac:spMk id="7" creationId="{09963C9A-4AA3-2840-322D-3E355CD0D21B}"/>
          </ac:spMkLst>
        </pc:spChg>
        <pc:spChg chg="del mod">
          <ac:chgData name="Roberta Tucker" userId="S::r.tucker@uwtsd.ac.uk::27ca61ee-ba03-4b92-a89a-1d5600e2200a" providerId="AD" clId="Web-{0A05ADD7-53FE-7A9C-9D26-D6AC2DC8DAD5}" dt="2024-02-26T21:31:35.786" v="397"/>
          <ac:spMkLst>
            <pc:docMk/>
            <pc:sldMk cId="4140435115" sldId="678"/>
            <ac:spMk id="9" creationId="{440CDF15-188E-295A-BC3F-191117B99F87}"/>
          </ac:spMkLst>
        </pc:spChg>
        <pc:spChg chg="del mod">
          <ac:chgData name="Roberta Tucker" userId="S::r.tucker@uwtsd.ac.uk::27ca61ee-ba03-4b92-a89a-1d5600e2200a" providerId="AD" clId="Web-{0A05ADD7-53FE-7A9C-9D26-D6AC2DC8DAD5}" dt="2024-02-26T21:31:27.520" v="395"/>
          <ac:spMkLst>
            <pc:docMk/>
            <pc:sldMk cId="4140435115" sldId="678"/>
            <ac:spMk id="12" creationId="{1E1E701C-C326-A839-5DF1-A86ACAED632F}"/>
          </ac:spMkLst>
        </pc:spChg>
        <pc:spChg chg="mod">
          <ac:chgData name="Roberta Tucker" userId="S::r.tucker@uwtsd.ac.uk::27ca61ee-ba03-4b92-a89a-1d5600e2200a" providerId="AD" clId="Web-{0A05ADD7-53FE-7A9C-9D26-D6AC2DC8DAD5}" dt="2024-02-26T22:42:23.918" v="697" actId="1076"/>
          <ac:spMkLst>
            <pc:docMk/>
            <pc:sldMk cId="4140435115" sldId="678"/>
            <ac:spMk id="13" creationId="{19DB2B00-13B4-B842-3674-89A1C7AE29A1}"/>
          </ac:spMkLst>
        </pc:spChg>
        <pc:spChg chg="del mod">
          <ac:chgData name="Roberta Tucker" userId="S::r.tucker@uwtsd.ac.uk::27ca61ee-ba03-4b92-a89a-1d5600e2200a" providerId="AD" clId="Web-{0A05ADD7-53FE-7A9C-9D26-D6AC2DC8DAD5}" dt="2024-02-26T21:31:45.599" v="400"/>
          <ac:spMkLst>
            <pc:docMk/>
            <pc:sldMk cId="4140435115" sldId="678"/>
            <ac:spMk id="14" creationId="{FB851727-AB6E-5A3E-5F60-8077BCEB67CD}"/>
          </ac:spMkLst>
        </pc:spChg>
        <pc:picChg chg="add mod">
          <ac:chgData name="Roberta Tucker" userId="S::r.tucker@uwtsd.ac.uk::27ca61ee-ba03-4b92-a89a-1d5600e2200a" providerId="AD" clId="Web-{0A05ADD7-53FE-7A9C-9D26-D6AC2DC8DAD5}" dt="2024-02-26T21:33:39.431" v="445" actId="1076"/>
          <ac:picMkLst>
            <pc:docMk/>
            <pc:sldMk cId="4140435115" sldId="678"/>
            <ac:picMk id="3" creationId="{8B53E414-B428-0A54-41A2-1BCA87A9881E}"/>
          </ac:picMkLst>
        </pc:picChg>
        <pc:picChg chg="del">
          <ac:chgData name="Roberta Tucker" userId="S::r.tucker@uwtsd.ac.uk::27ca61ee-ba03-4b92-a89a-1d5600e2200a" providerId="AD" clId="Web-{0A05ADD7-53FE-7A9C-9D26-D6AC2DC8DAD5}" dt="2024-02-26T21:31:23.207" v="393"/>
          <ac:picMkLst>
            <pc:docMk/>
            <pc:sldMk cId="4140435115" sldId="678"/>
            <ac:picMk id="8" creationId="{9E71E4B0-A9CB-A7B4-2522-B6C45A69362A}"/>
          </ac:picMkLst>
        </pc:picChg>
        <pc:picChg chg="mod">
          <ac:chgData name="Roberta Tucker" userId="S::r.tucker@uwtsd.ac.uk::27ca61ee-ba03-4b92-a89a-1d5600e2200a" providerId="AD" clId="Web-{0A05ADD7-53FE-7A9C-9D26-D6AC2DC8DAD5}" dt="2024-02-26T22:05:19.845" v="660" actId="1076"/>
          <ac:picMkLst>
            <pc:docMk/>
            <pc:sldMk cId="4140435115" sldId="678"/>
            <ac:picMk id="11" creationId="{40697687-DF01-96B6-CB86-C133801F345B}"/>
          </ac:picMkLst>
        </pc:picChg>
      </pc:sldChg>
      <pc:sldChg chg="addSp delSp modSp add ord replId">
        <pc:chgData name="Roberta Tucker" userId="S::r.tucker@uwtsd.ac.uk::27ca61ee-ba03-4b92-a89a-1d5600e2200a" providerId="AD" clId="Web-{0A05ADD7-53FE-7A9C-9D26-D6AC2DC8DAD5}" dt="2024-02-28T23:17:54.374" v="763" actId="20577"/>
        <pc:sldMkLst>
          <pc:docMk/>
          <pc:sldMk cId="522123653" sldId="679"/>
        </pc:sldMkLst>
        <pc:spChg chg="mod">
          <ac:chgData name="Roberta Tucker" userId="S::r.tucker@uwtsd.ac.uk::27ca61ee-ba03-4b92-a89a-1d5600e2200a" providerId="AD" clId="Web-{0A05ADD7-53FE-7A9C-9D26-D6AC2DC8DAD5}" dt="2024-02-28T23:17:54.374" v="763" actId="20577"/>
          <ac:spMkLst>
            <pc:docMk/>
            <pc:sldMk cId="522123653" sldId="679"/>
            <ac:spMk id="2" creationId="{E12EFBB5-0702-A5A6-35D9-C7E059124F1E}"/>
          </ac:spMkLst>
        </pc:spChg>
        <pc:spChg chg="mod">
          <ac:chgData name="Roberta Tucker" userId="S::r.tucker@uwtsd.ac.uk::27ca61ee-ba03-4b92-a89a-1d5600e2200a" providerId="AD" clId="Web-{0A05ADD7-53FE-7A9C-9D26-D6AC2DC8DAD5}" dt="2024-02-28T23:08:29.818" v="760" actId="1076"/>
          <ac:spMkLst>
            <pc:docMk/>
            <pc:sldMk cId="522123653" sldId="679"/>
            <ac:spMk id="5" creationId="{A1E755BF-2D57-1362-F75B-39B2855C4F38}"/>
          </ac:spMkLst>
        </pc:spChg>
        <pc:spChg chg="mod">
          <ac:chgData name="Roberta Tucker" userId="S::r.tucker@uwtsd.ac.uk::27ca61ee-ba03-4b92-a89a-1d5600e2200a" providerId="AD" clId="Web-{0A05ADD7-53FE-7A9C-9D26-D6AC2DC8DAD5}" dt="2024-02-28T23:08:18.692" v="758" actId="1076"/>
          <ac:spMkLst>
            <pc:docMk/>
            <pc:sldMk cId="522123653" sldId="679"/>
            <ac:spMk id="6" creationId="{71143DAE-E178-A421-99D2-9D2C332A7009}"/>
          </ac:spMkLst>
        </pc:spChg>
        <pc:picChg chg="del">
          <ac:chgData name="Roberta Tucker" userId="S::r.tucker@uwtsd.ac.uk::27ca61ee-ba03-4b92-a89a-1d5600e2200a" providerId="AD" clId="Web-{0A05ADD7-53FE-7A9C-9D26-D6AC2DC8DAD5}" dt="2024-02-28T23:07:51.754" v="751"/>
          <ac:picMkLst>
            <pc:docMk/>
            <pc:sldMk cId="522123653" sldId="679"/>
            <ac:picMk id="3" creationId="{C75B5386-4B34-03FB-DF23-772F4941704F}"/>
          </ac:picMkLst>
        </pc:picChg>
        <pc:picChg chg="add mod ord">
          <ac:chgData name="Roberta Tucker" userId="S::r.tucker@uwtsd.ac.uk::27ca61ee-ba03-4b92-a89a-1d5600e2200a" providerId="AD" clId="Web-{0A05ADD7-53FE-7A9C-9D26-D6AC2DC8DAD5}" dt="2024-02-28T23:08:11.442" v="757"/>
          <ac:picMkLst>
            <pc:docMk/>
            <pc:sldMk cId="522123653" sldId="679"/>
            <ac:picMk id="4" creationId="{8C807209-8CE2-02BD-EDB3-28FCE94BD29B}"/>
          </ac:picMkLst>
        </pc:picChg>
        <pc:cxnChg chg="mod">
          <ac:chgData name="Roberta Tucker" userId="S::r.tucker@uwtsd.ac.uk::27ca61ee-ba03-4b92-a89a-1d5600e2200a" providerId="AD" clId="Web-{0A05ADD7-53FE-7A9C-9D26-D6AC2DC8DAD5}" dt="2024-02-28T23:08:23.333" v="759" actId="14100"/>
          <ac:cxnSpMkLst>
            <pc:docMk/>
            <pc:sldMk cId="522123653" sldId="679"/>
            <ac:cxnSpMk id="7" creationId="{C03362AA-E5A0-541F-61D7-16BF18288A45}"/>
          </ac:cxnSpMkLst>
        </pc:cxnChg>
      </pc:sldChg>
      <pc:sldMasterChg chg="add addSldLayout">
        <pc:chgData name="Roberta Tucker" userId="S::r.tucker@uwtsd.ac.uk::27ca61ee-ba03-4b92-a89a-1d5600e2200a" providerId="AD" clId="Web-{0A05ADD7-53FE-7A9C-9D26-D6AC2DC8DAD5}" dt="2024-02-22T14:01:46.186" v="0"/>
        <pc:sldMasterMkLst>
          <pc:docMk/>
          <pc:sldMasterMk cId="503966888" sldId="2147483653"/>
        </pc:sldMasterMkLst>
        <pc:sldLayoutChg chg="add">
          <pc:chgData name="Roberta Tucker" userId="S::r.tucker@uwtsd.ac.uk::27ca61ee-ba03-4b92-a89a-1d5600e2200a" providerId="AD" clId="Web-{0A05ADD7-53FE-7A9C-9D26-D6AC2DC8DAD5}" dt="2024-02-22T14:01:46.186" v="0"/>
          <pc:sldLayoutMkLst>
            <pc:docMk/>
            <pc:sldMasterMk cId="503966888" sldId="2147483653"/>
            <pc:sldLayoutMk cId="4216905086" sldId="2147483677"/>
          </pc:sldLayoutMkLst>
        </pc:sldLayoutChg>
      </pc:sldMasterChg>
      <pc:sldMasterChg chg="addSldLayout">
        <pc:chgData name="Roberta Tucker" userId="S::r.tucker@uwtsd.ac.uk::27ca61ee-ba03-4b92-a89a-1d5600e2200a" providerId="AD" clId="Web-{0A05ADD7-53FE-7A9C-9D26-D6AC2DC8DAD5}" dt="2024-02-22T15:09:39.641" v="38"/>
        <pc:sldMasterMkLst>
          <pc:docMk/>
          <pc:sldMasterMk cId="1384196811" sldId="2147483658"/>
        </pc:sldMasterMkLst>
        <pc:sldLayoutChg chg="add">
          <pc:chgData name="Roberta Tucker" userId="S::r.tucker@uwtsd.ac.uk::27ca61ee-ba03-4b92-a89a-1d5600e2200a" providerId="AD" clId="Web-{0A05ADD7-53FE-7A9C-9D26-D6AC2DC8DAD5}" dt="2024-02-22T15:09:39.641" v="38"/>
          <pc:sldLayoutMkLst>
            <pc:docMk/>
            <pc:sldMasterMk cId="1384196811" sldId="2147483658"/>
            <pc:sldLayoutMk cId="198998301" sldId="2147483730"/>
          </pc:sldLayoutMkLst>
        </pc:sldLayoutChg>
      </pc:sldMasterChg>
      <pc:sldMasterChg chg="modSldLayout">
        <pc:chgData name="Roberta Tucker" userId="S::r.tucker@uwtsd.ac.uk::27ca61ee-ba03-4b92-a89a-1d5600e2200a" providerId="AD" clId="Web-{0A05ADD7-53FE-7A9C-9D26-D6AC2DC8DAD5}" dt="2024-02-22T14:01:46.186" v="0"/>
        <pc:sldMasterMkLst>
          <pc:docMk/>
          <pc:sldMasterMk cId="4019688148" sldId="2147483721"/>
        </pc:sldMasterMkLst>
        <pc:sldLayoutChg chg="replId">
          <pc:chgData name="Roberta Tucker" userId="S::r.tucker@uwtsd.ac.uk::27ca61ee-ba03-4b92-a89a-1d5600e2200a" providerId="AD" clId="Web-{0A05ADD7-53FE-7A9C-9D26-D6AC2DC8DAD5}" dt="2024-02-22T14:01:46.186" v="0"/>
          <pc:sldLayoutMkLst>
            <pc:docMk/>
            <pc:sldMasterMk cId="4019688148" sldId="2147483721"/>
            <pc:sldLayoutMk cId="552455475" sldId="2147483760"/>
          </pc:sldLayoutMkLst>
        </pc:sldLayoutChg>
      </pc:sldMasterChg>
      <pc:sldMasterChg chg="modSldLayout">
        <pc:chgData name="Roberta Tucker" userId="S::r.tucker@uwtsd.ac.uk::27ca61ee-ba03-4b92-a89a-1d5600e2200a" providerId="AD" clId="Web-{0A05ADD7-53FE-7A9C-9D26-D6AC2DC8DAD5}" dt="2024-02-22T15:09:39.641" v="38"/>
        <pc:sldMasterMkLst>
          <pc:docMk/>
          <pc:sldMasterMk cId="10660577" sldId="2147483749"/>
        </pc:sldMasterMkLst>
        <pc:sldLayoutChg chg="replId">
          <pc:chgData name="Roberta Tucker" userId="S::r.tucker@uwtsd.ac.uk::27ca61ee-ba03-4b92-a89a-1d5600e2200a" providerId="AD" clId="Web-{0A05ADD7-53FE-7A9C-9D26-D6AC2DC8DAD5}" dt="2024-02-22T15:09:39.641" v="38"/>
          <pc:sldLayoutMkLst>
            <pc:docMk/>
            <pc:sldMasterMk cId="10660577" sldId="2147483749"/>
            <pc:sldLayoutMk cId="4171676759" sldId="2147483761"/>
          </pc:sldLayoutMkLst>
        </pc:sldLayoutChg>
      </pc:sldMasterChg>
    </pc:docChg>
  </pc:docChgLst>
  <pc:docChgLst>
    <pc:chgData name="Roberta Tucker" userId="S::r.tucker@uwtsd.ac.uk::27ca61ee-ba03-4b92-a89a-1d5600e2200a" providerId="AD" clId="Web-{1DDAF311-2ABD-BE22-E1B5-D695099900B8}"/>
    <pc:docChg chg="addSld modSld">
      <pc:chgData name="Roberta Tucker" userId="S::r.tucker@uwtsd.ac.uk::27ca61ee-ba03-4b92-a89a-1d5600e2200a" providerId="AD" clId="Web-{1DDAF311-2ABD-BE22-E1B5-D695099900B8}" dt="2023-02-25T18:05:08.812" v="484"/>
      <pc:docMkLst>
        <pc:docMk/>
      </pc:docMkLst>
      <pc:sldChg chg="modSp">
        <pc:chgData name="Roberta Tucker" userId="S::r.tucker@uwtsd.ac.uk::27ca61ee-ba03-4b92-a89a-1d5600e2200a" providerId="AD" clId="Web-{1DDAF311-2ABD-BE22-E1B5-D695099900B8}" dt="2023-02-24T16:47:26.751" v="394" actId="20577"/>
        <pc:sldMkLst>
          <pc:docMk/>
          <pc:sldMk cId="3774943221" sldId="575"/>
        </pc:sldMkLst>
        <pc:spChg chg="mod">
          <ac:chgData name="Roberta Tucker" userId="S::r.tucker@uwtsd.ac.uk::27ca61ee-ba03-4b92-a89a-1d5600e2200a" providerId="AD" clId="Web-{1DDAF311-2ABD-BE22-E1B5-D695099900B8}" dt="2023-02-24T16:47:26.751" v="394" actId="20577"/>
          <ac:spMkLst>
            <pc:docMk/>
            <pc:sldMk cId="3774943221" sldId="575"/>
            <ac:spMk id="16" creationId="{86CF345D-AC42-DCF4-3EFD-2F6908192505}"/>
          </ac:spMkLst>
        </pc:spChg>
      </pc:sldChg>
      <pc:sldChg chg="addSp delSp modSp">
        <pc:chgData name="Roberta Tucker" userId="S::r.tucker@uwtsd.ac.uk::27ca61ee-ba03-4b92-a89a-1d5600e2200a" providerId="AD" clId="Web-{1DDAF311-2ABD-BE22-E1B5-D695099900B8}" dt="2023-02-24T16:00:27.169" v="201" actId="1076"/>
        <pc:sldMkLst>
          <pc:docMk/>
          <pc:sldMk cId="3120378126" sldId="576"/>
        </pc:sldMkLst>
        <pc:spChg chg="add mod">
          <ac:chgData name="Roberta Tucker" userId="S::r.tucker@uwtsd.ac.uk::27ca61ee-ba03-4b92-a89a-1d5600e2200a" providerId="AD" clId="Web-{1DDAF311-2ABD-BE22-E1B5-D695099900B8}" dt="2023-02-24T16:00:27.169" v="201" actId="1076"/>
          <ac:spMkLst>
            <pc:docMk/>
            <pc:sldMk cId="3120378126" sldId="576"/>
            <ac:spMk id="3" creationId="{940BB0C6-D221-3DF2-A6FD-6F8828A006DE}"/>
          </ac:spMkLst>
        </pc:spChg>
        <pc:cxnChg chg="del">
          <ac:chgData name="Roberta Tucker" userId="S::r.tucker@uwtsd.ac.uk::27ca61ee-ba03-4b92-a89a-1d5600e2200a" providerId="AD" clId="Web-{1DDAF311-2ABD-BE22-E1B5-D695099900B8}" dt="2023-02-24T16:00:22.950" v="200"/>
          <ac:cxnSpMkLst>
            <pc:docMk/>
            <pc:sldMk cId="3120378126" sldId="576"/>
            <ac:cxnSpMk id="4" creationId="{BC2C1687-BCDB-8D01-187F-5359CAE20BDB}"/>
          </ac:cxnSpMkLst>
        </pc:cxnChg>
      </pc:sldChg>
      <pc:sldChg chg="delAnim modAnim">
        <pc:chgData name="Roberta Tucker" userId="S::r.tucker@uwtsd.ac.uk::27ca61ee-ba03-4b92-a89a-1d5600e2200a" providerId="AD" clId="Web-{1DDAF311-2ABD-BE22-E1B5-D695099900B8}" dt="2023-02-25T18:04:59.155" v="482"/>
        <pc:sldMkLst>
          <pc:docMk/>
          <pc:sldMk cId="4010400238" sldId="590"/>
        </pc:sldMkLst>
      </pc:sldChg>
      <pc:sldChg chg="delSp delAnim">
        <pc:chgData name="Roberta Tucker" userId="S::r.tucker@uwtsd.ac.uk::27ca61ee-ba03-4b92-a89a-1d5600e2200a" providerId="AD" clId="Web-{1DDAF311-2ABD-BE22-E1B5-D695099900B8}" dt="2023-02-24T16:07:23.214" v="284"/>
        <pc:sldMkLst>
          <pc:docMk/>
          <pc:sldMk cId="1971958183" sldId="591"/>
        </pc:sldMkLst>
        <pc:picChg chg="del">
          <ac:chgData name="Roberta Tucker" userId="S::r.tucker@uwtsd.ac.uk::27ca61ee-ba03-4b92-a89a-1d5600e2200a" providerId="AD" clId="Web-{1DDAF311-2ABD-BE22-E1B5-D695099900B8}" dt="2023-02-24T16:07:23.214" v="284"/>
          <ac:picMkLst>
            <pc:docMk/>
            <pc:sldMk cId="1971958183" sldId="591"/>
            <ac:picMk id="5" creationId="{6B3939B6-583E-AFF1-F2D6-079578F9C6AD}"/>
          </ac:picMkLst>
        </pc:picChg>
      </pc:sldChg>
      <pc:sldChg chg="modSp">
        <pc:chgData name="Roberta Tucker" userId="S::r.tucker@uwtsd.ac.uk::27ca61ee-ba03-4b92-a89a-1d5600e2200a" providerId="AD" clId="Web-{1DDAF311-2ABD-BE22-E1B5-D695099900B8}" dt="2023-02-24T16:47:50.330" v="404" actId="20577"/>
        <pc:sldMkLst>
          <pc:docMk/>
          <pc:sldMk cId="1730925432" sldId="597"/>
        </pc:sldMkLst>
        <pc:spChg chg="mod">
          <ac:chgData name="Roberta Tucker" userId="S::r.tucker@uwtsd.ac.uk::27ca61ee-ba03-4b92-a89a-1d5600e2200a" providerId="AD" clId="Web-{1DDAF311-2ABD-BE22-E1B5-D695099900B8}" dt="2023-02-24T16:47:50.330" v="404" actId="20577"/>
          <ac:spMkLst>
            <pc:docMk/>
            <pc:sldMk cId="1730925432" sldId="597"/>
            <ac:spMk id="16" creationId="{86CF345D-AC42-DCF4-3EFD-2F6908192505}"/>
          </ac:spMkLst>
        </pc:spChg>
      </pc:sldChg>
      <pc:sldChg chg="addSp delSp modSp">
        <pc:chgData name="Roberta Tucker" userId="S::r.tucker@uwtsd.ac.uk::27ca61ee-ba03-4b92-a89a-1d5600e2200a" providerId="AD" clId="Web-{1DDAF311-2ABD-BE22-E1B5-D695099900B8}" dt="2023-02-24T16:02:27.345" v="228" actId="14100"/>
        <pc:sldMkLst>
          <pc:docMk/>
          <pc:sldMk cId="3175182876" sldId="598"/>
        </pc:sldMkLst>
        <pc:spChg chg="add mod">
          <ac:chgData name="Roberta Tucker" userId="S::r.tucker@uwtsd.ac.uk::27ca61ee-ba03-4b92-a89a-1d5600e2200a" providerId="AD" clId="Web-{1DDAF311-2ABD-BE22-E1B5-D695099900B8}" dt="2023-02-24T16:02:27.345" v="228" actId="14100"/>
          <ac:spMkLst>
            <pc:docMk/>
            <pc:sldMk cId="3175182876" sldId="598"/>
            <ac:spMk id="4" creationId="{31CD7AA5-CBC1-8257-4086-485F15C9C351}"/>
          </ac:spMkLst>
        </pc:spChg>
        <pc:cxnChg chg="del">
          <ac:chgData name="Roberta Tucker" userId="S::r.tucker@uwtsd.ac.uk::27ca61ee-ba03-4b92-a89a-1d5600e2200a" providerId="AD" clId="Web-{1DDAF311-2ABD-BE22-E1B5-D695099900B8}" dt="2023-02-24T16:02:10.172" v="224"/>
          <ac:cxnSpMkLst>
            <pc:docMk/>
            <pc:sldMk cId="3175182876" sldId="598"/>
            <ac:cxnSpMk id="9" creationId="{BB6C4208-BE82-5AD3-755F-0BE8A0B2A077}"/>
          </ac:cxnSpMkLst>
        </pc:cxnChg>
      </pc:sldChg>
      <pc:sldChg chg="addSp delSp modSp">
        <pc:chgData name="Roberta Tucker" userId="S::r.tucker@uwtsd.ac.uk::27ca61ee-ba03-4b92-a89a-1d5600e2200a" providerId="AD" clId="Web-{1DDAF311-2ABD-BE22-E1B5-D695099900B8}" dt="2023-02-24T16:02:46.080" v="234" actId="1076"/>
        <pc:sldMkLst>
          <pc:docMk/>
          <pc:sldMk cId="2671549780" sldId="600"/>
        </pc:sldMkLst>
        <pc:spChg chg="add mod">
          <ac:chgData name="Roberta Tucker" userId="S::r.tucker@uwtsd.ac.uk::27ca61ee-ba03-4b92-a89a-1d5600e2200a" providerId="AD" clId="Web-{1DDAF311-2ABD-BE22-E1B5-D695099900B8}" dt="2023-02-24T16:02:46.080" v="234" actId="1076"/>
          <ac:spMkLst>
            <pc:docMk/>
            <pc:sldMk cId="2671549780" sldId="600"/>
            <ac:spMk id="4" creationId="{841FBBFF-68B4-030D-D585-30B4E64B4185}"/>
          </ac:spMkLst>
        </pc:spChg>
        <pc:cxnChg chg="del">
          <ac:chgData name="Roberta Tucker" userId="S::r.tucker@uwtsd.ac.uk::27ca61ee-ba03-4b92-a89a-1d5600e2200a" providerId="AD" clId="Web-{1DDAF311-2ABD-BE22-E1B5-D695099900B8}" dt="2023-02-24T16:02:35.267" v="229"/>
          <ac:cxnSpMkLst>
            <pc:docMk/>
            <pc:sldMk cId="2671549780" sldId="600"/>
            <ac:cxnSpMk id="9" creationId="{BB6C4208-BE82-5AD3-755F-0BE8A0B2A077}"/>
          </ac:cxnSpMkLst>
        </pc:cxnChg>
      </pc:sldChg>
      <pc:sldChg chg="addSp delSp modSp">
        <pc:chgData name="Roberta Tucker" userId="S::r.tucker@uwtsd.ac.uk::27ca61ee-ba03-4b92-a89a-1d5600e2200a" providerId="AD" clId="Web-{1DDAF311-2ABD-BE22-E1B5-D695099900B8}" dt="2023-02-24T16:01:48.140" v="220" actId="1076"/>
        <pc:sldMkLst>
          <pc:docMk/>
          <pc:sldMk cId="2989652041" sldId="602"/>
        </pc:sldMkLst>
        <pc:spChg chg="add mod">
          <ac:chgData name="Roberta Tucker" userId="S::r.tucker@uwtsd.ac.uk::27ca61ee-ba03-4b92-a89a-1d5600e2200a" providerId="AD" clId="Web-{1DDAF311-2ABD-BE22-E1B5-D695099900B8}" dt="2023-02-24T16:01:48.140" v="220" actId="1076"/>
          <ac:spMkLst>
            <pc:docMk/>
            <pc:sldMk cId="2989652041" sldId="602"/>
            <ac:spMk id="3" creationId="{52BC3505-C356-E7C8-A777-A9A5508FB33A}"/>
          </ac:spMkLst>
        </pc:spChg>
        <pc:spChg chg="mod">
          <ac:chgData name="Roberta Tucker" userId="S::r.tucker@uwtsd.ac.uk::27ca61ee-ba03-4b92-a89a-1d5600e2200a" providerId="AD" clId="Web-{1DDAF311-2ABD-BE22-E1B5-D695099900B8}" dt="2023-02-24T16:01:45.640" v="219" actId="1076"/>
          <ac:spMkLst>
            <pc:docMk/>
            <pc:sldMk cId="2989652041" sldId="602"/>
            <ac:spMk id="4" creationId="{7F30C2F8-39E2-5ADB-50E0-CD8FD0181AE1}"/>
          </ac:spMkLst>
        </pc:spChg>
        <pc:cxnChg chg="del">
          <ac:chgData name="Roberta Tucker" userId="S::r.tucker@uwtsd.ac.uk::27ca61ee-ba03-4b92-a89a-1d5600e2200a" providerId="AD" clId="Web-{1DDAF311-2ABD-BE22-E1B5-D695099900B8}" dt="2023-02-24T16:01:33.530" v="214"/>
          <ac:cxnSpMkLst>
            <pc:docMk/>
            <pc:sldMk cId="2989652041" sldId="602"/>
            <ac:cxnSpMk id="9" creationId="{BB6C4208-BE82-5AD3-755F-0BE8A0B2A077}"/>
          </ac:cxnSpMkLst>
        </pc:cxnChg>
      </pc:sldChg>
      <pc:sldChg chg="modSp">
        <pc:chgData name="Roberta Tucker" userId="S::r.tucker@uwtsd.ac.uk::27ca61ee-ba03-4b92-a89a-1d5600e2200a" providerId="AD" clId="Web-{1DDAF311-2ABD-BE22-E1B5-D695099900B8}" dt="2023-02-24T16:02:03.797" v="222" actId="20577"/>
        <pc:sldMkLst>
          <pc:docMk/>
          <pc:sldMk cId="75391772" sldId="608"/>
        </pc:sldMkLst>
        <pc:spChg chg="mod">
          <ac:chgData name="Roberta Tucker" userId="S::r.tucker@uwtsd.ac.uk::27ca61ee-ba03-4b92-a89a-1d5600e2200a" providerId="AD" clId="Web-{1DDAF311-2ABD-BE22-E1B5-D695099900B8}" dt="2023-02-24T16:02:03.797" v="222" actId="20577"/>
          <ac:spMkLst>
            <pc:docMk/>
            <pc:sldMk cId="75391772" sldId="608"/>
            <ac:spMk id="9" creationId="{0C4A1E10-28D7-27FE-E073-58E1AF5220B8}"/>
          </ac:spMkLst>
        </pc:spChg>
      </pc:sldChg>
      <pc:sldChg chg="modSp">
        <pc:chgData name="Roberta Tucker" userId="S::r.tucker@uwtsd.ac.uk::27ca61ee-ba03-4b92-a89a-1d5600e2200a" providerId="AD" clId="Web-{1DDAF311-2ABD-BE22-E1B5-D695099900B8}" dt="2023-02-24T16:49:57.130" v="406" actId="20577"/>
        <pc:sldMkLst>
          <pc:docMk/>
          <pc:sldMk cId="1383988288" sldId="610"/>
        </pc:sldMkLst>
        <pc:spChg chg="mod">
          <ac:chgData name="Roberta Tucker" userId="S::r.tucker@uwtsd.ac.uk::27ca61ee-ba03-4b92-a89a-1d5600e2200a" providerId="AD" clId="Web-{1DDAF311-2ABD-BE22-E1B5-D695099900B8}" dt="2023-02-24T16:49:57.130" v="406" actId="20577"/>
          <ac:spMkLst>
            <pc:docMk/>
            <pc:sldMk cId="1383988288" sldId="610"/>
            <ac:spMk id="13" creationId="{54DA2EF5-1A1B-3D7F-8E82-399ECBCCC879}"/>
          </ac:spMkLst>
        </pc:spChg>
      </pc:sldChg>
      <pc:sldChg chg="addSp delSp modSp">
        <pc:chgData name="Roberta Tucker" userId="S::r.tucker@uwtsd.ac.uk::27ca61ee-ba03-4b92-a89a-1d5600e2200a" providerId="AD" clId="Web-{1DDAF311-2ABD-BE22-E1B5-D695099900B8}" dt="2023-02-24T16:01:28.515" v="213" actId="1076"/>
        <pc:sldMkLst>
          <pc:docMk/>
          <pc:sldMk cId="3415935184" sldId="611"/>
        </pc:sldMkLst>
        <pc:spChg chg="add mod">
          <ac:chgData name="Roberta Tucker" userId="S::r.tucker@uwtsd.ac.uk::27ca61ee-ba03-4b92-a89a-1d5600e2200a" providerId="AD" clId="Web-{1DDAF311-2ABD-BE22-E1B5-D695099900B8}" dt="2023-02-24T16:01:28.515" v="213" actId="1076"/>
          <ac:spMkLst>
            <pc:docMk/>
            <pc:sldMk cId="3415935184" sldId="611"/>
            <ac:spMk id="4" creationId="{97AD0194-28BC-1043-5EFB-D74F29E17ADD}"/>
          </ac:spMkLst>
        </pc:spChg>
        <pc:cxnChg chg="del">
          <ac:chgData name="Roberta Tucker" userId="S::r.tucker@uwtsd.ac.uk::27ca61ee-ba03-4b92-a89a-1d5600e2200a" providerId="AD" clId="Web-{1DDAF311-2ABD-BE22-E1B5-D695099900B8}" dt="2023-02-24T16:01:16.327" v="210"/>
          <ac:cxnSpMkLst>
            <pc:docMk/>
            <pc:sldMk cId="3415935184" sldId="611"/>
            <ac:cxnSpMk id="9" creationId="{BB6C4208-BE82-5AD3-755F-0BE8A0B2A077}"/>
          </ac:cxnSpMkLst>
        </pc:cxnChg>
      </pc:sldChg>
      <pc:sldChg chg="addSp delSp modSp">
        <pc:chgData name="Roberta Tucker" userId="S::r.tucker@uwtsd.ac.uk::27ca61ee-ba03-4b92-a89a-1d5600e2200a" providerId="AD" clId="Web-{1DDAF311-2ABD-BE22-E1B5-D695099900B8}" dt="2023-02-24T16:00:43.685" v="206" actId="14100"/>
        <pc:sldMkLst>
          <pc:docMk/>
          <pc:sldMk cId="89638129" sldId="612"/>
        </pc:sldMkLst>
        <pc:spChg chg="add mod">
          <ac:chgData name="Roberta Tucker" userId="S::r.tucker@uwtsd.ac.uk::27ca61ee-ba03-4b92-a89a-1d5600e2200a" providerId="AD" clId="Web-{1DDAF311-2ABD-BE22-E1B5-D695099900B8}" dt="2023-02-24T16:00:43.685" v="206" actId="14100"/>
          <ac:spMkLst>
            <pc:docMk/>
            <pc:sldMk cId="89638129" sldId="612"/>
            <ac:spMk id="4" creationId="{B80790B7-3598-2785-8A83-8B5A5301BCEA}"/>
          </ac:spMkLst>
        </pc:spChg>
        <pc:cxnChg chg="del">
          <ac:chgData name="Roberta Tucker" userId="S::r.tucker@uwtsd.ac.uk::27ca61ee-ba03-4b92-a89a-1d5600e2200a" providerId="AD" clId="Web-{1DDAF311-2ABD-BE22-E1B5-D695099900B8}" dt="2023-02-24T16:00:32.278" v="202"/>
          <ac:cxnSpMkLst>
            <pc:docMk/>
            <pc:sldMk cId="89638129" sldId="612"/>
            <ac:cxnSpMk id="9" creationId="{BB6C4208-BE82-5AD3-755F-0BE8A0B2A077}"/>
          </ac:cxnSpMkLst>
        </pc:cxnChg>
      </pc:sldChg>
      <pc:sldChg chg="addSp delSp modSp">
        <pc:chgData name="Roberta Tucker" userId="S::r.tucker@uwtsd.ac.uk::27ca61ee-ba03-4b92-a89a-1d5600e2200a" providerId="AD" clId="Web-{1DDAF311-2ABD-BE22-E1B5-D695099900B8}" dt="2023-02-24T16:00:11.668" v="197" actId="1076"/>
        <pc:sldMkLst>
          <pc:docMk/>
          <pc:sldMk cId="2832162372" sldId="613"/>
        </pc:sldMkLst>
        <pc:spChg chg="add mod">
          <ac:chgData name="Roberta Tucker" userId="S::r.tucker@uwtsd.ac.uk::27ca61ee-ba03-4b92-a89a-1d5600e2200a" providerId="AD" clId="Web-{1DDAF311-2ABD-BE22-E1B5-D695099900B8}" dt="2023-02-24T16:00:11.668" v="197" actId="1076"/>
          <ac:spMkLst>
            <pc:docMk/>
            <pc:sldMk cId="2832162372" sldId="613"/>
            <ac:spMk id="3" creationId="{B1A4C07C-2CCA-0813-CB1B-249B2F71DD23}"/>
          </ac:spMkLst>
        </pc:spChg>
        <pc:cxnChg chg="del">
          <ac:chgData name="Roberta Tucker" userId="S::r.tucker@uwtsd.ac.uk::27ca61ee-ba03-4b92-a89a-1d5600e2200a" providerId="AD" clId="Web-{1DDAF311-2ABD-BE22-E1B5-D695099900B8}" dt="2023-02-24T16:00:04.356" v="196"/>
          <ac:cxnSpMkLst>
            <pc:docMk/>
            <pc:sldMk cId="2832162372" sldId="613"/>
            <ac:cxnSpMk id="4" creationId="{BC2C1687-BCDB-8D01-187F-5359CAE20BDB}"/>
          </ac:cxnSpMkLst>
        </pc:cxnChg>
      </pc:sldChg>
      <pc:sldChg chg="addSp delSp modSp">
        <pc:chgData name="Roberta Tucker" userId="S::r.tucker@uwtsd.ac.uk::27ca61ee-ba03-4b92-a89a-1d5600e2200a" providerId="AD" clId="Web-{1DDAF311-2ABD-BE22-E1B5-D695099900B8}" dt="2023-02-24T15:59:48.824" v="192" actId="1076"/>
        <pc:sldMkLst>
          <pc:docMk/>
          <pc:sldMk cId="3964108775" sldId="614"/>
        </pc:sldMkLst>
        <pc:spChg chg="add mod">
          <ac:chgData name="Roberta Tucker" userId="S::r.tucker@uwtsd.ac.uk::27ca61ee-ba03-4b92-a89a-1d5600e2200a" providerId="AD" clId="Web-{1DDAF311-2ABD-BE22-E1B5-D695099900B8}" dt="2023-02-24T15:59:48.824" v="192" actId="1076"/>
          <ac:spMkLst>
            <pc:docMk/>
            <pc:sldMk cId="3964108775" sldId="614"/>
            <ac:spMk id="4" creationId="{0852CBFC-0EDC-990A-5E60-685ADA06D033}"/>
          </ac:spMkLst>
        </pc:spChg>
        <pc:cxnChg chg="del">
          <ac:chgData name="Roberta Tucker" userId="S::r.tucker@uwtsd.ac.uk::27ca61ee-ba03-4b92-a89a-1d5600e2200a" providerId="AD" clId="Web-{1DDAF311-2ABD-BE22-E1B5-D695099900B8}" dt="2023-02-24T15:59:37.105" v="191"/>
          <ac:cxnSpMkLst>
            <pc:docMk/>
            <pc:sldMk cId="3964108775" sldId="614"/>
            <ac:cxnSpMk id="9" creationId="{BB6C4208-BE82-5AD3-755F-0BE8A0B2A077}"/>
          </ac:cxnSpMkLst>
        </pc:cxnChg>
      </pc:sldChg>
      <pc:sldChg chg="addSp delSp modSp">
        <pc:chgData name="Roberta Tucker" userId="S::r.tucker@uwtsd.ac.uk::27ca61ee-ba03-4b92-a89a-1d5600e2200a" providerId="AD" clId="Web-{1DDAF311-2ABD-BE22-E1B5-D695099900B8}" dt="2023-02-24T15:59:03.635" v="183" actId="1076"/>
        <pc:sldMkLst>
          <pc:docMk/>
          <pc:sldMk cId="313685727" sldId="617"/>
        </pc:sldMkLst>
        <pc:spChg chg="add mod">
          <ac:chgData name="Roberta Tucker" userId="S::r.tucker@uwtsd.ac.uk::27ca61ee-ba03-4b92-a89a-1d5600e2200a" providerId="AD" clId="Web-{1DDAF311-2ABD-BE22-E1B5-D695099900B8}" dt="2023-02-24T15:59:03.635" v="183" actId="1076"/>
          <ac:spMkLst>
            <pc:docMk/>
            <pc:sldMk cId="313685727" sldId="617"/>
            <ac:spMk id="3" creationId="{D736B708-AEDF-CB39-29B7-174EBBF9512E}"/>
          </ac:spMkLst>
        </pc:spChg>
        <pc:cxnChg chg="del">
          <ac:chgData name="Roberta Tucker" userId="S::r.tucker@uwtsd.ac.uk::27ca61ee-ba03-4b92-a89a-1d5600e2200a" providerId="AD" clId="Web-{1DDAF311-2ABD-BE22-E1B5-D695099900B8}" dt="2023-02-24T15:58:58.306" v="182"/>
          <ac:cxnSpMkLst>
            <pc:docMk/>
            <pc:sldMk cId="313685727" sldId="617"/>
            <ac:cxnSpMk id="4" creationId="{BC2C1687-BCDB-8D01-187F-5359CAE20BDB}"/>
          </ac:cxnSpMkLst>
        </pc:cxnChg>
      </pc:sldChg>
      <pc:sldChg chg="addSp delSp modSp">
        <pc:chgData name="Roberta Tucker" userId="S::r.tucker@uwtsd.ac.uk::27ca61ee-ba03-4b92-a89a-1d5600e2200a" providerId="AD" clId="Web-{1DDAF311-2ABD-BE22-E1B5-D695099900B8}" dt="2023-02-24T15:59:21.995" v="188" actId="1076"/>
        <pc:sldMkLst>
          <pc:docMk/>
          <pc:sldMk cId="1983263797" sldId="618"/>
        </pc:sldMkLst>
        <pc:spChg chg="add mod">
          <ac:chgData name="Roberta Tucker" userId="S::r.tucker@uwtsd.ac.uk::27ca61ee-ba03-4b92-a89a-1d5600e2200a" providerId="AD" clId="Web-{1DDAF311-2ABD-BE22-E1B5-D695099900B8}" dt="2023-02-24T15:59:21.995" v="188" actId="1076"/>
          <ac:spMkLst>
            <pc:docMk/>
            <pc:sldMk cId="1983263797" sldId="618"/>
            <ac:spMk id="4" creationId="{573257B3-0BD0-ED6B-1515-A909BF428ECE}"/>
          </ac:spMkLst>
        </pc:spChg>
        <pc:cxnChg chg="del">
          <ac:chgData name="Roberta Tucker" userId="S::r.tucker@uwtsd.ac.uk::27ca61ee-ba03-4b92-a89a-1d5600e2200a" providerId="AD" clId="Web-{1DDAF311-2ABD-BE22-E1B5-D695099900B8}" dt="2023-02-24T15:59:17.354" v="187"/>
          <ac:cxnSpMkLst>
            <pc:docMk/>
            <pc:sldMk cId="1983263797" sldId="618"/>
            <ac:cxnSpMk id="9" creationId="{BB6C4208-BE82-5AD3-755F-0BE8A0B2A077}"/>
          </ac:cxnSpMkLst>
        </pc:cxnChg>
      </pc:sldChg>
      <pc:sldChg chg="delAnim">
        <pc:chgData name="Roberta Tucker" userId="S::r.tucker@uwtsd.ac.uk::27ca61ee-ba03-4b92-a89a-1d5600e2200a" providerId="AD" clId="Web-{1DDAF311-2ABD-BE22-E1B5-D695099900B8}" dt="2023-02-25T18:03:45.920" v="479"/>
        <pc:sldMkLst>
          <pc:docMk/>
          <pc:sldMk cId="2142313826" sldId="622"/>
        </pc:sldMkLst>
      </pc:sldChg>
      <pc:sldChg chg="delAnim">
        <pc:chgData name="Roberta Tucker" userId="S::r.tucker@uwtsd.ac.uk::27ca61ee-ba03-4b92-a89a-1d5600e2200a" providerId="AD" clId="Web-{1DDAF311-2ABD-BE22-E1B5-D695099900B8}" dt="2023-02-25T18:03:50.607" v="480"/>
        <pc:sldMkLst>
          <pc:docMk/>
          <pc:sldMk cId="3149877421" sldId="623"/>
        </pc:sldMkLst>
      </pc:sldChg>
      <pc:sldChg chg="delAnim modAnim">
        <pc:chgData name="Roberta Tucker" userId="S::r.tucker@uwtsd.ac.uk::27ca61ee-ba03-4b92-a89a-1d5600e2200a" providerId="AD" clId="Web-{1DDAF311-2ABD-BE22-E1B5-D695099900B8}" dt="2023-02-25T18:05:08.812" v="484"/>
        <pc:sldMkLst>
          <pc:docMk/>
          <pc:sldMk cId="427570142" sldId="625"/>
        </pc:sldMkLst>
      </pc:sldChg>
      <pc:sldChg chg="addSp delSp modSp addAnim">
        <pc:chgData name="Roberta Tucker" userId="S::r.tucker@uwtsd.ac.uk::27ca61ee-ba03-4b92-a89a-1d5600e2200a" providerId="AD" clId="Web-{1DDAF311-2ABD-BE22-E1B5-D695099900B8}" dt="2023-02-24T16:29:15.648" v="367" actId="1076"/>
        <pc:sldMkLst>
          <pc:docMk/>
          <pc:sldMk cId="1558283037" sldId="636"/>
        </pc:sldMkLst>
        <pc:spChg chg="mod">
          <ac:chgData name="Roberta Tucker" userId="S::r.tucker@uwtsd.ac.uk::27ca61ee-ba03-4b92-a89a-1d5600e2200a" providerId="AD" clId="Web-{1DDAF311-2ABD-BE22-E1B5-D695099900B8}" dt="2023-02-24T16:05:38.273" v="258" actId="14100"/>
          <ac:spMkLst>
            <pc:docMk/>
            <pc:sldMk cId="1558283037" sldId="636"/>
            <ac:spMk id="14" creationId="{8DD9E961-394A-EA7B-E5FA-ADB166A6499A}"/>
          </ac:spMkLst>
        </pc:spChg>
        <pc:picChg chg="mod">
          <ac:chgData name="Roberta Tucker" userId="S::r.tucker@uwtsd.ac.uk::27ca61ee-ba03-4b92-a89a-1d5600e2200a" providerId="AD" clId="Web-{1DDAF311-2ABD-BE22-E1B5-D695099900B8}" dt="2023-02-24T16:29:12.867" v="366" actId="14100"/>
          <ac:picMkLst>
            <pc:docMk/>
            <pc:sldMk cId="1558283037" sldId="636"/>
            <ac:picMk id="5" creationId="{5645C716-6020-58D7-2047-443BDF988C94}"/>
          </ac:picMkLst>
        </pc:picChg>
        <pc:picChg chg="add mod">
          <ac:chgData name="Roberta Tucker" userId="S::r.tucker@uwtsd.ac.uk::27ca61ee-ba03-4b92-a89a-1d5600e2200a" providerId="AD" clId="Web-{1DDAF311-2ABD-BE22-E1B5-D695099900B8}" dt="2023-02-24T16:29:09.351" v="365" actId="1076"/>
          <ac:picMkLst>
            <pc:docMk/>
            <pc:sldMk cId="1558283037" sldId="636"/>
            <ac:picMk id="6" creationId="{4147B2FB-CBF0-7688-C803-D65551370808}"/>
          </ac:picMkLst>
        </pc:picChg>
        <pc:picChg chg="del">
          <ac:chgData name="Roberta Tucker" userId="S::r.tucker@uwtsd.ac.uk::27ca61ee-ba03-4b92-a89a-1d5600e2200a" providerId="AD" clId="Web-{1DDAF311-2ABD-BE22-E1B5-D695099900B8}" dt="2023-02-24T16:05:17.257" v="252"/>
          <ac:picMkLst>
            <pc:docMk/>
            <pc:sldMk cId="1558283037" sldId="636"/>
            <ac:picMk id="8" creationId="{2970DAD8-7343-E69F-2B1A-14E7D9F28063}"/>
          </ac:picMkLst>
        </pc:picChg>
        <pc:picChg chg="del mod">
          <ac:chgData name="Roberta Tucker" userId="S::r.tucker@uwtsd.ac.uk::27ca61ee-ba03-4b92-a89a-1d5600e2200a" providerId="AD" clId="Web-{1DDAF311-2ABD-BE22-E1B5-D695099900B8}" dt="2023-02-24T16:29:00.007" v="362"/>
          <ac:picMkLst>
            <pc:docMk/>
            <pc:sldMk cId="1558283037" sldId="636"/>
            <ac:picMk id="9" creationId="{C6E5F70A-5A7E-472E-F778-74A6C4C7B4C5}"/>
          </ac:picMkLst>
        </pc:picChg>
        <pc:picChg chg="add mod">
          <ac:chgData name="Roberta Tucker" userId="S::r.tucker@uwtsd.ac.uk::27ca61ee-ba03-4b92-a89a-1d5600e2200a" providerId="AD" clId="Web-{1DDAF311-2ABD-BE22-E1B5-D695099900B8}" dt="2023-02-24T16:29:15.648" v="367" actId="1076"/>
          <ac:picMkLst>
            <pc:docMk/>
            <pc:sldMk cId="1558283037" sldId="636"/>
            <ac:picMk id="11" creationId="{AC1B6CA4-CB34-CB8C-9F15-1DDEAE765F78}"/>
          </ac:picMkLst>
        </pc:picChg>
      </pc:sldChg>
      <pc:sldChg chg="addSp delSp modSp addAnim delAnim">
        <pc:chgData name="Roberta Tucker" userId="S::r.tucker@uwtsd.ac.uk::27ca61ee-ba03-4b92-a89a-1d5600e2200a" providerId="AD" clId="Web-{1DDAF311-2ABD-BE22-E1B5-D695099900B8}" dt="2023-02-24T16:28:56.210" v="361" actId="1076"/>
        <pc:sldMkLst>
          <pc:docMk/>
          <pc:sldMk cId="1780823317" sldId="637"/>
        </pc:sldMkLst>
        <pc:spChg chg="mod ord">
          <ac:chgData name="Roberta Tucker" userId="S::r.tucker@uwtsd.ac.uk::27ca61ee-ba03-4b92-a89a-1d5600e2200a" providerId="AD" clId="Web-{1DDAF311-2ABD-BE22-E1B5-D695099900B8}" dt="2023-02-24T16:28:56.210" v="361" actId="1076"/>
          <ac:spMkLst>
            <pc:docMk/>
            <pc:sldMk cId="1780823317" sldId="637"/>
            <ac:spMk id="6" creationId="{1B3F93C4-B2BD-429A-C70C-9D555A9F37B7}"/>
          </ac:spMkLst>
        </pc:spChg>
        <pc:spChg chg="mod">
          <ac:chgData name="Roberta Tucker" userId="S::r.tucker@uwtsd.ac.uk::27ca61ee-ba03-4b92-a89a-1d5600e2200a" providerId="AD" clId="Web-{1DDAF311-2ABD-BE22-E1B5-D695099900B8}" dt="2023-02-24T15:55:14.252" v="161" actId="1076"/>
          <ac:spMkLst>
            <pc:docMk/>
            <pc:sldMk cId="1780823317" sldId="637"/>
            <ac:spMk id="14" creationId="{8DD9E961-394A-EA7B-E5FA-ADB166A6499A}"/>
          </ac:spMkLst>
        </pc:spChg>
        <pc:picChg chg="mod">
          <ac:chgData name="Roberta Tucker" userId="S::r.tucker@uwtsd.ac.uk::27ca61ee-ba03-4b92-a89a-1d5600e2200a" providerId="AD" clId="Web-{1DDAF311-2ABD-BE22-E1B5-D695099900B8}" dt="2023-02-24T16:28:37.022" v="357" actId="1076"/>
          <ac:picMkLst>
            <pc:docMk/>
            <pc:sldMk cId="1780823317" sldId="637"/>
            <ac:picMk id="5" creationId="{5645C716-6020-58D7-2047-443BDF988C94}"/>
          </ac:picMkLst>
        </pc:picChg>
        <pc:picChg chg="del">
          <ac:chgData name="Roberta Tucker" userId="S::r.tucker@uwtsd.ac.uk::27ca61ee-ba03-4b92-a89a-1d5600e2200a" providerId="AD" clId="Web-{1DDAF311-2ABD-BE22-E1B5-D695099900B8}" dt="2023-02-24T16:04:27.255" v="239"/>
          <ac:picMkLst>
            <pc:docMk/>
            <pc:sldMk cId="1780823317" sldId="637"/>
            <ac:picMk id="8" creationId="{2970DAD8-7343-E69F-2B1A-14E7D9F28063}"/>
          </ac:picMkLst>
        </pc:picChg>
        <pc:picChg chg="del mod">
          <ac:chgData name="Roberta Tucker" userId="S::r.tucker@uwtsd.ac.uk::27ca61ee-ba03-4b92-a89a-1d5600e2200a" providerId="AD" clId="Web-{1DDAF311-2ABD-BE22-E1B5-D695099900B8}" dt="2023-02-24T16:28:22.318" v="352"/>
          <ac:picMkLst>
            <pc:docMk/>
            <pc:sldMk cId="1780823317" sldId="637"/>
            <ac:picMk id="9" creationId="{C6E5F70A-5A7E-472E-F778-74A6C4C7B4C5}"/>
          </ac:picMkLst>
        </pc:picChg>
        <pc:picChg chg="add mod">
          <ac:chgData name="Roberta Tucker" userId="S::r.tucker@uwtsd.ac.uk::27ca61ee-ba03-4b92-a89a-1d5600e2200a" providerId="AD" clId="Web-{1DDAF311-2ABD-BE22-E1B5-D695099900B8}" dt="2023-02-24T16:06:04.696" v="266" actId="1076"/>
          <ac:picMkLst>
            <pc:docMk/>
            <pc:sldMk cId="1780823317" sldId="637"/>
            <ac:picMk id="10" creationId="{9A1F66C5-5F42-8923-1808-3A90ECDD43E7}"/>
          </ac:picMkLst>
        </pc:picChg>
        <pc:picChg chg="add mod">
          <ac:chgData name="Roberta Tucker" userId="S::r.tucker@uwtsd.ac.uk::27ca61ee-ba03-4b92-a89a-1d5600e2200a" providerId="AD" clId="Web-{1DDAF311-2ABD-BE22-E1B5-D695099900B8}" dt="2023-02-24T16:28:45.210" v="359" actId="1076"/>
          <ac:picMkLst>
            <pc:docMk/>
            <pc:sldMk cId="1780823317" sldId="637"/>
            <ac:picMk id="11" creationId="{FF0A25CD-D5B0-4A78-097E-497E82AD838A}"/>
          </ac:picMkLst>
        </pc:picChg>
      </pc:sldChg>
      <pc:sldChg chg="addSp delSp modSp">
        <pc:chgData name="Roberta Tucker" userId="S::r.tucker@uwtsd.ac.uk::27ca61ee-ba03-4b92-a89a-1d5600e2200a" providerId="AD" clId="Web-{1DDAF311-2ABD-BE22-E1B5-D695099900B8}" dt="2023-02-24T17:00:57.943" v="478" actId="20577"/>
        <pc:sldMkLst>
          <pc:docMk/>
          <pc:sldMk cId="1745130160" sldId="638"/>
        </pc:sldMkLst>
        <pc:spChg chg="add mod">
          <ac:chgData name="Roberta Tucker" userId="S::r.tucker@uwtsd.ac.uk::27ca61ee-ba03-4b92-a89a-1d5600e2200a" providerId="AD" clId="Web-{1DDAF311-2ABD-BE22-E1B5-D695099900B8}" dt="2023-02-24T16:50:10.114" v="407" actId="688"/>
          <ac:spMkLst>
            <pc:docMk/>
            <pc:sldMk cId="1745130160" sldId="638"/>
            <ac:spMk id="2" creationId="{1A3006A8-511B-CC6D-DEE0-B0A7DE037203}"/>
          </ac:spMkLst>
        </pc:spChg>
        <pc:spChg chg="mod">
          <ac:chgData name="Roberta Tucker" userId="S::r.tucker@uwtsd.ac.uk::27ca61ee-ba03-4b92-a89a-1d5600e2200a" providerId="AD" clId="Web-{1DDAF311-2ABD-BE22-E1B5-D695099900B8}" dt="2023-02-24T17:00:57.943" v="478" actId="20577"/>
          <ac:spMkLst>
            <pc:docMk/>
            <pc:sldMk cId="1745130160" sldId="638"/>
            <ac:spMk id="5" creationId="{7A20DBBD-7DDA-8D56-CE80-75679AFC79A9}"/>
          </ac:spMkLst>
        </pc:spChg>
        <pc:cxnChg chg="del mod">
          <ac:chgData name="Roberta Tucker" userId="S::r.tucker@uwtsd.ac.uk::27ca61ee-ba03-4b92-a89a-1d5600e2200a" providerId="AD" clId="Web-{1DDAF311-2ABD-BE22-E1B5-D695099900B8}" dt="2023-02-24T15:58:20.258" v="174"/>
          <ac:cxnSpMkLst>
            <pc:docMk/>
            <pc:sldMk cId="1745130160" sldId="638"/>
            <ac:cxnSpMk id="4" creationId="{BC2C1687-BCDB-8D01-187F-5359CAE20BDB}"/>
          </ac:cxnSpMkLst>
        </pc:cxnChg>
      </pc:sldChg>
      <pc:sldChg chg="addSp delSp modSp">
        <pc:chgData name="Roberta Tucker" userId="S::r.tucker@uwtsd.ac.uk::27ca61ee-ba03-4b92-a89a-1d5600e2200a" providerId="AD" clId="Web-{1DDAF311-2ABD-BE22-E1B5-D695099900B8}" dt="2023-02-24T16:50:19.411" v="409" actId="688"/>
        <pc:sldMkLst>
          <pc:docMk/>
          <pc:sldMk cId="2315216456" sldId="639"/>
        </pc:sldMkLst>
        <pc:spChg chg="mod">
          <ac:chgData name="Roberta Tucker" userId="S::r.tucker@uwtsd.ac.uk::27ca61ee-ba03-4b92-a89a-1d5600e2200a" providerId="AD" clId="Web-{1DDAF311-2ABD-BE22-E1B5-D695099900B8}" dt="2023-02-24T15:58:40.259" v="178" actId="1076"/>
          <ac:spMkLst>
            <pc:docMk/>
            <pc:sldMk cId="2315216456" sldId="639"/>
            <ac:spMk id="3" creationId="{976291AA-75F5-DB79-1BB0-8C1F1978BD68}"/>
          </ac:spMkLst>
        </pc:spChg>
        <pc:spChg chg="add mod">
          <ac:chgData name="Roberta Tucker" userId="S::r.tucker@uwtsd.ac.uk::27ca61ee-ba03-4b92-a89a-1d5600e2200a" providerId="AD" clId="Web-{1DDAF311-2ABD-BE22-E1B5-D695099900B8}" dt="2023-02-24T16:50:19.411" v="409" actId="688"/>
          <ac:spMkLst>
            <pc:docMk/>
            <pc:sldMk cId="2315216456" sldId="639"/>
            <ac:spMk id="4" creationId="{83BEC93A-6713-2E59-8632-2B70C317433D}"/>
          </ac:spMkLst>
        </pc:spChg>
        <pc:cxnChg chg="del">
          <ac:chgData name="Roberta Tucker" userId="S::r.tucker@uwtsd.ac.uk::27ca61ee-ba03-4b92-a89a-1d5600e2200a" providerId="AD" clId="Web-{1DDAF311-2ABD-BE22-E1B5-D695099900B8}" dt="2023-02-24T15:58:34.602" v="177"/>
          <ac:cxnSpMkLst>
            <pc:docMk/>
            <pc:sldMk cId="2315216456" sldId="639"/>
            <ac:cxnSpMk id="9" creationId="{BB6C4208-BE82-5AD3-755F-0BE8A0B2A077}"/>
          </ac:cxnSpMkLst>
        </pc:cxnChg>
      </pc:sldChg>
      <pc:sldChg chg="addSp delSp modSp add replId delAnim">
        <pc:chgData name="Roberta Tucker" userId="S::r.tucker@uwtsd.ac.uk::27ca61ee-ba03-4b92-a89a-1d5600e2200a" providerId="AD" clId="Web-{1DDAF311-2ABD-BE22-E1B5-D695099900B8}" dt="2023-02-24T16:25:05.421" v="332" actId="1076"/>
        <pc:sldMkLst>
          <pc:docMk/>
          <pc:sldMk cId="2549120356" sldId="640"/>
        </pc:sldMkLst>
        <pc:spChg chg="add mod">
          <ac:chgData name="Roberta Tucker" userId="S::r.tucker@uwtsd.ac.uk::27ca61ee-ba03-4b92-a89a-1d5600e2200a" providerId="AD" clId="Web-{1DDAF311-2ABD-BE22-E1B5-D695099900B8}" dt="2023-02-24T16:25:05.421" v="332" actId="1076"/>
          <ac:spMkLst>
            <pc:docMk/>
            <pc:sldMk cId="2549120356" sldId="640"/>
            <ac:spMk id="2" creationId="{32F8A943-4815-802F-28C6-17083A989EA9}"/>
          </ac:spMkLst>
        </pc:spChg>
        <pc:spChg chg="mod">
          <ac:chgData name="Roberta Tucker" userId="S::r.tucker@uwtsd.ac.uk::27ca61ee-ba03-4b92-a89a-1d5600e2200a" providerId="AD" clId="Web-{1DDAF311-2ABD-BE22-E1B5-D695099900B8}" dt="2023-02-24T16:22:34.666" v="316" actId="1076"/>
          <ac:spMkLst>
            <pc:docMk/>
            <pc:sldMk cId="2549120356" sldId="640"/>
            <ac:spMk id="3" creationId="{BE81BD22-F041-4643-2E57-645D07B4F719}"/>
          </ac:spMkLst>
        </pc:spChg>
        <pc:picChg chg="del">
          <ac:chgData name="Roberta Tucker" userId="S::r.tucker@uwtsd.ac.uk::27ca61ee-ba03-4b92-a89a-1d5600e2200a" providerId="AD" clId="Web-{1DDAF311-2ABD-BE22-E1B5-D695099900B8}" dt="2023-02-24T15:46:17.375" v="1"/>
          <ac:picMkLst>
            <pc:docMk/>
            <pc:sldMk cId="2549120356" sldId="640"/>
            <ac:picMk id="5" creationId="{6B3939B6-583E-AFF1-F2D6-079578F9C6AD}"/>
          </ac:picMkLst>
        </pc:picChg>
        <pc:picChg chg="add del mod">
          <ac:chgData name="Roberta Tucker" userId="S::r.tucker@uwtsd.ac.uk::27ca61ee-ba03-4b92-a89a-1d5600e2200a" providerId="AD" clId="Web-{1DDAF311-2ABD-BE22-E1B5-D695099900B8}" dt="2023-02-24T15:49:51.851" v="27"/>
          <ac:picMkLst>
            <pc:docMk/>
            <pc:sldMk cId="2549120356" sldId="640"/>
            <ac:picMk id="6" creationId="{1E473968-B56D-6683-69E0-B4B4FBDC30CD}"/>
          </ac:picMkLst>
        </pc:picChg>
        <pc:picChg chg="mod">
          <ac:chgData name="Roberta Tucker" userId="S::r.tucker@uwtsd.ac.uk::27ca61ee-ba03-4b92-a89a-1d5600e2200a" providerId="AD" clId="Web-{1DDAF311-2ABD-BE22-E1B5-D695099900B8}" dt="2023-02-24T15:49:39.694" v="25" actId="1076"/>
          <ac:picMkLst>
            <pc:docMk/>
            <pc:sldMk cId="2549120356" sldId="640"/>
            <ac:picMk id="7" creationId="{C0973F85-2F34-7624-B554-E2AF666BABE5}"/>
          </ac:picMkLst>
        </pc:picChg>
        <pc:picChg chg="add del">
          <ac:chgData name="Roberta Tucker" userId="S::r.tucker@uwtsd.ac.uk::27ca61ee-ba03-4b92-a89a-1d5600e2200a" providerId="AD" clId="Web-{1DDAF311-2ABD-BE22-E1B5-D695099900B8}" dt="2023-02-24T15:49:21.631" v="24"/>
          <ac:picMkLst>
            <pc:docMk/>
            <pc:sldMk cId="2549120356" sldId="640"/>
            <ac:picMk id="8" creationId="{474A8DF0-BA78-35BF-DCE2-3EBC2E8F7D34}"/>
          </ac:picMkLst>
        </pc:picChg>
        <pc:picChg chg="add mod">
          <ac:chgData name="Roberta Tucker" userId="S::r.tucker@uwtsd.ac.uk::27ca61ee-ba03-4b92-a89a-1d5600e2200a" providerId="AD" clId="Web-{1DDAF311-2ABD-BE22-E1B5-D695099900B8}" dt="2023-02-24T16:22:11.837" v="312" actId="14100"/>
          <ac:picMkLst>
            <pc:docMk/>
            <pc:sldMk cId="2549120356" sldId="640"/>
            <ac:picMk id="9" creationId="{DD35DF69-C4A9-592B-C357-803AEDEF4DE8}"/>
          </ac:picMkLst>
        </pc:picChg>
      </pc:sldChg>
      <pc:sldChg chg="modSp add replId">
        <pc:chgData name="Roberta Tucker" userId="S::r.tucker@uwtsd.ac.uk::27ca61ee-ba03-4b92-a89a-1d5600e2200a" providerId="AD" clId="Web-{1DDAF311-2ABD-BE22-E1B5-D695099900B8}" dt="2023-02-24T16:27:12.738" v="350" actId="1076"/>
        <pc:sldMkLst>
          <pc:docMk/>
          <pc:sldMk cId="4011094902" sldId="641"/>
        </pc:sldMkLst>
        <pc:spChg chg="mod">
          <ac:chgData name="Roberta Tucker" userId="S::r.tucker@uwtsd.ac.uk::27ca61ee-ba03-4b92-a89a-1d5600e2200a" providerId="AD" clId="Web-{1DDAF311-2ABD-BE22-E1B5-D695099900B8}" dt="2023-02-24T16:27:10.894" v="349" actId="20577"/>
          <ac:spMkLst>
            <pc:docMk/>
            <pc:sldMk cId="4011094902" sldId="641"/>
            <ac:spMk id="2" creationId="{32F8A943-4815-802F-28C6-17083A989EA9}"/>
          </ac:spMkLst>
        </pc:spChg>
        <pc:spChg chg="mod">
          <ac:chgData name="Roberta Tucker" userId="S::r.tucker@uwtsd.ac.uk::27ca61ee-ba03-4b92-a89a-1d5600e2200a" providerId="AD" clId="Web-{1DDAF311-2ABD-BE22-E1B5-D695099900B8}" dt="2023-02-24T16:24:00.153" v="324" actId="14100"/>
          <ac:spMkLst>
            <pc:docMk/>
            <pc:sldMk cId="4011094902" sldId="641"/>
            <ac:spMk id="3" creationId="{BE81BD22-F041-4643-2E57-645D07B4F719}"/>
          </ac:spMkLst>
        </pc:spChg>
        <pc:picChg chg="mod">
          <ac:chgData name="Roberta Tucker" userId="S::r.tucker@uwtsd.ac.uk::27ca61ee-ba03-4b92-a89a-1d5600e2200a" providerId="AD" clId="Web-{1DDAF311-2ABD-BE22-E1B5-D695099900B8}" dt="2023-02-24T16:27:12.738" v="350" actId="1076"/>
          <ac:picMkLst>
            <pc:docMk/>
            <pc:sldMk cId="4011094902" sldId="641"/>
            <ac:picMk id="9" creationId="{DD35DF69-C4A9-592B-C357-803AEDEF4DE8}"/>
          </ac:picMkLst>
        </pc:picChg>
      </pc:sldChg>
    </pc:docChg>
  </pc:docChgLst>
  <pc:docChgLst>
    <pc:chgData name="Diane B. Thomas" userId="S::d.b.thomas@uwtsd.ac.uk::66b41853-b18c-4bbb-817e-013f34445414" providerId="AD" clId="Web-{6C355B4D-AC25-40BD-ADD4-922B8130AF7F}"/>
    <pc:docChg chg="modSld">
      <pc:chgData name="Diane B. Thomas" userId="S::d.b.thomas@uwtsd.ac.uk::66b41853-b18c-4bbb-817e-013f34445414" providerId="AD" clId="Web-{6C355B4D-AC25-40BD-ADD4-922B8130AF7F}" dt="2023-03-12T17:40:41.961" v="0"/>
      <pc:docMkLst>
        <pc:docMk/>
      </pc:docMkLst>
      <pc:sldChg chg="modNotes">
        <pc:chgData name="Diane B. Thomas" userId="S::d.b.thomas@uwtsd.ac.uk::66b41853-b18c-4bbb-817e-013f34445414" providerId="AD" clId="Web-{6C355B4D-AC25-40BD-ADD4-922B8130AF7F}" dt="2023-03-12T17:40:41.961" v="0"/>
        <pc:sldMkLst>
          <pc:docMk/>
          <pc:sldMk cId="2781481360" sldId="580"/>
        </pc:sldMkLst>
      </pc:sldChg>
    </pc:docChg>
  </pc:docChgLst>
  <pc:docChgLst>
    <pc:chgData name="Roberta Tucker" userId="S::r.tucker@uwtsd.ac.uk::27ca61ee-ba03-4b92-a89a-1d5600e2200a" providerId="AD" clId="Web-{8E9348AD-94B3-C75C-0C20-9AAD07022961}"/>
    <pc:docChg chg="delSld">
      <pc:chgData name="Roberta Tucker" userId="S::r.tucker@uwtsd.ac.uk::27ca61ee-ba03-4b92-a89a-1d5600e2200a" providerId="AD" clId="Web-{8E9348AD-94B3-C75C-0C20-9AAD07022961}" dt="2024-02-12T11:59:55.315" v="4"/>
      <pc:docMkLst>
        <pc:docMk/>
      </pc:docMkLst>
      <pc:sldChg chg="del">
        <pc:chgData name="Roberta Tucker" userId="S::r.tucker@uwtsd.ac.uk::27ca61ee-ba03-4b92-a89a-1d5600e2200a" providerId="AD" clId="Web-{8E9348AD-94B3-C75C-0C20-9AAD07022961}" dt="2024-02-12T11:54:03.868" v="0"/>
        <pc:sldMkLst>
          <pc:docMk/>
          <pc:sldMk cId="1164912406" sldId="578"/>
        </pc:sldMkLst>
      </pc:sldChg>
      <pc:sldChg chg="del">
        <pc:chgData name="Roberta Tucker" userId="S::r.tucker@uwtsd.ac.uk::27ca61ee-ba03-4b92-a89a-1d5600e2200a" providerId="AD" clId="Web-{8E9348AD-94B3-C75C-0C20-9AAD07022961}" dt="2024-02-12T11:54:13.009" v="1"/>
        <pc:sldMkLst>
          <pc:docMk/>
          <pc:sldMk cId="3946911979" sldId="588"/>
        </pc:sldMkLst>
      </pc:sldChg>
      <pc:sldChg chg="del">
        <pc:chgData name="Roberta Tucker" userId="S::r.tucker@uwtsd.ac.uk::27ca61ee-ba03-4b92-a89a-1d5600e2200a" providerId="AD" clId="Web-{8E9348AD-94B3-C75C-0C20-9AAD07022961}" dt="2024-02-12T11:54:39.432" v="3"/>
        <pc:sldMkLst>
          <pc:docMk/>
          <pc:sldMk cId="3876337100" sldId="594"/>
        </pc:sldMkLst>
      </pc:sldChg>
      <pc:sldChg chg="del">
        <pc:chgData name="Roberta Tucker" userId="S::r.tucker@uwtsd.ac.uk::27ca61ee-ba03-4b92-a89a-1d5600e2200a" providerId="AD" clId="Web-{8E9348AD-94B3-C75C-0C20-9AAD07022961}" dt="2024-02-12T11:54:24.009" v="2"/>
        <pc:sldMkLst>
          <pc:docMk/>
          <pc:sldMk cId="2267419569" sldId="648"/>
        </pc:sldMkLst>
      </pc:sldChg>
      <pc:sldChg chg="del">
        <pc:chgData name="Roberta Tucker" userId="S::r.tucker@uwtsd.ac.uk::27ca61ee-ba03-4b92-a89a-1d5600e2200a" providerId="AD" clId="Web-{8E9348AD-94B3-C75C-0C20-9AAD07022961}" dt="2024-02-12T11:59:55.315" v="4"/>
        <pc:sldMkLst>
          <pc:docMk/>
          <pc:sldMk cId="2084902293" sldId="649"/>
        </pc:sldMkLst>
      </pc:sldChg>
    </pc:docChg>
  </pc:docChgLst>
  <pc:docChgLst>
    <pc:chgData name="Roberta Tucker" userId="S::r.tucker@uwtsd.ac.uk::27ca61ee-ba03-4b92-a89a-1d5600e2200a" providerId="AD" clId="Web-{ACBB46C8-45EA-8B74-D97F-C9E59C5933B6}"/>
    <pc:docChg chg="addSld delSld modSld addMainMaster modMainMaster">
      <pc:chgData name="Roberta Tucker" userId="S::r.tucker@uwtsd.ac.uk::27ca61ee-ba03-4b92-a89a-1d5600e2200a" providerId="AD" clId="Web-{ACBB46C8-45EA-8B74-D97F-C9E59C5933B6}" dt="2022-12-12T12:26:08.094" v="49"/>
      <pc:docMkLst>
        <pc:docMk/>
      </pc:docMkLst>
      <pc:sldChg chg="del">
        <pc:chgData name="Roberta Tucker" userId="S::r.tucker@uwtsd.ac.uk::27ca61ee-ba03-4b92-a89a-1d5600e2200a" providerId="AD" clId="Web-{ACBB46C8-45EA-8B74-D97F-C9E59C5933B6}" dt="2022-12-12T12:23:11.338" v="1"/>
        <pc:sldMkLst>
          <pc:docMk/>
          <pc:sldMk cId="1112707648" sldId="294"/>
        </pc:sldMkLst>
      </pc:sldChg>
      <pc:sldChg chg="modSp">
        <pc:chgData name="Roberta Tucker" userId="S::r.tucker@uwtsd.ac.uk::27ca61ee-ba03-4b92-a89a-1d5600e2200a" providerId="AD" clId="Web-{ACBB46C8-45EA-8B74-D97F-C9E59C5933B6}" dt="2022-12-12T12:25:57.531" v="48" actId="20577"/>
        <pc:sldMkLst>
          <pc:docMk/>
          <pc:sldMk cId="2437550428" sldId="516"/>
        </pc:sldMkLst>
        <pc:spChg chg="mod">
          <ac:chgData name="Roberta Tucker" userId="S::r.tucker@uwtsd.ac.uk::27ca61ee-ba03-4b92-a89a-1d5600e2200a" providerId="AD" clId="Web-{ACBB46C8-45EA-8B74-D97F-C9E59C5933B6}" dt="2022-12-12T12:25:57.531" v="48" actId="20577"/>
          <ac:spMkLst>
            <pc:docMk/>
            <pc:sldMk cId="2437550428" sldId="516"/>
            <ac:spMk id="4" creationId="{88B348B4-1179-40C0-B903-717D79F0A399}"/>
          </ac:spMkLst>
        </pc:spChg>
      </pc:sldChg>
      <pc:sldChg chg="del">
        <pc:chgData name="Roberta Tucker" userId="S::r.tucker@uwtsd.ac.uk::27ca61ee-ba03-4b92-a89a-1d5600e2200a" providerId="AD" clId="Web-{ACBB46C8-45EA-8B74-D97F-C9E59C5933B6}" dt="2022-12-12T12:25:41.937" v="44"/>
        <pc:sldMkLst>
          <pc:docMk/>
          <pc:sldMk cId="2330824331" sldId="517"/>
        </pc:sldMkLst>
      </pc:sldChg>
      <pc:sldChg chg="add">
        <pc:chgData name="Roberta Tucker" userId="S::r.tucker@uwtsd.ac.uk::27ca61ee-ba03-4b92-a89a-1d5600e2200a" providerId="AD" clId="Web-{ACBB46C8-45EA-8B74-D97F-C9E59C5933B6}" dt="2022-12-12T12:23:05.385" v="0"/>
        <pc:sldMkLst>
          <pc:docMk/>
          <pc:sldMk cId="528674255" sldId="520"/>
        </pc:sldMkLst>
      </pc:sldChg>
      <pc:sldChg chg="modSp add">
        <pc:chgData name="Roberta Tucker" userId="S::r.tucker@uwtsd.ac.uk::27ca61ee-ba03-4b92-a89a-1d5600e2200a" providerId="AD" clId="Web-{ACBB46C8-45EA-8B74-D97F-C9E59C5933B6}" dt="2022-12-12T12:24:31.778" v="36" actId="20577"/>
        <pc:sldMkLst>
          <pc:docMk/>
          <pc:sldMk cId="2485985612" sldId="521"/>
        </pc:sldMkLst>
        <pc:spChg chg="mod">
          <ac:chgData name="Roberta Tucker" userId="S::r.tucker@uwtsd.ac.uk::27ca61ee-ba03-4b92-a89a-1d5600e2200a" providerId="AD" clId="Web-{ACBB46C8-45EA-8B74-D97F-C9E59C5933B6}" dt="2022-12-12T12:24:31.778" v="36" actId="20577"/>
          <ac:spMkLst>
            <pc:docMk/>
            <pc:sldMk cId="2485985612" sldId="521"/>
            <ac:spMk id="8" creationId="{57ED6D5D-E07C-2A2E-1770-B082DB384717}"/>
          </ac:spMkLst>
        </pc:spChg>
      </pc:sldChg>
      <pc:sldChg chg="modSp add">
        <pc:chgData name="Roberta Tucker" userId="S::r.tucker@uwtsd.ac.uk::27ca61ee-ba03-4b92-a89a-1d5600e2200a" providerId="AD" clId="Web-{ACBB46C8-45EA-8B74-D97F-C9E59C5933B6}" dt="2022-12-12T12:25:34.296" v="43" actId="20577"/>
        <pc:sldMkLst>
          <pc:docMk/>
          <pc:sldMk cId="2118689029" sldId="522"/>
        </pc:sldMkLst>
        <pc:spChg chg="mod">
          <ac:chgData name="Roberta Tucker" userId="S::r.tucker@uwtsd.ac.uk::27ca61ee-ba03-4b92-a89a-1d5600e2200a" providerId="AD" clId="Web-{ACBB46C8-45EA-8B74-D97F-C9E59C5933B6}" dt="2022-12-12T12:25:34.296" v="43" actId="20577"/>
          <ac:spMkLst>
            <pc:docMk/>
            <pc:sldMk cId="2118689029" sldId="522"/>
            <ac:spMk id="8" creationId="{57ED6D5D-E07C-2A2E-1770-B082DB384717}"/>
          </ac:spMkLst>
        </pc:spChg>
      </pc:sldChg>
      <pc:sldChg chg="add replId">
        <pc:chgData name="Roberta Tucker" userId="S::r.tucker@uwtsd.ac.uk::27ca61ee-ba03-4b92-a89a-1d5600e2200a" providerId="AD" clId="Web-{ACBB46C8-45EA-8B74-D97F-C9E59C5933B6}" dt="2022-12-12T12:26:08.094" v="49"/>
        <pc:sldMkLst>
          <pc:docMk/>
          <pc:sldMk cId="966104582" sldId="523"/>
        </pc:sldMkLst>
      </pc:sldChg>
      <pc:sldMasterChg chg="add addSldLayout">
        <pc:chgData name="Roberta Tucker" userId="S::r.tucker@uwtsd.ac.uk::27ca61ee-ba03-4b92-a89a-1d5600e2200a" providerId="AD" clId="Web-{ACBB46C8-45EA-8B74-D97F-C9E59C5933B6}" dt="2022-12-12T12:23:05.385" v="0"/>
        <pc:sldMasterMkLst>
          <pc:docMk/>
          <pc:sldMasterMk cId="2923642609" sldId="2147483648"/>
        </pc:sldMasterMkLst>
        <pc:sldLayoutChg chg="add">
          <pc:chgData name="Roberta Tucker" userId="S::r.tucker@uwtsd.ac.uk::27ca61ee-ba03-4b92-a89a-1d5600e2200a" providerId="AD" clId="Web-{ACBB46C8-45EA-8B74-D97F-C9E59C5933B6}" dt="2022-12-12T12:23:05.385" v="0"/>
          <pc:sldLayoutMkLst>
            <pc:docMk/>
            <pc:sldMasterMk cId="2923642609" sldId="2147483648"/>
            <pc:sldLayoutMk cId="640410910" sldId="2147483649"/>
          </pc:sldLayoutMkLst>
        </pc:sldLayoutChg>
      </pc:sldMasterChg>
      <pc:sldMasterChg chg="add addSldLayout">
        <pc:chgData name="Roberta Tucker" userId="S::r.tucker@uwtsd.ac.uk::27ca61ee-ba03-4b92-a89a-1d5600e2200a" providerId="AD" clId="Web-{ACBB46C8-45EA-8B74-D97F-C9E59C5933B6}" dt="2022-12-12T12:23:25.385" v="2"/>
        <pc:sldMasterMkLst>
          <pc:docMk/>
          <pc:sldMasterMk cId="537362470" sldId="2147483656"/>
        </pc:sldMasterMkLst>
        <pc:sldLayoutChg chg="add">
          <pc:chgData name="Roberta Tucker" userId="S::r.tucker@uwtsd.ac.uk::27ca61ee-ba03-4b92-a89a-1d5600e2200a" providerId="AD" clId="Web-{ACBB46C8-45EA-8B74-D97F-C9E59C5933B6}" dt="2022-12-12T12:23:25.385" v="2"/>
          <pc:sldLayoutMkLst>
            <pc:docMk/>
            <pc:sldMasterMk cId="537362470" sldId="2147483656"/>
            <pc:sldLayoutMk cId="3130719715" sldId="2147483734"/>
          </pc:sldLayoutMkLst>
        </pc:sldLayoutChg>
      </pc:sldMasterChg>
      <pc:sldMasterChg chg="replId">
        <pc:chgData name="Roberta Tucker" userId="S::r.tucker@uwtsd.ac.uk::27ca61ee-ba03-4b92-a89a-1d5600e2200a" providerId="AD" clId="Web-{ACBB46C8-45EA-8B74-D97F-C9E59C5933B6}" dt="2022-12-12T12:23:05.385" v="0"/>
        <pc:sldMasterMkLst>
          <pc:docMk/>
          <pc:sldMasterMk cId="3860510708" sldId="2147483722"/>
        </pc:sldMasterMkLst>
      </pc:sldMasterChg>
    </pc:docChg>
  </pc:docChgLst>
  <pc:docChgLst>
    <pc:chgData name="Roberta Tucker" userId="S::r.tucker@uwtsd.ac.uk::27ca61ee-ba03-4b92-a89a-1d5600e2200a" providerId="AD" clId="Web-{D5841E55-3431-46F8-BFAF-7829BB894D18}"/>
    <pc:docChg chg="addSld delSld modSld sldOrd">
      <pc:chgData name="Roberta Tucker" userId="S::r.tucker@uwtsd.ac.uk::27ca61ee-ba03-4b92-a89a-1d5600e2200a" providerId="AD" clId="Web-{D5841E55-3431-46F8-BFAF-7829BB894D18}" dt="2023-01-13T15:03:13.953" v="300"/>
      <pc:docMkLst>
        <pc:docMk/>
      </pc:docMkLst>
      <pc:sldChg chg="addSp delSp modSp ord">
        <pc:chgData name="Roberta Tucker" userId="S::r.tucker@uwtsd.ac.uk::27ca61ee-ba03-4b92-a89a-1d5600e2200a" providerId="AD" clId="Web-{D5841E55-3431-46F8-BFAF-7829BB894D18}" dt="2023-01-13T09:40:12.871" v="58" actId="14100"/>
        <pc:sldMkLst>
          <pc:docMk/>
          <pc:sldMk cId="1514206992" sldId="274"/>
        </pc:sldMkLst>
        <pc:spChg chg="mod">
          <ac:chgData name="Roberta Tucker" userId="S::r.tucker@uwtsd.ac.uk::27ca61ee-ba03-4b92-a89a-1d5600e2200a" providerId="AD" clId="Web-{D5841E55-3431-46F8-BFAF-7829BB894D18}" dt="2023-01-13T09:39:55.526" v="54" actId="1076"/>
          <ac:spMkLst>
            <pc:docMk/>
            <pc:sldMk cId="1514206992" sldId="274"/>
            <ac:spMk id="7" creationId="{00000000-0000-0000-0000-000000000000}"/>
          </ac:spMkLst>
        </pc:spChg>
        <pc:graphicFrameChg chg="del mod">
          <ac:chgData name="Roberta Tucker" userId="S::r.tucker@uwtsd.ac.uk::27ca61ee-ba03-4b92-a89a-1d5600e2200a" providerId="AD" clId="Web-{D5841E55-3431-46F8-BFAF-7829BB894D18}" dt="2023-01-13T09:39:33.540" v="42"/>
          <ac:graphicFrameMkLst>
            <pc:docMk/>
            <pc:sldMk cId="1514206992" sldId="274"/>
            <ac:graphicFrameMk id="14" creationId="{284DDAF5-0D54-A050-74B7-CBF5DF35F3D3}"/>
          </ac:graphicFrameMkLst>
        </pc:graphicFrameChg>
        <pc:picChg chg="del">
          <ac:chgData name="Roberta Tucker" userId="S::r.tucker@uwtsd.ac.uk::27ca61ee-ba03-4b92-a89a-1d5600e2200a" providerId="AD" clId="Web-{D5841E55-3431-46F8-BFAF-7829BB894D18}" dt="2023-01-13T09:39:36.884" v="44"/>
          <ac:picMkLst>
            <pc:docMk/>
            <pc:sldMk cId="1514206992" sldId="274"/>
            <ac:picMk id="15" creationId="{B6C16C81-842A-89EA-7F10-B713B74A898D}"/>
          </ac:picMkLst>
        </pc:picChg>
        <pc:picChg chg="del">
          <ac:chgData name="Roberta Tucker" userId="S::r.tucker@uwtsd.ac.uk::27ca61ee-ba03-4b92-a89a-1d5600e2200a" providerId="AD" clId="Web-{D5841E55-3431-46F8-BFAF-7829BB894D18}" dt="2023-01-13T09:39:38.431" v="45"/>
          <ac:picMkLst>
            <pc:docMk/>
            <pc:sldMk cId="1514206992" sldId="274"/>
            <ac:picMk id="16" creationId="{146EDB9A-3BE6-6C34-9E85-CC7103A613E0}"/>
          </ac:picMkLst>
        </pc:picChg>
        <pc:picChg chg="del">
          <ac:chgData name="Roberta Tucker" userId="S::r.tucker@uwtsd.ac.uk::27ca61ee-ba03-4b92-a89a-1d5600e2200a" providerId="AD" clId="Web-{D5841E55-3431-46F8-BFAF-7829BB894D18}" dt="2023-01-13T09:39:35.400" v="43"/>
          <ac:picMkLst>
            <pc:docMk/>
            <pc:sldMk cId="1514206992" sldId="274"/>
            <ac:picMk id="17" creationId="{D7D94A29-A2C4-59AA-602A-7C681AD433EC}"/>
          </ac:picMkLst>
        </pc:picChg>
        <pc:picChg chg="del">
          <ac:chgData name="Roberta Tucker" userId="S::r.tucker@uwtsd.ac.uk::27ca61ee-ba03-4b92-a89a-1d5600e2200a" providerId="AD" clId="Web-{D5841E55-3431-46F8-BFAF-7829BB894D18}" dt="2023-01-13T09:39:39.666" v="46"/>
          <ac:picMkLst>
            <pc:docMk/>
            <pc:sldMk cId="1514206992" sldId="274"/>
            <ac:picMk id="18" creationId="{27EE8792-1EE5-1EE2-B352-83226D3BB242}"/>
          </ac:picMkLst>
        </pc:picChg>
        <pc:picChg chg="del">
          <ac:chgData name="Roberta Tucker" userId="S::r.tucker@uwtsd.ac.uk::27ca61ee-ba03-4b92-a89a-1d5600e2200a" providerId="AD" clId="Web-{D5841E55-3431-46F8-BFAF-7829BB894D18}" dt="2023-01-13T09:39:44.182" v="49"/>
          <ac:picMkLst>
            <pc:docMk/>
            <pc:sldMk cId="1514206992" sldId="274"/>
            <ac:picMk id="19" creationId="{0470A35A-28F4-1D2C-D152-D05CA08B4AF6}"/>
          </ac:picMkLst>
        </pc:picChg>
        <pc:picChg chg="del">
          <ac:chgData name="Roberta Tucker" userId="S::r.tucker@uwtsd.ac.uk::27ca61ee-ba03-4b92-a89a-1d5600e2200a" providerId="AD" clId="Web-{D5841E55-3431-46F8-BFAF-7829BB894D18}" dt="2023-01-13T09:39:42.556" v="48"/>
          <ac:picMkLst>
            <pc:docMk/>
            <pc:sldMk cId="1514206992" sldId="274"/>
            <ac:picMk id="20" creationId="{26E51018-4A48-C033-23DD-55BAE543F3ED}"/>
          </ac:picMkLst>
        </pc:picChg>
        <pc:picChg chg="del">
          <ac:chgData name="Roberta Tucker" userId="S::r.tucker@uwtsd.ac.uk::27ca61ee-ba03-4b92-a89a-1d5600e2200a" providerId="AD" clId="Web-{D5841E55-3431-46F8-BFAF-7829BB894D18}" dt="2023-01-13T09:39:46.682" v="51"/>
          <ac:picMkLst>
            <pc:docMk/>
            <pc:sldMk cId="1514206992" sldId="274"/>
            <ac:picMk id="21" creationId="{8A77C9D7-AF70-66AB-979E-59142208A127}"/>
          </ac:picMkLst>
        </pc:picChg>
        <pc:picChg chg="del">
          <ac:chgData name="Roberta Tucker" userId="S::r.tucker@uwtsd.ac.uk::27ca61ee-ba03-4b92-a89a-1d5600e2200a" providerId="AD" clId="Web-{D5841E55-3431-46F8-BFAF-7829BB894D18}" dt="2023-01-13T09:39:41.041" v="47"/>
          <ac:picMkLst>
            <pc:docMk/>
            <pc:sldMk cId="1514206992" sldId="274"/>
            <ac:picMk id="22" creationId="{59165BB4-F0E5-426B-3DFA-433650E03E8C}"/>
          </ac:picMkLst>
        </pc:picChg>
        <pc:picChg chg="add mod">
          <ac:chgData name="Roberta Tucker" userId="S::r.tucker@uwtsd.ac.uk::27ca61ee-ba03-4b92-a89a-1d5600e2200a" providerId="AD" clId="Web-{D5841E55-3431-46F8-BFAF-7829BB894D18}" dt="2023-01-13T09:40:12.871" v="58" actId="14100"/>
          <ac:picMkLst>
            <pc:docMk/>
            <pc:sldMk cId="1514206992" sldId="274"/>
            <ac:picMk id="49" creationId="{EFE630CF-82C4-E79B-CC05-EC451B2386A2}"/>
          </ac:picMkLst>
        </pc:picChg>
      </pc:sldChg>
      <pc:sldChg chg="del">
        <pc:chgData name="Roberta Tucker" userId="S::r.tucker@uwtsd.ac.uk::27ca61ee-ba03-4b92-a89a-1d5600e2200a" providerId="AD" clId="Web-{D5841E55-3431-46F8-BFAF-7829BB894D18}" dt="2023-01-13T09:30:57.304" v="1"/>
        <pc:sldMkLst>
          <pc:docMk/>
          <pc:sldMk cId="1925729167" sldId="285"/>
        </pc:sldMkLst>
      </pc:sldChg>
      <pc:sldChg chg="ord">
        <pc:chgData name="Roberta Tucker" userId="S::r.tucker@uwtsd.ac.uk::27ca61ee-ba03-4b92-a89a-1d5600e2200a" providerId="AD" clId="Web-{D5841E55-3431-46F8-BFAF-7829BB894D18}" dt="2023-01-13T15:03:13.953" v="300"/>
        <pc:sldMkLst>
          <pc:docMk/>
          <pc:sldMk cId="2378840427" sldId="289"/>
        </pc:sldMkLst>
      </pc:sldChg>
      <pc:sldChg chg="modSp del ord">
        <pc:chgData name="Roberta Tucker" userId="S::r.tucker@uwtsd.ac.uk::27ca61ee-ba03-4b92-a89a-1d5600e2200a" providerId="AD" clId="Web-{D5841E55-3431-46F8-BFAF-7829BB894D18}" dt="2023-01-13T09:41:33.517" v="81"/>
        <pc:sldMkLst>
          <pc:docMk/>
          <pc:sldMk cId="3978130981" sldId="492"/>
        </pc:sldMkLst>
        <pc:graphicFrameChg chg="modGraphic">
          <ac:chgData name="Roberta Tucker" userId="S::r.tucker@uwtsd.ac.uk::27ca61ee-ba03-4b92-a89a-1d5600e2200a" providerId="AD" clId="Web-{D5841E55-3431-46F8-BFAF-7829BB894D18}" dt="2023-01-13T09:40:54.624" v="60"/>
          <ac:graphicFrameMkLst>
            <pc:docMk/>
            <pc:sldMk cId="3978130981" sldId="492"/>
            <ac:graphicFrameMk id="3" creationId="{A3CC5903-63ED-0F5B-467E-F73EA5D0860C}"/>
          </ac:graphicFrameMkLst>
        </pc:graphicFrameChg>
      </pc:sldChg>
      <pc:sldChg chg="modSp del ord">
        <pc:chgData name="Roberta Tucker" userId="S::r.tucker@uwtsd.ac.uk::27ca61ee-ba03-4b92-a89a-1d5600e2200a" providerId="AD" clId="Web-{D5841E55-3431-46F8-BFAF-7829BB894D18}" dt="2023-01-13T10:24:15.349" v="160"/>
        <pc:sldMkLst>
          <pc:docMk/>
          <pc:sldMk cId="1132328707" sldId="493"/>
        </pc:sldMkLst>
        <pc:spChg chg="mod">
          <ac:chgData name="Roberta Tucker" userId="S::r.tucker@uwtsd.ac.uk::27ca61ee-ba03-4b92-a89a-1d5600e2200a" providerId="AD" clId="Web-{D5841E55-3431-46F8-BFAF-7829BB894D18}" dt="2023-01-13T10:23:10.284" v="148" actId="1076"/>
          <ac:spMkLst>
            <pc:docMk/>
            <pc:sldMk cId="1132328707" sldId="493"/>
            <ac:spMk id="2" creationId="{24890A54-F451-820B-D0B6-B8B3774A0CD9}"/>
          </ac:spMkLst>
        </pc:spChg>
      </pc:sldChg>
      <pc:sldChg chg="modSp">
        <pc:chgData name="Roberta Tucker" userId="S::r.tucker@uwtsd.ac.uk::27ca61ee-ba03-4b92-a89a-1d5600e2200a" providerId="AD" clId="Web-{D5841E55-3431-46F8-BFAF-7829BB894D18}" dt="2023-01-13T13:51:32.829" v="296" actId="20577"/>
        <pc:sldMkLst>
          <pc:docMk/>
          <pc:sldMk cId="2815014263" sldId="506"/>
        </pc:sldMkLst>
        <pc:spChg chg="mod">
          <ac:chgData name="Roberta Tucker" userId="S::r.tucker@uwtsd.ac.uk::27ca61ee-ba03-4b92-a89a-1d5600e2200a" providerId="AD" clId="Web-{D5841E55-3431-46F8-BFAF-7829BB894D18}" dt="2023-01-13T13:51:32.829" v="296" actId="20577"/>
          <ac:spMkLst>
            <pc:docMk/>
            <pc:sldMk cId="2815014263" sldId="506"/>
            <ac:spMk id="2" creationId="{2A68C011-3656-225F-C9E9-677709A1BD6F}"/>
          </ac:spMkLst>
        </pc:spChg>
      </pc:sldChg>
      <pc:sldChg chg="del">
        <pc:chgData name="Roberta Tucker" userId="S::r.tucker@uwtsd.ac.uk::27ca61ee-ba03-4b92-a89a-1d5600e2200a" providerId="AD" clId="Web-{D5841E55-3431-46F8-BFAF-7829BB894D18}" dt="2023-01-13T12:44:28.448" v="182"/>
        <pc:sldMkLst>
          <pc:docMk/>
          <pc:sldMk cId="3459154396" sldId="508"/>
        </pc:sldMkLst>
      </pc:sldChg>
      <pc:sldChg chg="addSp delSp modSp">
        <pc:chgData name="Roberta Tucker" userId="S::r.tucker@uwtsd.ac.uk::27ca61ee-ba03-4b92-a89a-1d5600e2200a" providerId="AD" clId="Web-{D5841E55-3431-46F8-BFAF-7829BB894D18}" dt="2023-01-13T13:06:13.964" v="242"/>
        <pc:sldMkLst>
          <pc:docMk/>
          <pc:sldMk cId="2833262614" sldId="539"/>
        </pc:sldMkLst>
        <pc:spChg chg="del">
          <ac:chgData name="Roberta Tucker" userId="S::r.tucker@uwtsd.ac.uk::27ca61ee-ba03-4b92-a89a-1d5600e2200a" providerId="AD" clId="Web-{D5841E55-3431-46F8-BFAF-7829BB894D18}" dt="2023-01-13T12:46:42.967" v="183"/>
          <ac:spMkLst>
            <pc:docMk/>
            <pc:sldMk cId="2833262614" sldId="539"/>
            <ac:spMk id="7" creationId="{B5F30E72-888C-478F-66BC-2551592943DB}"/>
          </ac:spMkLst>
        </pc:spChg>
        <pc:spChg chg="mod">
          <ac:chgData name="Roberta Tucker" userId="S::r.tucker@uwtsd.ac.uk::27ca61ee-ba03-4b92-a89a-1d5600e2200a" providerId="AD" clId="Web-{D5841E55-3431-46F8-BFAF-7829BB894D18}" dt="2023-01-13T13:04:25.274" v="223" actId="1076"/>
          <ac:spMkLst>
            <pc:docMk/>
            <pc:sldMk cId="2833262614" sldId="539"/>
            <ac:spMk id="12" creationId="{45808C8C-4121-0C72-F517-D16C103453D5}"/>
          </ac:spMkLst>
        </pc:spChg>
        <pc:spChg chg="mod">
          <ac:chgData name="Roberta Tucker" userId="S::r.tucker@uwtsd.ac.uk::27ca61ee-ba03-4b92-a89a-1d5600e2200a" providerId="AD" clId="Web-{D5841E55-3431-46F8-BFAF-7829BB894D18}" dt="2023-01-13T13:02:25.349" v="210" actId="1076"/>
          <ac:spMkLst>
            <pc:docMk/>
            <pc:sldMk cId="2833262614" sldId="539"/>
            <ac:spMk id="16" creationId="{B876D59F-3DE3-DF44-4442-9F0A970DDF3E}"/>
          </ac:spMkLst>
        </pc:spChg>
        <pc:spChg chg="add mod">
          <ac:chgData name="Roberta Tucker" userId="S::r.tucker@uwtsd.ac.uk::27ca61ee-ba03-4b92-a89a-1d5600e2200a" providerId="AD" clId="Web-{D5841E55-3431-46F8-BFAF-7829BB894D18}" dt="2023-01-13T13:04:33.931" v="225" actId="1076"/>
          <ac:spMkLst>
            <pc:docMk/>
            <pc:sldMk cId="2833262614" sldId="539"/>
            <ac:spMk id="19" creationId="{DBD4E5FD-8B3F-AE1F-6F4C-D54B42A5CDD5}"/>
          </ac:spMkLst>
        </pc:spChg>
        <pc:graphicFrameChg chg="del">
          <ac:chgData name="Roberta Tucker" userId="S::r.tucker@uwtsd.ac.uk::27ca61ee-ba03-4b92-a89a-1d5600e2200a" providerId="AD" clId="Web-{D5841E55-3431-46F8-BFAF-7829BB894D18}" dt="2023-01-13T12:46:47.732" v="184"/>
          <ac:graphicFrameMkLst>
            <pc:docMk/>
            <pc:sldMk cId="2833262614" sldId="539"/>
            <ac:graphicFrameMk id="3" creationId="{08C85193-DF96-D715-013E-BE5798CE17CE}"/>
          </ac:graphicFrameMkLst>
        </pc:graphicFrameChg>
        <pc:graphicFrameChg chg="mod modGraphic">
          <ac:chgData name="Roberta Tucker" userId="S::r.tucker@uwtsd.ac.uk::27ca61ee-ba03-4b92-a89a-1d5600e2200a" providerId="AD" clId="Web-{D5841E55-3431-46F8-BFAF-7829BB894D18}" dt="2023-01-13T13:06:07.949" v="241"/>
          <ac:graphicFrameMkLst>
            <pc:docMk/>
            <pc:sldMk cId="2833262614" sldId="539"/>
            <ac:graphicFrameMk id="6" creationId="{BEE48E74-54FD-B752-3AE2-0F05E64889D9}"/>
          </ac:graphicFrameMkLst>
        </pc:graphicFrameChg>
        <pc:graphicFrameChg chg="mod modGraphic">
          <ac:chgData name="Roberta Tucker" userId="S::r.tucker@uwtsd.ac.uk::27ca61ee-ba03-4b92-a89a-1d5600e2200a" providerId="AD" clId="Web-{D5841E55-3431-46F8-BFAF-7829BB894D18}" dt="2023-01-13T13:05:51.667" v="238"/>
          <ac:graphicFrameMkLst>
            <pc:docMk/>
            <pc:sldMk cId="2833262614" sldId="539"/>
            <ac:graphicFrameMk id="8" creationId="{6C7F30B9-0AEF-4F9F-3070-820A82B77D80}"/>
          </ac:graphicFrameMkLst>
        </pc:graphicFrameChg>
        <pc:graphicFrameChg chg="add mod modGraphic">
          <ac:chgData name="Roberta Tucker" userId="S::r.tucker@uwtsd.ac.uk::27ca61ee-ba03-4b92-a89a-1d5600e2200a" providerId="AD" clId="Web-{D5841E55-3431-46F8-BFAF-7829BB894D18}" dt="2023-01-13T13:06:13.964" v="242"/>
          <ac:graphicFrameMkLst>
            <pc:docMk/>
            <pc:sldMk cId="2833262614" sldId="539"/>
            <ac:graphicFrameMk id="21" creationId="{0B71B86F-8848-C095-02D5-5784B555B26D}"/>
          </ac:graphicFrameMkLst>
        </pc:graphicFrameChg>
        <pc:picChg chg="del">
          <ac:chgData name="Roberta Tucker" userId="S::r.tucker@uwtsd.ac.uk::27ca61ee-ba03-4b92-a89a-1d5600e2200a" providerId="AD" clId="Web-{D5841E55-3431-46F8-BFAF-7829BB894D18}" dt="2023-01-13T12:46:49.076" v="185"/>
          <ac:picMkLst>
            <pc:docMk/>
            <pc:sldMk cId="2833262614" sldId="539"/>
            <ac:picMk id="5" creationId="{5FD41C7C-A5E5-1D93-B7AC-0BCDD6009FBA}"/>
          </ac:picMkLst>
        </pc:picChg>
        <pc:picChg chg="mod">
          <ac:chgData name="Roberta Tucker" userId="S::r.tucker@uwtsd.ac.uk::27ca61ee-ba03-4b92-a89a-1d5600e2200a" providerId="AD" clId="Web-{D5841E55-3431-46F8-BFAF-7829BB894D18}" dt="2023-01-13T13:05:28.010" v="235" actId="1076"/>
          <ac:picMkLst>
            <pc:docMk/>
            <pc:sldMk cId="2833262614" sldId="539"/>
            <ac:picMk id="10" creationId="{B089063E-D9EA-8081-01E2-6306E58F2D3E}"/>
          </ac:picMkLst>
        </pc:picChg>
        <pc:picChg chg="mod">
          <ac:chgData name="Roberta Tucker" userId="S::r.tucker@uwtsd.ac.uk::27ca61ee-ba03-4b92-a89a-1d5600e2200a" providerId="AD" clId="Web-{D5841E55-3431-46F8-BFAF-7829BB894D18}" dt="2023-01-13T13:02:32.975" v="212" actId="14100"/>
          <ac:picMkLst>
            <pc:docMk/>
            <pc:sldMk cId="2833262614" sldId="539"/>
            <ac:picMk id="14" creationId="{2A9A0B18-51DF-2904-CCD9-3ABBB8D82205}"/>
          </ac:picMkLst>
        </pc:picChg>
        <pc:picChg chg="add mod">
          <ac:chgData name="Roberta Tucker" userId="S::r.tucker@uwtsd.ac.uk::27ca61ee-ba03-4b92-a89a-1d5600e2200a" providerId="AD" clId="Web-{D5841E55-3431-46F8-BFAF-7829BB894D18}" dt="2023-01-13T13:05:22.307" v="234" actId="1076"/>
          <ac:picMkLst>
            <pc:docMk/>
            <pc:sldMk cId="2833262614" sldId="539"/>
            <ac:picMk id="17" creationId="{62E5D6D3-C80A-37D2-1329-0B59F284DC24}"/>
          </ac:picMkLst>
        </pc:picChg>
        <pc:cxnChg chg="add mod">
          <ac:chgData name="Roberta Tucker" userId="S::r.tucker@uwtsd.ac.uk::27ca61ee-ba03-4b92-a89a-1d5600e2200a" providerId="AD" clId="Web-{D5841E55-3431-46F8-BFAF-7829BB894D18}" dt="2023-01-13T13:05:14.713" v="233"/>
          <ac:cxnSpMkLst>
            <pc:docMk/>
            <pc:sldMk cId="2833262614" sldId="539"/>
            <ac:cxnSpMk id="22" creationId="{333089AE-5CF0-E334-2A27-BFB8E59EC962}"/>
          </ac:cxnSpMkLst>
        </pc:cxnChg>
      </pc:sldChg>
      <pc:sldChg chg="addSp modSp">
        <pc:chgData name="Roberta Tucker" userId="S::r.tucker@uwtsd.ac.uk::27ca61ee-ba03-4b92-a89a-1d5600e2200a" providerId="AD" clId="Web-{D5841E55-3431-46F8-BFAF-7829BB894D18}" dt="2023-01-13T13:47:56.076" v="284"/>
        <pc:sldMkLst>
          <pc:docMk/>
          <pc:sldMk cId="886765173" sldId="540"/>
        </pc:sldMkLst>
        <pc:spChg chg="mod">
          <ac:chgData name="Roberta Tucker" userId="S::r.tucker@uwtsd.ac.uk::27ca61ee-ba03-4b92-a89a-1d5600e2200a" providerId="AD" clId="Web-{D5841E55-3431-46F8-BFAF-7829BB894D18}" dt="2023-01-13T13:47:22.729" v="279" actId="1076"/>
          <ac:spMkLst>
            <pc:docMk/>
            <pc:sldMk cId="886765173" sldId="540"/>
            <ac:spMk id="7" creationId="{B5F30E72-888C-478F-66BC-2551592943DB}"/>
          </ac:spMkLst>
        </pc:spChg>
        <pc:spChg chg="mod">
          <ac:chgData name="Roberta Tucker" userId="S::r.tucker@uwtsd.ac.uk::27ca61ee-ba03-4b92-a89a-1d5600e2200a" providerId="AD" clId="Web-{D5841E55-3431-46F8-BFAF-7829BB894D18}" dt="2023-01-13T13:46:28.803" v="266" actId="1076"/>
          <ac:spMkLst>
            <pc:docMk/>
            <pc:sldMk cId="886765173" sldId="540"/>
            <ac:spMk id="12" creationId="{45808C8C-4121-0C72-F517-D16C103453D5}"/>
          </ac:spMkLst>
        </pc:spChg>
        <pc:spChg chg="add mod">
          <ac:chgData name="Roberta Tucker" userId="S::r.tucker@uwtsd.ac.uk::27ca61ee-ba03-4b92-a89a-1d5600e2200a" providerId="AD" clId="Web-{D5841E55-3431-46F8-BFAF-7829BB894D18}" dt="2023-01-13T13:45:55.378" v="258" actId="1076"/>
          <ac:spMkLst>
            <pc:docMk/>
            <pc:sldMk cId="886765173" sldId="540"/>
            <ac:spMk id="14" creationId="{FFBA690C-E121-BE77-8497-5F3D9523AA47}"/>
          </ac:spMkLst>
        </pc:spChg>
        <pc:graphicFrameChg chg="mod modGraphic">
          <ac:chgData name="Roberta Tucker" userId="S::r.tucker@uwtsd.ac.uk::27ca61ee-ba03-4b92-a89a-1d5600e2200a" providerId="AD" clId="Web-{D5841E55-3431-46F8-BFAF-7829BB894D18}" dt="2023-01-13T13:47:42.637" v="282"/>
          <ac:graphicFrameMkLst>
            <pc:docMk/>
            <pc:sldMk cId="886765173" sldId="540"/>
            <ac:graphicFrameMk id="3" creationId="{08C85193-DF96-D715-013E-BE5798CE17CE}"/>
          </ac:graphicFrameMkLst>
        </pc:graphicFrameChg>
        <pc:graphicFrameChg chg="mod modGraphic">
          <ac:chgData name="Roberta Tucker" userId="S::r.tucker@uwtsd.ac.uk::27ca61ee-ba03-4b92-a89a-1d5600e2200a" providerId="AD" clId="Web-{D5841E55-3431-46F8-BFAF-7829BB894D18}" dt="2023-01-13T13:47:48.950" v="283"/>
          <ac:graphicFrameMkLst>
            <pc:docMk/>
            <pc:sldMk cId="886765173" sldId="540"/>
            <ac:graphicFrameMk id="6" creationId="{BEE48E74-54FD-B752-3AE2-0F05E64889D9}"/>
          </ac:graphicFrameMkLst>
        </pc:graphicFrameChg>
        <pc:graphicFrameChg chg="add mod modGraphic">
          <ac:chgData name="Roberta Tucker" userId="S::r.tucker@uwtsd.ac.uk::27ca61ee-ba03-4b92-a89a-1d5600e2200a" providerId="AD" clId="Web-{D5841E55-3431-46F8-BFAF-7829BB894D18}" dt="2023-01-13T13:47:56.076" v="284"/>
          <ac:graphicFrameMkLst>
            <pc:docMk/>
            <pc:sldMk cId="886765173" sldId="540"/>
            <ac:graphicFrameMk id="18" creationId="{44049A03-9477-2B76-7913-34CE9ECF04E4}"/>
          </ac:graphicFrameMkLst>
        </pc:graphicFrameChg>
        <pc:picChg chg="mod">
          <ac:chgData name="Roberta Tucker" userId="S::r.tucker@uwtsd.ac.uk::27ca61ee-ba03-4b92-a89a-1d5600e2200a" providerId="AD" clId="Web-{D5841E55-3431-46F8-BFAF-7829BB894D18}" dt="2023-01-13T13:47:12.510" v="277" actId="14100"/>
          <ac:picMkLst>
            <pc:docMk/>
            <pc:sldMk cId="886765173" sldId="540"/>
            <ac:picMk id="4" creationId="{C0B59F14-6ACD-2FD9-A4E7-A6C6A30E2F51}"/>
          </ac:picMkLst>
        </pc:picChg>
        <pc:picChg chg="add mod">
          <ac:chgData name="Roberta Tucker" userId="S::r.tucker@uwtsd.ac.uk::27ca61ee-ba03-4b92-a89a-1d5600e2200a" providerId="AD" clId="Web-{D5841E55-3431-46F8-BFAF-7829BB894D18}" dt="2023-01-13T13:45:58.566" v="259" actId="14100"/>
          <ac:picMkLst>
            <pc:docMk/>
            <pc:sldMk cId="886765173" sldId="540"/>
            <ac:picMk id="8" creationId="{28BEA33B-CDDE-3D57-0CFB-5B8F4957D629}"/>
          </ac:picMkLst>
        </pc:picChg>
        <pc:picChg chg="mod">
          <ac:chgData name="Roberta Tucker" userId="S::r.tucker@uwtsd.ac.uk::27ca61ee-ba03-4b92-a89a-1d5600e2200a" providerId="AD" clId="Web-{D5841E55-3431-46F8-BFAF-7829BB894D18}" dt="2023-01-13T13:47:09.041" v="276" actId="14100"/>
          <ac:picMkLst>
            <pc:docMk/>
            <pc:sldMk cId="886765173" sldId="540"/>
            <ac:picMk id="17" creationId="{92AEBAE4-41F5-4AC1-1D40-B215E5D0B4A6}"/>
          </ac:picMkLst>
        </pc:picChg>
        <pc:cxnChg chg="add mod">
          <ac:chgData name="Roberta Tucker" userId="S::r.tucker@uwtsd.ac.uk::27ca61ee-ba03-4b92-a89a-1d5600e2200a" providerId="AD" clId="Web-{D5841E55-3431-46F8-BFAF-7829BB894D18}" dt="2023-01-13T13:46:59.790" v="275"/>
          <ac:cxnSpMkLst>
            <pc:docMk/>
            <pc:sldMk cId="886765173" sldId="540"/>
            <ac:cxnSpMk id="19" creationId="{464646FF-6ECB-A24A-FA8C-3D1E6F3994EB}"/>
          </ac:cxnSpMkLst>
        </pc:cxnChg>
      </pc:sldChg>
      <pc:sldChg chg="delSp modSp del">
        <pc:chgData name="Roberta Tucker" userId="S::r.tucker@uwtsd.ac.uk::27ca61ee-ba03-4b92-a89a-1d5600e2200a" providerId="AD" clId="Web-{D5841E55-3431-46F8-BFAF-7829BB894D18}" dt="2023-01-13T13:48:21.812" v="285"/>
        <pc:sldMkLst>
          <pc:docMk/>
          <pc:sldMk cId="829827087" sldId="542"/>
        </pc:sldMkLst>
        <pc:spChg chg="del">
          <ac:chgData name="Roberta Tucker" userId="S::r.tucker@uwtsd.ac.uk::27ca61ee-ba03-4b92-a89a-1d5600e2200a" providerId="AD" clId="Web-{D5841E55-3431-46F8-BFAF-7829BB894D18}" dt="2023-01-13T12:47:00.655" v="186"/>
          <ac:spMkLst>
            <pc:docMk/>
            <pc:sldMk cId="829827087" sldId="542"/>
            <ac:spMk id="7" creationId="{B5F30E72-888C-478F-66BC-2551592943DB}"/>
          </ac:spMkLst>
        </pc:spChg>
        <pc:spChg chg="del mod">
          <ac:chgData name="Roberta Tucker" userId="S::r.tucker@uwtsd.ac.uk::27ca61ee-ba03-4b92-a89a-1d5600e2200a" providerId="AD" clId="Web-{D5841E55-3431-46F8-BFAF-7829BB894D18}" dt="2023-01-13T13:45:20.203" v="252"/>
          <ac:spMkLst>
            <pc:docMk/>
            <pc:sldMk cId="829827087" sldId="542"/>
            <ac:spMk id="12" creationId="{45808C8C-4121-0C72-F517-D16C103453D5}"/>
          </ac:spMkLst>
        </pc:spChg>
        <pc:graphicFrameChg chg="del">
          <ac:chgData name="Roberta Tucker" userId="S::r.tucker@uwtsd.ac.uk::27ca61ee-ba03-4b92-a89a-1d5600e2200a" providerId="AD" clId="Web-{D5841E55-3431-46F8-BFAF-7829BB894D18}" dt="2023-01-13T12:47:03.123" v="187"/>
          <ac:graphicFrameMkLst>
            <pc:docMk/>
            <pc:sldMk cId="829827087" sldId="542"/>
            <ac:graphicFrameMk id="3" creationId="{08C85193-DF96-D715-013E-BE5798CE17CE}"/>
          </ac:graphicFrameMkLst>
        </pc:graphicFrameChg>
        <pc:graphicFrameChg chg="del">
          <ac:chgData name="Roberta Tucker" userId="S::r.tucker@uwtsd.ac.uk::27ca61ee-ba03-4b92-a89a-1d5600e2200a" providerId="AD" clId="Web-{D5841E55-3431-46F8-BFAF-7829BB894D18}" dt="2023-01-13T13:45:24.344" v="253"/>
          <ac:graphicFrameMkLst>
            <pc:docMk/>
            <pc:sldMk cId="829827087" sldId="542"/>
            <ac:graphicFrameMk id="6" creationId="{BEE48E74-54FD-B752-3AE2-0F05E64889D9}"/>
          </ac:graphicFrameMkLst>
        </pc:graphicFrameChg>
        <pc:picChg chg="del">
          <ac:chgData name="Roberta Tucker" userId="S::r.tucker@uwtsd.ac.uk::27ca61ee-ba03-4b92-a89a-1d5600e2200a" providerId="AD" clId="Web-{D5841E55-3431-46F8-BFAF-7829BB894D18}" dt="2023-01-13T12:47:04.436" v="188"/>
          <ac:picMkLst>
            <pc:docMk/>
            <pc:sldMk cId="829827087" sldId="542"/>
            <ac:picMk id="4" creationId="{D8A317C3-9A67-882B-62E2-B392F6894015}"/>
          </ac:picMkLst>
        </pc:picChg>
        <pc:picChg chg="del mod">
          <ac:chgData name="Roberta Tucker" userId="S::r.tucker@uwtsd.ac.uk::27ca61ee-ba03-4b92-a89a-1d5600e2200a" providerId="AD" clId="Web-{D5841E55-3431-46F8-BFAF-7829BB894D18}" dt="2023-01-13T12:58:14.187" v="199"/>
          <ac:picMkLst>
            <pc:docMk/>
            <pc:sldMk cId="829827087" sldId="542"/>
            <ac:picMk id="5" creationId="{EFD6825A-2B2F-0643-90AD-1C0CAE512136}"/>
          </ac:picMkLst>
        </pc:picChg>
      </pc:sldChg>
      <pc:sldChg chg="del">
        <pc:chgData name="Roberta Tucker" userId="S::r.tucker@uwtsd.ac.uk::27ca61ee-ba03-4b92-a89a-1d5600e2200a" providerId="AD" clId="Web-{D5841E55-3431-46F8-BFAF-7829BB894D18}" dt="2023-01-13T09:30:41.037" v="0"/>
        <pc:sldMkLst>
          <pc:docMk/>
          <pc:sldMk cId="3774674601" sldId="544"/>
        </pc:sldMkLst>
      </pc:sldChg>
      <pc:sldChg chg="modSp">
        <pc:chgData name="Roberta Tucker" userId="S::r.tucker@uwtsd.ac.uk::27ca61ee-ba03-4b92-a89a-1d5600e2200a" providerId="AD" clId="Web-{D5841E55-3431-46F8-BFAF-7829BB894D18}" dt="2023-01-13T13:49:34.959" v="294" actId="1076"/>
        <pc:sldMkLst>
          <pc:docMk/>
          <pc:sldMk cId="1123636263" sldId="545"/>
        </pc:sldMkLst>
        <pc:spChg chg="mod">
          <ac:chgData name="Roberta Tucker" userId="S::r.tucker@uwtsd.ac.uk::27ca61ee-ba03-4b92-a89a-1d5600e2200a" providerId="AD" clId="Web-{D5841E55-3431-46F8-BFAF-7829BB894D18}" dt="2023-01-13T13:49:34.959" v="294" actId="1076"/>
          <ac:spMkLst>
            <pc:docMk/>
            <pc:sldMk cId="1123636263" sldId="545"/>
            <ac:spMk id="7" creationId="{B5F30E72-888C-478F-66BC-2551592943DB}"/>
          </ac:spMkLst>
        </pc:spChg>
      </pc:sldChg>
      <pc:sldChg chg="modSp add replId">
        <pc:chgData name="Roberta Tucker" userId="S::r.tucker@uwtsd.ac.uk::27ca61ee-ba03-4b92-a89a-1d5600e2200a" providerId="AD" clId="Web-{D5841E55-3431-46F8-BFAF-7829BB894D18}" dt="2023-01-13T13:50:40.043" v="295" actId="1076"/>
        <pc:sldMkLst>
          <pc:docMk/>
          <pc:sldMk cId="3139088817" sldId="547"/>
        </pc:sldMkLst>
        <pc:spChg chg="mod">
          <ac:chgData name="Roberta Tucker" userId="S::r.tucker@uwtsd.ac.uk::27ca61ee-ba03-4b92-a89a-1d5600e2200a" providerId="AD" clId="Web-{D5841E55-3431-46F8-BFAF-7829BB894D18}" dt="2023-01-13T09:34:37.162" v="17" actId="20577"/>
          <ac:spMkLst>
            <pc:docMk/>
            <pc:sldMk cId="3139088817" sldId="547"/>
            <ac:spMk id="2" creationId="{BD754FA5-2DEB-49E1-1FB5-633B9D062E52}"/>
          </ac:spMkLst>
        </pc:spChg>
        <pc:spChg chg="mod">
          <ac:chgData name="Roberta Tucker" userId="S::r.tucker@uwtsd.ac.uk::27ca61ee-ba03-4b92-a89a-1d5600e2200a" providerId="AD" clId="Web-{D5841E55-3431-46F8-BFAF-7829BB894D18}" dt="2023-01-13T13:50:40.043" v="295" actId="1076"/>
          <ac:spMkLst>
            <pc:docMk/>
            <pc:sldMk cId="3139088817" sldId="547"/>
            <ac:spMk id="7" creationId="{B5F30E72-888C-478F-66BC-2551592943DB}"/>
          </ac:spMkLst>
        </pc:spChg>
      </pc:sldChg>
      <pc:sldChg chg="addSp delSp modSp add ord replId">
        <pc:chgData name="Roberta Tucker" userId="S::r.tucker@uwtsd.ac.uk::27ca61ee-ba03-4b92-a89a-1d5600e2200a" providerId="AD" clId="Web-{D5841E55-3431-46F8-BFAF-7829BB894D18}" dt="2023-01-13T09:42:35.990" v="101" actId="1076"/>
        <pc:sldMkLst>
          <pc:docMk/>
          <pc:sldMk cId="1542753028" sldId="548"/>
        </pc:sldMkLst>
        <pc:spChg chg="mod">
          <ac:chgData name="Roberta Tucker" userId="S::r.tucker@uwtsd.ac.uk::27ca61ee-ba03-4b92-a89a-1d5600e2200a" providerId="AD" clId="Web-{D5841E55-3431-46F8-BFAF-7829BB894D18}" dt="2023-01-13T09:41:25.047" v="79" actId="20577"/>
          <ac:spMkLst>
            <pc:docMk/>
            <pc:sldMk cId="1542753028" sldId="548"/>
            <ac:spMk id="2" creationId="{BD754FA5-2DEB-49E1-1FB5-633B9D062E52}"/>
          </ac:spMkLst>
        </pc:spChg>
        <pc:spChg chg="del mod">
          <ac:chgData name="Roberta Tucker" userId="S::r.tucker@uwtsd.ac.uk::27ca61ee-ba03-4b92-a89a-1d5600e2200a" providerId="AD" clId="Web-{D5841E55-3431-46F8-BFAF-7829BB894D18}" dt="2023-01-13T09:41:11.328" v="64"/>
          <ac:spMkLst>
            <pc:docMk/>
            <pc:sldMk cId="1542753028" sldId="548"/>
            <ac:spMk id="7" creationId="{B5F30E72-888C-478F-66BC-2551592943DB}"/>
          </ac:spMkLst>
        </pc:spChg>
        <pc:graphicFrameChg chg="add mod modGraphic">
          <ac:chgData name="Roberta Tucker" userId="S::r.tucker@uwtsd.ac.uk::27ca61ee-ba03-4b92-a89a-1d5600e2200a" providerId="AD" clId="Web-{D5841E55-3431-46F8-BFAF-7829BB894D18}" dt="2023-01-13T09:42:35.990" v="101" actId="1076"/>
          <ac:graphicFrameMkLst>
            <pc:docMk/>
            <pc:sldMk cId="1542753028" sldId="548"/>
            <ac:graphicFrameMk id="4" creationId="{C2900268-CB93-94DE-D01E-39783A50A81B}"/>
          </ac:graphicFrameMkLst>
        </pc:graphicFrameChg>
      </pc:sldChg>
      <pc:sldChg chg="modSp add replId">
        <pc:chgData name="Roberta Tucker" userId="S::r.tucker@uwtsd.ac.uk::27ca61ee-ba03-4b92-a89a-1d5600e2200a" providerId="AD" clId="Web-{D5841E55-3431-46F8-BFAF-7829BB894D18}" dt="2023-01-13T10:11:35.970" v="140"/>
        <pc:sldMkLst>
          <pc:docMk/>
          <pc:sldMk cId="4000359240" sldId="549"/>
        </pc:sldMkLst>
        <pc:spChg chg="mod">
          <ac:chgData name="Roberta Tucker" userId="S::r.tucker@uwtsd.ac.uk::27ca61ee-ba03-4b92-a89a-1d5600e2200a" providerId="AD" clId="Web-{D5841E55-3431-46F8-BFAF-7829BB894D18}" dt="2023-01-13T10:08:12.840" v="109" actId="20577"/>
          <ac:spMkLst>
            <pc:docMk/>
            <pc:sldMk cId="4000359240" sldId="549"/>
            <ac:spMk id="2" creationId="{BD754FA5-2DEB-49E1-1FB5-633B9D062E52}"/>
          </ac:spMkLst>
        </pc:spChg>
        <pc:graphicFrameChg chg="mod modGraphic">
          <ac:chgData name="Roberta Tucker" userId="S::r.tucker@uwtsd.ac.uk::27ca61ee-ba03-4b92-a89a-1d5600e2200a" providerId="AD" clId="Web-{D5841E55-3431-46F8-BFAF-7829BB894D18}" dt="2023-01-13T10:11:35.970" v="140"/>
          <ac:graphicFrameMkLst>
            <pc:docMk/>
            <pc:sldMk cId="4000359240" sldId="549"/>
            <ac:graphicFrameMk id="4" creationId="{C2900268-CB93-94DE-D01E-39783A50A81B}"/>
          </ac:graphicFrameMkLst>
        </pc:graphicFrameChg>
      </pc:sldChg>
      <pc:sldChg chg="addSp delSp modSp add replId">
        <pc:chgData name="Roberta Tucker" userId="S::r.tucker@uwtsd.ac.uk::27ca61ee-ba03-4b92-a89a-1d5600e2200a" providerId="AD" clId="Web-{D5841E55-3431-46F8-BFAF-7829BB894D18}" dt="2023-01-13T10:29:05.403" v="181" actId="1076"/>
        <pc:sldMkLst>
          <pc:docMk/>
          <pc:sldMk cId="468520818" sldId="550"/>
        </pc:sldMkLst>
        <pc:spChg chg="mod">
          <ac:chgData name="Roberta Tucker" userId="S::r.tucker@uwtsd.ac.uk::27ca61ee-ba03-4b92-a89a-1d5600e2200a" providerId="AD" clId="Web-{D5841E55-3431-46F8-BFAF-7829BB894D18}" dt="2023-01-13T10:23:50.145" v="158" actId="1076"/>
          <ac:spMkLst>
            <pc:docMk/>
            <pc:sldMk cId="468520818" sldId="550"/>
            <ac:spMk id="2" creationId="{BD754FA5-2DEB-49E1-1FB5-633B9D062E52}"/>
          </ac:spMkLst>
        </pc:spChg>
        <pc:graphicFrameChg chg="del">
          <ac:chgData name="Roberta Tucker" userId="S::r.tucker@uwtsd.ac.uk::27ca61ee-ba03-4b92-a89a-1d5600e2200a" providerId="AD" clId="Web-{D5841E55-3431-46F8-BFAF-7829BB894D18}" dt="2023-01-13T10:23:18.925" v="150"/>
          <ac:graphicFrameMkLst>
            <pc:docMk/>
            <pc:sldMk cId="468520818" sldId="550"/>
            <ac:graphicFrameMk id="4" creationId="{C2900268-CB93-94DE-D01E-39783A50A81B}"/>
          </ac:graphicFrameMkLst>
        </pc:graphicFrameChg>
        <pc:graphicFrameChg chg="add mod modGraphic">
          <ac:chgData name="Roberta Tucker" userId="S::r.tucker@uwtsd.ac.uk::27ca61ee-ba03-4b92-a89a-1d5600e2200a" providerId="AD" clId="Web-{D5841E55-3431-46F8-BFAF-7829BB894D18}" dt="2023-01-13T10:29:05.403" v="181" actId="1076"/>
          <ac:graphicFrameMkLst>
            <pc:docMk/>
            <pc:sldMk cId="468520818" sldId="550"/>
            <ac:graphicFrameMk id="5" creationId="{E6D48083-C4D2-4158-CC1E-8F9CD8FE781A}"/>
          </ac:graphicFrameMkLst>
        </pc:graphicFrameChg>
      </pc:sldChg>
      <pc:sldChg chg="modSp add">
        <pc:chgData name="Roberta Tucker" userId="S::r.tucker@uwtsd.ac.uk::27ca61ee-ba03-4b92-a89a-1d5600e2200a" providerId="AD" clId="Web-{D5841E55-3431-46F8-BFAF-7829BB894D18}" dt="2023-01-13T15:01:02.055" v="299" actId="20577"/>
        <pc:sldMkLst>
          <pc:docMk/>
          <pc:sldMk cId="1703709410" sldId="551"/>
        </pc:sldMkLst>
        <pc:spChg chg="mod">
          <ac:chgData name="Roberta Tucker" userId="S::r.tucker@uwtsd.ac.uk::27ca61ee-ba03-4b92-a89a-1d5600e2200a" providerId="AD" clId="Web-{D5841E55-3431-46F8-BFAF-7829BB894D18}" dt="2023-01-13T15:01:02.055" v="299" actId="20577"/>
          <ac:spMkLst>
            <pc:docMk/>
            <pc:sldMk cId="1703709410" sldId="551"/>
            <ac:spMk id="2" creationId="{2A68C011-3656-225F-C9E9-677709A1BD6F}"/>
          </ac:spMkLst>
        </pc:spChg>
      </pc:sldChg>
      <pc:sldMasterChg chg="addSldLayout">
        <pc:chgData name="Roberta Tucker" userId="S::r.tucker@uwtsd.ac.uk::27ca61ee-ba03-4b92-a89a-1d5600e2200a" providerId="AD" clId="Web-{D5841E55-3431-46F8-BFAF-7829BB894D18}" dt="2023-01-13T15:00:48.740" v="297"/>
        <pc:sldMasterMkLst>
          <pc:docMk/>
          <pc:sldMasterMk cId="10660577" sldId="2147483749"/>
        </pc:sldMasterMkLst>
        <pc:sldLayoutChg chg="add">
          <pc:chgData name="Roberta Tucker" userId="S::r.tucker@uwtsd.ac.uk::27ca61ee-ba03-4b92-a89a-1d5600e2200a" providerId="AD" clId="Web-{D5841E55-3431-46F8-BFAF-7829BB894D18}" dt="2023-01-13T15:00:48.740" v="297"/>
          <pc:sldLayoutMkLst>
            <pc:docMk/>
            <pc:sldMasterMk cId="10660577" sldId="2147483749"/>
            <pc:sldLayoutMk cId="3364083949" sldId="2147483723"/>
          </pc:sldLayoutMkLst>
        </pc:sldLayoutChg>
        <pc:sldLayoutChg chg="add">
          <pc:chgData name="Roberta Tucker" userId="S::r.tucker@uwtsd.ac.uk::27ca61ee-ba03-4b92-a89a-1d5600e2200a" providerId="AD" clId="Web-{D5841E55-3431-46F8-BFAF-7829BB894D18}" dt="2023-01-13T15:00:48.740" v="297"/>
          <pc:sldLayoutMkLst>
            <pc:docMk/>
            <pc:sldMasterMk cId="10660577" sldId="2147483749"/>
            <pc:sldLayoutMk cId="122029610" sldId="2147483735"/>
          </pc:sldLayoutMkLst>
        </pc:sldLayoutChg>
      </pc:sldMasterChg>
    </pc:docChg>
  </pc:docChgLst>
  <pc:docChgLst>
    <pc:chgData clId="Web-{76A89318-4F12-9541-75FF-E4282D3FF9BA}"/>
    <pc:docChg chg="modSld">
      <pc:chgData name="" userId="" providerId="" clId="Web-{76A89318-4F12-9541-75FF-E4282D3FF9BA}" dt="2023-02-21T09:20:47.219" v="0" actId="20577"/>
      <pc:docMkLst>
        <pc:docMk/>
      </pc:docMkLst>
      <pc:sldChg chg="modSp">
        <pc:chgData name="" userId="" providerId="" clId="Web-{76A89318-4F12-9541-75FF-E4282D3FF9BA}" dt="2023-02-21T09:20:47.219" v="0" actId="20577"/>
        <pc:sldMkLst>
          <pc:docMk/>
          <pc:sldMk cId="2865792335" sldId="593"/>
        </pc:sldMkLst>
        <pc:spChg chg="mod">
          <ac:chgData name="" userId="" providerId="" clId="Web-{76A89318-4F12-9541-75FF-E4282D3FF9BA}" dt="2023-02-21T09:20:47.219" v="0" actId="20577"/>
          <ac:spMkLst>
            <pc:docMk/>
            <pc:sldMk cId="2865792335" sldId="593"/>
            <ac:spMk id="5" creationId="{DA2E92BE-0CD5-E6B0-AA52-858B51EC3AD5}"/>
          </ac:spMkLst>
        </pc:spChg>
      </pc:sldChg>
    </pc:docChg>
  </pc:docChgLst>
  <pc:docChgLst>
    <pc:chgData name="Roberta Tucker" userId="S::r.tucker@uwtsd.ac.uk::27ca61ee-ba03-4b92-a89a-1d5600e2200a" providerId="AD" clId="Web-{4C19BED0-A89D-14AA-6651-2C6D635E0571}"/>
    <pc:docChg chg="delSld">
      <pc:chgData name="Roberta Tucker" userId="S::r.tucker@uwtsd.ac.uk::27ca61ee-ba03-4b92-a89a-1d5600e2200a" providerId="AD" clId="Web-{4C19BED0-A89D-14AA-6651-2C6D635E0571}" dt="2023-02-27T12:56:24.299" v="0"/>
      <pc:docMkLst>
        <pc:docMk/>
      </pc:docMkLst>
      <pc:sldChg chg="del">
        <pc:chgData name="Roberta Tucker" userId="S::r.tucker@uwtsd.ac.uk::27ca61ee-ba03-4b92-a89a-1d5600e2200a" providerId="AD" clId="Web-{4C19BED0-A89D-14AA-6651-2C6D635E0571}" dt="2023-02-27T12:56:24.299" v="0"/>
        <pc:sldMkLst>
          <pc:docMk/>
          <pc:sldMk cId="3200094862" sldId="633"/>
        </pc:sldMkLst>
      </pc:sldChg>
    </pc:docChg>
  </pc:docChgLst>
  <pc:docChgLst>
    <pc:chgData name="Roberta Tucker" userId="S::r.tucker@uwtsd.ac.uk::27ca61ee-ba03-4b92-a89a-1d5600e2200a" providerId="AD" clId="Web-{CED7C185-160D-0D58-EC24-0CCB969973CF}"/>
    <pc:docChg chg="addSld delSld modSld sldOrd">
      <pc:chgData name="Roberta Tucker" userId="S::r.tucker@uwtsd.ac.uk::27ca61ee-ba03-4b92-a89a-1d5600e2200a" providerId="AD" clId="Web-{CED7C185-160D-0D58-EC24-0CCB969973CF}" dt="2023-01-12T15:20:43.865" v="2155" actId="14100"/>
      <pc:docMkLst>
        <pc:docMk/>
      </pc:docMkLst>
      <pc:sldChg chg="modSp">
        <pc:chgData name="Roberta Tucker" userId="S::r.tucker@uwtsd.ac.uk::27ca61ee-ba03-4b92-a89a-1d5600e2200a" providerId="AD" clId="Web-{CED7C185-160D-0D58-EC24-0CCB969973CF}" dt="2023-01-12T14:58:29.159" v="1954" actId="20577"/>
        <pc:sldMkLst>
          <pc:docMk/>
          <pc:sldMk cId="1925729167" sldId="285"/>
        </pc:sldMkLst>
        <pc:spChg chg="mod">
          <ac:chgData name="Roberta Tucker" userId="S::r.tucker@uwtsd.ac.uk::27ca61ee-ba03-4b92-a89a-1d5600e2200a" providerId="AD" clId="Web-{CED7C185-160D-0D58-EC24-0CCB969973CF}" dt="2023-01-12T14:58:29.159" v="1954" actId="20577"/>
          <ac:spMkLst>
            <pc:docMk/>
            <pc:sldMk cId="1925729167" sldId="285"/>
            <ac:spMk id="3" creationId="{00000000-0000-0000-0000-000000000000}"/>
          </ac:spMkLst>
        </pc:spChg>
      </pc:sldChg>
      <pc:sldChg chg="del ord">
        <pc:chgData name="Roberta Tucker" userId="S::r.tucker@uwtsd.ac.uk::27ca61ee-ba03-4b92-a89a-1d5600e2200a" providerId="AD" clId="Web-{CED7C185-160D-0D58-EC24-0CCB969973CF}" dt="2023-01-11T13:50:19.773" v="342"/>
        <pc:sldMkLst>
          <pc:docMk/>
          <pc:sldMk cId="556659101" sldId="480"/>
        </pc:sldMkLst>
      </pc:sldChg>
      <pc:sldChg chg="del ord">
        <pc:chgData name="Roberta Tucker" userId="S::r.tucker@uwtsd.ac.uk::27ca61ee-ba03-4b92-a89a-1d5600e2200a" providerId="AD" clId="Web-{CED7C185-160D-0D58-EC24-0CCB969973CF}" dt="2023-01-11T13:45:13.187" v="325"/>
        <pc:sldMkLst>
          <pc:docMk/>
          <pc:sldMk cId="2514307340" sldId="482"/>
        </pc:sldMkLst>
      </pc:sldChg>
      <pc:sldChg chg="addSp delSp modSp del ord delAnim">
        <pc:chgData name="Roberta Tucker" userId="S::r.tucker@uwtsd.ac.uk::27ca61ee-ba03-4b92-a89a-1d5600e2200a" providerId="AD" clId="Web-{CED7C185-160D-0D58-EC24-0CCB969973CF}" dt="2023-01-11T12:17:57.343" v="228"/>
        <pc:sldMkLst>
          <pc:docMk/>
          <pc:sldMk cId="2335586198" sldId="495"/>
        </pc:sldMkLst>
        <pc:picChg chg="add mod">
          <ac:chgData name="Roberta Tucker" userId="S::r.tucker@uwtsd.ac.uk::27ca61ee-ba03-4b92-a89a-1d5600e2200a" providerId="AD" clId="Web-{CED7C185-160D-0D58-EC24-0CCB969973CF}" dt="2023-01-11T12:17:39.358" v="224" actId="1076"/>
          <ac:picMkLst>
            <pc:docMk/>
            <pc:sldMk cId="2335586198" sldId="495"/>
            <ac:picMk id="3" creationId="{83F24BBA-6968-05B9-A5E2-17292F90BC3A}"/>
          </ac:picMkLst>
        </pc:picChg>
        <pc:picChg chg="del">
          <ac:chgData name="Roberta Tucker" userId="S::r.tucker@uwtsd.ac.uk::27ca61ee-ba03-4b92-a89a-1d5600e2200a" providerId="AD" clId="Web-{CED7C185-160D-0D58-EC24-0CCB969973CF}" dt="2023-01-11T12:17:23.873" v="218"/>
          <ac:picMkLst>
            <pc:docMk/>
            <pc:sldMk cId="2335586198" sldId="495"/>
            <ac:picMk id="4" creationId="{AA27EA74-EA31-5E07-5036-9955C63F593A}"/>
          </ac:picMkLst>
        </pc:picChg>
      </pc:sldChg>
      <pc:sldChg chg="del ord">
        <pc:chgData name="Roberta Tucker" userId="S::r.tucker@uwtsd.ac.uk::27ca61ee-ba03-4b92-a89a-1d5600e2200a" providerId="AD" clId="Web-{CED7C185-160D-0D58-EC24-0CCB969973CF}" dt="2023-01-11T13:05:11.191" v="282"/>
        <pc:sldMkLst>
          <pc:docMk/>
          <pc:sldMk cId="565421583" sldId="496"/>
        </pc:sldMkLst>
      </pc:sldChg>
      <pc:sldChg chg="addSp delSp modSp del ord">
        <pc:chgData name="Roberta Tucker" userId="S::r.tucker@uwtsd.ac.uk::27ca61ee-ba03-4b92-a89a-1d5600e2200a" providerId="AD" clId="Web-{CED7C185-160D-0D58-EC24-0CCB969973CF}" dt="2023-01-11T12:11:42.270" v="187"/>
        <pc:sldMkLst>
          <pc:docMk/>
          <pc:sldMk cId="1654975904" sldId="510"/>
        </pc:sldMkLst>
        <pc:spChg chg="del mod">
          <ac:chgData name="Roberta Tucker" userId="S::r.tucker@uwtsd.ac.uk::27ca61ee-ba03-4b92-a89a-1d5600e2200a" providerId="AD" clId="Web-{CED7C185-160D-0D58-EC24-0CCB969973CF}" dt="2023-01-11T11:45:40.993" v="100"/>
          <ac:spMkLst>
            <pc:docMk/>
            <pc:sldMk cId="1654975904" sldId="510"/>
            <ac:spMk id="3" creationId="{B82DAC3D-30A6-A2DB-E9C6-2D86DD41F32B}"/>
          </ac:spMkLst>
        </pc:spChg>
        <pc:spChg chg="add mod">
          <ac:chgData name="Roberta Tucker" userId="S::r.tucker@uwtsd.ac.uk::27ca61ee-ba03-4b92-a89a-1d5600e2200a" providerId="AD" clId="Web-{CED7C185-160D-0D58-EC24-0CCB969973CF}" dt="2023-01-11T11:49:22.296" v="137" actId="1076"/>
          <ac:spMkLst>
            <pc:docMk/>
            <pc:sldMk cId="1654975904" sldId="510"/>
            <ac:spMk id="4" creationId="{A85A5F4E-FDB7-7FE4-9FB2-BFD5C67C1255}"/>
          </ac:spMkLst>
        </pc:spChg>
        <pc:spChg chg="add mod">
          <ac:chgData name="Roberta Tucker" userId="S::r.tucker@uwtsd.ac.uk::27ca61ee-ba03-4b92-a89a-1d5600e2200a" providerId="AD" clId="Web-{CED7C185-160D-0D58-EC24-0CCB969973CF}" dt="2023-01-11T11:49:18.608" v="136" actId="1076"/>
          <ac:spMkLst>
            <pc:docMk/>
            <pc:sldMk cId="1654975904" sldId="510"/>
            <ac:spMk id="5" creationId="{A745C1A8-6628-8921-9DF9-564509217F76}"/>
          </ac:spMkLst>
        </pc:spChg>
        <pc:spChg chg="add del mod">
          <ac:chgData name="Roberta Tucker" userId="S::r.tucker@uwtsd.ac.uk::27ca61ee-ba03-4b92-a89a-1d5600e2200a" providerId="AD" clId="Web-{CED7C185-160D-0D58-EC24-0CCB969973CF}" dt="2023-01-11T11:45:44.462" v="101"/>
          <ac:spMkLst>
            <pc:docMk/>
            <pc:sldMk cId="1654975904" sldId="510"/>
            <ac:spMk id="7" creationId="{12E299E6-635E-12BB-03B0-22366EB375E8}"/>
          </ac:spMkLst>
        </pc:spChg>
        <pc:picChg chg="add mod">
          <ac:chgData name="Roberta Tucker" userId="S::r.tucker@uwtsd.ac.uk::27ca61ee-ba03-4b92-a89a-1d5600e2200a" providerId="AD" clId="Web-{CED7C185-160D-0D58-EC24-0CCB969973CF}" dt="2023-01-11T11:49:15.811" v="135" actId="1076"/>
          <ac:picMkLst>
            <pc:docMk/>
            <pc:sldMk cId="1654975904" sldId="510"/>
            <ac:picMk id="8" creationId="{61C9D8E7-4B14-1C4F-AFDC-8375241A29E2}"/>
          </ac:picMkLst>
        </pc:picChg>
        <pc:picChg chg="add mod">
          <ac:chgData name="Roberta Tucker" userId="S::r.tucker@uwtsd.ac.uk::27ca61ee-ba03-4b92-a89a-1d5600e2200a" providerId="AD" clId="Web-{CED7C185-160D-0D58-EC24-0CCB969973CF}" dt="2023-01-11T11:51:31.534" v="139" actId="1076"/>
          <ac:picMkLst>
            <pc:docMk/>
            <pc:sldMk cId="1654975904" sldId="510"/>
            <ac:picMk id="9" creationId="{A7E4638F-97B2-C76A-6004-609A35D9F5E5}"/>
          </ac:picMkLst>
        </pc:picChg>
      </pc:sldChg>
      <pc:sldChg chg="del">
        <pc:chgData name="Roberta Tucker" userId="S::r.tucker@uwtsd.ac.uk::27ca61ee-ba03-4b92-a89a-1d5600e2200a" providerId="AD" clId="Web-{CED7C185-160D-0D58-EC24-0CCB969973CF}" dt="2023-01-11T11:14:39.161" v="34"/>
        <pc:sldMkLst>
          <pc:docMk/>
          <pc:sldMk cId="2955532752" sldId="511"/>
        </pc:sldMkLst>
      </pc:sldChg>
      <pc:sldChg chg="del">
        <pc:chgData name="Roberta Tucker" userId="S::r.tucker@uwtsd.ac.uk::27ca61ee-ba03-4b92-a89a-1d5600e2200a" providerId="AD" clId="Web-{CED7C185-160D-0D58-EC24-0CCB969973CF}" dt="2023-01-11T10:03:04.706" v="0"/>
        <pc:sldMkLst>
          <pc:docMk/>
          <pc:sldMk cId="4239307461" sldId="514"/>
        </pc:sldMkLst>
      </pc:sldChg>
      <pc:sldChg chg="addSp delSp modSp add mod replId setBg">
        <pc:chgData name="Roberta Tucker" userId="S::r.tucker@uwtsd.ac.uk::27ca61ee-ba03-4b92-a89a-1d5600e2200a" providerId="AD" clId="Web-{CED7C185-160D-0D58-EC24-0CCB969973CF}" dt="2023-01-11T11:59:35.672" v="144" actId="1076"/>
        <pc:sldMkLst>
          <pc:docMk/>
          <pc:sldMk cId="916661443" sldId="531"/>
        </pc:sldMkLst>
        <pc:spChg chg="mod">
          <ac:chgData name="Roberta Tucker" userId="S::r.tucker@uwtsd.ac.uk::27ca61ee-ba03-4b92-a89a-1d5600e2200a" providerId="AD" clId="Web-{CED7C185-160D-0D58-EC24-0CCB969973CF}" dt="2023-01-11T11:58:58.999" v="141"/>
          <ac:spMkLst>
            <pc:docMk/>
            <pc:sldMk cId="916661443" sldId="531"/>
            <ac:spMk id="2" creationId="{BD754FA5-2DEB-49E1-1FB5-633B9D062E52}"/>
          </ac:spMkLst>
        </pc:spChg>
        <pc:spChg chg="del mod">
          <ac:chgData name="Roberta Tucker" userId="S::r.tucker@uwtsd.ac.uk::27ca61ee-ba03-4b92-a89a-1d5600e2200a" providerId="AD" clId="Web-{CED7C185-160D-0D58-EC24-0CCB969973CF}" dt="2023-01-11T10:38:07.668" v="6"/>
          <ac:spMkLst>
            <pc:docMk/>
            <pc:sldMk cId="916661443" sldId="531"/>
            <ac:spMk id="3" creationId="{B82DAC3D-30A6-A2DB-E9C6-2D86DD41F32B}"/>
          </ac:spMkLst>
        </pc:spChg>
        <pc:spChg chg="add del mod">
          <ac:chgData name="Roberta Tucker" userId="S::r.tucker@uwtsd.ac.uk::27ca61ee-ba03-4b92-a89a-1d5600e2200a" providerId="AD" clId="Web-{CED7C185-160D-0D58-EC24-0CCB969973CF}" dt="2023-01-11T11:00:07.592" v="14"/>
          <ac:spMkLst>
            <pc:docMk/>
            <pc:sldMk cId="916661443" sldId="531"/>
            <ac:spMk id="5" creationId="{001CAA9E-3CFE-13C2-E381-E895673268B3}"/>
          </ac:spMkLst>
        </pc:spChg>
        <pc:spChg chg="add">
          <ac:chgData name="Roberta Tucker" userId="S::r.tucker@uwtsd.ac.uk::27ca61ee-ba03-4b92-a89a-1d5600e2200a" providerId="AD" clId="Web-{CED7C185-160D-0D58-EC24-0CCB969973CF}" dt="2023-01-11T11:58:58.999" v="141"/>
          <ac:spMkLst>
            <pc:docMk/>
            <pc:sldMk cId="916661443" sldId="531"/>
            <ac:spMk id="8" creationId="{A8384FB5-9ADC-4DDC-881B-597D56F5B15D}"/>
          </ac:spMkLst>
        </pc:spChg>
        <pc:spChg chg="add">
          <ac:chgData name="Roberta Tucker" userId="S::r.tucker@uwtsd.ac.uk::27ca61ee-ba03-4b92-a89a-1d5600e2200a" providerId="AD" clId="Web-{CED7C185-160D-0D58-EC24-0CCB969973CF}" dt="2023-01-11T11:58:58.999" v="141"/>
          <ac:spMkLst>
            <pc:docMk/>
            <pc:sldMk cId="916661443" sldId="531"/>
            <ac:spMk id="10" creationId="{1199E1B1-A8C0-4FE8-A5A8-1CB41D69F857}"/>
          </ac:spMkLst>
        </pc:spChg>
        <pc:spChg chg="add">
          <ac:chgData name="Roberta Tucker" userId="S::r.tucker@uwtsd.ac.uk::27ca61ee-ba03-4b92-a89a-1d5600e2200a" providerId="AD" clId="Web-{CED7C185-160D-0D58-EC24-0CCB969973CF}" dt="2023-01-11T11:58:58.999" v="141"/>
          <ac:spMkLst>
            <pc:docMk/>
            <pc:sldMk cId="916661443" sldId="531"/>
            <ac:spMk id="12" creationId="{84A8DE83-DE75-4B41-9DB4-A7EC0B0DEC0B}"/>
          </ac:spMkLst>
        </pc:spChg>
        <pc:spChg chg="add">
          <ac:chgData name="Roberta Tucker" userId="S::r.tucker@uwtsd.ac.uk::27ca61ee-ba03-4b92-a89a-1d5600e2200a" providerId="AD" clId="Web-{CED7C185-160D-0D58-EC24-0CCB969973CF}" dt="2023-01-11T11:58:58.999" v="141"/>
          <ac:spMkLst>
            <pc:docMk/>
            <pc:sldMk cId="916661443" sldId="531"/>
            <ac:spMk id="14" creationId="{A7009A0A-BEF5-4EAC-AF15-E4F9F002E239}"/>
          </ac:spMkLst>
        </pc:spChg>
        <pc:picChg chg="add mod">
          <ac:chgData name="Roberta Tucker" userId="S::r.tucker@uwtsd.ac.uk::27ca61ee-ba03-4b92-a89a-1d5600e2200a" providerId="AD" clId="Web-{CED7C185-160D-0D58-EC24-0CCB969973CF}" dt="2023-01-11T11:59:35.672" v="144" actId="1076"/>
          <ac:picMkLst>
            <pc:docMk/>
            <pc:sldMk cId="916661443" sldId="531"/>
            <ac:picMk id="3" creationId="{57F4CB5D-A6C5-1CED-1379-B8041ACD8E4E}"/>
          </ac:picMkLst>
        </pc:picChg>
      </pc:sldChg>
      <pc:sldChg chg="addSp delSp modSp add mod replId setBg">
        <pc:chgData name="Roberta Tucker" userId="S::r.tucker@uwtsd.ac.uk::27ca61ee-ba03-4b92-a89a-1d5600e2200a" providerId="AD" clId="Web-{CED7C185-160D-0D58-EC24-0CCB969973CF}" dt="2023-01-11T12:07:16.450" v="171" actId="20577"/>
        <pc:sldMkLst>
          <pc:docMk/>
          <pc:sldMk cId="23422309" sldId="532"/>
        </pc:sldMkLst>
        <pc:spChg chg="mod">
          <ac:chgData name="Roberta Tucker" userId="S::r.tucker@uwtsd.ac.uk::27ca61ee-ba03-4b92-a89a-1d5600e2200a" providerId="AD" clId="Web-{CED7C185-160D-0D58-EC24-0CCB969973CF}" dt="2023-01-11T12:07:16.450" v="171" actId="20577"/>
          <ac:spMkLst>
            <pc:docMk/>
            <pc:sldMk cId="23422309" sldId="532"/>
            <ac:spMk id="2" creationId="{BD754FA5-2DEB-49E1-1FB5-633B9D062E52}"/>
          </ac:spMkLst>
        </pc:spChg>
        <pc:spChg chg="add">
          <ac:chgData name="Roberta Tucker" userId="S::r.tucker@uwtsd.ac.uk::27ca61ee-ba03-4b92-a89a-1d5600e2200a" providerId="AD" clId="Web-{CED7C185-160D-0D58-EC24-0CCB969973CF}" dt="2023-01-11T11:59:16.875" v="142"/>
          <ac:spMkLst>
            <pc:docMk/>
            <pc:sldMk cId="23422309" sldId="532"/>
            <ac:spMk id="9" creationId="{A8384FB5-9ADC-4DDC-881B-597D56F5B15D}"/>
          </ac:spMkLst>
        </pc:spChg>
        <pc:spChg chg="add">
          <ac:chgData name="Roberta Tucker" userId="S::r.tucker@uwtsd.ac.uk::27ca61ee-ba03-4b92-a89a-1d5600e2200a" providerId="AD" clId="Web-{CED7C185-160D-0D58-EC24-0CCB969973CF}" dt="2023-01-11T11:59:16.875" v="142"/>
          <ac:spMkLst>
            <pc:docMk/>
            <pc:sldMk cId="23422309" sldId="532"/>
            <ac:spMk id="11" creationId="{1199E1B1-A8C0-4FE8-A5A8-1CB41D69F857}"/>
          </ac:spMkLst>
        </pc:spChg>
        <pc:spChg chg="add">
          <ac:chgData name="Roberta Tucker" userId="S::r.tucker@uwtsd.ac.uk::27ca61ee-ba03-4b92-a89a-1d5600e2200a" providerId="AD" clId="Web-{CED7C185-160D-0D58-EC24-0CCB969973CF}" dt="2023-01-11T11:59:16.875" v="142"/>
          <ac:spMkLst>
            <pc:docMk/>
            <pc:sldMk cId="23422309" sldId="532"/>
            <ac:spMk id="13" creationId="{84A8DE83-DE75-4B41-9DB4-A7EC0B0DEC0B}"/>
          </ac:spMkLst>
        </pc:spChg>
        <pc:spChg chg="add">
          <ac:chgData name="Roberta Tucker" userId="S::r.tucker@uwtsd.ac.uk::27ca61ee-ba03-4b92-a89a-1d5600e2200a" providerId="AD" clId="Web-{CED7C185-160D-0D58-EC24-0CCB969973CF}" dt="2023-01-11T11:59:16.875" v="142"/>
          <ac:spMkLst>
            <pc:docMk/>
            <pc:sldMk cId="23422309" sldId="532"/>
            <ac:spMk id="15" creationId="{A7009A0A-BEF5-4EAC-AF15-E4F9F002E239}"/>
          </ac:spMkLst>
        </pc:spChg>
        <pc:picChg chg="del">
          <ac:chgData name="Roberta Tucker" userId="S::r.tucker@uwtsd.ac.uk::27ca61ee-ba03-4b92-a89a-1d5600e2200a" providerId="AD" clId="Web-{CED7C185-160D-0D58-EC24-0CCB969973CF}" dt="2023-01-11T11:09:46.404" v="22"/>
          <ac:picMkLst>
            <pc:docMk/>
            <pc:sldMk cId="23422309" sldId="532"/>
            <ac:picMk id="3" creationId="{57F4CB5D-A6C5-1CED-1379-B8041ACD8E4E}"/>
          </ac:picMkLst>
        </pc:picChg>
        <pc:picChg chg="add mod">
          <ac:chgData name="Roberta Tucker" userId="S::r.tucker@uwtsd.ac.uk::27ca61ee-ba03-4b92-a89a-1d5600e2200a" providerId="AD" clId="Web-{CED7C185-160D-0D58-EC24-0CCB969973CF}" dt="2023-01-11T11:59:42.594" v="146" actId="1076"/>
          <ac:picMkLst>
            <pc:docMk/>
            <pc:sldMk cId="23422309" sldId="532"/>
            <ac:picMk id="4" creationId="{F5829BA9-A5DC-E8BC-41EE-59C72FE48D21}"/>
          </ac:picMkLst>
        </pc:picChg>
      </pc:sldChg>
      <pc:sldChg chg="addSp delSp modSp add replId">
        <pc:chgData name="Roberta Tucker" userId="S::r.tucker@uwtsd.ac.uk::27ca61ee-ba03-4b92-a89a-1d5600e2200a" providerId="AD" clId="Web-{CED7C185-160D-0D58-EC24-0CCB969973CF}" dt="2023-01-11T12:10:45.675" v="186" actId="1076"/>
        <pc:sldMkLst>
          <pc:docMk/>
          <pc:sldMk cId="2152880574" sldId="533"/>
        </pc:sldMkLst>
        <pc:spChg chg="add mod">
          <ac:chgData name="Roberta Tucker" userId="S::r.tucker@uwtsd.ac.uk::27ca61ee-ba03-4b92-a89a-1d5600e2200a" providerId="AD" clId="Web-{CED7C185-160D-0D58-EC24-0CCB969973CF}" dt="2023-01-11T12:00:45.596" v="154" actId="1076"/>
          <ac:spMkLst>
            <pc:docMk/>
            <pc:sldMk cId="2152880574" sldId="533"/>
            <ac:spMk id="6" creationId="{19F1097F-3BA1-8B2E-5BCF-83089DE5DD02}"/>
          </ac:spMkLst>
        </pc:spChg>
        <pc:spChg chg="add mod">
          <ac:chgData name="Roberta Tucker" userId="S::r.tucker@uwtsd.ac.uk::27ca61ee-ba03-4b92-a89a-1d5600e2200a" providerId="AD" clId="Web-{CED7C185-160D-0D58-EC24-0CCB969973CF}" dt="2023-01-11T12:10:45.675" v="186" actId="1076"/>
          <ac:spMkLst>
            <pc:docMk/>
            <pc:sldMk cId="2152880574" sldId="533"/>
            <ac:spMk id="8" creationId="{EC5E57A1-644C-695B-0280-0CFAD39FEFF8}"/>
          </ac:spMkLst>
        </pc:spChg>
        <pc:spChg chg="add">
          <ac:chgData name="Roberta Tucker" userId="S::r.tucker@uwtsd.ac.uk::27ca61ee-ba03-4b92-a89a-1d5600e2200a" providerId="AD" clId="Web-{CED7C185-160D-0D58-EC24-0CCB969973CF}" dt="2023-01-11T12:01:32.081" v="162"/>
          <ac:spMkLst>
            <pc:docMk/>
            <pc:sldMk cId="2152880574" sldId="533"/>
            <ac:spMk id="14" creationId="{F788BCFF-E654-4D89-2227-402DD14AC4C4}"/>
          </ac:spMkLst>
        </pc:spChg>
        <pc:spChg chg="add mod">
          <ac:chgData name="Roberta Tucker" userId="S::r.tucker@uwtsd.ac.uk::27ca61ee-ba03-4b92-a89a-1d5600e2200a" providerId="AD" clId="Web-{CED7C185-160D-0D58-EC24-0CCB969973CF}" dt="2023-01-11T12:02:02.473" v="168" actId="1076"/>
          <ac:spMkLst>
            <pc:docMk/>
            <pc:sldMk cId="2152880574" sldId="533"/>
            <ac:spMk id="18" creationId="{3782192F-C55E-2334-6EB2-C27B88858A47}"/>
          </ac:spMkLst>
        </pc:spChg>
        <pc:picChg chg="add mod">
          <ac:chgData name="Roberta Tucker" userId="S::r.tucker@uwtsd.ac.uk::27ca61ee-ba03-4b92-a89a-1d5600e2200a" providerId="AD" clId="Web-{CED7C185-160D-0D58-EC24-0CCB969973CF}" dt="2023-01-11T12:01:16.534" v="161" actId="1076"/>
          <ac:picMkLst>
            <pc:docMk/>
            <pc:sldMk cId="2152880574" sldId="533"/>
            <ac:picMk id="3" creationId="{FF8DDB30-B3FB-7984-4212-A702E691515F}"/>
          </ac:picMkLst>
        </pc:picChg>
        <pc:picChg chg="del">
          <ac:chgData name="Roberta Tucker" userId="S::r.tucker@uwtsd.ac.uk::27ca61ee-ba03-4b92-a89a-1d5600e2200a" providerId="AD" clId="Web-{CED7C185-160D-0D58-EC24-0CCB969973CF}" dt="2023-01-11T12:00:06.266" v="148"/>
          <ac:picMkLst>
            <pc:docMk/>
            <pc:sldMk cId="2152880574" sldId="533"/>
            <ac:picMk id="4" creationId="{F5829BA9-A5DC-E8BC-41EE-59C72FE48D21}"/>
          </ac:picMkLst>
        </pc:picChg>
        <pc:picChg chg="add mod">
          <ac:chgData name="Roberta Tucker" userId="S::r.tucker@uwtsd.ac.uk::27ca61ee-ba03-4b92-a89a-1d5600e2200a" providerId="AD" clId="Web-{CED7C185-160D-0D58-EC24-0CCB969973CF}" dt="2023-01-11T12:01:14.768" v="160" actId="1076"/>
          <ac:picMkLst>
            <pc:docMk/>
            <pc:sldMk cId="2152880574" sldId="533"/>
            <ac:picMk id="12" creationId="{C33ECAA5-B894-20B1-5503-D8C5113521F2}"/>
          </ac:picMkLst>
        </pc:picChg>
        <pc:picChg chg="add del">
          <ac:chgData name="Roberta Tucker" userId="S::r.tucker@uwtsd.ac.uk::27ca61ee-ba03-4b92-a89a-1d5600e2200a" providerId="AD" clId="Web-{CED7C185-160D-0D58-EC24-0CCB969973CF}" dt="2023-01-11T12:01:51.848" v="166"/>
          <ac:picMkLst>
            <pc:docMk/>
            <pc:sldMk cId="2152880574" sldId="533"/>
            <ac:picMk id="17" creationId="{5E4B6E5F-64B8-01B5-9851-679D74202470}"/>
          </ac:picMkLst>
        </pc:picChg>
      </pc:sldChg>
      <pc:sldChg chg="addSp delSp modSp add replId">
        <pc:chgData name="Roberta Tucker" userId="S::r.tucker@uwtsd.ac.uk::27ca61ee-ba03-4b92-a89a-1d5600e2200a" providerId="AD" clId="Web-{CED7C185-160D-0D58-EC24-0CCB969973CF}" dt="2023-01-11T12:14:46.931" v="191" actId="14100"/>
        <pc:sldMkLst>
          <pc:docMk/>
          <pc:sldMk cId="2336948858" sldId="534"/>
        </pc:sldMkLst>
        <pc:spChg chg="mod">
          <ac:chgData name="Roberta Tucker" userId="S::r.tucker@uwtsd.ac.uk::27ca61ee-ba03-4b92-a89a-1d5600e2200a" providerId="AD" clId="Web-{CED7C185-160D-0D58-EC24-0CCB969973CF}" dt="2023-01-11T12:07:35.013" v="174" actId="20577"/>
          <ac:spMkLst>
            <pc:docMk/>
            <pc:sldMk cId="2336948858" sldId="534"/>
            <ac:spMk id="2" creationId="{BD754FA5-2DEB-49E1-1FB5-633B9D062E52}"/>
          </ac:spMkLst>
        </pc:spChg>
        <pc:spChg chg="mod">
          <ac:chgData name="Roberta Tucker" userId="S::r.tucker@uwtsd.ac.uk::27ca61ee-ba03-4b92-a89a-1d5600e2200a" providerId="AD" clId="Web-{CED7C185-160D-0D58-EC24-0CCB969973CF}" dt="2023-01-11T12:08:03.686" v="176" actId="20577"/>
          <ac:spMkLst>
            <pc:docMk/>
            <pc:sldMk cId="2336948858" sldId="534"/>
            <ac:spMk id="6" creationId="{19F1097F-3BA1-8B2E-5BCF-83089DE5DD02}"/>
          </ac:spMkLst>
        </pc:spChg>
        <pc:spChg chg="mod">
          <ac:chgData name="Roberta Tucker" userId="S::r.tucker@uwtsd.ac.uk::27ca61ee-ba03-4b92-a89a-1d5600e2200a" providerId="AD" clId="Web-{CED7C185-160D-0D58-EC24-0CCB969973CF}" dt="2023-01-11T12:10:25.533" v="181" actId="1076"/>
          <ac:spMkLst>
            <pc:docMk/>
            <pc:sldMk cId="2336948858" sldId="534"/>
            <ac:spMk id="8" creationId="{EC5E57A1-644C-695B-0280-0CFAD39FEFF8}"/>
          </ac:spMkLst>
        </pc:spChg>
        <pc:picChg chg="add mod">
          <ac:chgData name="Roberta Tucker" userId="S::r.tucker@uwtsd.ac.uk::27ca61ee-ba03-4b92-a89a-1d5600e2200a" providerId="AD" clId="Web-{CED7C185-160D-0D58-EC24-0CCB969973CF}" dt="2023-01-11T12:14:46.931" v="191" actId="14100"/>
          <ac:picMkLst>
            <pc:docMk/>
            <pc:sldMk cId="2336948858" sldId="534"/>
            <ac:picMk id="4" creationId="{2BB2B874-5DA7-558F-46DE-8194684EDC0D}"/>
          </ac:picMkLst>
        </pc:picChg>
        <pc:picChg chg="del">
          <ac:chgData name="Roberta Tucker" userId="S::r.tucker@uwtsd.ac.uk::27ca61ee-ba03-4b92-a89a-1d5600e2200a" providerId="AD" clId="Web-{CED7C185-160D-0D58-EC24-0CCB969973CF}" dt="2023-01-11T12:13:32.304" v="188"/>
          <ac:picMkLst>
            <pc:docMk/>
            <pc:sldMk cId="2336948858" sldId="534"/>
            <ac:picMk id="12" creationId="{C33ECAA5-B894-20B1-5503-D8C5113521F2}"/>
          </ac:picMkLst>
        </pc:picChg>
      </pc:sldChg>
      <pc:sldChg chg="addSp delSp modSp add replId">
        <pc:chgData name="Roberta Tucker" userId="S::r.tucker@uwtsd.ac.uk::27ca61ee-ba03-4b92-a89a-1d5600e2200a" providerId="AD" clId="Web-{CED7C185-160D-0D58-EC24-0CCB969973CF}" dt="2023-01-12T14:39:19.722" v="1786" actId="14100"/>
        <pc:sldMkLst>
          <pc:docMk/>
          <pc:sldMk cId="343991447" sldId="535"/>
        </pc:sldMkLst>
        <pc:spChg chg="mod">
          <ac:chgData name="Roberta Tucker" userId="S::r.tucker@uwtsd.ac.uk::27ca61ee-ba03-4b92-a89a-1d5600e2200a" providerId="AD" clId="Web-{CED7C185-160D-0D58-EC24-0CCB969973CF}" dt="2023-01-11T12:16:35.278" v="210" actId="20577"/>
          <ac:spMkLst>
            <pc:docMk/>
            <pc:sldMk cId="343991447" sldId="535"/>
            <ac:spMk id="2" creationId="{BD754FA5-2DEB-49E1-1FB5-633B9D062E52}"/>
          </ac:spMkLst>
        </pc:spChg>
        <pc:spChg chg="add mod">
          <ac:chgData name="Roberta Tucker" userId="S::r.tucker@uwtsd.ac.uk::27ca61ee-ba03-4b92-a89a-1d5600e2200a" providerId="AD" clId="Web-{CED7C185-160D-0D58-EC24-0CCB969973CF}" dt="2023-01-12T14:39:08.660" v="1782" actId="20577"/>
          <ac:spMkLst>
            <pc:docMk/>
            <pc:sldMk cId="343991447" sldId="535"/>
            <ac:spMk id="3" creationId="{3D8AC58D-59BC-9EFE-11DC-4C86FBFBF365}"/>
          </ac:spMkLst>
        </pc:spChg>
        <pc:spChg chg="add del mod">
          <ac:chgData name="Roberta Tucker" userId="S::r.tucker@uwtsd.ac.uk::27ca61ee-ba03-4b92-a89a-1d5600e2200a" providerId="AD" clId="Web-{CED7C185-160D-0D58-EC24-0CCB969973CF}" dt="2023-01-11T13:04:39.549" v="275"/>
          <ac:spMkLst>
            <pc:docMk/>
            <pc:sldMk cId="343991447" sldId="535"/>
            <ac:spMk id="4" creationId="{4889D631-0E56-7CA7-CCE5-7FEC3163E182}"/>
          </ac:spMkLst>
        </pc:spChg>
        <pc:spChg chg="add mod">
          <ac:chgData name="Roberta Tucker" userId="S::r.tucker@uwtsd.ac.uk::27ca61ee-ba03-4b92-a89a-1d5600e2200a" providerId="AD" clId="Web-{CED7C185-160D-0D58-EC24-0CCB969973CF}" dt="2023-01-11T13:04:58.878" v="280" actId="688"/>
          <ac:spMkLst>
            <pc:docMk/>
            <pc:sldMk cId="343991447" sldId="535"/>
            <ac:spMk id="5" creationId="{455B7FA2-EB4C-B261-7D87-961FD9E8234A}"/>
          </ac:spMkLst>
        </pc:spChg>
        <pc:spChg chg="del mod">
          <ac:chgData name="Roberta Tucker" userId="S::r.tucker@uwtsd.ac.uk::27ca61ee-ba03-4b92-a89a-1d5600e2200a" providerId="AD" clId="Web-{CED7C185-160D-0D58-EC24-0CCB969973CF}" dt="2023-01-11T12:16:39.528" v="212"/>
          <ac:spMkLst>
            <pc:docMk/>
            <pc:sldMk cId="343991447" sldId="535"/>
            <ac:spMk id="6" creationId="{19F1097F-3BA1-8B2E-5BCF-83089DE5DD02}"/>
          </ac:spMkLst>
        </pc:spChg>
        <pc:spChg chg="del">
          <ac:chgData name="Roberta Tucker" userId="S::r.tucker@uwtsd.ac.uk::27ca61ee-ba03-4b92-a89a-1d5600e2200a" providerId="AD" clId="Web-{CED7C185-160D-0D58-EC24-0CCB969973CF}" dt="2023-01-11T12:16:45.856" v="215"/>
          <ac:spMkLst>
            <pc:docMk/>
            <pc:sldMk cId="343991447" sldId="535"/>
            <ac:spMk id="8" creationId="{EC5E57A1-644C-695B-0280-0CFAD39FEFF8}"/>
          </ac:spMkLst>
        </pc:spChg>
        <pc:spChg chg="del">
          <ac:chgData name="Roberta Tucker" userId="S::r.tucker@uwtsd.ac.uk::27ca61ee-ba03-4b92-a89a-1d5600e2200a" providerId="AD" clId="Web-{CED7C185-160D-0D58-EC24-0CCB969973CF}" dt="2023-01-11T12:16:43.559" v="214"/>
          <ac:spMkLst>
            <pc:docMk/>
            <pc:sldMk cId="343991447" sldId="535"/>
            <ac:spMk id="14" creationId="{F788BCFF-E654-4D89-2227-402DD14AC4C4}"/>
          </ac:spMkLst>
        </pc:spChg>
        <pc:spChg chg="del">
          <ac:chgData name="Roberta Tucker" userId="S::r.tucker@uwtsd.ac.uk::27ca61ee-ba03-4b92-a89a-1d5600e2200a" providerId="AD" clId="Web-{CED7C185-160D-0D58-EC24-0CCB969973CF}" dt="2023-01-11T12:16:52.591" v="216"/>
          <ac:spMkLst>
            <pc:docMk/>
            <pc:sldMk cId="343991447" sldId="535"/>
            <ac:spMk id="18" creationId="{3782192F-C55E-2334-6EB2-C27B88858A47}"/>
          </ac:spMkLst>
        </pc:spChg>
        <pc:picChg chg="del">
          <ac:chgData name="Roberta Tucker" userId="S::r.tucker@uwtsd.ac.uk::27ca61ee-ba03-4b92-a89a-1d5600e2200a" providerId="AD" clId="Web-{CED7C185-160D-0D58-EC24-0CCB969973CF}" dt="2023-01-11T12:16:42.012" v="213"/>
          <ac:picMkLst>
            <pc:docMk/>
            <pc:sldMk cId="343991447" sldId="535"/>
            <ac:picMk id="3" creationId="{FF8DDB30-B3FB-7984-4212-A702E691515F}"/>
          </ac:picMkLst>
        </pc:picChg>
        <pc:picChg chg="del">
          <ac:chgData name="Roberta Tucker" userId="S::r.tucker@uwtsd.ac.uk::27ca61ee-ba03-4b92-a89a-1d5600e2200a" providerId="AD" clId="Web-{CED7C185-160D-0D58-EC24-0CCB969973CF}" dt="2023-01-11T12:16:54.169" v="217"/>
          <ac:picMkLst>
            <pc:docMk/>
            <pc:sldMk cId="343991447" sldId="535"/>
            <ac:picMk id="4" creationId="{2BB2B874-5DA7-558F-46DE-8194684EDC0D}"/>
          </ac:picMkLst>
        </pc:picChg>
        <pc:picChg chg="add mod">
          <ac:chgData name="Roberta Tucker" userId="S::r.tucker@uwtsd.ac.uk::27ca61ee-ba03-4b92-a89a-1d5600e2200a" providerId="AD" clId="Web-{CED7C185-160D-0D58-EC24-0CCB969973CF}" dt="2023-01-12T14:39:19.722" v="1786" actId="14100"/>
          <ac:picMkLst>
            <pc:docMk/>
            <pc:sldMk cId="343991447" sldId="535"/>
            <ac:picMk id="4" creationId="{953D8745-7BE8-41F3-FBFE-FE6CA3BD2642}"/>
          </ac:picMkLst>
        </pc:picChg>
        <pc:picChg chg="add mod">
          <ac:chgData name="Roberta Tucker" userId="S::r.tucker@uwtsd.ac.uk::27ca61ee-ba03-4b92-a89a-1d5600e2200a" providerId="AD" clId="Web-{CED7C185-160D-0D58-EC24-0CCB969973CF}" dt="2023-01-11T12:17:54.093" v="227" actId="1076"/>
          <ac:picMkLst>
            <pc:docMk/>
            <pc:sldMk cId="343991447" sldId="535"/>
            <ac:picMk id="7" creationId="{B65CCCCB-FFBB-BD0F-5EA9-CBA163AAC6D8}"/>
          </ac:picMkLst>
        </pc:picChg>
      </pc:sldChg>
      <pc:sldChg chg="addSp delSp modSp add replId">
        <pc:chgData name="Roberta Tucker" userId="S::r.tucker@uwtsd.ac.uk::27ca61ee-ba03-4b92-a89a-1d5600e2200a" providerId="AD" clId="Web-{CED7C185-160D-0D58-EC24-0CCB969973CF}" dt="2023-01-12T14:39:36.363" v="1790"/>
        <pc:sldMkLst>
          <pc:docMk/>
          <pc:sldMk cId="2658731488" sldId="536"/>
        </pc:sldMkLst>
        <pc:spChg chg="mod">
          <ac:chgData name="Roberta Tucker" userId="S::r.tucker@uwtsd.ac.uk::27ca61ee-ba03-4b92-a89a-1d5600e2200a" providerId="AD" clId="Web-{CED7C185-160D-0D58-EC24-0CCB969973CF}" dt="2023-01-11T13:05:44.223" v="285" actId="20577"/>
          <ac:spMkLst>
            <pc:docMk/>
            <pc:sldMk cId="2658731488" sldId="536"/>
            <ac:spMk id="2" creationId="{BD754FA5-2DEB-49E1-1FB5-633B9D062E52}"/>
          </ac:spMkLst>
        </pc:spChg>
        <pc:spChg chg="del mod">
          <ac:chgData name="Roberta Tucker" userId="S::r.tucker@uwtsd.ac.uk::27ca61ee-ba03-4b92-a89a-1d5600e2200a" providerId="AD" clId="Web-{CED7C185-160D-0D58-EC24-0CCB969973CF}" dt="2023-01-12T14:39:34.441" v="1789"/>
          <ac:spMkLst>
            <pc:docMk/>
            <pc:sldMk cId="2658731488" sldId="536"/>
            <ac:spMk id="3" creationId="{3D8AC58D-59BC-9EFE-11DC-4C86FBFBF365}"/>
          </ac:spMkLst>
        </pc:spChg>
        <pc:picChg chg="add">
          <ac:chgData name="Roberta Tucker" userId="S::r.tucker@uwtsd.ac.uk::27ca61ee-ba03-4b92-a89a-1d5600e2200a" providerId="AD" clId="Web-{CED7C185-160D-0D58-EC24-0CCB969973CF}" dt="2023-01-12T14:39:36.363" v="1790"/>
          <ac:picMkLst>
            <pc:docMk/>
            <pc:sldMk cId="2658731488" sldId="536"/>
            <ac:picMk id="6" creationId="{1A4C5853-72A0-F12F-2237-B9909619B36C}"/>
          </ac:picMkLst>
        </pc:picChg>
      </pc:sldChg>
      <pc:sldChg chg="addSp delSp modSp add replId addAnim">
        <pc:chgData name="Roberta Tucker" userId="S::r.tucker@uwtsd.ac.uk::27ca61ee-ba03-4b92-a89a-1d5600e2200a" providerId="AD" clId="Web-{CED7C185-160D-0D58-EC24-0CCB969973CF}" dt="2023-01-11T14:13:54.750" v="422" actId="20577"/>
        <pc:sldMkLst>
          <pc:docMk/>
          <pc:sldMk cId="3504481060" sldId="537"/>
        </pc:sldMkLst>
        <pc:spChg chg="add del mod">
          <ac:chgData name="Roberta Tucker" userId="S::r.tucker@uwtsd.ac.uk::27ca61ee-ba03-4b92-a89a-1d5600e2200a" providerId="AD" clId="Web-{CED7C185-160D-0D58-EC24-0CCB969973CF}" dt="2023-01-11T14:13:48.078" v="420" actId="20577"/>
          <ac:spMkLst>
            <pc:docMk/>
            <pc:sldMk cId="3504481060" sldId="537"/>
            <ac:spMk id="2" creationId="{BD754FA5-2DEB-49E1-1FB5-633B9D062E52}"/>
          </ac:spMkLst>
        </pc:spChg>
        <pc:spChg chg="del">
          <ac:chgData name="Roberta Tucker" userId="S::r.tucker@uwtsd.ac.uk::27ca61ee-ba03-4b92-a89a-1d5600e2200a" providerId="AD" clId="Web-{CED7C185-160D-0D58-EC24-0CCB969973CF}" dt="2023-01-11T13:10:25.932" v="291"/>
          <ac:spMkLst>
            <pc:docMk/>
            <pc:sldMk cId="3504481060" sldId="537"/>
            <ac:spMk id="3" creationId="{3D8AC58D-59BC-9EFE-11DC-4C86FBFBF365}"/>
          </ac:spMkLst>
        </pc:spChg>
        <pc:spChg chg="del">
          <ac:chgData name="Roberta Tucker" userId="S::r.tucker@uwtsd.ac.uk::27ca61ee-ba03-4b92-a89a-1d5600e2200a" providerId="AD" clId="Web-{CED7C185-160D-0D58-EC24-0CCB969973CF}" dt="2023-01-11T13:10:23.901" v="290"/>
          <ac:spMkLst>
            <pc:docMk/>
            <pc:sldMk cId="3504481060" sldId="537"/>
            <ac:spMk id="5" creationId="{455B7FA2-EB4C-B261-7D87-961FD9E8234A}"/>
          </ac:spMkLst>
        </pc:spChg>
        <pc:spChg chg="add mod">
          <ac:chgData name="Roberta Tucker" userId="S::r.tucker@uwtsd.ac.uk::27ca61ee-ba03-4b92-a89a-1d5600e2200a" providerId="AD" clId="Web-{CED7C185-160D-0D58-EC24-0CCB969973CF}" dt="2023-01-11T13:43:44.825" v="309" actId="1076"/>
          <ac:spMkLst>
            <pc:docMk/>
            <pc:sldMk cId="3504481060" sldId="537"/>
            <ac:spMk id="6" creationId="{6C3F4CBC-5D21-C5C0-A15E-54CEA9A72BF1}"/>
          </ac:spMkLst>
        </pc:spChg>
        <pc:spChg chg="add mod">
          <ac:chgData name="Roberta Tucker" userId="S::r.tucker@uwtsd.ac.uk::27ca61ee-ba03-4b92-a89a-1d5600e2200a" providerId="AD" clId="Web-{CED7C185-160D-0D58-EC24-0CCB969973CF}" dt="2023-01-11T14:13:54.750" v="422" actId="20577"/>
          <ac:spMkLst>
            <pc:docMk/>
            <pc:sldMk cId="3504481060" sldId="537"/>
            <ac:spMk id="8" creationId="{6D4B9BB4-4E15-6E64-E82C-85EEAB45B40D}"/>
          </ac:spMkLst>
        </pc:spChg>
        <pc:spChg chg="add del mod">
          <ac:chgData name="Roberta Tucker" userId="S::r.tucker@uwtsd.ac.uk::27ca61ee-ba03-4b92-a89a-1d5600e2200a" providerId="AD" clId="Web-{CED7C185-160D-0D58-EC24-0CCB969973CF}" dt="2023-01-11T13:58:52.350" v="354"/>
          <ac:spMkLst>
            <pc:docMk/>
            <pc:sldMk cId="3504481060" sldId="537"/>
            <ac:spMk id="12" creationId="{F343DA53-C535-86C1-058B-FB67F7822491}"/>
          </ac:spMkLst>
        </pc:spChg>
        <pc:picChg chg="add mod">
          <ac:chgData name="Roberta Tucker" userId="S::r.tucker@uwtsd.ac.uk::27ca61ee-ba03-4b92-a89a-1d5600e2200a" providerId="AD" clId="Web-{CED7C185-160D-0D58-EC24-0CCB969973CF}" dt="2023-01-11T13:43:39.700" v="308" actId="14100"/>
          <ac:picMkLst>
            <pc:docMk/>
            <pc:sldMk cId="3504481060" sldId="537"/>
            <ac:picMk id="4" creationId="{A9A5E7AA-B4DF-F656-6337-E2833A06DC92}"/>
          </ac:picMkLst>
        </pc:picChg>
        <pc:picChg chg="del">
          <ac:chgData name="Roberta Tucker" userId="S::r.tucker@uwtsd.ac.uk::27ca61ee-ba03-4b92-a89a-1d5600e2200a" providerId="AD" clId="Web-{CED7C185-160D-0D58-EC24-0CCB969973CF}" dt="2023-01-11T13:10:21.995" v="289"/>
          <ac:picMkLst>
            <pc:docMk/>
            <pc:sldMk cId="3504481060" sldId="537"/>
            <ac:picMk id="7" creationId="{B65CCCCB-FFBB-BD0F-5EA9-CBA163AAC6D8}"/>
          </ac:picMkLst>
        </pc:picChg>
        <pc:picChg chg="add mod">
          <ac:chgData name="Roberta Tucker" userId="S::r.tucker@uwtsd.ac.uk::27ca61ee-ba03-4b92-a89a-1d5600e2200a" providerId="AD" clId="Web-{CED7C185-160D-0D58-EC24-0CCB969973CF}" dt="2023-01-11T14:13:50.656" v="421" actId="1076"/>
          <ac:picMkLst>
            <pc:docMk/>
            <pc:sldMk cId="3504481060" sldId="537"/>
            <ac:picMk id="16" creationId="{61D41B92-ECE7-D7F0-6CC1-F7208B684D2C}"/>
          </ac:picMkLst>
        </pc:picChg>
      </pc:sldChg>
      <pc:sldChg chg="addSp modSp add replId">
        <pc:chgData name="Roberta Tucker" userId="S::r.tucker@uwtsd.ac.uk::27ca61ee-ba03-4b92-a89a-1d5600e2200a" providerId="AD" clId="Web-{CED7C185-160D-0D58-EC24-0CCB969973CF}" dt="2023-01-11T14:13:20.296" v="404" actId="20577"/>
        <pc:sldMkLst>
          <pc:docMk/>
          <pc:sldMk cId="2818107592" sldId="538"/>
        </pc:sldMkLst>
        <pc:spChg chg="mod">
          <ac:chgData name="Roberta Tucker" userId="S::r.tucker@uwtsd.ac.uk::27ca61ee-ba03-4b92-a89a-1d5600e2200a" providerId="AD" clId="Web-{CED7C185-160D-0D58-EC24-0CCB969973CF}" dt="2023-01-11T14:13:01.327" v="401" actId="20577"/>
          <ac:spMkLst>
            <pc:docMk/>
            <pc:sldMk cId="2818107592" sldId="538"/>
            <ac:spMk id="2" creationId="{BD754FA5-2DEB-49E1-1FB5-633B9D062E52}"/>
          </ac:spMkLst>
        </pc:spChg>
        <pc:spChg chg="mod">
          <ac:chgData name="Roberta Tucker" userId="S::r.tucker@uwtsd.ac.uk::27ca61ee-ba03-4b92-a89a-1d5600e2200a" providerId="AD" clId="Web-{CED7C185-160D-0D58-EC24-0CCB969973CF}" dt="2023-01-11T14:13:20.296" v="404" actId="20577"/>
          <ac:spMkLst>
            <pc:docMk/>
            <pc:sldMk cId="2818107592" sldId="538"/>
            <ac:spMk id="8" creationId="{6D4B9BB4-4E15-6E64-E82C-85EEAB45B40D}"/>
          </ac:spMkLst>
        </pc:spChg>
        <pc:picChg chg="add mod">
          <ac:chgData name="Roberta Tucker" userId="S::r.tucker@uwtsd.ac.uk::27ca61ee-ba03-4b92-a89a-1d5600e2200a" providerId="AD" clId="Web-{CED7C185-160D-0D58-EC24-0CCB969973CF}" dt="2023-01-11T14:13:03.811" v="402" actId="1076"/>
          <ac:picMkLst>
            <pc:docMk/>
            <pc:sldMk cId="2818107592" sldId="538"/>
            <ac:picMk id="3" creationId="{3D63ABB5-6B0D-FDB5-F854-DCF57E0B5F37}"/>
          </ac:picMkLst>
        </pc:picChg>
      </pc:sldChg>
      <pc:sldChg chg="addSp delSp modSp add replId delAnim">
        <pc:chgData name="Roberta Tucker" userId="S::r.tucker@uwtsd.ac.uk::27ca61ee-ba03-4b92-a89a-1d5600e2200a" providerId="AD" clId="Web-{CED7C185-160D-0D58-EC24-0CCB969973CF}" dt="2023-01-12T13:34:31.512" v="1075"/>
        <pc:sldMkLst>
          <pc:docMk/>
          <pc:sldMk cId="2833262614" sldId="539"/>
        </pc:sldMkLst>
        <pc:spChg chg="mod">
          <ac:chgData name="Roberta Tucker" userId="S::r.tucker@uwtsd.ac.uk::27ca61ee-ba03-4b92-a89a-1d5600e2200a" providerId="AD" clId="Web-{CED7C185-160D-0D58-EC24-0CCB969973CF}" dt="2023-01-12T13:01:38.835" v="497" actId="20577"/>
          <ac:spMkLst>
            <pc:docMk/>
            <pc:sldMk cId="2833262614" sldId="539"/>
            <ac:spMk id="2" creationId="{BD754FA5-2DEB-49E1-1FB5-633B9D062E52}"/>
          </ac:spMkLst>
        </pc:spChg>
        <pc:spChg chg="add del mod">
          <ac:chgData name="Roberta Tucker" userId="S::r.tucker@uwtsd.ac.uk::27ca61ee-ba03-4b92-a89a-1d5600e2200a" providerId="AD" clId="Web-{CED7C185-160D-0D58-EC24-0CCB969973CF}" dt="2023-01-12T13:09:11.769" v="594"/>
          <ac:spMkLst>
            <pc:docMk/>
            <pc:sldMk cId="2833262614" sldId="539"/>
            <ac:spMk id="4" creationId="{6DA95B52-F7DB-B801-844D-748CF4849CFD}"/>
          </ac:spMkLst>
        </pc:spChg>
        <pc:spChg chg="del">
          <ac:chgData name="Roberta Tucker" userId="S::r.tucker@uwtsd.ac.uk::27ca61ee-ba03-4b92-a89a-1d5600e2200a" providerId="AD" clId="Web-{CED7C185-160D-0D58-EC24-0CCB969973CF}" dt="2023-01-11T15:44:22.542" v="427"/>
          <ac:spMkLst>
            <pc:docMk/>
            <pc:sldMk cId="2833262614" sldId="539"/>
            <ac:spMk id="6" creationId="{6C3F4CBC-5D21-C5C0-A15E-54CEA9A72BF1}"/>
          </ac:spMkLst>
        </pc:spChg>
        <pc:spChg chg="add mod">
          <ac:chgData name="Roberta Tucker" userId="S::r.tucker@uwtsd.ac.uk::27ca61ee-ba03-4b92-a89a-1d5600e2200a" providerId="AD" clId="Web-{CED7C185-160D-0D58-EC24-0CCB969973CF}" dt="2023-01-12T13:08:47.315" v="583" actId="20577"/>
          <ac:spMkLst>
            <pc:docMk/>
            <pc:sldMk cId="2833262614" sldId="539"/>
            <ac:spMk id="7" creationId="{B5F30E72-888C-478F-66BC-2551592943DB}"/>
          </ac:spMkLst>
        </pc:spChg>
        <pc:spChg chg="del mod">
          <ac:chgData name="Roberta Tucker" userId="S::r.tucker@uwtsd.ac.uk::27ca61ee-ba03-4b92-a89a-1d5600e2200a" providerId="AD" clId="Web-{CED7C185-160D-0D58-EC24-0CCB969973CF}" dt="2023-01-11T15:44:18.682" v="425"/>
          <ac:spMkLst>
            <pc:docMk/>
            <pc:sldMk cId="2833262614" sldId="539"/>
            <ac:spMk id="8" creationId="{6D4B9BB4-4E15-6E64-E82C-85EEAB45B40D}"/>
          </ac:spMkLst>
        </pc:spChg>
        <pc:spChg chg="add mod">
          <ac:chgData name="Roberta Tucker" userId="S::r.tucker@uwtsd.ac.uk::27ca61ee-ba03-4b92-a89a-1d5600e2200a" providerId="AD" clId="Web-{CED7C185-160D-0D58-EC24-0CCB969973CF}" dt="2023-01-12T13:08:50.815" v="586" actId="20577"/>
          <ac:spMkLst>
            <pc:docMk/>
            <pc:sldMk cId="2833262614" sldId="539"/>
            <ac:spMk id="12" creationId="{45808C8C-4121-0C72-F517-D16C103453D5}"/>
          </ac:spMkLst>
        </pc:spChg>
        <pc:spChg chg="add mod">
          <ac:chgData name="Roberta Tucker" userId="S::r.tucker@uwtsd.ac.uk::27ca61ee-ba03-4b92-a89a-1d5600e2200a" providerId="AD" clId="Web-{CED7C185-160D-0D58-EC24-0CCB969973CF}" dt="2023-01-12T13:08:55.518" v="589" actId="20577"/>
          <ac:spMkLst>
            <pc:docMk/>
            <pc:sldMk cId="2833262614" sldId="539"/>
            <ac:spMk id="16" creationId="{B876D59F-3DE3-DF44-4442-9F0A970DDF3E}"/>
          </ac:spMkLst>
        </pc:spChg>
        <pc:graphicFrameChg chg="add mod modGraphic">
          <ac:chgData name="Roberta Tucker" userId="S::r.tucker@uwtsd.ac.uk::27ca61ee-ba03-4b92-a89a-1d5600e2200a" providerId="AD" clId="Web-{CED7C185-160D-0D58-EC24-0CCB969973CF}" dt="2023-01-12T13:18:12.799" v="907"/>
          <ac:graphicFrameMkLst>
            <pc:docMk/>
            <pc:sldMk cId="2833262614" sldId="539"/>
            <ac:graphicFrameMk id="3" creationId="{08C85193-DF96-D715-013E-BE5798CE17CE}"/>
          </ac:graphicFrameMkLst>
        </pc:graphicFrameChg>
        <pc:graphicFrameChg chg="add mod modGraphic">
          <ac:chgData name="Roberta Tucker" userId="S::r.tucker@uwtsd.ac.uk::27ca61ee-ba03-4b92-a89a-1d5600e2200a" providerId="AD" clId="Web-{CED7C185-160D-0D58-EC24-0CCB969973CF}" dt="2023-01-12T13:18:05.845" v="895"/>
          <ac:graphicFrameMkLst>
            <pc:docMk/>
            <pc:sldMk cId="2833262614" sldId="539"/>
            <ac:graphicFrameMk id="6" creationId="{BEE48E74-54FD-B752-3AE2-0F05E64889D9}"/>
          </ac:graphicFrameMkLst>
        </pc:graphicFrameChg>
        <pc:graphicFrameChg chg="add mod modGraphic">
          <ac:chgData name="Roberta Tucker" userId="S::r.tucker@uwtsd.ac.uk::27ca61ee-ba03-4b92-a89a-1d5600e2200a" providerId="AD" clId="Web-{CED7C185-160D-0D58-EC24-0CCB969973CF}" dt="2023-01-12T13:17:59.642" v="883"/>
          <ac:graphicFrameMkLst>
            <pc:docMk/>
            <pc:sldMk cId="2833262614" sldId="539"/>
            <ac:graphicFrameMk id="8" creationId="{6C7F30B9-0AEF-4F9F-3070-820A82B77D80}"/>
          </ac:graphicFrameMkLst>
        </pc:graphicFrameChg>
        <pc:picChg chg="del">
          <ac:chgData name="Roberta Tucker" userId="S::r.tucker@uwtsd.ac.uk::27ca61ee-ba03-4b92-a89a-1d5600e2200a" providerId="AD" clId="Web-{CED7C185-160D-0D58-EC24-0CCB969973CF}" dt="2023-01-11T15:44:24.760" v="428"/>
          <ac:picMkLst>
            <pc:docMk/>
            <pc:sldMk cId="2833262614" sldId="539"/>
            <ac:picMk id="3" creationId="{3D63ABB5-6B0D-FDB5-F854-DCF57E0B5F37}"/>
          </ac:picMkLst>
        </pc:picChg>
        <pc:picChg chg="del">
          <ac:chgData name="Roberta Tucker" userId="S::r.tucker@uwtsd.ac.uk::27ca61ee-ba03-4b92-a89a-1d5600e2200a" providerId="AD" clId="Web-{CED7C185-160D-0D58-EC24-0CCB969973CF}" dt="2023-01-11T15:44:20.667" v="426"/>
          <ac:picMkLst>
            <pc:docMk/>
            <pc:sldMk cId="2833262614" sldId="539"/>
            <ac:picMk id="4" creationId="{A9A5E7AA-B4DF-F656-6337-E2833A06DC92}"/>
          </ac:picMkLst>
        </pc:picChg>
        <pc:picChg chg="add del mod">
          <ac:chgData name="Roberta Tucker" userId="S::r.tucker@uwtsd.ac.uk::27ca61ee-ba03-4b92-a89a-1d5600e2200a" providerId="AD" clId="Web-{CED7C185-160D-0D58-EC24-0CCB969973CF}" dt="2023-01-12T13:34:31.512" v="1075"/>
          <ac:picMkLst>
            <pc:docMk/>
            <pc:sldMk cId="2833262614" sldId="539"/>
            <ac:picMk id="5" creationId="{5FD41C7C-A5E5-1D93-B7AC-0BCDD6009FBA}"/>
          </ac:picMkLst>
        </pc:picChg>
        <pc:picChg chg="add del mod">
          <ac:chgData name="Roberta Tucker" userId="S::r.tucker@uwtsd.ac.uk::27ca61ee-ba03-4b92-a89a-1d5600e2200a" providerId="AD" clId="Web-{CED7C185-160D-0D58-EC24-0CCB969973CF}" dt="2023-01-12T13:34:28.480" v="1074"/>
          <ac:picMkLst>
            <pc:docMk/>
            <pc:sldMk cId="2833262614" sldId="539"/>
            <ac:picMk id="10" creationId="{B089063E-D9EA-8081-01E2-6306E58F2D3E}"/>
          </ac:picMkLst>
        </pc:picChg>
        <pc:picChg chg="add mod">
          <ac:chgData name="Roberta Tucker" userId="S::r.tucker@uwtsd.ac.uk::27ca61ee-ba03-4b92-a89a-1d5600e2200a" providerId="AD" clId="Web-{CED7C185-160D-0D58-EC24-0CCB969973CF}" dt="2023-01-11T15:47:41.659" v="474" actId="14100"/>
          <ac:picMkLst>
            <pc:docMk/>
            <pc:sldMk cId="2833262614" sldId="539"/>
            <ac:picMk id="14" creationId="{2A9A0B18-51DF-2904-CCD9-3ABBB8D82205}"/>
          </ac:picMkLst>
        </pc:picChg>
      </pc:sldChg>
      <pc:sldChg chg="addSp delSp modSp add replId">
        <pc:chgData name="Roberta Tucker" userId="S::r.tucker@uwtsd.ac.uk::27ca61ee-ba03-4b92-a89a-1d5600e2200a" providerId="AD" clId="Web-{CED7C185-160D-0D58-EC24-0CCB969973CF}" dt="2023-01-12T14:36:20.702" v="1769" actId="1076"/>
        <pc:sldMkLst>
          <pc:docMk/>
          <pc:sldMk cId="886765173" sldId="540"/>
        </pc:sldMkLst>
        <pc:spChg chg="mod">
          <ac:chgData name="Roberta Tucker" userId="S::r.tucker@uwtsd.ac.uk::27ca61ee-ba03-4b92-a89a-1d5600e2200a" providerId="AD" clId="Web-{CED7C185-160D-0D58-EC24-0CCB969973CF}" dt="2023-01-12T14:36:20.702" v="1769" actId="1076"/>
          <ac:spMkLst>
            <pc:docMk/>
            <pc:sldMk cId="886765173" sldId="540"/>
            <ac:spMk id="7" creationId="{B5F30E72-888C-478F-66BC-2551592943DB}"/>
          </ac:spMkLst>
        </pc:spChg>
        <pc:spChg chg="mod">
          <ac:chgData name="Roberta Tucker" userId="S::r.tucker@uwtsd.ac.uk::27ca61ee-ba03-4b92-a89a-1d5600e2200a" providerId="AD" clId="Web-{CED7C185-160D-0D58-EC24-0CCB969973CF}" dt="2023-01-12T14:36:08.889" v="1766" actId="1076"/>
          <ac:spMkLst>
            <pc:docMk/>
            <pc:sldMk cId="886765173" sldId="540"/>
            <ac:spMk id="12" creationId="{45808C8C-4121-0C72-F517-D16C103453D5}"/>
          </ac:spMkLst>
        </pc:spChg>
        <pc:spChg chg="del mod">
          <ac:chgData name="Roberta Tucker" userId="S::r.tucker@uwtsd.ac.uk::27ca61ee-ba03-4b92-a89a-1d5600e2200a" providerId="AD" clId="Web-{CED7C185-160D-0D58-EC24-0CCB969973CF}" dt="2023-01-12T14:35:27.373" v="1757"/>
          <ac:spMkLst>
            <pc:docMk/>
            <pc:sldMk cId="886765173" sldId="540"/>
            <ac:spMk id="16" creationId="{B876D59F-3DE3-DF44-4442-9F0A970DDF3E}"/>
          </ac:spMkLst>
        </pc:spChg>
        <pc:graphicFrameChg chg="mod modGraphic">
          <ac:chgData name="Roberta Tucker" userId="S::r.tucker@uwtsd.ac.uk::27ca61ee-ba03-4b92-a89a-1d5600e2200a" providerId="AD" clId="Web-{CED7C185-160D-0D58-EC24-0CCB969973CF}" dt="2023-01-12T14:36:14.905" v="1768" actId="1076"/>
          <ac:graphicFrameMkLst>
            <pc:docMk/>
            <pc:sldMk cId="886765173" sldId="540"/>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36:03.233" v="1765" actId="1076"/>
          <ac:graphicFrameMkLst>
            <pc:docMk/>
            <pc:sldMk cId="886765173" sldId="540"/>
            <ac:graphicFrameMk id="6" creationId="{BEE48E74-54FD-B752-3AE2-0F05E64889D9}"/>
          </ac:graphicFrameMkLst>
        </pc:graphicFrameChg>
        <pc:graphicFrameChg chg="del mod modGraphic">
          <ac:chgData name="Roberta Tucker" userId="S::r.tucker@uwtsd.ac.uk::27ca61ee-ba03-4b92-a89a-1d5600e2200a" providerId="AD" clId="Web-{CED7C185-160D-0D58-EC24-0CCB969973CF}" dt="2023-01-12T14:35:56.248" v="1763"/>
          <ac:graphicFrameMkLst>
            <pc:docMk/>
            <pc:sldMk cId="886765173" sldId="540"/>
            <ac:graphicFrameMk id="8" creationId="{6C7F30B9-0AEF-4F9F-3070-820A82B77D80}"/>
          </ac:graphicFrameMkLst>
        </pc:graphicFrameChg>
        <pc:picChg chg="add mod">
          <ac:chgData name="Roberta Tucker" userId="S::r.tucker@uwtsd.ac.uk::27ca61ee-ba03-4b92-a89a-1d5600e2200a" providerId="AD" clId="Web-{CED7C185-160D-0D58-EC24-0CCB969973CF}" dt="2023-01-12T14:36:10.921" v="1767" actId="1076"/>
          <ac:picMkLst>
            <pc:docMk/>
            <pc:sldMk cId="886765173" sldId="540"/>
            <ac:picMk id="4" creationId="{C0B59F14-6ACD-2FD9-A4E7-A6C6A30E2F51}"/>
          </ac:picMkLst>
        </pc:picChg>
        <pc:picChg chg="del">
          <ac:chgData name="Roberta Tucker" userId="S::r.tucker@uwtsd.ac.uk::27ca61ee-ba03-4b92-a89a-1d5600e2200a" providerId="AD" clId="Web-{CED7C185-160D-0D58-EC24-0CCB969973CF}" dt="2023-01-12T13:23:48.917" v="1060"/>
          <ac:picMkLst>
            <pc:docMk/>
            <pc:sldMk cId="886765173" sldId="540"/>
            <ac:picMk id="5" creationId="{5FD41C7C-A5E5-1D93-B7AC-0BCDD6009FBA}"/>
          </ac:picMkLst>
        </pc:picChg>
        <pc:picChg chg="del">
          <ac:chgData name="Roberta Tucker" userId="S::r.tucker@uwtsd.ac.uk::27ca61ee-ba03-4b92-a89a-1d5600e2200a" providerId="AD" clId="Web-{CED7C185-160D-0D58-EC24-0CCB969973CF}" dt="2023-01-12T13:23:56.995" v="1063"/>
          <ac:picMkLst>
            <pc:docMk/>
            <pc:sldMk cId="886765173" sldId="540"/>
            <ac:picMk id="10" creationId="{B089063E-D9EA-8081-01E2-6306E58F2D3E}"/>
          </ac:picMkLst>
        </pc:picChg>
        <pc:picChg chg="del">
          <ac:chgData name="Roberta Tucker" userId="S::r.tucker@uwtsd.ac.uk::27ca61ee-ba03-4b92-a89a-1d5600e2200a" providerId="AD" clId="Web-{CED7C185-160D-0D58-EC24-0CCB969973CF}" dt="2023-01-12T13:31:01.428" v="1067"/>
          <ac:picMkLst>
            <pc:docMk/>
            <pc:sldMk cId="886765173" sldId="540"/>
            <ac:picMk id="14" creationId="{2A9A0B18-51DF-2904-CCD9-3ABBB8D82205}"/>
          </ac:picMkLst>
        </pc:picChg>
        <pc:picChg chg="add mod">
          <ac:chgData name="Roberta Tucker" userId="S::r.tucker@uwtsd.ac.uk::27ca61ee-ba03-4b92-a89a-1d5600e2200a" providerId="AD" clId="Web-{CED7C185-160D-0D58-EC24-0CCB969973CF}" dt="2023-01-12T14:35:59.858" v="1764" actId="1076"/>
          <ac:picMkLst>
            <pc:docMk/>
            <pc:sldMk cId="886765173" sldId="540"/>
            <ac:picMk id="17" creationId="{92AEBAE4-41F5-4AC1-1D40-B215E5D0B4A6}"/>
          </ac:picMkLst>
        </pc:picChg>
        <pc:picChg chg="add del mod">
          <ac:chgData name="Roberta Tucker" userId="S::r.tucker@uwtsd.ac.uk::27ca61ee-ba03-4b92-a89a-1d5600e2200a" providerId="AD" clId="Web-{CED7C185-160D-0D58-EC24-0CCB969973CF}" dt="2023-01-12T14:35:14.700" v="1754"/>
          <ac:picMkLst>
            <pc:docMk/>
            <pc:sldMk cId="886765173" sldId="540"/>
            <ac:picMk id="18" creationId="{B74CD791-4688-803C-F255-29676DE682D3}"/>
          </ac:picMkLst>
        </pc:picChg>
      </pc:sldChg>
      <pc:sldChg chg="addSp delSp modSp add replId">
        <pc:chgData name="Roberta Tucker" userId="S::r.tucker@uwtsd.ac.uk::27ca61ee-ba03-4b92-a89a-1d5600e2200a" providerId="AD" clId="Web-{CED7C185-160D-0D58-EC24-0CCB969973CF}" dt="2023-01-12T14:37:15.813" v="1779" actId="20577"/>
        <pc:sldMkLst>
          <pc:docMk/>
          <pc:sldMk cId="1593388175" sldId="541"/>
        </pc:sldMkLst>
        <pc:spChg chg="mod">
          <ac:chgData name="Roberta Tucker" userId="S::r.tucker@uwtsd.ac.uk::27ca61ee-ba03-4b92-a89a-1d5600e2200a" providerId="AD" clId="Web-{CED7C185-160D-0D58-EC24-0CCB969973CF}" dt="2023-01-12T14:37:15.813" v="1779" actId="20577"/>
          <ac:spMkLst>
            <pc:docMk/>
            <pc:sldMk cId="1593388175" sldId="541"/>
            <ac:spMk id="2" creationId="{BD754FA5-2DEB-49E1-1FB5-633B9D062E52}"/>
          </ac:spMkLst>
        </pc:spChg>
        <pc:spChg chg="mod">
          <ac:chgData name="Roberta Tucker" userId="S::r.tucker@uwtsd.ac.uk::27ca61ee-ba03-4b92-a89a-1d5600e2200a" providerId="AD" clId="Web-{CED7C185-160D-0D58-EC24-0CCB969973CF}" dt="2023-01-12T14:05:57.061" v="1520" actId="1076"/>
          <ac:spMkLst>
            <pc:docMk/>
            <pc:sldMk cId="1593388175" sldId="541"/>
            <ac:spMk id="7" creationId="{B5F30E72-888C-478F-66BC-2551592943DB}"/>
          </ac:spMkLst>
        </pc:spChg>
        <pc:spChg chg="mod">
          <ac:chgData name="Roberta Tucker" userId="S::r.tucker@uwtsd.ac.uk::27ca61ee-ba03-4b92-a89a-1d5600e2200a" providerId="AD" clId="Web-{CED7C185-160D-0D58-EC24-0CCB969973CF}" dt="2023-01-12T14:06:09.061" v="1522" actId="1076"/>
          <ac:spMkLst>
            <pc:docMk/>
            <pc:sldMk cId="1593388175" sldId="541"/>
            <ac:spMk id="12" creationId="{45808C8C-4121-0C72-F517-D16C103453D5}"/>
          </ac:spMkLst>
        </pc:spChg>
        <pc:spChg chg="mod">
          <ac:chgData name="Roberta Tucker" userId="S::r.tucker@uwtsd.ac.uk::27ca61ee-ba03-4b92-a89a-1d5600e2200a" providerId="AD" clId="Web-{CED7C185-160D-0D58-EC24-0CCB969973CF}" dt="2023-01-12T14:06:21.452" v="1524" actId="1076"/>
          <ac:spMkLst>
            <pc:docMk/>
            <pc:sldMk cId="1593388175" sldId="541"/>
            <ac:spMk id="16" creationId="{B876D59F-3DE3-DF44-4442-9F0A970DDF3E}"/>
          </ac:spMkLst>
        </pc:spChg>
        <pc:graphicFrameChg chg="mod modGraphic">
          <ac:chgData name="Roberta Tucker" userId="S::r.tucker@uwtsd.ac.uk::27ca61ee-ba03-4b92-a89a-1d5600e2200a" providerId="AD" clId="Web-{CED7C185-160D-0D58-EC24-0CCB969973CF}" dt="2023-01-12T14:07:30.563" v="1564"/>
          <ac:graphicFrameMkLst>
            <pc:docMk/>
            <pc:sldMk cId="1593388175" sldId="541"/>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07:35.501" v="1568"/>
          <ac:graphicFrameMkLst>
            <pc:docMk/>
            <pc:sldMk cId="1593388175" sldId="541"/>
            <ac:graphicFrameMk id="6" creationId="{BEE48E74-54FD-B752-3AE2-0F05E64889D9}"/>
          </ac:graphicFrameMkLst>
        </pc:graphicFrameChg>
        <pc:graphicFrameChg chg="mod modGraphic">
          <ac:chgData name="Roberta Tucker" userId="S::r.tucker@uwtsd.ac.uk::27ca61ee-ba03-4b92-a89a-1d5600e2200a" providerId="AD" clId="Web-{CED7C185-160D-0D58-EC24-0CCB969973CF}" dt="2023-01-12T14:06:55.375" v="1542"/>
          <ac:graphicFrameMkLst>
            <pc:docMk/>
            <pc:sldMk cId="1593388175" sldId="541"/>
            <ac:graphicFrameMk id="8" creationId="{6C7F30B9-0AEF-4F9F-3070-820A82B77D80}"/>
          </ac:graphicFrameMkLst>
        </pc:graphicFrameChg>
        <pc:picChg chg="del">
          <ac:chgData name="Roberta Tucker" userId="S::r.tucker@uwtsd.ac.uk::27ca61ee-ba03-4b92-a89a-1d5600e2200a" providerId="AD" clId="Web-{CED7C185-160D-0D58-EC24-0CCB969973CF}" dt="2023-01-12T13:34:36.824" v="1076"/>
          <ac:picMkLst>
            <pc:docMk/>
            <pc:sldMk cId="1593388175" sldId="541"/>
            <ac:picMk id="4" creationId="{C0B59F14-6ACD-2FD9-A4E7-A6C6A30E2F51}"/>
          </ac:picMkLst>
        </pc:picChg>
        <pc:picChg chg="add del mod">
          <ac:chgData name="Roberta Tucker" userId="S::r.tucker@uwtsd.ac.uk::27ca61ee-ba03-4b92-a89a-1d5600e2200a" providerId="AD" clId="Web-{CED7C185-160D-0D58-EC24-0CCB969973CF}" dt="2023-01-12T13:40:38.709" v="1095"/>
          <ac:picMkLst>
            <pc:docMk/>
            <pc:sldMk cId="1593388175" sldId="541"/>
            <ac:picMk id="5" creationId="{CEDF2EED-8CF1-FAB0-7C4F-F32E8381E0BC}"/>
          </ac:picMkLst>
        </pc:picChg>
        <pc:picChg chg="add mod">
          <ac:chgData name="Roberta Tucker" userId="S::r.tucker@uwtsd.ac.uk::27ca61ee-ba03-4b92-a89a-1d5600e2200a" providerId="AD" clId="Web-{CED7C185-160D-0D58-EC24-0CCB969973CF}" dt="2023-01-12T13:47:43.485" v="1113" actId="14100"/>
          <ac:picMkLst>
            <pc:docMk/>
            <pc:sldMk cId="1593388175" sldId="541"/>
            <ac:picMk id="10" creationId="{759982F2-97EB-CC6A-AADE-1FF2608CA89B}"/>
          </ac:picMkLst>
        </pc:picChg>
        <pc:picChg chg="add mod">
          <ac:chgData name="Roberta Tucker" userId="S::r.tucker@uwtsd.ac.uk::27ca61ee-ba03-4b92-a89a-1d5600e2200a" providerId="AD" clId="Web-{CED7C185-160D-0D58-EC24-0CCB969973CF}" dt="2023-01-12T13:47:40.345" v="1112" actId="14100"/>
          <ac:picMkLst>
            <pc:docMk/>
            <pc:sldMk cId="1593388175" sldId="541"/>
            <ac:picMk id="14" creationId="{555F0D74-25FA-8B10-208B-B047CC4E1F90}"/>
          </ac:picMkLst>
        </pc:picChg>
        <pc:picChg chg="del">
          <ac:chgData name="Roberta Tucker" userId="S::r.tucker@uwtsd.ac.uk::27ca61ee-ba03-4b92-a89a-1d5600e2200a" providerId="AD" clId="Web-{CED7C185-160D-0D58-EC24-0CCB969973CF}" dt="2023-01-12T13:34:38.512" v="1077"/>
          <ac:picMkLst>
            <pc:docMk/>
            <pc:sldMk cId="1593388175" sldId="541"/>
            <ac:picMk id="17" creationId="{92AEBAE4-41F5-4AC1-1D40-B215E5D0B4A6}"/>
          </ac:picMkLst>
        </pc:picChg>
        <pc:picChg chg="del">
          <ac:chgData name="Roberta Tucker" userId="S::r.tucker@uwtsd.ac.uk::27ca61ee-ba03-4b92-a89a-1d5600e2200a" providerId="AD" clId="Web-{CED7C185-160D-0D58-EC24-0CCB969973CF}" dt="2023-01-12T13:34:40.512" v="1078"/>
          <ac:picMkLst>
            <pc:docMk/>
            <pc:sldMk cId="1593388175" sldId="541"/>
            <ac:picMk id="18" creationId="{B74CD791-4688-803C-F255-29676DE682D3}"/>
          </ac:picMkLst>
        </pc:picChg>
        <pc:picChg chg="add mod">
          <ac:chgData name="Roberta Tucker" userId="S::r.tucker@uwtsd.ac.uk::27ca61ee-ba03-4b92-a89a-1d5600e2200a" providerId="AD" clId="Web-{CED7C185-160D-0D58-EC24-0CCB969973CF}" dt="2023-01-12T13:56:37.515" v="1116" actId="14100"/>
          <ac:picMkLst>
            <pc:docMk/>
            <pc:sldMk cId="1593388175" sldId="541"/>
            <ac:picMk id="19" creationId="{2223F966-7C5B-2D3B-468C-3BAC12E987AD}"/>
          </ac:picMkLst>
        </pc:picChg>
      </pc:sldChg>
      <pc:sldChg chg="addSp delSp modSp add replId">
        <pc:chgData name="Roberta Tucker" userId="S::r.tucker@uwtsd.ac.uk::27ca61ee-ba03-4b92-a89a-1d5600e2200a" providerId="AD" clId="Web-{CED7C185-160D-0D58-EC24-0CCB969973CF}" dt="2023-01-12T14:35:45.607" v="1760" actId="1076"/>
        <pc:sldMkLst>
          <pc:docMk/>
          <pc:sldMk cId="829827087" sldId="542"/>
        </pc:sldMkLst>
        <pc:spChg chg="mod">
          <ac:chgData name="Roberta Tucker" userId="S::r.tucker@uwtsd.ac.uk::27ca61ee-ba03-4b92-a89a-1d5600e2200a" providerId="AD" clId="Web-{CED7C185-160D-0D58-EC24-0CCB969973CF}" dt="2023-01-12T14:35:45.607" v="1760" actId="1076"/>
          <ac:spMkLst>
            <pc:docMk/>
            <pc:sldMk cId="829827087" sldId="542"/>
            <ac:spMk id="7" creationId="{B5F30E72-888C-478F-66BC-2551592943DB}"/>
          </ac:spMkLst>
        </pc:spChg>
        <pc:spChg chg="mod">
          <ac:chgData name="Roberta Tucker" userId="S::r.tucker@uwtsd.ac.uk::27ca61ee-ba03-4b92-a89a-1d5600e2200a" providerId="AD" clId="Web-{CED7C185-160D-0D58-EC24-0CCB969973CF}" dt="2023-01-12T14:35:05.325" v="1751" actId="1076"/>
          <ac:spMkLst>
            <pc:docMk/>
            <pc:sldMk cId="829827087" sldId="542"/>
            <ac:spMk id="12" creationId="{45808C8C-4121-0C72-F517-D16C103453D5}"/>
          </ac:spMkLst>
        </pc:spChg>
        <pc:spChg chg="del mod">
          <ac:chgData name="Roberta Tucker" userId="S::r.tucker@uwtsd.ac.uk::27ca61ee-ba03-4b92-a89a-1d5600e2200a" providerId="AD" clId="Web-{CED7C185-160D-0D58-EC24-0CCB969973CF}" dt="2023-01-12T14:26:24.515" v="1595"/>
          <ac:spMkLst>
            <pc:docMk/>
            <pc:sldMk cId="829827087" sldId="542"/>
            <ac:spMk id="16" creationId="{B876D59F-3DE3-DF44-4442-9F0A970DDF3E}"/>
          </ac:spMkLst>
        </pc:spChg>
        <pc:spChg chg="add mod">
          <ac:chgData name="Roberta Tucker" userId="S::r.tucker@uwtsd.ac.uk::27ca61ee-ba03-4b92-a89a-1d5600e2200a" providerId="AD" clId="Web-{CED7C185-160D-0D58-EC24-0CCB969973CF}" dt="2023-01-12T14:35:23.513" v="1756" actId="1076"/>
          <ac:spMkLst>
            <pc:docMk/>
            <pc:sldMk cId="829827087" sldId="542"/>
            <ac:spMk id="21" creationId="{2F668A59-CD03-73BB-67F5-138B5C23FCF8}"/>
          </ac:spMkLst>
        </pc:spChg>
        <pc:graphicFrameChg chg="mod modGraphic">
          <ac:chgData name="Roberta Tucker" userId="S::r.tucker@uwtsd.ac.uk::27ca61ee-ba03-4b92-a89a-1d5600e2200a" providerId="AD" clId="Web-{CED7C185-160D-0D58-EC24-0CCB969973CF}" dt="2023-01-12T14:33:29.073" v="1740"/>
          <ac:graphicFrameMkLst>
            <pc:docMk/>
            <pc:sldMk cId="829827087" sldId="542"/>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35:08.763" v="1752" actId="1076"/>
          <ac:graphicFrameMkLst>
            <pc:docMk/>
            <pc:sldMk cId="829827087" sldId="542"/>
            <ac:graphicFrameMk id="6" creationId="{BEE48E74-54FD-B752-3AE2-0F05E64889D9}"/>
          </ac:graphicFrameMkLst>
        </pc:graphicFrameChg>
        <pc:graphicFrameChg chg="del">
          <ac:chgData name="Roberta Tucker" userId="S::r.tucker@uwtsd.ac.uk::27ca61ee-ba03-4b92-a89a-1d5600e2200a" providerId="AD" clId="Web-{CED7C185-160D-0D58-EC24-0CCB969973CF}" dt="2023-01-12T14:26:26.202" v="1596"/>
          <ac:graphicFrameMkLst>
            <pc:docMk/>
            <pc:sldMk cId="829827087" sldId="542"/>
            <ac:graphicFrameMk id="8" creationId="{6C7F30B9-0AEF-4F9F-3070-820A82B77D80}"/>
          </ac:graphicFrameMkLst>
        </pc:graphicFrameChg>
        <pc:graphicFrameChg chg="add mod">
          <ac:chgData name="Roberta Tucker" userId="S::r.tucker@uwtsd.ac.uk::27ca61ee-ba03-4b92-a89a-1d5600e2200a" providerId="AD" clId="Web-{CED7C185-160D-0D58-EC24-0CCB969973CF}" dt="2023-01-12T14:35:40.373" v="1759" actId="1076"/>
          <ac:graphicFrameMkLst>
            <pc:docMk/>
            <pc:sldMk cId="829827087" sldId="542"/>
            <ac:graphicFrameMk id="23" creationId="{4E07EA33-AC52-5ABA-A485-8BC11EF72AD9}"/>
          </ac:graphicFrameMkLst>
        </pc:graphicFrameChg>
        <pc:picChg chg="add mod">
          <ac:chgData name="Roberta Tucker" userId="S::r.tucker@uwtsd.ac.uk::27ca61ee-ba03-4b92-a89a-1d5600e2200a" providerId="AD" clId="Web-{CED7C185-160D-0D58-EC24-0CCB969973CF}" dt="2023-01-12T14:33:10.228" v="1735" actId="14100"/>
          <ac:picMkLst>
            <pc:docMk/>
            <pc:sldMk cId="829827087" sldId="542"/>
            <ac:picMk id="4" creationId="{D8A317C3-9A67-882B-62E2-B392F6894015}"/>
          </ac:picMkLst>
        </pc:picChg>
        <pc:picChg chg="add mod">
          <ac:chgData name="Roberta Tucker" userId="S::r.tucker@uwtsd.ac.uk::27ca61ee-ba03-4b92-a89a-1d5600e2200a" providerId="AD" clId="Web-{CED7C185-160D-0D58-EC24-0CCB969973CF}" dt="2023-01-12T14:34:48.090" v="1748" actId="1076"/>
          <ac:picMkLst>
            <pc:docMk/>
            <pc:sldMk cId="829827087" sldId="542"/>
            <ac:picMk id="5" creationId="{EFD6825A-2B2F-0643-90AD-1C0CAE512136}"/>
          </ac:picMkLst>
        </pc:picChg>
        <pc:picChg chg="del">
          <ac:chgData name="Roberta Tucker" userId="S::r.tucker@uwtsd.ac.uk::27ca61ee-ba03-4b92-a89a-1d5600e2200a" providerId="AD" clId="Web-{CED7C185-160D-0D58-EC24-0CCB969973CF}" dt="2023-01-12T14:26:27.483" v="1597"/>
          <ac:picMkLst>
            <pc:docMk/>
            <pc:sldMk cId="829827087" sldId="542"/>
            <ac:picMk id="10" creationId="{759982F2-97EB-CC6A-AADE-1FF2608CA89B}"/>
          </ac:picMkLst>
        </pc:picChg>
        <pc:picChg chg="del mod">
          <ac:chgData name="Roberta Tucker" userId="S::r.tucker@uwtsd.ac.uk::27ca61ee-ba03-4b92-a89a-1d5600e2200a" providerId="AD" clId="Web-{CED7C185-160D-0D58-EC24-0CCB969973CF}" dt="2023-01-12T14:33:34.557" v="1741"/>
          <ac:picMkLst>
            <pc:docMk/>
            <pc:sldMk cId="829827087" sldId="542"/>
            <ac:picMk id="14" creationId="{555F0D74-25FA-8B10-208B-B047CC4E1F90}"/>
          </ac:picMkLst>
        </pc:picChg>
        <pc:picChg chg="add mod">
          <ac:chgData name="Roberta Tucker" userId="S::r.tucker@uwtsd.ac.uk::27ca61ee-ba03-4b92-a89a-1d5600e2200a" providerId="AD" clId="Web-{CED7C185-160D-0D58-EC24-0CCB969973CF}" dt="2023-01-12T14:35:11.825" v="1753" actId="14100"/>
          <ac:picMkLst>
            <pc:docMk/>
            <pc:sldMk cId="829827087" sldId="542"/>
            <ac:picMk id="18" creationId="{DEBDCD19-5D30-9841-ACCB-E453C69C2DD5}"/>
          </ac:picMkLst>
        </pc:picChg>
        <pc:picChg chg="del mod">
          <ac:chgData name="Roberta Tucker" userId="S::r.tucker@uwtsd.ac.uk::27ca61ee-ba03-4b92-a89a-1d5600e2200a" providerId="AD" clId="Web-{CED7C185-160D-0D58-EC24-0CCB969973CF}" dt="2023-01-12T14:31:17.913" v="1732"/>
          <ac:picMkLst>
            <pc:docMk/>
            <pc:sldMk cId="829827087" sldId="542"/>
            <ac:picMk id="19" creationId="{2223F966-7C5B-2D3B-468C-3BAC12E987AD}"/>
          </ac:picMkLst>
        </pc:picChg>
      </pc:sldChg>
      <pc:sldChg chg="addSp delSp modSp add replId">
        <pc:chgData name="Roberta Tucker" userId="S::r.tucker@uwtsd.ac.uk::27ca61ee-ba03-4b92-a89a-1d5600e2200a" providerId="AD" clId="Web-{CED7C185-160D-0D58-EC24-0CCB969973CF}" dt="2023-01-12T15:17:44.236" v="2121" actId="1076"/>
        <pc:sldMkLst>
          <pc:docMk/>
          <pc:sldMk cId="4172003288" sldId="543"/>
        </pc:sldMkLst>
        <pc:spChg chg="mod">
          <ac:chgData name="Roberta Tucker" userId="S::r.tucker@uwtsd.ac.uk::27ca61ee-ba03-4b92-a89a-1d5600e2200a" providerId="AD" clId="Web-{CED7C185-160D-0D58-EC24-0CCB969973CF}" dt="2023-01-12T14:53:19.229" v="1923" actId="20577"/>
          <ac:spMkLst>
            <pc:docMk/>
            <pc:sldMk cId="4172003288" sldId="543"/>
            <ac:spMk id="2" creationId="{BD754FA5-2DEB-49E1-1FB5-633B9D062E52}"/>
          </ac:spMkLst>
        </pc:spChg>
        <pc:spChg chg="mod">
          <ac:chgData name="Roberta Tucker" userId="S::r.tucker@uwtsd.ac.uk::27ca61ee-ba03-4b92-a89a-1d5600e2200a" providerId="AD" clId="Web-{CED7C185-160D-0D58-EC24-0CCB969973CF}" dt="2023-01-12T15:17:44.236" v="2121" actId="1076"/>
          <ac:spMkLst>
            <pc:docMk/>
            <pc:sldMk cId="4172003288" sldId="543"/>
            <ac:spMk id="7" creationId="{B5F30E72-888C-478F-66BC-2551592943DB}"/>
          </ac:spMkLst>
        </pc:spChg>
        <pc:spChg chg="add mod">
          <ac:chgData name="Roberta Tucker" userId="S::r.tucker@uwtsd.ac.uk::27ca61ee-ba03-4b92-a89a-1d5600e2200a" providerId="AD" clId="Web-{CED7C185-160D-0D58-EC24-0CCB969973CF}" dt="2023-01-12T15:17:39.704" v="2119" actId="1076"/>
          <ac:spMkLst>
            <pc:docMk/>
            <pc:sldMk cId="4172003288" sldId="543"/>
            <ac:spMk id="8" creationId="{3A5C8780-AAFE-C157-F1CD-794A0094AC07}"/>
          </ac:spMkLst>
        </pc:spChg>
        <pc:spChg chg="del mod">
          <ac:chgData name="Roberta Tucker" userId="S::r.tucker@uwtsd.ac.uk::27ca61ee-ba03-4b92-a89a-1d5600e2200a" providerId="AD" clId="Web-{CED7C185-160D-0D58-EC24-0CCB969973CF}" dt="2023-01-12T14:48:37.628" v="1889"/>
          <ac:spMkLst>
            <pc:docMk/>
            <pc:sldMk cId="4172003288" sldId="543"/>
            <ac:spMk id="12" creationId="{45808C8C-4121-0C72-F517-D16C103453D5}"/>
          </ac:spMkLst>
        </pc:spChg>
        <pc:spChg chg="add mod">
          <ac:chgData name="Roberta Tucker" userId="S::r.tucker@uwtsd.ac.uk::27ca61ee-ba03-4b92-a89a-1d5600e2200a" providerId="AD" clId="Web-{CED7C185-160D-0D58-EC24-0CCB969973CF}" dt="2023-01-12T15:16:18.843" v="2101" actId="20577"/>
          <ac:spMkLst>
            <pc:docMk/>
            <pc:sldMk cId="4172003288" sldId="543"/>
            <ac:spMk id="19" creationId="{235DE09D-D17B-098D-58B5-343421F1A7D7}"/>
          </ac:spMkLst>
        </pc:spChg>
        <pc:spChg chg="add mod">
          <ac:chgData name="Roberta Tucker" userId="S::r.tucker@uwtsd.ac.uk::27ca61ee-ba03-4b92-a89a-1d5600e2200a" providerId="AD" clId="Web-{CED7C185-160D-0D58-EC24-0CCB969973CF}" dt="2023-01-12T15:16:10.827" v="2099" actId="1076"/>
          <ac:spMkLst>
            <pc:docMk/>
            <pc:sldMk cId="4172003288" sldId="543"/>
            <ac:spMk id="20" creationId="{7FDC865F-D29B-1CE1-399C-595F1D50394C}"/>
          </ac:spMkLst>
        </pc:spChg>
        <pc:spChg chg="del">
          <ac:chgData name="Roberta Tucker" userId="S::r.tucker@uwtsd.ac.uk::27ca61ee-ba03-4b92-a89a-1d5600e2200a" providerId="AD" clId="Web-{CED7C185-160D-0D58-EC24-0CCB969973CF}" dt="2023-01-12T14:41:19.772" v="1844"/>
          <ac:spMkLst>
            <pc:docMk/>
            <pc:sldMk cId="4172003288" sldId="543"/>
            <ac:spMk id="21" creationId="{2F668A59-CD03-73BB-67F5-138B5C23FCF8}"/>
          </ac:spMkLst>
        </pc:spChg>
        <pc:spChg chg="add mod">
          <ac:chgData name="Roberta Tucker" userId="S::r.tucker@uwtsd.ac.uk::27ca61ee-ba03-4b92-a89a-1d5600e2200a" providerId="AD" clId="Web-{CED7C185-160D-0D58-EC24-0CCB969973CF}" dt="2023-01-12T15:16:05.499" v="2098" actId="20577"/>
          <ac:spMkLst>
            <pc:docMk/>
            <pc:sldMk cId="4172003288" sldId="543"/>
            <ac:spMk id="22" creationId="{59F0789B-412C-DF65-204E-EC33DF5D5273}"/>
          </ac:spMkLst>
        </pc:spChg>
        <pc:spChg chg="add del mod">
          <ac:chgData name="Roberta Tucker" userId="S::r.tucker@uwtsd.ac.uk::27ca61ee-ba03-4b92-a89a-1d5600e2200a" providerId="AD" clId="Web-{CED7C185-160D-0D58-EC24-0CCB969973CF}" dt="2023-01-12T15:12:41.118" v="2067"/>
          <ac:spMkLst>
            <pc:docMk/>
            <pc:sldMk cId="4172003288" sldId="543"/>
            <ac:spMk id="24" creationId="{09C8173D-C787-BBC5-9A5E-8B57413581D4}"/>
          </ac:spMkLst>
        </pc:spChg>
        <pc:spChg chg="add del mod">
          <ac:chgData name="Roberta Tucker" userId="S::r.tucker@uwtsd.ac.uk::27ca61ee-ba03-4b92-a89a-1d5600e2200a" providerId="AD" clId="Web-{CED7C185-160D-0D58-EC24-0CCB969973CF}" dt="2023-01-12T15:12:49.744" v="2070"/>
          <ac:spMkLst>
            <pc:docMk/>
            <pc:sldMk cId="4172003288" sldId="543"/>
            <ac:spMk id="25" creationId="{A291BE49-A0D1-D4CA-AE4C-360EFDF9D60F}"/>
          </ac:spMkLst>
        </pc:spChg>
        <pc:spChg chg="add mod">
          <ac:chgData name="Roberta Tucker" userId="S::r.tucker@uwtsd.ac.uk::27ca61ee-ba03-4b92-a89a-1d5600e2200a" providerId="AD" clId="Web-{CED7C185-160D-0D58-EC24-0CCB969973CF}" dt="2023-01-12T15:15:58.155" v="2096" actId="1076"/>
          <ac:spMkLst>
            <pc:docMk/>
            <pc:sldMk cId="4172003288" sldId="543"/>
            <ac:spMk id="26" creationId="{C18F605F-FA58-786A-A604-7B2F1F8A4916}"/>
          </ac:spMkLst>
        </pc:spChg>
        <pc:graphicFrameChg chg="del">
          <ac:chgData name="Roberta Tucker" userId="S::r.tucker@uwtsd.ac.uk::27ca61ee-ba03-4b92-a89a-1d5600e2200a" providerId="AD" clId="Web-{CED7C185-160D-0D58-EC24-0CCB969973CF}" dt="2023-01-12T14:40:31.584" v="1795"/>
          <ac:graphicFrameMkLst>
            <pc:docMk/>
            <pc:sldMk cId="4172003288" sldId="543"/>
            <ac:graphicFrameMk id="3" creationId="{08C85193-DF96-D715-013E-BE5798CE17CE}"/>
          </ac:graphicFrameMkLst>
        </pc:graphicFrameChg>
        <pc:graphicFrameChg chg="del">
          <ac:chgData name="Roberta Tucker" userId="S::r.tucker@uwtsd.ac.uk::27ca61ee-ba03-4b92-a89a-1d5600e2200a" providerId="AD" clId="Web-{CED7C185-160D-0D58-EC24-0CCB969973CF}" dt="2023-01-12T14:40:34.177" v="1796"/>
          <ac:graphicFrameMkLst>
            <pc:docMk/>
            <pc:sldMk cId="4172003288" sldId="543"/>
            <ac:graphicFrameMk id="6" creationId="{BEE48E74-54FD-B752-3AE2-0F05E64889D9}"/>
          </ac:graphicFrameMkLst>
        </pc:graphicFrameChg>
        <pc:graphicFrameChg chg="del">
          <ac:chgData name="Roberta Tucker" userId="S::r.tucker@uwtsd.ac.uk::27ca61ee-ba03-4b92-a89a-1d5600e2200a" providerId="AD" clId="Web-{CED7C185-160D-0D58-EC24-0CCB969973CF}" dt="2023-01-12T14:40:37.068" v="1797"/>
          <ac:graphicFrameMkLst>
            <pc:docMk/>
            <pc:sldMk cId="4172003288" sldId="543"/>
            <ac:graphicFrameMk id="23" creationId="{4E07EA33-AC52-5ABA-A485-8BC11EF72AD9}"/>
          </ac:graphicFrameMkLst>
        </pc:graphicFrameChg>
        <pc:picChg chg="del">
          <ac:chgData name="Roberta Tucker" userId="S::r.tucker@uwtsd.ac.uk::27ca61ee-ba03-4b92-a89a-1d5600e2200a" providerId="AD" clId="Web-{CED7C185-160D-0D58-EC24-0CCB969973CF}" dt="2023-01-12T14:40:17.302" v="1792"/>
          <ac:picMkLst>
            <pc:docMk/>
            <pc:sldMk cId="4172003288" sldId="543"/>
            <ac:picMk id="4" creationId="{D8A317C3-9A67-882B-62E2-B392F6894015}"/>
          </ac:picMkLst>
        </pc:picChg>
        <pc:picChg chg="del">
          <ac:chgData name="Roberta Tucker" userId="S::r.tucker@uwtsd.ac.uk::27ca61ee-ba03-4b92-a89a-1d5600e2200a" providerId="AD" clId="Web-{CED7C185-160D-0D58-EC24-0CCB969973CF}" dt="2023-01-12T14:40:20.880" v="1793"/>
          <ac:picMkLst>
            <pc:docMk/>
            <pc:sldMk cId="4172003288" sldId="543"/>
            <ac:picMk id="5" creationId="{EFD6825A-2B2F-0643-90AD-1C0CAE512136}"/>
          </ac:picMkLst>
        </pc:picChg>
        <pc:picChg chg="add mod">
          <ac:chgData name="Roberta Tucker" userId="S::r.tucker@uwtsd.ac.uk::27ca61ee-ba03-4b92-a89a-1d5600e2200a" providerId="AD" clId="Web-{CED7C185-160D-0D58-EC24-0CCB969973CF}" dt="2023-01-12T15:17:41.298" v="2120" actId="1076"/>
          <ac:picMkLst>
            <pc:docMk/>
            <pc:sldMk cId="4172003288" sldId="543"/>
            <ac:picMk id="14" creationId="{2C4C9B82-BE4E-0E73-511D-4815B445E897}"/>
          </ac:picMkLst>
        </pc:picChg>
        <pc:picChg chg="add del mod">
          <ac:chgData name="Roberta Tucker" userId="S::r.tucker@uwtsd.ac.uk::27ca61ee-ba03-4b92-a89a-1d5600e2200a" providerId="AD" clId="Web-{CED7C185-160D-0D58-EC24-0CCB969973CF}" dt="2023-01-12T15:05:59.858" v="1979"/>
          <ac:picMkLst>
            <pc:docMk/>
            <pc:sldMk cId="4172003288" sldId="543"/>
            <ac:picMk id="16" creationId="{8238243A-15C5-A534-0450-7F4D319A5C50}"/>
          </ac:picMkLst>
        </pc:picChg>
        <pc:picChg chg="add mod">
          <ac:chgData name="Roberta Tucker" userId="S::r.tucker@uwtsd.ac.uk::27ca61ee-ba03-4b92-a89a-1d5600e2200a" providerId="AD" clId="Web-{CED7C185-160D-0D58-EC24-0CCB969973CF}" dt="2023-01-12T15:17:36.923" v="2118" actId="1076"/>
          <ac:picMkLst>
            <pc:docMk/>
            <pc:sldMk cId="4172003288" sldId="543"/>
            <ac:picMk id="17" creationId="{2CFFE572-D8C2-F2D7-1DC1-66838FF3D8EA}"/>
          </ac:picMkLst>
        </pc:picChg>
        <pc:picChg chg="del">
          <ac:chgData name="Roberta Tucker" userId="S::r.tucker@uwtsd.ac.uk::27ca61ee-ba03-4b92-a89a-1d5600e2200a" providerId="AD" clId="Web-{CED7C185-160D-0D58-EC24-0CCB969973CF}" dt="2023-01-12T14:40:22.052" v="1794"/>
          <ac:picMkLst>
            <pc:docMk/>
            <pc:sldMk cId="4172003288" sldId="543"/>
            <ac:picMk id="18" creationId="{DEBDCD19-5D30-9841-ACCB-E453C69C2DD5}"/>
          </ac:picMkLst>
        </pc:picChg>
        <pc:picChg chg="add mod">
          <ac:chgData name="Roberta Tucker" userId="S::r.tucker@uwtsd.ac.uk::27ca61ee-ba03-4b92-a89a-1d5600e2200a" providerId="AD" clId="Web-{CED7C185-160D-0D58-EC24-0CCB969973CF}" dt="2023-01-12T15:15:49.858" v="2094" actId="1076"/>
          <ac:picMkLst>
            <pc:docMk/>
            <pc:sldMk cId="4172003288" sldId="543"/>
            <ac:picMk id="27" creationId="{C1F2BFA7-3CAB-2D0B-603C-F4D14CAFD0CC}"/>
          </ac:picMkLst>
        </pc:picChg>
        <pc:picChg chg="add mod">
          <ac:chgData name="Roberta Tucker" userId="S::r.tucker@uwtsd.ac.uk::27ca61ee-ba03-4b92-a89a-1d5600e2200a" providerId="AD" clId="Web-{CED7C185-160D-0D58-EC24-0CCB969973CF}" dt="2023-01-12T15:15:52.717" v="2095" actId="1076"/>
          <ac:picMkLst>
            <pc:docMk/>
            <pc:sldMk cId="4172003288" sldId="543"/>
            <ac:picMk id="28" creationId="{4BA92158-D916-7E84-C9D7-CCA8556F390B}"/>
          </ac:picMkLst>
        </pc:picChg>
      </pc:sldChg>
      <pc:sldChg chg="addSp delSp modSp add del replId">
        <pc:chgData name="Roberta Tucker" userId="S::r.tucker@uwtsd.ac.uk::27ca61ee-ba03-4b92-a89a-1d5600e2200a" providerId="AD" clId="Web-{CED7C185-160D-0D58-EC24-0CCB969973CF}" dt="2023-01-12T15:16:42.812" v="2104"/>
        <pc:sldMkLst>
          <pc:docMk/>
          <pc:sldMk cId="3774674601" sldId="544"/>
        </pc:sldMkLst>
        <pc:spChg chg="mod">
          <ac:chgData name="Roberta Tucker" userId="S::r.tucker@uwtsd.ac.uk::27ca61ee-ba03-4b92-a89a-1d5600e2200a" providerId="AD" clId="Web-{CED7C185-160D-0D58-EC24-0CCB969973CF}" dt="2023-01-12T14:53:07.228" v="1915" actId="20577"/>
          <ac:spMkLst>
            <pc:docMk/>
            <pc:sldMk cId="3774674601" sldId="544"/>
            <ac:spMk id="2" creationId="{BD754FA5-2DEB-49E1-1FB5-633B9D062E52}"/>
          </ac:spMkLst>
        </pc:spChg>
        <pc:spChg chg="add del mod">
          <ac:chgData name="Roberta Tucker" userId="S::r.tucker@uwtsd.ac.uk::27ca61ee-ba03-4b92-a89a-1d5600e2200a" providerId="AD" clId="Web-{CED7C185-160D-0D58-EC24-0CCB969973CF}" dt="2023-01-12T14:57:37.079" v="1945"/>
          <ac:spMkLst>
            <pc:docMk/>
            <pc:sldMk cId="3774674601" sldId="544"/>
            <ac:spMk id="3" creationId="{B87E44EB-D250-48FE-887A-51410E306916}"/>
          </ac:spMkLst>
        </pc:spChg>
        <pc:spChg chg="mod">
          <ac:chgData name="Roberta Tucker" userId="S::r.tucker@uwtsd.ac.uk::27ca61ee-ba03-4b92-a89a-1d5600e2200a" providerId="AD" clId="Web-{CED7C185-160D-0D58-EC24-0CCB969973CF}" dt="2023-01-12T15:08:30.721" v="1998" actId="1076"/>
          <ac:spMkLst>
            <pc:docMk/>
            <pc:sldMk cId="3774674601" sldId="544"/>
            <ac:spMk id="7" creationId="{B5F30E72-888C-478F-66BC-2551592943DB}"/>
          </ac:spMkLst>
        </pc:spChg>
        <pc:spChg chg="mod">
          <ac:chgData name="Roberta Tucker" userId="S::r.tucker@uwtsd.ac.uk::27ca61ee-ba03-4b92-a89a-1d5600e2200a" providerId="AD" clId="Web-{CED7C185-160D-0D58-EC24-0CCB969973CF}" dt="2023-01-12T15:08:38.081" v="2001" actId="1076"/>
          <ac:spMkLst>
            <pc:docMk/>
            <pc:sldMk cId="3774674601" sldId="544"/>
            <ac:spMk id="8" creationId="{3A5C8780-AAFE-C157-F1CD-794A0094AC07}"/>
          </ac:spMkLst>
        </pc:spChg>
        <pc:spChg chg="add del mod">
          <ac:chgData name="Roberta Tucker" userId="S::r.tucker@uwtsd.ac.uk::27ca61ee-ba03-4b92-a89a-1d5600e2200a" providerId="AD" clId="Web-{CED7C185-160D-0D58-EC24-0CCB969973CF}" dt="2023-01-12T15:10:17.099" v="2023"/>
          <ac:spMkLst>
            <pc:docMk/>
            <pc:sldMk cId="3774674601" sldId="544"/>
            <ac:spMk id="10" creationId="{A4B0CF9A-C2DB-CC0D-B7B1-C2E0FEED1AB6}"/>
          </ac:spMkLst>
        </pc:spChg>
        <pc:picChg chg="add del mod">
          <ac:chgData name="Roberta Tucker" userId="S::r.tucker@uwtsd.ac.uk::27ca61ee-ba03-4b92-a89a-1d5600e2200a" providerId="AD" clId="Web-{CED7C185-160D-0D58-EC24-0CCB969973CF}" dt="2023-01-12T15:08:24.346" v="1996"/>
          <ac:picMkLst>
            <pc:docMk/>
            <pc:sldMk cId="3774674601" sldId="544"/>
            <ac:picMk id="4" creationId="{26B56400-AA4F-40C2-C480-275FC9CBE805}"/>
          </ac:picMkLst>
        </pc:picChg>
        <pc:picChg chg="add del mod">
          <ac:chgData name="Roberta Tucker" userId="S::r.tucker@uwtsd.ac.uk::27ca61ee-ba03-4b92-a89a-1d5600e2200a" providerId="AD" clId="Web-{CED7C185-160D-0D58-EC24-0CCB969973CF}" dt="2023-01-12T15:10:15.099" v="2022"/>
          <ac:picMkLst>
            <pc:docMk/>
            <pc:sldMk cId="3774674601" sldId="544"/>
            <ac:picMk id="6" creationId="{6DCB907D-F0B4-AFF8-BE5B-0A7EFEF77E35}"/>
          </ac:picMkLst>
        </pc:picChg>
        <pc:picChg chg="add mod">
          <ac:chgData name="Roberta Tucker" userId="S::r.tucker@uwtsd.ac.uk::27ca61ee-ba03-4b92-a89a-1d5600e2200a" providerId="AD" clId="Web-{CED7C185-160D-0D58-EC24-0CCB969973CF}" dt="2023-01-12T15:10:21.724" v="2024" actId="1076"/>
          <ac:picMkLst>
            <pc:docMk/>
            <pc:sldMk cId="3774674601" sldId="544"/>
            <ac:picMk id="12" creationId="{5A664E79-8CD1-3433-28B4-795A6B0F8BF6}"/>
          </ac:picMkLst>
        </pc:picChg>
        <pc:picChg chg="mod">
          <ac:chgData name="Roberta Tucker" userId="S::r.tucker@uwtsd.ac.uk::27ca61ee-ba03-4b92-a89a-1d5600e2200a" providerId="AD" clId="Web-{CED7C185-160D-0D58-EC24-0CCB969973CF}" dt="2023-01-12T15:08:34.987" v="2000" actId="1076"/>
          <ac:picMkLst>
            <pc:docMk/>
            <pc:sldMk cId="3774674601" sldId="544"/>
            <ac:picMk id="14" creationId="{2C4C9B82-BE4E-0E73-511D-4815B445E897}"/>
          </ac:picMkLst>
        </pc:picChg>
        <pc:picChg chg="del">
          <ac:chgData name="Roberta Tucker" userId="S::r.tucker@uwtsd.ac.uk::27ca61ee-ba03-4b92-a89a-1d5600e2200a" providerId="AD" clId="Web-{CED7C185-160D-0D58-EC24-0CCB969973CF}" dt="2023-01-12T14:57:38.939" v="1946"/>
          <ac:picMkLst>
            <pc:docMk/>
            <pc:sldMk cId="3774674601" sldId="544"/>
            <ac:picMk id="16" creationId="{8238243A-15C5-A534-0450-7F4D319A5C50}"/>
          </ac:picMkLst>
        </pc:picChg>
      </pc:sldChg>
      <pc:sldChg chg="delSp modSp add replId">
        <pc:chgData name="Roberta Tucker" userId="S::r.tucker@uwtsd.ac.uk::27ca61ee-ba03-4b92-a89a-1d5600e2200a" providerId="AD" clId="Web-{CED7C185-160D-0D58-EC24-0CCB969973CF}" dt="2023-01-12T14:59:48.629" v="1978" actId="1076"/>
        <pc:sldMkLst>
          <pc:docMk/>
          <pc:sldMk cId="1123636263" sldId="545"/>
        </pc:sldMkLst>
        <pc:spChg chg="mod">
          <ac:chgData name="Roberta Tucker" userId="S::r.tucker@uwtsd.ac.uk::27ca61ee-ba03-4b92-a89a-1d5600e2200a" providerId="AD" clId="Web-{CED7C185-160D-0D58-EC24-0CCB969973CF}" dt="2023-01-12T14:59:11.285" v="1971" actId="20577"/>
          <ac:spMkLst>
            <pc:docMk/>
            <pc:sldMk cId="1123636263" sldId="545"/>
            <ac:spMk id="2" creationId="{BD754FA5-2DEB-49E1-1FB5-633B9D062E52}"/>
          </ac:spMkLst>
        </pc:spChg>
        <pc:spChg chg="mod">
          <ac:chgData name="Roberta Tucker" userId="S::r.tucker@uwtsd.ac.uk::27ca61ee-ba03-4b92-a89a-1d5600e2200a" providerId="AD" clId="Web-{CED7C185-160D-0D58-EC24-0CCB969973CF}" dt="2023-01-12T14:59:48.629" v="1978" actId="1076"/>
          <ac:spMkLst>
            <pc:docMk/>
            <pc:sldMk cId="1123636263" sldId="545"/>
            <ac:spMk id="7" creationId="{B5F30E72-888C-478F-66BC-2551592943DB}"/>
          </ac:spMkLst>
        </pc:spChg>
        <pc:spChg chg="del">
          <ac:chgData name="Roberta Tucker" userId="S::r.tucker@uwtsd.ac.uk::27ca61ee-ba03-4b92-a89a-1d5600e2200a" providerId="AD" clId="Web-{CED7C185-160D-0D58-EC24-0CCB969973CF}" dt="2023-01-12T14:58:54.300" v="1957"/>
          <ac:spMkLst>
            <pc:docMk/>
            <pc:sldMk cId="1123636263" sldId="545"/>
            <ac:spMk id="8" creationId="{3A5C8780-AAFE-C157-F1CD-794A0094AC07}"/>
          </ac:spMkLst>
        </pc:spChg>
        <pc:picChg chg="del">
          <ac:chgData name="Roberta Tucker" userId="S::r.tucker@uwtsd.ac.uk::27ca61ee-ba03-4b92-a89a-1d5600e2200a" providerId="AD" clId="Web-{CED7C185-160D-0D58-EC24-0CCB969973CF}" dt="2023-01-12T14:58:55.612" v="1958"/>
          <ac:picMkLst>
            <pc:docMk/>
            <pc:sldMk cId="1123636263" sldId="545"/>
            <ac:picMk id="4" creationId="{26B56400-AA4F-40C2-C480-275FC9CBE805}"/>
          </ac:picMkLst>
        </pc:picChg>
        <pc:picChg chg="del">
          <ac:chgData name="Roberta Tucker" userId="S::r.tucker@uwtsd.ac.uk::27ca61ee-ba03-4b92-a89a-1d5600e2200a" providerId="AD" clId="Web-{CED7C185-160D-0D58-EC24-0CCB969973CF}" dt="2023-01-12T14:58:49.550" v="1956"/>
          <ac:picMkLst>
            <pc:docMk/>
            <pc:sldMk cId="1123636263" sldId="545"/>
            <ac:picMk id="14" creationId="{2C4C9B82-BE4E-0E73-511D-4815B445E897}"/>
          </ac:picMkLst>
        </pc:picChg>
      </pc:sldChg>
      <pc:sldChg chg="addSp delSp modSp add replId">
        <pc:chgData name="Roberta Tucker" userId="S::r.tucker@uwtsd.ac.uk::27ca61ee-ba03-4b92-a89a-1d5600e2200a" providerId="AD" clId="Web-{CED7C185-160D-0D58-EC24-0CCB969973CF}" dt="2023-01-12T15:20:43.865" v="2155" actId="14100"/>
        <pc:sldMkLst>
          <pc:docMk/>
          <pc:sldMk cId="2377562991" sldId="546"/>
        </pc:sldMkLst>
        <pc:spChg chg="add del mod">
          <ac:chgData name="Roberta Tucker" userId="S::r.tucker@uwtsd.ac.uk::27ca61ee-ba03-4b92-a89a-1d5600e2200a" providerId="AD" clId="Web-{CED7C185-160D-0D58-EC24-0CCB969973CF}" dt="2023-01-12T15:19:26.895" v="2146"/>
          <ac:spMkLst>
            <pc:docMk/>
            <pc:sldMk cId="2377562991" sldId="546"/>
            <ac:spMk id="5" creationId="{3DB9CC5C-B0C5-5B8F-009A-36154402D2E0}"/>
          </ac:spMkLst>
        </pc:spChg>
        <pc:spChg chg="add del mod">
          <ac:chgData name="Roberta Tucker" userId="S::r.tucker@uwtsd.ac.uk::27ca61ee-ba03-4b92-a89a-1d5600e2200a" providerId="AD" clId="Web-{CED7C185-160D-0D58-EC24-0CCB969973CF}" dt="2023-01-12T15:19:23.848" v="2144"/>
          <ac:spMkLst>
            <pc:docMk/>
            <pc:sldMk cId="2377562991" sldId="546"/>
            <ac:spMk id="6" creationId="{686A9505-2CC1-2476-7EB7-F7B14A1D6DFE}"/>
          </ac:spMkLst>
        </pc:spChg>
        <pc:spChg chg="mod">
          <ac:chgData name="Roberta Tucker" userId="S::r.tucker@uwtsd.ac.uk::27ca61ee-ba03-4b92-a89a-1d5600e2200a" providerId="AD" clId="Web-{CED7C185-160D-0D58-EC24-0CCB969973CF}" dt="2023-01-12T15:17:29.454" v="2116" actId="1076"/>
          <ac:spMkLst>
            <pc:docMk/>
            <pc:sldMk cId="2377562991" sldId="546"/>
            <ac:spMk id="7" creationId="{B5F30E72-888C-478F-66BC-2551592943DB}"/>
          </ac:spMkLst>
        </pc:spChg>
        <pc:spChg chg="mod">
          <ac:chgData name="Roberta Tucker" userId="S::r.tucker@uwtsd.ac.uk::27ca61ee-ba03-4b92-a89a-1d5600e2200a" providerId="AD" clId="Web-{CED7C185-160D-0D58-EC24-0CCB969973CF}" dt="2023-01-12T15:17:24.157" v="2114" actId="1076"/>
          <ac:spMkLst>
            <pc:docMk/>
            <pc:sldMk cId="2377562991" sldId="546"/>
            <ac:spMk id="8" creationId="{3A5C8780-AAFE-C157-F1CD-794A0094AC07}"/>
          </ac:spMkLst>
        </pc:spChg>
        <pc:spChg chg="mod">
          <ac:chgData name="Roberta Tucker" userId="S::r.tucker@uwtsd.ac.uk::27ca61ee-ba03-4b92-a89a-1d5600e2200a" providerId="AD" clId="Web-{CED7C185-160D-0D58-EC24-0CCB969973CF}" dt="2023-01-12T15:20:43.865" v="2155" actId="14100"/>
          <ac:spMkLst>
            <pc:docMk/>
            <pc:sldMk cId="2377562991" sldId="546"/>
            <ac:spMk id="19" creationId="{235DE09D-D17B-098D-58B5-343421F1A7D7}"/>
          </ac:spMkLst>
        </pc:spChg>
        <pc:spChg chg="mod">
          <ac:chgData name="Roberta Tucker" userId="S::r.tucker@uwtsd.ac.uk::27ca61ee-ba03-4b92-a89a-1d5600e2200a" providerId="AD" clId="Web-{CED7C185-160D-0D58-EC24-0CCB969973CF}" dt="2023-01-12T15:20:07.896" v="2149" actId="20577"/>
          <ac:spMkLst>
            <pc:docMk/>
            <pc:sldMk cId="2377562991" sldId="546"/>
            <ac:spMk id="22" creationId="{59F0789B-412C-DF65-204E-EC33DF5D5273}"/>
          </ac:spMkLst>
        </pc:spChg>
        <pc:picChg chg="add mod">
          <ac:chgData name="Roberta Tucker" userId="S::r.tucker@uwtsd.ac.uk::27ca61ee-ba03-4b92-a89a-1d5600e2200a" providerId="AD" clId="Web-{CED7C185-160D-0D58-EC24-0CCB969973CF}" dt="2023-01-12T15:17:21.298" v="2113" actId="1076"/>
          <ac:picMkLst>
            <pc:docMk/>
            <pc:sldMk cId="2377562991" sldId="546"/>
            <ac:picMk id="4" creationId="{F53410AC-DCAA-939F-F0AC-9516B94726F6}"/>
          </ac:picMkLst>
        </pc:picChg>
        <pc:picChg chg="add mod">
          <ac:chgData name="Roberta Tucker" userId="S::r.tucker@uwtsd.ac.uk::27ca61ee-ba03-4b92-a89a-1d5600e2200a" providerId="AD" clId="Web-{CED7C185-160D-0D58-EC24-0CCB969973CF}" dt="2023-01-12T15:19:33.504" v="2147" actId="1076"/>
          <ac:picMkLst>
            <pc:docMk/>
            <pc:sldMk cId="2377562991" sldId="546"/>
            <ac:picMk id="10" creationId="{90AC51A7-6B69-D83C-A7B8-2C2E73981257}"/>
          </ac:picMkLst>
        </pc:picChg>
        <pc:picChg chg="mod">
          <ac:chgData name="Roberta Tucker" userId="S::r.tucker@uwtsd.ac.uk::27ca61ee-ba03-4b92-a89a-1d5600e2200a" providerId="AD" clId="Web-{CED7C185-160D-0D58-EC24-0CCB969973CF}" dt="2023-01-12T15:17:25.813" v="2115" actId="1076"/>
          <ac:picMkLst>
            <pc:docMk/>
            <pc:sldMk cId="2377562991" sldId="546"/>
            <ac:picMk id="14" creationId="{2C4C9B82-BE4E-0E73-511D-4815B445E897}"/>
          </ac:picMkLst>
        </pc:picChg>
        <pc:picChg chg="del">
          <ac:chgData name="Roberta Tucker" userId="S::r.tucker@uwtsd.ac.uk::27ca61ee-ba03-4b92-a89a-1d5600e2200a" providerId="AD" clId="Web-{CED7C185-160D-0D58-EC24-0CCB969973CF}" dt="2023-01-12T15:16:51.719" v="2106"/>
          <ac:picMkLst>
            <pc:docMk/>
            <pc:sldMk cId="2377562991" sldId="546"/>
            <ac:picMk id="17" creationId="{2CFFE572-D8C2-F2D7-1DC1-66838FF3D8EA}"/>
          </ac:picMkLst>
        </pc:picChg>
        <pc:picChg chg="del">
          <ac:chgData name="Roberta Tucker" userId="S::r.tucker@uwtsd.ac.uk::27ca61ee-ba03-4b92-a89a-1d5600e2200a" providerId="AD" clId="Web-{CED7C185-160D-0D58-EC24-0CCB969973CF}" dt="2023-01-12T15:19:22.582" v="2143"/>
          <ac:picMkLst>
            <pc:docMk/>
            <pc:sldMk cId="2377562991" sldId="546"/>
            <ac:picMk id="27" creationId="{C1F2BFA7-3CAB-2D0B-603C-F4D14CAFD0CC}"/>
          </ac:picMkLst>
        </pc:picChg>
        <pc:picChg chg="del">
          <ac:chgData name="Roberta Tucker" userId="S::r.tucker@uwtsd.ac.uk::27ca61ee-ba03-4b92-a89a-1d5600e2200a" providerId="AD" clId="Web-{CED7C185-160D-0D58-EC24-0CCB969973CF}" dt="2023-01-12T15:19:25.082" v="2145"/>
          <ac:picMkLst>
            <pc:docMk/>
            <pc:sldMk cId="2377562991" sldId="546"/>
            <ac:picMk id="28" creationId="{4BA92158-D916-7E84-C9D7-CCA8556F390B}"/>
          </ac:picMkLst>
        </pc:picChg>
      </pc:sldChg>
    </pc:docChg>
  </pc:docChgLst>
  <pc:docChgLst>
    <pc:chgData name="Roberta Tucker" userId="S::r.tucker@uwtsd.ac.uk::27ca61ee-ba03-4b92-a89a-1d5600e2200a" providerId="AD" clId="Web-{7FBF0D6C-33F6-641B-7E3D-090B72DA90EE}"/>
    <pc:docChg chg="addSld delSld modSld sldOrd">
      <pc:chgData name="Roberta Tucker" userId="S::r.tucker@uwtsd.ac.uk::27ca61ee-ba03-4b92-a89a-1d5600e2200a" providerId="AD" clId="Web-{7FBF0D6C-33F6-641B-7E3D-090B72DA90EE}" dt="2023-02-27T12:34:45.742" v="2539" actId="1076"/>
      <pc:docMkLst>
        <pc:docMk/>
      </pc:docMkLst>
      <pc:sldChg chg="modSp">
        <pc:chgData name="Roberta Tucker" userId="S::r.tucker@uwtsd.ac.uk::27ca61ee-ba03-4b92-a89a-1d5600e2200a" providerId="AD" clId="Web-{7FBF0D6C-33F6-641B-7E3D-090B72DA90EE}" dt="2023-02-27T12:01:17.715" v="2232" actId="1076"/>
        <pc:sldMkLst>
          <pc:docMk/>
          <pc:sldMk cId="4215338442" sldId="529"/>
        </pc:sldMkLst>
        <pc:spChg chg="mod">
          <ac:chgData name="Roberta Tucker" userId="S::r.tucker@uwtsd.ac.uk::27ca61ee-ba03-4b92-a89a-1d5600e2200a" providerId="AD" clId="Web-{7FBF0D6C-33F6-641B-7E3D-090B72DA90EE}" dt="2023-02-27T12:01:17.715" v="2232" actId="1076"/>
          <ac:spMkLst>
            <pc:docMk/>
            <pc:sldMk cId="4215338442" sldId="529"/>
            <ac:spMk id="2" creationId="{59B6F813-2152-B5B1-2D75-AA777F36E4C7}"/>
          </ac:spMkLst>
        </pc:spChg>
      </pc:sldChg>
      <pc:sldChg chg="modSp">
        <pc:chgData name="Roberta Tucker" userId="S::r.tucker@uwtsd.ac.uk::27ca61ee-ba03-4b92-a89a-1d5600e2200a" providerId="AD" clId="Web-{7FBF0D6C-33F6-641B-7E3D-090B72DA90EE}" dt="2023-02-27T12:06:26.530" v="2291" actId="1076"/>
        <pc:sldMkLst>
          <pc:docMk/>
          <pc:sldMk cId="680070414" sldId="570"/>
        </pc:sldMkLst>
        <pc:spChg chg="mod">
          <ac:chgData name="Roberta Tucker" userId="S::r.tucker@uwtsd.ac.uk::27ca61ee-ba03-4b92-a89a-1d5600e2200a" providerId="AD" clId="Web-{7FBF0D6C-33F6-641B-7E3D-090B72DA90EE}" dt="2023-02-27T12:06:26.530" v="2291" actId="1076"/>
          <ac:spMkLst>
            <pc:docMk/>
            <pc:sldMk cId="680070414" sldId="570"/>
            <ac:spMk id="3" creationId="{20B9F5AF-01C3-F93E-4766-CF5659815EFF}"/>
          </ac:spMkLst>
        </pc:spChg>
      </pc:sldChg>
      <pc:sldChg chg="addSp delSp modSp addAnim delAnim">
        <pc:chgData name="Roberta Tucker" userId="S::r.tucker@uwtsd.ac.uk::27ca61ee-ba03-4b92-a89a-1d5600e2200a" providerId="AD" clId="Web-{7FBF0D6C-33F6-641B-7E3D-090B72DA90EE}" dt="2023-02-27T12:32:40.062" v="2522" actId="20577"/>
        <pc:sldMkLst>
          <pc:docMk/>
          <pc:sldMk cId="1209648716" sldId="577"/>
        </pc:sldMkLst>
        <pc:spChg chg="add del mod">
          <ac:chgData name="Roberta Tucker" userId="S::r.tucker@uwtsd.ac.uk::27ca61ee-ba03-4b92-a89a-1d5600e2200a" providerId="AD" clId="Web-{7FBF0D6C-33F6-641B-7E3D-090B72DA90EE}" dt="2023-02-27T10:37:58.023" v="1152"/>
          <ac:spMkLst>
            <pc:docMk/>
            <pc:sldMk cId="1209648716" sldId="577"/>
            <ac:spMk id="3" creationId="{0FC0D608-53BA-2078-3829-37D43D599E95}"/>
          </ac:spMkLst>
        </pc:spChg>
        <pc:spChg chg="del">
          <ac:chgData name="Roberta Tucker" userId="S::r.tucker@uwtsd.ac.uk::27ca61ee-ba03-4b92-a89a-1d5600e2200a" providerId="AD" clId="Web-{7FBF0D6C-33F6-641B-7E3D-090B72DA90EE}" dt="2023-02-27T10:34:42.621" v="1088"/>
          <ac:spMkLst>
            <pc:docMk/>
            <pc:sldMk cId="1209648716" sldId="577"/>
            <ac:spMk id="14" creationId="{0C6372BE-E044-2406-8A32-7B8ABFAEECB7}"/>
          </ac:spMkLst>
        </pc:spChg>
        <pc:spChg chg="mod">
          <ac:chgData name="Roberta Tucker" userId="S::r.tucker@uwtsd.ac.uk::27ca61ee-ba03-4b92-a89a-1d5600e2200a" providerId="AD" clId="Web-{7FBF0D6C-33F6-641B-7E3D-090B72DA90EE}" dt="2023-02-27T12:32:40.062" v="2522" actId="20577"/>
          <ac:spMkLst>
            <pc:docMk/>
            <pc:sldMk cId="1209648716" sldId="577"/>
            <ac:spMk id="16" creationId="{2D726ED7-6234-2E2E-AF67-73E53A6493F2}"/>
          </ac:spMkLst>
        </pc:spChg>
        <pc:spChg chg="del">
          <ac:chgData name="Roberta Tucker" userId="S::r.tucker@uwtsd.ac.uk::27ca61ee-ba03-4b92-a89a-1d5600e2200a" providerId="AD" clId="Web-{7FBF0D6C-33F6-641B-7E3D-090B72DA90EE}" dt="2023-02-27T10:32:46.036" v="955"/>
          <ac:spMkLst>
            <pc:docMk/>
            <pc:sldMk cId="1209648716" sldId="577"/>
            <ac:spMk id="18" creationId="{12D84576-5BC5-D0E3-C3A8-C38ADCAE210C}"/>
          </ac:spMkLst>
        </pc:spChg>
        <pc:spChg chg="del">
          <ac:chgData name="Roberta Tucker" userId="S::r.tucker@uwtsd.ac.uk::27ca61ee-ba03-4b92-a89a-1d5600e2200a" providerId="AD" clId="Web-{7FBF0D6C-33F6-641B-7E3D-090B72DA90EE}" dt="2023-02-27T10:32:43.786" v="954"/>
          <ac:spMkLst>
            <pc:docMk/>
            <pc:sldMk cId="1209648716" sldId="577"/>
            <ac:spMk id="20" creationId="{957E3272-0898-D7CE-F428-378489EC492D}"/>
          </ac:spMkLst>
        </pc:spChg>
        <pc:spChg chg="del">
          <ac:chgData name="Roberta Tucker" userId="S::r.tucker@uwtsd.ac.uk::27ca61ee-ba03-4b92-a89a-1d5600e2200a" providerId="AD" clId="Web-{7FBF0D6C-33F6-641B-7E3D-090B72DA90EE}" dt="2023-02-27T10:43:31.012" v="1167"/>
          <ac:spMkLst>
            <pc:docMk/>
            <pc:sldMk cId="1209648716" sldId="577"/>
            <ac:spMk id="26" creationId="{A0012B66-DF1E-DE61-A96E-2B694EAC03B6}"/>
          </ac:spMkLst>
        </pc:spChg>
        <pc:spChg chg="del">
          <ac:chgData name="Roberta Tucker" userId="S::r.tucker@uwtsd.ac.uk::27ca61ee-ba03-4b92-a89a-1d5600e2200a" providerId="AD" clId="Web-{7FBF0D6C-33F6-641B-7E3D-090B72DA90EE}" dt="2023-02-27T10:43:33.793" v="1168"/>
          <ac:spMkLst>
            <pc:docMk/>
            <pc:sldMk cId="1209648716" sldId="577"/>
            <ac:spMk id="27" creationId="{E5FD09C6-F5CD-65A8-C42A-A2E5B0036C4B}"/>
          </ac:spMkLst>
        </pc:spChg>
        <pc:spChg chg="del mod">
          <ac:chgData name="Roberta Tucker" userId="S::r.tucker@uwtsd.ac.uk::27ca61ee-ba03-4b92-a89a-1d5600e2200a" providerId="AD" clId="Web-{7FBF0D6C-33F6-641B-7E3D-090B72DA90EE}" dt="2023-02-27T10:32:42.176" v="953"/>
          <ac:spMkLst>
            <pc:docMk/>
            <pc:sldMk cId="1209648716" sldId="577"/>
            <ac:spMk id="29" creationId="{0A5AE162-1833-E8AA-CF02-A8CFE1729C5C}"/>
          </ac:spMkLst>
        </pc:spChg>
        <pc:spChg chg="mod">
          <ac:chgData name="Roberta Tucker" userId="S::r.tucker@uwtsd.ac.uk::27ca61ee-ba03-4b92-a89a-1d5600e2200a" providerId="AD" clId="Web-{7FBF0D6C-33F6-641B-7E3D-090B72DA90EE}" dt="2023-02-27T10:43:52.451" v="1170" actId="14100"/>
          <ac:spMkLst>
            <pc:docMk/>
            <pc:sldMk cId="1209648716" sldId="577"/>
            <ac:spMk id="31" creationId="{C23CB54B-892E-CB0C-B43C-9D2B444CEB51}"/>
          </ac:spMkLst>
        </pc:spChg>
      </pc:sldChg>
      <pc:sldChg chg="modSp">
        <pc:chgData name="Roberta Tucker" userId="S::r.tucker@uwtsd.ac.uk::27ca61ee-ba03-4b92-a89a-1d5600e2200a" providerId="AD" clId="Web-{7FBF0D6C-33F6-641B-7E3D-090B72DA90EE}" dt="2023-02-25T19:25:57.143" v="843"/>
        <pc:sldMkLst>
          <pc:docMk/>
          <pc:sldMk cId="4116886116" sldId="579"/>
        </pc:sldMkLst>
        <pc:spChg chg="mod">
          <ac:chgData name="Roberta Tucker" userId="S::r.tucker@uwtsd.ac.uk::27ca61ee-ba03-4b92-a89a-1d5600e2200a" providerId="AD" clId="Web-{7FBF0D6C-33F6-641B-7E3D-090B72DA90EE}" dt="2023-02-25T19:25:57.143" v="843"/>
          <ac:spMkLst>
            <pc:docMk/>
            <pc:sldMk cId="4116886116" sldId="579"/>
            <ac:spMk id="8" creationId="{E2180A0E-1944-161C-031D-3BE48E066BC9}"/>
          </ac:spMkLst>
        </pc:spChg>
      </pc:sldChg>
      <pc:sldChg chg="del">
        <pc:chgData name="Roberta Tucker" userId="S::r.tucker@uwtsd.ac.uk::27ca61ee-ba03-4b92-a89a-1d5600e2200a" providerId="AD" clId="Web-{7FBF0D6C-33F6-641B-7E3D-090B72DA90EE}" dt="2023-02-27T11:08:39.993" v="1340"/>
        <pc:sldMkLst>
          <pc:docMk/>
          <pc:sldMk cId="2613706798" sldId="585"/>
        </pc:sldMkLst>
      </pc:sldChg>
      <pc:sldChg chg="del">
        <pc:chgData name="Roberta Tucker" userId="S::r.tucker@uwtsd.ac.uk::27ca61ee-ba03-4b92-a89a-1d5600e2200a" providerId="AD" clId="Web-{7FBF0D6C-33F6-641B-7E3D-090B72DA90EE}" dt="2023-02-27T11:40:10.342" v="1903"/>
        <pc:sldMkLst>
          <pc:docMk/>
          <pc:sldMk cId="561063672" sldId="586"/>
        </pc:sldMkLst>
      </pc:sldChg>
      <pc:sldChg chg="del">
        <pc:chgData name="Roberta Tucker" userId="S::r.tucker@uwtsd.ac.uk::27ca61ee-ba03-4b92-a89a-1d5600e2200a" providerId="AD" clId="Web-{7FBF0D6C-33F6-641B-7E3D-090B72DA90EE}" dt="2023-02-27T11:40:13.482" v="1904"/>
        <pc:sldMkLst>
          <pc:docMk/>
          <pc:sldMk cId="1926762637" sldId="587"/>
        </pc:sldMkLst>
      </pc:sldChg>
      <pc:sldChg chg="del ord">
        <pc:chgData name="Roberta Tucker" userId="S::r.tucker@uwtsd.ac.uk::27ca61ee-ba03-4b92-a89a-1d5600e2200a" providerId="AD" clId="Web-{7FBF0D6C-33F6-641B-7E3D-090B72DA90EE}" dt="2023-02-27T11:40:07.841" v="1902"/>
        <pc:sldMkLst>
          <pc:docMk/>
          <pc:sldMk cId="3755205697" sldId="588"/>
        </pc:sldMkLst>
      </pc:sldChg>
      <pc:sldChg chg="modSp addAnim delAnim modAnim">
        <pc:chgData name="Roberta Tucker" userId="S::r.tucker@uwtsd.ac.uk::27ca61ee-ba03-4b92-a89a-1d5600e2200a" providerId="AD" clId="Web-{7FBF0D6C-33F6-641B-7E3D-090B72DA90EE}" dt="2023-02-25T19:27:40.650" v="861"/>
        <pc:sldMkLst>
          <pc:docMk/>
          <pc:sldMk cId="4010400238" sldId="590"/>
        </pc:sldMkLst>
        <pc:picChg chg="mod">
          <ac:chgData name="Roberta Tucker" userId="S::r.tucker@uwtsd.ac.uk::27ca61ee-ba03-4b92-a89a-1d5600e2200a" providerId="AD" clId="Web-{7FBF0D6C-33F6-641B-7E3D-090B72DA90EE}" dt="2023-02-25T19:27:13.133" v="850" actId="1076"/>
          <ac:picMkLst>
            <pc:docMk/>
            <pc:sldMk cId="4010400238" sldId="590"/>
            <ac:picMk id="6" creationId="{2AF889FA-CA45-38BF-E226-CC3A3E7049D4}"/>
          </ac:picMkLst>
        </pc:picChg>
        <pc:picChg chg="mod">
          <ac:chgData name="Roberta Tucker" userId="S::r.tucker@uwtsd.ac.uk::27ca61ee-ba03-4b92-a89a-1d5600e2200a" providerId="AD" clId="Web-{7FBF0D6C-33F6-641B-7E3D-090B72DA90EE}" dt="2023-02-25T19:27:16.430" v="851" actId="1076"/>
          <ac:picMkLst>
            <pc:docMk/>
            <pc:sldMk cId="4010400238" sldId="590"/>
            <ac:picMk id="8" creationId="{2970DAD8-7343-E69F-2B1A-14E7D9F28063}"/>
          </ac:picMkLst>
        </pc:picChg>
      </pc:sldChg>
      <pc:sldChg chg="addSp delSp modSp ord addAnim delAnim modAnim">
        <pc:chgData name="Roberta Tucker" userId="S::r.tucker@uwtsd.ac.uk::27ca61ee-ba03-4b92-a89a-1d5600e2200a" providerId="AD" clId="Web-{7FBF0D6C-33F6-641B-7E3D-090B72DA90EE}" dt="2023-02-27T11:06:50.440" v="1333"/>
        <pc:sldMkLst>
          <pc:docMk/>
          <pc:sldMk cId="1971958183" sldId="591"/>
        </pc:sldMkLst>
        <pc:spChg chg="mod">
          <ac:chgData name="Roberta Tucker" userId="S::r.tucker@uwtsd.ac.uk::27ca61ee-ba03-4b92-a89a-1d5600e2200a" providerId="AD" clId="Web-{7FBF0D6C-33F6-641B-7E3D-090B72DA90EE}" dt="2023-02-27T10:57:13.827" v="1235" actId="14100"/>
          <ac:spMkLst>
            <pc:docMk/>
            <pc:sldMk cId="1971958183" sldId="591"/>
            <ac:spMk id="3" creationId="{BE81BD22-F041-4643-2E57-645D07B4F719}"/>
          </ac:spMkLst>
        </pc:spChg>
        <pc:spChg chg="add mod">
          <ac:chgData name="Roberta Tucker" userId="S::r.tucker@uwtsd.ac.uk::27ca61ee-ba03-4b92-a89a-1d5600e2200a" providerId="AD" clId="Web-{7FBF0D6C-33F6-641B-7E3D-090B72DA90EE}" dt="2023-02-27T10:58:58.505" v="1254" actId="1076"/>
          <ac:spMkLst>
            <pc:docMk/>
            <pc:sldMk cId="1971958183" sldId="591"/>
            <ac:spMk id="20" creationId="{67D3A005-F909-9A23-FE1C-B4EF35BDDD19}"/>
          </ac:spMkLst>
        </pc:spChg>
        <pc:spChg chg="add mod">
          <ac:chgData name="Roberta Tucker" userId="S::r.tucker@uwtsd.ac.uk::27ca61ee-ba03-4b92-a89a-1d5600e2200a" providerId="AD" clId="Web-{7FBF0D6C-33F6-641B-7E3D-090B72DA90EE}" dt="2023-02-27T10:59:05.709" v="1257" actId="688"/>
          <ac:spMkLst>
            <pc:docMk/>
            <pc:sldMk cId="1971958183" sldId="591"/>
            <ac:spMk id="22" creationId="{C0EEF376-9CEC-E13A-F232-3F31A6777057}"/>
          </ac:spMkLst>
        </pc:spChg>
        <pc:spChg chg="add mod">
          <ac:chgData name="Roberta Tucker" userId="S::r.tucker@uwtsd.ac.uk::27ca61ee-ba03-4b92-a89a-1d5600e2200a" providerId="AD" clId="Web-{7FBF0D6C-33F6-641B-7E3D-090B72DA90EE}" dt="2023-02-27T10:59:35.195" v="1264" actId="14100"/>
          <ac:spMkLst>
            <pc:docMk/>
            <pc:sldMk cId="1971958183" sldId="591"/>
            <ac:spMk id="24" creationId="{23BA72C2-B21E-A91B-1A59-07EED6FF04CB}"/>
          </ac:spMkLst>
        </pc:spChg>
        <pc:spChg chg="add mod">
          <ac:chgData name="Roberta Tucker" userId="S::r.tucker@uwtsd.ac.uk::27ca61ee-ba03-4b92-a89a-1d5600e2200a" providerId="AD" clId="Web-{7FBF0D6C-33F6-641B-7E3D-090B72DA90EE}" dt="2023-02-27T10:59:56.790" v="1269" actId="1076"/>
          <ac:spMkLst>
            <pc:docMk/>
            <pc:sldMk cId="1971958183" sldId="591"/>
            <ac:spMk id="26" creationId="{9D017054-884E-55F1-16CB-19FE53FF7DE0}"/>
          </ac:spMkLst>
        </pc:spChg>
        <pc:spChg chg="add mod">
          <ac:chgData name="Roberta Tucker" userId="S::r.tucker@uwtsd.ac.uk::27ca61ee-ba03-4b92-a89a-1d5600e2200a" providerId="AD" clId="Web-{7FBF0D6C-33F6-641B-7E3D-090B72DA90EE}" dt="2023-02-27T11:00:32.558" v="1274" actId="14100"/>
          <ac:spMkLst>
            <pc:docMk/>
            <pc:sldMk cId="1971958183" sldId="591"/>
            <ac:spMk id="28" creationId="{E1DE8D19-0347-7A61-3596-C71B31D69C16}"/>
          </ac:spMkLst>
        </pc:spChg>
        <pc:spChg chg="add mod">
          <ac:chgData name="Roberta Tucker" userId="S::r.tucker@uwtsd.ac.uk::27ca61ee-ba03-4b92-a89a-1d5600e2200a" providerId="AD" clId="Web-{7FBF0D6C-33F6-641B-7E3D-090B72DA90EE}" dt="2023-02-27T11:00:51.168" v="1278" actId="1076"/>
          <ac:spMkLst>
            <pc:docMk/>
            <pc:sldMk cId="1971958183" sldId="591"/>
            <ac:spMk id="30" creationId="{5DE14B63-3419-4EF6-B208-5AD2E91CF9F4}"/>
          </ac:spMkLst>
        </pc:spChg>
        <pc:spChg chg="add mod">
          <ac:chgData name="Roberta Tucker" userId="S::r.tucker@uwtsd.ac.uk::27ca61ee-ba03-4b92-a89a-1d5600e2200a" providerId="AD" clId="Web-{7FBF0D6C-33F6-641B-7E3D-090B72DA90EE}" dt="2023-02-27T11:02:01.876" v="1290" actId="1076"/>
          <ac:spMkLst>
            <pc:docMk/>
            <pc:sldMk cId="1971958183" sldId="591"/>
            <ac:spMk id="32" creationId="{919B8A7B-74F1-39FB-F279-485A29393EC3}"/>
          </ac:spMkLst>
        </pc:spChg>
        <pc:picChg chg="add del">
          <ac:chgData name="Roberta Tucker" userId="S::r.tucker@uwtsd.ac.uk::27ca61ee-ba03-4b92-a89a-1d5600e2200a" providerId="AD" clId="Web-{7FBF0D6C-33F6-641B-7E3D-090B72DA90EE}" dt="2023-02-27T10:44:36.813" v="1177"/>
          <ac:picMkLst>
            <pc:docMk/>
            <pc:sldMk cId="1971958183" sldId="591"/>
            <ac:picMk id="5" creationId="{5272900F-51DD-6B9B-6D8C-E4D683259BB4}"/>
          </ac:picMkLst>
        </pc:picChg>
        <pc:picChg chg="add mod">
          <ac:chgData name="Roberta Tucker" userId="S::r.tucker@uwtsd.ac.uk::27ca61ee-ba03-4b92-a89a-1d5600e2200a" providerId="AD" clId="Web-{7FBF0D6C-33F6-641B-7E3D-090B72DA90EE}" dt="2023-02-27T10:57:26.906" v="1240" actId="1076"/>
          <ac:picMkLst>
            <pc:docMk/>
            <pc:sldMk cId="1971958183" sldId="591"/>
            <ac:picMk id="6" creationId="{110CD850-083F-4AF0-E4DA-F92D7DA41831}"/>
          </ac:picMkLst>
        </pc:picChg>
        <pc:picChg chg="add mod">
          <ac:chgData name="Roberta Tucker" userId="S::r.tucker@uwtsd.ac.uk::27ca61ee-ba03-4b92-a89a-1d5600e2200a" providerId="AD" clId="Web-{7FBF0D6C-33F6-641B-7E3D-090B72DA90EE}" dt="2023-02-27T10:56:37.325" v="1225" actId="1076"/>
          <ac:picMkLst>
            <pc:docMk/>
            <pc:sldMk cId="1971958183" sldId="591"/>
            <ac:picMk id="8" creationId="{2BFE8E21-1D2B-B6F7-1121-E37DF74E3DAC}"/>
          </ac:picMkLst>
        </pc:picChg>
        <pc:picChg chg="add mod ord">
          <ac:chgData name="Roberta Tucker" userId="S::r.tucker@uwtsd.ac.uk::27ca61ee-ba03-4b92-a89a-1d5600e2200a" providerId="AD" clId="Web-{7FBF0D6C-33F6-641B-7E3D-090B72DA90EE}" dt="2023-02-27T11:01:42.078" v="1286" actId="1076"/>
          <ac:picMkLst>
            <pc:docMk/>
            <pc:sldMk cId="1971958183" sldId="591"/>
            <ac:picMk id="9" creationId="{40B583EB-813D-B2D6-F22C-6132423781E1}"/>
          </ac:picMkLst>
        </pc:picChg>
        <pc:picChg chg="add mod ord">
          <ac:chgData name="Roberta Tucker" userId="S::r.tucker@uwtsd.ac.uk::27ca61ee-ba03-4b92-a89a-1d5600e2200a" providerId="AD" clId="Web-{7FBF0D6C-33F6-641B-7E3D-090B72DA90EE}" dt="2023-02-27T11:01:22.373" v="1282"/>
          <ac:picMkLst>
            <pc:docMk/>
            <pc:sldMk cId="1971958183" sldId="591"/>
            <ac:picMk id="10" creationId="{28660A36-7F40-3618-372D-C67AD90BBBD6}"/>
          </ac:picMkLst>
        </pc:picChg>
        <pc:picChg chg="add mod ord">
          <ac:chgData name="Roberta Tucker" userId="S::r.tucker@uwtsd.ac.uk::27ca61ee-ba03-4b92-a89a-1d5600e2200a" providerId="AD" clId="Web-{7FBF0D6C-33F6-641B-7E3D-090B72DA90EE}" dt="2023-02-27T11:01:30.233" v="1283"/>
          <ac:picMkLst>
            <pc:docMk/>
            <pc:sldMk cId="1971958183" sldId="591"/>
            <ac:picMk id="11" creationId="{9CFA5C37-BE11-5301-2025-0C875AF03EB8}"/>
          </ac:picMkLst>
        </pc:picChg>
        <pc:picChg chg="add del mod">
          <ac:chgData name="Roberta Tucker" userId="S::r.tucker@uwtsd.ac.uk::27ca61ee-ba03-4b92-a89a-1d5600e2200a" providerId="AD" clId="Web-{7FBF0D6C-33F6-641B-7E3D-090B72DA90EE}" dt="2023-02-27T10:52:53.468" v="1214"/>
          <ac:picMkLst>
            <pc:docMk/>
            <pc:sldMk cId="1971958183" sldId="591"/>
            <ac:picMk id="12" creationId="{FF626454-1323-4C79-88B8-A2C3024CC49A}"/>
          </ac:picMkLst>
        </pc:picChg>
        <pc:picChg chg="add mod">
          <ac:chgData name="Roberta Tucker" userId="S::r.tucker@uwtsd.ac.uk::27ca61ee-ba03-4b92-a89a-1d5600e2200a" providerId="AD" clId="Web-{7FBF0D6C-33F6-641B-7E3D-090B72DA90EE}" dt="2023-02-27T10:57:46.220" v="1245" actId="1076"/>
          <ac:picMkLst>
            <pc:docMk/>
            <pc:sldMk cId="1971958183" sldId="591"/>
            <ac:picMk id="13" creationId="{8E5C28A7-CE18-92AB-B3B1-D4832B32DD40}"/>
          </ac:picMkLst>
        </pc:picChg>
        <pc:picChg chg="add mod">
          <ac:chgData name="Roberta Tucker" userId="S::r.tucker@uwtsd.ac.uk::27ca61ee-ba03-4b92-a89a-1d5600e2200a" providerId="AD" clId="Web-{7FBF0D6C-33F6-641B-7E3D-090B72DA90EE}" dt="2023-02-27T10:57:05.905" v="1233" actId="14100"/>
          <ac:picMkLst>
            <pc:docMk/>
            <pc:sldMk cId="1971958183" sldId="591"/>
            <ac:picMk id="14" creationId="{D7CA4E5C-F6C2-ADA8-AB22-3F95D0F663E3}"/>
          </ac:picMkLst>
        </pc:picChg>
        <pc:picChg chg="add mod">
          <ac:chgData name="Roberta Tucker" userId="S::r.tucker@uwtsd.ac.uk::27ca61ee-ba03-4b92-a89a-1d5600e2200a" providerId="AD" clId="Web-{7FBF0D6C-33F6-641B-7E3D-090B72DA90EE}" dt="2023-02-27T10:57:37.329" v="1243" actId="1076"/>
          <ac:picMkLst>
            <pc:docMk/>
            <pc:sldMk cId="1971958183" sldId="591"/>
            <ac:picMk id="15" creationId="{3AC882FD-E957-1C3B-6692-CFBC1137D11D}"/>
          </ac:picMkLst>
        </pc:picChg>
        <pc:picChg chg="add mod">
          <ac:chgData name="Roberta Tucker" userId="S::r.tucker@uwtsd.ac.uk::27ca61ee-ba03-4b92-a89a-1d5600e2200a" providerId="AD" clId="Web-{7FBF0D6C-33F6-641B-7E3D-090B72DA90EE}" dt="2023-02-27T10:56:52.482" v="1230" actId="1076"/>
          <ac:picMkLst>
            <pc:docMk/>
            <pc:sldMk cId="1971958183" sldId="591"/>
            <ac:picMk id="16" creationId="{238CD68E-0BA4-F0A8-0D70-6B6F834FF45B}"/>
          </ac:picMkLst>
        </pc:picChg>
        <pc:picChg chg="add del mod">
          <ac:chgData name="Roberta Tucker" userId="S::r.tucker@uwtsd.ac.uk::27ca61ee-ba03-4b92-a89a-1d5600e2200a" providerId="AD" clId="Web-{7FBF0D6C-33F6-641B-7E3D-090B72DA90EE}" dt="2023-02-27T10:58:18.565" v="1248"/>
          <ac:picMkLst>
            <pc:docMk/>
            <pc:sldMk cId="1971958183" sldId="591"/>
            <ac:picMk id="17" creationId="{7F83E989-EADF-C502-24AE-4315ECE1E50F}"/>
          </ac:picMkLst>
        </pc:picChg>
        <pc:picChg chg="add del mod">
          <ac:chgData name="Roberta Tucker" userId="S::r.tucker@uwtsd.ac.uk::27ca61ee-ba03-4b92-a89a-1d5600e2200a" providerId="AD" clId="Web-{7FBF0D6C-33F6-641B-7E3D-090B72DA90EE}" dt="2023-02-27T10:58:31.785" v="1250"/>
          <ac:picMkLst>
            <pc:docMk/>
            <pc:sldMk cId="1971958183" sldId="591"/>
            <ac:picMk id="18" creationId="{AEF928C4-B78C-F398-4CFA-3108EF5B53EF}"/>
          </ac:picMkLst>
        </pc:picChg>
        <pc:picChg chg="add mod">
          <ac:chgData name="Roberta Tucker" userId="S::r.tucker@uwtsd.ac.uk::27ca61ee-ba03-4b92-a89a-1d5600e2200a" providerId="AD" clId="Web-{7FBF0D6C-33F6-641B-7E3D-090B72DA90EE}" dt="2023-02-27T11:05:27.138" v="1294" actId="14100"/>
          <ac:picMkLst>
            <pc:docMk/>
            <pc:sldMk cId="1971958183" sldId="591"/>
            <ac:picMk id="33" creationId="{725CE861-A1AE-45A9-0B09-7A1737B0630F}"/>
          </ac:picMkLst>
        </pc:picChg>
      </pc:sldChg>
      <pc:sldChg chg="del">
        <pc:chgData name="Roberta Tucker" userId="S::r.tucker@uwtsd.ac.uk::27ca61ee-ba03-4b92-a89a-1d5600e2200a" providerId="AD" clId="Web-{7FBF0D6C-33F6-641B-7E3D-090B72DA90EE}" dt="2023-02-25T19:03:52.284" v="583"/>
        <pc:sldMkLst>
          <pc:docMk/>
          <pc:sldMk cId="369245445" sldId="592"/>
        </pc:sldMkLst>
      </pc:sldChg>
      <pc:sldChg chg="modSp">
        <pc:chgData name="Roberta Tucker" userId="S::r.tucker@uwtsd.ac.uk::27ca61ee-ba03-4b92-a89a-1d5600e2200a" providerId="AD" clId="Web-{7FBF0D6C-33F6-641B-7E3D-090B72DA90EE}" dt="2023-02-27T12:16:47.240" v="2350"/>
        <pc:sldMkLst>
          <pc:docMk/>
          <pc:sldMk cId="3595496741" sldId="605"/>
        </pc:sldMkLst>
        <pc:graphicFrameChg chg="mod modGraphic">
          <ac:chgData name="Roberta Tucker" userId="S::r.tucker@uwtsd.ac.uk::27ca61ee-ba03-4b92-a89a-1d5600e2200a" providerId="AD" clId="Web-{7FBF0D6C-33F6-641B-7E3D-090B72DA90EE}" dt="2023-02-27T12:16:47.240" v="2350"/>
          <ac:graphicFrameMkLst>
            <pc:docMk/>
            <pc:sldMk cId="3595496741" sldId="605"/>
            <ac:graphicFrameMk id="2" creationId="{B8361043-587C-D5AC-AD58-2714CE15B0E0}"/>
          </ac:graphicFrameMkLst>
        </pc:graphicFrameChg>
      </pc:sldChg>
      <pc:sldChg chg="modSp">
        <pc:chgData name="Roberta Tucker" userId="S::r.tucker@uwtsd.ac.uk::27ca61ee-ba03-4b92-a89a-1d5600e2200a" providerId="AD" clId="Web-{7FBF0D6C-33F6-641B-7E3D-090B72DA90EE}" dt="2023-02-27T12:26:46.635" v="2494" actId="20577"/>
        <pc:sldMkLst>
          <pc:docMk/>
          <pc:sldMk cId="75391772" sldId="608"/>
        </pc:sldMkLst>
        <pc:spChg chg="mod">
          <ac:chgData name="Roberta Tucker" userId="S::r.tucker@uwtsd.ac.uk::27ca61ee-ba03-4b92-a89a-1d5600e2200a" providerId="AD" clId="Web-{7FBF0D6C-33F6-641B-7E3D-090B72DA90EE}" dt="2023-02-25T19:26:04.706" v="844"/>
          <ac:spMkLst>
            <pc:docMk/>
            <pc:sldMk cId="75391772" sldId="608"/>
            <ac:spMk id="8" creationId="{E2180A0E-1944-161C-031D-3BE48E066BC9}"/>
          </ac:spMkLst>
        </pc:spChg>
        <pc:spChg chg="mod">
          <ac:chgData name="Roberta Tucker" userId="S::r.tucker@uwtsd.ac.uk::27ca61ee-ba03-4b92-a89a-1d5600e2200a" providerId="AD" clId="Web-{7FBF0D6C-33F6-641B-7E3D-090B72DA90EE}" dt="2023-02-27T12:26:46.635" v="2494" actId="20577"/>
          <ac:spMkLst>
            <pc:docMk/>
            <pc:sldMk cId="75391772" sldId="608"/>
            <ac:spMk id="13" creationId="{54DA2EF5-1A1B-3D7F-8E82-399ECBCCC879}"/>
          </ac:spMkLst>
        </pc:spChg>
      </pc:sldChg>
      <pc:sldChg chg="modSp">
        <pc:chgData name="Roberta Tucker" userId="S::r.tucker@uwtsd.ac.uk::27ca61ee-ba03-4b92-a89a-1d5600e2200a" providerId="AD" clId="Web-{7FBF0D6C-33F6-641B-7E3D-090B72DA90EE}" dt="2023-02-27T12:28:04.905" v="2501" actId="1076"/>
        <pc:sldMkLst>
          <pc:docMk/>
          <pc:sldMk cId="693398134" sldId="609"/>
        </pc:sldMkLst>
        <pc:spChg chg="mod">
          <ac:chgData name="Roberta Tucker" userId="S::r.tucker@uwtsd.ac.uk::27ca61ee-ba03-4b92-a89a-1d5600e2200a" providerId="AD" clId="Web-{7FBF0D6C-33F6-641B-7E3D-090B72DA90EE}" dt="2023-02-27T12:28:04.905" v="2501" actId="1076"/>
          <ac:spMkLst>
            <pc:docMk/>
            <pc:sldMk cId="693398134" sldId="609"/>
            <ac:spMk id="13" creationId="{54DA2EF5-1A1B-3D7F-8E82-399ECBCCC879}"/>
          </ac:spMkLst>
        </pc:spChg>
      </pc:sldChg>
      <pc:sldChg chg="modSp">
        <pc:chgData name="Roberta Tucker" userId="S::r.tucker@uwtsd.ac.uk::27ca61ee-ba03-4b92-a89a-1d5600e2200a" providerId="AD" clId="Web-{7FBF0D6C-33F6-641B-7E3D-090B72DA90EE}" dt="2023-02-27T12:28:31.563" v="2510" actId="1076"/>
        <pc:sldMkLst>
          <pc:docMk/>
          <pc:sldMk cId="1383988288" sldId="610"/>
        </pc:sldMkLst>
        <pc:spChg chg="mod">
          <ac:chgData name="Roberta Tucker" userId="S::r.tucker@uwtsd.ac.uk::27ca61ee-ba03-4b92-a89a-1d5600e2200a" providerId="AD" clId="Web-{7FBF0D6C-33F6-641B-7E3D-090B72DA90EE}" dt="2023-02-27T12:28:31.563" v="2510" actId="1076"/>
          <ac:spMkLst>
            <pc:docMk/>
            <pc:sldMk cId="1383988288" sldId="610"/>
            <ac:spMk id="13" creationId="{54DA2EF5-1A1B-3D7F-8E82-399ECBCCC879}"/>
          </ac:spMkLst>
        </pc:spChg>
      </pc:sldChg>
      <pc:sldChg chg="modSp">
        <pc:chgData name="Roberta Tucker" userId="S::r.tucker@uwtsd.ac.uk::27ca61ee-ba03-4b92-a89a-1d5600e2200a" providerId="AD" clId="Web-{7FBF0D6C-33F6-641B-7E3D-090B72DA90EE}" dt="2023-02-25T19:26:29.661" v="846" actId="20577"/>
        <pc:sldMkLst>
          <pc:docMk/>
          <pc:sldMk cId="3431529318" sldId="615"/>
        </pc:sldMkLst>
        <pc:spChg chg="mod">
          <ac:chgData name="Roberta Tucker" userId="S::r.tucker@uwtsd.ac.uk::27ca61ee-ba03-4b92-a89a-1d5600e2200a" providerId="AD" clId="Web-{7FBF0D6C-33F6-641B-7E3D-090B72DA90EE}" dt="2023-02-25T19:26:29.661" v="846" actId="20577"/>
          <ac:spMkLst>
            <pc:docMk/>
            <pc:sldMk cId="3431529318" sldId="615"/>
            <ac:spMk id="12" creationId="{A2FB37CC-4D15-5D8D-14A6-5BEC6B2F55E8}"/>
          </ac:spMkLst>
        </pc:spChg>
      </pc:sldChg>
      <pc:sldChg chg="modSp">
        <pc:chgData name="Roberta Tucker" userId="S::r.tucker@uwtsd.ac.uk::27ca61ee-ba03-4b92-a89a-1d5600e2200a" providerId="AD" clId="Web-{7FBF0D6C-33F6-641B-7E3D-090B72DA90EE}" dt="2023-02-25T19:26:39.365" v="848" actId="20577"/>
        <pc:sldMkLst>
          <pc:docMk/>
          <pc:sldMk cId="1761119406" sldId="616"/>
        </pc:sldMkLst>
        <pc:spChg chg="mod">
          <ac:chgData name="Roberta Tucker" userId="S::r.tucker@uwtsd.ac.uk::27ca61ee-ba03-4b92-a89a-1d5600e2200a" providerId="AD" clId="Web-{7FBF0D6C-33F6-641B-7E3D-090B72DA90EE}" dt="2023-02-25T19:26:39.365" v="848" actId="20577"/>
          <ac:spMkLst>
            <pc:docMk/>
            <pc:sldMk cId="1761119406" sldId="616"/>
            <ac:spMk id="13" creationId="{907A2889-2330-B9D0-F667-570528E7D288}"/>
          </ac:spMkLst>
        </pc:spChg>
      </pc:sldChg>
      <pc:sldChg chg="modSp">
        <pc:chgData name="Roberta Tucker" userId="S::r.tucker@uwtsd.ac.uk::27ca61ee-ba03-4b92-a89a-1d5600e2200a" providerId="AD" clId="Web-{7FBF0D6C-33F6-641B-7E3D-090B72DA90EE}" dt="2023-02-27T12:29:21.801" v="2512" actId="20577"/>
        <pc:sldMkLst>
          <pc:docMk/>
          <pc:sldMk cId="3149877421" sldId="623"/>
        </pc:sldMkLst>
        <pc:spChg chg="mod">
          <ac:chgData name="Roberta Tucker" userId="S::r.tucker@uwtsd.ac.uk::27ca61ee-ba03-4b92-a89a-1d5600e2200a" providerId="AD" clId="Web-{7FBF0D6C-33F6-641B-7E3D-090B72DA90EE}" dt="2023-02-27T12:29:21.801" v="2512" actId="20577"/>
          <ac:spMkLst>
            <pc:docMk/>
            <pc:sldMk cId="3149877421" sldId="623"/>
            <ac:spMk id="11" creationId="{7EE74FAF-E66D-63D1-6491-DCAA6C2EC7AB}"/>
          </ac:spMkLst>
        </pc:spChg>
      </pc:sldChg>
      <pc:sldChg chg="addSp delSp modSp">
        <pc:chgData name="Roberta Tucker" userId="S::r.tucker@uwtsd.ac.uk::27ca61ee-ba03-4b92-a89a-1d5600e2200a" providerId="AD" clId="Web-{7FBF0D6C-33F6-641B-7E3D-090B72DA90EE}" dt="2023-02-25T19:17:39.745" v="682"/>
        <pc:sldMkLst>
          <pc:docMk/>
          <pc:sldMk cId="2716646095" sldId="624"/>
        </pc:sldMkLst>
        <pc:spChg chg="add del mod">
          <ac:chgData name="Roberta Tucker" userId="S::r.tucker@uwtsd.ac.uk::27ca61ee-ba03-4b92-a89a-1d5600e2200a" providerId="AD" clId="Web-{7FBF0D6C-33F6-641B-7E3D-090B72DA90EE}" dt="2023-02-25T19:17:39.745" v="682"/>
          <ac:spMkLst>
            <pc:docMk/>
            <pc:sldMk cId="2716646095" sldId="624"/>
            <ac:spMk id="2" creationId="{4A91F98F-69E2-D730-CFB3-CD401DF2DDF7}"/>
          </ac:spMkLst>
        </pc:spChg>
      </pc:sldChg>
      <pc:sldChg chg="modSp addAnim delAnim modAnim">
        <pc:chgData name="Roberta Tucker" userId="S::r.tucker@uwtsd.ac.uk::27ca61ee-ba03-4b92-a89a-1d5600e2200a" providerId="AD" clId="Web-{7FBF0D6C-33F6-641B-7E3D-090B72DA90EE}" dt="2023-02-25T19:27:49.448" v="867"/>
        <pc:sldMkLst>
          <pc:docMk/>
          <pc:sldMk cId="427570142" sldId="625"/>
        </pc:sldMkLst>
        <pc:picChg chg="mod">
          <ac:chgData name="Roberta Tucker" userId="S::r.tucker@uwtsd.ac.uk::27ca61ee-ba03-4b92-a89a-1d5600e2200a" providerId="AD" clId="Web-{7FBF0D6C-33F6-641B-7E3D-090B72DA90EE}" dt="2023-02-25T19:27:24.415" v="853" actId="1076"/>
          <ac:picMkLst>
            <pc:docMk/>
            <pc:sldMk cId="427570142" sldId="625"/>
            <ac:picMk id="6" creationId="{2AF889FA-CA45-38BF-E226-CC3A3E7049D4}"/>
          </ac:picMkLst>
        </pc:picChg>
        <pc:picChg chg="mod">
          <ac:chgData name="Roberta Tucker" userId="S::r.tucker@uwtsd.ac.uk::27ca61ee-ba03-4b92-a89a-1d5600e2200a" providerId="AD" clId="Web-{7FBF0D6C-33F6-641B-7E3D-090B72DA90EE}" dt="2023-02-25T19:27:30.384" v="855" actId="1076"/>
          <ac:picMkLst>
            <pc:docMk/>
            <pc:sldMk cId="427570142" sldId="625"/>
            <ac:picMk id="8" creationId="{2970DAD8-7343-E69F-2B1A-14E7D9F28063}"/>
          </ac:picMkLst>
        </pc:picChg>
      </pc:sldChg>
      <pc:sldChg chg="addAnim modAnim">
        <pc:chgData name="Roberta Tucker" userId="S::r.tucker@uwtsd.ac.uk::27ca61ee-ba03-4b92-a89a-1d5600e2200a" providerId="AD" clId="Web-{7FBF0D6C-33F6-641B-7E3D-090B72DA90EE}" dt="2023-02-25T18:30:54.854" v="13"/>
        <pc:sldMkLst>
          <pc:docMk/>
          <pc:sldMk cId="1558283037" sldId="636"/>
        </pc:sldMkLst>
      </pc:sldChg>
      <pc:sldChg chg="addAnim delAnim modAnim">
        <pc:chgData name="Roberta Tucker" userId="S::r.tucker@uwtsd.ac.uk::27ca61ee-ba03-4b92-a89a-1d5600e2200a" providerId="AD" clId="Web-{7FBF0D6C-33F6-641B-7E3D-090B72DA90EE}" dt="2023-02-25T18:31:04.792" v="16"/>
        <pc:sldMkLst>
          <pc:docMk/>
          <pc:sldMk cId="1780823317" sldId="637"/>
        </pc:sldMkLst>
      </pc:sldChg>
      <pc:sldChg chg="modSp">
        <pc:chgData name="Roberta Tucker" userId="S::r.tucker@uwtsd.ac.uk::27ca61ee-ba03-4b92-a89a-1d5600e2200a" providerId="AD" clId="Web-{7FBF0D6C-33F6-641B-7E3D-090B72DA90EE}" dt="2023-02-25T18:29:47.771" v="3" actId="20577"/>
        <pc:sldMkLst>
          <pc:docMk/>
          <pc:sldMk cId="1745130160" sldId="638"/>
        </pc:sldMkLst>
        <pc:spChg chg="mod">
          <ac:chgData name="Roberta Tucker" userId="S::r.tucker@uwtsd.ac.uk::27ca61ee-ba03-4b92-a89a-1d5600e2200a" providerId="AD" clId="Web-{7FBF0D6C-33F6-641B-7E3D-090B72DA90EE}" dt="2023-02-25T18:29:47.771" v="3" actId="20577"/>
          <ac:spMkLst>
            <pc:docMk/>
            <pc:sldMk cId="1745130160" sldId="638"/>
            <ac:spMk id="5" creationId="{7A20DBBD-7DDA-8D56-CE80-75679AFC79A9}"/>
          </ac:spMkLst>
        </pc:spChg>
      </pc:sldChg>
      <pc:sldChg chg="modSp">
        <pc:chgData name="Roberta Tucker" userId="S::r.tucker@uwtsd.ac.uk::27ca61ee-ba03-4b92-a89a-1d5600e2200a" providerId="AD" clId="Web-{7FBF0D6C-33F6-641B-7E3D-090B72DA90EE}" dt="2023-02-25T18:30:29.040" v="11" actId="20577"/>
        <pc:sldMkLst>
          <pc:docMk/>
          <pc:sldMk cId="2315216456" sldId="639"/>
        </pc:sldMkLst>
        <pc:spChg chg="mod">
          <ac:chgData name="Roberta Tucker" userId="S::r.tucker@uwtsd.ac.uk::27ca61ee-ba03-4b92-a89a-1d5600e2200a" providerId="AD" clId="Web-{7FBF0D6C-33F6-641B-7E3D-090B72DA90EE}" dt="2023-02-25T18:30:29.040" v="11" actId="20577"/>
          <ac:spMkLst>
            <pc:docMk/>
            <pc:sldMk cId="2315216456" sldId="639"/>
            <ac:spMk id="3" creationId="{976291AA-75F5-DB79-1BB0-8C1F1978BD68}"/>
          </ac:spMkLst>
        </pc:spChg>
      </pc:sldChg>
      <pc:sldChg chg="modSp add replId">
        <pc:chgData name="Roberta Tucker" userId="S::r.tucker@uwtsd.ac.uk::27ca61ee-ba03-4b92-a89a-1d5600e2200a" providerId="AD" clId="Web-{7FBF0D6C-33F6-641B-7E3D-090B72DA90EE}" dt="2023-02-25T18:33:02.770" v="63" actId="20577"/>
        <pc:sldMkLst>
          <pc:docMk/>
          <pc:sldMk cId="2803949304" sldId="642"/>
        </pc:sldMkLst>
        <pc:spChg chg="mod">
          <ac:chgData name="Roberta Tucker" userId="S::r.tucker@uwtsd.ac.uk::27ca61ee-ba03-4b92-a89a-1d5600e2200a" providerId="AD" clId="Web-{7FBF0D6C-33F6-641B-7E3D-090B72DA90EE}" dt="2023-02-25T18:33:02.770" v="63" actId="20577"/>
          <ac:spMkLst>
            <pc:docMk/>
            <pc:sldMk cId="2803949304" sldId="642"/>
            <ac:spMk id="2" creationId="{65D99740-FD02-2E4D-FA50-8AC039B6FAF0}"/>
          </ac:spMkLst>
        </pc:spChg>
      </pc:sldChg>
      <pc:sldChg chg="modSp add replId">
        <pc:chgData name="Roberta Tucker" userId="S::r.tucker@uwtsd.ac.uk::27ca61ee-ba03-4b92-a89a-1d5600e2200a" providerId="AD" clId="Web-{7FBF0D6C-33F6-641B-7E3D-090B72DA90EE}" dt="2023-02-25T18:33:41.601" v="70" actId="20577"/>
        <pc:sldMkLst>
          <pc:docMk/>
          <pc:sldMk cId="3806498770" sldId="643"/>
        </pc:sldMkLst>
        <pc:spChg chg="mod">
          <ac:chgData name="Roberta Tucker" userId="S::r.tucker@uwtsd.ac.uk::27ca61ee-ba03-4b92-a89a-1d5600e2200a" providerId="AD" clId="Web-{7FBF0D6C-33F6-641B-7E3D-090B72DA90EE}" dt="2023-02-25T18:33:41.601" v="70" actId="20577"/>
          <ac:spMkLst>
            <pc:docMk/>
            <pc:sldMk cId="3806498770" sldId="643"/>
            <ac:spMk id="2" creationId="{65D99740-FD02-2E4D-FA50-8AC039B6FAF0}"/>
          </ac:spMkLst>
        </pc:spChg>
      </pc:sldChg>
      <pc:sldChg chg="modSp add replId">
        <pc:chgData name="Roberta Tucker" userId="S::r.tucker@uwtsd.ac.uk::27ca61ee-ba03-4b92-a89a-1d5600e2200a" providerId="AD" clId="Web-{7FBF0D6C-33F6-641B-7E3D-090B72DA90EE}" dt="2023-02-27T12:32:19.092" v="2518" actId="1076"/>
        <pc:sldMkLst>
          <pc:docMk/>
          <pc:sldMk cId="1450210440" sldId="644"/>
        </pc:sldMkLst>
        <pc:spChg chg="mod">
          <ac:chgData name="Roberta Tucker" userId="S::r.tucker@uwtsd.ac.uk::27ca61ee-ba03-4b92-a89a-1d5600e2200a" providerId="AD" clId="Web-{7FBF0D6C-33F6-641B-7E3D-090B72DA90EE}" dt="2023-02-25T18:34:42.230" v="80" actId="1076"/>
          <ac:spMkLst>
            <pc:docMk/>
            <pc:sldMk cId="1450210440" sldId="644"/>
            <ac:spMk id="2" creationId="{1A3006A8-511B-CC6D-DEE0-B0A7DE037203}"/>
          </ac:spMkLst>
        </pc:spChg>
        <pc:spChg chg="mod">
          <ac:chgData name="Roberta Tucker" userId="S::r.tucker@uwtsd.ac.uk::27ca61ee-ba03-4b92-a89a-1d5600e2200a" providerId="AD" clId="Web-{7FBF0D6C-33F6-641B-7E3D-090B72DA90EE}" dt="2023-02-27T12:32:19.092" v="2518" actId="1076"/>
          <ac:spMkLst>
            <pc:docMk/>
            <pc:sldMk cId="1450210440" sldId="644"/>
            <ac:spMk id="5" creationId="{7A20DBBD-7DDA-8D56-CE80-75679AFC79A9}"/>
          </ac:spMkLst>
        </pc:spChg>
      </pc:sldChg>
      <pc:sldChg chg="modSp add replId">
        <pc:chgData name="Roberta Tucker" userId="S::r.tucker@uwtsd.ac.uk::27ca61ee-ba03-4b92-a89a-1d5600e2200a" providerId="AD" clId="Web-{7FBF0D6C-33F6-641B-7E3D-090B72DA90EE}" dt="2023-02-27T12:32:14.061" v="2517" actId="1076"/>
        <pc:sldMkLst>
          <pc:docMk/>
          <pc:sldMk cId="2937284288" sldId="645"/>
        </pc:sldMkLst>
        <pc:spChg chg="mod">
          <ac:chgData name="Roberta Tucker" userId="S::r.tucker@uwtsd.ac.uk::27ca61ee-ba03-4b92-a89a-1d5600e2200a" providerId="AD" clId="Web-{7FBF0D6C-33F6-641B-7E3D-090B72DA90EE}" dt="2023-02-27T12:32:14.061" v="2517" actId="1076"/>
          <ac:spMkLst>
            <pc:docMk/>
            <pc:sldMk cId="2937284288" sldId="645"/>
            <ac:spMk id="3" creationId="{976291AA-75F5-DB79-1BB0-8C1F1978BD68}"/>
          </ac:spMkLst>
        </pc:spChg>
        <pc:spChg chg="mod">
          <ac:chgData name="Roberta Tucker" userId="S::r.tucker@uwtsd.ac.uk::27ca61ee-ba03-4b92-a89a-1d5600e2200a" providerId="AD" clId="Web-{7FBF0D6C-33F6-641B-7E3D-090B72DA90EE}" dt="2023-02-25T18:34:59.950" v="85" actId="14100"/>
          <ac:spMkLst>
            <pc:docMk/>
            <pc:sldMk cId="2937284288" sldId="645"/>
            <ac:spMk id="4" creationId="{83BEC93A-6713-2E59-8632-2B70C317433D}"/>
          </ac:spMkLst>
        </pc:spChg>
      </pc:sldChg>
      <pc:sldChg chg="addSp delSp modSp add delAnim">
        <pc:chgData name="Roberta Tucker" userId="S::r.tucker@uwtsd.ac.uk::27ca61ee-ba03-4b92-a89a-1d5600e2200a" providerId="AD" clId="Web-{7FBF0D6C-33F6-641B-7E3D-090B72DA90EE}" dt="2023-02-25T19:10:27.614" v="635" actId="14100"/>
        <pc:sldMkLst>
          <pc:docMk/>
          <pc:sldMk cId="1504322890" sldId="646"/>
        </pc:sldMkLst>
        <pc:spChg chg="del">
          <ac:chgData name="Roberta Tucker" userId="S::r.tucker@uwtsd.ac.uk::27ca61ee-ba03-4b92-a89a-1d5600e2200a" providerId="AD" clId="Web-{7FBF0D6C-33F6-641B-7E3D-090B72DA90EE}" dt="2023-02-25T18:41:51.684" v="278"/>
          <ac:spMkLst>
            <pc:docMk/>
            <pc:sldMk cId="1504322890" sldId="646"/>
            <ac:spMk id="2" creationId="{0C2A2FC0-300B-9319-DA99-AE623C8C158C}"/>
          </ac:spMkLst>
        </pc:spChg>
        <pc:spChg chg="mod">
          <ac:chgData name="Roberta Tucker" userId="S::r.tucker@uwtsd.ac.uk::27ca61ee-ba03-4b92-a89a-1d5600e2200a" providerId="AD" clId="Web-{7FBF0D6C-33F6-641B-7E3D-090B72DA90EE}" dt="2023-02-25T19:09:53.815" v="628" actId="20577"/>
          <ac:spMkLst>
            <pc:docMk/>
            <pc:sldMk cId="1504322890" sldId="646"/>
            <ac:spMk id="5" creationId="{73F8CD35-5CD0-2D33-D8BA-93D0B531F9EB}"/>
          </ac:spMkLst>
        </pc:spChg>
        <pc:spChg chg="mod">
          <ac:chgData name="Roberta Tucker" userId="S::r.tucker@uwtsd.ac.uk::27ca61ee-ba03-4b92-a89a-1d5600e2200a" providerId="AD" clId="Web-{7FBF0D6C-33F6-641B-7E3D-090B72DA90EE}" dt="2023-02-25T19:09:57.612" v="629" actId="20577"/>
          <ac:spMkLst>
            <pc:docMk/>
            <pc:sldMk cId="1504322890" sldId="646"/>
            <ac:spMk id="6" creationId="{74AD0519-9BF0-2658-A52D-E5356F668333}"/>
          </ac:spMkLst>
        </pc:spChg>
        <pc:spChg chg="mod">
          <ac:chgData name="Roberta Tucker" userId="S::r.tucker@uwtsd.ac.uk::27ca61ee-ba03-4b92-a89a-1d5600e2200a" providerId="AD" clId="Web-{7FBF0D6C-33F6-641B-7E3D-090B72DA90EE}" dt="2023-02-25T19:10:10.019" v="631" actId="20577"/>
          <ac:spMkLst>
            <pc:docMk/>
            <pc:sldMk cId="1504322890" sldId="646"/>
            <ac:spMk id="7" creationId="{83734D1D-F481-A778-ED61-1267BC4CFE0D}"/>
          </ac:spMkLst>
        </pc:spChg>
        <pc:spChg chg="mod">
          <ac:chgData name="Roberta Tucker" userId="S::r.tucker@uwtsd.ac.uk::27ca61ee-ba03-4b92-a89a-1d5600e2200a" providerId="AD" clId="Web-{7FBF0D6C-33F6-641B-7E3D-090B72DA90EE}" dt="2023-02-25T19:10:02.378" v="630" actId="20577"/>
          <ac:spMkLst>
            <pc:docMk/>
            <pc:sldMk cId="1504322890" sldId="646"/>
            <ac:spMk id="8" creationId="{0A53F750-D5B8-D942-F5C0-4113FE7DAB1E}"/>
          </ac:spMkLst>
        </pc:spChg>
        <pc:spChg chg="mod">
          <ac:chgData name="Roberta Tucker" userId="S::r.tucker@uwtsd.ac.uk::27ca61ee-ba03-4b92-a89a-1d5600e2200a" providerId="AD" clId="Web-{7FBF0D6C-33F6-641B-7E3D-090B72DA90EE}" dt="2023-02-25T19:10:18.411" v="633" actId="20577"/>
          <ac:spMkLst>
            <pc:docMk/>
            <pc:sldMk cId="1504322890" sldId="646"/>
            <ac:spMk id="9" creationId="{F87D052F-D461-A785-DB68-8C7310247EAA}"/>
          </ac:spMkLst>
        </pc:spChg>
        <pc:spChg chg="mod">
          <ac:chgData name="Roberta Tucker" userId="S::r.tucker@uwtsd.ac.uk::27ca61ee-ba03-4b92-a89a-1d5600e2200a" providerId="AD" clId="Web-{7FBF0D6C-33F6-641B-7E3D-090B72DA90EE}" dt="2023-02-25T19:09:49.002" v="626" actId="20577"/>
          <ac:spMkLst>
            <pc:docMk/>
            <pc:sldMk cId="1504322890" sldId="646"/>
            <ac:spMk id="10" creationId="{D9C93DBB-FDB1-165D-2264-E9427612AF24}"/>
          </ac:spMkLst>
        </pc:spChg>
        <pc:spChg chg="mod">
          <ac:chgData name="Roberta Tucker" userId="S::r.tucker@uwtsd.ac.uk::27ca61ee-ba03-4b92-a89a-1d5600e2200a" providerId="AD" clId="Web-{7FBF0D6C-33F6-641B-7E3D-090B72DA90EE}" dt="2023-02-25T19:10:27.614" v="635" actId="14100"/>
          <ac:spMkLst>
            <pc:docMk/>
            <pc:sldMk cId="1504322890" sldId="646"/>
            <ac:spMk id="11" creationId="{B1B03765-8BD8-8E3A-AF2D-2EA6B936F173}"/>
          </ac:spMkLst>
        </pc:spChg>
        <pc:spChg chg="mod">
          <ac:chgData name="Roberta Tucker" userId="S::r.tucker@uwtsd.ac.uk::27ca61ee-ba03-4b92-a89a-1d5600e2200a" providerId="AD" clId="Web-{7FBF0D6C-33F6-641B-7E3D-090B72DA90EE}" dt="2023-02-25T19:10:13.832" v="632" actId="20577"/>
          <ac:spMkLst>
            <pc:docMk/>
            <pc:sldMk cId="1504322890" sldId="646"/>
            <ac:spMk id="12" creationId="{9C90678B-6145-65EC-5133-658BBC3E3AB2}"/>
          </ac:spMkLst>
        </pc:spChg>
        <pc:spChg chg="del">
          <ac:chgData name="Roberta Tucker" userId="S::r.tucker@uwtsd.ac.uk::27ca61ee-ba03-4b92-a89a-1d5600e2200a" providerId="AD" clId="Web-{7FBF0D6C-33F6-641B-7E3D-090B72DA90EE}" dt="2023-02-25T18:41:46.777" v="277"/>
          <ac:spMkLst>
            <pc:docMk/>
            <pc:sldMk cId="1504322890" sldId="646"/>
            <ac:spMk id="13" creationId="{973A3E08-BDA0-86B1-C5AB-47FD49034A1B}"/>
          </ac:spMkLst>
        </pc:spChg>
        <pc:spChg chg="add del mod">
          <ac:chgData name="Roberta Tucker" userId="S::r.tucker@uwtsd.ac.uk::27ca61ee-ba03-4b92-a89a-1d5600e2200a" providerId="AD" clId="Web-{7FBF0D6C-33F6-641B-7E3D-090B72DA90EE}" dt="2023-02-25T18:42:21.170" v="282"/>
          <ac:spMkLst>
            <pc:docMk/>
            <pc:sldMk cId="1504322890" sldId="646"/>
            <ac:spMk id="14" creationId="{6B1C566E-26E6-DB81-C56D-DF43E5719739}"/>
          </ac:spMkLst>
        </pc:spChg>
        <pc:spChg chg="mod">
          <ac:chgData name="Roberta Tucker" userId="S::r.tucker@uwtsd.ac.uk::27ca61ee-ba03-4b92-a89a-1d5600e2200a" providerId="AD" clId="Web-{7FBF0D6C-33F6-641B-7E3D-090B72DA90EE}" dt="2023-02-25T19:01:43.083" v="574" actId="1076"/>
          <ac:spMkLst>
            <pc:docMk/>
            <pc:sldMk cId="1504322890" sldId="646"/>
            <ac:spMk id="15" creationId="{D6D7917B-DA52-AD8A-9FDF-1CD866004A5D}"/>
          </ac:spMkLst>
        </pc:spChg>
        <pc:spChg chg="mod">
          <ac:chgData name="Roberta Tucker" userId="S::r.tucker@uwtsd.ac.uk::27ca61ee-ba03-4b92-a89a-1d5600e2200a" providerId="AD" clId="Web-{7FBF0D6C-33F6-641B-7E3D-090B72DA90EE}" dt="2023-02-25T19:01:30.347" v="571" actId="1076"/>
          <ac:spMkLst>
            <pc:docMk/>
            <pc:sldMk cId="1504322890" sldId="646"/>
            <ac:spMk id="17" creationId="{1BC79C7B-B829-77C4-AA12-3CB4BD53DF1A}"/>
          </ac:spMkLst>
        </pc:spChg>
        <pc:spChg chg="mod">
          <ac:chgData name="Roberta Tucker" userId="S::r.tucker@uwtsd.ac.uk::27ca61ee-ba03-4b92-a89a-1d5600e2200a" providerId="AD" clId="Web-{7FBF0D6C-33F6-641B-7E3D-090B72DA90EE}" dt="2023-02-25T18:48:07.945" v="304"/>
          <ac:spMkLst>
            <pc:docMk/>
            <pc:sldMk cId="1504322890" sldId="646"/>
            <ac:spMk id="18" creationId="{A8BF196C-9DBE-076C-35A1-43DBFCDF35CC}"/>
          </ac:spMkLst>
        </pc:spChg>
        <pc:spChg chg="mod">
          <ac:chgData name="Roberta Tucker" userId="S::r.tucker@uwtsd.ac.uk::27ca61ee-ba03-4b92-a89a-1d5600e2200a" providerId="AD" clId="Web-{7FBF0D6C-33F6-641B-7E3D-090B72DA90EE}" dt="2023-02-25T19:03:32.283" v="580" actId="1076"/>
          <ac:spMkLst>
            <pc:docMk/>
            <pc:sldMk cId="1504322890" sldId="646"/>
            <ac:spMk id="19" creationId="{DB155131-C428-8185-A6C4-0EECF1B1651E}"/>
          </ac:spMkLst>
        </pc:spChg>
        <pc:spChg chg="mod">
          <ac:chgData name="Roberta Tucker" userId="S::r.tucker@uwtsd.ac.uk::27ca61ee-ba03-4b92-a89a-1d5600e2200a" providerId="AD" clId="Web-{7FBF0D6C-33F6-641B-7E3D-090B72DA90EE}" dt="2023-02-25T18:47:15.598" v="297"/>
          <ac:spMkLst>
            <pc:docMk/>
            <pc:sldMk cId="1504322890" sldId="646"/>
            <ac:spMk id="20" creationId="{573218FB-1093-9349-1049-F430B8D85A05}"/>
          </ac:spMkLst>
        </pc:spChg>
        <pc:spChg chg="mod">
          <ac:chgData name="Roberta Tucker" userId="S::r.tucker@uwtsd.ac.uk::27ca61ee-ba03-4b92-a89a-1d5600e2200a" providerId="AD" clId="Web-{7FBF0D6C-33F6-641B-7E3D-090B72DA90EE}" dt="2023-02-25T19:01:23.503" v="570" actId="1076"/>
          <ac:spMkLst>
            <pc:docMk/>
            <pc:sldMk cId="1504322890" sldId="646"/>
            <ac:spMk id="21" creationId="{3FF1ECD1-16D8-45E4-56AA-B7BF97852EE3}"/>
          </ac:spMkLst>
        </pc:spChg>
        <pc:spChg chg="mod">
          <ac:chgData name="Roberta Tucker" userId="S::r.tucker@uwtsd.ac.uk::27ca61ee-ba03-4b92-a89a-1d5600e2200a" providerId="AD" clId="Web-{7FBF0D6C-33F6-641B-7E3D-090B72DA90EE}" dt="2023-02-25T18:47:57.023" v="301"/>
          <ac:spMkLst>
            <pc:docMk/>
            <pc:sldMk cId="1504322890" sldId="646"/>
            <ac:spMk id="22" creationId="{5C65200F-494C-4EC5-AF20-2E183F5EA678}"/>
          </ac:spMkLst>
        </pc:spChg>
        <pc:spChg chg="mod">
          <ac:chgData name="Roberta Tucker" userId="S::r.tucker@uwtsd.ac.uk::27ca61ee-ba03-4b92-a89a-1d5600e2200a" providerId="AD" clId="Web-{7FBF0D6C-33F6-641B-7E3D-090B72DA90EE}" dt="2023-02-25T18:55:10.554" v="490" actId="1076"/>
          <ac:spMkLst>
            <pc:docMk/>
            <pc:sldMk cId="1504322890" sldId="646"/>
            <ac:spMk id="23" creationId="{CDA3D586-ACCC-427A-EC31-FCC1D4647422}"/>
          </ac:spMkLst>
        </pc:spChg>
        <pc:spChg chg="add mod">
          <ac:chgData name="Roberta Tucker" userId="S::r.tucker@uwtsd.ac.uk::27ca61ee-ba03-4b92-a89a-1d5600e2200a" providerId="AD" clId="Web-{7FBF0D6C-33F6-641B-7E3D-090B72DA90EE}" dt="2023-02-25T19:03:09.938" v="577" actId="20577"/>
          <ac:spMkLst>
            <pc:docMk/>
            <pc:sldMk cId="1504322890" sldId="646"/>
            <ac:spMk id="26" creationId="{4AD1E6C4-F452-18E7-8044-FA542152DDFC}"/>
          </ac:spMkLst>
        </pc:spChg>
        <pc:picChg chg="del">
          <ac:chgData name="Roberta Tucker" userId="S::r.tucker@uwtsd.ac.uk::27ca61ee-ba03-4b92-a89a-1d5600e2200a" providerId="AD" clId="Web-{7FBF0D6C-33F6-641B-7E3D-090B72DA90EE}" dt="2023-02-25T18:45:44.185" v="285"/>
          <ac:picMkLst>
            <pc:docMk/>
            <pc:sldMk cId="1504322890" sldId="646"/>
            <ac:picMk id="4" creationId="{799281D3-D9D4-9763-FEEB-9016546B368E}"/>
          </ac:picMkLst>
        </pc:picChg>
        <pc:picChg chg="add ord">
          <ac:chgData name="Roberta Tucker" userId="S::r.tucker@uwtsd.ac.uk::27ca61ee-ba03-4b92-a89a-1d5600e2200a" providerId="AD" clId="Web-{7FBF0D6C-33F6-641B-7E3D-090B72DA90EE}" dt="2023-02-25T18:42:04.357" v="280"/>
          <ac:picMkLst>
            <pc:docMk/>
            <pc:sldMk cId="1504322890" sldId="646"/>
            <ac:picMk id="24" creationId="{14DAD5AD-C9D2-02C3-F3D3-5DD25261C576}"/>
          </ac:picMkLst>
        </pc:picChg>
        <pc:picChg chg="add mod">
          <ac:chgData name="Roberta Tucker" userId="S::r.tucker@uwtsd.ac.uk::27ca61ee-ba03-4b92-a89a-1d5600e2200a" providerId="AD" clId="Web-{7FBF0D6C-33F6-641B-7E3D-090B72DA90EE}" dt="2023-02-25T19:03:21.298" v="579" actId="1076"/>
          <ac:picMkLst>
            <pc:docMk/>
            <pc:sldMk cId="1504322890" sldId="646"/>
            <ac:picMk id="27" creationId="{89E9A784-20FB-B880-4531-8A691A768EB0}"/>
          </ac:picMkLst>
        </pc:picChg>
      </pc:sldChg>
      <pc:sldChg chg="modSp add replId">
        <pc:chgData name="Roberta Tucker" userId="S::r.tucker@uwtsd.ac.uk::27ca61ee-ba03-4b92-a89a-1d5600e2200a" providerId="AD" clId="Web-{7FBF0D6C-33F6-641B-7E3D-090B72DA90EE}" dt="2023-02-25T19:09:37.314" v="625" actId="1076"/>
        <pc:sldMkLst>
          <pc:docMk/>
          <pc:sldMk cId="206202440" sldId="647"/>
        </pc:sldMkLst>
        <pc:spChg chg="mod">
          <ac:chgData name="Roberta Tucker" userId="S::r.tucker@uwtsd.ac.uk::27ca61ee-ba03-4b92-a89a-1d5600e2200a" providerId="AD" clId="Web-{7FBF0D6C-33F6-641B-7E3D-090B72DA90EE}" dt="2023-02-25T19:05:34.776" v="593" actId="20577"/>
          <ac:spMkLst>
            <pc:docMk/>
            <pc:sldMk cId="206202440" sldId="647"/>
            <ac:spMk id="5" creationId="{73F8CD35-5CD0-2D33-D8BA-93D0B531F9EB}"/>
          </ac:spMkLst>
        </pc:spChg>
        <pc:spChg chg="mod">
          <ac:chgData name="Roberta Tucker" userId="S::r.tucker@uwtsd.ac.uk::27ca61ee-ba03-4b92-a89a-1d5600e2200a" providerId="AD" clId="Web-{7FBF0D6C-33F6-641B-7E3D-090B72DA90EE}" dt="2023-02-25T19:06:16.685" v="597" actId="20577"/>
          <ac:spMkLst>
            <pc:docMk/>
            <pc:sldMk cId="206202440" sldId="647"/>
            <ac:spMk id="6" creationId="{74AD0519-9BF0-2658-A52D-E5356F668333}"/>
          </ac:spMkLst>
        </pc:spChg>
        <pc:spChg chg="mod">
          <ac:chgData name="Roberta Tucker" userId="S::r.tucker@uwtsd.ac.uk::27ca61ee-ba03-4b92-a89a-1d5600e2200a" providerId="AD" clId="Web-{7FBF0D6C-33F6-641B-7E3D-090B72DA90EE}" dt="2023-02-25T19:07:46.145" v="608" actId="20577"/>
          <ac:spMkLst>
            <pc:docMk/>
            <pc:sldMk cId="206202440" sldId="647"/>
            <ac:spMk id="7" creationId="{83734D1D-F481-A778-ED61-1267BC4CFE0D}"/>
          </ac:spMkLst>
        </pc:spChg>
        <pc:spChg chg="mod">
          <ac:chgData name="Roberta Tucker" userId="S::r.tucker@uwtsd.ac.uk::27ca61ee-ba03-4b92-a89a-1d5600e2200a" providerId="AD" clId="Web-{7FBF0D6C-33F6-641B-7E3D-090B72DA90EE}" dt="2023-02-25T19:07:15.315" v="604" actId="20577"/>
          <ac:spMkLst>
            <pc:docMk/>
            <pc:sldMk cId="206202440" sldId="647"/>
            <ac:spMk id="8" creationId="{0A53F750-D5B8-D942-F5C0-4113FE7DAB1E}"/>
          </ac:spMkLst>
        </pc:spChg>
        <pc:spChg chg="mod">
          <ac:chgData name="Roberta Tucker" userId="S::r.tucker@uwtsd.ac.uk::27ca61ee-ba03-4b92-a89a-1d5600e2200a" providerId="AD" clId="Web-{7FBF0D6C-33F6-641B-7E3D-090B72DA90EE}" dt="2023-02-25T19:08:35.977" v="615" actId="20577"/>
          <ac:spMkLst>
            <pc:docMk/>
            <pc:sldMk cId="206202440" sldId="647"/>
            <ac:spMk id="9" creationId="{F87D052F-D461-A785-DB68-8C7310247EAA}"/>
          </ac:spMkLst>
        </pc:spChg>
        <pc:spChg chg="mod">
          <ac:chgData name="Roberta Tucker" userId="S::r.tucker@uwtsd.ac.uk::27ca61ee-ba03-4b92-a89a-1d5600e2200a" providerId="AD" clId="Web-{7FBF0D6C-33F6-641B-7E3D-090B72DA90EE}" dt="2023-02-25T19:05:08.977" v="590" actId="20577"/>
          <ac:spMkLst>
            <pc:docMk/>
            <pc:sldMk cId="206202440" sldId="647"/>
            <ac:spMk id="10" creationId="{D9C93DBB-FDB1-165D-2264-E9427612AF24}"/>
          </ac:spMkLst>
        </pc:spChg>
        <pc:spChg chg="mod">
          <ac:chgData name="Roberta Tucker" userId="S::r.tucker@uwtsd.ac.uk::27ca61ee-ba03-4b92-a89a-1d5600e2200a" providerId="AD" clId="Web-{7FBF0D6C-33F6-641B-7E3D-090B72DA90EE}" dt="2023-02-25T19:09:09.734" v="621" actId="14100"/>
          <ac:spMkLst>
            <pc:docMk/>
            <pc:sldMk cId="206202440" sldId="647"/>
            <ac:spMk id="11" creationId="{B1B03765-8BD8-8E3A-AF2D-2EA6B936F173}"/>
          </ac:spMkLst>
        </pc:spChg>
        <pc:spChg chg="mod">
          <ac:chgData name="Roberta Tucker" userId="S::r.tucker@uwtsd.ac.uk::27ca61ee-ba03-4b92-a89a-1d5600e2200a" providerId="AD" clId="Web-{7FBF0D6C-33F6-641B-7E3D-090B72DA90EE}" dt="2023-02-25T19:08:09.834" v="611" actId="20577"/>
          <ac:spMkLst>
            <pc:docMk/>
            <pc:sldMk cId="206202440" sldId="647"/>
            <ac:spMk id="12" creationId="{9C90678B-6145-65EC-5133-658BBC3E3AB2}"/>
          </ac:spMkLst>
        </pc:spChg>
        <pc:spChg chg="mod">
          <ac:chgData name="Roberta Tucker" userId="S::r.tucker@uwtsd.ac.uk::27ca61ee-ba03-4b92-a89a-1d5600e2200a" providerId="AD" clId="Web-{7FBF0D6C-33F6-641B-7E3D-090B72DA90EE}" dt="2023-02-25T19:09:37.314" v="625" actId="1076"/>
          <ac:spMkLst>
            <pc:docMk/>
            <pc:sldMk cId="206202440" sldId="647"/>
            <ac:spMk id="19" creationId="{DB155131-C428-8185-A6C4-0EECF1B1651E}"/>
          </ac:spMkLst>
        </pc:spChg>
        <pc:spChg chg="mod">
          <ac:chgData name="Roberta Tucker" userId="S::r.tucker@uwtsd.ac.uk::27ca61ee-ba03-4b92-a89a-1d5600e2200a" providerId="AD" clId="Web-{7FBF0D6C-33F6-641B-7E3D-090B72DA90EE}" dt="2023-02-25T19:04:34.991" v="587" actId="20577"/>
          <ac:spMkLst>
            <pc:docMk/>
            <pc:sldMk cId="206202440" sldId="647"/>
            <ac:spMk id="26" creationId="{4AD1E6C4-F452-18E7-8044-FA542152DDFC}"/>
          </ac:spMkLst>
        </pc:spChg>
        <pc:picChg chg="mod">
          <ac:chgData name="Roberta Tucker" userId="S::r.tucker@uwtsd.ac.uk::27ca61ee-ba03-4b92-a89a-1d5600e2200a" providerId="AD" clId="Web-{7FBF0D6C-33F6-641B-7E3D-090B72DA90EE}" dt="2023-02-25T19:09:33.798" v="624" actId="1076"/>
          <ac:picMkLst>
            <pc:docMk/>
            <pc:sldMk cId="206202440" sldId="647"/>
            <ac:picMk id="27" creationId="{89E9A784-20FB-B880-4531-8A691A768EB0}"/>
          </ac:picMkLst>
        </pc:picChg>
      </pc:sldChg>
      <pc:sldChg chg="modSp add replId">
        <pc:chgData name="Roberta Tucker" userId="S::r.tucker@uwtsd.ac.uk::27ca61ee-ba03-4b92-a89a-1d5600e2200a" providerId="AD" clId="Web-{7FBF0D6C-33F6-641B-7E3D-090B72DA90EE}" dt="2023-02-27T10:29:25.195" v="943" actId="20577"/>
        <pc:sldMkLst>
          <pc:docMk/>
          <pc:sldMk cId="3038046315" sldId="648"/>
        </pc:sldMkLst>
        <pc:spChg chg="mod">
          <ac:chgData name="Roberta Tucker" userId="S::r.tucker@uwtsd.ac.uk::27ca61ee-ba03-4b92-a89a-1d5600e2200a" providerId="AD" clId="Web-{7FBF0D6C-33F6-641B-7E3D-090B72DA90EE}" dt="2023-02-27T10:29:25.195" v="943" actId="20577"/>
          <ac:spMkLst>
            <pc:docMk/>
            <pc:sldMk cId="3038046315" sldId="648"/>
            <ac:spMk id="2" creationId="{65D99740-FD02-2E4D-FA50-8AC039B6FAF0}"/>
          </ac:spMkLst>
        </pc:spChg>
      </pc:sldChg>
      <pc:sldChg chg="modSp add replId">
        <pc:chgData name="Roberta Tucker" userId="S::r.tucker@uwtsd.ac.uk::27ca61ee-ba03-4b92-a89a-1d5600e2200a" providerId="AD" clId="Web-{7FBF0D6C-33F6-641B-7E3D-090B72DA90EE}" dt="2023-02-27T10:29:32.774" v="946" actId="20577"/>
        <pc:sldMkLst>
          <pc:docMk/>
          <pc:sldMk cId="2111570175" sldId="649"/>
        </pc:sldMkLst>
        <pc:spChg chg="mod">
          <ac:chgData name="Roberta Tucker" userId="S::r.tucker@uwtsd.ac.uk::27ca61ee-ba03-4b92-a89a-1d5600e2200a" providerId="AD" clId="Web-{7FBF0D6C-33F6-641B-7E3D-090B72DA90EE}" dt="2023-02-27T10:29:32.774" v="946" actId="20577"/>
          <ac:spMkLst>
            <pc:docMk/>
            <pc:sldMk cId="2111570175" sldId="649"/>
            <ac:spMk id="2" creationId="{65D99740-FD02-2E4D-FA50-8AC039B6FAF0}"/>
          </ac:spMkLst>
        </pc:spChg>
      </pc:sldChg>
      <pc:sldChg chg="modSp add replId">
        <pc:chgData name="Roberta Tucker" userId="S::r.tucker@uwtsd.ac.uk::27ca61ee-ba03-4b92-a89a-1d5600e2200a" providerId="AD" clId="Web-{7FBF0D6C-33F6-641B-7E3D-090B72DA90EE}" dt="2023-02-25T19:16:53.507" v="675" actId="20577"/>
        <pc:sldMkLst>
          <pc:docMk/>
          <pc:sldMk cId="315960822" sldId="650"/>
        </pc:sldMkLst>
        <pc:spChg chg="mod">
          <ac:chgData name="Roberta Tucker" userId="S::r.tucker@uwtsd.ac.uk::27ca61ee-ba03-4b92-a89a-1d5600e2200a" providerId="AD" clId="Web-{7FBF0D6C-33F6-641B-7E3D-090B72DA90EE}" dt="2023-02-25T19:16:53.507" v="675" actId="20577"/>
          <ac:spMkLst>
            <pc:docMk/>
            <pc:sldMk cId="315960822" sldId="650"/>
            <ac:spMk id="2" creationId="{65D99740-FD02-2E4D-FA50-8AC039B6FAF0}"/>
          </ac:spMkLst>
        </pc:spChg>
      </pc:sldChg>
      <pc:sldChg chg="modSp add replId">
        <pc:chgData name="Roberta Tucker" userId="S::r.tucker@uwtsd.ac.uk::27ca61ee-ba03-4b92-a89a-1d5600e2200a" providerId="AD" clId="Web-{7FBF0D6C-33F6-641B-7E3D-090B72DA90EE}" dt="2023-02-25T19:17:17.493" v="678" actId="20577"/>
        <pc:sldMkLst>
          <pc:docMk/>
          <pc:sldMk cId="1553424420" sldId="651"/>
        </pc:sldMkLst>
        <pc:spChg chg="mod">
          <ac:chgData name="Roberta Tucker" userId="S::r.tucker@uwtsd.ac.uk::27ca61ee-ba03-4b92-a89a-1d5600e2200a" providerId="AD" clId="Web-{7FBF0D6C-33F6-641B-7E3D-090B72DA90EE}" dt="2023-02-25T19:17:17.493" v="678" actId="20577"/>
          <ac:spMkLst>
            <pc:docMk/>
            <pc:sldMk cId="1553424420" sldId="651"/>
            <ac:spMk id="2" creationId="{65D99740-FD02-2E4D-FA50-8AC039B6FAF0}"/>
          </ac:spMkLst>
        </pc:spChg>
      </pc:sldChg>
      <pc:sldChg chg="modSp add replId">
        <pc:chgData name="Roberta Tucker" userId="S::r.tucker@uwtsd.ac.uk::27ca61ee-ba03-4b92-a89a-1d5600e2200a" providerId="AD" clId="Web-{7FBF0D6C-33F6-641B-7E3D-090B72DA90EE}" dt="2023-02-25T19:19:20.330" v="728" actId="20577"/>
        <pc:sldMkLst>
          <pc:docMk/>
          <pc:sldMk cId="272013718" sldId="652"/>
        </pc:sldMkLst>
        <pc:spChg chg="mod">
          <ac:chgData name="Roberta Tucker" userId="S::r.tucker@uwtsd.ac.uk::27ca61ee-ba03-4b92-a89a-1d5600e2200a" providerId="AD" clId="Web-{7FBF0D6C-33F6-641B-7E3D-090B72DA90EE}" dt="2023-02-25T19:19:20.330" v="728" actId="20577"/>
          <ac:spMkLst>
            <pc:docMk/>
            <pc:sldMk cId="272013718" sldId="652"/>
            <ac:spMk id="2" creationId="{65D99740-FD02-2E4D-FA50-8AC039B6FAF0}"/>
          </ac:spMkLst>
        </pc:spChg>
      </pc:sldChg>
      <pc:sldChg chg="modSp add replId">
        <pc:chgData name="Roberta Tucker" userId="S::r.tucker@uwtsd.ac.uk::27ca61ee-ba03-4b92-a89a-1d5600e2200a" providerId="AD" clId="Web-{7FBF0D6C-33F6-641B-7E3D-090B72DA90EE}" dt="2023-02-25T19:19:30.893" v="732" actId="20577"/>
        <pc:sldMkLst>
          <pc:docMk/>
          <pc:sldMk cId="945505276" sldId="653"/>
        </pc:sldMkLst>
        <pc:spChg chg="mod">
          <ac:chgData name="Roberta Tucker" userId="S::r.tucker@uwtsd.ac.uk::27ca61ee-ba03-4b92-a89a-1d5600e2200a" providerId="AD" clId="Web-{7FBF0D6C-33F6-641B-7E3D-090B72DA90EE}" dt="2023-02-25T19:19:30.893" v="732" actId="20577"/>
          <ac:spMkLst>
            <pc:docMk/>
            <pc:sldMk cId="945505276" sldId="653"/>
            <ac:spMk id="2" creationId="{65D99740-FD02-2E4D-FA50-8AC039B6FAF0}"/>
          </ac:spMkLst>
        </pc:spChg>
      </pc:sldChg>
      <pc:sldChg chg="modSp add replId">
        <pc:chgData name="Roberta Tucker" userId="S::r.tucker@uwtsd.ac.uk::27ca61ee-ba03-4b92-a89a-1d5600e2200a" providerId="AD" clId="Web-{7FBF0D6C-33F6-641B-7E3D-090B72DA90EE}" dt="2023-02-25T19:23:38.617" v="826" actId="20577"/>
        <pc:sldMkLst>
          <pc:docMk/>
          <pc:sldMk cId="1754489226" sldId="654"/>
        </pc:sldMkLst>
        <pc:spChg chg="mod">
          <ac:chgData name="Roberta Tucker" userId="S::r.tucker@uwtsd.ac.uk::27ca61ee-ba03-4b92-a89a-1d5600e2200a" providerId="AD" clId="Web-{7FBF0D6C-33F6-641B-7E3D-090B72DA90EE}" dt="2023-02-25T19:23:38.617" v="826" actId="20577"/>
          <ac:spMkLst>
            <pc:docMk/>
            <pc:sldMk cId="1754489226" sldId="654"/>
            <ac:spMk id="2" creationId="{65D99740-FD02-2E4D-FA50-8AC039B6FAF0}"/>
          </ac:spMkLst>
        </pc:spChg>
      </pc:sldChg>
      <pc:sldChg chg="modSp add replId">
        <pc:chgData name="Roberta Tucker" userId="S::r.tucker@uwtsd.ac.uk::27ca61ee-ba03-4b92-a89a-1d5600e2200a" providerId="AD" clId="Web-{7FBF0D6C-33F6-641B-7E3D-090B72DA90EE}" dt="2023-02-25T19:24:08.276" v="836" actId="20577"/>
        <pc:sldMkLst>
          <pc:docMk/>
          <pc:sldMk cId="3607723099" sldId="655"/>
        </pc:sldMkLst>
        <pc:spChg chg="mod">
          <ac:chgData name="Roberta Tucker" userId="S::r.tucker@uwtsd.ac.uk::27ca61ee-ba03-4b92-a89a-1d5600e2200a" providerId="AD" clId="Web-{7FBF0D6C-33F6-641B-7E3D-090B72DA90EE}" dt="2023-02-25T19:24:08.276" v="836" actId="20577"/>
          <ac:spMkLst>
            <pc:docMk/>
            <pc:sldMk cId="3607723099" sldId="655"/>
            <ac:spMk id="2" creationId="{65D99740-FD02-2E4D-FA50-8AC039B6FAF0}"/>
          </ac:spMkLst>
        </pc:spChg>
      </pc:sldChg>
      <pc:sldChg chg="modSp add replId">
        <pc:chgData name="Roberta Tucker" userId="S::r.tucker@uwtsd.ac.uk::27ca61ee-ba03-4b92-a89a-1d5600e2200a" providerId="AD" clId="Web-{7FBF0D6C-33F6-641B-7E3D-090B72DA90EE}" dt="2023-02-25T19:21:35.562" v="774" actId="20577"/>
        <pc:sldMkLst>
          <pc:docMk/>
          <pc:sldMk cId="2894948762" sldId="656"/>
        </pc:sldMkLst>
        <pc:spChg chg="mod">
          <ac:chgData name="Roberta Tucker" userId="S::r.tucker@uwtsd.ac.uk::27ca61ee-ba03-4b92-a89a-1d5600e2200a" providerId="AD" clId="Web-{7FBF0D6C-33F6-641B-7E3D-090B72DA90EE}" dt="2023-02-25T19:21:35.562" v="774" actId="20577"/>
          <ac:spMkLst>
            <pc:docMk/>
            <pc:sldMk cId="2894948762" sldId="656"/>
            <ac:spMk id="2" creationId="{65D99740-FD02-2E4D-FA50-8AC039B6FAF0}"/>
          </ac:spMkLst>
        </pc:spChg>
      </pc:sldChg>
      <pc:sldChg chg="modSp add replId">
        <pc:chgData name="Roberta Tucker" userId="S::r.tucker@uwtsd.ac.uk::27ca61ee-ba03-4b92-a89a-1d5600e2200a" providerId="AD" clId="Web-{7FBF0D6C-33F6-641B-7E3D-090B72DA90EE}" dt="2023-02-25T19:22:13.658" v="779" actId="20577"/>
        <pc:sldMkLst>
          <pc:docMk/>
          <pc:sldMk cId="898230259" sldId="657"/>
        </pc:sldMkLst>
        <pc:spChg chg="mod">
          <ac:chgData name="Roberta Tucker" userId="S::r.tucker@uwtsd.ac.uk::27ca61ee-ba03-4b92-a89a-1d5600e2200a" providerId="AD" clId="Web-{7FBF0D6C-33F6-641B-7E3D-090B72DA90EE}" dt="2023-02-25T19:22:13.658" v="779" actId="20577"/>
          <ac:spMkLst>
            <pc:docMk/>
            <pc:sldMk cId="898230259" sldId="657"/>
            <ac:spMk id="2" creationId="{65D99740-FD02-2E4D-FA50-8AC039B6FAF0}"/>
          </ac:spMkLst>
        </pc:spChg>
      </pc:sldChg>
      <pc:sldChg chg="modSp add replId">
        <pc:chgData name="Roberta Tucker" userId="S::r.tucker@uwtsd.ac.uk::27ca61ee-ba03-4b92-a89a-1d5600e2200a" providerId="AD" clId="Web-{7FBF0D6C-33F6-641B-7E3D-090B72DA90EE}" dt="2023-02-25T19:29:21.955" v="895" actId="20577"/>
        <pc:sldMkLst>
          <pc:docMk/>
          <pc:sldMk cId="30494743" sldId="658"/>
        </pc:sldMkLst>
        <pc:spChg chg="mod">
          <ac:chgData name="Roberta Tucker" userId="S::r.tucker@uwtsd.ac.uk::27ca61ee-ba03-4b92-a89a-1d5600e2200a" providerId="AD" clId="Web-{7FBF0D6C-33F6-641B-7E3D-090B72DA90EE}" dt="2023-02-25T19:29:21.955" v="895" actId="20577"/>
          <ac:spMkLst>
            <pc:docMk/>
            <pc:sldMk cId="30494743" sldId="658"/>
            <ac:spMk id="2" creationId="{65D99740-FD02-2E4D-FA50-8AC039B6FAF0}"/>
          </ac:spMkLst>
        </pc:spChg>
      </pc:sldChg>
      <pc:sldChg chg="modSp add replId">
        <pc:chgData name="Roberta Tucker" userId="S::r.tucker@uwtsd.ac.uk::27ca61ee-ba03-4b92-a89a-1d5600e2200a" providerId="AD" clId="Web-{7FBF0D6C-33F6-641B-7E3D-090B72DA90EE}" dt="2023-02-25T19:29:52.144" v="899" actId="20577"/>
        <pc:sldMkLst>
          <pc:docMk/>
          <pc:sldMk cId="3490361109" sldId="659"/>
        </pc:sldMkLst>
        <pc:spChg chg="mod">
          <ac:chgData name="Roberta Tucker" userId="S::r.tucker@uwtsd.ac.uk::27ca61ee-ba03-4b92-a89a-1d5600e2200a" providerId="AD" clId="Web-{7FBF0D6C-33F6-641B-7E3D-090B72DA90EE}" dt="2023-02-25T19:29:52.144" v="899" actId="20577"/>
          <ac:spMkLst>
            <pc:docMk/>
            <pc:sldMk cId="3490361109" sldId="659"/>
            <ac:spMk id="2" creationId="{65D99740-FD02-2E4D-FA50-8AC039B6FAF0}"/>
          </ac:spMkLst>
        </pc:spChg>
      </pc:sldChg>
      <pc:sldChg chg="addSp delSp modSp add replId">
        <pc:chgData name="Roberta Tucker" userId="S::r.tucker@uwtsd.ac.uk::27ca61ee-ba03-4b92-a89a-1d5600e2200a" providerId="AD" clId="Web-{7FBF0D6C-33F6-641B-7E3D-090B72DA90EE}" dt="2023-02-27T12:34:02.396" v="2528" actId="20577"/>
        <pc:sldMkLst>
          <pc:docMk/>
          <pc:sldMk cId="1249281217" sldId="660"/>
        </pc:sldMkLst>
        <pc:spChg chg="mod">
          <ac:chgData name="Roberta Tucker" userId="S::r.tucker@uwtsd.ac.uk::27ca61ee-ba03-4b92-a89a-1d5600e2200a" providerId="AD" clId="Web-{7FBF0D6C-33F6-641B-7E3D-090B72DA90EE}" dt="2023-02-27T12:34:02.396" v="2528" actId="20577"/>
          <ac:spMkLst>
            <pc:docMk/>
            <pc:sldMk cId="1249281217" sldId="660"/>
            <ac:spMk id="16" creationId="{2D726ED7-6234-2E2E-AF67-73E53A6493F2}"/>
          </ac:spMkLst>
        </pc:spChg>
        <pc:spChg chg="del">
          <ac:chgData name="Roberta Tucker" userId="S::r.tucker@uwtsd.ac.uk::27ca61ee-ba03-4b92-a89a-1d5600e2200a" providerId="AD" clId="Web-{7FBF0D6C-33F6-641B-7E3D-090B72DA90EE}" dt="2023-02-27T10:43:10.433" v="1163"/>
          <ac:spMkLst>
            <pc:docMk/>
            <pc:sldMk cId="1249281217" sldId="660"/>
            <ac:spMk id="26" creationId="{A0012B66-DF1E-DE61-A96E-2B694EAC03B6}"/>
          </ac:spMkLst>
        </pc:spChg>
        <pc:spChg chg="del">
          <ac:chgData name="Roberta Tucker" userId="S::r.tucker@uwtsd.ac.uk::27ca61ee-ba03-4b92-a89a-1d5600e2200a" providerId="AD" clId="Web-{7FBF0D6C-33F6-641B-7E3D-090B72DA90EE}" dt="2023-02-27T10:43:13.886" v="1164"/>
          <ac:spMkLst>
            <pc:docMk/>
            <pc:sldMk cId="1249281217" sldId="660"/>
            <ac:spMk id="27" creationId="{E5FD09C6-F5CD-65A8-C42A-A2E5B0036C4B}"/>
          </ac:spMkLst>
        </pc:spChg>
        <pc:spChg chg="mod">
          <ac:chgData name="Roberta Tucker" userId="S::r.tucker@uwtsd.ac.uk::27ca61ee-ba03-4b92-a89a-1d5600e2200a" providerId="AD" clId="Web-{7FBF0D6C-33F6-641B-7E3D-090B72DA90EE}" dt="2023-02-27T10:42:13.679" v="1162" actId="20577"/>
          <ac:spMkLst>
            <pc:docMk/>
            <pc:sldMk cId="1249281217" sldId="660"/>
            <ac:spMk id="31" creationId="{C23CB54B-892E-CB0C-B43C-9D2B444CEB51}"/>
          </ac:spMkLst>
        </pc:spChg>
        <pc:picChg chg="add mod ord">
          <ac:chgData name="Roberta Tucker" userId="S::r.tucker@uwtsd.ac.uk::27ca61ee-ba03-4b92-a89a-1d5600e2200a" providerId="AD" clId="Web-{7FBF0D6C-33F6-641B-7E3D-090B72DA90EE}" dt="2023-02-27T10:39:32.560" v="1160"/>
          <ac:picMkLst>
            <pc:docMk/>
            <pc:sldMk cId="1249281217" sldId="660"/>
            <ac:picMk id="3" creationId="{5FFFAB49-A3B1-128E-71EB-2F912C96EBBD}"/>
          </ac:picMkLst>
        </pc:picChg>
        <pc:picChg chg="del">
          <ac:chgData name="Roberta Tucker" userId="S::r.tucker@uwtsd.ac.uk::27ca61ee-ba03-4b92-a89a-1d5600e2200a" providerId="AD" clId="Web-{7FBF0D6C-33F6-641B-7E3D-090B72DA90EE}" dt="2023-02-27T10:39:04.043" v="1155"/>
          <ac:picMkLst>
            <pc:docMk/>
            <pc:sldMk cId="1249281217" sldId="660"/>
            <ac:picMk id="25" creationId="{38460D95-01B1-9A97-68E9-A511DD2E73D9}"/>
          </ac:picMkLst>
        </pc:picChg>
      </pc:sldChg>
      <pc:sldChg chg="modSp add replId">
        <pc:chgData name="Roberta Tucker" userId="S::r.tucker@uwtsd.ac.uk::27ca61ee-ba03-4b92-a89a-1d5600e2200a" providerId="AD" clId="Web-{7FBF0D6C-33F6-641B-7E3D-090B72DA90EE}" dt="2023-02-27T11:07:46.209" v="1339" actId="14100"/>
        <pc:sldMkLst>
          <pc:docMk/>
          <pc:sldMk cId="1567257605" sldId="661"/>
        </pc:sldMkLst>
        <pc:spChg chg="mod">
          <ac:chgData name="Roberta Tucker" userId="S::r.tucker@uwtsd.ac.uk::27ca61ee-ba03-4b92-a89a-1d5600e2200a" providerId="AD" clId="Web-{7FBF0D6C-33F6-641B-7E3D-090B72DA90EE}" dt="2023-02-27T11:07:46.209" v="1339" actId="14100"/>
          <ac:spMkLst>
            <pc:docMk/>
            <pc:sldMk cId="1567257605" sldId="661"/>
            <ac:spMk id="3" creationId="{BE81BD22-F041-4643-2E57-645D07B4F719}"/>
          </ac:spMkLst>
        </pc:spChg>
      </pc:sldChg>
      <pc:sldChg chg="add del replId">
        <pc:chgData name="Roberta Tucker" userId="S::r.tucker@uwtsd.ac.uk::27ca61ee-ba03-4b92-a89a-1d5600e2200a" providerId="AD" clId="Web-{7FBF0D6C-33F6-641B-7E3D-090B72DA90EE}" dt="2023-02-27T11:12:03.615" v="1411"/>
        <pc:sldMkLst>
          <pc:docMk/>
          <pc:sldMk cId="2999585858" sldId="662"/>
        </pc:sldMkLst>
      </pc:sldChg>
      <pc:sldChg chg="add del replId">
        <pc:chgData name="Roberta Tucker" userId="S::r.tucker@uwtsd.ac.uk::27ca61ee-ba03-4b92-a89a-1d5600e2200a" providerId="AD" clId="Web-{7FBF0D6C-33F6-641B-7E3D-090B72DA90EE}" dt="2023-02-27T11:12:05.850" v="1412"/>
        <pc:sldMkLst>
          <pc:docMk/>
          <pc:sldMk cId="1372423022" sldId="663"/>
        </pc:sldMkLst>
      </pc:sldChg>
      <pc:sldChg chg="addSp delSp modSp add replId delAnim">
        <pc:chgData name="Roberta Tucker" userId="S::r.tucker@uwtsd.ac.uk::27ca61ee-ba03-4b92-a89a-1d5600e2200a" providerId="AD" clId="Web-{7FBF0D6C-33F6-641B-7E3D-090B72DA90EE}" dt="2023-02-27T12:34:30.553" v="2534" actId="1076"/>
        <pc:sldMkLst>
          <pc:docMk/>
          <pc:sldMk cId="3210031898" sldId="664"/>
        </pc:sldMkLst>
        <pc:spChg chg="add del mod">
          <ac:chgData name="Roberta Tucker" userId="S::r.tucker@uwtsd.ac.uk::27ca61ee-ba03-4b92-a89a-1d5600e2200a" providerId="AD" clId="Web-{7FBF0D6C-33F6-641B-7E3D-090B72DA90EE}" dt="2023-02-27T11:16:35.460" v="1513"/>
          <ac:spMkLst>
            <pc:docMk/>
            <pc:sldMk cId="3210031898" sldId="664"/>
            <ac:spMk id="2" creationId="{1E2E5DFF-12F5-AC2C-46AE-0B71197A2D78}"/>
          </ac:spMkLst>
        </pc:spChg>
        <pc:spChg chg="mod">
          <ac:chgData name="Roberta Tucker" userId="S::r.tucker@uwtsd.ac.uk::27ca61ee-ba03-4b92-a89a-1d5600e2200a" providerId="AD" clId="Web-{7FBF0D6C-33F6-641B-7E3D-090B72DA90EE}" dt="2023-02-27T11:17:30.885" v="1523" actId="14100"/>
          <ac:spMkLst>
            <pc:docMk/>
            <pc:sldMk cId="3210031898" sldId="664"/>
            <ac:spMk id="3" creationId="{BE81BD22-F041-4643-2E57-645D07B4F719}"/>
          </ac:spMkLst>
        </pc:spChg>
        <pc:spChg chg="add del mod">
          <ac:chgData name="Roberta Tucker" userId="S::r.tucker@uwtsd.ac.uk::27ca61ee-ba03-4b92-a89a-1d5600e2200a" providerId="AD" clId="Web-{7FBF0D6C-33F6-641B-7E3D-090B72DA90EE}" dt="2023-02-27T11:16:53.945" v="1516"/>
          <ac:spMkLst>
            <pc:docMk/>
            <pc:sldMk cId="3210031898" sldId="664"/>
            <ac:spMk id="5" creationId="{7DA3842F-7AA7-EE4A-1607-D722CA2AD409}"/>
          </ac:spMkLst>
        </pc:spChg>
        <pc:spChg chg="add del mod">
          <ac:chgData name="Roberta Tucker" userId="S::r.tucker@uwtsd.ac.uk::27ca61ee-ba03-4b92-a89a-1d5600e2200a" providerId="AD" clId="Web-{7FBF0D6C-33F6-641B-7E3D-090B72DA90EE}" dt="2023-02-27T11:17:11.477" v="1519"/>
          <ac:spMkLst>
            <pc:docMk/>
            <pc:sldMk cId="3210031898" sldId="664"/>
            <ac:spMk id="12" creationId="{6D415910-6BF3-7508-966D-D59702808325}"/>
          </ac:spMkLst>
        </pc:spChg>
        <pc:spChg chg="del">
          <ac:chgData name="Roberta Tucker" userId="S::r.tucker@uwtsd.ac.uk::27ca61ee-ba03-4b92-a89a-1d5600e2200a" providerId="AD" clId="Web-{7FBF0D6C-33F6-641B-7E3D-090B72DA90EE}" dt="2023-02-27T11:10:23.093" v="1400"/>
          <ac:spMkLst>
            <pc:docMk/>
            <pc:sldMk cId="3210031898" sldId="664"/>
            <ac:spMk id="20" creationId="{67D3A005-F909-9A23-FE1C-B4EF35BDDD19}"/>
          </ac:spMkLst>
        </pc:spChg>
        <pc:spChg chg="del">
          <ac:chgData name="Roberta Tucker" userId="S::r.tucker@uwtsd.ac.uk::27ca61ee-ba03-4b92-a89a-1d5600e2200a" providerId="AD" clId="Web-{7FBF0D6C-33F6-641B-7E3D-090B72DA90EE}" dt="2023-02-27T11:10:31.688" v="1403"/>
          <ac:spMkLst>
            <pc:docMk/>
            <pc:sldMk cId="3210031898" sldId="664"/>
            <ac:spMk id="22" creationId="{C0EEF376-9CEC-E13A-F232-3F31A6777057}"/>
          </ac:spMkLst>
        </pc:spChg>
        <pc:spChg chg="del">
          <ac:chgData name="Roberta Tucker" userId="S::r.tucker@uwtsd.ac.uk::27ca61ee-ba03-4b92-a89a-1d5600e2200a" providerId="AD" clId="Web-{7FBF0D6C-33F6-641B-7E3D-090B72DA90EE}" dt="2023-02-27T11:10:33.672" v="1404"/>
          <ac:spMkLst>
            <pc:docMk/>
            <pc:sldMk cId="3210031898" sldId="664"/>
            <ac:spMk id="24" creationId="{23BA72C2-B21E-A91B-1A59-07EED6FF04CB}"/>
          </ac:spMkLst>
        </pc:spChg>
        <pc:spChg chg="del">
          <ac:chgData name="Roberta Tucker" userId="S::r.tucker@uwtsd.ac.uk::27ca61ee-ba03-4b92-a89a-1d5600e2200a" providerId="AD" clId="Web-{7FBF0D6C-33F6-641B-7E3D-090B72DA90EE}" dt="2023-02-27T11:10:37.016" v="1405"/>
          <ac:spMkLst>
            <pc:docMk/>
            <pc:sldMk cId="3210031898" sldId="664"/>
            <ac:spMk id="26" creationId="{9D017054-884E-55F1-16CB-19FE53FF7DE0}"/>
          </ac:spMkLst>
        </pc:spChg>
        <pc:spChg chg="del">
          <ac:chgData name="Roberta Tucker" userId="S::r.tucker@uwtsd.ac.uk::27ca61ee-ba03-4b92-a89a-1d5600e2200a" providerId="AD" clId="Web-{7FBF0D6C-33F6-641B-7E3D-090B72DA90EE}" dt="2023-02-27T11:10:37.376" v="1406"/>
          <ac:spMkLst>
            <pc:docMk/>
            <pc:sldMk cId="3210031898" sldId="664"/>
            <ac:spMk id="28" creationId="{E1DE8D19-0347-7A61-3596-C71B31D69C16}"/>
          </ac:spMkLst>
        </pc:spChg>
        <pc:spChg chg="del">
          <ac:chgData name="Roberta Tucker" userId="S::r.tucker@uwtsd.ac.uk::27ca61ee-ba03-4b92-a89a-1d5600e2200a" providerId="AD" clId="Web-{7FBF0D6C-33F6-641B-7E3D-090B72DA90EE}" dt="2023-02-27T11:10:42.235" v="1408"/>
          <ac:spMkLst>
            <pc:docMk/>
            <pc:sldMk cId="3210031898" sldId="664"/>
            <ac:spMk id="30" creationId="{5DE14B63-3419-4EF6-B208-5AD2E91CF9F4}"/>
          </ac:spMkLst>
        </pc:spChg>
        <pc:spChg chg="del">
          <ac:chgData name="Roberta Tucker" userId="S::r.tucker@uwtsd.ac.uk::27ca61ee-ba03-4b92-a89a-1d5600e2200a" providerId="AD" clId="Web-{7FBF0D6C-33F6-641B-7E3D-090B72DA90EE}" dt="2023-02-27T11:10:38.891" v="1407"/>
          <ac:spMkLst>
            <pc:docMk/>
            <pc:sldMk cId="3210031898" sldId="664"/>
            <ac:spMk id="32" creationId="{919B8A7B-74F1-39FB-F279-485A29393EC3}"/>
          </ac:spMkLst>
        </pc:spChg>
        <pc:spChg chg="add mod">
          <ac:chgData name="Roberta Tucker" userId="S::r.tucker@uwtsd.ac.uk::27ca61ee-ba03-4b92-a89a-1d5600e2200a" providerId="AD" clId="Web-{7FBF0D6C-33F6-641B-7E3D-090B72DA90EE}" dt="2023-02-27T12:34:30.553" v="2534" actId="1076"/>
          <ac:spMkLst>
            <pc:docMk/>
            <pc:sldMk cId="3210031898" sldId="664"/>
            <ac:spMk id="6208" creationId="{0D9E6536-B9AA-0EDB-193E-309921D54671}"/>
          </ac:spMkLst>
        </pc:spChg>
        <pc:graphicFrameChg chg="add mod modGraphic">
          <ac:chgData name="Roberta Tucker" userId="S::r.tucker@uwtsd.ac.uk::27ca61ee-ba03-4b92-a89a-1d5600e2200a" providerId="AD" clId="Web-{7FBF0D6C-33F6-641B-7E3D-090B72DA90EE}" dt="2023-02-27T11:37:01.252" v="1822" actId="20577"/>
          <ac:graphicFrameMkLst>
            <pc:docMk/>
            <pc:sldMk cId="3210031898" sldId="664"/>
            <ac:graphicFrameMk id="17" creationId="{C2BA78AE-0AF3-371C-4B48-0C4302E5077B}"/>
          </ac:graphicFrameMkLst>
        </pc:graphicFrameChg>
        <pc:picChg chg="del">
          <ac:chgData name="Roberta Tucker" userId="S::r.tucker@uwtsd.ac.uk::27ca61ee-ba03-4b92-a89a-1d5600e2200a" providerId="AD" clId="Web-{7FBF0D6C-33F6-641B-7E3D-090B72DA90EE}" dt="2023-02-27T11:29:51.820" v="1785"/>
          <ac:picMkLst>
            <pc:docMk/>
            <pc:sldMk cId="3210031898" sldId="664"/>
            <ac:picMk id="4" creationId="{62C12048-9EEC-ED59-A247-0AA3AAC3EF74}"/>
          </ac:picMkLst>
        </pc:picChg>
        <pc:picChg chg="del">
          <ac:chgData name="Roberta Tucker" userId="S::r.tucker@uwtsd.ac.uk::27ca61ee-ba03-4b92-a89a-1d5600e2200a" providerId="AD" clId="Web-{7FBF0D6C-33F6-641B-7E3D-090B72DA90EE}" dt="2023-02-27T11:09:59.686" v="1390"/>
          <ac:picMkLst>
            <pc:docMk/>
            <pc:sldMk cId="3210031898" sldId="664"/>
            <ac:picMk id="6" creationId="{110CD850-083F-4AF0-E4DA-F92D7DA41831}"/>
          </ac:picMkLst>
        </pc:picChg>
        <pc:picChg chg="add del mod">
          <ac:chgData name="Roberta Tucker" userId="S::r.tucker@uwtsd.ac.uk::27ca61ee-ba03-4b92-a89a-1d5600e2200a" providerId="AD" clId="Web-{7FBF0D6C-33F6-641B-7E3D-090B72DA90EE}" dt="2023-02-27T11:29:28.225" v="1781" actId="1076"/>
          <ac:picMkLst>
            <pc:docMk/>
            <pc:sldMk cId="3210031898" sldId="664"/>
            <ac:picMk id="7" creationId="{C0973F85-2F34-7624-B554-E2AF666BABE5}"/>
          </ac:picMkLst>
        </pc:picChg>
        <pc:picChg chg="del">
          <ac:chgData name="Roberta Tucker" userId="S::r.tucker@uwtsd.ac.uk::27ca61ee-ba03-4b92-a89a-1d5600e2200a" providerId="AD" clId="Web-{7FBF0D6C-33F6-641B-7E3D-090B72DA90EE}" dt="2023-02-27T11:10:01.264" v="1391"/>
          <ac:picMkLst>
            <pc:docMk/>
            <pc:sldMk cId="3210031898" sldId="664"/>
            <ac:picMk id="8" creationId="{2BFE8E21-1D2B-B6F7-1121-E37DF74E3DAC}"/>
          </ac:picMkLst>
        </pc:picChg>
        <pc:picChg chg="del">
          <ac:chgData name="Roberta Tucker" userId="S::r.tucker@uwtsd.ac.uk::27ca61ee-ba03-4b92-a89a-1d5600e2200a" providerId="AD" clId="Web-{7FBF0D6C-33F6-641B-7E3D-090B72DA90EE}" dt="2023-02-27T11:10:09.858" v="1398"/>
          <ac:picMkLst>
            <pc:docMk/>
            <pc:sldMk cId="3210031898" sldId="664"/>
            <ac:picMk id="9" creationId="{40B583EB-813D-B2D6-F22C-6132423781E1}"/>
          </ac:picMkLst>
        </pc:picChg>
        <pc:picChg chg="del">
          <ac:chgData name="Roberta Tucker" userId="S::r.tucker@uwtsd.ac.uk::27ca61ee-ba03-4b92-a89a-1d5600e2200a" providerId="AD" clId="Web-{7FBF0D6C-33F6-641B-7E3D-090B72DA90EE}" dt="2023-02-27T11:10:07.202" v="1396"/>
          <ac:picMkLst>
            <pc:docMk/>
            <pc:sldMk cId="3210031898" sldId="664"/>
            <ac:picMk id="10" creationId="{28660A36-7F40-3618-372D-C67AD90BBBD6}"/>
          </ac:picMkLst>
        </pc:picChg>
        <pc:picChg chg="del">
          <ac:chgData name="Roberta Tucker" userId="S::r.tucker@uwtsd.ac.uk::27ca61ee-ba03-4b92-a89a-1d5600e2200a" providerId="AD" clId="Web-{7FBF0D6C-33F6-641B-7E3D-090B72DA90EE}" dt="2023-02-27T11:10:10.343" v="1399"/>
          <ac:picMkLst>
            <pc:docMk/>
            <pc:sldMk cId="3210031898" sldId="664"/>
            <ac:picMk id="11" creationId="{9CFA5C37-BE11-5301-2025-0C875AF03EB8}"/>
          </ac:picMkLst>
        </pc:picChg>
        <pc:picChg chg="del">
          <ac:chgData name="Roberta Tucker" userId="S::r.tucker@uwtsd.ac.uk::27ca61ee-ba03-4b92-a89a-1d5600e2200a" providerId="AD" clId="Web-{7FBF0D6C-33F6-641B-7E3D-090B72DA90EE}" dt="2023-02-27T11:10:07.030" v="1395"/>
          <ac:picMkLst>
            <pc:docMk/>
            <pc:sldMk cId="3210031898" sldId="664"/>
            <ac:picMk id="13" creationId="{8E5C28A7-CE18-92AB-B3B1-D4832B32DD40}"/>
          </ac:picMkLst>
        </pc:picChg>
        <pc:picChg chg="del">
          <ac:chgData name="Roberta Tucker" userId="S::r.tucker@uwtsd.ac.uk::27ca61ee-ba03-4b92-a89a-1d5600e2200a" providerId="AD" clId="Web-{7FBF0D6C-33F6-641B-7E3D-090B72DA90EE}" dt="2023-02-27T11:10:02.217" v="1393"/>
          <ac:picMkLst>
            <pc:docMk/>
            <pc:sldMk cId="3210031898" sldId="664"/>
            <ac:picMk id="14" creationId="{D7CA4E5C-F6C2-ADA8-AB22-3F95D0F663E3}"/>
          </ac:picMkLst>
        </pc:picChg>
        <pc:picChg chg="del">
          <ac:chgData name="Roberta Tucker" userId="S::r.tucker@uwtsd.ac.uk::27ca61ee-ba03-4b92-a89a-1d5600e2200a" providerId="AD" clId="Web-{7FBF0D6C-33F6-641B-7E3D-090B72DA90EE}" dt="2023-02-27T11:10:03.811" v="1394"/>
          <ac:picMkLst>
            <pc:docMk/>
            <pc:sldMk cId="3210031898" sldId="664"/>
            <ac:picMk id="15" creationId="{3AC882FD-E957-1C3B-6692-CFBC1137D11D}"/>
          </ac:picMkLst>
        </pc:picChg>
        <pc:picChg chg="del">
          <ac:chgData name="Roberta Tucker" userId="S::r.tucker@uwtsd.ac.uk::27ca61ee-ba03-4b92-a89a-1d5600e2200a" providerId="AD" clId="Web-{7FBF0D6C-33F6-641B-7E3D-090B72DA90EE}" dt="2023-02-27T11:10:01.420" v="1392"/>
          <ac:picMkLst>
            <pc:docMk/>
            <pc:sldMk cId="3210031898" sldId="664"/>
            <ac:picMk id="16" creationId="{238CD68E-0BA4-F0A8-0D70-6B6F834FF45B}"/>
          </ac:picMkLst>
        </pc:picChg>
        <pc:picChg chg="del">
          <ac:chgData name="Roberta Tucker" userId="S::r.tucker@uwtsd.ac.uk::27ca61ee-ba03-4b92-a89a-1d5600e2200a" providerId="AD" clId="Web-{7FBF0D6C-33F6-641B-7E3D-090B72DA90EE}" dt="2023-02-27T11:10:07.358" v="1397"/>
          <ac:picMkLst>
            <pc:docMk/>
            <pc:sldMk cId="3210031898" sldId="664"/>
            <ac:picMk id="33" creationId="{725CE861-A1AE-45A9-0B09-7A1737B0630F}"/>
          </ac:picMkLst>
        </pc:picChg>
        <pc:picChg chg="add mod">
          <ac:chgData name="Roberta Tucker" userId="S::r.tucker@uwtsd.ac.uk::27ca61ee-ba03-4b92-a89a-1d5600e2200a" providerId="AD" clId="Web-{7FBF0D6C-33F6-641B-7E3D-090B72DA90EE}" dt="2023-02-27T11:37:33.926" v="1825" actId="1076"/>
          <ac:picMkLst>
            <pc:docMk/>
            <pc:sldMk cId="3210031898" sldId="664"/>
            <ac:picMk id="6207" creationId="{77A778E9-BF00-59D6-9061-A1235D6AF9FB}"/>
          </ac:picMkLst>
        </pc:picChg>
      </pc:sldChg>
      <pc:sldChg chg="addSp modSp add replId">
        <pc:chgData name="Roberta Tucker" userId="S::r.tucker@uwtsd.ac.uk::27ca61ee-ba03-4b92-a89a-1d5600e2200a" providerId="AD" clId="Web-{7FBF0D6C-33F6-641B-7E3D-090B72DA90EE}" dt="2023-02-27T12:34:45.742" v="2539" actId="1076"/>
        <pc:sldMkLst>
          <pc:docMk/>
          <pc:sldMk cId="3261537622" sldId="665"/>
        </pc:sldMkLst>
        <pc:spChg chg="mod">
          <ac:chgData name="Roberta Tucker" userId="S::r.tucker@uwtsd.ac.uk::27ca61ee-ba03-4b92-a89a-1d5600e2200a" providerId="AD" clId="Web-{7FBF0D6C-33F6-641B-7E3D-090B72DA90EE}" dt="2023-02-27T11:31:13.215" v="1792" actId="20577"/>
          <ac:spMkLst>
            <pc:docMk/>
            <pc:sldMk cId="3261537622" sldId="665"/>
            <ac:spMk id="3" creationId="{BE81BD22-F041-4643-2E57-645D07B4F719}"/>
          </ac:spMkLst>
        </pc:spChg>
        <pc:spChg chg="add mod">
          <ac:chgData name="Roberta Tucker" userId="S::r.tucker@uwtsd.ac.uk::27ca61ee-ba03-4b92-a89a-1d5600e2200a" providerId="AD" clId="Web-{7FBF0D6C-33F6-641B-7E3D-090B72DA90EE}" dt="2023-02-27T12:34:45.742" v="2539" actId="1076"/>
          <ac:spMkLst>
            <pc:docMk/>
            <pc:sldMk cId="3261537622" sldId="665"/>
            <ac:spMk id="680" creationId="{16C391CD-EC3D-59D0-F9A0-A7BD55DDC708}"/>
          </ac:spMkLst>
        </pc:spChg>
        <pc:graphicFrameChg chg="mod modGraphic">
          <ac:chgData name="Roberta Tucker" userId="S::r.tucker@uwtsd.ac.uk::27ca61ee-ba03-4b92-a89a-1d5600e2200a" providerId="AD" clId="Web-{7FBF0D6C-33F6-641B-7E3D-090B72DA90EE}" dt="2023-02-27T11:39:59.591" v="1901" actId="1076"/>
          <ac:graphicFrameMkLst>
            <pc:docMk/>
            <pc:sldMk cId="3261537622" sldId="665"/>
            <ac:graphicFrameMk id="17" creationId="{C2BA78AE-0AF3-371C-4B48-0C4302E5077B}"/>
          </ac:graphicFrameMkLst>
        </pc:graphicFrameChg>
        <pc:picChg chg="add mod">
          <ac:chgData name="Roberta Tucker" userId="S::r.tucker@uwtsd.ac.uk::27ca61ee-ba03-4b92-a89a-1d5600e2200a" providerId="AD" clId="Web-{7FBF0D6C-33F6-641B-7E3D-090B72DA90EE}" dt="2023-02-27T11:39:01.837" v="1897"/>
          <ac:picMkLst>
            <pc:docMk/>
            <pc:sldMk cId="3261537622" sldId="665"/>
            <ac:picMk id="678" creationId="{60E331E0-1FFE-E26E-04D3-D5897FB95E40}"/>
          </ac:picMkLst>
        </pc:picChg>
      </pc:sldChg>
      <pc:sldChg chg="modSp add replId">
        <pc:chgData name="Roberta Tucker" userId="S::r.tucker@uwtsd.ac.uk::27ca61ee-ba03-4b92-a89a-1d5600e2200a" providerId="AD" clId="Web-{7FBF0D6C-33F6-641B-7E3D-090B72DA90EE}" dt="2023-02-27T11:42:30.803" v="1944" actId="20577"/>
        <pc:sldMkLst>
          <pc:docMk/>
          <pc:sldMk cId="4249072432" sldId="666"/>
        </pc:sldMkLst>
        <pc:spChg chg="mod">
          <ac:chgData name="Roberta Tucker" userId="S::r.tucker@uwtsd.ac.uk::27ca61ee-ba03-4b92-a89a-1d5600e2200a" providerId="AD" clId="Web-{7FBF0D6C-33F6-641B-7E3D-090B72DA90EE}" dt="2023-02-27T11:42:30.803" v="1944" actId="20577"/>
          <ac:spMkLst>
            <pc:docMk/>
            <pc:sldMk cId="4249072432" sldId="666"/>
            <ac:spMk id="2" creationId="{65D99740-FD02-2E4D-FA50-8AC039B6FAF0}"/>
          </ac:spMkLst>
        </pc:spChg>
      </pc:sldChg>
      <pc:sldChg chg="modSp add replId">
        <pc:chgData name="Roberta Tucker" userId="S::r.tucker@uwtsd.ac.uk::27ca61ee-ba03-4b92-a89a-1d5600e2200a" providerId="AD" clId="Web-{7FBF0D6C-33F6-641B-7E3D-090B72DA90EE}" dt="2023-02-27T11:45:37.939" v="1948" actId="20577"/>
        <pc:sldMkLst>
          <pc:docMk/>
          <pc:sldMk cId="2629428532" sldId="667"/>
        </pc:sldMkLst>
        <pc:spChg chg="mod">
          <ac:chgData name="Roberta Tucker" userId="S::r.tucker@uwtsd.ac.uk::27ca61ee-ba03-4b92-a89a-1d5600e2200a" providerId="AD" clId="Web-{7FBF0D6C-33F6-641B-7E3D-090B72DA90EE}" dt="2023-02-27T11:45:37.939" v="1948" actId="20577"/>
          <ac:spMkLst>
            <pc:docMk/>
            <pc:sldMk cId="2629428532" sldId="667"/>
            <ac:spMk id="2" creationId="{65D99740-FD02-2E4D-FA50-8AC039B6FAF0}"/>
          </ac:spMkLst>
        </pc:spChg>
      </pc:sldChg>
      <pc:sldChg chg="add del replId">
        <pc:chgData name="Roberta Tucker" userId="S::r.tucker@uwtsd.ac.uk::27ca61ee-ba03-4b92-a89a-1d5600e2200a" providerId="AD" clId="Web-{7FBF0D6C-33F6-641B-7E3D-090B72DA90EE}" dt="2023-02-27T11:47:43.275" v="2011"/>
        <pc:sldMkLst>
          <pc:docMk/>
          <pc:sldMk cId="826833597" sldId="668"/>
        </pc:sldMkLst>
      </pc:sldChg>
      <pc:sldChg chg="delSp modSp add replId modNotes">
        <pc:chgData name="Roberta Tucker" userId="S::r.tucker@uwtsd.ac.uk::27ca61ee-ba03-4b92-a89a-1d5600e2200a" providerId="AD" clId="Web-{7FBF0D6C-33F6-641B-7E3D-090B72DA90EE}" dt="2023-02-27T11:55:59.071" v="2226"/>
        <pc:sldMkLst>
          <pc:docMk/>
          <pc:sldMk cId="1750242950" sldId="668"/>
        </pc:sldMkLst>
        <pc:spChg chg="mod">
          <ac:chgData name="Roberta Tucker" userId="S::r.tucker@uwtsd.ac.uk::27ca61ee-ba03-4b92-a89a-1d5600e2200a" providerId="AD" clId="Web-{7FBF0D6C-33F6-641B-7E3D-090B72DA90EE}" dt="2023-02-27T11:51:35.539" v="2186" actId="20577"/>
          <ac:spMkLst>
            <pc:docMk/>
            <pc:sldMk cId="1750242950" sldId="668"/>
            <ac:spMk id="2" creationId="{65D99740-FD02-2E4D-FA50-8AC039B6FAF0}"/>
          </ac:spMkLst>
        </pc:spChg>
        <pc:picChg chg="del">
          <ac:chgData name="Roberta Tucker" userId="S::r.tucker@uwtsd.ac.uk::27ca61ee-ba03-4b92-a89a-1d5600e2200a" providerId="AD" clId="Web-{7FBF0D6C-33F6-641B-7E3D-090B72DA90EE}" dt="2023-02-27T11:51:18.085" v="2182"/>
          <ac:picMkLst>
            <pc:docMk/>
            <pc:sldMk cId="1750242950" sldId="668"/>
            <ac:picMk id="4" creationId="{62C12048-9EEC-ED59-A247-0AA3AAC3EF74}"/>
          </ac:picMkLst>
        </pc:picChg>
      </pc:sldChg>
      <pc:sldChg chg="modSp add replId modNotes">
        <pc:chgData name="Roberta Tucker" userId="S::r.tucker@uwtsd.ac.uk::27ca61ee-ba03-4b92-a89a-1d5600e2200a" providerId="AD" clId="Web-{7FBF0D6C-33F6-641B-7E3D-090B72DA90EE}" dt="2023-02-27T11:56:03.508" v="2227"/>
        <pc:sldMkLst>
          <pc:docMk/>
          <pc:sldMk cId="2900530742" sldId="669"/>
        </pc:sldMkLst>
        <pc:spChg chg="mod">
          <ac:chgData name="Roberta Tucker" userId="S::r.tucker@uwtsd.ac.uk::27ca61ee-ba03-4b92-a89a-1d5600e2200a" providerId="AD" clId="Web-{7FBF0D6C-33F6-641B-7E3D-090B72DA90EE}" dt="2023-02-27T11:55:05.052" v="2203" actId="20577"/>
          <ac:spMkLst>
            <pc:docMk/>
            <pc:sldMk cId="2900530742" sldId="669"/>
            <ac:spMk id="2" creationId="{65D99740-FD02-2E4D-FA50-8AC039B6FAF0}"/>
          </ac:spMkLst>
        </pc:spChg>
      </pc:sldChg>
      <pc:sldChg chg="modSp add replId">
        <pc:chgData name="Roberta Tucker" userId="S::r.tucker@uwtsd.ac.uk::27ca61ee-ba03-4b92-a89a-1d5600e2200a" providerId="AD" clId="Web-{7FBF0D6C-33F6-641B-7E3D-090B72DA90EE}" dt="2023-02-27T12:10:35.733" v="2331" actId="20577"/>
        <pc:sldMkLst>
          <pc:docMk/>
          <pc:sldMk cId="1841469495" sldId="670"/>
        </pc:sldMkLst>
        <pc:spChg chg="mod">
          <ac:chgData name="Roberta Tucker" userId="S::r.tucker@uwtsd.ac.uk::27ca61ee-ba03-4b92-a89a-1d5600e2200a" providerId="AD" clId="Web-{7FBF0D6C-33F6-641B-7E3D-090B72DA90EE}" dt="2023-02-27T12:08:06.318" v="2294" actId="20577"/>
          <ac:spMkLst>
            <pc:docMk/>
            <pc:sldMk cId="1841469495" sldId="670"/>
            <ac:spMk id="2" creationId="{BD754FA5-2DEB-49E1-1FB5-633B9D062E52}"/>
          </ac:spMkLst>
        </pc:spChg>
        <pc:spChg chg="mod">
          <ac:chgData name="Roberta Tucker" userId="S::r.tucker@uwtsd.ac.uk::27ca61ee-ba03-4b92-a89a-1d5600e2200a" providerId="AD" clId="Web-{7FBF0D6C-33F6-641B-7E3D-090B72DA90EE}" dt="2023-02-27T12:10:35.733" v="2331" actId="20577"/>
          <ac:spMkLst>
            <pc:docMk/>
            <pc:sldMk cId="1841469495" sldId="670"/>
            <ac:spMk id="3" creationId="{20B9F5AF-01C3-F93E-4766-CF5659815EFF}"/>
          </ac:spMkLst>
        </pc:spChg>
      </pc:sldChg>
      <pc:sldChg chg="addSp delSp modSp add replId">
        <pc:chgData name="Roberta Tucker" userId="S::r.tucker@uwtsd.ac.uk::27ca61ee-ba03-4b92-a89a-1d5600e2200a" providerId="AD" clId="Web-{7FBF0D6C-33F6-641B-7E3D-090B72DA90EE}" dt="2023-02-27T12:15:28.360" v="2347" actId="20577"/>
        <pc:sldMkLst>
          <pc:docMk/>
          <pc:sldMk cId="3245239660" sldId="671"/>
        </pc:sldMkLst>
        <pc:spChg chg="mod">
          <ac:chgData name="Roberta Tucker" userId="S::r.tucker@uwtsd.ac.uk::27ca61ee-ba03-4b92-a89a-1d5600e2200a" providerId="AD" clId="Web-{7FBF0D6C-33F6-641B-7E3D-090B72DA90EE}" dt="2023-02-27T12:14:29.700" v="2343" actId="20577"/>
          <ac:spMkLst>
            <pc:docMk/>
            <pc:sldMk cId="3245239660" sldId="671"/>
            <ac:spMk id="3" creationId="{B4ACD2A6-E273-2C42-2116-ED34ADF366E9}"/>
          </ac:spMkLst>
        </pc:spChg>
        <pc:spChg chg="mod">
          <ac:chgData name="Roberta Tucker" userId="S::r.tucker@uwtsd.ac.uk::27ca61ee-ba03-4b92-a89a-1d5600e2200a" providerId="AD" clId="Web-{7FBF0D6C-33F6-641B-7E3D-090B72DA90EE}" dt="2023-02-27T12:14:55.717" v="2345" actId="20577"/>
          <ac:spMkLst>
            <pc:docMk/>
            <pc:sldMk cId="3245239660" sldId="671"/>
            <ac:spMk id="6" creationId="{A02A0EC9-6091-7173-C163-3C1FFD1064E4}"/>
          </ac:spMkLst>
        </pc:spChg>
        <pc:spChg chg="mod">
          <ac:chgData name="Roberta Tucker" userId="S::r.tucker@uwtsd.ac.uk::27ca61ee-ba03-4b92-a89a-1d5600e2200a" providerId="AD" clId="Web-{7FBF0D6C-33F6-641B-7E3D-090B72DA90EE}" dt="2023-02-27T12:15:28.360" v="2347" actId="20577"/>
          <ac:spMkLst>
            <pc:docMk/>
            <pc:sldMk cId="3245239660" sldId="671"/>
            <ac:spMk id="8" creationId="{27AAC20E-FCB0-C173-BB08-F1D0F16D8B9C}"/>
          </ac:spMkLst>
        </pc:spChg>
        <pc:spChg chg="mod">
          <ac:chgData name="Roberta Tucker" userId="S::r.tucker@uwtsd.ac.uk::27ca61ee-ba03-4b92-a89a-1d5600e2200a" providerId="AD" clId="Web-{7FBF0D6C-33F6-641B-7E3D-090B72DA90EE}" dt="2023-02-27T12:13:53.042" v="2341" actId="20577"/>
          <ac:spMkLst>
            <pc:docMk/>
            <pc:sldMk cId="3245239660" sldId="671"/>
            <ac:spMk id="13" creationId="{80021D62-F25C-B69D-5F92-DCBD81927F57}"/>
          </ac:spMkLst>
        </pc:spChg>
        <pc:picChg chg="add mod ord">
          <ac:chgData name="Roberta Tucker" userId="S::r.tucker@uwtsd.ac.uk::27ca61ee-ba03-4b92-a89a-1d5600e2200a" providerId="AD" clId="Web-{7FBF0D6C-33F6-641B-7E3D-090B72DA90EE}" dt="2023-02-27T12:13:35.681" v="2338" actId="14100"/>
          <ac:picMkLst>
            <pc:docMk/>
            <pc:sldMk cId="3245239660" sldId="671"/>
            <ac:picMk id="4" creationId="{E84F9670-918F-6FCC-1980-AB8F5620DFDE}"/>
          </ac:picMkLst>
        </pc:picChg>
        <pc:picChg chg="del">
          <ac:chgData name="Roberta Tucker" userId="S::r.tucker@uwtsd.ac.uk::27ca61ee-ba03-4b92-a89a-1d5600e2200a" providerId="AD" clId="Web-{7FBF0D6C-33F6-641B-7E3D-090B72DA90EE}" dt="2023-02-27T12:12:51.397" v="2333"/>
          <ac:picMkLst>
            <pc:docMk/>
            <pc:sldMk cId="3245239660" sldId="671"/>
            <ac:picMk id="5" creationId="{7B32E9B7-0F32-1299-33F0-D832B867077F}"/>
          </ac:picMkLst>
        </pc:picChg>
      </pc:sldChg>
      <pc:sldChg chg="addSp delSp modSp add del replId">
        <pc:chgData name="Roberta Tucker" userId="S::r.tucker@uwtsd.ac.uk::27ca61ee-ba03-4b92-a89a-1d5600e2200a" providerId="AD" clId="Web-{7FBF0D6C-33F6-641B-7E3D-090B72DA90EE}" dt="2023-02-27T12:24:25.673" v="2491"/>
        <pc:sldMkLst>
          <pc:docMk/>
          <pc:sldMk cId="1380791129" sldId="672"/>
        </pc:sldMkLst>
        <pc:graphicFrameChg chg="mod modGraphic">
          <ac:chgData name="Roberta Tucker" userId="S::r.tucker@uwtsd.ac.uk::27ca61ee-ba03-4b92-a89a-1d5600e2200a" providerId="AD" clId="Web-{7FBF0D6C-33F6-641B-7E3D-090B72DA90EE}" dt="2023-02-27T12:19:32.718" v="2393"/>
          <ac:graphicFrameMkLst>
            <pc:docMk/>
            <pc:sldMk cId="1380791129" sldId="672"/>
            <ac:graphicFrameMk id="2" creationId="{B8361043-587C-D5AC-AD58-2714CE15B0E0}"/>
          </ac:graphicFrameMkLst>
        </pc:graphicFrameChg>
        <pc:graphicFrameChg chg="add del mod modGraphic">
          <ac:chgData name="Roberta Tucker" userId="S::r.tucker@uwtsd.ac.uk::27ca61ee-ba03-4b92-a89a-1d5600e2200a" providerId="AD" clId="Web-{7FBF0D6C-33F6-641B-7E3D-090B72DA90EE}" dt="2023-02-27T12:17:45.024" v="2358"/>
          <ac:graphicFrameMkLst>
            <pc:docMk/>
            <pc:sldMk cId="1380791129" sldId="672"/>
            <ac:graphicFrameMk id="5" creationId="{31BD0C1B-1A42-BA83-A2F3-5B337BD20615}"/>
          </ac:graphicFrameMkLst>
        </pc:graphicFrameChg>
      </pc:sldChg>
      <pc:sldChg chg="delSp modSp add del replId">
        <pc:chgData name="Roberta Tucker" userId="S::r.tucker@uwtsd.ac.uk::27ca61ee-ba03-4b92-a89a-1d5600e2200a" providerId="AD" clId="Web-{7FBF0D6C-33F6-641B-7E3D-090B72DA90EE}" dt="2023-02-27T12:24:22.345" v="2490"/>
        <pc:sldMkLst>
          <pc:docMk/>
          <pc:sldMk cId="1656790694" sldId="673"/>
        </pc:sldMkLst>
        <pc:graphicFrameChg chg="del mod modGraphic">
          <ac:chgData name="Roberta Tucker" userId="S::r.tucker@uwtsd.ac.uk::27ca61ee-ba03-4b92-a89a-1d5600e2200a" providerId="AD" clId="Web-{7FBF0D6C-33F6-641B-7E3D-090B72DA90EE}" dt="2023-02-27T12:24:19.767" v="2489"/>
          <ac:graphicFrameMkLst>
            <pc:docMk/>
            <pc:sldMk cId="1656790694" sldId="673"/>
            <ac:graphicFrameMk id="2" creationId="{B8361043-587C-D5AC-AD58-2714CE15B0E0}"/>
          </ac:graphicFrameMkLst>
        </pc:graphicFrameChg>
      </pc:sldChg>
    </pc:docChg>
  </pc:docChgLst>
  <pc:docChgLst>
    <pc:chgData name="Diane B. Thomas" userId="S::d.b.thomas@uwtsd.ac.uk::66b41853-b18c-4bbb-817e-013f34445414" providerId="AD" clId="Web-{4D4AD443-804D-4653-898A-E2875B86FA9F}"/>
    <pc:docChg chg="modSld">
      <pc:chgData name="Diane B. Thomas" userId="S::d.b.thomas@uwtsd.ac.uk::66b41853-b18c-4bbb-817e-013f34445414" providerId="AD" clId="Web-{4D4AD443-804D-4653-898A-E2875B86FA9F}" dt="2023-01-13T18:57:11.497" v="19" actId="20577"/>
      <pc:docMkLst>
        <pc:docMk/>
      </pc:docMkLst>
      <pc:sldChg chg="modSp">
        <pc:chgData name="Diane B. Thomas" userId="S::d.b.thomas@uwtsd.ac.uk::66b41853-b18c-4bbb-817e-013f34445414" providerId="AD" clId="Web-{4D4AD443-804D-4653-898A-E2875B86FA9F}" dt="2023-01-13T18:57:11.497" v="19" actId="20577"/>
        <pc:sldMkLst>
          <pc:docMk/>
          <pc:sldMk cId="2378840427" sldId="289"/>
        </pc:sldMkLst>
        <pc:spChg chg="mod">
          <ac:chgData name="Diane B. Thomas" userId="S::d.b.thomas@uwtsd.ac.uk::66b41853-b18c-4bbb-817e-013f34445414" providerId="AD" clId="Web-{4D4AD443-804D-4653-898A-E2875B86FA9F}" dt="2023-01-13T18:57:11.497" v="19" actId="20577"/>
          <ac:spMkLst>
            <pc:docMk/>
            <pc:sldMk cId="2378840427" sldId="289"/>
            <ac:spMk id="3" creationId="{00000000-0000-0000-0000-000000000000}"/>
          </ac:spMkLst>
        </pc:spChg>
      </pc:sldChg>
      <pc:sldChg chg="modSp">
        <pc:chgData name="Diane B. Thomas" userId="S::d.b.thomas@uwtsd.ac.uk::66b41853-b18c-4bbb-817e-013f34445414" providerId="AD" clId="Web-{4D4AD443-804D-4653-898A-E2875B86FA9F}" dt="2023-01-13T18:54:44.911" v="1"/>
        <pc:sldMkLst>
          <pc:docMk/>
          <pc:sldMk cId="1542753028" sldId="548"/>
        </pc:sldMkLst>
        <pc:graphicFrameChg chg="mod modGraphic">
          <ac:chgData name="Diane B. Thomas" userId="S::d.b.thomas@uwtsd.ac.uk::66b41853-b18c-4bbb-817e-013f34445414" providerId="AD" clId="Web-{4D4AD443-804D-4653-898A-E2875B86FA9F}" dt="2023-01-13T18:54:44.911" v="1"/>
          <ac:graphicFrameMkLst>
            <pc:docMk/>
            <pc:sldMk cId="1542753028" sldId="548"/>
            <ac:graphicFrameMk id="4" creationId="{C2900268-CB93-94DE-D01E-39783A50A81B}"/>
          </ac:graphicFrameMkLst>
        </pc:graphicFrameChg>
      </pc:sldChg>
      <pc:sldChg chg="modSp">
        <pc:chgData name="Diane B. Thomas" userId="S::d.b.thomas@uwtsd.ac.uk::66b41853-b18c-4bbb-817e-013f34445414" providerId="AD" clId="Web-{4D4AD443-804D-4653-898A-E2875B86FA9F}" dt="2023-01-13T18:55:19.210" v="7"/>
        <pc:sldMkLst>
          <pc:docMk/>
          <pc:sldMk cId="4000359240" sldId="549"/>
        </pc:sldMkLst>
        <pc:graphicFrameChg chg="mod modGraphic">
          <ac:chgData name="Diane B. Thomas" userId="S::d.b.thomas@uwtsd.ac.uk::66b41853-b18c-4bbb-817e-013f34445414" providerId="AD" clId="Web-{4D4AD443-804D-4653-898A-E2875B86FA9F}" dt="2023-01-13T18:55:19.210" v="7"/>
          <ac:graphicFrameMkLst>
            <pc:docMk/>
            <pc:sldMk cId="4000359240" sldId="549"/>
            <ac:graphicFrameMk id="4" creationId="{C2900268-CB93-94DE-D01E-39783A50A81B}"/>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17FEE4-47BF-4ED2-8F8D-7DF9CD0F6ADA}" type="doc">
      <dgm:prSet loTypeId="urn:microsoft.com/office/officeart/2005/8/layout/hList3" loCatId="list" qsTypeId="urn:microsoft.com/office/officeart/2005/8/quickstyle/simple3" qsCatId="simple" csTypeId="urn:microsoft.com/office/officeart/2005/8/colors/colorful1" csCatId="colorful" phldr="1"/>
      <dgm:spPr/>
      <dgm:t>
        <a:bodyPr/>
        <a:lstStyle/>
        <a:p>
          <a:endParaRPr lang="en-US"/>
        </a:p>
      </dgm:t>
    </dgm:pt>
    <dgm:pt modelId="{E7E5D7DD-7561-4CAB-8B56-CAC85FCD40DC}">
      <dgm:prSet phldrT="[Text]" phldr="0"/>
      <dgm:spPr/>
      <dgm:t>
        <a:bodyPr/>
        <a:lstStyle/>
        <a:p>
          <a:pPr rtl="0"/>
          <a:r>
            <a:rPr lang="en-US" b="1" dirty="0"/>
            <a:t>Capturing your experiences</a:t>
          </a:r>
          <a:endParaRPr lang="en-US" dirty="0"/>
        </a:p>
      </dgm:t>
    </dgm:pt>
    <dgm:pt modelId="{FE67AC06-2C00-439B-91BA-F6AAE5DBED3D}" type="parTrans" cxnId="{6A8C7898-538F-4D1C-8B81-90C28ED9334C}">
      <dgm:prSet/>
      <dgm:spPr/>
      <dgm:t>
        <a:bodyPr/>
        <a:lstStyle/>
        <a:p>
          <a:endParaRPr lang="en-US"/>
        </a:p>
      </dgm:t>
    </dgm:pt>
    <dgm:pt modelId="{956F0014-5F1E-4A3C-A610-8DA2F28FBD69}" type="sibTrans" cxnId="{6A8C7898-538F-4D1C-8B81-90C28ED9334C}">
      <dgm:prSet/>
      <dgm:spPr/>
      <dgm:t>
        <a:bodyPr/>
        <a:lstStyle/>
        <a:p>
          <a:endParaRPr lang="en-US"/>
        </a:p>
      </dgm:t>
    </dgm:pt>
    <dgm:pt modelId="{892D2B9F-98F0-479D-9BC7-BA4FAA319B62}">
      <dgm:prSet phldrT="[Text]" phldr="0"/>
      <dgm:spPr/>
      <dgm:t>
        <a:bodyPr/>
        <a:lstStyle/>
        <a:p>
          <a:pPr rtl="0"/>
          <a:r>
            <a:rPr lang="en-US" dirty="0"/>
            <a:t>Your working days are full of different experiences, many of which are often learning experiences that can trigger you to consider and potentially alter your practice. These could be part of your normal day to day routine, a discussion with colleagues or attending formal training. Your PLP is can help you frame these experiences.</a:t>
          </a:r>
        </a:p>
      </dgm:t>
    </dgm:pt>
    <dgm:pt modelId="{516072C8-10D4-4ED8-AB57-617BBB1D4B6C}" type="parTrans" cxnId="{2FDD66BB-C2E3-4CAD-9D5F-E06ADA427839}">
      <dgm:prSet/>
      <dgm:spPr/>
      <dgm:t>
        <a:bodyPr/>
        <a:lstStyle/>
        <a:p>
          <a:endParaRPr lang="en-US"/>
        </a:p>
      </dgm:t>
    </dgm:pt>
    <dgm:pt modelId="{AA382376-8002-4F87-B594-D9F60055F23D}" type="sibTrans" cxnId="{2FDD66BB-C2E3-4CAD-9D5F-E06ADA427839}">
      <dgm:prSet/>
      <dgm:spPr/>
      <dgm:t>
        <a:bodyPr/>
        <a:lstStyle/>
        <a:p>
          <a:endParaRPr lang="en-US"/>
        </a:p>
      </dgm:t>
    </dgm:pt>
    <dgm:pt modelId="{906A0F9B-8915-4FAD-BBE4-347D0194C55E}">
      <dgm:prSet phldrT="[Text]" phldr="0"/>
      <dgm:spPr/>
      <dgm:t>
        <a:bodyPr/>
        <a:lstStyle/>
        <a:p>
          <a:pPr rtl="0"/>
          <a:r>
            <a:rPr lang="en-US" dirty="0"/>
            <a:t>You may already have lots of information saved in different places and in different formats. You can add all of this quickly and easily to your PLP either by using the upload tool in your PLP, or using the app, </a:t>
          </a:r>
          <a:r>
            <a:rPr lang="en-US" dirty="0" err="1"/>
            <a:t>Pebblepocket</a:t>
          </a:r>
          <a:r>
            <a:rPr lang="en-US" dirty="0"/>
            <a:t> which is available for both Android and Apple devices. </a:t>
          </a:r>
        </a:p>
      </dgm:t>
    </dgm:pt>
    <dgm:pt modelId="{4EAB8403-7045-4FCF-8FF9-12A1818E00D1}" type="parTrans" cxnId="{C4FC3193-2585-4A08-A690-8262924A78DD}">
      <dgm:prSet/>
      <dgm:spPr/>
      <dgm:t>
        <a:bodyPr/>
        <a:lstStyle/>
        <a:p>
          <a:endParaRPr lang="en-US"/>
        </a:p>
      </dgm:t>
    </dgm:pt>
    <dgm:pt modelId="{F1DB6EB5-601C-4D09-8E4F-D9A3BB173330}" type="sibTrans" cxnId="{C4FC3193-2585-4A08-A690-8262924A78DD}">
      <dgm:prSet/>
      <dgm:spPr/>
      <dgm:t>
        <a:bodyPr/>
        <a:lstStyle/>
        <a:p>
          <a:endParaRPr lang="en-US"/>
        </a:p>
      </dgm:t>
    </dgm:pt>
    <dgm:pt modelId="{181F5BB7-C0B8-4962-AFFA-E63DAE5A4F5E}">
      <dgm:prSet phldr="0"/>
      <dgm:spPr/>
      <dgm:t>
        <a:bodyPr/>
        <a:lstStyle/>
        <a:p>
          <a:r>
            <a:rPr lang="en-US" dirty="0">
              <a:latin typeface="Segoe UI"/>
              <a:cs typeface="Segoe UI"/>
            </a:rPr>
            <a:t>You can also connect your PLP to external services like Google Drive or Dropbox and access and use the files you’ve already saved there.</a:t>
          </a:r>
          <a:endParaRPr lang="en-US" dirty="0"/>
        </a:p>
      </dgm:t>
    </dgm:pt>
    <dgm:pt modelId="{7D5E534D-5477-4F5A-B49D-6F06CF4CEDDE}" type="parTrans" cxnId="{3FEB4A9A-4592-4DDD-9CE5-E9BB85EDB04B}">
      <dgm:prSet/>
      <dgm:spPr/>
    </dgm:pt>
    <dgm:pt modelId="{6FB03912-CA26-4F30-8794-3602CEB4AEE4}" type="sibTrans" cxnId="{3FEB4A9A-4592-4DDD-9CE5-E9BB85EDB04B}">
      <dgm:prSet/>
      <dgm:spPr/>
    </dgm:pt>
    <dgm:pt modelId="{665A037E-92B4-4446-9C2C-C8B8849CEDEA}" type="pres">
      <dgm:prSet presAssocID="{5317FEE4-47BF-4ED2-8F8D-7DF9CD0F6ADA}" presName="composite" presStyleCnt="0">
        <dgm:presLayoutVars>
          <dgm:chMax val="1"/>
          <dgm:dir/>
          <dgm:resizeHandles val="exact"/>
        </dgm:presLayoutVars>
      </dgm:prSet>
      <dgm:spPr/>
    </dgm:pt>
    <dgm:pt modelId="{2FE39A48-EFAC-4808-B02D-5C3E1C80943A}" type="pres">
      <dgm:prSet presAssocID="{E7E5D7DD-7561-4CAB-8B56-CAC85FCD40DC}" presName="roof" presStyleLbl="dkBgShp" presStyleIdx="0" presStyleCnt="2"/>
      <dgm:spPr/>
    </dgm:pt>
    <dgm:pt modelId="{0EDEA255-511B-4FBE-9409-F3629CDA4261}" type="pres">
      <dgm:prSet presAssocID="{E7E5D7DD-7561-4CAB-8B56-CAC85FCD40DC}" presName="pillars" presStyleCnt="0"/>
      <dgm:spPr/>
    </dgm:pt>
    <dgm:pt modelId="{058CDF75-0E21-447C-B893-786D1F9B0E05}" type="pres">
      <dgm:prSet presAssocID="{E7E5D7DD-7561-4CAB-8B56-CAC85FCD40DC}" presName="pillar1" presStyleLbl="node1" presStyleIdx="0" presStyleCnt="3">
        <dgm:presLayoutVars>
          <dgm:bulletEnabled val="1"/>
        </dgm:presLayoutVars>
      </dgm:prSet>
      <dgm:spPr/>
    </dgm:pt>
    <dgm:pt modelId="{2CA53533-0CC2-4450-905F-D84E592BEF28}" type="pres">
      <dgm:prSet presAssocID="{906A0F9B-8915-4FAD-BBE4-347D0194C55E}" presName="pillarX" presStyleLbl="node1" presStyleIdx="1" presStyleCnt="3">
        <dgm:presLayoutVars>
          <dgm:bulletEnabled val="1"/>
        </dgm:presLayoutVars>
      </dgm:prSet>
      <dgm:spPr/>
    </dgm:pt>
    <dgm:pt modelId="{44114918-BEB3-4F77-8A39-EB05A2A3207F}" type="pres">
      <dgm:prSet presAssocID="{181F5BB7-C0B8-4962-AFFA-E63DAE5A4F5E}" presName="pillarX" presStyleLbl="node1" presStyleIdx="2" presStyleCnt="3">
        <dgm:presLayoutVars>
          <dgm:bulletEnabled val="1"/>
        </dgm:presLayoutVars>
      </dgm:prSet>
      <dgm:spPr/>
    </dgm:pt>
    <dgm:pt modelId="{F1498340-55C0-4043-AD2F-2422788D19FE}" type="pres">
      <dgm:prSet presAssocID="{E7E5D7DD-7561-4CAB-8B56-CAC85FCD40DC}" presName="base" presStyleLbl="dkBgShp" presStyleIdx="1" presStyleCnt="2"/>
      <dgm:spPr/>
    </dgm:pt>
  </dgm:ptLst>
  <dgm:cxnLst>
    <dgm:cxn modelId="{F70F1A22-527C-4A11-BA77-98C9E6449072}" type="presOf" srcId="{906A0F9B-8915-4FAD-BBE4-347D0194C55E}" destId="{2CA53533-0CC2-4450-905F-D84E592BEF28}" srcOrd="0" destOrd="0" presId="urn:microsoft.com/office/officeart/2005/8/layout/hList3"/>
    <dgm:cxn modelId="{FD7ED92E-C06C-4775-BFF9-B61AA5F282BE}" type="presOf" srcId="{892D2B9F-98F0-479D-9BC7-BA4FAA319B62}" destId="{058CDF75-0E21-447C-B893-786D1F9B0E05}" srcOrd="0" destOrd="0" presId="urn:microsoft.com/office/officeart/2005/8/layout/hList3"/>
    <dgm:cxn modelId="{34E5716B-B6AD-4F1E-9BE8-B602CCAAF847}" type="presOf" srcId="{181F5BB7-C0B8-4962-AFFA-E63DAE5A4F5E}" destId="{44114918-BEB3-4F77-8A39-EB05A2A3207F}" srcOrd="0" destOrd="0" presId="urn:microsoft.com/office/officeart/2005/8/layout/hList3"/>
    <dgm:cxn modelId="{C4FC3193-2585-4A08-A690-8262924A78DD}" srcId="{E7E5D7DD-7561-4CAB-8B56-CAC85FCD40DC}" destId="{906A0F9B-8915-4FAD-BBE4-347D0194C55E}" srcOrd="1" destOrd="0" parTransId="{4EAB8403-7045-4FCF-8FF9-12A1818E00D1}" sibTransId="{F1DB6EB5-601C-4D09-8E4F-D9A3BB173330}"/>
    <dgm:cxn modelId="{6A8C7898-538F-4D1C-8B81-90C28ED9334C}" srcId="{5317FEE4-47BF-4ED2-8F8D-7DF9CD0F6ADA}" destId="{E7E5D7DD-7561-4CAB-8B56-CAC85FCD40DC}" srcOrd="0" destOrd="0" parTransId="{FE67AC06-2C00-439B-91BA-F6AAE5DBED3D}" sibTransId="{956F0014-5F1E-4A3C-A610-8DA2F28FBD69}"/>
    <dgm:cxn modelId="{3FEB4A9A-4592-4DDD-9CE5-E9BB85EDB04B}" srcId="{E7E5D7DD-7561-4CAB-8B56-CAC85FCD40DC}" destId="{181F5BB7-C0B8-4962-AFFA-E63DAE5A4F5E}" srcOrd="2" destOrd="0" parTransId="{7D5E534D-5477-4F5A-B49D-6F06CF4CEDDE}" sibTransId="{6FB03912-CA26-4F30-8794-3602CEB4AEE4}"/>
    <dgm:cxn modelId="{406BA0A7-569B-41B9-A403-B6E6EAAD129B}" type="presOf" srcId="{5317FEE4-47BF-4ED2-8F8D-7DF9CD0F6ADA}" destId="{665A037E-92B4-4446-9C2C-C8B8849CEDEA}" srcOrd="0" destOrd="0" presId="urn:microsoft.com/office/officeart/2005/8/layout/hList3"/>
    <dgm:cxn modelId="{2FDD66BB-C2E3-4CAD-9D5F-E06ADA427839}" srcId="{E7E5D7DD-7561-4CAB-8B56-CAC85FCD40DC}" destId="{892D2B9F-98F0-479D-9BC7-BA4FAA319B62}" srcOrd="0" destOrd="0" parTransId="{516072C8-10D4-4ED8-AB57-617BBB1D4B6C}" sibTransId="{AA382376-8002-4F87-B594-D9F60055F23D}"/>
    <dgm:cxn modelId="{A20A5DE8-6D9F-4345-BD5D-07FA7CEBA50C}" type="presOf" srcId="{E7E5D7DD-7561-4CAB-8B56-CAC85FCD40DC}" destId="{2FE39A48-EFAC-4808-B02D-5C3E1C80943A}" srcOrd="0" destOrd="0" presId="urn:microsoft.com/office/officeart/2005/8/layout/hList3"/>
    <dgm:cxn modelId="{9B2B072D-0FFF-4611-B8C0-A2C3F2676EE9}" type="presParOf" srcId="{665A037E-92B4-4446-9C2C-C8B8849CEDEA}" destId="{2FE39A48-EFAC-4808-B02D-5C3E1C80943A}" srcOrd="0" destOrd="0" presId="urn:microsoft.com/office/officeart/2005/8/layout/hList3"/>
    <dgm:cxn modelId="{C0DE1323-862E-417A-8A9F-CD53C5848264}" type="presParOf" srcId="{665A037E-92B4-4446-9C2C-C8B8849CEDEA}" destId="{0EDEA255-511B-4FBE-9409-F3629CDA4261}" srcOrd="1" destOrd="0" presId="urn:microsoft.com/office/officeart/2005/8/layout/hList3"/>
    <dgm:cxn modelId="{085A5515-F330-4643-9262-8BFA17678DE1}" type="presParOf" srcId="{0EDEA255-511B-4FBE-9409-F3629CDA4261}" destId="{058CDF75-0E21-447C-B893-786D1F9B0E05}" srcOrd="0" destOrd="0" presId="urn:microsoft.com/office/officeart/2005/8/layout/hList3"/>
    <dgm:cxn modelId="{07CA2080-7FA0-48E0-8ABC-89A675A7A481}" type="presParOf" srcId="{0EDEA255-511B-4FBE-9409-F3629CDA4261}" destId="{2CA53533-0CC2-4450-905F-D84E592BEF28}" srcOrd="1" destOrd="0" presId="urn:microsoft.com/office/officeart/2005/8/layout/hList3"/>
    <dgm:cxn modelId="{E2ABC4F9-DD79-456B-8981-AB2E453966F9}" type="presParOf" srcId="{0EDEA255-511B-4FBE-9409-F3629CDA4261}" destId="{44114918-BEB3-4F77-8A39-EB05A2A3207F}" srcOrd="2" destOrd="0" presId="urn:microsoft.com/office/officeart/2005/8/layout/hList3"/>
    <dgm:cxn modelId="{FB6476BA-85EE-41A7-A7EE-9214B3272DE1}" type="presParOf" srcId="{665A037E-92B4-4446-9C2C-C8B8849CEDEA}" destId="{F1498340-55C0-4043-AD2F-2422788D19FE}" srcOrd="2" destOrd="0" presId="urn:microsoft.com/office/officeart/2005/8/layout/h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E39A48-EFAC-4808-B02D-5C3E1C80943A}">
      <dsp:nvSpPr>
        <dsp:cNvPr id="0" name=""/>
        <dsp:cNvSpPr/>
      </dsp:nvSpPr>
      <dsp:spPr>
        <a:xfrm>
          <a:off x="0" y="0"/>
          <a:ext cx="11298380" cy="1550323"/>
        </a:xfrm>
        <a:prstGeom prst="rect">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txBody>
        <a:bodyPr spcFirstLastPara="0" vert="horz" wrap="square" lIns="247650" tIns="247650" rIns="247650" bIns="247650" numCol="1" spcCol="1270" anchor="ctr" anchorCtr="0">
          <a:noAutofit/>
        </a:bodyPr>
        <a:lstStyle/>
        <a:p>
          <a:pPr marL="0" lvl="0" indent="0" algn="ctr" defTabSz="2889250" rtl="0">
            <a:lnSpc>
              <a:spcPct val="90000"/>
            </a:lnSpc>
            <a:spcBef>
              <a:spcPct val="0"/>
            </a:spcBef>
            <a:spcAft>
              <a:spcPct val="35000"/>
            </a:spcAft>
            <a:buNone/>
          </a:pPr>
          <a:r>
            <a:rPr lang="en-US" sz="6500" b="1" kern="1200" dirty="0"/>
            <a:t>Capturing your experiences</a:t>
          </a:r>
          <a:endParaRPr lang="en-US" sz="6500" kern="1200" dirty="0"/>
        </a:p>
      </dsp:txBody>
      <dsp:txXfrm>
        <a:off x="0" y="0"/>
        <a:ext cx="11298380" cy="1550323"/>
      </dsp:txXfrm>
    </dsp:sp>
    <dsp:sp modelId="{058CDF75-0E21-447C-B893-786D1F9B0E05}">
      <dsp:nvSpPr>
        <dsp:cNvPr id="0" name=""/>
        <dsp:cNvSpPr/>
      </dsp:nvSpPr>
      <dsp:spPr>
        <a:xfrm>
          <a:off x="5516" y="1550323"/>
          <a:ext cx="3762449" cy="3255679"/>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t>Your working days are full of different experiences, many of which are often learning experiences that can trigger you to consider and potentially alter your practice. These could be part of your normal day to day routine, a discussion with colleagues or attending formal training. Your PLP is can help you frame these experiences.</a:t>
          </a:r>
        </a:p>
      </dsp:txBody>
      <dsp:txXfrm>
        <a:off x="5516" y="1550323"/>
        <a:ext cx="3762449" cy="3255679"/>
      </dsp:txXfrm>
    </dsp:sp>
    <dsp:sp modelId="{2CA53533-0CC2-4450-905F-D84E592BEF28}">
      <dsp:nvSpPr>
        <dsp:cNvPr id="0" name=""/>
        <dsp:cNvSpPr/>
      </dsp:nvSpPr>
      <dsp:spPr>
        <a:xfrm>
          <a:off x="3767965" y="1550323"/>
          <a:ext cx="3762449" cy="3255679"/>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t>You may already have lots of information saved in different places and in different formats. You can add all of this quickly and easily to your PLP either by using the upload tool in your PLP, or using the app, </a:t>
          </a:r>
          <a:r>
            <a:rPr lang="en-US" sz="1900" kern="1200" dirty="0" err="1"/>
            <a:t>Pebblepocket</a:t>
          </a:r>
          <a:r>
            <a:rPr lang="en-US" sz="1900" kern="1200" dirty="0"/>
            <a:t> which is available for both Android and Apple devices. </a:t>
          </a:r>
        </a:p>
      </dsp:txBody>
      <dsp:txXfrm>
        <a:off x="3767965" y="1550323"/>
        <a:ext cx="3762449" cy="3255679"/>
      </dsp:txXfrm>
    </dsp:sp>
    <dsp:sp modelId="{44114918-BEB3-4F77-8A39-EB05A2A3207F}">
      <dsp:nvSpPr>
        <dsp:cNvPr id="0" name=""/>
        <dsp:cNvSpPr/>
      </dsp:nvSpPr>
      <dsp:spPr>
        <a:xfrm>
          <a:off x="7530415" y="1550323"/>
          <a:ext cx="3762449" cy="3255679"/>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Segoe UI"/>
              <a:cs typeface="Segoe UI"/>
            </a:rPr>
            <a:t>You can also connect your PLP to external services like Google Drive or Dropbox and access and use the files you’ve already saved there.</a:t>
          </a:r>
          <a:endParaRPr lang="en-US" sz="1900" kern="1200" dirty="0"/>
        </a:p>
      </dsp:txBody>
      <dsp:txXfrm>
        <a:off x="7530415" y="1550323"/>
        <a:ext cx="3762449" cy="3255679"/>
      </dsp:txXfrm>
    </dsp:sp>
    <dsp:sp modelId="{F1498340-55C0-4043-AD2F-2422788D19FE}">
      <dsp:nvSpPr>
        <dsp:cNvPr id="0" name=""/>
        <dsp:cNvSpPr/>
      </dsp:nvSpPr>
      <dsp:spPr>
        <a:xfrm>
          <a:off x="0" y="4806002"/>
          <a:ext cx="11298380" cy="361742"/>
        </a:xfrm>
        <a:prstGeom prst="rect">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2/28/2024</a:t>
            </a:fld>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Welsh Language Development – </a:t>
            </a:r>
            <a:r>
              <a:rPr lang="en-US" err="1">
                <a:cs typeface="Calibri"/>
              </a:rPr>
              <a:t>Croeso</a:t>
            </a:r>
            <a:r>
              <a:rPr lang="en-US">
                <a:cs typeface="Calibri"/>
              </a:rPr>
              <a:t> / Welcome</a:t>
            </a:r>
            <a:endParaRPr lang="en-US"/>
          </a:p>
        </p:txBody>
      </p:sp>
      <p:sp>
        <p:nvSpPr>
          <p:cNvPr id="4" name="Slide Number Placeholder 3"/>
          <p:cNvSpPr>
            <a:spLocks noGrp="1"/>
          </p:cNvSpPr>
          <p:nvPr>
            <p:ph type="sldNum" sz="quarter" idx="5"/>
          </p:nvPr>
        </p:nvSpPr>
        <p:spPr/>
        <p:txBody>
          <a:bodyPr/>
          <a:lstStyle/>
          <a:p>
            <a:fld id="{EA7D8C71-DDDC-4CDD-8C04-B43B65C6DF5D}" type="slidenum">
              <a:rPr lang="en-GB" smtClean="0"/>
              <a:t>3</a:t>
            </a:fld>
            <a:endParaRPr lang="en-GB"/>
          </a:p>
        </p:txBody>
      </p:sp>
    </p:spTree>
    <p:extLst>
      <p:ext uri="{BB962C8B-B14F-4D97-AF65-F5344CB8AC3E}">
        <p14:creationId xmlns:p14="http://schemas.microsoft.com/office/powerpoint/2010/main" val="21229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925289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407988" y="1219200"/>
            <a:ext cx="5853112" cy="3292475"/>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noProof="0"/>
              <a:t>Emphasise the need to contract EWC should they require help. </a:t>
            </a:r>
          </a:p>
          <a:p>
            <a:endParaRPr lang="en-GB" noProof="0"/>
          </a:p>
          <a:p>
            <a:pPr marL="0" marR="0" lvl="0" indent="0" algn="l" defTabSz="914400" rtl="0" eaLnBrk="1" fontAlgn="auto" latinLnBrk="0" hangingPunct="1">
              <a:lnSpc>
                <a:spcPct val="100000"/>
              </a:lnSpc>
              <a:spcBef>
                <a:spcPts val="0"/>
              </a:spcBef>
              <a:spcAft>
                <a:spcPts val="0"/>
              </a:spcAft>
              <a:buClrTx/>
              <a:buSzTx/>
              <a:buFontTx/>
              <a:buNone/>
              <a:tabLst/>
              <a:defRPr/>
            </a:pPr>
            <a:r>
              <a:rPr lang="cy-GB" err="1"/>
              <a:t>Highlight</a:t>
            </a:r>
            <a:r>
              <a:rPr lang="cy-GB"/>
              <a:t>: </a:t>
            </a:r>
            <a:r>
              <a:rPr lang="cy-GB" err="1"/>
              <a:t>They</a:t>
            </a:r>
            <a:r>
              <a:rPr lang="cy-GB"/>
              <a:t> </a:t>
            </a:r>
            <a:r>
              <a:rPr lang="cy-GB" err="1"/>
              <a:t>should</a:t>
            </a:r>
            <a:r>
              <a:rPr lang="cy-GB"/>
              <a:t> </a:t>
            </a:r>
            <a:r>
              <a:rPr lang="cy-GB" err="1"/>
              <a:t>make</a:t>
            </a:r>
            <a:r>
              <a:rPr lang="cy-GB"/>
              <a:t> a </a:t>
            </a:r>
            <a:r>
              <a:rPr lang="cy-GB" err="1"/>
              <a:t>note</a:t>
            </a:r>
            <a:r>
              <a:rPr lang="cy-GB"/>
              <a:t> of </a:t>
            </a:r>
            <a:r>
              <a:rPr lang="cy-GB" err="1"/>
              <a:t>their</a:t>
            </a:r>
            <a:r>
              <a:rPr lang="cy-GB"/>
              <a:t> ‘</a:t>
            </a:r>
            <a:r>
              <a:rPr lang="cy-GB" err="1"/>
              <a:t>Username</a:t>
            </a:r>
            <a:r>
              <a:rPr lang="cy-GB"/>
              <a:t>’ </a:t>
            </a:r>
            <a:r>
              <a:rPr lang="cy-GB" err="1"/>
              <a:t>and</a:t>
            </a:r>
            <a:r>
              <a:rPr lang="cy-GB"/>
              <a:t> ‘</a:t>
            </a:r>
            <a:r>
              <a:rPr lang="cy-GB" err="1"/>
              <a:t>Password</a:t>
            </a:r>
            <a:r>
              <a:rPr lang="cy-GB"/>
              <a:t>’. </a:t>
            </a:r>
            <a:r>
              <a:rPr lang="cy-GB" err="1"/>
              <a:t>They</a:t>
            </a:r>
            <a:r>
              <a:rPr lang="cy-GB"/>
              <a:t> </a:t>
            </a:r>
            <a:r>
              <a:rPr lang="cy-GB" err="1"/>
              <a:t>will</a:t>
            </a:r>
            <a:r>
              <a:rPr lang="cy-GB"/>
              <a:t> </a:t>
            </a:r>
            <a:r>
              <a:rPr lang="cy-GB" err="1"/>
              <a:t>need</a:t>
            </a:r>
            <a:r>
              <a:rPr lang="cy-GB"/>
              <a:t> </a:t>
            </a:r>
            <a:r>
              <a:rPr lang="cy-GB" err="1"/>
              <a:t>them</a:t>
            </a:r>
            <a:r>
              <a:rPr lang="cy-GB"/>
              <a:t> </a:t>
            </a:r>
            <a:r>
              <a:rPr lang="cy-GB" err="1"/>
              <a:t>until</a:t>
            </a:r>
            <a:r>
              <a:rPr lang="cy-GB"/>
              <a:t> the </a:t>
            </a:r>
            <a:r>
              <a:rPr lang="cy-GB" err="1"/>
              <a:t>end</a:t>
            </a:r>
            <a:r>
              <a:rPr lang="cy-GB"/>
              <a:t> of </a:t>
            </a:r>
            <a:r>
              <a:rPr lang="cy-GB" err="1"/>
              <a:t>their</a:t>
            </a:r>
            <a:r>
              <a:rPr lang="cy-GB"/>
              <a:t> 3rd </a:t>
            </a:r>
            <a:r>
              <a:rPr lang="cy-GB" err="1"/>
              <a:t>year</a:t>
            </a:r>
            <a:r>
              <a:rPr lang="cy-GB"/>
              <a:t>. </a:t>
            </a:r>
          </a:p>
          <a:p>
            <a:endParaRPr lang="en-GB" noProof="0"/>
          </a:p>
        </p:txBody>
      </p:sp>
      <p:sp>
        <p:nvSpPr>
          <p:cNvPr id="4" name="Dalfan Rhif y Sleid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4996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 students will have received this email today. They have been told not to use it until now. Now they follow the instructions. </a:t>
            </a:r>
          </a:p>
          <a:p>
            <a:endParaRPr lang="en-GB"/>
          </a:p>
          <a:p>
            <a:r>
              <a:rPr lang="en-GB"/>
              <a:t>PLEASE NOTE this link is only valid for 48 hours, so if it is not done, students will have to request another one from the email address above.</a:t>
            </a:r>
          </a:p>
        </p:txBody>
      </p:sp>
      <p:sp>
        <p:nvSpPr>
          <p:cNvPr id="4" name="Slide Number Placeholder 3"/>
          <p:cNvSpPr>
            <a:spLocks noGrp="1"/>
          </p:cNvSpPr>
          <p:nvPr>
            <p:ph type="sldNum" sz="quarter" idx="5"/>
          </p:nvPr>
        </p:nvSpPr>
        <p:spPr/>
        <p:txBody>
          <a:bodyPr/>
          <a:lstStyle/>
          <a:p>
            <a:fld id="{41DFCFF7-21C1-4482-AF2B-175F76C2F8AA}" type="slidenum">
              <a:rPr lang="en-GB" smtClean="0"/>
              <a:t>9</a:t>
            </a:fld>
            <a:endParaRPr lang="en-GB"/>
          </a:p>
        </p:txBody>
      </p:sp>
    </p:spTree>
    <p:extLst>
      <p:ext uri="{BB962C8B-B14F-4D97-AF65-F5344CB8AC3E}">
        <p14:creationId xmlns:p14="http://schemas.microsoft.com/office/powerpoint/2010/main" val="12659035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1DFCFF7-21C1-4482-AF2B-175F76C2F8AA}" type="slidenum">
              <a:rPr lang="en-GB" smtClean="0"/>
              <a:t>10</a:t>
            </a:fld>
            <a:endParaRPr lang="en-GB"/>
          </a:p>
        </p:txBody>
      </p:sp>
    </p:spTree>
    <p:extLst>
      <p:ext uri="{BB962C8B-B14F-4D97-AF65-F5344CB8AC3E}">
        <p14:creationId xmlns:p14="http://schemas.microsoft.com/office/powerpoint/2010/main" val="1998202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1DFCFF7-21C1-4482-AF2B-175F76C2F8AA}" type="slidenum">
              <a:rPr lang="en-GB" smtClean="0"/>
              <a:t>12</a:t>
            </a:fld>
            <a:endParaRPr lang="en-GB"/>
          </a:p>
        </p:txBody>
      </p:sp>
    </p:spTree>
    <p:extLst>
      <p:ext uri="{BB962C8B-B14F-4D97-AF65-F5344CB8AC3E}">
        <p14:creationId xmlns:p14="http://schemas.microsoft.com/office/powerpoint/2010/main" val="34463534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1DFCFF7-21C1-4482-AF2B-175F76C2F8AA}" type="slidenum">
              <a:rPr lang="en-GB" smtClean="0"/>
              <a:t>13</a:t>
            </a:fld>
            <a:endParaRPr lang="en-GB"/>
          </a:p>
        </p:txBody>
      </p:sp>
    </p:spTree>
    <p:extLst>
      <p:ext uri="{BB962C8B-B14F-4D97-AF65-F5344CB8AC3E}">
        <p14:creationId xmlns:p14="http://schemas.microsoft.com/office/powerpoint/2010/main" val="15350916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Students to find their </a:t>
            </a:r>
            <a:r>
              <a:rPr lang="en-GB" err="1"/>
              <a:t>Sharepoint</a:t>
            </a:r>
            <a:r>
              <a:rPr lang="en-GB"/>
              <a:t> folder on Moodle by going to: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Moodle &gt; </a:t>
            </a:r>
            <a:r>
              <a:rPr lang="en-GB" b="0" i="0" err="1">
                <a:solidFill>
                  <a:srgbClr val="1D2125"/>
                </a:solidFill>
                <a:effectLst/>
                <a:latin typeface="-apple-system"/>
              </a:rPr>
              <a:t>Llwybr</a:t>
            </a:r>
            <a:r>
              <a:rPr lang="en-GB" b="0" i="0">
                <a:solidFill>
                  <a:srgbClr val="1D2125"/>
                </a:solidFill>
                <a:effectLst/>
                <a:latin typeface="-apple-system"/>
              </a:rPr>
              <a:t> </a:t>
            </a:r>
            <a:r>
              <a:rPr lang="en-GB" b="0" i="0" err="1">
                <a:solidFill>
                  <a:srgbClr val="1D2125"/>
                </a:solidFill>
                <a:effectLst/>
                <a:latin typeface="-apple-system"/>
              </a:rPr>
              <a:t>Proffesiynol</a:t>
            </a:r>
            <a:r>
              <a:rPr lang="en-GB" b="0" i="0">
                <a:solidFill>
                  <a:srgbClr val="1D2125"/>
                </a:solidFill>
                <a:effectLst/>
                <a:latin typeface="-apple-system"/>
              </a:rPr>
              <a:t> TAR (SAC) / PGCE Professional Pathway (QTS) &gt; </a:t>
            </a:r>
            <a:r>
              <a:rPr lang="en-GB" b="0" i="0" err="1">
                <a:solidFill>
                  <a:srgbClr val="1D2125"/>
                </a:solidFill>
                <a:effectLst/>
                <a:latin typeface="-apple-system"/>
              </a:rPr>
              <a:t>Rhwydwaith</a:t>
            </a:r>
            <a:r>
              <a:rPr lang="en-GB" b="0" i="0">
                <a:solidFill>
                  <a:srgbClr val="1D2125"/>
                </a:solidFill>
                <a:effectLst/>
                <a:latin typeface="-apple-system"/>
              </a:rPr>
              <a:t> / Network</a:t>
            </a:r>
          </a:p>
          <a:p>
            <a:endParaRPr lang="en-GB"/>
          </a:p>
        </p:txBody>
      </p:sp>
      <p:sp>
        <p:nvSpPr>
          <p:cNvPr id="4" name="Slide Number Placeholder 3"/>
          <p:cNvSpPr>
            <a:spLocks noGrp="1"/>
          </p:cNvSpPr>
          <p:nvPr>
            <p:ph type="sldNum" sz="quarter" idx="5"/>
          </p:nvPr>
        </p:nvSpPr>
        <p:spPr/>
        <p:txBody>
          <a:bodyPr/>
          <a:lstStyle/>
          <a:p>
            <a:fld id="{41DFCFF7-21C1-4482-AF2B-175F76C2F8AA}" type="slidenum">
              <a:rPr lang="en-GB" smtClean="0"/>
              <a:t>14</a:t>
            </a:fld>
            <a:endParaRPr lang="en-GB"/>
          </a:p>
        </p:txBody>
      </p:sp>
    </p:spTree>
    <p:extLst>
      <p:ext uri="{BB962C8B-B14F-4D97-AF65-F5344CB8AC3E}">
        <p14:creationId xmlns:p14="http://schemas.microsoft.com/office/powerpoint/2010/main" val="25323122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407988" y="1219200"/>
            <a:ext cx="5853112" cy="3292475"/>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noProof="0"/>
              <a:t>Emphasise the need to contract EWC should they require help. </a:t>
            </a:r>
          </a:p>
          <a:p>
            <a:endParaRPr lang="en-GB" noProof="0"/>
          </a:p>
          <a:p>
            <a:pPr marL="0" marR="0" lvl="0" indent="0" algn="l" defTabSz="914400" rtl="0" eaLnBrk="1" fontAlgn="auto" latinLnBrk="0" hangingPunct="1">
              <a:lnSpc>
                <a:spcPct val="100000"/>
              </a:lnSpc>
              <a:spcBef>
                <a:spcPts val="0"/>
              </a:spcBef>
              <a:spcAft>
                <a:spcPts val="0"/>
              </a:spcAft>
              <a:buClrTx/>
              <a:buSzTx/>
              <a:buFontTx/>
              <a:buNone/>
              <a:tabLst/>
              <a:defRPr/>
            </a:pPr>
            <a:r>
              <a:rPr lang="cy-GB" err="1"/>
              <a:t>Highlight</a:t>
            </a:r>
            <a:r>
              <a:rPr lang="cy-GB"/>
              <a:t>: </a:t>
            </a:r>
            <a:r>
              <a:rPr lang="cy-GB" err="1"/>
              <a:t>They</a:t>
            </a:r>
            <a:r>
              <a:rPr lang="cy-GB"/>
              <a:t> </a:t>
            </a:r>
            <a:r>
              <a:rPr lang="cy-GB" err="1"/>
              <a:t>should</a:t>
            </a:r>
            <a:r>
              <a:rPr lang="cy-GB"/>
              <a:t> </a:t>
            </a:r>
            <a:r>
              <a:rPr lang="cy-GB" err="1"/>
              <a:t>make</a:t>
            </a:r>
            <a:r>
              <a:rPr lang="cy-GB"/>
              <a:t> a </a:t>
            </a:r>
            <a:r>
              <a:rPr lang="cy-GB" err="1"/>
              <a:t>note</a:t>
            </a:r>
            <a:r>
              <a:rPr lang="cy-GB"/>
              <a:t> of </a:t>
            </a:r>
            <a:r>
              <a:rPr lang="cy-GB" err="1"/>
              <a:t>their</a:t>
            </a:r>
            <a:r>
              <a:rPr lang="cy-GB"/>
              <a:t> ‘</a:t>
            </a:r>
            <a:r>
              <a:rPr lang="cy-GB" err="1"/>
              <a:t>Username</a:t>
            </a:r>
            <a:r>
              <a:rPr lang="cy-GB"/>
              <a:t>’ </a:t>
            </a:r>
            <a:r>
              <a:rPr lang="cy-GB" err="1"/>
              <a:t>and</a:t>
            </a:r>
            <a:r>
              <a:rPr lang="cy-GB"/>
              <a:t> ‘</a:t>
            </a:r>
            <a:r>
              <a:rPr lang="cy-GB" err="1"/>
              <a:t>Password</a:t>
            </a:r>
            <a:r>
              <a:rPr lang="cy-GB"/>
              <a:t>’. </a:t>
            </a:r>
            <a:r>
              <a:rPr lang="cy-GB" err="1"/>
              <a:t>They</a:t>
            </a:r>
            <a:r>
              <a:rPr lang="cy-GB"/>
              <a:t> </a:t>
            </a:r>
            <a:r>
              <a:rPr lang="cy-GB" err="1"/>
              <a:t>will</a:t>
            </a:r>
            <a:r>
              <a:rPr lang="cy-GB"/>
              <a:t> </a:t>
            </a:r>
            <a:r>
              <a:rPr lang="cy-GB" err="1"/>
              <a:t>need</a:t>
            </a:r>
            <a:r>
              <a:rPr lang="cy-GB"/>
              <a:t> </a:t>
            </a:r>
            <a:r>
              <a:rPr lang="cy-GB" err="1"/>
              <a:t>them</a:t>
            </a:r>
            <a:r>
              <a:rPr lang="cy-GB"/>
              <a:t> </a:t>
            </a:r>
            <a:r>
              <a:rPr lang="cy-GB" err="1"/>
              <a:t>until</a:t>
            </a:r>
            <a:r>
              <a:rPr lang="cy-GB"/>
              <a:t> the </a:t>
            </a:r>
            <a:r>
              <a:rPr lang="cy-GB" err="1"/>
              <a:t>end</a:t>
            </a:r>
            <a:r>
              <a:rPr lang="cy-GB"/>
              <a:t> of </a:t>
            </a:r>
            <a:r>
              <a:rPr lang="cy-GB" err="1"/>
              <a:t>their</a:t>
            </a:r>
            <a:r>
              <a:rPr lang="cy-GB"/>
              <a:t> 3rd </a:t>
            </a:r>
            <a:r>
              <a:rPr lang="cy-GB" err="1"/>
              <a:t>year</a:t>
            </a:r>
            <a:r>
              <a:rPr lang="cy-GB"/>
              <a:t>. </a:t>
            </a:r>
          </a:p>
          <a:p>
            <a:endParaRPr lang="en-GB" noProof="0"/>
          </a:p>
        </p:txBody>
      </p:sp>
      <p:sp>
        <p:nvSpPr>
          <p:cNvPr id="4" name="Dalfan Rhif y Sleid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27742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407988" y="1219200"/>
            <a:ext cx="5853112" cy="3292475"/>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noProof="0"/>
              <a:t>Emphasise the need to contract EWC should they require help. </a:t>
            </a:r>
          </a:p>
          <a:p>
            <a:endParaRPr lang="en-GB" noProof="0"/>
          </a:p>
          <a:p>
            <a:pPr marL="0" marR="0" lvl="0" indent="0" algn="l" defTabSz="914400" rtl="0" eaLnBrk="1" fontAlgn="auto" latinLnBrk="0" hangingPunct="1">
              <a:lnSpc>
                <a:spcPct val="100000"/>
              </a:lnSpc>
              <a:spcBef>
                <a:spcPts val="0"/>
              </a:spcBef>
              <a:spcAft>
                <a:spcPts val="0"/>
              </a:spcAft>
              <a:buClrTx/>
              <a:buSzTx/>
              <a:buFontTx/>
              <a:buNone/>
              <a:tabLst/>
              <a:defRPr/>
            </a:pPr>
            <a:r>
              <a:rPr lang="cy-GB" err="1"/>
              <a:t>Highlight</a:t>
            </a:r>
            <a:r>
              <a:rPr lang="cy-GB"/>
              <a:t>: </a:t>
            </a:r>
            <a:r>
              <a:rPr lang="cy-GB" err="1"/>
              <a:t>They</a:t>
            </a:r>
            <a:r>
              <a:rPr lang="cy-GB"/>
              <a:t> </a:t>
            </a:r>
            <a:r>
              <a:rPr lang="cy-GB" err="1"/>
              <a:t>should</a:t>
            </a:r>
            <a:r>
              <a:rPr lang="cy-GB"/>
              <a:t> </a:t>
            </a:r>
            <a:r>
              <a:rPr lang="cy-GB" err="1"/>
              <a:t>make</a:t>
            </a:r>
            <a:r>
              <a:rPr lang="cy-GB"/>
              <a:t> a </a:t>
            </a:r>
            <a:r>
              <a:rPr lang="cy-GB" err="1"/>
              <a:t>note</a:t>
            </a:r>
            <a:r>
              <a:rPr lang="cy-GB"/>
              <a:t> of </a:t>
            </a:r>
            <a:r>
              <a:rPr lang="cy-GB" err="1"/>
              <a:t>their</a:t>
            </a:r>
            <a:r>
              <a:rPr lang="cy-GB"/>
              <a:t> ‘</a:t>
            </a:r>
            <a:r>
              <a:rPr lang="cy-GB" err="1"/>
              <a:t>Username</a:t>
            </a:r>
            <a:r>
              <a:rPr lang="cy-GB"/>
              <a:t>’ </a:t>
            </a:r>
            <a:r>
              <a:rPr lang="cy-GB" err="1"/>
              <a:t>and</a:t>
            </a:r>
            <a:r>
              <a:rPr lang="cy-GB"/>
              <a:t> ‘</a:t>
            </a:r>
            <a:r>
              <a:rPr lang="cy-GB" err="1"/>
              <a:t>Password</a:t>
            </a:r>
            <a:r>
              <a:rPr lang="cy-GB"/>
              <a:t>’. </a:t>
            </a:r>
            <a:r>
              <a:rPr lang="cy-GB" err="1"/>
              <a:t>They</a:t>
            </a:r>
            <a:r>
              <a:rPr lang="cy-GB"/>
              <a:t> </a:t>
            </a:r>
            <a:r>
              <a:rPr lang="cy-GB" err="1"/>
              <a:t>will</a:t>
            </a:r>
            <a:r>
              <a:rPr lang="cy-GB"/>
              <a:t> </a:t>
            </a:r>
            <a:r>
              <a:rPr lang="cy-GB" err="1"/>
              <a:t>need</a:t>
            </a:r>
            <a:r>
              <a:rPr lang="cy-GB"/>
              <a:t> </a:t>
            </a:r>
            <a:r>
              <a:rPr lang="cy-GB" err="1"/>
              <a:t>them</a:t>
            </a:r>
            <a:r>
              <a:rPr lang="cy-GB"/>
              <a:t> </a:t>
            </a:r>
            <a:r>
              <a:rPr lang="cy-GB" err="1"/>
              <a:t>until</a:t>
            </a:r>
            <a:r>
              <a:rPr lang="cy-GB"/>
              <a:t> the </a:t>
            </a:r>
            <a:r>
              <a:rPr lang="cy-GB" err="1"/>
              <a:t>end</a:t>
            </a:r>
            <a:r>
              <a:rPr lang="cy-GB"/>
              <a:t> of </a:t>
            </a:r>
            <a:r>
              <a:rPr lang="cy-GB" err="1"/>
              <a:t>their</a:t>
            </a:r>
            <a:r>
              <a:rPr lang="cy-GB"/>
              <a:t> 3rd </a:t>
            </a:r>
            <a:r>
              <a:rPr lang="cy-GB" err="1"/>
              <a:t>year</a:t>
            </a:r>
            <a:r>
              <a:rPr lang="cy-GB"/>
              <a:t>. </a:t>
            </a:r>
          </a:p>
          <a:p>
            <a:endParaRPr lang="en-GB" noProof="0"/>
          </a:p>
        </p:txBody>
      </p:sp>
      <p:sp>
        <p:nvSpPr>
          <p:cNvPr id="4" name="Dalfan Rhif y Sleid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52949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407988" y="1219200"/>
            <a:ext cx="5853112" cy="3292475"/>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noProof="0"/>
              <a:t>Emphasise the need to contract EWC should they require help. </a:t>
            </a:r>
          </a:p>
          <a:p>
            <a:endParaRPr lang="en-GB" noProof="0"/>
          </a:p>
          <a:p>
            <a:pPr marL="0" marR="0" lvl="0" indent="0" algn="l" defTabSz="914400" rtl="0" eaLnBrk="1" fontAlgn="auto" latinLnBrk="0" hangingPunct="1">
              <a:lnSpc>
                <a:spcPct val="100000"/>
              </a:lnSpc>
              <a:spcBef>
                <a:spcPts val="0"/>
              </a:spcBef>
              <a:spcAft>
                <a:spcPts val="0"/>
              </a:spcAft>
              <a:buClrTx/>
              <a:buSzTx/>
              <a:buFontTx/>
              <a:buNone/>
              <a:tabLst/>
              <a:defRPr/>
            </a:pPr>
            <a:r>
              <a:rPr lang="cy-GB" err="1"/>
              <a:t>Highlight</a:t>
            </a:r>
            <a:r>
              <a:rPr lang="cy-GB"/>
              <a:t>: </a:t>
            </a:r>
            <a:r>
              <a:rPr lang="cy-GB" err="1"/>
              <a:t>They</a:t>
            </a:r>
            <a:r>
              <a:rPr lang="cy-GB"/>
              <a:t> </a:t>
            </a:r>
            <a:r>
              <a:rPr lang="cy-GB" err="1"/>
              <a:t>should</a:t>
            </a:r>
            <a:r>
              <a:rPr lang="cy-GB"/>
              <a:t> </a:t>
            </a:r>
            <a:r>
              <a:rPr lang="cy-GB" err="1"/>
              <a:t>make</a:t>
            </a:r>
            <a:r>
              <a:rPr lang="cy-GB"/>
              <a:t> a </a:t>
            </a:r>
            <a:r>
              <a:rPr lang="cy-GB" err="1"/>
              <a:t>note</a:t>
            </a:r>
            <a:r>
              <a:rPr lang="cy-GB"/>
              <a:t> of </a:t>
            </a:r>
            <a:r>
              <a:rPr lang="cy-GB" err="1"/>
              <a:t>their</a:t>
            </a:r>
            <a:r>
              <a:rPr lang="cy-GB"/>
              <a:t> ‘</a:t>
            </a:r>
            <a:r>
              <a:rPr lang="cy-GB" err="1"/>
              <a:t>Username</a:t>
            </a:r>
            <a:r>
              <a:rPr lang="cy-GB"/>
              <a:t>’ </a:t>
            </a:r>
            <a:r>
              <a:rPr lang="cy-GB" err="1"/>
              <a:t>and</a:t>
            </a:r>
            <a:r>
              <a:rPr lang="cy-GB"/>
              <a:t> ‘</a:t>
            </a:r>
            <a:r>
              <a:rPr lang="cy-GB" err="1"/>
              <a:t>Password</a:t>
            </a:r>
            <a:r>
              <a:rPr lang="cy-GB"/>
              <a:t>’. </a:t>
            </a:r>
            <a:r>
              <a:rPr lang="cy-GB" err="1"/>
              <a:t>They</a:t>
            </a:r>
            <a:r>
              <a:rPr lang="cy-GB"/>
              <a:t> </a:t>
            </a:r>
            <a:r>
              <a:rPr lang="cy-GB" err="1"/>
              <a:t>will</a:t>
            </a:r>
            <a:r>
              <a:rPr lang="cy-GB"/>
              <a:t> </a:t>
            </a:r>
            <a:r>
              <a:rPr lang="cy-GB" err="1"/>
              <a:t>need</a:t>
            </a:r>
            <a:r>
              <a:rPr lang="cy-GB"/>
              <a:t> </a:t>
            </a:r>
            <a:r>
              <a:rPr lang="cy-GB" err="1"/>
              <a:t>them</a:t>
            </a:r>
            <a:r>
              <a:rPr lang="cy-GB"/>
              <a:t> </a:t>
            </a:r>
            <a:r>
              <a:rPr lang="cy-GB" err="1"/>
              <a:t>until</a:t>
            </a:r>
            <a:r>
              <a:rPr lang="cy-GB"/>
              <a:t> the </a:t>
            </a:r>
            <a:r>
              <a:rPr lang="cy-GB" err="1"/>
              <a:t>end</a:t>
            </a:r>
            <a:r>
              <a:rPr lang="cy-GB"/>
              <a:t> of </a:t>
            </a:r>
            <a:r>
              <a:rPr lang="cy-GB" err="1"/>
              <a:t>their</a:t>
            </a:r>
            <a:r>
              <a:rPr lang="cy-GB"/>
              <a:t> 3rd </a:t>
            </a:r>
            <a:r>
              <a:rPr lang="cy-GB" err="1"/>
              <a:t>year</a:t>
            </a:r>
            <a:r>
              <a:rPr lang="cy-GB"/>
              <a:t>. </a:t>
            </a:r>
          </a:p>
          <a:p>
            <a:endParaRPr lang="en-GB" noProof="0"/>
          </a:p>
        </p:txBody>
      </p:sp>
      <p:sp>
        <p:nvSpPr>
          <p:cNvPr id="4" name="Dalfan Rhif y Sleid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07383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ea typeface="Calibri"/>
                <a:cs typeface="Calibri"/>
              </a:rPr>
              <a:t>Ask the students to have a discussion about the answers. Generate a discussion around their suggestions.</a:t>
            </a:r>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35602946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7834FD-5F88-44E0-8D02-29E296FF6AD2}"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55112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a:cs typeface="Calibri"/>
              </a:rPr>
              <a:t>Discuss how at the start of PTE you will be reflecting through own 'SELF' </a:t>
            </a:r>
            <a:r>
              <a:rPr lang="en-US" err="1">
                <a:cs typeface="Calibri"/>
              </a:rPr>
              <a:t>lense</a:t>
            </a:r>
            <a:r>
              <a:rPr lang="en-US">
                <a:cs typeface="Calibri"/>
              </a:rPr>
              <a:t>. </a:t>
            </a:r>
          </a:p>
          <a:p>
            <a:r>
              <a:rPr lang="en-US">
                <a:cs typeface="Calibri"/>
              </a:rPr>
              <a:t>As you become more practiced you will be able to see through the other lenses better</a:t>
            </a:r>
          </a:p>
          <a:p>
            <a:endParaRPr lang="en-US">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13019069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Learning Journal</a:t>
            </a:r>
          </a:p>
          <a:p>
            <a:pPr marL="171450" indent="-171450">
              <a:buFont typeface="Arial" panose="020B0604020202020204" pitchFamily="34" charset="0"/>
              <a:buChar char="•"/>
            </a:pPr>
            <a:r>
              <a:rPr lang="en-GB"/>
              <a:t>Wider reflections, interactions and conversations</a:t>
            </a:r>
          </a:p>
          <a:p>
            <a:pPr marL="171450" indent="-171450">
              <a:buFont typeface="Arial" panose="020B0604020202020204" pitchFamily="34" charset="0"/>
              <a:buChar char="•"/>
            </a:pPr>
            <a:r>
              <a:rPr lang="en-GB"/>
              <a:t>Professional document however not ‘Formal’ Anonymise pupil names. Write professionally.</a:t>
            </a:r>
          </a:p>
          <a:p>
            <a:pPr marL="171450" indent="-171450">
              <a:buFont typeface="Arial" panose="020B0604020202020204" pitchFamily="34" charset="0"/>
              <a:buChar char="•"/>
            </a:pPr>
            <a:r>
              <a:rPr lang="en-GB"/>
              <a:t>Two-way purposeful dialogue</a:t>
            </a:r>
          </a:p>
          <a:p>
            <a:pPr marL="171450" indent="-171450">
              <a:buFont typeface="Arial" panose="020B0604020202020204" pitchFamily="34" charset="0"/>
              <a:buChar char="•"/>
            </a:pPr>
            <a:r>
              <a:rPr lang="en-GB"/>
              <a:t>Reflections should focus on pupil learning as well as standards</a:t>
            </a:r>
          </a:p>
          <a:p>
            <a:pPr marL="171450" indent="-171450">
              <a:buFont typeface="Arial" panose="020B0604020202020204" pitchFamily="34" charset="0"/>
              <a:buChar char="•"/>
            </a:pPr>
            <a:r>
              <a:rPr lang="en-GB"/>
              <a:t>Will be periodically inspected by Uni Tutors</a:t>
            </a:r>
          </a:p>
          <a:p>
            <a:pPr marL="171450" indent="-171450">
              <a:buFont typeface="Arial" panose="020B0604020202020204" pitchFamily="34" charset="0"/>
              <a:buChar char="•"/>
            </a:pPr>
            <a:r>
              <a:rPr lang="en-GB"/>
              <a:t>Is NOT a to do list.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73715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Learning Journal</a:t>
            </a:r>
          </a:p>
          <a:p>
            <a:pPr marL="171450" indent="-171450">
              <a:buFont typeface="Arial" panose="020B0604020202020204" pitchFamily="34" charset="0"/>
              <a:buChar char="•"/>
            </a:pPr>
            <a:r>
              <a:rPr lang="en-GB"/>
              <a:t>Wider reflections, interactions and conversations</a:t>
            </a:r>
          </a:p>
          <a:p>
            <a:pPr marL="171450" indent="-171450">
              <a:buFont typeface="Arial" panose="020B0604020202020204" pitchFamily="34" charset="0"/>
              <a:buChar char="•"/>
            </a:pPr>
            <a:r>
              <a:rPr lang="en-GB"/>
              <a:t>Professional document however not ‘Formal’ Anonymise pupil names. Write professionally.</a:t>
            </a:r>
          </a:p>
          <a:p>
            <a:pPr marL="171450" indent="-171450">
              <a:buFont typeface="Arial" panose="020B0604020202020204" pitchFamily="34" charset="0"/>
              <a:buChar char="•"/>
            </a:pPr>
            <a:r>
              <a:rPr lang="en-GB"/>
              <a:t>Two-way purposeful dialogue</a:t>
            </a:r>
          </a:p>
          <a:p>
            <a:pPr marL="171450" indent="-171450">
              <a:buFont typeface="Arial" panose="020B0604020202020204" pitchFamily="34" charset="0"/>
              <a:buChar char="•"/>
            </a:pPr>
            <a:r>
              <a:rPr lang="en-GB"/>
              <a:t>Reflections should focus on pupil learning as well as standards</a:t>
            </a:r>
          </a:p>
          <a:p>
            <a:pPr marL="171450" indent="-171450">
              <a:buFont typeface="Arial" panose="020B0604020202020204" pitchFamily="34" charset="0"/>
              <a:buChar char="•"/>
            </a:pPr>
            <a:r>
              <a:rPr lang="en-GB"/>
              <a:t>Will be periodically inspected by Uni Tutors</a:t>
            </a:r>
          </a:p>
          <a:p>
            <a:pPr marL="171450" indent="-171450">
              <a:buFont typeface="Arial" panose="020B0604020202020204" pitchFamily="34" charset="0"/>
              <a:buChar char="•"/>
            </a:pPr>
            <a:r>
              <a:rPr lang="en-GB"/>
              <a:t>Is NOT a to do list.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87477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1DFCFF7-21C1-4482-AF2B-175F76C2F8AA}" type="slidenum">
              <a:rPr lang="en-GB" smtClean="0"/>
              <a:t>30</a:t>
            </a:fld>
            <a:endParaRPr lang="en-GB"/>
          </a:p>
        </p:txBody>
      </p:sp>
    </p:spTree>
    <p:extLst>
      <p:ext uri="{BB962C8B-B14F-4D97-AF65-F5344CB8AC3E}">
        <p14:creationId xmlns:p14="http://schemas.microsoft.com/office/powerpoint/2010/main" val="37921442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Make sure they have all seen this resource and have looked at it</a:t>
            </a:r>
          </a:p>
        </p:txBody>
      </p:sp>
      <p:sp>
        <p:nvSpPr>
          <p:cNvPr id="4" name="Slide Number Placeholder 3"/>
          <p:cNvSpPr>
            <a:spLocks noGrp="1"/>
          </p:cNvSpPr>
          <p:nvPr>
            <p:ph type="sldNum" sz="quarter" idx="5"/>
          </p:nvPr>
        </p:nvSpPr>
        <p:spPr/>
        <p:txBody>
          <a:bodyPr/>
          <a:lstStyle/>
          <a:p>
            <a:fld id="{41DFCFF7-21C1-4482-AF2B-175F76C2F8AA}" type="slidenum">
              <a:rPr lang="en-US"/>
              <a:t>31</a:t>
            </a:fld>
            <a:endParaRPr lang="en-US"/>
          </a:p>
        </p:txBody>
      </p:sp>
    </p:spTree>
    <p:extLst>
      <p:ext uri="{BB962C8B-B14F-4D97-AF65-F5344CB8AC3E}">
        <p14:creationId xmlns:p14="http://schemas.microsoft.com/office/powerpoint/2010/main" val="14754848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32</a:t>
            </a:fld>
            <a:endParaRPr lang="en-US"/>
          </a:p>
        </p:txBody>
      </p:sp>
    </p:spTree>
    <p:extLst>
      <p:ext uri="{BB962C8B-B14F-4D97-AF65-F5344CB8AC3E}">
        <p14:creationId xmlns:p14="http://schemas.microsoft.com/office/powerpoint/2010/main" val="24679887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34</a:t>
            </a:fld>
            <a:endParaRPr lang="en-US"/>
          </a:p>
        </p:txBody>
      </p:sp>
    </p:spTree>
    <p:extLst>
      <p:ext uri="{BB962C8B-B14F-4D97-AF65-F5344CB8AC3E}">
        <p14:creationId xmlns:p14="http://schemas.microsoft.com/office/powerpoint/2010/main" val="2230976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90886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773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hasCustomPrompt="1"/>
          </p:nvPr>
        </p:nvSpPr>
        <p:spPr>
          <a:xfrm>
            <a:off x="831850" y="1709739"/>
            <a:ext cx="5068617" cy="2852737"/>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113061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Text Placeholder 9">
            <a:extLst>
              <a:ext uri="{FF2B5EF4-FFF2-40B4-BE49-F238E27FC236}">
                <a16:creationId xmlns:a16="http://schemas.microsoft.com/office/drawing/2014/main" id="{0110D6CA-5054-4881-A3DD-362F1691537D}"/>
              </a:ext>
            </a:extLst>
          </p:cNvPr>
          <p:cNvSpPr>
            <a:spLocks noGrp="1"/>
          </p:cNvSpPr>
          <p:nvPr>
            <p:ph type="body" sz="quarter" idx="10"/>
          </p:nvPr>
        </p:nvSpPr>
        <p:spPr>
          <a:xfrm>
            <a:off x="6096000" y="1709739"/>
            <a:ext cx="5251451" cy="2852737"/>
          </a:xfrm>
        </p:spPr>
        <p:txBody>
          <a:bodyPr anchor="t">
            <a:noAutofit/>
          </a:bodyPr>
          <a:lstStyle>
            <a:lvl1pPr marL="0" indent="0">
              <a:buNone/>
              <a:defRPr sz="6000">
                <a:latin typeface="+mj-lt"/>
              </a:defRPr>
            </a:lvl1pPr>
          </a:lstStyle>
          <a:p>
            <a:pPr lvl="0"/>
            <a:r>
              <a:rPr lang="en-US"/>
              <a:t>Click to edit Master text styles</a:t>
            </a:r>
          </a:p>
        </p:txBody>
      </p:sp>
    </p:spTree>
    <p:extLst>
      <p:ext uri="{BB962C8B-B14F-4D97-AF65-F5344CB8AC3E}">
        <p14:creationId xmlns:p14="http://schemas.microsoft.com/office/powerpoint/2010/main" val="360974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a:xfrm>
            <a:off x="838200" y="365126"/>
            <a:ext cx="5156200" cy="1325563"/>
          </a:xfrm>
        </p:spPr>
        <p:txBody>
          <a:bodyPr anchor="t">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8382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61976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D087133-F2AD-498D-B591-37E744092F0C}"/>
              </a:ext>
            </a:extLst>
          </p:cNvPr>
          <p:cNvSpPr>
            <a:spLocks noGrp="1"/>
          </p:cNvSpPr>
          <p:nvPr>
            <p:ph type="body" sz="quarter" idx="10"/>
          </p:nvPr>
        </p:nvSpPr>
        <p:spPr>
          <a:xfrm>
            <a:off x="6197600" y="365126"/>
            <a:ext cx="5156200" cy="1325563"/>
          </a:xfrm>
        </p:spPr>
        <p:txBody>
          <a:bodyPr>
            <a:noAutofit/>
          </a:bodyPr>
          <a:lstStyle>
            <a:lvl1pPr marL="0" indent="0">
              <a:buNone/>
              <a:defRPr sz="4000">
                <a:latin typeface="+mj-lt"/>
              </a:defRPr>
            </a:lvl1pPr>
          </a:lstStyle>
          <a:p>
            <a:pPr lvl="0"/>
            <a:r>
              <a:rPr lang="en-US"/>
              <a:t>Click to edit Master text styles</a:t>
            </a:r>
          </a:p>
        </p:txBody>
      </p:sp>
    </p:spTree>
    <p:extLst>
      <p:ext uri="{BB962C8B-B14F-4D97-AF65-F5344CB8AC3E}">
        <p14:creationId xmlns:p14="http://schemas.microsoft.com/office/powerpoint/2010/main" val="272485901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840318" y="2505076"/>
            <a:ext cx="5158316"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6172200" y="2505076"/>
            <a:ext cx="5183717"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2455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17857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12058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59439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2407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2/28/2024</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639608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28/02/2024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8801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26043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2213143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CC92641-A8C8-41F9-8E1C-7C929693C69C}"/>
              </a:ext>
            </a:extLst>
          </p:cNvPr>
          <p:cNvSpPr>
            <a:spLocks noGrp="1"/>
          </p:cNvSpPr>
          <p:nvPr>
            <p:ph type="title" hasCustomPrompt="1"/>
          </p:nvPr>
        </p:nvSpPr>
        <p:spPr>
          <a:xfrm>
            <a:off x="4389119" y="946653"/>
            <a:ext cx="6857999" cy="653547"/>
          </a:xfrm>
        </p:spPr>
        <p:txBody>
          <a:bodyPr>
            <a:norm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7CC55B6-E9DA-4B68-A0D8-957F46B46517}"/>
              </a:ext>
            </a:extLst>
          </p:cNvPr>
          <p:cNvSpPr>
            <a:spLocks noGrp="1"/>
          </p:cNvSpPr>
          <p:nvPr>
            <p:ph type="body" sz="quarter" idx="11" hasCustomPrompt="1"/>
          </p:nvPr>
        </p:nvSpPr>
        <p:spPr>
          <a:xfrm>
            <a:off x="4389120" y="2062956"/>
            <a:ext cx="6858000" cy="423367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263045173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E11DAB-71A2-44C9-B830-25E19DC5833C}"/>
              </a:ext>
            </a:extLst>
          </p:cNvPr>
          <p:cNvSpPr>
            <a:spLocks noGrp="1"/>
          </p:cNvSpPr>
          <p:nvPr>
            <p:ph type="title" hasCustomPrompt="1"/>
          </p:nvPr>
        </p:nvSpPr>
        <p:spPr>
          <a:xfrm>
            <a:off x="914400" y="914401"/>
            <a:ext cx="6400800" cy="685800"/>
          </a:xfrm>
        </p:spPr>
        <p:txBody>
          <a:bodyPr>
            <a:noAutofit/>
          </a:bodyPr>
          <a:lstStyle>
            <a:lvl1pPr>
              <a:defRPr sz="4000">
                <a:solidFill>
                  <a:schemeClr val="tx1">
                    <a:lumMod val="75000"/>
                    <a:lumOff val="25000"/>
                  </a:schemeClr>
                </a:solidFill>
              </a:defRPr>
            </a:lvl1pPr>
          </a:lstStyle>
          <a:p>
            <a:r>
              <a:rPr lang="en-US"/>
              <a:t>Add title</a:t>
            </a:r>
          </a:p>
        </p:txBody>
      </p:sp>
      <p:sp>
        <p:nvSpPr>
          <p:cNvPr id="10" name="Text Placeholder 9">
            <a:extLst>
              <a:ext uri="{FF2B5EF4-FFF2-40B4-BE49-F238E27FC236}">
                <a16:creationId xmlns:a16="http://schemas.microsoft.com/office/drawing/2014/main" id="{5F9B5FD0-EA88-4EA1-89FF-A0346C36D9C6}"/>
              </a:ext>
            </a:extLst>
          </p:cNvPr>
          <p:cNvSpPr>
            <a:spLocks noGrp="1"/>
          </p:cNvSpPr>
          <p:nvPr>
            <p:ph type="body" sz="quarter" idx="11"/>
          </p:nvPr>
        </p:nvSpPr>
        <p:spPr>
          <a:xfrm>
            <a:off x="914400" y="2203704"/>
            <a:ext cx="6400800" cy="4206240"/>
          </a:xfrm>
        </p:spPr>
        <p:txBody>
          <a:bodyPr>
            <a:normAutofit/>
          </a:bodyPr>
          <a:lstStyle>
            <a:lvl1pPr>
              <a:defRPr sz="1800">
                <a:solidFill>
                  <a:schemeClr val="tx1">
                    <a:lumMod val="75000"/>
                    <a:lumOff val="25000"/>
                  </a:schemeClr>
                </a:solidFill>
              </a:defRPr>
            </a:lvl1pPr>
          </a:lstStyle>
          <a:p>
            <a:pPr lvl="0"/>
            <a:r>
              <a:rPr lang="en-US"/>
              <a:t>Click to edit Master text</a:t>
            </a:r>
          </a:p>
        </p:txBody>
      </p:sp>
    </p:spTree>
    <p:extLst>
      <p:ext uri="{BB962C8B-B14F-4D97-AF65-F5344CB8AC3E}">
        <p14:creationId xmlns:p14="http://schemas.microsoft.com/office/powerpoint/2010/main" val="28571163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47977519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41716767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288ADB-2A57-46BC-81B5-B7DC124F8A76}" type="datetimeFigureOut">
              <a:rPr lang="en-GB" smtClean="0"/>
              <a:t>28/02/2024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3FA1F3-6F63-48DD-A36D-9370E2594484}" type="slidenum">
              <a:rPr lang="en-GB" smtClean="0"/>
              <a:t>‹#›</a:t>
            </a:fld>
            <a:endParaRPr lang="en-GB"/>
          </a:p>
        </p:txBody>
      </p:sp>
    </p:spTree>
    <p:extLst>
      <p:ext uri="{BB962C8B-B14F-4D97-AF65-F5344CB8AC3E}">
        <p14:creationId xmlns:p14="http://schemas.microsoft.com/office/powerpoint/2010/main" val="34046051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336408394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262798214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64553654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2/28/2024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2/28/2024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2/28/2024</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28/02/2024</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765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6424652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1879566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2/28/2024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185929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2">
    <p:spTree>
      <p:nvGrpSpPr>
        <p:cNvPr id="1" name=""/>
        <p:cNvGrpSpPr/>
        <p:nvPr/>
      </p:nvGrpSpPr>
      <p:grpSpPr>
        <a:xfrm>
          <a:off x="0" y="0"/>
          <a:ext cx="0" cy="0"/>
          <a:chOff x="0" y="0"/>
          <a:chExt cx="0" cy="0"/>
        </a:xfrm>
      </p:grpSpPr>
      <p:sp>
        <p:nvSpPr>
          <p:cNvPr id="5" name="Freeform 4"/>
          <p:cNvSpPr/>
          <p:nvPr userDrawn="1"/>
        </p:nvSpPr>
        <p:spPr>
          <a:xfrm>
            <a:off x="-1"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0">
                <a:schemeClr val="tx1">
                  <a:lumMod val="95000"/>
                  <a:lumOff val="5000"/>
                </a:schemeClr>
              </a:gs>
              <a:gs pos="100000">
                <a:schemeClr val="tx1">
                  <a:lumMod val="75000"/>
                  <a:lumOff val="25000"/>
                </a:schemeClr>
              </a:gs>
            </a:gsLst>
            <a:lin ang="18900000" scaled="1"/>
            <a:tileRect/>
          </a:gradFill>
          <a:ln>
            <a:noFill/>
          </a:ln>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701" tIns="141701" rIns="141701" bIns="141701" numCol="1" spcCol="1270" anchor="ctr" anchorCtr="0">
            <a:noAutofit/>
          </a:bodyPr>
          <a:lstStyle/>
          <a:p>
            <a:pPr lvl="0" algn="ctr" defTabSz="733425">
              <a:spcBef>
                <a:spcPct val="0"/>
              </a:spcBef>
              <a:spcAft>
                <a:spcPct val="35000"/>
              </a:spcAft>
            </a:pPr>
            <a:endParaRPr lang="en-US" sz="825" b="1" kern="1200"/>
          </a:p>
        </p:txBody>
      </p:sp>
    </p:spTree>
    <p:extLst>
      <p:ext uri="{BB962C8B-B14F-4D97-AF65-F5344CB8AC3E}">
        <p14:creationId xmlns:p14="http://schemas.microsoft.com/office/powerpoint/2010/main" val="19899830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2/28/2024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2/28/2024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2/28/2024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2/28/2024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2/28/2024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2/28/2024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2/28/2024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2/28/2024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2/28/2024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2/28/2024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2/28/2024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slideLayout" Target="../slideLayouts/slideLayout36.xml"/><Relationship Id="rId3" Type="http://schemas.openxmlformats.org/officeDocument/2006/relationships/slideLayout" Target="../slideLayouts/slideLayout21.xml"/><Relationship Id="rId21" Type="http://schemas.openxmlformats.org/officeDocument/2006/relationships/slideLayout" Target="../slideLayouts/slideLayout39.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20" Type="http://schemas.openxmlformats.org/officeDocument/2006/relationships/slideLayout" Target="../slideLayouts/slideLayout38.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24" Type="http://schemas.openxmlformats.org/officeDocument/2006/relationships/theme" Target="../theme/theme2.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23" Type="http://schemas.openxmlformats.org/officeDocument/2006/relationships/slideLayout" Target="../slideLayouts/slideLayout41.xml"/><Relationship Id="rId10" Type="http://schemas.openxmlformats.org/officeDocument/2006/relationships/slideLayout" Target="../slideLayouts/slideLayout28.xml"/><Relationship Id="rId19" Type="http://schemas.openxmlformats.org/officeDocument/2006/relationships/slideLayout" Target="../slideLayouts/slideLayout37.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 Id="rId22" Type="http://schemas.openxmlformats.org/officeDocument/2006/relationships/slideLayout" Target="../slideLayouts/slideLayout40.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4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5" Type="http://schemas.openxmlformats.org/officeDocument/2006/relationships/image" Target="../media/image7.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4.xml"/><Relationship Id="rId1" Type="http://schemas.openxmlformats.org/officeDocument/2006/relationships/slideLayout" Target="../slideLayouts/slideLayout4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slideLayout" Target="../slideLayouts/slideLayout58.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slideLayout" Target="../slideLayouts/slideLayout57.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5" Type="http://schemas.openxmlformats.org/officeDocument/2006/relationships/image" Target="../media/image9.png"/><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 Id="rId1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6.xml"/><Relationship Id="rId13" Type="http://schemas.openxmlformats.org/officeDocument/2006/relationships/image" Target="../media/image10.png"/><Relationship Id="rId3" Type="http://schemas.openxmlformats.org/officeDocument/2006/relationships/slideLayout" Target="../slideLayouts/slideLayout61.xml"/><Relationship Id="rId7" Type="http://schemas.openxmlformats.org/officeDocument/2006/relationships/slideLayout" Target="../slideLayouts/slideLayout65.xml"/><Relationship Id="rId12" Type="http://schemas.openxmlformats.org/officeDocument/2006/relationships/theme" Target="../theme/theme6.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11" Type="http://schemas.openxmlformats.org/officeDocument/2006/relationships/slideLayout" Target="../slideLayouts/slideLayout69.xml"/><Relationship Id="rId5" Type="http://schemas.openxmlformats.org/officeDocument/2006/relationships/slideLayout" Target="../slideLayouts/slideLayout63.xml"/><Relationship Id="rId10" Type="http://schemas.openxmlformats.org/officeDocument/2006/relationships/slideLayout" Target="../slideLayouts/slideLayout68.xml"/><Relationship Id="rId4" Type="http://schemas.openxmlformats.org/officeDocument/2006/relationships/slideLayout" Target="../slideLayouts/slideLayout62.xml"/><Relationship Id="rId9" Type="http://schemas.openxmlformats.org/officeDocument/2006/relationships/slideLayout" Target="../slideLayouts/slideLayout6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7.xml"/><Relationship Id="rId1" Type="http://schemas.openxmlformats.org/officeDocument/2006/relationships/slideLayout" Target="../slideLayouts/slideLayout70.xml"/><Relationship Id="rId4" Type="http://schemas.openxmlformats.org/officeDocument/2006/relationships/image" Target="../media/image1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838200" y="1825625"/>
            <a:ext cx="10515600" cy="39300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D0CBFC1-B54C-42EC-AED9-D0B1B3D068E5}"/>
              </a:ext>
            </a:extLst>
          </p:cNvPr>
          <p:cNvPicPr>
            <a:picLocks noChangeAspect="1"/>
          </p:cNvPicPr>
          <p:nvPr userDrawn="1"/>
        </p:nvPicPr>
        <p:blipFill rotWithShape="1">
          <a:blip r:embed="rId20"/>
          <a:srcRect t="87160" b="3910"/>
          <a:stretch/>
        </p:blipFill>
        <p:spPr>
          <a:xfrm>
            <a:off x="0" y="6124754"/>
            <a:ext cx="12192000" cy="733245"/>
          </a:xfrm>
          <a:prstGeom prst="rect">
            <a:avLst/>
          </a:prstGeom>
        </p:spPr>
      </p:pic>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760" r:id="rId5"/>
    <p:sldLayoutId id="2147483678" r:id="rId6"/>
    <p:sldLayoutId id="2147483753" r:id="rId7"/>
    <p:sldLayoutId id="2147483754" r:id="rId8"/>
    <p:sldLayoutId id="2147483756" r:id="rId9"/>
    <p:sldLayoutId id="2147483717" r:id="rId10"/>
    <p:sldLayoutId id="2147483757" r:id="rId11"/>
    <p:sldLayoutId id="2147483715" r:id="rId12"/>
    <p:sldLayoutId id="2147483716" r:id="rId13"/>
    <p:sldLayoutId id="2147483720" r:id="rId14"/>
    <p:sldLayoutId id="2147483752" r:id="rId15"/>
    <p:sldLayoutId id="2147483751" r:id="rId16"/>
    <p:sldLayoutId id="2147483750" r:id="rId17"/>
    <p:sldLayoutId id="214748372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663" r:id="rId1"/>
    <p:sldLayoutId id="2147483748" r:id="rId2"/>
    <p:sldLayoutId id="2147483747" r:id="rId3"/>
    <p:sldLayoutId id="2147483746" r:id="rId4"/>
    <p:sldLayoutId id="2147483745" r:id="rId5"/>
    <p:sldLayoutId id="2147483744" r:id="rId6"/>
    <p:sldLayoutId id="2147483743" r:id="rId7"/>
    <p:sldLayoutId id="2147483742" r:id="rId8"/>
    <p:sldLayoutId id="2147483741" r:id="rId9"/>
    <p:sldLayoutId id="2147483740" r:id="rId10"/>
    <p:sldLayoutId id="2147483739" r:id="rId11"/>
    <p:sldLayoutId id="2147483738" r:id="rId12"/>
    <p:sldLayoutId id="2147483737" r:id="rId13"/>
    <p:sldLayoutId id="2147483736" r:id="rId14"/>
    <p:sldLayoutId id="2147483735" r:id="rId15"/>
    <p:sldLayoutId id="2147483662" r:id="rId16"/>
    <p:sldLayoutId id="2147483660" r:id="rId17"/>
    <p:sldLayoutId id="2147483665" r:id="rId18"/>
    <p:sldLayoutId id="2147483661" r:id="rId19"/>
    <p:sldLayoutId id="2147483729" r:id="rId20"/>
    <p:sldLayoutId id="2147483761" r:id="rId21"/>
    <p:sldLayoutId id="2147483719" r:id="rId22"/>
    <p:sldLayoutId id="2147483723"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2/28/2024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9" name="Picture 8" descr="Logo&#10;&#10;Description automatically generated">
            <a:extLst>
              <a:ext uri="{FF2B5EF4-FFF2-40B4-BE49-F238E27FC236}">
                <a16:creationId xmlns:a16="http://schemas.microsoft.com/office/drawing/2014/main" id="{A2E05995-1A0A-EE46-B8A7-948610CE7D51}"/>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73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55" r:id="rId1"/>
    <p:sldLayoutId id="2147483708" r:id="rId2"/>
    <p:sldLayoutId id="2147483706" r:id="rId3"/>
    <p:sldLayoutId id="2147483707" r:id="rId4"/>
    <p:sldLayoutId id="2147483726" r:id="rId5"/>
    <p:sldLayoutId id="2147483727" r:id="rId6"/>
    <p:sldLayoutId id="2147483728" r:id="rId7"/>
    <p:sldLayoutId id="2147483758" r:id="rId8"/>
    <p:sldLayoutId id="2147483759" r:id="rId9"/>
    <p:sldLayoutId id="2147483731" r:id="rId10"/>
    <p:sldLayoutId id="2147483732" r:id="rId11"/>
    <p:sldLayoutId id="2147483733" r:id="rId12"/>
    <p:sldLayoutId id="2147483730" r:id="rId13"/>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0.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jpeg"/><Relationship Id="rId2" Type="http://schemas.openxmlformats.org/officeDocument/2006/relationships/image" Target="../media/image14.jpeg"/><Relationship Id="rId1" Type="http://schemas.openxmlformats.org/officeDocument/2006/relationships/slideLayout" Target="../slideLayouts/slideLayout35.xml"/><Relationship Id="rId6" Type="http://schemas.openxmlformats.org/officeDocument/2006/relationships/image" Target="../media/image18.jpeg"/><Relationship Id="rId5" Type="http://schemas.openxmlformats.org/officeDocument/2006/relationships/image" Target="../media/image17.png"/><Relationship Id="rId4" Type="http://schemas.openxmlformats.org/officeDocument/2006/relationships/image" Target="../media/image16.jpeg"/></Relationships>
</file>

<file path=ppt/slides/_rels/slide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45.xml"/><Relationship Id="rId4" Type="http://schemas.openxmlformats.org/officeDocument/2006/relationships/image" Target="../media/image21.png"/></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50.xml"/><Relationship Id="rId4" Type="http://schemas.openxmlformats.org/officeDocument/2006/relationships/image" Target="../media/image22.png"/></Relationships>
</file>

<file path=ppt/slides/_rels/slide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54.xml"/></Relationships>
</file>

<file path=ppt/slides/_rels/slide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54.xml"/><Relationship Id="rId1" Type="http://schemas.openxmlformats.org/officeDocument/2006/relationships/video" Target="https://www.youtube.com/embed/pI9t6Mb5Dhs?start=1&amp;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hyperlink" Target="mailto:professionaldevelopment@ewc.wales" TargetMode="External"/><Relationship Id="rId2" Type="http://schemas.openxmlformats.org/officeDocument/2006/relationships/notesSlide" Target="../notesSlides/notesSlide3.xml"/><Relationship Id="rId1" Type="http://schemas.openxmlformats.org/officeDocument/2006/relationships/slideLayout" Target="../slideLayouts/slideLayout10.xml"/><Relationship Id="rId5" Type="http://schemas.openxmlformats.org/officeDocument/2006/relationships/image" Target="../media/image26.jpeg"/><Relationship Id="rId4" Type="http://schemas.openxmlformats.org/officeDocument/2006/relationships/hyperlink" Target="https://v3.pebblepad.co.uk/spa/#/public/kwhG4Zk4W9Z8Gdgpnzhy8wdjfh"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47.xml"/><Relationship Id="rId5" Type="http://schemas.openxmlformats.org/officeDocument/2006/relationships/hyperlink" Target="mailto:professionaldevelopment@ewc.wales" TargetMode="External"/><Relationship Id="rId4" Type="http://schemas.openxmlformats.org/officeDocument/2006/relationships/image" Target="../media/image28.png"/></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55.xml"/><Relationship Id="rId4" Type="http://schemas.openxmlformats.org/officeDocument/2006/relationships/image" Target="../media/image30.png"/></Relationships>
</file>

<file path=ppt/slides/_rels/slide1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54.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55.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55.xml"/><Relationship Id="rId5" Type="http://schemas.openxmlformats.org/officeDocument/2006/relationships/image" Target="../media/image35.png"/><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8.xml"/><Relationship Id="rId1" Type="http://schemas.openxmlformats.org/officeDocument/2006/relationships/slideLayout" Target="../slideLayouts/slideLayout46.xml"/></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26.jpeg"/></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0.xml"/><Relationship Id="rId1" Type="http://schemas.openxmlformats.org/officeDocument/2006/relationships/slideLayout" Target="../slideLayouts/slideLayout10.xml"/><Relationship Id="rId4" Type="http://schemas.openxmlformats.org/officeDocument/2006/relationships/image" Target="../media/image38.png"/></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1.xml"/><Relationship Id="rId1" Type="http://schemas.openxmlformats.org/officeDocument/2006/relationships/slideLayout" Target="../slideLayouts/slideLayout10.xml"/><Relationship Id="rId4" Type="http://schemas.openxmlformats.org/officeDocument/2006/relationships/image" Target="../media/image26.jpeg"/></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50.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54.xml"/></Relationships>
</file>

<file path=ppt/slides/_rels/slide2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54.xml"/></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3.xml"/><Relationship Id="rId1" Type="http://schemas.openxmlformats.org/officeDocument/2006/relationships/slideLayout" Target="../slideLayouts/slideLayout46.xml"/></Relationships>
</file>

<file path=ppt/slides/_rels/slide2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4.xml"/><Relationship Id="rId1" Type="http://schemas.openxmlformats.org/officeDocument/2006/relationships/slideLayout" Target="../slideLayouts/slideLayout54.xml"/><Relationship Id="rId4" Type="http://schemas.openxmlformats.org/officeDocument/2006/relationships/image" Target="../media/image45.png"/></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50.xml"/><Relationship Id="rId5" Type="http://schemas.openxmlformats.org/officeDocument/2006/relationships/image" Target="../media/image46.png"/><Relationship Id="rId4" Type="http://schemas.openxmlformats.org/officeDocument/2006/relationships/image" Target="../media/image43.png"/></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50.xml"/><Relationship Id="rId5" Type="http://schemas.openxmlformats.org/officeDocument/2006/relationships/image" Target="../media/image47.png"/><Relationship Id="rId4" Type="http://schemas.openxmlformats.org/officeDocument/2006/relationships/image" Target="../media/image46.png"/></Relationships>
</file>

<file path=ppt/slides/_rels/slide2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54.xml"/></Relationships>
</file>

<file path=ppt/slides/_rels/slide2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54.xml"/></Relationships>
</file>

<file path=ppt/slides/_rels/slide2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54.xml"/></Relationships>
</file>

<file path=ppt/slides/_rels/slide2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5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4.xml"/></Relationships>
</file>

<file path=ppt/slides/_rels/slide3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7.xml"/><Relationship Id="rId1" Type="http://schemas.openxmlformats.org/officeDocument/2006/relationships/slideLayout" Target="../slideLayouts/slideLayout46.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32.xml.rels><?xml version="1.0" encoding="UTF-8" standalone="yes"?>
<Relationships xmlns="http://schemas.openxmlformats.org/package/2006/relationships"><Relationship Id="rId8" Type="http://schemas.openxmlformats.org/officeDocument/2006/relationships/hyperlink" Target="https://sway.office.com/oMB6zzqtlNLlJOF1?ref=Link&amp;loc=mysways" TargetMode="External"/><Relationship Id="rId13" Type="http://schemas.openxmlformats.org/officeDocument/2006/relationships/image" Target="../media/image59.jpeg"/><Relationship Id="rId18" Type="http://schemas.openxmlformats.org/officeDocument/2006/relationships/image" Target="../media/image64.png"/><Relationship Id="rId26" Type="http://schemas.openxmlformats.org/officeDocument/2006/relationships/image" Target="../media/image72.png"/><Relationship Id="rId3" Type="http://schemas.openxmlformats.org/officeDocument/2006/relationships/hyperlink" Target="https://sway.office.com/Czwqiop91yqDlWtl?ref=Link&amp;loc=mysways" TargetMode="External"/><Relationship Id="rId21" Type="http://schemas.openxmlformats.org/officeDocument/2006/relationships/image" Target="../media/image67.png"/><Relationship Id="rId7" Type="http://schemas.openxmlformats.org/officeDocument/2006/relationships/hyperlink" Target="https://sway.office.com/qk4hhTZ6L3cEBNXG?ref=Link&amp;loc=mysways" TargetMode="External"/><Relationship Id="rId12" Type="http://schemas.openxmlformats.org/officeDocument/2006/relationships/hyperlink" Target="https://www.uwtsd.ac.uk/" TargetMode="External"/><Relationship Id="rId17" Type="http://schemas.openxmlformats.org/officeDocument/2006/relationships/image" Target="../media/image63.png"/><Relationship Id="rId25" Type="http://schemas.openxmlformats.org/officeDocument/2006/relationships/image" Target="../media/image71.png"/><Relationship Id="rId2" Type="http://schemas.openxmlformats.org/officeDocument/2006/relationships/notesSlide" Target="../notesSlides/notesSlide18.xml"/><Relationship Id="rId16" Type="http://schemas.openxmlformats.org/officeDocument/2006/relationships/image" Target="../media/image62.png"/><Relationship Id="rId20" Type="http://schemas.openxmlformats.org/officeDocument/2006/relationships/image" Target="../media/image66.png"/><Relationship Id="rId29" Type="http://schemas.openxmlformats.org/officeDocument/2006/relationships/image" Target="../media/image75.png"/><Relationship Id="rId1" Type="http://schemas.openxmlformats.org/officeDocument/2006/relationships/slideLayout" Target="../slideLayouts/slideLayout58.xml"/><Relationship Id="rId6" Type="http://schemas.openxmlformats.org/officeDocument/2006/relationships/hyperlink" Target="https://sway.office.com/lGqfrmlULbjTrKw6?ref=Link&amp;loc=mysways" TargetMode="External"/><Relationship Id="rId11" Type="http://schemas.openxmlformats.org/officeDocument/2006/relationships/image" Target="../media/image58.png"/><Relationship Id="rId24" Type="http://schemas.openxmlformats.org/officeDocument/2006/relationships/image" Target="../media/image70.png"/><Relationship Id="rId5" Type="http://schemas.openxmlformats.org/officeDocument/2006/relationships/hyperlink" Target="https://sway.office.com/JWKgXTeqCOX2Q1Sr?ref=Link&amp;loc=mysways" TargetMode="External"/><Relationship Id="rId15" Type="http://schemas.openxmlformats.org/officeDocument/2006/relationships/image" Target="../media/image61.png"/><Relationship Id="rId23" Type="http://schemas.openxmlformats.org/officeDocument/2006/relationships/image" Target="../media/image69.png"/><Relationship Id="rId28" Type="http://schemas.openxmlformats.org/officeDocument/2006/relationships/image" Target="../media/image74.png"/><Relationship Id="rId10" Type="http://schemas.openxmlformats.org/officeDocument/2006/relationships/hyperlink" Target="https://sway.office.com/UUscWQEay6l1rY7T?ref=Link&amp;loc=mysways" TargetMode="External"/><Relationship Id="rId19" Type="http://schemas.openxmlformats.org/officeDocument/2006/relationships/image" Target="../media/image65.png"/><Relationship Id="rId31" Type="http://schemas.openxmlformats.org/officeDocument/2006/relationships/image" Target="../media/image76.jpeg"/><Relationship Id="rId4" Type="http://schemas.openxmlformats.org/officeDocument/2006/relationships/hyperlink" Target="https://sway.office.com/fwvF9fG1yLbBJtxJ?ref=Link&amp;loc=mysways" TargetMode="External"/><Relationship Id="rId9" Type="http://schemas.openxmlformats.org/officeDocument/2006/relationships/hyperlink" Target="https://sway.office.com/Gr1EfFmdMewlHp8O?ref=Link&amp;loc=mysways" TargetMode="External"/><Relationship Id="rId14" Type="http://schemas.openxmlformats.org/officeDocument/2006/relationships/image" Target="../media/image60.png"/><Relationship Id="rId22" Type="http://schemas.openxmlformats.org/officeDocument/2006/relationships/image" Target="../media/image68.png"/><Relationship Id="rId27" Type="http://schemas.openxmlformats.org/officeDocument/2006/relationships/image" Target="../media/image73.png"/><Relationship Id="rId30" Type="http://schemas.openxmlformats.org/officeDocument/2006/relationships/hyperlink" Target="https://moodle.uwtsd.ac.uk/login/login.php?errorcode=4" TargetMode="External"/></Relationships>
</file>

<file path=ppt/slides/_rels/slide33.xml.rels><?xml version="1.0" encoding="UTF-8" standalone="yes"?>
<Relationships xmlns="http://schemas.openxmlformats.org/package/2006/relationships"><Relationship Id="rId8" Type="http://schemas.openxmlformats.org/officeDocument/2006/relationships/image" Target="../media/image82.png"/><Relationship Id="rId3" Type="http://schemas.openxmlformats.org/officeDocument/2006/relationships/image" Target="../media/image77.jpeg"/><Relationship Id="rId7" Type="http://schemas.openxmlformats.org/officeDocument/2006/relationships/image" Target="../media/image81.png"/><Relationship Id="rId2" Type="http://schemas.openxmlformats.org/officeDocument/2006/relationships/notesSlide" Target="../notesSlides/notesSlide19.xml"/><Relationship Id="rId1" Type="http://schemas.openxmlformats.org/officeDocument/2006/relationships/slideLayout" Target="../slideLayouts/slideLayout51.xml"/><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image" Target="../media/image78.png"/><Relationship Id="rId9" Type="http://schemas.openxmlformats.org/officeDocument/2006/relationships/image" Target="../media/image83.png"/></Relationships>
</file>

<file path=ppt/slides/_rels/slide34.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40.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people standing in different poses&#10;&#10;Description automatically generated">
            <a:extLst>
              <a:ext uri="{FF2B5EF4-FFF2-40B4-BE49-F238E27FC236}">
                <a16:creationId xmlns:a16="http://schemas.microsoft.com/office/drawing/2014/main" id="{62D62FE2-DA89-8CDD-C338-229CE616161A}"/>
              </a:ext>
            </a:extLst>
          </p:cNvPr>
          <p:cNvPicPr>
            <a:picLocks noGrp="1" noChangeAspect="1"/>
          </p:cNvPicPr>
          <p:nvPr>
            <p:ph idx="1"/>
          </p:nvPr>
        </p:nvPicPr>
        <p:blipFill>
          <a:blip r:embed="rId2"/>
          <a:stretch>
            <a:fillRect/>
          </a:stretch>
        </p:blipFill>
        <p:spPr>
          <a:xfrm>
            <a:off x="5395114" y="1204492"/>
            <a:ext cx="6495496" cy="4620672"/>
          </a:xfrm>
        </p:spPr>
      </p:pic>
    </p:spTree>
    <p:extLst>
      <p:ext uri="{BB962C8B-B14F-4D97-AF65-F5344CB8AC3E}">
        <p14:creationId xmlns:p14="http://schemas.microsoft.com/office/powerpoint/2010/main" val="1607524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E3D5-B129-455A-8D61-5DE355CFB91F}"/>
              </a:ext>
            </a:extLst>
          </p:cNvPr>
          <p:cNvSpPr>
            <a:spLocks noGrp="1"/>
          </p:cNvSpPr>
          <p:nvPr>
            <p:ph type="title"/>
          </p:nvPr>
        </p:nvSpPr>
        <p:spPr>
          <a:xfrm>
            <a:off x="1470790" y="599163"/>
            <a:ext cx="9490744" cy="640080"/>
          </a:xfrm>
        </p:spPr>
        <p:txBody>
          <a:bodyPr>
            <a:noAutofit/>
          </a:bodyPr>
          <a:lstStyle/>
          <a:p>
            <a:r>
              <a:rPr lang="en-GB" sz="4000">
                <a:solidFill>
                  <a:schemeClr val="bg2">
                    <a:lumMod val="25000"/>
                  </a:schemeClr>
                </a:solidFill>
                <a:latin typeface="+mn-lt"/>
              </a:rPr>
              <a:t>LLWYBR TAR/QTS PATHWAY  </a:t>
            </a:r>
            <a:br>
              <a:rPr lang="en-US"/>
            </a:br>
            <a:endParaRPr lang="en-US"/>
          </a:p>
        </p:txBody>
      </p:sp>
      <p:sp>
        <p:nvSpPr>
          <p:cNvPr id="3" name="Text Placeholder 2">
            <a:extLst>
              <a:ext uri="{FF2B5EF4-FFF2-40B4-BE49-F238E27FC236}">
                <a16:creationId xmlns:a16="http://schemas.microsoft.com/office/drawing/2014/main" id="{EDE512D6-1B42-4E1C-AEE3-478A340AC162}"/>
              </a:ext>
            </a:extLst>
          </p:cNvPr>
          <p:cNvSpPr>
            <a:spLocks noGrp="1"/>
          </p:cNvSpPr>
          <p:nvPr>
            <p:ph type="body" sz="quarter" idx="10"/>
          </p:nvPr>
        </p:nvSpPr>
        <p:spPr>
          <a:xfrm>
            <a:off x="648863" y="1864988"/>
            <a:ext cx="11125408" cy="1244065"/>
          </a:xfrm>
        </p:spPr>
        <p:txBody>
          <a:bodyPr vert="horz" lIns="91440" tIns="45720" rIns="91440" bIns="45720" rtlCol="0" anchor="t">
            <a:normAutofit fontScale="70000" lnSpcReduction="20000"/>
          </a:bodyPr>
          <a:lstStyle/>
          <a:p>
            <a:r>
              <a:rPr lang="en-GB" sz="6000">
                <a:ea typeface="+mj-lt"/>
                <a:cs typeface="+mj-lt"/>
              </a:rPr>
              <a:t>'Myfyrdod ac Arsylwi'</a:t>
            </a:r>
            <a:endParaRPr lang="en-US" sz="6000">
              <a:ea typeface="+mj-lt"/>
              <a:cs typeface="+mj-lt"/>
            </a:endParaRPr>
          </a:p>
          <a:p>
            <a:r>
              <a:rPr lang="en-GB" sz="6000"/>
              <a:t>'Reflection and </a:t>
            </a:r>
            <a:r>
              <a:rPr lang="cy-GB" sz="6000"/>
              <a:t>Observation'</a:t>
            </a:r>
          </a:p>
        </p:txBody>
      </p:sp>
      <p:sp>
        <p:nvSpPr>
          <p:cNvPr id="4" name="Text Placeholder 3">
            <a:extLst>
              <a:ext uri="{FF2B5EF4-FFF2-40B4-BE49-F238E27FC236}">
                <a16:creationId xmlns:a16="http://schemas.microsoft.com/office/drawing/2014/main" id="{88B348B4-1179-40C0-B903-717D79F0A399}"/>
              </a:ext>
            </a:extLst>
          </p:cNvPr>
          <p:cNvSpPr>
            <a:spLocks noGrp="1"/>
          </p:cNvSpPr>
          <p:nvPr>
            <p:ph type="body" sz="quarter" idx="11"/>
          </p:nvPr>
        </p:nvSpPr>
        <p:spPr>
          <a:xfrm>
            <a:off x="2745218" y="3682208"/>
            <a:ext cx="6858000" cy="640080"/>
          </a:xfrm>
        </p:spPr>
        <p:txBody>
          <a:bodyPr vert="horz" lIns="91440" tIns="45720" rIns="91440" bIns="45720" rtlCol="0" anchor="t">
            <a:noAutofit/>
          </a:bodyPr>
          <a:lstStyle/>
          <a:p>
            <a:r>
              <a:rPr lang="en-US" sz="2800">
                <a:solidFill>
                  <a:schemeClr val="bg2">
                    <a:lumMod val="25000"/>
                  </a:schemeClr>
                </a:solidFill>
              </a:rPr>
              <a:t>06.02.24</a:t>
            </a:r>
            <a:endParaRPr lang="en-US">
              <a:solidFill>
                <a:schemeClr val="bg2">
                  <a:lumMod val="25000"/>
                </a:schemeClr>
              </a:solidFill>
            </a:endParaRPr>
          </a:p>
          <a:p>
            <a:endParaRPr lang="en-US" sz="2800">
              <a:solidFill>
                <a:schemeClr val="bg2">
                  <a:lumMod val="25000"/>
                </a:schemeClr>
              </a:solidFill>
            </a:endParaRPr>
          </a:p>
          <a:p>
            <a:endParaRPr lang="en-US"/>
          </a:p>
        </p:txBody>
      </p:sp>
      <p:pic>
        <p:nvPicPr>
          <p:cNvPr id="12" name="Graphic 11" descr="Person wearing yellow">
            <a:extLst>
              <a:ext uri="{FF2B5EF4-FFF2-40B4-BE49-F238E27FC236}">
                <a16:creationId xmlns:a16="http://schemas.microsoft.com/office/drawing/2014/main" id="{937FAC84-23F1-401F-A313-68AD63D601F8}"/>
              </a:ext>
            </a:extLst>
          </p:cNvPr>
          <p:cNvPicPr>
            <a:picLocks noChangeAspect="1"/>
          </p:cNvPicPr>
          <p:nvPr/>
        </p:nvPicPr>
        <p:blipFill>
          <a:blip r:embed="rId2"/>
          <a:srcRect/>
          <a:stretch/>
        </p:blipFill>
        <p:spPr>
          <a:xfrm>
            <a:off x="2149623" y="3335370"/>
            <a:ext cx="2245482" cy="1569452"/>
          </a:xfrm>
          <a:prstGeom prst="rect">
            <a:avLst/>
          </a:prstGeom>
        </p:spPr>
      </p:pic>
      <p:pic>
        <p:nvPicPr>
          <p:cNvPr id="8" name="Graphic 7" descr="Doctor finger on chin">
            <a:extLst>
              <a:ext uri="{FF2B5EF4-FFF2-40B4-BE49-F238E27FC236}">
                <a16:creationId xmlns:a16="http://schemas.microsoft.com/office/drawing/2014/main" id="{F3A63EAE-D921-4D74-B1C8-6D0E847DFDDE}"/>
              </a:ext>
            </a:extLst>
          </p:cNvPr>
          <p:cNvPicPr>
            <a:picLocks noChangeAspect="1"/>
          </p:cNvPicPr>
          <p:nvPr/>
        </p:nvPicPr>
        <p:blipFill>
          <a:blip r:embed="rId3"/>
          <a:srcRect/>
          <a:stretch/>
        </p:blipFill>
        <p:spPr>
          <a:xfrm>
            <a:off x="4395607" y="4442198"/>
            <a:ext cx="452374" cy="1709233"/>
          </a:xfrm>
          <a:prstGeom prst="rect">
            <a:avLst/>
          </a:prstGeom>
        </p:spPr>
      </p:pic>
      <p:pic>
        <p:nvPicPr>
          <p:cNvPr id="10" name="Graphic 9" descr="Person checking the window">
            <a:extLst>
              <a:ext uri="{FF2B5EF4-FFF2-40B4-BE49-F238E27FC236}">
                <a16:creationId xmlns:a16="http://schemas.microsoft.com/office/drawing/2014/main" id="{8A4FC9B1-AAE5-49E7-9209-B1CD7DC8CD92}"/>
              </a:ext>
            </a:extLst>
          </p:cNvPr>
          <p:cNvPicPr>
            <a:picLocks noChangeAspect="1"/>
          </p:cNvPicPr>
          <p:nvPr/>
        </p:nvPicPr>
        <p:blipFill>
          <a:blip r:embed="rId4"/>
          <a:srcRect/>
          <a:stretch/>
        </p:blipFill>
        <p:spPr>
          <a:xfrm>
            <a:off x="7782161" y="3428224"/>
            <a:ext cx="2245482" cy="1569452"/>
          </a:xfrm>
          <a:prstGeom prst="rect">
            <a:avLst/>
          </a:prstGeom>
        </p:spPr>
      </p:pic>
      <p:pic>
        <p:nvPicPr>
          <p:cNvPr id="6" name="Graphic 5" descr="Businessman shrugging">
            <a:extLst>
              <a:ext uri="{FF2B5EF4-FFF2-40B4-BE49-F238E27FC236}">
                <a16:creationId xmlns:a16="http://schemas.microsoft.com/office/drawing/2014/main" id="{A1CF0450-3738-4D52-BF18-A90C1F16AC64}"/>
              </a:ext>
            </a:extLst>
          </p:cNvPr>
          <p:cNvPicPr>
            <a:picLocks noChangeAspect="1"/>
          </p:cNvPicPr>
          <p:nvPr/>
        </p:nvPicPr>
        <p:blipFill>
          <a:blip r:embed="rId5"/>
          <a:srcRect/>
          <a:stretch/>
        </p:blipFill>
        <p:spPr>
          <a:xfrm>
            <a:off x="6869204" y="4406234"/>
            <a:ext cx="998046" cy="1748841"/>
          </a:xfrm>
          <a:prstGeom prst="rect">
            <a:avLst/>
          </a:prstGeom>
        </p:spPr>
      </p:pic>
      <p:pic>
        <p:nvPicPr>
          <p:cNvPr id="7" name="Picture 6" descr="Teacher with students conducting scientific experiment">
            <a:extLst>
              <a:ext uri="{FF2B5EF4-FFF2-40B4-BE49-F238E27FC236}">
                <a16:creationId xmlns:a16="http://schemas.microsoft.com/office/drawing/2014/main" id="{093C3DD7-C3D9-3B5E-CDC2-D250206CF40E}"/>
              </a:ext>
            </a:extLst>
          </p:cNvPr>
          <p:cNvPicPr>
            <a:picLocks noChangeAspect="1"/>
          </p:cNvPicPr>
          <p:nvPr/>
        </p:nvPicPr>
        <p:blipFill>
          <a:blip r:embed="rId6"/>
          <a:stretch>
            <a:fillRect/>
          </a:stretch>
        </p:blipFill>
        <p:spPr>
          <a:xfrm flipH="1">
            <a:off x="5517318" y="5720842"/>
            <a:ext cx="1301912" cy="862644"/>
          </a:xfrm>
          <a:prstGeom prst="rect">
            <a:avLst/>
          </a:prstGeom>
        </p:spPr>
      </p:pic>
      <p:pic>
        <p:nvPicPr>
          <p:cNvPr id="11" name="Picture 10" descr="School students in class doing schoolwork">
            <a:extLst>
              <a:ext uri="{FF2B5EF4-FFF2-40B4-BE49-F238E27FC236}">
                <a16:creationId xmlns:a16="http://schemas.microsoft.com/office/drawing/2014/main" id="{5E041B3A-1BED-6DE2-7523-479A48F11DC8}"/>
              </a:ext>
            </a:extLst>
          </p:cNvPr>
          <p:cNvPicPr>
            <a:picLocks noChangeAspect="1"/>
          </p:cNvPicPr>
          <p:nvPr/>
        </p:nvPicPr>
        <p:blipFill>
          <a:blip r:embed="rId7"/>
          <a:stretch>
            <a:fillRect/>
          </a:stretch>
        </p:blipFill>
        <p:spPr>
          <a:xfrm flipH="1">
            <a:off x="5524309" y="4788290"/>
            <a:ext cx="1294282" cy="862644"/>
          </a:xfrm>
          <a:prstGeom prst="rect">
            <a:avLst/>
          </a:prstGeom>
        </p:spPr>
      </p:pic>
    </p:spTree>
    <p:extLst>
      <p:ext uri="{BB962C8B-B14F-4D97-AF65-F5344CB8AC3E}">
        <p14:creationId xmlns:p14="http://schemas.microsoft.com/office/powerpoint/2010/main" val="2993724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er Education Courses | University of Wales Trinity Saint David">
            <a:extLst>
              <a:ext uri="{FF2B5EF4-FFF2-40B4-BE49-F238E27FC236}">
                <a16:creationId xmlns:a16="http://schemas.microsoft.com/office/drawing/2014/main" id="{B8F8CC77-F27D-28BB-B7E3-2A488A9AD4B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
        <p:nvSpPr>
          <p:cNvPr id="8" name="Subtitle 2">
            <a:extLst>
              <a:ext uri="{FF2B5EF4-FFF2-40B4-BE49-F238E27FC236}">
                <a16:creationId xmlns:a16="http://schemas.microsoft.com/office/drawing/2014/main" id="{57ED6D5D-E07C-2A2E-1770-B082DB384717}"/>
              </a:ext>
            </a:extLst>
          </p:cNvPr>
          <p:cNvSpPr txBox="1">
            <a:spLocks/>
          </p:cNvSpPr>
          <p:nvPr/>
        </p:nvSpPr>
        <p:spPr>
          <a:xfrm>
            <a:off x="6354019" y="1405824"/>
            <a:ext cx="5634017" cy="5309164"/>
          </a:xfrm>
          <a:prstGeom prst="rect">
            <a:avLst/>
          </a:prstGeom>
        </p:spPr>
        <p:txBody>
          <a:bodyPr vert="horz" wrap="square" lIns="0" tIns="0" rIns="0" bIns="0" rtlCol="0" anchor="t" anchorCtr="0">
            <a:normAutofit fontScale="92500"/>
          </a:bodyPr>
          <a:lst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sz="4700">
              <a:solidFill>
                <a:schemeClr val="tx1"/>
              </a:solidFill>
              <a:latin typeface="Arial"/>
              <a:cs typeface="Arial"/>
            </a:endParaRPr>
          </a:p>
          <a:p>
            <a:pPr algn="ctr"/>
            <a:endParaRPr lang="en-GB" sz="4700">
              <a:solidFill>
                <a:schemeClr val="tx1"/>
              </a:solidFill>
              <a:latin typeface="Arial"/>
              <a:cs typeface="Arial"/>
            </a:endParaRPr>
          </a:p>
          <a:p>
            <a:pPr algn="ctr"/>
            <a:r>
              <a:rPr lang="en-GB" sz="3300" dirty="0">
                <a:solidFill>
                  <a:srgbClr val="00B050"/>
                </a:solidFill>
                <a:latin typeface="Arial"/>
                <a:cs typeface="Arial"/>
              </a:rPr>
              <a:t>LI:</a:t>
            </a:r>
            <a:r>
              <a:rPr lang="en-GB" sz="3600" dirty="0">
                <a:solidFill>
                  <a:srgbClr val="00B050"/>
                </a:solidFill>
                <a:latin typeface="Arial"/>
                <a:cs typeface="Arial"/>
              </a:rPr>
              <a:t> </a:t>
            </a:r>
            <a:r>
              <a:rPr lang="en-GB" sz="2700" dirty="0">
                <a:solidFill>
                  <a:srgbClr val="00B050"/>
                </a:solidFill>
                <a:latin typeface="Arial"/>
                <a:cs typeface="Arial"/>
              </a:rPr>
              <a:t>to have an overview of reflective practice across the course and how to use your Professional Learning Passport</a:t>
            </a:r>
            <a:endParaRPr lang="en-GB" sz="2700" b="0" dirty="0">
              <a:solidFill>
                <a:srgbClr val="000000"/>
              </a:solidFill>
              <a:latin typeface="Arial"/>
              <a:cs typeface="Arial"/>
            </a:endParaRPr>
          </a:p>
          <a:p>
            <a:pPr algn="ctr"/>
            <a:endParaRPr lang="en-GB" sz="3600" dirty="0">
              <a:solidFill>
                <a:srgbClr val="00B050"/>
              </a:solidFill>
            </a:endParaRPr>
          </a:p>
          <a:p>
            <a:pPr algn="ctr"/>
            <a:endParaRPr lang="en-GB">
              <a:solidFill>
                <a:schemeClr val="tx1"/>
              </a:solidFill>
            </a:endParaRPr>
          </a:p>
          <a:p>
            <a:pPr algn="ctr"/>
            <a:endParaRPr lang="en-GB">
              <a:solidFill>
                <a:schemeClr val="tx1"/>
              </a:solidFill>
            </a:endParaRPr>
          </a:p>
          <a:p>
            <a:pPr algn="ctr"/>
            <a:endParaRPr lang="en-GB">
              <a:solidFill>
                <a:schemeClr val="tx1"/>
              </a:solidFill>
            </a:endParaRPr>
          </a:p>
        </p:txBody>
      </p:sp>
      <p:sp>
        <p:nvSpPr>
          <p:cNvPr id="9" name="Title 1">
            <a:extLst>
              <a:ext uri="{FF2B5EF4-FFF2-40B4-BE49-F238E27FC236}">
                <a16:creationId xmlns:a16="http://schemas.microsoft.com/office/drawing/2014/main" id="{692DA600-8D01-FC6B-936A-266F26A023C7}"/>
              </a:ext>
            </a:extLst>
          </p:cNvPr>
          <p:cNvSpPr txBox="1">
            <a:spLocks/>
          </p:cNvSpPr>
          <p:nvPr/>
        </p:nvSpPr>
        <p:spPr>
          <a:xfrm>
            <a:off x="6690193" y="81668"/>
            <a:ext cx="5242866" cy="895350"/>
          </a:xfrm>
          <a:prstGeom prst="rect">
            <a:avLst/>
          </a:prstGeom>
        </p:spPr>
        <p:txBody>
          <a:bodyPr lIns="91440" tIns="45720" rIns="91440" bIns="4572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endParaRPr lang="en-GB" sz="6000" b="1" u="sng">
              <a:solidFill>
                <a:srgbClr val="00B050"/>
              </a:solidFill>
              <a:cs typeface="Calibri Light"/>
            </a:endParaRPr>
          </a:p>
        </p:txBody>
      </p:sp>
      <p:pic>
        <p:nvPicPr>
          <p:cNvPr id="2" name="Picture 1" descr="A group of people holding a sign&#10;&#10;Description automatically generated">
            <a:extLst>
              <a:ext uri="{FF2B5EF4-FFF2-40B4-BE49-F238E27FC236}">
                <a16:creationId xmlns:a16="http://schemas.microsoft.com/office/drawing/2014/main" id="{C8FEFEFC-E343-C3C9-87D4-80897782A74A}"/>
              </a:ext>
            </a:extLst>
          </p:cNvPr>
          <p:cNvPicPr>
            <a:picLocks noChangeAspect="1"/>
          </p:cNvPicPr>
          <p:nvPr/>
        </p:nvPicPr>
        <p:blipFill>
          <a:blip r:embed="rId4"/>
          <a:stretch>
            <a:fillRect/>
          </a:stretch>
        </p:blipFill>
        <p:spPr>
          <a:xfrm>
            <a:off x="5824268" y="415536"/>
            <a:ext cx="6272841" cy="2928608"/>
          </a:xfrm>
          <a:prstGeom prst="rect">
            <a:avLst/>
          </a:prstGeom>
        </p:spPr>
      </p:pic>
    </p:spTree>
    <p:extLst>
      <p:ext uri="{BB962C8B-B14F-4D97-AF65-F5344CB8AC3E}">
        <p14:creationId xmlns:p14="http://schemas.microsoft.com/office/powerpoint/2010/main" val="211032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31375" y="1495"/>
            <a:ext cx="12178551"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0B019432-F0E9-E765-2264-935D414F17CB}"/>
              </a:ext>
            </a:extLst>
          </p:cNvPr>
          <p:cNvSpPr txBox="1"/>
          <p:nvPr/>
        </p:nvSpPr>
        <p:spPr>
          <a:xfrm>
            <a:off x="102341" y="1064019"/>
            <a:ext cx="11815250" cy="6401753"/>
          </a:xfrm>
          <a:prstGeom prst="rect">
            <a:avLst/>
          </a:prstGeom>
          <a:noFill/>
        </p:spPr>
        <p:txBody>
          <a:bodyPr wrap="square" lIns="91440" tIns="45720" rIns="91440" bIns="45720" anchor="t">
            <a:spAutoFit/>
          </a:bodyPr>
          <a:lstStyle/>
          <a:p>
            <a:pPr marL="9525">
              <a:spcBef>
                <a:spcPts val="1515"/>
              </a:spcBef>
            </a:pPr>
            <a:r>
              <a:rPr lang="en-GB" sz="3600" b="1" spc="-15" dirty="0">
                <a:solidFill>
                  <a:srgbClr val="00B050"/>
                </a:solidFill>
                <a:latin typeface="Calibri"/>
                <a:cs typeface="Calibri"/>
              </a:rPr>
              <a:t>By </a:t>
            </a:r>
            <a:r>
              <a:rPr lang="en-GB" sz="3600" b="1" dirty="0">
                <a:solidFill>
                  <a:srgbClr val="00B050"/>
                </a:solidFill>
                <a:latin typeface="Calibri"/>
                <a:cs typeface="Calibri"/>
              </a:rPr>
              <a:t>the </a:t>
            </a:r>
            <a:r>
              <a:rPr lang="en-GB" sz="3600" b="1" spc="-4" dirty="0">
                <a:solidFill>
                  <a:srgbClr val="00B050"/>
                </a:solidFill>
                <a:latin typeface="Calibri"/>
                <a:cs typeface="Calibri"/>
              </a:rPr>
              <a:t>end </a:t>
            </a:r>
            <a:r>
              <a:rPr lang="en-GB" sz="3600" b="1" dirty="0">
                <a:solidFill>
                  <a:srgbClr val="00B050"/>
                </a:solidFill>
                <a:latin typeface="Calibri"/>
                <a:cs typeface="Calibri"/>
              </a:rPr>
              <a:t>of the session, </a:t>
            </a:r>
            <a:r>
              <a:rPr lang="en-GB" sz="3600" b="1" spc="-11" dirty="0">
                <a:solidFill>
                  <a:srgbClr val="00B050"/>
                </a:solidFill>
                <a:latin typeface="Calibri"/>
                <a:cs typeface="Calibri"/>
              </a:rPr>
              <a:t>you </a:t>
            </a:r>
            <a:r>
              <a:rPr lang="en-GB" sz="3600" b="1" spc="-4" dirty="0">
                <a:solidFill>
                  <a:srgbClr val="00B050"/>
                </a:solidFill>
                <a:latin typeface="Calibri"/>
                <a:cs typeface="Calibri"/>
              </a:rPr>
              <a:t>will</a:t>
            </a:r>
            <a:r>
              <a:rPr lang="en-GB" sz="3600" b="1" spc="-8" dirty="0">
                <a:solidFill>
                  <a:srgbClr val="00B050"/>
                </a:solidFill>
                <a:latin typeface="Calibri"/>
                <a:cs typeface="Calibri"/>
              </a:rPr>
              <a:t>...</a:t>
            </a:r>
          </a:p>
          <a:p>
            <a:pPr marL="9525">
              <a:spcBef>
                <a:spcPts val="1515"/>
              </a:spcBef>
            </a:pPr>
            <a:endParaRPr lang="en-GB" sz="3600" b="1" spc="-8">
              <a:solidFill>
                <a:srgbClr val="00B050"/>
              </a:solidFill>
              <a:cs typeface="Calibri"/>
            </a:endParaRPr>
          </a:p>
          <a:p>
            <a:pPr marL="466725" indent="-457200">
              <a:lnSpc>
                <a:spcPct val="150000"/>
              </a:lnSpc>
              <a:spcBef>
                <a:spcPts val="1515"/>
              </a:spcBef>
              <a:buFont typeface="Arial"/>
              <a:buChar char="•"/>
            </a:pPr>
            <a:r>
              <a:rPr lang="en-GB" sz="2800" b="1" spc="-8" dirty="0">
                <a:solidFill>
                  <a:srgbClr val="002060"/>
                </a:solidFill>
                <a:cs typeface="Calibri"/>
              </a:rPr>
              <a:t>know what reflective documents you need to complete weekly on PTE.</a:t>
            </a:r>
            <a:endParaRPr lang="en-GB" dirty="0">
              <a:solidFill>
                <a:srgbClr val="002060"/>
              </a:solidFill>
              <a:cs typeface="Calibri" panose="020F0502020204030204"/>
            </a:endParaRPr>
          </a:p>
          <a:p>
            <a:pPr marL="466725" indent="-457200">
              <a:lnSpc>
                <a:spcPct val="150000"/>
              </a:lnSpc>
              <a:spcBef>
                <a:spcPts val="1515"/>
              </a:spcBef>
              <a:buFont typeface="Arial"/>
              <a:buChar char="•"/>
            </a:pPr>
            <a:r>
              <a:rPr lang="en-GB" sz="2800" b="1" spc="-8" dirty="0">
                <a:solidFill>
                  <a:srgbClr val="002060"/>
                </a:solidFill>
                <a:cs typeface="Calibri" panose="020F0502020204030204"/>
              </a:rPr>
              <a:t>know what </a:t>
            </a:r>
            <a:r>
              <a:rPr lang="en-GB" sz="2800" b="1" spc="-8" dirty="0" err="1">
                <a:solidFill>
                  <a:srgbClr val="002060"/>
                </a:solidFill>
                <a:cs typeface="Calibri" panose="020F0502020204030204"/>
              </a:rPr>
              <a:t>Pebblepad</a:t>
            </a:r>
            <a:r>
              <a:rPr lang="en-GB" sz="2800" b="1" spc="-8" dirty="0">
                <a:solidFill>
                  <a:srgbClr val="002060"/>
                </a:solidFill>
                <a:cs typeface="Calibri" panose="020F0502020204030204"/>
              </a:rPr>
              <a:t> and the Professional Learning Passport is.</a:t>
            </a:r>
          </a:p>
          <a:p>
            <a:pPr marL="466725" indent="-457200">
              <a:lnSpc>
                <a:spcPct val="150000"/>
              </a:lnSpc>
              <a:spcBef>
                <a:spcPts val="1515"/>
              </a:spcBef>
              <a:buFont typeface="Arial"/>
              <a:buChar char="•"/>
            </a:pPr>
            <a:r>
              <a:rPr lang="en-GB" sz="2800" b="1" spc="-8" dirty="0">
                <a:solidFill>
                  <a:srgbClr val="002060"/>
                </a:solidFill>
                <a:cs typeface="Calibri" panose="020F0502020204030204"/>
              </a:rPr>
              <a:t>know where to find guidance regarding the Professional Learning Passport.</a:t>
            </a:r>
          </a:p>
          <a:p>
            <a:pPr marL="466725" indent="-457200">
              <a:lnSpc>
                <a:spcPct val="150000"/>
              </a:lnSpc>
              <a:spcBef>
                <a:spcPts val="1515"/>
              </a:spcBef>
              <a:buFont typeface="Arial"/>
              <a:buChar char="•"/>
            </a:pPr>
            <a:endParaRPr lang="en-GB" sz="2800" b="1" spc="-8" dirty="0">
              <a:solidFill>
                <a:srgbClr val="002060"/>
              </a:solidFill>
              <a:cs typeface="Calibri" panose="020F0502020204030204"/>
            </a:endParaRPr>
          </a:p>
          <a:p>
            <a:pPr marL="466725" indent="-457200">
              <a:spcBef>
                <a:spcPts val="1515"/>
              </a:spcBef>
              <a:buFont typeface="Arial"/>
              <a:buChar char="•"/>
            </a:pPr>
            <a:endParaRPr lang="en-GB" sz="2800" b="1" spc="-8">
              <a:solidFill>
                <a:srgbClr val="00B050"/>
              </a:solidFill>
              <a:cs typeface="Calibri" panose="020F0502020204030204"/>
            </a:endParaRPr>
          </a:p>
          <a:p>
            <a:pPr marL="352425" indent="-342900">
              <a:spcBef>
                <a:spcPts val="1515"/>
              </a:spcBef>
              <a:buFont typeface="Arial"/>
              <a:buChar char="•"/>
            </a:pPr>
            <a:endParaRPr lang="en-US" sz="2400">
              <a:cs typeface="Calibri"/>
            </a:endParaRPr>
          </a:p>
          <a:p>
            <a:pPr marL="352425" indent="-342900">
              <a:spcBef>
                <a:spcPts val="1515"/>
              </a:spcBef>
              <a:buFont typeface="Arial"/>
              <a:buChar char="•"/>
            </a:pPr>
            <a:endParaRPr lang="en-US">
              <a:cs typeface="Calibri"/>
            </a:endParaRP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2" name="Picture 2" descr="Text&#10;&#10;Description automatically generated">
            <a:extLst>
              <a:ext uri="{FF2B5EF4-FFF2-40B4-BE49-F238E27FC236}">
                <a16:creationId xmlns:a16="http://schemas.microsoft.com/office/drawing/2014/main" id="{F5F3A396-562A-CDCF-8E0A-D27F0915F174}"/>
              </a:ext>
            </a:extLst>
          </p:cNvPr>
          <p:cNvPicPr>
            <a:picLocks noChangeAspect="1"/>
          </p:cNvPicPr>
          <p:nvPr/>
        </p:nvPicPr>
        <p:blipFill>
          <a:blip r:embed="rId4"/>
          <a:stretch>
            <a:fillRect/>
          </a:stretch>
        </p:blipFill>
        <p:spPr>
          <a:xfrm>
            <a:off x="7159717" y="79935"/>
            <a:ext cx="4825147" cy="2416628"/>
          </a:xfrm>
          <a:prstGeom prst="rect">
            <a:avLst/>
          </a:prstGeom>
        </p:spPr>
      </p:pic>
    </p:spTree>
    <p:extLst>
      <p:ext uri="{BB962C8B-B14F-4D97-AF65-F5344CB8AC3E}">
        <p14:creationId xmlns:p14="http://schemas.microsoft.com/office/powerpoint/2010/main" val="3159488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183C332-621E-FE43-0E44-F66BDFD71FA8}"/>
              </a:ext>
            </a:extLst>
          </p:cNvPr>
          <p:cNvSpPr txBox="1"/>
          <p:nvPr/>
        </p:nvSpPr>
        <p:spPr>
          <a:xfrm>
            <a:off x="-902" y="-156"/>
            <a:ext cx="12193945" cy="5738904"/>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2" name="Title 1">
            <a:extLst>
              <a:ext uri="{FF2B5EF4-FFF2-40B4-BE49-F238E27FC236}">
                <a16:creationId xmlns:a16="http://schemas.microsoft.com/office/drawing/2014/main" id="{9B5C5336-C74D-6D98-BF8F-30EE8113EEAE}"/>
              </a:ext>
            </a:extLst>
          </p:cNvPr>
          <p:cNvSpPr>
            <a:spLocks noGrp="1"/>
          </p:cNvSpPr>
          <p:nvPr>
            <p:ph type="title"/>
          </p:nvPr>
        </p:nvSpPr>
        <p:spPr>
          <a:xfrm>
            <a:off x="2439831" y="194258"/>
            <a:ext cx="8635553" cy="937062"/>
          </a:xfrm>
        </p:spPr>
        <p:txBody>
          <a:bodyPr/>
          <a:lstStyle/>
          <a:p>
            <a:r>
              <a:rPr lang="en-US">
                <a:solidFill>
                  <a:srgbClr val="002060"/>
                </a:solidFill>
                <a:latin typeface="Arial"/>
                <a:cs typeface="Arial"/>
              </a:rPr>
              <a:t>Introducing </a:t>
            </a:r>
            <a:r>
              <a:rPr lang="en-US" err="1">
                <a:solidFill>
                  <a:srgbClr val="002060"/>
                </a:solidFill>
                <a:latin typeface="Arial"/>
                <a:cs typeface="Arial"/>
              </a:rPr>
              <a:t>Pebblepad</a:t>
            </a:r>
            <a:r>
              <a:rPr lang="en-US">
                <a:solidFill>
                  <a:srgbClr val="002060"/>
                </a:solidFill>
                <a:latin typeface="Arial"/>
                <a:cs typeface="Arial"/>
              </a:rPr>
              <a:t> </a:t>
            </a:r>
            <a:r>
              <a:rPr lang="en-US">
                <a:latin typeface="Arial"/>
                <a:cs typeface="Arial"/>
              </a:rPr>
              <a:t> </a:t>
            </a:r>
            <a:endParaRPr lang="en-US" err="1"/>
          </a:p>
        </p:txBody>
      </p:sp>
      <p:pic>
        <p:nvPicPr>
          <p:cNvPr id="4" name="Picture 4" descr="Graphical user interface, application&#10;&#10;Description automatically generated">
            <a:extLst>
              <a:ext uri="{FF2B5EF4-FFF2-40B4-BE49-F238E27FC236}">
                <a16:creationId xmlns:a16="http://schemas.microsoft.com/office/drawing/2014/main" id="{12F0E2C5-5FA3-81A6-F312-64F41029CA45}"/>
              </a:ext>
            </a:extLst>
          </p:cNvPr>
          <p:cNvPicPr>
            <a:picLocks noChangeAspect="1"/>
          </p:cNvPicPr>
          <p:nvPr/>
        </p:nvPicPr>
        <p:blipFill>
          <a:blip r:embed="rId2"/>
          <a:stretch>
            <a:fillRect/>
          </a:stretch>
        </p:blipFill>
        <p:spPr>
          <a:xfrm>
            <a:off x="164116" y="1131162"/>
            <a:ext cx="11869479" cy="44100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5" descr="Diagram&#10;&#10;Description automatically generated">
            <a:extLst>
              <a:ext uri="{FF2B5EF4-FFF2-40B4-BE49-F238E27FC236}">
                <a16:creationId xmlns:a16="http://schemas.microsoft.com/office/drawing/2014/main" id="{4ABE9D82-37D6-BE49-9C13-87B1F1D02A85}"/>
              </a:ext>
            </a:extLst>
          </p:cNvPr>
          <p:cNvPicPr>
            <a:picLocks noChangeAspect="1"/>
          </p:cNvPicPr>
          <p:nvPr/>
        </p:nvPicPr>
        <p:blipFill>
          <a:blip r:embed="rId3"/>
          <a:stretch>
            <a:fillRect/>
          </a:stretch>
        </p:blipFill>
        <p:spPr>
          <a:xfrm>
            <a:off x="488763" y="80029"/>
            <a:ext cx="1265960" cy="11864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9324382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DA7074-EBE0-D640-8D88-3BC92AE74C3F}"/>
              </a:ext>
            </a:extLst>
          </p:cNvPr>
          <p:cNvSpPr txBox="1"/>
          <p:nvPr/>
        </p:nvSpPr>
        <p:spPr>
          <a:xfrm>
            <a:off x="-902" y="-156"/>
            <a:ext cx="12193945" cy="5738904"/>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pic>
        <p:nvPicPr>
          <p:cNvPr id="6" name="Online Media 5" title="What is the Professional Learning Passport">
            <a:hlinkClick r:id="" action="ppaction://media"/>
            <a:extLst>
              <a:ext uri="{FF2B5EF4-FFF2-40B4-BE49-F238E27FC236}">
                <a16:creationId xmlns:a16="http://schemas.microsoft.com/office/drawing/2014/main" id="{1F9BD244-6033-46D2-B475-977E2D0BB06A}"/>
              </a:ext>
            </a:extLst>
          </p:cNvPr>
          <p:cNvPicPr>
            <a:picLocks noRot="1" noChangeAspect="1"/>
          </p:cNvPicPr>
          <p:nvPr>
            <a:videoFile r:link="rId1"/>
          </p:nvPr>
        </p:nvPicPr>
        <p:blipFill>
          <a:blip r:embed="rId3"/>
          <a:stretch>
            <a:fillRect/>
          </a:stretch>
        </p:blipFill>
        <p:spPr>
          <a:xfrm>
            <a:off x="2047120" y="946669"/>
            <a:ext cx="9956745" cy="5620683"/>
          </a:xfrm>
          <a:prstGeom prst="rect">
            <a:avLst/>
          </a:prstGeom>
          <a:ln w="57150">
            <a:solidFill>
              <a:srgbClr val="002060"/>
            </a:solidFill>
          </a:ln>
        </p:spPr>
      </p:pic>
      <p:sp>
        <p:nvSpPr>
          <p:cNvPr id="8" name="Title 1">
            <a:extLst>
              <a:ext uri="{FF2B5EF4-FFF2-40B4-BE49-F238E27FC236}">
                <a16:creationId xmlns:a16="http://schemas.microsoft.com/office/drawing/2014/main" id="{8F12289B-B2E7-D892-70DC-6A5D9AF492DE}"/>
              </a:ext>
            </a:extLst>
          </p:cNvPr>
          <p:cNvSpPr>
            <a:spLocks noGrp="1"/>
          </p:cNvSpPr>
          <p:nvPr>
            <p:ph type="title"/>
          </p:nvPr>
        </p:nvSpPr>
        <p:spPr>
          <a:xfrm>
            <a:off x="274140" y="-90174"/>
            <a:ext cx="8635553" cy="937062"/>
          </a:xfrm>
        </p:spPr>
        <p:txBody>
          <a:bodyPr/>
          <a:lstStyle/>
          <a:p>
            <a:r>
              <a:rPr lang="en-US" dirty="0">
                <a:solidFill>
                  <a:srgbClr val="002060"/>
                </a:solidFill>
                <a:latin typeface="Arial"/>
                <a:cs typeface="Arial"/>
              </a:rPr>
              <a:t>Professional Learning Passport </a:t>
            </a:r>
            <a:r>
              <a:rPr lang="en-US" dirty="0">
                <a:latin typeface="Arial"/>
                <a:cs typeface="Arial"/>
              </a:rPr>
              <a:t> </a:t>
            </a:r>
            <a:endParaRPr lang="en-US" dirty="0" err="1"/>
          </a:p>
        </p:txBody>
      </p:sp>
    </p:spTree>
    <p:extLst>
      <p:ext uri="{BB962C8B-B14F-4D97-AF65-F5344CB8AC3E}">
        <p14:creationId xmlns:p14="http://schemas.microsoft.com/office/powerpoint/2010/main" val="3432302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CDB90947-AC60-1872-45C3-F20AB30DD18F}"/>
              </a:ext>
            </a:extLst>
          </p:cNvPr>
          <p:cNvSpPr txBox="1"/>
          <p:nvPr/>
        </p:nvSpPr>
        <p:spPr>
          <a:xfrm>
            <a:off x="-902" y="-156"/>
            <a:ext cx="12193945" cy="5738904"/>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graphicFrame>
        <p:nvGraphicFramePr>
          <p:cNvPr id="5" name="Diagram 4">
            <a:extLst>
              <a:ext uri="{FF2B5EF4-FFF2-40B4-BE49-F238E27FC236}">
                <a16:creationId xmlns:a16="http://schemas.microsoft.com/office/drawing/2014/main" id="{07672B56-64A0-4F14-F608-0A9AE4B88724}"/>
              </a:ext>
            </a:extLst>
          </p:cNvPr>
          <p:cNvGraphicFramePr/>
          <p:nvPr>
            <p:extLst>
              <p:ext uri="{D42A27DB-BD31-4B8C-83A1-F6EECF244321}">
                <p14:modId xmlns:p14="http://schemas.microsoft.com/office/powerpoint/2010/main" val="3136056088"/>
              </p:ext>
            </p:extLst>
          </p:nvPr>
        </p:nvGraphicFramePr>
        <p:xfrm>
          <a:off x="540328" y="284018"/>
          <a:ext cx="11298381" cy="51677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0759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C5E0587-4D1D-90F2-A03E-5DC9ED5D5805}"/>
              </a:ext>
            </a:extLst>
          </p:cNvPr>
          <p:cNvSpPr txBox="1"/>
          <p:nvPr/>
        </p:nvSpPr>
        <p:spPr>
          <a:xfrm>
            <a:off x="-902" y="-156"/>
            <a:ext cx="12193945" cy="6186309"/>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Blwch Testun 3">
            <a:extLst>
              <a:ext uri="{FF2B5EF4-FFF2-40B4-BE49-F238E27FC236}">
                <a16:creationId xmlns:a16="http://schemas.microsoft.com/office/drawing/2014/main" id="{F1969D8F-D693-4336-9E30-4283F9A32270}"/>
              </a:ext>
            </a:extLst>
          </p:cNvPr>
          <p:cNvSpPr txBox="1"/>
          <p:nvPr/>
        </p:nvSpPr>
        <p:spPr>
          <a:xfrm>
            <a:off x="211608" y="544377"/>
            <a:ext cx="11764370" cy="6093976"/>
          </a:xfrm>
          <a:prstGeom prst="rect">
            <a:avLst/>
          </a:prstGeom>
          <a:noFill/>
        </p:spPr>
        <p:txBody>
          <a:bodyPr wrap="square" lIns="91440" tIns="45720" rIns="91440" bIns="45720" anchor="t">
            <a:spAutoFit/>
          </a:bodyPr>
          <a:lstStyle/>
          <a:p>
            <a:pPr>
              <a:defRPr/>
            </a:pPr>
            <a:r>
              <a:rPr lang="en-GB">
                <a:latin typeface="Calibri"/>
                <a:ea typeface="Calibri" panose="020F0502020204030204" pitchFamily="34" charset="0"/>
                <a:cs typeface="Times New Roman"/>
              </a:rPr>
              <a:t>The</a:t>
            </a:r>
            <a:r>
              <a:rPr kumimoji="0" lang="en-GB" sz="1800" b="0" i="0" u="none" strike="noStrike" kern="1200" cap="none" spc="0" normalizeH="0" baseline="0" noProof="0">
                <a:ln>
                  <a:noFill/>
                </a:ln>
                <a:effectLst/>
                <a:uLnTx/>
                <a:uFillTx/>
                <a:latin typeface="Calibri"/>
                <a:ea typeface="Calibri" panose="020F0502020204030204" pitchFamily="34" charset="0"/>
                <a:cs typeface="Times New Roman"/>
              </a:rPr>
              <a:t> EWC will have sent you an email with your username and then you will have received a second email with a link to set up your password.</a:t>
            </a:r>
            <a:r>
              <a:rPr lang="en-GB">
                <a:latin typeface="Calibri"/>
                <a:ea typeface="Calibri" panose="020F0502020204030204" pitchFamily="34" charset="0"/>
                <a:cs typeface="Times New Roman"/>
              </a:rPr>
              <a:t> </a:t>
            </a:r>
            <a:endParaRPr kumimoji="0" lang="cy-GB" sz="1800" b="0" i="0" u="none" strike="noStrike" kern="1200" cap="none" spc="0" normalizeH="0" baseline="0" noProof="0">
              <a:ln>
                <a:noFill/>
              </a:ln>
              <a:effectLst/>
              <a:uLnTx/>
              <a:uFillTx/>
              <a:latin typeface="Calibri"/>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a:defRPr/>
            </a:pPr>
            <a:r>
              <a:rPr kumimoji="0" lang="en-GB" sz="1800" b="0" i="0" u="none" strike="noStrike" kern="1200" cap="none" spc="0" normalizeH="0" baseline="0" noProof="0">
                <a:ln>
                  <a:noFill/>
                </a:ln>
                <a:effectLst/>
                <a:uLnTx/>
                <a:uFillTx/>
                <a:latin typeface="Calibri"/>
                <a:ea typeface="Calibri" panose="020F0502020204030204" pitchFamily="34" charset="0"/>
                <a:cs typeface="Times New Roman"/>
              </a:rPr>
              <a:t>Log into your EWC account and select Professional Learning Passport. Either select the ‘resources’ option from your name tile or select the menu (the button with three horizontal lines at the top left of your page) and go to your resource store.</a:t>
            </a:r>
            <a:r>
              <a:rPr lang="en-GB">
                <a:latin typeface="Calibri"/>
                <a:ea typeface="Calibri" panose="020F0502020204030204" pitchFamily="34" charset="0"/>
                <a:cs typeface="Times New Roman"/>
              </a:rPr>
              <a:t> </a:t>
            </a:r>
            <a:endParaRPr kumimoji="0" lang="cy-GB" sz="1800" b="0" i="0" u="none" strike="noStrike" kern="1200" cap="none" spc="0" normalizeH="0" baseline="0" noProof="0">
              <a:ln>
                <a:noFill/>
              </a:ln>
              <a:effectLst/>
              <a:uLnTx/>
              <a:uFillTx/>
              <a:latin typeface="Calibri"/>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a:defRPr/>
            </a:pPr>
            <a:r>
              <a:rPr kumimoji="0" lang="en-GB" sz="1800" b="0" i="0" u="none" strike="noStrike" kern="1200" cap="none" spc="0" normalizeH="0" baseline="0" noProof="0">
                <a:ln>
                  <a:noFill/>
                </a:ln>
                <a:effectLst/>
                <a:uLnTx/>
                <a:uFillTx/>
                <a:latin typeface="Calibri"/>
                <a:ea typeface="Calibri" panose="020F0502020204030204" pitchFamily="34" charset="0"/>
                <a:cs typeface="Times New Roman"/>
              </a:rPr>
              <a:t>This is where you'll find </a:t>
            </a:r>
            <a:r>
              <a:rPr kumimoji="0" lang="en-GB" sz="1800" b="0" i="0" u="none" strike="noStrike" kern="1200" cap="none" spc="0" normalizeH="0" baseline="0" noProof="0" err="1">
                <a:ln>
                  <a:noFill/>
                </a:ln>
                <a:effectLst/>
                <a:uLnTx/>
                <a:uFillTx/>
                <a:latin typeface="Calibri"/>
                <a:ea typeface="Calibri" panose="020F0502020204030204" pitchFamily="34" charset="0"/>
                <a:cs typeface="Times New Roman"/>
              </a:rPr>
              <a:t>Yr</a:t>
            </a:r>
            <a:r>
              <a:rPr kumimoji="0" lang="en-GB" sz="1800" b="0" i="0" u="none" strike="noStrike" kern="1200" cap="none" spc="0" normalizeH="0" baseline="0" noProof="0">
                <a:ln>
                  <a:noFill/>
                </a:ln>
                <a:effectLst/>
                <a:uLnTx/>
                <a:uFillTx/>
                <a:latin typeface="Calibri"/>
                <a:ea typeface="Calibri" panose="020F0502020204030204" pitchFamily="34" charset="0"/>
                <a:cs typeface="Times New Roman"/>
              </a:rPr>
              <a:t> </a:t>
            </a:r>
            <a:r>
              <a:rPr kumimoji="0" lang="en-GB" sz="1800" b="0" i="0" u="none" strike="noStrike" kern="1200" cap="none" spc="0" normalizeH="0" baseline="0" noProof="0" err="1">
                <a:ln>
                  <a:noFill/>
                </a:ln>
                <a:effectLst/>
                <a:uLnTx/>
                <a:uFillTx/>
                <a:latin typeface="Calibri"/>
                <a:ea typeface="Calibri" panose="020F0502020204030204" pitchFamily="34" charset="0"/>
                <a:cs typeface="Times New Roman"/>
              </a:rPr>
              <a:t>Athrofa</a:t>
            </a:r>
            <a:r>
              <a:rPr kumimoji="0" lang="en-GB" sz="1800" b="0" i="0" u="none" strike="noStrike" kern="1200" cap="none" spc="0" normalizeH="0" baseline="0" noProof="0">
                <a:ln>
                  <a:noFill/>
                </a:ln>
                <a:effectLst/>
                <a:uLnTx/>
                <a:uFillTx/>
                <a:latin typeface="Calibri"/>
                <a:ea typeface="Calibri" panose="020F0502020204030204" pitchFamily="34" charset="0"/>
                <a:cs typeface="Times New Roman"/>
              </a:rPr>
              <a:t> Professional Learning Partnership / </a:t>
            </a:r>
            <a:r>
              <a:rPr kumimoji="0" lang="en-GB" sz="1800" b="0" i="0" u="none" strike="noStrike" kern="1200" cap="none" spc="0" normalizeH="0" baseline="0" noProof="0" err="1">
                <a:ln>
                  <a:noFill/>
                </a:ln>
                <a:effectLst/>
                <a:uLnTx/>
                <a:uFillTx/>
                <a:latin typeface="Calibri"/>
                <a:ea typeface="Calibri" panose="020F0502020204030204" pitchFamily="34" charset="0"/>
                <a:cs typeface="Times New Roman"/>
              </a:rPr>
              <a:t>Partneriaeth</a:t>
            </a:r>
            <a:r>
              <a:rPr kumimoji="0" lang="en-GB" sz="1800" b="0" i="0" u="none" strike="noStrike" kern="1200" cap="none" spc="0" normalizeH="0" baseline="0" noProof="0">
                <a:ln>
                  <a:noFill/>
                </a:ln>
                <a:effectLst/>
                <a:uLnTx/>
                <a:uFillTx/>
                <a:latin typeface="Calibri"/>
                <a:ea typeface="Calibri" panose="020F0502020204030204" pitchFamily="34" charset="0"/>
                <a:cs typeface="Times New Roman"/>
              </a:rPr>
              <a:t> </a:t>
            </a:r>
            <a:r>
              <a:rPr kumimoji="0" lang="en-GB" sz="1800" b="0" i="0" u="none" strike="noStrike" kern="1200" cap="none" spc="0" normalizeH="0" baseline="0" noProof="0" err="1">
                <a:ln>
                  <a:noFill/>
                </a:ln>
                <a:effectLst/>
                <a:uLnTx/>
                <a:uFillTx/>
                <a:latin typeface="Calibri"/>
                <a:ea typeface="Calibri" panose="020F0502020204030204" pitchFamily="34" charset="0"/>
                <a:cs typeface="Times New Roman"/>
              </a:rPr>
              <a:t>Proffesyniol</a:t>
            </a:r>
            <a:r>
              <a:rPr kumimoji="0" lang="en-GB" sz="1800" b="0" i="0" u="none" strike="noStrike" kern="1200" cap="none" spc="0" normalizeH="0" baseline="0" noProof="0">
                <a:ln>
                  <a:noFill/>
                </a:ln>
                <a:effectLst/>
                <a:uLnTx/>
                <a:uFillTx/>
                <a:latin typeface="Calibri"/>
                <a:ea typeface="Calibri" panose="020F0502020204030204" pitchFamily="34" charset="0"/>
                <a:cs typeface="Times New Roman"/>
              </a:rPr>
              <a:t> </a:t>
            </a:r>
            <a:r>
              <a:rPr kumimoji="0" lang="en-GB" sz="1800" b="0" i="0" u="none" strike="noStrike" kern="1200" cap="none" spc="0" normalizeH="0" baseline="0" noProof="0" err="1">
                <a:ln>
                  <a:noFill/>
                </a:ln>
                <a:effectLst/>
                <a:uLnTx/>
                <a:uFillTx/>
                <a:latin typeface="Calibri"/>
                <a:ea typeface="Calibri" panose="020F0502020204030204" pitchFamily="34" charset="0"/>
                <a:cs typeface="Times New Roman"/>
              </a:rPr>
              <a:t>yr</a:t>
            </a:r>
            <a:r>
              <a:rPr kumimoji="0" lang="en-GB" sz="1800" b="0" i="0" u="none" strike="noStrike" kern="1200" cap="none" spc="0" normalizeH="0" baseline="0" noProof="0">
                <a:ln>
                  <a:noFill/>
                </a:ln>
                <a:effectLst/>
                <a:uLnTx/>
                <a:uFillTx/>
                <a:latin typeface="Calibri"/>
                <a:ea typeface="Calibri" panose="020F0502020204030204" pitchFamily="34" charset="0"/>
                <a:cs typeface="Times New Roman"/>
              </a:rPr>
              <a:t> </a:t>
            </a:r>
            <a:r>
              <a:rPr kumimoji="0" lang="en-GB" sz="1800" b="0" i="0" u="none" strike="noStrike" kern="1200" cap="none" spc="0" normalizeH="0" baseline="0" noProof="0" err="1">
                <a:ln>
                  <a:noFill/>
                </a:ln>
                <a:effectLst/>
                <a:uLnTx/>
                <a:uFillTx/>
                <a:latin typeface="Calibri"/>
                <a:ea typeface="Calibri" panose="020F0502020204030204" pitchFamily="34" charset="0"/>
                <a:cs typeface="Times New Roman"/>
              </a:rPr>
              <a:t>Athrofa</a:t>
            </a:r>
            <a:r>
              <a:rPr kumimoji="0" lang="en-GB" sz="1800" b="0" i="0" u="none" strike="noStrike" kern="1200" cap="none" spc="0" normalizeH="0" baseline="0" noProof="0">
                <a:ln>
                  <a:noFill/>
                </a:ln>
                <a:effectLst/>
                <a:uLnTx/>
                <a:uFillTx/>
                <a:latin typeface="Calibri"/>
                <a:ea typeface="Calibri" panose="020F0502020204030204" pitchFamily="34" charset="0"/>
                <a:cs typeface="Times New Roman"/>
              </a:rPr>
              <a:t> </a:t>
            </a:r>
            <a:r>
              <a:rPr lang="en-GB">
                <a:latin typeface="Calibri"/>
                <a:ea typeface="Calibri" panose="020F0502020204030204" pitchFamily="34" charset="0"/>
                <a:cs typeface="Times New Roman"/>
              </a:rPr>
              <a:t> </a:t>
            </a:r>
            <a:r>
              <a:rPr kumimoji="0" lang="en-GB" sz="1800" b="0" i="0" u="none" strike="noStrike" kern="1200" cap="none" spc="0" normalizeH="0" baseline="0" noProof="0">
                <a:ln>
                  <a:noFill/>
                </a:ln>
                <a:effectLst/>
                <a:uLnTx/>
                <a:uFillTx/>
                <a:latin typeface="Calibri"/>
                <a:ea typeface="Calibri" panose="020F0502020204030204" pitchFamily="34" charset="0"/>
                <a:cs typeface="Times New Roman"/>
              </a:rPr>
              <a:t>- the blank workbook that you'll be using while undertaking your course.</a:t>
            </a:r>
            <a:r>
              <a:rPr lang="en-GB">
                <a:latin typeface="Calibri"/>
                <a:ea typeface="Calibri" panose="020F0502020204030204" pitchFamily="34" charset="0"/>
                <a:cs typeface="Times New Roman"/>
              </a:rPr>
              <a:t> </a:t>
            </a:r>
            <a:endParaRPr kumimoji="0" lang="cy-GB" sz="1800" b="0" i="0" u="none" strike="noStrike" kern="1200" cap="none" spc="0" normalizeH="0" baseline="0" noProof="0">
              <a:ln>
                <a:noFill/>
              </a:ln>
              <a:effectLst/>
              <a:uLnTx/>
              <a:uFillTx/>
              <a:latin typeface="Calibri"/>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a:defRPr/>
            </a:pPr>
            <a:r>
              <a:rPr kumimoji="0" lang="en-GB" sz="1800" b="0" i="0" u="none" strike="noStrike" kern="1200" cap="none" spc="0" normalizeH="0" baseline="0" noProof="0">
                <a:ln>
                  <a:noFill/>
                </a:ln>
                <a:effectLst/>
                <a:uLnTx/>
                <a:uFillTx/>
                <a:latin typeface="Calibri"/>
                <a:ea typeface="Calibri" panose="020F0502020204030204" pitchFamily="34" charset="0"/>
                <a:cs typeface="Times New Roman"/>
              </a:rPr>
              <a:t>To create your response to this workbook, simply enter your name in the top field and click save; any time you need to update the workbook from this point on, it'll appear in your asset store.</a:t>
            </a:r>
            <a:r>
              <a:rPr lang="en-GB">
                <a:latin typeface="Calibri"/>
                <a:ea typeface="Calibri" panose="020F0502020204030204" pitchFamily="34" charset="0"/>
                <a:cs typeface="Times New Roman"/>
              </a:rPr>
              <a:t> </a:t>
            </a:r>
            <a:endParaRPr kumimoji="0" lang="cy-GB" sz="1800" b="0" i="0" u="none" strike="noStrike" kern="1200" cap="none" spc="0" normalizeH="0" baseline="0" noProof="0">
              <a:ln>
                <a:noFill/>
              </a:ln>
              <a:effectLst/>
              <a:uLnTx/>
              <a:uFillTx/>
              <a:latin typeface="Calibri"/>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a:defRPr/>
            </a:pPr>
            <a:r>
              <a:rPr kumimoji="0" lang="en-GB" sz="1800" b="0" i="0" u="none" strike="noStrike" kern="1200" cap="none" spc="0" normalizeH="0" baseline="0" noProof="0">
                <a:ln>
                  <a:noFill/>
                </a:ln>
                <a:effectLst/>
                <a:uLnTx/>
                <a:uFillTx/>
                <a:latin typeface="Calibri"/>
                <a:ea typeface="Calibri" panose="020F0502020204030204" pitchFamily="34" charset="0"/>
                <a:cs typeface="Times New Roman"/>
              </a:rPr>
              <a:t>If you need any technical assistance in any of the above steps, please don't hesitate to contact EWC via email on </a:t>
            </a:r>
            <a:r>
              <a:rPr kumimoji="0" lang="en-GB" sz="2800" b="0" i="0" u="sng" strike="noStrike" kern="1200" cap="none" spc="0" normalizeH="0" baseline="0" noProof="0">
                <a:ln>
                  <a:noFill/>
                </a:ln>
                <a:solidFill>
                  <a:srgbClr val="0563C1"/>
                </a:solidFill>
                <a:effectLst/>
                <a:uLnTx/>
                <a:uFillTx/>
                <a:latin typeface="Calibri"/>
                <a:ea typeface="Calibri" panose="020F0502020204030204" pitchFamily="34" charset="0"/>
                <a:cs typeface="Times New Roman"/>
                <a:hlinkClick r:id="rId3"/>
              </a:rPr>
              <a:t>professionaldevelopment@ewc.wales</a:t>
            </a:r>
            <a:r>
              <a:rPr lang="en-GB" sz="2800">
                <a:latin typeface="Calibri"/>
                <a:ea typeface="Calibri" panose="020F0502020204030204" pitchFamily="34" charset="0"/>
                <a:cs typeface="Times New Roman"/>
              </a:rPr>
              <a:t> </a:t>
            </a:r>
          </a:p>
          <a:p>
            <a:pPr>
              <a:defRPr/>
            </a:pPr>
            <a:endParaRPr lang="en-GB" sz="2800">
              <a:ea typeface="+mn-lt"/>
              <a:cs typeface="Times New Roman"/>
            </a:endParaRPr>
          </a:p>
          <a:p>
            <a:pPr>
              <a:defRPr/>
            </a:pPr>
            <a:r>
              <a:rPr lang="en-GB" sz="2000">
                <a:ea typeface="+mn-lt"/>
                <a:cs typeface="+mn-lt"/>
              </a:rPr>
              <a:t>You can see the EWC’s instructions on how to set up and share the PLP here:   </a:t>
            </a:r>
          </a:p>
          <a:p>
            <a:pPr>
              <a:defRPr/>
            </a:pPr>
            <a:r>
              <a:rPr lang="en-GB" sz="2400" b="1" u="sng">
                <a:ea typeface="+mn-lt"/>
                <a:cs typeface="+mn-lt"/>
                <a:hlinkClick r:id="rId4"/>
              </a:rPr>
              <a:t>https://v3.pebblepad.co.uk/spa/#/public/kwhG4Zk4W9Z8Gdgpnzhy8wdjfh</a:t>
            </a:r>
            <a:endParaRPr lang="en-GB" sz="2400">
              <a:ea typeface="+mn-lt"/>
              <a:cs typeface="+mn-lt"/>
            </a:endParaRPr>
          </a:p>
          <a:p>
            <a:pPr>
              <a:defRPr/>
            </a:pPr>
            <a:endParaRPr lang="en-GB" sz="2800">
              <a:ea typeface="+mn-lt"/>
              <a:cs typeface="+mn-lt"/>
            </a:endParaRPr>
          </a:p>
          <a:p>
            <a:pPr>
              <a:defRPr/>
            </a:pPr>
            <a:endParaRPr lang="en-GB" sz="2800">
              <a:latin typeface="Calibri"/>
              <a:ea typeface="Calibri" panose="020F0502020204030204" pitchFamily="34" charset="0"/>
              <a:cs typeface="Times New Roman" panose="02020603050405020304" pitchFamily="18" charset="0"/>
            </a:endParaRPr>
          </a:p>
        </p:txBody>
      </p:sp>
      <p:pic>
        <p:nvPicPr>
          <p:cNvPr id="1026" name="Picture 2" descr="PLP">
            <a:extLst>
              <a:ext uri="{FF2B5EF4-FFF2-40B4-BE49-F238E27FC236}">
                <a16:creationId xmlns:a16="http://schemas.microsoft.com/office/drawing/2014/main" id="{0CC7DBBC-7330-4A07-95BA-C174248B4F3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374216" y="4414633"/>
            <a:ext cx="1434353" cy="1434353"/>
          </a:xfrm>
          <a:prstGeom prst="rect">
            <a:avLst/>
          </a:prstGeom>
          <a:noFill/>
          <a:extLst>
            <a:ext uri="{909E8E84-426E-40DD-AFC4-6F175D3DCCD1}">
              <a14:hiddenFill xmlns:a14="http://schemas.microsoft.com/office/drawing/2010/main">
                <a:solidFill>
                  <a:srgbClr val="FFFFFF"/>
                </a:solidFill>
              </a14:hiddenFill>
            </a:ext>
          </a:extLst>
        </p:spPr>
      </p:pic>
      <p:sp>
        <p:nvSpPr>
          <p:cNvPr id="8" name="Blwch Testun 7">
            <a:extLst>
              <a:ext uri="{FF2B5EF4-FFF2-40B4-BE49-F238E27FC236}">
                <a16:creationId xmlns:a16="http://schemas.microsoft.com/office/drawing/2014/main" id="{28B6967E-2606-4A9F-86CE-3723CCBF2114}"/>
              </a:ext>
            </a:extLst>
          </p:cNvPr>
          <p:cNvSpPr txBox="1"/>
          <p:nvPr/>
        </p:nvSpPr>
        <p:spPr>
          <a:xfrm>
            <a:off x="876490" y="2545"/>
            <a:ext cx="6097136"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srgbClr val="00B050"/>
                </a:solidFill>
                <a:effectLst/>
                <a:uLnTx/>
                <a:uFillTx/>
                <a:latin typeface="Calibri" panose="020F0502020204030204"/>
                <a:ea typeface="+mn-ea"/>
                <a:cs typeface="+mn-cs"/>
              </a:rPr>
              <a:t>How to access your PLP </a:t>
            </a:r>
            <a:endParaRPr kumimoji="0" lang="cy-GB" sz="3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4321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3" name="Rectangle 22">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BAE0D33F-8A94-B7B7-5061-F2EC237ECC7A}"/>
              </a:ext>
            </a:extLst>
          </p:cNvPr>
          <p:cNvSpPr>
            <a:spLocks noGrp="1"/>
          </p:cNvSpPr>
          <p:nvPr>
            <p:ph type="title"/>
          </p:nvPr>
        </p:nvSpPr>
        <p:spPr>
          <a:xfrm>
            <a:off x="1867040" y="124425"/>
            <a:ext cx="8092669" cy="1889135"/>
          </a:xfrm>
        </p:spPr>
        <p:txBody>
          <a:bodyPr vert="horz" lIns="91440" tIns="45720" rIns="91440" bIns="45720" rtlCol="0" anchor="b">
            <a:normAutofit/>
          </a:bodyPr>
          <a:lstStyle/>
          <a:p>
            <a:pPr>
              <a:lnSpc>
                <a:spcPct val="90000"/>
              </a:lnSpc>
            </a:pPr>
            <a:r>
              <a:rPr lang="en-US" sz="4800" u="sng" kern="1200">
                <a:latin typeface="+mj-lt"/>
                <a:ea typeface="+mj-ea"/>
                <a:cs typeface="+mj-cs"/>
              </a:rPr>
              <a:t>Activation Link – 10 minute task</a:t>
            </a:r>
          </a:p>
        </p:txBody>
      </p:sp>
      <p:pic>
        <p:nvPicPr>
          <p:cNvPr id="5" name="Picture 5" descr="Graphical user interface, text, application, email&#10;&#10;Description automatically generated">
            <a:extLst>
              <a:ext uri="{FF2B5EF4-FFF2-40B4-BE49-F238E27FC236}">
                <a16:creationId xmlns:a16="http://schemas.microsoft.com/office/drawing/2014/main" id="{46E84E23-83EA-9BEB-64B1-5C7466EA4BCF}"/>
              </a:ext>
            </a:extLst>
          </p:cNvPr>
          <p:cNvPicPr>
            <a:picLocks noGrp="1" noChangeAspect="1"/>
          </p:cNvPicPr>
          <p:nvPr>
            <p:ph idx="1"/>
          </p:nvPr>
        </p:nvPicPr>
        <p:blipFill>
          <a:blip r:embed="rId4"/>
          <a:stretch>
            <a:fillRect/>
          </a:stretch>
        </p:blipFill>
        <p:spPr>
          <a:xfrm>
            <a:off x="720807" y="2593080"/>
            <a:ext cx="5468347" cy="3352276"/>
          </a:xfrm>
          <a:prstGeom prst="rect">
            <a:avLst/>
          </a:prstGeom>
          <a:solidFill>
            <a:srgbClr val="000000">
              <a:shade val="95000"/>
            </a:srgbClr>
          </a:solidFill>
          <a:ln w="28575">
            <a:solidFill>
              <a:schemeClr val="tx1"/>
            </a:solidFill>
          </a:ln>
        </p:spPr>
      </p:pic>
      <p:sp>
        <p:nvSpPr>
          <p:cNvPr id="4" name="Content Placeholder 3">
            <a:extLst>
              <a:ext uri="{FF2B5EF4-FFF2-40B4-BE49-F238E27FC236}">
                <a16:creationId xmlns:a16="http://schemas.microsoft.com/office/drawing/2014/main" id="{22DB71ED-723A-4B0D-132C-FAB4C361D515}"/>
              </a:ext>
            </a:extLst>
          </p:cNvPr>
          <p:cNvSpPr>
            <a:spLocks noGrp="1"/>
          </p:cNvSpPr>
          <p:nvPr>
            <p:ph idx="10"/>
          </p:nvPr>
        </p:nvSpPr>
        <p:spPr>
          <a:xfrm>
            <a:off x="6346005" y="2500958"/>
            <a:ext cx="5306503" cy="3452031"/>
          </a:xfrm>
          <a:ln w="12700">
            <a:solidFill>
              <a:schemeClr val="tx1"/>
            </a:solidFill>
          </a:ln>
        </p:spPr>
        <p:txBody>
          <a:bodyPr vert="horz" lIns="91440" tIns="45720" rIns="91440" bIns="45720" rtlCol="0" anchor="t">
            <a:noAutofit/>
          </a:bodyPr>
          <a:lstStyle/>
          <a:p>
            <a:pPr algn="ctr">
              <a:lnSpc>
                <a:spcPct val="90000"/>
              </a:lnSpc>
            </a:pPr>
            <a:r>
              <a:rPr lang="en-US" dirty="0">
                <a:latin typeface="+mn-lt"/>
                <a:cs typeface="+mn-cs"/>
              </a:rPr>
              <a:t>You should have received an email from the EWC. </a:t>
            </a:r>
            <a:endParaRPr lang="en-US" dirty="0"/>
          </a:p>
          <a:p>
            <a:pPr algn="ctr">
              <a:lnSpc>
                <a:spcPct val="90000"/>
              </a:lnSpc>
            </a:pPr>
            <a:endParaRPr lang="en-US">
              <a:latin typeface="+mn-lt"/>
              <a:cs typeface="Calibri" panose="020F0502020204030204"/>
            </a:endParaRPr>
          </a:p>
          <a:p>
            <a:pPr algn="ctr">
              <a:lnSpc>
                <a:spcPct val="90000"/>
              </a:lnSpc>
            </a:pPr>
            <a:r>
              <a:rPr lang="en-US" dirty="0">
                <a:latin typeface="+mn-lt"/>
                <a:cs typeface="+mn-cs"/>
              </a:rPr>
              <a:t>Please follow the instructions to set up your PLP </a:t>
            </a:r>
            <a:endParaRPr lang="en-US" dirty="0">
              <a:latin typeface="+mn-lt"/>
              <a:cs typeface="Calibri"/>
            </a:endParaRPr>
          </a:p>
          <a:p>
            <a:pPr algn="ctr">
              <a:lnSpc>
                <a:spcPct val="90000"/>
              </a:lnSpc>
            </a:pPr>
            <a:endParaRPr lang="en-US">
              <a:latin typeface="+mn-lt"/>
              <a:cs typeface="Calibri"/>
            </a:endParaRPr>
          </a:p>
          <a:p>
            <a:pPr algn="ctr">
              <a:lnSpc>
                <a:spcPct val="90000"/>
              </a:lnSpc>
            </a:pPr>
            <a:r>
              <a:rPr lang="en-US" dirty="0">
                <a:latin typeface="Arial"/>
                <a:cs typeface="Arial"/>
                <a:hlinkClick r:id="rId5"/>
              </a:rPr>
              <a:t>professionaldevelopment@ewc.wales</a:t>
            </a:r>
            <a:endParaRPr lang="en-US" dirty="0"/>
          </a:p>
        </p:txBody>
      </p:sp>
    </p:spTree>
    <p:extLst>
      <p:ext uri="{BB962C8B-B14F-4D97-AF65-F5344CB8AC3E}">
        <p14:creationId xmlns:p14="http://schemas.microsoft.com/office/powerpoint/2010/main" val="569287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94473-5204-811A-A1D2-FB329F940E4E}"/>
              </a:ext>
            </a:extLst>
          </p:cNvPr>
          <p:cNvSpPr>
            <a:spLocks noGrp="1"/>
          </p:cNvSpPr>
          <p:nvPr>
            <p:ph type="title"/>
          </p:nvPr>
        </p:nvSpPr>
        <p:spPr>
          <a:xfrm>
            <a:off x="272875" y="1231715"/>
            <a:ext cx="4914929" cy="1782082"/>
          </a:xfrm>
        </p:spPr>
        <p:txBody>
          <a:bodyPr>
            <a:normAutofit fontScale="90000"/>
          </a:bodyPr>
          <a:lstStyle/>
          <a:p>
            <a:r>
              <a:rPr lang="en-GB" u="sng">
                <a:latin typeface="Arial"/>
                <a:cs typeface="Arial"/>
              </a:rPr>
              <a:t>How to share your PLP:</a:t>
            </a:r>
            <a:br>
              <a:rPr lang="en-GB" u="sng"/>
            </a:br>
            <a:r>
              <a:rPr lang="en-GB" u="sng">
                <a:latin typeface="Arial"/>
                <a:cs typeface="Arial"/>
              </a:rPr>
              <a:t>Step 1</a:t>
            </a:r>
            <a:br>
              <a:rPr lang="en-GB" u="sng"/>
            </a:br>
            <a:r>
              <a:rPr lang="en-GB">
                <a:latin typeface="Arial"/>
                <a:cs typeface="Arial"/>
              </a:rPr>
              <a:t>Click on 'Resources' under your name</a:t>
            </a:r>
            <a:endParaRPr lang="en-GB"/>
          </a:p>
        </p:txBody>
      </p:sp>
      <p:sp>
        <p:nvSpPr>
          <p:cNvPr id="7" name="Title 1">
            <a:extLst>
              <a:ext uri="{FF2B5EF4-FFF2-40B4-BE49-F238E27FC236}">
                <a16:creationId xmlns:a16="http://schemas.microsoft.com/office/drawing/2014/main" id="{E32D484D-CE11-9793-D772-F7CD29E32762}"/>
              </a:ext>
            </a:extLst>
          </p:cNvPr>
          <p:cNvSpPr txBox="1">
            <a:spLocks/>
          </p:cNvSpPr>
          <p:nvPr/>
        </p:nvSpPr>
        <p:spPr>
          <a:xfrm>
            <a:off x="272874" y="3898860"/>
            <a:ext cx="4738037" cy="1768475"/>
          </a:xfrm>
          <a:prstGeom prst="rect">
            <a:avLst/>
          </a:prstGeom>
        </p:spPr>
        <p:txBody>
          <a:bodyPr vert="horz" lIns="91440" tIns="45720" rIns="91440" bIns="45720" rtlCol="0" anchor="ctr">
            <a:normAutofit fontScale="9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r>
              <a:rPr lang="en-GB" u="sng">
                <a:latin typeface="Arial"/>
                <a:cs typeface="Arial"/>
              </a:rPr>
              <a:t>Step 2</a:t>
            </a:r>
            <a:endParaRPr lang="en-US"/>
          </a:p>
          <a:p>
            <a:r>
              <a:rPr lang="en-GB" b="0">
                <a:latin typeface="Arial"/>
                <a:cs typeface="Arial"/>
              </a:rPr>
              <a:t>Click on '</a:t>
            </a:r>
            <a:r>
              <a:rPr lang="en-GB" b="0" err="1">
                <a:latin typeface="Arial"/>
                <a:cs typeface="Arial"/>
              </a:rPr>
              <a:t>Yr</a:t>
            </a:r>
            <a:r>
              <a:rPr lang="en-GB" b="0">
                <a:latin typeface="Arial"/>
                <a:cs typeface="Arial"/>
              </a:rPr>
              <a:t> </a:t>
            </a:r>
            <a:r>
              <a:rPr lang="en-GB" b="0" err="1">
                <a:latin typeface="Arial"/>
                <a:cs typeface="Arial"/>
              </a:rPr>
              <a:t>Athrofa</a:t>
            </a:r>
            <a:r>
              <a:rPr lang="en-GB" b="0">
                <a:latin typeface="Arial"/>
                <a:cs typeface="Arial"/>
              </a:rPr>
              <a:t> Professional Learning Partnership 2023/24' </a:t>
            </a:r>
            <a:endParaRPr lang="en-GB" b="0" i="1"/>
          </a:p>
        </p:txBody>
      </p:sp>
      <p:sp>
        <p:nvSpPr>
          <p:cNvPr id="21" name="Title 4">
            <a:extLst>
              <a:ext uri="{FF2B5EF4-FFF2-40B4-BE49-F238E27FC236}">
                <a16:creationId xmlns:a16="http://schemas.microsoft.com/office/drawing/2014/main" id="{4309D0B7-BC97-B6C6-FC02-308DB448B63A}"/>
              </a:ext>
            </a:extLst>
          </p:cNvPr>
          <p:cNvSpPr txBox="1">
            <a:spLocks/>
          </p:cNvSpPr>
          <p:nvPr/>
        </p:nvSpPr>
        <p:spPr>
          <a:xfrm>
            <a:off x="272874" y="-198593"/>
            <a:ext cx="9144000" cy="1157384"/>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r>
              <a:rPr lang="en-GB" sz="7350" u="sng">
                <a:solidFill>
                  <a:srgbClr val="0070C0"/>
                </a:solidFill>
                <a:latin typeface="+mn-lt"/>
                <a:cs typeface="Arial"/>
              </a:rPr>
              <a:t>Task: Share your PLP</a:t>
            </a:r>
            <a:endParaRPr lang="en-GB" sz="7350" u="sng">
              <a:solidFill>
                <a:srgbClr val="0070C0"/>
              </a:solidFill>
              <a:latin typeface="+mn-lt"/>
            </a:endParaRPr>
          </a:p>
        </p:txBody>
      </p:sp>
      <p:pic>
        <p:nvPicPr>
          <p:cNvPr id="3" name="Picture 3" descr="Graphical user interface, application&#10;&#10;Description automatically generated">
            <a:extLst>
              <a:ext uri="{FF2B5EF4-FFF2-40B4-BE49-F238E27FC236}">
                <a16:creationId xmlns:a16="http://schemas.microsoft.com/office/drawing/2014/main" id="{F7AC2DC2-EDDE-DB7F-54B6-649E27A3AC69}"/>
              </a:ext>
            </a:extLst>
          </p:cNvPr>
          <p:cNvPicPr>
            <a:picLocks noChangeAspect="1"/>
          </p:cNvPicPr>
          <p:nvPr/>
        </p:nvPicPr>
        <p:blipFill>
          <a:blip r:embed="rId3"/>
          <a:stretch>
            <a:fillRect/>
          </a:stretch>
        </p:blipFill>
        <p:spPr>
          <a:xfrm>
            <a:off x="6629400" y="148244"/>
            <a:ext cx="5338762" cy="3132512"/>
          </a:xfrm>
          <a:prstGeom prst="rect">
            <a:avLst/>
          </a:prstGeom>
        </p:spPr>
      </p:pic>
      <p:cxnSp>
        <p:nvCxnSpPr>
          <p:cNvPr id="5" name="Straight Arrow Connector 4">
            <a:extLst>
              <a:ext uri="{FF2B5EF4-FFF2-40B4-BE49-F238E27FC236}">
                <a16:creationId xmlns:a16="http://schemas.microsoft.com/office/drawing/2014/main" id="{9953E520-CB41-8F3A-1EFE-6257B4BDC63A}"/>
              </a:ext>
            </a:extLst>
          </p:cNvPr>
          <p:cNvCxnSpPr>
            <a:cxnSpLocks/>
          </p:cNvCxnSpPr>
          <p:nvPr/>
        </p:nvCxnSpPr>
        <p:spPr>
          <a:xfrm flipV="1">
            <a:off x="2332292" y="1784905"/>
            <a:ext cx="8234263" cy="124234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0" name="Straight Arrow Connector 9">
            <a:extLst>
              <a:ext uri="{FF2B5EF4-FFF2-40B4-BE49-F238E27FC236}">
                <a16:creationId xmlns:a16="http://schemas.microsoft.com/office/drawing/2014/main" id="{97F3642B-95B0-8128-DB8B-1C376156C03D}"/>
              </a:ext>
            </a:extLst>
          </p:cNvPr>
          <p:cNvCxnSpPr>
            <a:cxnSpLocks/>
          </p:cNvCxnSpPr>
          <p:nvPr/>
        </p:nvCxnSpPr>
        <p:spPr>
          <a:xfrm flipV="1">
            <a:off x="4653232" y="5065809"/>
            <a:ext cx="1420821" cy="38210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pic>
        <p:nvPicPr>
          <p:cNvPr id="6" name="Picture 5" descr="A screenshot of a search&#10;&#10;Description automatically generated">
            <a:extLst>
              <a:ext uri="{FF2B5EF4-FFF2-40B4-BE49-F238E27FC236}">
                <a16:creationId xmlns:a16="http://schemas.microsoft.com/office/drawing/2014/main" id="{49C03A3B-FA45-8032-CB44-8D226AA49FCB}"/>
              </a:ext>
            </a:extLst>
          </p:cNvPr>
          <p:cNvPicPr>
            <a:picLocks noChangeAspect="1"/>
          </p:cNvPicPr>
          <p:nvPr/>
        </p:nvPicPr>
        <p:blipFill>
          <a:blip r:embed="rId4"/>
          <a:stretch>
            <a:fillRect/>
          </a:stretch>
        </p:blipFill>
        <p:spPr>
          <a:xfrm>
            <a:off x="6037943" y="3428341"/>
            <a:ext cx="6328228" cy="2991262"/>
          </a:xfrm>
          <a:prstGeom prst="rect">
            <a:avLst/>
          </a:prstGeom>
        </p:spPr>
      </p:pic>
    </p:spTree>
    <p:extLst>
      <p:ext uri="{BB962C8B-B14F-4D97-AF65-F5344CB8AC3E}">
        <p14:creationId xmlns:p14="http://schemas.microsoft.com/office/powerpoint/2010/main" val="41217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522571" y="230654"/>
            <a:ext cx="1605728" cy="1601942"/>
          </a:xfrm>
          <a:solidFill>
            <a:schemeClr val="accent4">
              <a:lumMod val="60000"/>
              <a:lumOff val="40000"/>
            </a:schemeClr>
          </a:solidFill>
          <a:ln w="57150">
            <a:solidFill>
              <a:schemeClr val="tx1">
                <a:lumMod val="95000"/>
                <a:lumOff val="5000"/>
              </a:schemeClr>
            </a:solidFill>
          </a:ln>
        </p:spPr>
        <p:txBody>
          <a:bodyPr>
            <a:normAutofit/>
          </a:bodyPr>
          <a:lstStyle/>
          <a:p>
            <a:pPr algn="ctr">
              <a:lnSpc>
                <a:spcPct val="100000"/>
              </a:lnSpc>
            </a:pPr>
            <a:r>
              <a:rPr lang="en-US" sz="2200" dirty="0">
                <a:latin typeface="Arial"/>
                <a:cs typeface="Arial"/>
              </a:rPr>
              <a:t>Personal Details</a:t>
            </a:r>
            <a:endParaRPr lang="en-US" sz="2200" dirty="0"/>
          </a:p>
        </p:txBody>
      </p:sp>
      <p:pic>
        <p:nvPicPr>
          <p:cNvPr id="3" name="Picture 3" descr="Graphical user interface, text&#10;&#10;Description automatically generated">
            <a:extLst>
              <a:ext uri="{FF2B5EF4-FFF2-40B4-BE49-F238E27FC236}">
                <a16:creationId xmlns:a16="http://schemas.microsoft.com/office/drawing/2014/main" id="{C75B5386-4B34-03FB-DF23-772F4941704F}"/>
              </a:ext>
            </a:extLst>
          </p:cNvPr>
          <p:cNvPicPr>
            <a:picLocks noChangeAspect="1"/>
          </p:cNvPicPr>
          <p:nvPr/>
        </p:nvPicPr>
        <p:blipFill>
          <a:blip r:embed="rId2"/>
          <a:stretch>
            <a:fillRect/>
          </a:stretch>
        </p:blipFill>
        <p:spPr>
          <a:xfrm>
            <a:off x="2767105" y="130048"/>
            <a:ext cx="9272493" cy="5245727"/>
          </a:xfrm>
          <a:prstGeom prst="rect">
            <a:avLst/>
          </a:prstGeom>
        </p:spPr>
      </p:pic>
      <p:sp>
        <p:nvSpPr>
          <p:cNvPr id="5" name="Title 1">
            <a:extLst>
              <a:ext uri="{FF2B5EF4-FFF2-40B4-BE49-F238E27FC236}">
                <a16:creationId xmlns:a16="http://schemas.microsoft.com/office/drawing/2014/main" id="{A1E755BF-2D57-1362-F75B-39B2855C4F38}"/>
              </a:ext>
            </a:extLst>
          </p:cNvPr>
          <p:cNvSpPr txBox="1">
            <a:spLocks/>
          </p:cNvSpPr>
          <p:nvPr/>
        </p:nvSpPr>
        <p:spPr>
          <a:xfrm>
            <a:off x="241678" y="2123702"/>
            <a:ext cx="2173494" cy="2998943"/>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fontScale="850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a:latin typeface="Arial"/>
                <a:cs typeface="Arial"/>
              </a:rPr>
              <a:t>On this tab simply fill in your details and save your workbook. </a:t>
            </a:r>
            <a:endParaRPr lang="en-US"/>
          </a:p>
        </p:txBody>
      </p:sp>
      <p:sp>
        <p:nvSpPr>
          <p:cNvPr id="6" name="Oval 5">
            <a:extLst>
              <a:ext uri="{FF2B5EF4-FFF2-40B4-BE49-F238E27FC236}">
                <a16:creationId xmlns:a16="http://schemas.microsoft.com/office/drawing/2014/main" id="{71143DAE-E178-A421-99D2-9D2C332A7009}"/>
              </a:ext>
            </a:extLst>
          </p:cNvPr>
          <p:cNvSpPr/>
          <p:nvPr/>
        </p:nvSpPr>
        <p:spPr>
          <a:xfrm>
            <a:off x="3648635" y="966694"/>
            <a:ext cx="1098176" cy="46317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Arrow Connector 6">
            <a:extLst>
              <a:ext uri="{FF2B5EF4-FFF2-40B4-BE49-F238E27FC236}">
                <a16:creationId xmlns:a16="http://schemas.microsoft.com/office/drawing/2014/main" id="{C03362AA-E5A0-541F-61D7-16BF18288A45}"/>
              </a:ext>
            </a:extLst>
          </p:cNvPr>
          <p:cNvCxnSpPr/>
          <p:nvPr/>
        </p:nvCxnSpPr>
        <p:spPr>
          <a:xfrm>
            <a:off x="2150035" y="618564"/>
            <a:ext cx="1377575" cy="42881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0245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96FD9EC-0DAF-EDC1-E036-8E5D859A5A34}"/>
              </a:ext>
            </a:extLst>
          </p:cNvPr>
          <p:cNvPicPr>
            <a:picLocks noChangeAspect="1"/>
          </p:cNvPicPr>
          <p:nvPr/>
        </p:nvPicPr>
        <p:blipFill>
          <a:blip r:embed="rId3"/>
          <a:stretch>
            <a:fillRect/>
          </a:stretch>
        </p:blipFill>
        <p:spPr>
          <a:xfrm>
            <a:off x="4568755" y="1785764"/>
            <a:ext cx="7164313" cy="329218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itle 1">
            <a:extLst>
              <a:ext uri="{FF2B5EF4-FFF2-40B4-BE49-F238E27FC236}">
                <a16:creationId xmlns:a16="http://schemas.microsoft.com/office/drawing/2014/main" id="{E32D484D-CE11-9793-D772-F7CD29E32762}"/>
              </a:ext>
            </a:extLst>
          </p:cNvPr>
          <p:cNvSpPr txBox="1">
            <a:spLocks/>
          </p:cNvSpPr>
          <p:nvPr/>
        </p:nvSpPr>
        <p:spPr>
          <a:xfrm>
            <a:off x="299768" y="2367119"/>
            <a:ext cx="5975166" cy="1777439"/>
          </a:xfrm>
          <a:prstGeom prst="rect">
            <a:avLst/>
          </a:prstGeom>
        </p:spPr>
        <p:txBody>
          <a:bodyPr vert="horz" lIns="91440" tIns="45720" rIns="91440" bIns="45720" rtlCol="0" anchor="ctr">
            <a:no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r>
              <a:rPr lang="en-GB" sz="2000" u="sng" dirty="0">
                <a:latin typeface="Arial"/>
                <a:cs typeface="Arial"/>
              </a:rPr>
              <a:t>Step 2</a:t>
            </a:r>
            <a:endParaRPr lang="en-US" sz="2000" u="sng">
              <a:latin typeface="Arial"/>
              <a:cs typeface="Arial"/>
            </a:endParaRPr>
          </a:p>
          <a:p>
            <a:endParaRPr lang="en-GB" sz="2000" b="0" dirty="0">
              <a:latin typeface="Arial"/>
              <a:cs typeface="Arial"/>
            </a:endParaRPr>
          </a:p>
          <a:p>
            <a:r>
              <a:rPr lang="en-GB" sz="2000" b="0" dirty="0">
                <a:latin typeface="Arial"/>
                <a:cs typeface="Arial"/>
              </a:rPr>
              <a:t>Click on "I want to"</a:t>
            </a:r>
            <a:endParaRPr lang="en-GB" sz="2000" dirty="0"/>
          </a:p>
          <a:p>
            <a:endParaRPr lang="en-GB" sz="2000" dirty="0"/>
          </a:p>
          <a:p>
            <a:r>
              <a:rPr lang="en-GB" sz="2000" b="0" dirty="0">
                <a:latin typeface="Arial"/>
                <a:cs typeface="Arial"/>
              </a:rPr>
              <a:t>(top right corner) select –'share'  </a:t>
            </a:r>
            <a:endParaRPr lang="en-GB" sz="2000" dirty="0"/>
          </a:p>
        </p:txBody>
      </p:sp>
      <p:cxnSp>
        <p:nvCxnSpPr>
          <p:cNvPr id="17" name="Straight Arrow Connector 16">
            <a:extLst>
              <a:ext uri="{FF2B5EF4-FFF2-40B4-BE49-F238E27FC236}">
                <a16:creationId xmlns:a16="http://schemas.microsoft.com/office/drawing/2014/main" id="{25659E83-0CA9-42BA-A9FB-1FF092F07E60}"/>
              </a:ext>
            </a:extLst>
          </p:cNvPr>
          <p:cNvCxnSpPr>
            <a:cxnSpLocks/>
          </p:cNvCxnSpPr>
          <p:nvPr/>
        </p:nvCxnSpPr>
        <p:spPr>
          <a:xfrm flipV="1">
            <a:off x="2800852" y="2439000"/>
            <a:ext cx="7030382" cy="1453214"/>
          </a:xfrm>
          <a:prstGeom prst="straightConnector1">
            <a:avLst/>
          </a:prstGeom>
          <a:ln w="57150">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itle 4">
            <a:extLst>
              <a:ext uri="{FF2B5EF4-FFF2-40B4-BE49-F238E27FC236}">
                <a16:creationId xmlns:a16="http://schemas.microsoft.com/office/drawing/2014/main" id="{4309D0B7-BC97-B6C6-FC02-308DB448B63A}"/>
              </a:ext>
            </a:extLst>
          </p:cNvPr>
          <p:cNvSpPr txBox="1">
            <a:spLocks/>
          </p:cNvSpPr>
          <p:nvPr/>
        </p:nvSpPr>
        <p:spPr>
          <a:xfrm>
            <a:off x="344592" y="79313"/>
            <a:ext cx="9144000" cy="1157384"/>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r>
              <a:rPr lang="en-GB" sz="7350" u="sng">
                <a:solidFill>
                  <a:srgbClr val="0070C0"/>
                </a:solidFill>
                <a:latin typeface="+mn-lt"/>
                <a:cs typeface="Calibri"/>
              </a:rPr>
              <a:t>Task: Share your PLP</a:t>
            </a:r>
            <a:endParaRPr lang="en-US" u="sng">
              <a:solidFill>
                <a:srgbClr val="0070C0"/>
              </a:solidFill>
              <a:cs typeface="Calibri"/>
            </a:endParaRPr>
          </a:p>
        </p:txBody>
      </p:sp>
    </p:spTree>
    <p:extLst>
      <p:ext uri="{BB962C8B-B14F-4D97-AF65-F5344CB8AC3E}">
        <p14:creationId xmlns:p14="http://schemas.microsoft.com/office/powerpoint/2010/main" val="1831735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FCCF4EC-658E-A44D-48AF-17413C01FAE8}"/>
              </a:ext>
            </a:extLst>
          </p:cNvPr>
          <p:cNvPicPr>
            <a:picLocks noChangeAspect="1"/>
          </p:cNvPicPr>
          <p:nvPr/>
        </p:nvPicPr>
        <p:blipFill rotWithShape="1">
          <a:blip r:embed="rId3"/>
          <a:srcRect l="37900" t="62933" r="38300" b="25357"/>
          <a:stretch/>
        </p:blipFill>
        <p:spPr>
          <a:xfrm>
            <a:off x="3698889" y="5374478"/>
            <a:ext cx="4605805" cy="1274087"/>
          </a:xfrm>
          <a:prstGeom prst="rect">
            <a:avLst/>
          </a:prstGeom>
        </p:spPr>
      </p:pic>
      <p:sp>
        <p:nvSpPr>
          <p:cNvPr id="2" name="Title 1">
            <a:extLst>
              <a:ext uri="{FF2B5EF4-FFF2-40B4-BE49-F238E27FC236}">
                <a16:creationId xmlns:a16="http://schemas.microsoft.com/office/drawing/2014/main" id="{EF694473-5204-811A-A1D2-FB329F940E4E}"/>
              </a:ext>
            </a:extLst>
          </p:cNvPr>
          <p:cNvSpPr>
            <a:spLocks noGrp="1"/>
          </p:cNvSpPr>
          <p:nvPr>
            <p:ph type="title"/>
          </p:nvPr>
        </p:nvSpPr>
        <p:spPr>
          <a:xfrm>
            <a:off x="358219" y="365125"/>
            <a:ext cx="1677845" cy="2634107"/>
          </a:xfrm>
        </p:spPr>
        <p:txBody>
          <a:bodyPr>
            <a:normAutofit/>
          </a:bodyPr>
          <a:lstStyle/>
          <a:p>
            <a:r>
              <a:rPr lang="en-GB" u="sng" dirty="0">
                <a:latin typeface="Arial"/>
                <a:cs typeface="Arial"/>
              </a:rPr>
              <a:t>Step 3</a:t>
            </a:r>
            <a:br>
              <a:rPr lang="en-GB" dirty="0"/>
            </a:br>
            <a:r>
              <a:rPr lang="en-GB" dirty="0">
                <a:latin typeface="Arial"/>
                <a:cs typeface="Arial"/>
              </a:rPr>
              <a:t>Click on 'With the web'</a:t>
            </a:r>
          </a:p>
        </p:txBody>
      </p:sp>
      <p:pic>
        <p:nvPicPr>
          <p:cNvPr id="5" name="Picture 4">
            <a:extLst>
              <a:ext uri="{FF2B5EF4-FFF2-40B4-BE49-F238E27FC236}">
                <a16:creationId xmlns:a16="http://schemas.microsoft.com/office/drawing/2014/main" id="{8B11521B-02DA-D7B7-B02E-45A4ECDEE486}"/>
              </a:ext>
            </a:extLst>
          </p:cNvPr>
          <p:cNvPicPr>
            <a:picLocks noChangeAspect="1"/>
          </p:cNvPicPr>
          <p:nvPr/>
        </p:nvPicPr>
        <p:blipFill rotWithShape="1">
          <a:blip r:embed="rId4"/>
          <a:srcRect l="36700" t="6933" r="36500" b="26400"/>
          <a:stretch/>
        </p:blipFill>
        <p:spPr>
          <a:xfrm>
            <a:off x="1946010" y="366392"/>
            <a:ext cx="3509910" cy="4911436"/>
          </a:xfrm>
          <a:prstGeom prst="rect">
            <a:avLst/>
          </a:prstGeom>
        </p:spPr>
      </p:pic>
      <p:pic>
        <p:nvPicPr>
          <p:cNvPr id="8" name="Picture 7">
            <a:extLst>
              <a:ext uri="{FF2B5EF4-FFF2-40B4-BE49-F238E27FC236}">
                <a16:creationId xmlns:a16="http://schemas.microsoft.com/office/drawing/2014/main" id="{C44301D0-1E30-9A8E-C57B-0F682F019D7A}"/>
              </a:ext>
            </a:extLst>
          </p:cNvPr>
          <p:cNvPicPr>
            <a:picLocks noChangeAspect="1"/>
          </p:cNvPicPr>
          <p:nvPr/>
        </p:nvPicPr>
        <p:blipFill rotWithShape="1">
          <a:blip r:embed="rId5"/>
          <a:srcRect l="36601" t="8000" r="36599" b="27289"/>
          <a:stretch/>
        </p:blipFill>
        <p:spPr>
          <a:xfrm>
            <a:off x="8255253" y="367283"/>
            <a:ext cx="3849624" cy="5231488"/>
          </a:xfrm>
          <a:prstGeom prst="rect">
            <a:avLst/>
          </a:prstGeom>
        </p:spPr>
      </p:pic>
      <p:sp>
        <p:nvSpPr>
          <p:cNvPr id="9" name="Title 1">
            <a:extLst>
              <a:ext uri="{FF2B5EF4-FFF2-40B4-BE49-F238E27FC236}">
                <a16:creationId xmlns:a16="http://schemas.microsoft.com/office/drawing/2014/main" id="{4CD87D75-FCF4-FCDE-B81A-134DBB620E3F}"/>
              </a:ext>
            </a:extLst>
          </p:cNvPr>
          <p:cNvSpPr txBox="1">
            <a:spLocks/>
          </p:cNvSpPr>
          <p:nvPr/>
        </p:nvSpPr>
        <p:spPr>
          <a:xfrm>
            <a:off x="6096000" y="163772"/>
            <a:ext cx="2090929" cy="3603556"/>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r>
              <a:rPr lang="en-GB" u="sng"/>
              <a:t>Step 4</a:t>
            </a:r>
            <a:br>
              <a:rPr lang="en-GB"/>
            </a:br>
            <a:r>
              <a:rPr lang="en-GB"/>
              <a:t>Select these options.</a:t>
            </a:r>
          </a:p>
          <a:p>
            <a:endParaRPr lang="en-GB"/>
          </a:p>
          <a:p>
            <a:r>
              <a:rPr lang="en-GB"/>
              <a:t>Click share to generate a link</a:t>
            </a:r>
          </a:p>
        </p:txBody>
      </p:sp>
      <p:cxnSp>
        <p:nvCxnSpPr>
          <p:cNvPr id="12" name="Straight Arrow Connector 11">
            <a:extLst>
              <a:ext uri="{FF2B5EF4-FFF2-40B4-BE49-F238E27FC236}">
                <a16:creationId xmlns:a16="http://schemas.microsoft.com/office/drawing/2014/main" id="{09C47AE5-BACA-F08B-121F-076D10E02643}"/>
              </a:ext>
            </a:extLst>
          </p:cNvPr>
          <p:cNvCxnSpPr>
            <a:cxnSpLocks/>
          </p:cNvCxnSpPr>
          <p:nvPr/>
        </p:nvCxnSpPr>
        <p:spPr>
          <a:xfrm>
            <a:off x="530352" y="3267456"/>
            <a:ext cx="1312303" cy="110836"/>
          </a:xfrm>
          <a:prstGeom prst="straightConnector1">
            <a:avLst/>
          </a:prstGeom>
          <a:ln w="57150">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4" name="Straight Arrow Connector 13">
            <a:extLst>
              <a:ext uri="{FF2B5EF4-FFF2-40B4-BE49-F238E27FC236}">
                <a16:creationId xmlns:a16="http://schemas.microsoft.com/office/drawing/2014/main" id="{9AF03493-FB99-39C7-E479-AA3C26286F7E}"/>
              </a:ext>
            </a:extLst>
          </p:cNvPr>
          <p:cNvCxnSpPr>
            <a:cxnSpLocks/>
          </p:cNvCxnSpPr>
          <p:nvPr/>
        </p:nvCxnSpPr>
        <p:spPr>
          <a:xfrm>
            <a:off x="7395279" y="3429000"/>
            <a:ext cx="1555311" cy="1482990"/>
          </a:xfrm>
          <a:prstGeom prst="straightConnector1">
            <a:avLst/>
          </a:prstGeom>
          <a:ln w="57150">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9773CC6A-CB73-4F3D-7E16-38D914A46F1D}"/>
              </a:ext>
            </a:extLst>
          </p:cNvPr>
          <p:cNvCxnSpPr>
            <a:cxnSpLocks/>
          </p:cNvCxnSpPr>
          <p:nvPr/>
        </p:nvCxnSpPr>
        <p:spPr>
          <a:xfrm>
            <a:off x="7644385" y="1387070"/>
            <a:ext cx="987551" cy="1383562"/>
          </a:xfrm>
          <a:prstGeom prst="straightConnector1">
            <a:avLst/>
          </a:prstGeom>
          <a:ln w="57150">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 name="Straight Arrow Connector 19">
            <a:extLst>
              <a:ext uri="{FF2B5EF4-FFF2-40B4-BE49-F238E27FC236}">
                <a16:creationId xmlns:a16="http://schemas.microsoft.com/office/drawing/2014/main" id="{CE7EC88C-7935-D611-0D5A-852ADF84DDE7}"/>
              </a:ext>
            </a:extLst>
          </p:cNvPr>
          <p:cNvCxnSpPr>
            <a:cxnSpLocks/>
          </p:cNvCxnSpPr>
          <p:nvPr/>
        </p:nvCxnSpPr>
        <p:spPr>
          <a:xfrm flipH="1">
            <a:off x="6716130" y="5104541"/>
            <a:ext cx="1506544" cy="475613"/>
          </a:xfrm>
          <a:prstGeom prst="straightConnector1">
            <a:avLst/>
          </a:prstGeom>
          <a:ln w="57150">
            <a:solidFill>
              <a:srgbClr val="FF0000"/>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716700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7D8017F-1189-7C76-CB40-12C38526AF3B}"/>
              </a:ext>
            </a:extLst>
          </p:cNvPr>
          <p:cNvSpPr txBox="1"/>
          <p:nvPr/>
        </p:nvSpPr>
        <p:spPr>
          <a:xfrm>
            <a:off x="-902" y="-156"/>
            <a:ext cx="12193945" cy="5738904"/>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4" name="Title 3">
            <a:extLst>
              <a:ext uri="{FF2B5EF4-FFF2-40B4-BE49-F238E27FC236}">
                <a16:creationId xmlns:a16="http://schemas.microsoft.com/office/drawing/2014/main" id="{B3741BCC-CD8F-1005-0C44-C32DF8727B4B}"/>
              </a:ext>
            </a:extLst>
          </p:cNvPr>
          <p:cNvSpPr>
            <a:spLocks noGrp="1"/>
          </p:cNvSpPr>
          <p:nvPr>
            <p:ph type="title"/>
          </p:nvPr>
        </p:nvSpPr>
        <p:spPr>
          <a:xfrm>
            <a:off x="306761" y="976301"/>
            <a:ext cx="11710670" cy="4398315"/>
          </a:xfrm>
          <a:solidFill>
            <a:schemeClr val="accent6">
              <a:lumMod val="20000"/>
              <a:lumOff val="80000"/>
            </a:schemeClr>
          </a:solidFill>
          <a:ln w="57150">
            <a:solidFill>
              <a:srgbClr val="002060"/>
            </a:solidFill>
          </a:ln>
        </p:spPr>
        <p:txBody>
          <a:bodyPr vert="horz" lIns="91440" tIns="45720" rIns="91440" bIns="45720" rtlCol="0" anchor="t">
            <a:normAutofit/>
          </a:bodyPr>
          <a:lstStyle/>
          <a:p>
            <a:pPr>
              <a:lnSpc>
                <a:spcPct val="200000"/>
              </a:lnSpc>
              <a:spcBef>
                <a:spcPts val="0"/>
              </a:spcBef>
            </a:pPr>
            <a:r>
              <a:rPr lang="en-GB" dirty="0">
                <a:latin typeface="Arial"/>
                <a:cs typeface="Arial"/>
              </a:rPr>
              <a:t>&gt; Moodle </a:t>
            </a:r>
            <a:br>
              <a:rPr lang="en-GB" dirty="0"/>
            </a:br>
            <a:r>
              <a:rPr lang="en-GB" dirty="0">
                <a:latin typeface="Arial"/>
                <a:cs typeface="Arial"/>
              </a:rPr>
              <a:t>&gt; </a:t>
            </a:r>
            <a:r>
              <a:rPr lang="en-GB" i="0" err="1">
                <a:solidFill>
                  <a:srgbClr val="1D2125"/>
                </a:solidFill>
                <a:effectLst/>
                <a:latin typeface="Arial"/>
                <a:cs typeface="Arial"/>
              </a:rPr>
              <a:t>Llwybr</a:t>
            </a:r>
            <a:r>
              <a:rPr lang="en-GB" i="0" dirty="0">
                <a:solidFill>
                  <a:srgbClr val="1D2125"/>
                </a:solidFill>
                <a:effectLst/>
                <a:latin typeface="Arial"/>
                <a:cs typeface="Arial"/>
              </a:rPr>
              <a:t> </a:t>
            </a:r>
            <a:r>
              <a:rPr lang="en-GB" i="0" err="1">
                <a:solidFill>
                  <a:srgbClr val="1D2125"/>
                </a:solidFill>
                <a:effectLst/>
                <a:latin typeface="Arial"/>
                <a:cs typeface="Arial"/>
              </a:rPr>
              <a:t>Proffesiynol</a:t>
            </a:r>
            <a:r>
              <a:rPr lang="en-GB" dirty="0">
                <a:solidFill>
                  <a:srgbClr val="1D2125"/>
                </a:solidFill>
                <a:latin typeface="Arial"/>
                <a:cs typeface="Arial"/>
              </a:rPr>
              <a:t> BA1</a:t>
            </a:r>
            <a:r>
              <a:rPr lang="en-GB" i="0" dirty="0">
                <a:solidFill>
                  <a:srgbClr val="1D2125"/>
                </a:solidFill>
                <a:effectLst/>
                <a:latin typeface="Arial"/>
                <a:cs typeface="Arial"/>
              </a:rPr>
              <a:t> (SAC) / </a:t>
            </a:r>
            <a:r>
              <a:rPr lang="en-GB" dirty="0">
                <a:solidFill>
                  <a:srgbClr val="1D2125"/>
                </a:solidFill>
                <a:latin typeface="Arial"/>
                <a:cs typeface="Arial"/>
              </a:rPr>
              <a:t>BA1 </a:t>
            </a:r>
            <a:r>
              <a:rPr lang="en-GB" i="0" dirty="0">
                <a:solidFill>
                  <a:srgbClr val="1D2125"/>
                </a:solidFill>
                <a:effectLst/>
                <a:latin typeface="Arial"/>
                <a:cs typeface="Arial"/>
              </a:rPr>
              <a:t>Professional Pathway (QTS)</a:t>
            </a:r>
            <a:br>
              <a:rPr lang="en-GB" i="0" dirty="0">
                <a:effectLst/>
              </a:rPr>
            </a:br>
            <a:r>
              <a:rPr lang="en-GB" dirty="0">
                <a:latin typeface="Arial"/>
                <a:cs typeface="Arial"/>
              </a:rPr>
              <a:t>&gt; </a:t>
            </a:r>
            <a:r>
              <a:rPr lang="en-GB" err="1">
                <a:latin typeface="Arial"/>
                <a:cs typeface="Arial"/>
              </a:rPr>
              <a:t>Rhwydwaith</a:t>
            </a:r>
            <a:r>
              <a:rPr lang="en-GB" dirty="0">
                <a:latin typeface="Arial"/>
                <a:cs typeface="Arial"/>
              </a:rPr>
              <a:t> / Network</a:t>
            </a:r>
            <a:endParaRPr lang="en-US" dirty="0"/>
          </a:p>
        </p:txBody>
      </p:sp>
      <p:pic>
        <p:nvPicPr>
          <p:cNvPr id="7" name="Picture 6">
            <a:extLst>
              <a:ext uri="{FF2B5EF4-FFF2-40B4-BE49-F238E27FC236}">
                <a16:creationId xmlns:a16="http://schemas.microsoft.com/office/drawing/2014/main" id="{F0FA0879-D1E7-B61E-358D-853281F0CF80}"/>
              </a:ext>
            </a:extLst>
          </p:cNvPr>
          <p:cNvPicPr>
            <a:picLocks noChangeAspect="1"/>
          </p:cNvPicPr>
          <p:nvPr/>
        </p:nvPicPr>
        <p:blipFill rotWithShape="1">
          <a:blip r:embed="rId3"/>
          <a:srcRect t="3625"/>
          <a:stretch/>
        </p:blipFill>
        <p:spPr>
          <a:xfrm>
            <a:off x="8587858" y="3069447"/>
            <a:ext cx="2982300" cy="20515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92166938-849C-9A68-6B92-841A2E0985E8}"/>
              </a:ext>
            </a:extLst>
          </p:cNvPr>
          <p:cNvSpPr txBox="1"/>
          <p:nvPr/>
        </p:nvSpPr>
        <p:spPr>
          <a:xfrm>
            <a:off x="2504753" y="241504"/>
            <a:ext cx="7349319" cy="523220"/>
          </a:xfrm>
          <a:prstGeom prst="rect">
            <a:avLst/>
          </a:prstGeom>
          <a:noFill/>
        </p:spPr>
        <p:txBody>
          <a:bodyPr wrap="square" lIns="91440" tIns="45720" rIns="91440" bIns="45720" rtlCol="0" anchor="t">
            <a:spAutoFit/>
          </a:bodyPr>
          <a:lstStyle/>
          <a:p>
            <a:r>
              <a:rPr lang="en-GB" sz="2800" b="1" u="sng">
                <a:latin typeface="Arial"/>
                <a:cs typeface="Arial"/>
              </a:rPr>
              <a:t>How to access your SharePoint Folder</a:t>
            </a:r>
          </a:p>
        </p:txBody>
      </p:sp>
    </p:spTree>
    <p:extLst>
      <p:ext uri="{BB962C8B-B14F-4D97-AF65-F5344CB8AC3E}">
        <p14:creationId xmlns:p14="http://schemas.microsoft.com/office/powerpoint/2010/main" val="1776364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Blwch Testun 7">
            <a:extLst>
              <a:ext uri="{FF2B5EF4-FFF2-40B4-BE49-F238E27FC236}">
                <a16:creationId xmlns:a16="http://schemas.microsoft.com/office/drawing/2014/main" id="{28B6967E-2606-4A9F-86CE-3723CCBF2114}"/>
              </a:ext>
            </a:extLst>
          </p:cNvPr>
          <p:cNvSpPr txBox="1"/>
          <p:nvPr/>
        </p:nvSpPr>
        <p:spPr>
          <a:xfrm>
            <a:off x="450666" y="17487"/>
            <a:ext cx="6097136" cy="1077218"/>
          </a:xfrm>
          <a:prstGeom prst="rect">
            <a:avLst/>
          </a:prstGeom>
          <a:noFill/>
        </p:spPr>
        <p:txBody>
          <a:bodyPr wrap="square" lIns="91440" tIns="45720" rIns="91440" bIns="45720" anchor="t">
            <a:spAutoFit/>
          </a:bodyPr>
          <a:lstStyle/>
          <a:p>
            <a:pPr>
              <a:defRPr/>
            </a:pPr>
            <a:r>
              <a:rPr lang="en-GB" sz="3200" b="1">
                <a:solidFill>
                  <a:srgbClr val="00B050"/>
                </a:solidFill>
                <a:ea typeface="+mn-lt"/>
                <a:cs typeface="+mn-lt"/>
              </a:rPr>
              <a:t>How to share your PLP </a:t>
            </a:r>
            <a:endParaRPr lang="en-GB" sz="3200">
              <a:ea typeface="+mn-lt"/>
              <a:cs typeface="+mn-lt"/>
            </a:endParaRPr>
          </a:p>
          <a:p>
            <a:pPr>
              <a:defRPr/>
            </a:pPr>
            <a:endParaRPr lang="en-GB" sz="3200" b="1">
              <a:solidFill>
                <a:srgbClr val="00B050"/>
              </a:solidFill>
              <a:ea typeface="+mn-lt"/>
              <a:cs typeface="+mn-lt"/>
            </a:endParaRPr>
          </a:p>
        </p:txBody>
      </p:sp>
      <p:pic>
        <p:nvPicPr>
          <p:cNvPr id="2" name="Picture 2" descr="Graphical user interface, application&#10;&#10;Description automatically generated">
            <a:extLst>
              <a:ext uri="{FF2B5EF4-FFF2-40B4-BE49-F238E27FC236}">
                <a16:creationId xmlns:a16="http://schemas.microsoft.com/office/drawing/2014/main" id="{609AC225-0E23-431F-D100-B70184F062B3}"/>
              </a:ext>
            </a:extLst>
          </p:cNvPr>
          <p:cNvPicPr>
            <a:picLocks noChangeAspect="1"/>
          </p:cNvPicPr>
          <p:nvPr/>
        </p:nvPicPr>
        <p:blipFill>
          <a:blip r:embed="rId3"/>
          <a:stretch>
            <a:fillRect/>
          </a:stretch>
        </p:blipFill>
        <p:spPr>
          <a:xfrm>
            <a:off x="580845" y="613192"/>
            <a:ext cx="11024558" cy="5513493"/>
          </a:xfrm>
          <a:prstGeom prst="rect">
            <a:avLst/>
          </a:prstGeom>
        </p:spPr>
      </p:pic>
      <p:pic>
        <p:nvPicPr>
          <p:cNvPr id="1026" name="Picture 2" descr="PLP">
            <a:extLst>
              <a:ext uri="{FF2B5EF4-FFF2-40B4-BE49-F238E27FC236}">
                <a16:creationId xmlns:a16="http://schemas.microsoft.com/office/drawing/2014/main" id="{0CC7DBBC-7330-4A07-95BA-C174248B4F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33402" y="213625"/>
            <a:ext cx="1606176" cy="1606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10976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Blwch Testun 7">
            <a:extLst>
              <a:ext uri="{FF2B5EF4-FFF2-40B4-BE49-F238E27FC236}">
                <a16:creationId xmlns:a16="http://schemas.microsoft.com/office/drawing/2014/main" id="{28B6967E-2606-4A9F-86CE-3723CCBF2114}"/>
              </a:ext>
            </a:extLst>
          </p:cNvPr>
          <p:cNvSpPr txBox="1"/>
          <p:nvPr/>
        </p:nvSpPr>
        <p:spPr>
          <a:xfrm>
            <a:off x="450666" y="17487"/>
            <a:ext cx="6097136" cy="1077218"/>
          </a:xfrm>
          <a:prstGeom prst="rect">
            <a:avLst/>
          </a:prstGeom>
          <a:noFill/>
        </p:spPr>
        <p:txBody>
          <a:bodyPr wrap="square" lIns="91440" tIns="45720" rIns="91440" bIns="45720" anchor="t">
            <a:spAutoFit/>
          </a:bodyPr>
          <a:lstStyle/>
          <a:p>
            <a:pPr>
              <a:defRPr/>
            </a:pPr>
            <a:r>
              <a:rPr lang="en-GB" sz="3200" b="1">
                <a:solidFill>
                  <a:srgbClr val="00B050"/>
                </a:solidFill>
                <a:ea typeface="+mn-lt"/>
                <a:cs typeface="+mn-lt"/>
              </a:rPr>
              <a:t>How to share your PLP </a:t>
            </a:r>
            <a:endParaRPr lang="en-GB" sz="3200">
              <a:ea typeface="+mn-lt"/>
              <a:cs typeface="+mn-lt"/>
            </a:endParaRPr>
          </a:p>
          <a:p>
            <a:pPr>
              <a:defRPr/>
            </a:pPr>
            <a:endParaRPr lang="en-GB" sz="3200" b="1">
              <a:solidFill>
                <a:srgbClr val="00B050"/>
              </a:solidFill>
              <a:ea typeface="+mn-lt"/>
              <a:cs typeface="+mn-lt"/>
            </a:endParaRPr>
          </a:p>
        </p:txBody>
      </p:sp>
      <p:pic>
        <p:nvPicPr>
          <p:cNvPr id="1026" name="Picture 2" descr="PLP">
            <a:extLst>
              <a:ext uri="{FF2B5EF4-FFF2-40B4-BE49-F238E27FC236}">
                <a16:creationId xmlns:a16="http://schemas.microsoft.com/office/drawing/2014/main" id="{0CC7DBBC-7330-4A07-95BA-C174248B4F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33402" y="213625"/>
            <a:ext cx="1606176" cy="16061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3">
            <a:extLst>
              <a:ext uri="{FF2B5EF4-FFF2-40B4-BE49-F238E27FC236}">
                <a16:creationId xmlns:a16="http://schemas.microsoft.com/office/drawing/2014/main" id="{7D6890A3-3024-8DBA-1B87-3248810FD835}"/>
              </a:ext>
            </a:extLst>
          </p:cNvPr>
          <p:cNvPicPr>
            <a:picLocks noChangeAspect="1"/>
          </p:cNvPicPr>
          <p:nvPr/>
        </p:nvPicPr>
        <p:blipFill>
          <a:blip r:embed="rId4"/>
          <a:stretch>
            <a:fillRect/>
          </a:stretch>
        </p:blipFill>
        <p:spPr>
          <a:xfrm>
            <a:off x="583721" y="559815"/>
            <a:ext cx="9601200" cy="5508333"/>
          </a:xfrm>
          <a:prstGeom prst="rect">
            <a:avLst/>
          </a:prstGeom>
        </p:spPr>
      </p:pic>
    </p:spTree>
    <p:extLst>
      <p:ext uri="{BB962C8B-B14F-4D97-AF65-F5344CB8AC3E}">
        <p14:creationId xmlns:p14="http://schemas.microsoft.com/office/powerpoint/2010/main" val="24201019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Blwch Testun 7">
            <a:extLst>
              <a:ext uri="{FF2B5EF4-FFF2-40B4-BE49-F238E27FC236}">
                <a16:creationId xmlns:a16="http://schemas.microsoft.com/office/drawing/2014/main" id="{28B6967E-2606-4A9F-86CE-3723CCBF2114}"/>
              </a:ext>
            </a:extLst>
          </p:cNvPr>
          <p:cNvSpPr txBox="1"/>
          <p:nvPr/>
        </p:nvSpPr>
        <p:spPr>
          <a:xfrm>
            <a:off x="450666" y="17487"/>
            <a:ext cx="6097136" cy="1077218"/>
          </a:xfrm>
          <a:prstGeom prst="rect">
            <a:avLst/>
          </a:prstGeom>
          <a:noFill/>
        </p:spPr>
        <p:txBody>
          <a:bodyPr wrap="square" lIns="91440" tIns="45720" rIns="91440" bIns="45720" anchor="t">
            <a:spAutoFit/>
          </a:bodyPr>
          <a:lstStyle/>
          <a:p>
            <a:pPr>
              <a:defRPr/>
            </a:pPr>
            <a:r>
              <a:rPr lang="en-GB" sz="3200" b="1">
                <a:solidFill>
                  <a:srgbClr val="00B050"/>
                </a:solidFill>
                <a:ea typeface="+mn-lt"/>
                <a:cs typeface="+mn-lt"/>
              </a:rPr>
              <a:t>How to share your PLP </a:t>
            </a:r>
            <a:endParaRPr lang="en-GB" sz="3200">
              <a:ea typeface="+mn-lt"/>
              <a:cs typeface="+mn-lt"/>
            </a:endParaRPr>
          </a:p>
          <a:p>
            <a:pPr>
              <a:defRPr/>
            </a:pPr>
            <a:endParaRPr lang="en-GB" sz="3200" b="1">
              <a:solidFill>
                <a:srgbClr val="00B050"/>
              </a:solidFill>
              <a:ea typeface="+mn-lt"/>
              <a:cs typeface="+mn-lt"/>
            </a:endParaRPr>
          </a:p>
        </p:txBody>
      </p:sp>
      <p:pic>
        <p:nvPicPr>
          <p:cNvPr id="4" name="Picture 3" descr="Graphical user interface, application&#10;&#10;Description automatically generated">
            <a:extLst>
              <a:ext uri="{FF2B5EF4-FFF2-40B4-BE49-F238E27FC236}">
                <a16:creationId xmlns:a16="http://schemas.microsoft.com/office/drawing/2014/main" id="{4141502E-D8D2-F32E-6106-ECD359AAA8A4}"/>
              </a:ext>
            </a:extLst>
          </p:cNvPr>
          <p:cNvPicPr>
            <a:picLocks noChangeAspect="1"/>
          </p:cNvPicPr>
          <p:nvPr/>
        </p:nvPicPr>
        <p:blipFill>
          <a:blip r:embed="rId3"/>
          <a:stretch>
            <a:fillRect/>
          </a:stretch>
        </p:blipFill>
        <p:spPr>
          <a:xfrm>
            <a:off x="310551" y="622519"/>
            <a:ext cx="11139577" cy="5440434"/>
          </a:xfrm>
          <a:prstGeom prst="rect">
            <a:avLst/>
          </a:prstGeom>
        </p:spPr>
      </p:pic>
      <p:pic>
        <p:nvPicPr>
          <p:cNvPr id="1026" name="Picture 2" descr="PLP">
            <a:extLst>
              <a:ext uri="{FF2B5EF4-FFF2-40B4-BE49-F238E27FC236}">
                <a16:creationId xmlns:a16="http://schemas.microsoft.com/office/drawing/2014/main" id="{0CC7DBBC-7330-4A07-95BA-C174248B4F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33402" y="213625"/>
            <a:ext cx="1606176" cy="1606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01593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1C2158-7EDE-2D59-76CE-A4F3B8A96C4B}"/>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2" name="Thought Bubble: Cloud 1">
            <a:extLst>
              <a:ext uri="{FF2B5EF4-FFF2-40B4-BE49-F238E27FC236}">
                <a16:creationId xmlns:a16="http://schemas.microsoft.com/office/drawing/2014/main" id="{65D99740-FD02-2E4D-FA50-8AC039B6FAF0}"/>
              </a:ext>
            </a:extLst>
          </p:cNvPr>
          <p:cNvSpPr/>
          <p:nvPr/>
        </p:nvSpPr>
        <p:spPr>
          <a:xfrm>
            <a:off x="546683" y="453006"/>
            <a:ext cx="11136384" cy="4662880"/>
          </a:xfrm>
          <a:prstGeom prst="cloudCallou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000" b="1" dirty="0">
                <a:solidFill>
                  <a:srgbClr val="002060"/>
                </a:solidFill>
                <a:ea typeface="+mn-lt"/>
                <a:cs typeface="+mn-lt"/>
              </a:rPr>
              <a:t>How do you record your reflections and evidence?</a:t>
            </a:r>
          </a:p>
        </p:txBody>
      </p:sp>
    </p:spTree>
    <p:extLst>
      <p:ext uri="{BB962C8B-B14F-4D97-AF65-F5344CB8AC3E}">
        <p14:creationId xmlns:p14="http://schemas.microsoft.com/office/powerpoint/2010/main" val="21691575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alendar&#10;&#10;Description automatically generated">
            <a:extLst>
              <a:ext uri="{FF2B5EF4-FFF2-40B4-BE49-F238E27FC236}">
                <a16:creationId xmlns:a16="http://schemas.microsoft.com/office/drawing/2014/main" id="{8C807209-8CE2-02BD-EDB3-28FCE94BD29B}"/>
              </a:ext>
            </a:extLst>
          </p:cNvPr>
          <p:cNvPicPr>
            <a:picLocks noChangeAspect="1"/>
          </p:cNvPicPr>
          <p:nvPr/>
        </p:nvPicPr>
        <p:blipFill>
          <a:blip r:embed="rId2"/>
          <a:stretch>
            <a:fillRect/>
          </a:stretch>
        </p:blipFill>
        <p:spPr>
          <a:xfrm>
            <a:off x="3226504" y="227948"/>
            <a:ext cx="8318069" cy="5307949"/>
          </a:xfrm>
          <a:prstGeom prst="rect">
            <a:avLst/>
          </a:prstGeom>
        </p:spPr>
      </p:pic>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522571" y="230654"/>
            <a:ext cx="1775061" cy="1601942"/>
          </a:xfrm>
          <a:solidFill>
            <a:schemeClr val="accent4">
              <a:lumMod val="60000"/>
              <a:lumOff val="40000"/>
            </a:schemeClr>
          </a:solidFill>
          <a:ln w="57150">
            <a:solidFill>
              <a:schemeClr val="tx1">
                <a:lumMod val="95000"/>
                <a:lumOff val="5000"/>
              </a:schemeClr>
            </a:solidFill>
          </a:ln>
        </p:spPr>
        <p:txBody>
          <a:bodyPr>
            <a:normAutofit/>
          </a:bodyPr>
          <a:lstStyle/>
          <a:p>
            <a:pPr algn="ctr">
              <a:lnSpc>
                <a:spcPct val="100000"/>
              </a:lnSpc>
            </a:pPr>
            <a:r>
              <a:rPr lang="en-US" dirty="0">
                <a:latin typeface="Arial"/>
                <a:cs typeface="Arial"/>
              </a:rPr>
              <a:t>Tab 1</a:t>
            </a:r>
            <a:br>
              <a:rPr lang="en-US" dirty="0">
                <a:latin typeface="Arial"/>
                <a:cs typeface="Arial"/>
              </a:rPr>
            </a:br>
            <a:r>
              <a:rPr lang="en-US" sz="2200" dirty="0">
                <a:latin typeface="Arial"/>
                <a:cs typeface="Arial"/>
              </a:rPr>
              <a:t>Attendance</a:t>
            </a:r>
            <a:endParaRPr lang="en-US" sz="2200" dirty="0"/>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378447" y="2136728"/>
            <a:ext cx="2173494" cy="2998943"/>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fontScale="850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dirty="0">
                <a:latin typeface="Arial"/>
                <a:cs typeface="Arial"/>
              </a:rPr>
              <a:t>On this tab simply fill in your weekly attendance. </a:t>
            </a:r>
            <a:endParaRPr lang="en-US" dirty="0"/>
          </a:p>
          <a:p>
            <a:pPr algn="ctr"/>
            <a:r>
              <a:rPr lang="en-US" dirty="0">
                <a:latin typeface="Arial"/>
                <a:cs typeface="Arial"/>
              </a:rPr>
              <a:t>Present / Absent </a:t>
            </a:r>
            <a:endParaRPr lang="en-US" dirty="0"/>
          </a:p>
        </p:txBody>
      </p:sp>
      <p:sp>
        <p:nvSpPr>
          <p:cNvPr id="6" name="Oval 5">
            <a:extLst>
              <a:ext uri="{FF2B5EF4-FFF2-40B4-BE49-F238E27FC236}">
                <a16:creationId xmlns:a16="http://schemas.microsoft.com/office/drawing/2014/main" id="{71143DAE-E178-A421-99D2-9D2C332A7009}"/>
              </a:ext>
            </a:extLst>
          </p:cNvPr>
          <p:cNvSpPr/>
          <p:nvPr/>
        </p:nvSpPr>
        <p:spPr>
          <a:xfrm>
            <a:off x="5185661" y="1109976"/>
            <a:ext cx="1098176" cy="46317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Arrow Connector 6">
            <a:extLst>
              <a:ext uri="{FF2B5EF4-FFF2-40B4-BE49-F238E27FC236}">
                <a16:creationId xmlns:a16="http://schemas.microsoft.com/office/drawing/2014/main" id="{C03362AA-E5A0-541F-61D7-16BF18288A45}"/>
              </a:ext>
            </a:extLst>
          </p:cNvPr>
          <p:cNvCxnSpPr/>
          <p:nvPr/>
        </p:nvCxnSpPr>
        <p:spPr>
          <a:xfrm>
            <a:off x="2150035" y="618564"/>
            <a:ext cx="3038344" cy="56558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21236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7" descr="Graphical user interface, text, website&#10;&#10;Description automatically generated">
            <a:extLst>
              <a:ext uri="{FF2B5EF4-FFF2-40B4-BE49-F238E27FC236}">
                <a16:creationId xmlns:a16="http://schemas.microsoft.com/office/drawing/2014/main" id="{D58586D1-7570-490C-699B-364BC40FF9E2}"/>
              </a:ext>
            </a:extLst>
          </p:cNvPr>
          <p:cNvPicPr>
            <a:picLocks noChangeAspect="1"/>
          </p:cNvPicPr>
          <p:nvPr/>
        </p:nvPicPr>
        <p:blipFill>
          <a:blip r:embed="rId2"/>
          <a:stretch>
            <a:fillRect/>
          </a:stretch>
        </p:blipFill>
        <p:spPr>
          <a:xfrm>
            <a:off x="2834341" y="214973"/>
            <a:ext cx="9018494" cy="5202879"/>
          </a:xfrm>
          <a:prstGeom prst="rect">
            <a:avLst/>
          </a:prstGeom>
        </p:spPr>
      </p:pic>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297890"/>
            <a:ext cx="1979258" cy="1587002"/>
          </a:xfrm>
          <a:solidFill>
            <a:schemeClr val="accent4">
              <a:lumMod val="60000"/>
              <a:lumOff val="40000"/>
            </a:schemeClr>
          </a:solidFill>
          <a:ln w="57150">
            <a:solidFill>
              <a:schemeClr val="tx1">
                <a:lumMod val="95000"/>
                <a:lumOff val="5000"/>
              </a:schemeClr>
            </a:solidFill>
          </a:ln>
        </p:spPr>
        <p:txBody>
          <a:bodyPr>
            <a:normAutofit/>
          </a:bodyPr>
          <a:lstStyle/>
          <a:p>
            <a:pPr algn="ctr">
              <a:lnSpc>
                <a:spcPct val="100000"/>
              </a:lnSpc>
            </a:pPr>
            <a:r>
              <a:rPr lang="en-US">
                <a:latin typeface="Arial"/>
                <a:cs typeface="Arial"/>
              </a:rPr>
              <a:t>Tab 2</a:t>
            </a:r>
            <a:br>
              <a:rPr lang="en-US">
                <a:latin typeface="Arial"/>
                <a:cs typeface="Arial"/>
              </a:rPr>
            </a:br>
            <a:r>
              <a:rPr lang="cy-GB" sz="2200" err="1">
                <a:latin typeface="Arial"/>
                <a:cs typeface="Arial"/>
              </a:rPr>
              <a:t>Weekly</a:t>
            </a:r>
            <a:r>
              <a:rPr lang="cy-GB" sz="2200">
                <a:latin typeface="Arial"/>
                <a:cs typeface="Arial"/>
              </a:rPr>
              <a:t> </a:t>
            </a:r>
            <a:r>
              <a:rPr lang="cy-GB" sz="2200" err="1">
                <a:latin typeface="Arial"/>
                <a:cs typeface="Arial"/>
              </a:rPr>
              <a:t>Reflections</a:t>
            </a:r>
            <a:r>
              <a:rPr lang="cy-GB" sz="2200">
                <a:latin typeface="Arial"/>
                <a:cs typeface="Arial"/>
              </a:rPr>
              <a:t> </a:t>
            </a:r>
            <a:endParaRPr lang="en-US" sz="2200" b="0"/>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361207" y="2153584"/>
            <a:ext cx="2614257" cy="3312707"/>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fontScale="700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a:latin typeface="Arial"/>
                <a:cs typeface="Arial"/>
              </a:rPr>
              <a:t>Student-teachers need to complete a Weekly Reflection template towards the end of each teaching week of PTE.</a:t>
            </a:r>
            <a:endParaRPr lang="en-US"/>
          </a:p>
        </p:txBody>
      </p:sp>
      <p:sp>
        <p:nvSpPr>
          <p:cNvPr id="6" name="Oval 5">
            <a:extLst>
              <a:ext uri="{FF2B5EF4-FFF2-40B4-BE49-F238E27FC236}">
                <a16:creationId xmlns:a16="http://schemas.microsoft.com/office/drawing/2014/main" id="{71143DAE-E178-A421-99D2-9D2C332A7009}"/>
              </a:ext>
            </a:extLst>
          </p:cNvPr>
          <p:cNvSpPr/>
          <p:nvPr/>
        </p:nvSpPr>
        <p:spPr>
          <a:xfrm>
            <a:off x="4828988" y="1018988"/>
            <a:ext cx="1411940" cy="49305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Arrow Connector 6">
            <a:extLst>
              <a:ext uri="{FF2B5EF4-FFF2-40B4-BE49-F238E27FC236}">
                <a16:creationId xmlns:a16="http://schemas.microsoft.com/office/drawing/2014/main" id="{C03362AA-E5A0-541F-61D7-16BF18288A45}"/>
              </a:ext>
            </a:extLst>
          </p:cNvPr>
          <p:cNvCxnSpPr/>
          <p:nvPr/>
        </p:nvCxnSpPr>
        <p:spPr>
          <a:xfrm>
            <a:off x="2523563" y="618564"/>
            <a:ext cx="2221752" cy="443753"/>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5F46F126-C9C0-B652-DBEF-9ED0A43CC008}"/>
              </a:ext>
            </a:extLst>
          </p:cNvPr>
          <p:cNvSpPr/>
          <p:nvPr/>
        </p:nvSpPr>
        <p:spPr>
          <a:xfrm>
            <a:off x="3954929" y="4306047"/>
            <a:ext cx="1837763" cy="49305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Arrow Connector 8">
            <a:extLst>
              <a:ext uri="{FF2B5EF4-FFF2-40B4-BE49-F238E27FC236}">
                <a16:creationId xmlns:a16="http://schemas.microsoft.com/office/drawing/2014/main" id="{0BC0A02F-498A-D41B-BFB0-44730D8A34F9}"/>
              </a:ext>
            </a:extLst>
          </p:cNvPr>
          <p:cNvCxnSpPr>
            <a:cxnSpLocks/>
          </p:cNvCxnSpPr>
          <p:nvPr/>
        </p:nvCxnSpPr>
        <p:spPr>
          <a:xfrm flipV="1">
            <a:off x="3039036" y="4483848"/>
            <a:ext cx="817280" cy="448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31840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799281D3-D9D4-9763-FEEB-9016546B368E}"/>
              </a:ext>
            </a:extLst>
          </p:cNvPr>
          <p:cNvPicPr>
            <a:picLocks noChangeAspect="1"/>
          </p:cNvPicPr>
          <p:nvPr/>
        </p:nvPicPr>
        <p:blipFill>
          <a:blip r:embed="rId3"/>
          <a:stretch>
            <a:fillRect/>
          </a:stretch>
        </p:blipFill>
        <p:spPr>
          <a:xfrm rot="120000">
            <a:off x="4972691" y="2331080"/>
            <a:ext cx="2743200" cy="2623930"/>
          </a:xfrm>
          <a:prstGeom prst="rect">
            <a:avLst/>
          </a:prstGeom>
        </p:spPr>
      </p:pic>
      <p:sp>
        <p:nvSpPr>
          <p:cNvPr id="2" name="Title 1">
            <a:extLst>
              <a:ext uri="{FF2B5EF4-FFF2-40B4-BE49-F238E27FC236}">
                <a16:creationId xmlns:a16="http://schemas.microsoft.com/office/drawing/2014/main" id="{0C2A2FC0-300B-9319-DA99-AE623C8C158C}"/>
              </a:ext>
            </a:extLst>
          </p:cNvPr>
          <p:cNvSpPr>
            <a:spLocks noGrp="1"/>
          </p:cNvSpPr>
          <p:nvPr>
            <p:ph type="title"/>
          </p:nvPr>
        </p:nvSpPr>
        <p:spPr>
          <a:xfrm>
            <a:off x="80029" y="-88446"/>
            <a:ext cx="11481847" cy="959473"/>
          </a:xfrm>
        </p:spPr>
        <p:txBody>
          <a:bodyPr/>
          <a:lstStyle/>
          <a:p>
            <a:r>
              <a:rPr lang="en-US">
                <a:solidFill>
                  <a:srgbClr val="00B050"/>
                </a:solidFill>
                <a:latin typeface="Arial"/>
                <a:cs typeface="Arial"/>
              </a:rPr>
              <a:t>Learning Journal</a:t>
            </a:r>
            <a:endParaRPr lang="en-US">
              <a:solidFill>
                <a:srgbClr val="00B050"/>
              </a:solidFill>
            </a:endParaRPr>
          </a:p>
        </p:txBody>
      </p:sp>
      <p:sp>
        <p:nvSpPr>
          <p:cNvPr id="5" name="Oval 4">
            <a:extLst>
              <a:ext uri="{FF2B5EF4-FFF2-40B4-BE49-F238E27FC236}">
                <a16:creationId xmlns:a16="http://schemas.microsoft.com/office/drawing/2014/main" id="{73F8CD35-5CD0-2D33-D8BA-93D0B531F9EB}"/>
              </a:ext>
            </a:extLst>
          </p:cNvPr>
          <p:cNvSpPr/>
          <p:nvPr/>
        </p:nvSpPr>
        <p:spPr>
          <a:xfrm>
            <a:off x="9312354" y="1681619"/>
            <a:ext cx="2833954" cy="2037706"/>
          </a:xfrm>
          <a:prstGeom prst="ellipse">
            <a:avLst/>
          </a:prstGeom>
          <a:solidFill>
            <a:schemeClr val="accent2">
              <a:lumMod val="20000"/>
              <a:lumOff val="8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0070C0"/>
                </a:solidFill>
                <a:effectLst/>
                <a:uLnTx/>
                <a:uFillTx/>
                <a:latin typeface="Calibri" panose="020F0502020204030204"/>
                <a:ea typeface="+mn-ea"/>
                <a:cs typeface="Calibri"/>
              </a:rPr>
              <a:t>'Ongoing' aspects ST is working on</a:t>
            </a:r>
          </a:p>
        </p:txBody>
      </p:sp>
      <p:sp>
        <p:nvSpPr>
          <p:cNvPr id="6" name="Oval 5">
            <a:extLst>
              <a:ext uri="{FF2B5EF4-FFF2-40B4-BE49-F238E27FC236}">
                <a16:creationId xmlns:a16="http://schemas.microsoft.com/office/drawing/2014/main" id="{74AD0519-9BF0-2658-A52D-E5356F668333}"/>
              </a:ext>
            </a:extLst>
          </p:cNvPr>
          <p:cNvSpPr/>
          <p:nvPr/>
        </p:nvSpPr>
        <p:spPr>
          <a:xfrm>
            <a:off x="9195003" y="3851693"/>
            <a:ext cx="2945257" cy="2037706"/>
          </a:xfrm>
          <a:prstGeom prst="ellipse">
            <a:avLst/>
          </a:prstGeom>
          <a:solidFill>
            <a:schemeClr val="accent2">
              <a:lumMod val="20000"/>
              <a:lumOff val="8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0070C0"/>
                </a:solidFill>
                <a:effectLst/>
                <a:uLnTx/>
                <a:uFillTx/>
                <a:latin typeface="Calibri" panose="020F0502020204030204"/>
                <a:ea typeface="+mn-ea"/>
                <a:cs typeface="Calibri"/>
              </a:rPr>
              <a:t>Note suggestions from mentor</a:t>
            </a:r>
          </a:p>
        </p:txBody>
      </p:sp>
      <p:sp>
        <p:nvSpPr>
          <p:cNvPr id="7" name="Oval 6">
            <a:extLst>
              <a:ext uri="{FF2B5EF4-FFF2-40B4-BE49-F238E27FC236}">
                <a16:creationId xmlns:a16="http://schemas.microsoft.com/office/drawing/2014/main" id="{83734D1D-F481-A778-ED61-1267BC4CFE0D}"/>
              </a:ext>
            </a:extLst>
          </p:cNvPr>
          <p:cNvSpPr/>
          <p:nvPr/>
        </p:nvSpPr>
        <p:spPr>
          <a:xfrm>
            <a:off x="2393877" y="4607104"/>
            <a:ext cx="3202111" cy="2037706"/>
          </a:xfrm>
          <a:prstGeom prst="ellipse">
            <a:avLst/>
          </a:prstGeom>
          <a:solidFill>
            <a:schemeClr val="accent2">
              <a:lumMod val="20000"/>
              <a:lumOff val="8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0070C0"/>
                </a:solidFill>
                <a:effectLst/>
                <a:uLnTx/>
                <a:uFillTx/>
                <a:latin typeface="Calibri" panose="020F0502020204030204"/>
                <a:ea typeface="+mn-ea"/>
                <a:cs typeface="Calibri"/>
              </a:rPr>
              <a:t>Think through suggestions about strategies</a:t>
            </a:r>
          </a:p>
        </p:txBody>
      </p:sp>
      <p:sp>
        <p:nvSpPr>
          <p:cNvPr id="8" name="Oval 7">
            <a:extLst>
              <a:ext uri="{FF2B5EF4-FFF2-40B4-BE49-F238E27FC236}">
                <a16:creationId xmlns:a16="http://schemas.microsoft.com/office/drawing/2014/main" id="{0A53F750-D5B8-D942-F5C0-4113FE7DAB1E}"/>
              </a:ext>
            </a:extLst>
          </p:cNvPr>
          <p:cNvSpPr/>
          <p:nvPr/>
        </p:nvSpPr>
        <p:spPr>
          <a:xfrm>
            <a:off x="6383675" y="4692721"/>
            <a:ext cx="2833954" cy="2037706"/>
          </a:xfrm>
          <a:prstGeom prst="ellipse">
            <a:avLst/>
          </a:prstGeom>
          <a:solidFill>
            <a:schemeClr val="accent2">
              <a:lumMod val="20000"/>
              <a:lumOff val="8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0070C0"/>
                </a:solidFill>
                <a:effectLst/>
                <a:uLnTx/>
                <a:uFillTx/>
                <a:latin typeface="Calibri" panose="020F0502020204030204"/>
                <a:ea typeface="+mn-ea"/>
                <a:cs typeface="Calibri"/>
              </a:rPr>
              <a:t>Informal not formal</a:t>
            </a:r>
          </a:p>
        </p:txBody>
      </p:sp>
      <p:sp>
        <p:nvSpPr>
          <p:cNvPr id="9" name="Oval 8">
            <a:extLst>
              <a:ext uri="{FF2B5EF4-FFF2-40B4-BE49-F238E27FC236}">
                <a16:creationId xmlns:a16="http://schemas.microsoft.com/office/drawing/2014/main" id="{F87D052F-D461-A785-DB68-8C7310247EAA}"/>
              </a:ext>
            </a:extLst>
          </p:cNvPr>
          <p:cNvSpPr/>
          <p:nvPr/>
        </p:nvSpPr>
        <p:spPr>
          <a:xfrm>
            <a:off x="741451" y="874160"/>
            <a:ext cx="2833954" cy="2037706"/>
          </a:xfrm>
          <a:prstGeom prst="ellipse">
            <a:avLst/>
          </a:prstGeom>
          <a:solidFill>
            <a:schemeClr val="accent2">
              <a:lumMod val="20000"/>
              <a:lumOff val="8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0070C0"/>
                </a:solidFill>
                <a:effectLst/>
                <a:uLnTx/>
                <a:uFillTx/>
                <a:latin typeface="Calibri" panose="020F0502020204030204"/>
                <a:ea typeface="+mn-ea"/>
                <a:cs typeface="Calibri"/>
              </a:rPr>
              <a:t>Will lead to targets in the weekly reflections</a:t>
            </a:r>
            <a:endParaRPr kumimoji="0" lang="en-US" sz="2400" b="0" i="0" u="none" strike="noStrike" kern="1200" cap="none" spc="0" normalizeH="0" baseline="0" noProof="0">
              <a:ln>
                <a:noFill/>
              </a:ln>
              <a:solidFill>
                <a:srgbClr val="FFFFFF"/>
              </a:solidFill>
              <a:effectLst/>
              <a:uLnTx/>
              <a:uFillTx/>
              <a:latin typeface="Calibri" panose="020F0502020204030204"/>
              <a:ea typeface="+mn-ea"/>
              <a:cs typeface="Calibri" panose="020F0502020204030204"/>
            </a:endParaRPr>
          </a:p>
        </p:txBody>
      </p:sp>
      <p:sp>
        <p:nvSpPr>
          <p:cNvPr id="10" name="Oval 9">
            <a:extLst>
              <a:ext uri="{FF2B5EF4-FFF2-40B4-BE49-F238E27FC236}">
                <a16:creationId xmlns:a16="http://schemas.microsoft.com/office/drawing/2014/main" id="{D9C93DBB-FDB1-165D-2264-E9427612AF24}"/>
              </a:ext>
            </a:extLst>
          </p:cNvPr>
          <p:cNvSpPr/>
          <p:nvPr/>
        </p:nvSpPr>
        <p:spPr>
          <a:xfrm>
            <a:off x="6799195" y="124255"/>
            <a:ext cx="2833954" cy="2037706"/>
          </a:xfrm>
          <a:prstGeom prst="ellipse">
            <a:avLst/>
          </a:prstGeom>
          <a:solidFill>
            <a:schemeClr val="accent2">
              <a:lumMod val="20000"/>
              <a:lumOff val="8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0070C0"/>
                </a:solidFill>
                <a:effectLst/>
                <a:uLnTx/>
                <a:uFillTx/>
                <a:latin typeface="Calibri" panose="020F0502020204030204"/>
                <a:ea typeface="+mn-ea"/>
                <a:cs typeface="Calibri"/>
              </a:rPr>
              <a:t>Presented to mentors for each lesson</a:t>
            </a:r>
          </a:p>
        </p:txBody>
      </p:sp>
      <p:sp>
        <p:nvSpPr>
          <p:cNvPr id="11" name="Oval 10">
            <a:extLst>
              <a:ext uri="{FF2B5EF4-FFF2-40B4-BE49-F238E27FC236}">
                <a16:creationId xmlns:a16="http://schemas.microsoft.com/office/drawing/2014/main" id="{B1B03765-8BD8-8E3A-AF2D-2EA6B936F173}"/>
              </a:ext>
            </a:extLst>
          </p:cNvPr>
          <p:cNvSpPr/>
          <p:nvPr/>
        </p:nvSpPr>
        <p:spPr>
          <a:xfrm>
            <a:off x="3592529" y="112160"/>
            <a:ext cx="2833954" cy="2037706"/>
          </a:xfrm>
          <a:prstGeom prst="ellipse">
            <a:avLst/>
          </a:prstGeom>
          <a:solidFill>
            <a:schemeClr val="accent2">
              <a:lumMod val="20000"/>
              <a:lumOff val="8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0070C0"/>
                </a:solidFill>
                <a:effectLst/>
                <a:uLnTx/>
                <a:uFillTx/>
                <a:latin typeface="Calibri" panose="020F0502020204030204"/>
                <a:ea typeface="+mn-ea"/>
                <a:cs typeface="Calibri"/>
              </a:rPr>
              <a:t>Reflected in daily</a:t>
            </a:r>
          </a:p>
        </p:txBody>
      </p:sp>
      <p:sp>
        <p:nvSpPr>
          <p:cNvPr id="12" name="Oval 11">
            <a:extLst>
              <a:ext uri="{FF2B5EF4-FFF2-40B4-BE49-F238E27FC236}">
                <a16:creationId xmlns:a16="http://schemas.microsoft.com/office/drawing/2014/main" id="{9C90678B-6145-65EC-5133-658BBC3E3AB2}"/>
              </a:ext>
            </a:extLst>
          </p:cNvPr>
          <p:cNvSpPr/>
          <p:nvPr/>
        </p:nvSpPr>
        <p:spPr>
          <a:xfrm>
            <a:off x="82193" y="3048856"/>
            <a:ext cx="3193549" cy="2037706"/>
          </a:xfrm>
          <a:prstGeom prst="ellipse">
            <a:avLst/>
          </a:prstGeom>
          <a:solidFill>
            <a:schemeClr val="accent2">
              <a:lumMod val="20000"/>
              <a:lumOff val="8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srgbClr val="0070C0"/>
                </a:solidFill>
                <a:effectLst/>
                <a:uLnTx/>
                <a:uFillTx/>
                <a:latin typeface="Calibri" panose="020F0502020204030204"/>
                <a:ea typeface="+mn-ea"/>
                <a:cs typeface="Calibri"/>
              </a:rPr>
              <a:t>Must be written professionally</a:t>
            </a:r>
          </a:p>
        </p:txBody>
      </p:sp>
      <p:sp>
        <p:nvSpPr>
          <p:cNvPr id="15" name="Arrow: Right 14">
            <a:extLst>
              <a:ext uri="{FF2B5EF4-FFF2-40B4-BE49-F238E27FC236}">
                <a16:creationId xmlns:a16="http://schemas.microsoft.com/office/drawing/2014/main" id="{D6D7917B-DA52-AD8A-9FDF-1CD866004A5D}"/>
              </a:ext>
            </a:extLst>
          </p:cNvPr>
          <p:cNvSpPr/>
          <p:nvPr/>
        </p:nvSpPr>
        <p:spPr>
          <a:xfrm rot="1320000" flipH="1">
            <a:off x="3491627" y="2574557"/>
            <a:ext cx="1258586" cy="32534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Arrow: Right 16">
            <a:extLst>
              <a:ext uri="{FF2B5EF4-FFF2-40B4-BE49-F238E27FC236}">
                <a16:creationId xmlns:a16="http://schemas.microsoft.com/office/drawing/2014/main" id="{1BC79C7B-B829-77C4-AA12-3CB4BD53DF1A}"/>
              </a:ext>
            </a:extLst>
          </p:cNvPr>
          <p:cNvSpPr/>
          <p:nvPr/>
        </p:nvSpPr>
        <p:spPr>
          <a:xfrm rot="-480000" flipH="1">
            <a:off x="3363199" y="3516354"/>
            <a:ext cx="1258586" cy="32534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Arrow: Right 17">
            <a:extLst>
              <a:ext uri="{FF2B5EF4-FFF2-40B4-BE49-F238E27FC236}">
                <a16:creationId xmlns:a16="http://schemas.microsoft.com/office/drawing/2014/main" id="{A8BF196C-9DBE-076C-35A1-43DBFCDF35CC}"/>
              </a:ext>
            </a:extLst>
          </p:cNvPr>
          <p:cNvSpPr/>
          <p:nvPr/>
        </p:nvSpPr>
        <p:spPr>
          <a:xfrm rot="12480000" flipH="1">
            <a:off x="7952744" y="3851772"/>
            <a:ext cx="1458157" cy="3193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Arrow: Right 18">
            <a:extLst>
              <a:ext uri="{FF2B5EF4-FFF2-40B4-BE49-F238E27FC236}">
                <a16:creationId xmlns:a16="http://schemas.microsoft.com/office/drawing/2014/main" id="{DB155131-C428-8185-A6C4-0EECF1B1651E}"/>
              </a:ext>
            </a:extLst>
          </p:cNvPr>
          <p:cNvSpPr/>
          <p:nvPr/>
        </p:nvSpPr>
        <p:spPr>
          <a:xfrm rot="3540000" flipH="1">
            <a:off x="5287367" y="1745618"/>
            <a:ext cx="839058" cy="4024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Arrow: Right 19">
            <a:extLst>
              <a:ext uri="{FF2B5EF4-FFF2-40B4-BE49-F238E27FC236}">
                <a16:creationId xmlns:a16="http://schemas.microsoft.com/office/drawing/2014/main" id="{573218FB-1093-9349-1049-F430B8D85A05}"/>
              </a:ext>
            </a:extLst>
          </p:cNvPr>
          <p:cNvSpPr/>
          <p:nvPr/>
        </p:nvSpPr>
        <p:spPr>
          <a:xfrm rot="7200000" flipH="1">
            <a:off x="7178781" y="1878350"/>
            <a:ext cx="787688" cy="376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Arrow: Right 20">
            <a:extLst>
              <a:ext uri="{FF2B5EF4-FFF2-40B4-BE49-F238E27FC236}">
                <a16:creationId xmlns:a16="http://schemas.microsoft.com/office/drawing/2014/main" id="{3FF1ECD1-16D8-45E4-56AA-B7BF97852EE3}"/>
              </a:ext>
            </a:extLst>
          </p:cNvPr>
          <p:cNvSpPr/>
          <p:nvPr/>
        </p:nvSpPr>
        <p:spPr>
          <a:xfrm rot="18720000" flipH="1">
            <a:off x="4882231" y="4828198"/>
            <a:ext cx="1044541" cy="35103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Arrow: Right 21">
            <a:extLst>
              <a:ext uri="{FF2B5EF4-FFF2-40B4-BE49-F238E27FC236}">
                <a16:creationId xmlns:a16="http://schemas.microsoft.com/office/drawing/2014/main" id="{5C65200F-494C-4EC5-AF20-2E183F5EA678}"/>
              </a:ext>
            </a:extLst>
          </p:cNvPr>
          <p:cNvSpPr/>
          <p:nvPr/>
        </p:nvSpPr>
        <p:spPr>
          <a:xfrm rot="10560000" flipH="1">
            <a:off x="7952323" y="2745793"/>
            <a:ext cx="1258586" cy="32534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Arrow: Right 22">
            <a:extLst>
              <a:ext uri="{FF2B5EF4-FFF2-40B4-BE49-F238E27FC236}">
                <a16:creationId xmlns:a16="http://schemas.microsoft.com/office/drawing/2014/main" id="{CDA3D586-ACCC-427A-EC31-FCC1D4647422}"/>
              </a:ext>
            </a:extLst>
          </p:cNvPr>
          <p:cNvSpPr/>
          <p:nvPr/>
        </p:nvSpPr>
        <p:spPr>
          <a:xfrm rot="13740000" flipH="1">
            <a:off x="7556651" y="4760475"/>
            <a:ext cx="753440" cy="41096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1481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9"/>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5" grpId="0" animBg="1"/>
      <p:bldP spid="17" grpId="0" animBg="1"/>
      <p:bldP spid="18" grpId="0" animBg="1"/>
      <p:bldP spid="19" grpId="0" animBg="1"/>
      <p:bldP spid="20" grpId="0" animBg="1"/>
      <p:bldP spid="21" grpId="0" animBg="1"/>
      <p:bldP spid="22" grpId="0" animBg="1"/>
      <p:bldP spid="2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6B38B6E-75A1-D768-671A-32DB10866F7E}"/>
              </a:ext>
            </a:extLst>
          </p:cNvPr>
          <p:cNvSpPr txBox="1"/>
          <p:nvPr/>
        </p:nvSpPr>
        <p:spPr>
          <a:xfrm>
            <a:off x="-902" y="-156"/>
            <a:ext cx="12193945" cy="7017306"/>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2" name="Title 1">
            <a:extLst>
              <a:ext uri="{FF2B5EF4-FFF2-40B4-BE49-F238E27FC236}">
                <a16:creationId xmlns:a16="http://schemas.microsoft.com/office/drawing/2014/main" id="{C1EFC826-A6ED-8E83-6704-98EA7C95EDDE}"/>
              </a:ext>
            </a:extLst>
          </p:cNvPr>
          <p:cNvSpPr>
            <a:spLocks noGrp="1"/>
          </p:cNvSpPr>
          <p:nvPr>
            <p:ph type="title"/>
          </p:nvPr>
        </p:nvSpPr>
        <p:spPr>
          <a:xfrm>
            <a:off x="258337" y="645854"/>
            <a:ext cx="7278147" cy="2227163"/>
          </a:xfrm>
          <a:solidFill>
            <a:schemeClr val="accent6">
              <a:lumMod val="20000"/>
              <a:lumOff val="80000"/>
            </a:schemeClr>
          </a:solidFill>
          <a:ln w="57150">
            <a:solidFill>
              <a:srgbClr val="002060"/>
            </a:solidFill>
          </a:ln>
        </p:spPr>
        <p:txBody>
          <a:bodyPr>
            <a:normAutofit fontScale="90000"/>
          </a:bodyPr>
          <a:lstStyle/>
          <a:p>
            <a:r>
              <a:rPr lang="en-US">
                <a:solidFill>
                  <a:srgbClr val="00B050"/>
                </a:solidFill>
                <a:latin typeface="Arial"/>
                <a:cs typeface="Arial"/>
              </a:rPr>
              <a:t>Brookfield (1995) </a:t>
            </a:r>
            <a:r>
              <a:rPr lang="en-US">
                <a:solidFill>
                  <a:srgbClr val="002060"/>
                </a:solidFill>
                <a:latin typeface="Arial"/>
                <a:cs typeface="Arial"/>
              </a:rPr>
              <a:t>defined four distinct and interconnecting lenses through which teachers discover, examine and critically reflect on their own assumptions and actions. </a:t>
            </a:r>
          </a:p>
        </p:txBody>
      </p:sp>
      <p:pic>
        <p:nvPicPr>
          <p:cNvPr id="3" name="Picture 3" descr="A picture containing text, electronics, compact disk&#10;&#10;Description automatically generated">
            <a:extLst>
              <a:ext uri="{FF2B5EF4-FFF2-40B4-BE49-F238E27FC236}">
                <a16:creationId xmlns:a16="http://schemas.microsoft.com/office/drawing/2014/main" id="{0C42F645-9D57-6FFC-AC29-BBC320407D43}"/>
              </a:ext>
            </a:extLst>
          </p:cNvPr>
          <p:cNvPicPr>
            <a:picLocks noChangeAspect="1"/>
          </p:cNvPicPr>
          <p:nvPr/>
        </p:nvPicPr>
        <p:blipFill>
          <a:blip r:embed="rId3"/>
          <a:stretch>
            <a:fillRect/>
          </a:stretch>
        </p:blipFill>
        <p:spPr>
          <a:xfrm>
            <a:off x="88241" y="3616042"/>
            <a:ext cx="12020797" cy="320170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descr="A row of filters with different colors&#10;&#10;Description automatically generated">
            <a:extLst>
              <a:ext uri="{FF2B5EF4-FFF2-40B4-BE49-F238E27FC236}">
                <a16:creationId xmlns:a16="http://schemas.microsoft.com/office/drawing/2014/main" id="{A660C7B8-87C3-79F8-1E74-8E0C068700A7}"/>
              </a:ext>
            </a:extLst>
          </p:cNvPr>
          <p:cNvPicPr>
            <a:picLocks noChangeAspect="1"/>
          </p:cNvPicPr>
          <p:nvPr/>
        </p:nvPicPr>
        <p:blipFill>
          <a:blip r:embed="rId4"/>
          <a:stretch>
            <a:fillRect/>
          </a:stretch>
        </p:blipFill>
        <p:spPr>
          <a:xfrm>
            <a:off x="7753783" y="726066"/>
            <a:ext cx="4138181" cy="20669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7567292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499B7825-E4A1-6235-9AA8-AC411AA5B8EC}"/>
              </a:ext>
            </a:extLst>
          </p:cNvPr>
          <p:cNvSpPr txBox="1"/>
          <p:nvPr/>
        </p:nvSpPr>
        <p:spPr>
          <a:xfrm>
            <a:off x="-902" y="-156"/>
            <a:ext cx="12193945" cy="5738904"/>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6" name="object 7">
            <a:extLst>
              <a:ext uri="{FF2B5EF4-FFF2-40B4-BE49-F238E27FC236}">
                <a16:creationId xmlns:a16="http://schemas.microsoft.com/office/drawing/2014/main" id="{0A49D13F-A02B-34DF-3E84-B90D79FF944D}"/>
              </a:ext>
            </a:extLst>
          </p:cNvPr>
          <p:cNvSpPr txBox="1">
            <a:spLocks/>
          </p:cNvSpPr>
          <p:nvPr/>
        </p:nvSpPr>
        <p:spPr>
          <a:xfrm>
            <a:off x="2738764" y="300280"/>
            <a:ext cx="7315939" cy="516969"/>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525">
              <a:lnSpc>
                <a:spcPct val="100000"/>
              </a:lnSpc>
              <a:spcBef>
                <a:spcPts val="71"/>
              </a:spcBef>
              <a:defRPr/>
            </a:pPr>
            <a:r>
              <a:rPr lang="en-GB" sz="3300" b="1" spc="-4">
                <a:solidFill>
                  <a:srgbClr val="00B050"/>
                </a:solidFill>
                <a:latin typeface="Calibri Light" panose="020F0302020204030204"/>
                <a:cs typeface="Calibri Light"/>
              </a:rPr>
              <a:t> Learning</a:t>
            </a:r>
            <a:r>
              <a:rPr kumimoji="0" lang="en-GB" sz="3300" b="1" i="0" u="none" strike="noStrike" kern="1200" cap="none" spc="-4" normalizeH="0" baseline="0" noProof="0">
                <a:ln>
                  <a:noFill/>
                </a:ln>
                <a:solidFill>
                  <a:srgbClr val="00B050"/>
                </a:solidFill>
                <a:effectLst/>
                <a:uLnTx/>
                <a:uFillTx/>
                <a:latin typeface="Calibri Light" panose="020F0302020204030204"/>
                <a:ea typeface="+mj-ea"/>
                <a:cs typeface="Calibri Light"/>
              </a:rPr>
              <a:t> journal</a:t>
            </a:r>
            <a:r>
              <a:rPr lang="en-GB" sz="3300" b="1" spc="-4">
                <a:solidFill>
                  <a:srgbClr val="00B050"/>
                </a:solidFill>
                <a:latin typeface="Calibri Light" panose="020F0302020204030204"/>
                <a:cs typeface="Calibri Light"/>
              </a:rPr>
              <a:t> </a:t>
            </a:r>
            <a:r>
              <a:rPr kumimoji="0" lang="en-GB" sz="3300" b="1" i="0" u="none" strike="noStrike" kern="1200" cap="none" spc="-4" normalizeH="0" baseline="0" noProof="0">
                <a:ln>
                  <a:noFill/>
                </a:ln>
                <a:solidFill>
                  <a:srgbClr val="00B050"/>
                </a:solidFill>
                <a:effectLst/>
                <a:uLnTx/>
                <a:uFillTx/>
                <a:latin typeface="Calibri Light" panose="020F0302020204030204"/>
                <a:ea typeface="+mj-ea"/>
                <a:cs typeface="Calibri Light"/>
              </a:rPr>
              <a:t>and weekly reflections</a:t>
            </a: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8" name="Picture 4" descr="Diagram&#10;&#10;Description automatically generated">
            <a:extLst>
              <a:ext uri="{FF2B5EF4-FFF2-40B4-BE49-F238E27FC236}">
                <a16:creationId xmlns:a16="http://schemas.microsoft.com/office/drawing/2014/main" id="{9E71E4B0-A9CB-A7B4-2522-B6C45A69362A}"/>
              </a:ext>
            </a:extLst>
          </p:cNvPr>
          <p:cNvPicPr>
            <a:picLocks noChangeAspect="1"/>
          </p:cNvPicPr>
          <p:nvPr/>
        </p:nvPicPr>
        <p:blipFill>
          <a:blip r:embed="rId4"/>
          <a:stretch>
            <a:fillRect/>
          </a:stretch>
        </p:blipFill>
        <p:spPr>
          <a:xfrm>
            <a:off x="1392779" y="1197778"/>
            <a:ext cx="1705971" cy="1613320"/>
          </a:xfrm>
          <a:prstGeom prst="rect">
            <a:avLst/>
          </a:prstGeom>
        </p:spPr>
      </p:pic>
      <p:sp>
        <p:nvSpPr>
          <p:cNvPr id="9" name="TextBox 8">
            <a:extLst>
              <a:ext uri="{FF2B5EF4-FFF2-40B4-BE49-F238E27FC236}">
                <a16:creationId xmlns:a16="http://schemas.microsoft.com/office/drawing/2014/main" id="{440CDF15-188E-295A-BC3F-191117B99F87}"/>
              </a:ext>
            </a:extLst>
          </p:cNvPr>
          <p:cNvSpPr txBox="1"/>
          <p:nvPr/>
        </p:nvSpPr>
        <p:spPr>
          <a:xfrm>
            <a:off x="1221875" y="3059668"/>
            <a:ext cx="2124764" cy="369332"/>
          </a:xfrm>
          <a:prstGeom prst="rect">
            <a:avLst/>
          </a:prstGeom>
          <a:solidFill>
            <a:schemeClr val="accent1">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rgbClr val="00B050"/>
                </a:solidFill>
                <a:latin typeface="Arial"/>
                <a:cs typeface="Arial"/>
              </a:rPr>
              <a:t>Learning Journal</a:t>
            </a:r>
            <a:endParaRPr lang="en-GB">
              <a:ea typeface="+mn-lt"/>
              <a:cs typeface="+mn-lt"/>
            </a:endParaRPr>
          </a:p>
        </p:txBody>
      </p:sp>
      <p:sp>
        <p:nvSpPr>
          <p:cNvPr id="13" name="TextBox 12">
            <a:extLst>
              <a:ext uri="{FF2B5EF4-FFF2-40B4-BE49-F238E27FC236}">
                <a16:creationId xmlns:a16="http://schemas.microsoft.com/office/drawing/2014/main" id="{19DB2B00-13B4-B842-3674-89A1C7AE29A1}"/>
              </a:ext>
            </a:extLst>
          </p:cNvPr>
          <p:cNvSpPr txBox="1"/>
          <p:nvPr/>
        </p:nvSpPr>
        <p:spPr>
          <a:xfrm>
            <a:off x="8106941" y="3019778"/>
            <a:ext cx="2369792" cy="369332"/>
          </a:xfrm>
          <a:prstGeom prst="rect">
            <a:avLst/>
          </a:prstGeom>
          <a:solidFill>
            <a:schemeClr val="accent1">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srgbClr val="00B050"/>
                </a:solidFill>
                <a:effectLst/>
                <a:uLnTx/>
                <a:uFillTx/>
                <a:latin typeface="Arial"/>
                <a:ea typeface="+mn-ea"/>
                <a:cs typeface="Arial"/>
              </a:rPr>
              <a:t>Weekly Reflections</a:t>
            </a:r>
          </a:p>
        </p:txBody>
      </p:sp>
      <p:sp>
        <p:nvSpPr>
          <p:cNvPr id="7" name="Arrow: Striped Right 6">
            <a:extLst>
              <a:ext uri="{FF2B5EF4-FFF2-40B4-BE49-F238E27FC236}">
                <a16:creationId xmlns:a16="http://schemas.microsoft.com/office/drawing/2014/main" id="{09963C9A-4AA3-2840-322D-3E355CD0D21B}"/>
              </a:ext>
            </a:extLst>
          </p:cNvPr>
          <p:cNvSpPr/>
          <p:nvPr/>
        </p:nvSpPr>
        <p:spPr>
          <a:xfrm>
            <a:off x="4244952" y="1532492"/>
            <a:ext cx="3743728" cy="1546295"/>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Your reflections and questions should inform your discussions with your Mentor.  </a:t>
            </a:r>
          </a:p>
        </p:txBody>
      </p:sp>
      <p:pic>
        <p:nvPicPr>
          <p:cNvPr id="11" name="Picture 10">
            <a:extLst>
              <a:ext uri="{FF2B5EF4-FFF2-40B4-BE49-F238E27FC236}">
                <a16:creationId xmlns:a16="http://schemas.microsoft.com/office/drawing/2014/main" id="{40697687-DF01-96B6-CB86-C133801F345B}"/>
              </a:ext>
            </a:extLst>
          </p:cNvPr>
          <p:cNvPicPr>
            <a:picLocks noChangeAspect="1"/>
          </p:cNvPicPr>
          <p:nvPr/>
        </p:nvPicPr>
        <p:blipFill>
          <a:blip r:embed="rId5"/>
          <a:stretch>
            <a:fillRect/>
          </a:stretch>
        </p:blipFill>
        <p:spPr>
          <a:xfrm>
            <a:off x="8647567" y="1292572"/>
            <a:ext cx="1612722" cy="1423731"/>
          </a:xfrm>
          <a:prstGeom prst="rect">
            <a:avLst/>
          </a:prstGeom>
        </p:spPr>
      </p:pic>
      <p:sp>
        <p:nvSpPr>
          <p:cNvPr id="12" name="TextBox 11">
            <a:extLst>
              <a:ext uri="{FF2B5EF4-FFF2-40B4-BE49-F238E27FC236}">
                <a16:creationId xmlns:a16="http://schemas.microsoft.com/office/drawing/2014/main" id="{1E1E701C-C326-A839-5DF1-A86ACAED632F}"/>
              </a:ext>
            </a:extLst>
          </p:cNvPr>
          <p:cNvSpPr txBox="1"/>
          <p:nvPr/>
        </p:nvSpPr>
        <p:spPr>
          <a:xfrm>
            <a:off x="399707" y="3860097"/>
            <a:ext cx="4342032" cy="1323439"/>
          </a:xfrm>
          <a:prstGeom prst="rect">
            <a:avLst/>
          </a:prstGeom>
          <a:noFill/>
        </p:spPr>
        <p:txBody>
          <a:bodyPr wrap="square" rtlCol="0">
            <a:spAutoFit/>
          </a:bodyPr>
          <a:lstStyle/>
          <a:p>
            <a:pPr algn="ctr"/>
            <a:r>
              <a:rPr lang="en-US" sz="2000" b="1">
                <a:solidFill>
                  <a:srgbClr val="002060"/>
                </a:solidFill>
              </a:rPr>
              <a:t>Student teachers and Mentors are expected to complete the Journal after each taught session, including informal comments, reflections and queries. </a:t>
            </a:r>
            <a:endParaRPr lang="en-GB" sz="2000" b="1">
              <a:solidFill>
                <a:srgbClr val="002060"/>
              </a:solidFill>
            </a:endParaRPr>
          </a:p>
        </p:txBody>
      </p:sp>
      <p:sp>
        <p:nvSpPr>
          <p:cNvPr id="14" name="TextBox 13">
            <a:extLst>
              <a:ext uri="{FF2B5EF4-FFF2-40B4-BE49-F238E27FC236}">
                <a16:creationId xmlns:a16="http://schemas.microsoft.com/office/drawing/2014/main" id="{FB851727-AB6E-5A3E-5F60-8077BCEB67CD}"/>
              </a:ext>
            </a:extLst>
          </p:cNvPr>
          <p:cNvSpPr txBox="1"/>
          <p:nvPr/>
        </p:nvSpPr>
        <p:spPr>
          <a:xfrm>
            <a:off x="7585499" y="3842966"/>
            <a:ext cx="3412675" cy="1323439"/>
          </a:xfrm>
          <a:prstGeom prst="rect">
            <a:avLst/>
          </a:prstGeom>
          <a:noFill/>
        </p:spPr>
        <p:txBody>
          <a:bodyPr wrap="square" rtlCol="0">
            <a:spAutoFit/>
          </a:bodyPr>
          <a:lstStyle/>
          <a:p>
            <a:pPr algn="ctr"/>
            <a:r>
              <a:rPr lang="en-US" sz="2000" b="1">
                <a:solidFill>
                  <a:srgbClr val="002060"/>
                </a:solidFill>
              </a:rPr>
              <a:t>The contents of the Learning Journal should be discussed during the Weekly Reflection Meeting.</a:t>
            </a:r>
            <a:endParaRPr lang="en-GB" sz="2000" b="1">
              <a:solidFill>
                <a:srgbClr val="002060"/>
              </a:solidFill>
            </a:endParaRPr>
          </a:p>
        </p:txBody>
      </p:sp>
    </p:spTree>
    <p:extLst>
      <p:ext uri="{BB962C8B-B14F-4D97-AF65-F5344CB8AC3E}">
        <p14:creationId xmlns:p14="http://schemas.microsoft.com/office/powerpoint/2010/main" val="303916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3"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499B7825-E4A1-6235-9AA8-AC411AA5B8EC}"/>
              </a:ext>
            </a:extLst>
          </p:cNvPr>
          <p:cNvSpPr txBox="1"/>
          <p:nvPr/>
        </p:nvSpPr>
        <p:spPr>
          <a:xfrm>
            <a:off x="-902" y="-156"/>
            <a:ext cx="12193945" cy="5738904"/>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13" name="TextBox 12">
            <a:extLst>
              <a:ext uri="{FF2B5EF4-FFF2-40B4-BE49-F238E27FC236}">
                <a16:creationId xmlns:a16="http://schemas.microsoft.com/office/drawing/2014/main" id="{19DB2B00-13B4-B842-3674-89A1C7AE29A1}"/>
              </a:ext>
            </a:extLst>
          </p:cNvPr>
          <p:cNvSpPr txBox="1"/>
          <p:nvPr/>
        </p:nvSpPr>
        <p:spPr>
          <a:xfrm>
            <a:off x="944141" y="442832"/>
            <a:ext cx="3588992" cy="461665"/>
          </a:xfrm>
          <a:prstGeom prst="rect">
            <a:avLst/>
          </a:prstGeom>
          <a:solidFill>
            <a:schemeClr val="accent1">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defRPr/>
            </a:pPr>
            <a:r>
              <a:rPr kumimoji="0" lang="en-GB" sz="2400" b="1" i="0" u="none" strike="noStrike" kern="1200" cap="none" spc="0" normalizeH="0" baseline="0" noProof="0" dirty="0">
                <a:ln>
                  <a:noFill/>
                </a:ln>
                <a:solidFill>
                  <a:srgbClr val="00B050"/>
                </a:solidFill>
                <a:effectLst/>
                <a:uLnTx/>
                <a:uFillTx/>
                <a:latin typeface="Arial"/>
                <a:ea typeface="+mn-ea"/>
                <a:cs typeface="Arial"/>
              </a:rPr>
              <a:t>Weekly </a:t>
            </a:r>
            <a:r>
              <a:rPr lang="en-GB" sz="2400" b="1" dirty="0">
                <a:solidFill>
                  <a:srgbClr val="00B050"/>
                </a:solidFill>
                <a:latin typeface="Arial"/>
                <a:cs typeface="Arial"/>
              </a:rPr>
              <a:t>Reflection </a:t>
            </a:r>
            <a:endParaRPr lang="en-US" dirty="0">
              <a:solidFill>
                <a:srgbClr val="000000"/>
              </a:solidFill>
              <a:latin typeface="Calibri" panose="020F0502020204030204"/>
              <a:ea typeface="Calibri" panose="020F0502020204030204"/>
              <a:cs typeface="Calibri" panose="020F0502020204030204"/>
            </a:endParaRPr>
          </a:p>
        </p:txBody>
      </p:sp>
      <p:sp>
        <p:nvSpPr>
          <p:cNvPr id="7" name="Arrow: Striped Right 6">
            <a:extLst>
              <a:ext uri="{FF2B5EF4-FFF2-40B4-BE49-F238E27FC236}">
                <a16:creationId xmlns:a16="http://schemas.microsoft.com/office/drawing/2014/main" id="{09963C9A-4AA3-2840-322D-3E355CD0D21B}"/>
              </a:ext>
            </a:extLst>
          </p:cNvPr>
          <p:cNvSpPr/>
          <p:nvPr/>
        </p:nvSpPr>
        <p:spPr>
          <a:xfrm>
            <a:off x="802098" y="3139620"/>
            <a:ext cx="4263273" cy="2003495"/>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ea typeface="Calibri"/>
                <a:cs typeface="Calibri"/>
              </a:rPr>
              <a:t>We have been using this template for our School Enrichment</a:t>
            </a:r>
            <a:endParaRPr lang="en-GB" dirty="0"/>
          </a:p>
        </p:txBody>
      </p:sp>
      <p:pic>
        <p:nvPicPr>
          <p:cNvPr id="11" name="Picture 10">
            <a:extLst>
              <a:ext uri="{FF2B5EF4-FFF2-40B4-BE49-F238E27FC236}">
                <a16:creationId xmlns:a16="http://schemas.microsoft.com/office/drawing/2014/main" id="{40697687-DF01-96B6-CB86-C133801F345B}"/>
              </a:ext>
            </a:extLst>
          </p:cNvPr>
          <p:cNvPicPr>
            <a:picLocks noChangeAspect="1"/>
          </p:cNvPicPr>
          <p:nvPr/>
        </p:nvPicPr>
        <p:blipFill>
          <a:blip r:embed="rId4"/>
          <a:stretch>
            <a:fillRect/>
          </a:stretch>
        </p:blipFill>
        <p:spPr>
          <a:xfrm>
            <a:off x="1928114" y="1444972"/>
            <a:ext cx="1612722" cy="1423731"/>
          </a:xfrm>
          <a:prstGeom prst="rect">
            <a:avLst/>
          </a:prstGeom>
        </p:spPr>
      </p:pic>
      <p:pic>
        <p:nvPicPr>
          <p:cNvPr id="3" name="Picture 2" descr="A screenshot of a questionnaire&#10;&#10;Description automatically generated">
            <a:extLst>
              <a:ext uri="{FF2B5EF4-FFF2-40B4-BE49-F238E27FC236}">
                <a16:creationId xmlns:a16="http://schemas.microsoft.com/office/drawing/2014/main" id="{8B53E414-B428-0A54-41A2-1BCA87A9881E}"/>
              </a:ext>
            </a:extLst>
          </p:cNvPr>
          <p:cNvPicPr>
            <a:picLocks noChangeAspect="1"/>
          </p:cNvPicPr>
          <p:nvPr/>
        </p:nvPicPr>
        <p:blipFill>
          <a:blip r:embed="rId5"/>
          <a:stretch>
            <a:fillRect/>
          </a:stretch>
        </p:blipFill>
        <p:spPr>
          <a:xfrm>
            <a:off x="5763422" y="131619"/>
            <a:ext cx="6234680" cy="658783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140435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9" descr="Graphical user interface, text, website&#10;&#10;Description automatically generated">
            <a:extLst>
              <a:ext uri="{FF2B5EF4-FFF2-40B4-BE49-F238E27FC236}">
                <a16:creationId xmlns:a16="http://schemas.microsoft.com/office/drawing/2014/main" id="{DCF56B75-8CA0-F1F3-E5DB-2707338F7229}"/>
              </a:ext>
            </a:extLst>
          </p:cNvPr>
          <p:cNvPicPr>
            <a:picLocks noChangeAspect="1"/>
          </p:cNvPicPr>
          <p:nvPr/>
        </p:nvPicPr>
        <p:blipFill>
          <a:blip r:embed="rId2"/>
          <a:stretch>
            <a:fillRect/>
          </a:stretch>
        </p:blipFill>
        <p:spPr>
          <a:xfrm>
            <a:off x="2938929" y="195994"/>
            <a:ext cx="8816788" cy="4986837"/>
          </a:xfrm>
          <a:prstGeom prst="rect">
            <a:avLst/>
          </a:prstGeom>
        </p:spPr>
      </p:pic>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193303"/>
            <a:ext cx="1912022" cy="1587000"/>
          </a:xfrm>
          <a:solidFill>
            <a:schemeClr val="accent4">
              <a:lumMod val="60000"/>
              <a:lumOff val="40000"/>
            </a:schemeClr>
          </a:solidFill>
          <a:ln w="57150">
            <a:solidFill>
              <a:schemeClr val="tx1">
                <a:lumMod val="95000"/>
                <a:lumOff val="5000"/>
              </a:schemeClr>
            </a:solidFill>
          </a:ln>
        </p:spPr>
        <p:txBody>
          <a:bodyPr>
            <a:normAutofit/>
          </a:bodyPr>
          <a:lstStyle/>
          <a:p>
            <a:pPr algn="ctr">
              <a:lnSpc>
                <a:spcPct val="100000"/>
              </a:lnSpc>
            </a:pPr>
            <a:r>
              <a:rPr lang="en-US">
                <a:latin typeface="Arial"/>
                <a:cs typeface="Arial"/>
              </a:rPr>
              <a:t>Tab 3</a:t>
            </a:r>
            <a:br>
              <a:rPr lang="en-US">
                <a:latin typeface="Arial"/>
                <a:cs typeface="Arial"/>
              </a:rPr>
            </a:br>
            <a:r>
              <a:rPr lang="en-US" sz="2200">
                <a:latin typeface="Arial"/>
                <a:cs typeface="Arial"/>
              </a:rPr>
              <a:t>Professional Progress</a:t>
            </a:r>
            <a:endParaRPr lang="en-US" sz="2200"/>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264089" y="2317937"/>
            <a:ext cx="2420023" cy="2998943"/>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fontScale="925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a:latin typeface="Arial"/>
                <a:cs typeface="Arial"/>
              </a:rPr>
              <a:t>Here you will complete your Action Plan at the end of PTE1</a:t>
            </a:r>
            <a:endParaRPr lang="en-US"/>
          </a:p>
        </p:txBody>
      </p:sp>
      <p:sp>
        <p:nvSpPr>
          <p:cNvPr id="6" name="Oval 5">
            <a:extLst>
              <a:ext uri="{FF2B5EF4-FFF2-40B4-BE49-F238E27FC236}">
                <a16:creationId xmlns:a16="http://schemas.microsoft.com/office/drawing/2014/main" id="{71143DAE-E178-A421-99D2-9D2C332A7009}"/>
              </a:ext>
            </a:extLst>
          </p:cNvPr>
          <p:cNvSpPr/>
          <p:nvPr/>
        </p:nvSpPr>
        <p:spPr>
          <a:xfrm>
            <a:off x="5979459" y="989106"/>
            <a:ext cx="1688351" cy="507999"/>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Arrow Connector 6">
            <a:extLst>
              <a:ext uri="{FF2B5EF4-FFF2-40B4-BE49-F238E27FC236}">
                <a16:creationId xmlns:a16="http://schemas.microsoft.com/office/drawing/2014/main" id="{C03362AA-E5A0-541F-61D7-16BF18288A45}"/>
              </a:ext>
            </a:extLst>
          </p:cNvPr>
          <p:cNvCxnSpPr/>
          <p:nvPr/>
        </p:nvCxnSpPr>
        <p:spPr>
          <a:xfrm>
            <a:off x="2344271" y="603623"/>
            <a:ext cx="3536573" cy="443753"/>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5F46F126-C9C0-B652-DBEF-9ED0A43CC008}"/>
              </a:ext>
            </a:extLst>
          </p:cNvPr>
          <p:cNvSpPr/>
          <p:nvPr/>
        </p:nvSpPr>
        <p:spPr>
          <a:xfrm>
            <a:off x="3902635" y="3820459"/>
            <a:ext cx="2203821" cy="46317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Arrow Connector 8">
            <a:extLst>
              <a:ext uri="{FF2B5EF4-FFF2-40B4-BE49-F238E27FC236}">
                <a16:creationId xmlns:a16="http://schemas.microsoft.com/office/drawing/2014/main" id="{0BC0A02F-498A-D41B-BFB0-44730D8A34F9}"/>
              </a:ext>
            </a:extLst>
          </p:cNvPr>
          <p:cNvCxnSpPr>
            <a:cxnSpLocks/>
          </p:cNvCxnSpPr>
          <p:nvPr/>
        </p:nvCxnSpPr>
        <p:spPr>
          <a:xfrm>
            <a:off x="2755154" y="4055035"/>
            <a:ext cx="1071280" cy="2989"/>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0" name="Picture 11" descr="Table&#10;&#10;Description automatically generated">
            <a:extLst>
              <a:ext uri="{FF2B5EF4-FFF2-40B4-BE49-F238E27FC236}">
                <a16:creationId xmlns:a16="http://schemas.microsoft.com/office/drawing/2014/main" id="{C19C23DC-65AC-F38A-EEE5-D0F12D83B807}"/>
              </a:ext>
            </a:extLst>
          </p:cNvPr>
          <p:cNvPicPr>
            <a:picLocks noChangeAspect="1"/>
          </p:cNvPicPr>
          <p:nvPr/>
        </p:nvPicPr>
        <p:blipFill>
          <a:blip r:embed="rId3"/>
          <a:stretch>
            <a:fillRect/>
          </a:stretch>
        </p:blipFill>
        <p:spPr>
          <a:xfrm>
            <a:off x="6240930" y="4347468"/>
            <a:ext cx="5880846" cy="2391416"/>
          </a:xfrm>
          <a:prstGeom prst="rect">
            <a:avLst/>
          </a:prstGeom>
        </p:spPr>
      </p:pic>
    </p:spTree>
    <p:extLst>
      <p:ext uri="{BB962C8B-B14F-4D97-AF65-F5344CB8AC3E}">
        <p14:creationId xmlns:p14="http://schemas.microsoft.com/office/powerpoint/2010/main" val="2821290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9" descr="Graphical user interface, website&#10;&#10;Description automatically generated">
            <a:extLst>
              <a:ext uri="{FF2B5EF4-FFF2-40B4-BE49-F238E27FC236}">
                <a16:creationId xmlns:a16="http://schemas.microsoft.com/office/drawing/2014/main" id="{07D63DEF-2342-2CA1-879A-FB0524AA8AF3}"/>
              </a:ext>
            </a:extLst>
          </p:cNvPr>
          <p:cNvPicPr>
            <a:picLocks noChangeAspect="1"/>
          </p:cNvPicPr>
          <p:nvPr/>
        </p:nvPicPr>
        <p:blipFill>
          <a:blip r:embed="rId2"/>
          <a:stretch>
            <a:fillRect/>
          </a:stretch>
        </p:blipFill>
        <p:spPr>
          <a:xfrm>
            <a:off x="2961341" y="142486"/>
            <a:ext cx="8854140" cy="4795027"/>
          </a:xfrm>
          <a:prstGeom prst="rect">
            <a:avLst/>
          </a:prstGeom>
        </p:spPr>
      </p:pic>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193303"/>
            <a:ext cx="1912022" cy="1587000"/>
          </a:xfrm>
          <a:solidFill>
            <a:schemeClr val="accent4">
              <a:lumMod val="60000"/>
              <a:lumOff val="40000"/>
            </a:schemeClr>
          </a:solidFill>
          <a:ln w="57150">
            <a:solidFill>
              <a:schemeClr val="tx1">
                <a:lumMod val="95000"/>
                <a:lumOff val="5000"/>
              </a:schemeClr>
            </a:solidFill>
          </a:ln>
        </p:spPr>
        <p:txBody>
          <a:bodyPr>
            <a:normAutofit/>
          </a:bodyPr>
          <a:lstStyle/>
          <a:p>
            <a:pPr algn="ctr">
              <a:lnSpc>
                <a:spcPct val="100000"/>
              </a:lnSpc>
            </a:pPr>
            <a:r>
              <a:rPr lang="en-US">
                <a:latin typeface="Arial"/>
                <a:cs typeface="Arial"/>
              </a:rPr>
              <a:t>Tab 4</a:t>
            </a:r>
            <a:br>
              <a:rPr lang="en-US">
                <a:latin typeface="Arial"/>
                <a:cs typeface="Arial"/>
              </a:rPr>
            </a:br>
            <a:r>
              <a:rPr lang="en-US" sz="2200">
                <a:latin typeface="Arial"/>
                <a:cs typeface="Arial"/>
              </a:rPr>
              <a:t>Above and Beyond</a:t>
            </a:r>
            <a:endParaRPr lang="en-US" sz="2200"/>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264089" y="2317937"/>
            <a:ext cx="2420023" cy="2998943"/>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fontScale="775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a:latin typeface="Arial"/>
                <a:cs typeface="Arial"/>
              </a:rPr>
              <a:t>Here you can add</a:t>
            </a:r>
            <a:r>
              <a:rPr lang="en-GB" b="0">
                <a:latin typeface="Arial"/>
                <a:cs typeface="Arial"/>
              </a:rPr>
              <a:t> </a:t>
            </a:r>
            <a:r>
              <a:rPr lang="en-GB">
                <a:latin typeface="Arial"/>
                <a:cs typeface="Arial"/>
              </a:rPr>
              <a:t>anything that you are particularly proud of or want to celebrate. </a:t>
            </a:r>
            <a:r>
              <a:rPr lang="en-US">
                <a:latin typeface="Arial"/>
                <a:cs typeface="Arial"/>
              </a:rPr>
              <a:t> </a:t>
            </a:r>
            <a:endParaRPr lang="en-US"/>
          </a:p>
        </p:txBody>
      </p:sp>
      <p:sp>
        <p:nvSpPr>
          <p:cNvPr id="6" name="Oval 5">
            <a:extLst>
              <a:ext uri="{FF2B5EF4-FFF2-40B4-BE49-F238E27FC236}">
                <a16:creationId xmlns:a16="http://schemas.microsoft.com/office/drawing/2014/main" id="{71143DAE-E178-A421-99D2-9D2C332A7009}"/>
              </a:ext>
            </a:extLst>
          </p:cNvPr>
          <p:cNvSpPr/>
          <p:nvPr/>
        </p:nvSpPr>
        <p:spPr>
          <a:xfrm>
            <a:off x="7443694" y="981635"/>
            <a:ext cx="1344704" cy="52294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Arrow Connector 6">
            <a:extLst>
              <a:ext uri="{FF2B5EF4-FFF2-40B4-BE49-F238E27FC236}">
                <a16:creationId xmlns:a16="http://schemas.microsoft.com/office/drawing/2014/main" id="{C03362AA-E5A0-541F-61D7-16BF18288A45}"/>
              </a:ext>
            </a:extLst>
          </p:cNvPr>
          <p:cNvCxnSpPr/>
          <p:nvPr/>
        </p:nvCxnSpPr>
        <p:spPr>
          <a:xfrm>
            <a:off x="2344271" y="603623"/>
            <a:ext cx="5045631" cy="391459"/>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5F46F126-C9C0-B652-DBEF-9ED0A43CC008}"/>
              </a:ext>
            </a:extLst>
          </p:cNvPr>
          <p:cNvSpPr/>
          <p:nvPr/>
        </p:nvSpPr>
        <p:spPr>
          <a:xfrm>
            <a:off x="5471458" y="3872753"/>
            <a:ext cx="1867646" cy="46317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Arrow Connector 8">
            <a:extLst>
              <a:ext uri="{FF2B5EF4-FFF2-40B4-BE49-F238E27FC236}">
                <a16:creationId xmlns:a16="http://schemas.microsoft.com/office/drawing/2014/main" id="{0BC0A02F-498A-D41B-BFB0-44730D8A34F9}"/>
              </a:ext>
            </a:extLst>
          </p:cNvPr>
          <p:cNvCxnSpPr>
            <a:cxnSpLocks/>
          </p:cNvCxnSpPr>
          <p:nvPr/>
        </p:nvCxnSpPr>
        <p:spPr>
          <a:xfrm>
            <a:off x="2844800" y="3733800"/>
            <a:ext cx="2393574" cy="16734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E8580DD5-D2AB-BC62-5C01-7CFB66D10FA2}"/>
              </a:ext>
            </a:extLst>
          </p:cNvPr>
          <p:cNvSpPr txBox="1">
            <a:spLocks/>
          </p:cNvSpPr>
          <p:nvPr/>
        </p:nvSpPr>
        <p:spPr>
          <a:xfrm>
            <a:off x="7331265" y="4686113"/>
            <a:ext cx="4631317" cy="2027767"/>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fontScale="925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lnSpc>
                <a:spcPct val="120000"/>
              </a:lnSpc>
            </a:pPr>
            <a:r>
              <a:rPr lang="en-US">
                <a:latin typeface="Arial"/>
                <a:cs typeface="Arial"/>
              </a:rPr>
              <a:t>Conference Attendance</a:t>
            </a:r>
            <a:endParaRPr lang="en-US"/>
          </a:p>
          <a:p>
            <a:pPr algn="ctr">
              <a:lnSpc>
                <a:spcPct val="120000"/>
              </a:lnSpc>
            </a:pPr>
            <a:r>
              <a:rPr lang="en-US">
                <a:latin typeface="Arial"/>
                <a:cs typeface="Arial"/>
              </a:rPr>
              <a:t>Show Racism the Red Card</a:t>
            </a:r>
          </a:p>
          <a:p>
            <a:pPr algn="ctr">
              <a:lnSpc>
                <a:spcPct val="120000"/>
              </a:lnSpc>
            </a:pPr>
            <a:r>
              <a:rPr lang="en-US">
                <a:latin typeface="Arial"/>
                <a:cs typeface="Arial"/>
              </a:rPr>
              <a:t>First Aid Training</a:t>
            </a:r>
            <a:endParaRPr lang="en-US"/>
          </a:p>
          <a:p>
            <a:pPr algn="ctr">
              <a:lnSpc>
                <a:spcPct val="120000"/>
              </a:lnSpc>
            </a:pPr>
            <a:r>
              <a:rPr lang="en-US">
                <a:latin typeface="Arial"/>
                <a:cs typeface="Arial"/>
              </a:rPr>
              <a:t>Makaton Training</a:t>
            </a:r>
            <a:endParaRPr lang="en-US"/>
          </a:p>
        </p:txBody>
      </p:sp>
    </p:spTree>
    <p:extLst>
      <p:ext uri="{BB962C8B-B14F-4D97-AF65-F5344CB8AC3E}">
        <p14:creationId xmlns:p14="http://schemas.microsoft.com/office/powerpoint/2010/main" val="1486956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0" descr="Graphical user interface, website&#10;&#10;Description automatically generated">
            <a:extLst>
              <a:ext uri="{FF2B5EF4-FFF2-40B4-BE49-F238E27FC236}">
                <a16:creationId xmlns:a16="http://schemas.microsoft.com/office/drawing/2014/main" id="{5D570256-42B4-B95B-2246-D2460FFDF4CF}"/>
              </a:ext>
            </a:extLst>
          </p:cNvPr>
          <p:cNvPicPr>
            <a:picLocks noChangeAspect="1"/>
          </p:cNvPicPr>
          <p:nvPr/>
        </p:nvPicPr>
        <p:blipFill>
          <a:blip r:embed="rId2"/>
          <a:stretch>
            <a:fillRect/>
          </a:stretch>
        </p:blipFill>
        <p:spPr>
          <a:xfrm>
            <a:off x="2983753" y="194373"/>
            <a:ext cx="9205258" cy="5273960"/>
          </a:xfrm>
          <a:prstGeom prst="rect">
            <a:avLst/>
          </a:prstGeom>
        </p:spPr>
      </p:pic>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193303"/>
            <a:ext cx="1912022" cy="1587000"/>
          </a:xfrm>
          <a:solidFill>
            <a:schemeClr val="accent4">
              <a:lumMod val="60000"/>
              <a:lumOff val="40000"/>
            </a:schemeClr>
          </a:solidFill>
          <a:ln w="57150">
            <a:solidFill>
              <a:schemeClr val="tx1">
                <a:lumMod val="95000"/>
                <a:lumOff val="5000"/>
              </a:schemeClr>
            </a:solidFill>
          </a:ln>
        </p:spPr>
        <p:txBody>
          <a:bodyPr>
            <a:normAutofit/>
          </a:bodyPr>
          <a:lstStyle/>
          <a:p>
            <a:pPr algn="ctr">
              <a:lnSpc>
                <a:spcPct val="100000"/>
              </a:lnSpc>
            </a:pPr>
            <a:r>
              <a:rPr lang="en-US">
                <a:latin typeface="Arial"/>
                <a:cs typeface="Arial"/>
              </a:rPr>
              <a:t>Tab 5</a:t>
            </a:r>
            <a:br>
              <a:rPr lang="en-US">
                <a:latin typeface="Arial"/>
                <a:cs typeface="Arial"/>
              </a:rPr>
            </a:br>
            <a:br>
              <a:rPr lang="en-US" sz="2200">
                <a:latin typeface="Arial"/>
                <a:cs typeface="Arial"/>
              </a:rPr>
            </a:br>
            <a:r>
              <a:rPr lang="en-US" sz="2200" err="1">
                <a:latin typeface="Arial"/>
                <a:cs typeface="Arial"/>
              </a:rPr>
              <a:t>Cymraeg</a:t>
            </a:r>
            <a:endParaRPr lang="en-US" sz="2200" err="1"/>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264089" y="2317937"/>
            <a:ext cx="2420023" cy="2998943"/>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fontScale="850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a:latin typeface="Arial"/>
                <a:cs typeface="Arial"/>
              </a:rPr>
              <a:t>Here you can work on your Welsh Language Framework portfolio. </a:t>
            </a:r>
            <a:endParaRPr lang="en-US"/>
          </a:p>
        </p:txBody>
      </p:sp>
      <p:sp>
        <p:nvSpPr>
          <p:cNvPr id="6" name="Oval 5">
            <a:extLst>
              <a:ext uri="{FF2B5EF4-FFF2-40B4-BE49-F238E27FC236}">
                <a16:creationId xmlns:a16="http://schemas.microsoft.com/office/drawing/2014/main" id="{71143DAE-E178-A421-99D2-9D2C332A7009}"/>
              </a:ext>
            </a:extLst>
          </p:cNvPr>
          <p:cNvSpPr/>
          <p:nvPr/>
        </p:nvSpPr>
        <p:spPr>
          <a:xfrm>
            <a:off x="8922870" y="981635"/>
            <a:ext cx="1150469" cy="52294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Arrow Connector 6">
            <a:extLst>
              <a:ext uri="{FF2B5EF4-FFF2-40B4-BE49-F238E27FC236}">
                <a16:creationId xmlns:a16="http://schemas.microsoft.com/office/drawing/2014/main" id="{C03362AA-E5A0-541F-61D7-16BF18288A45}"/>
              </a:ext>
            </a:extLst>
          </p:cNvPr>
          <p:cNvCxnSpPr/>
          <p:nvPr/>
        </p:nvCxnSpPr>
        <p:spPr>
          <a:xfrm>
            <a:off x="2366682" y="603623"/>
            <a:ext cx="6502396" cy="36157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46554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7" descr="Graphical user interface&#10;&#10;Description automatically generated">
            <a:extLst>
              <a:ext uri="{FF2B5EF4-FFF2-40B4-BE49-F238E27FC236}">
                <a16:creationId xmlns:a16="http://schemas.microsoft.com/office/drawing/2014/main" id="{1CD4A1AA-6AEE-C49B-C43F-AA33B20C3959}"/>
              </a:ext>
            </a:extLst>
          </p:cNvPr>
          <p:cNvPicPr>
            <a:picLocks noChangeAspect="1"/>
          </p:cNvPicPr>
          <p:nvPr/>
        </p:nvPicPr>
        <p:blipFill>
          <a:blip r:embed="rId2"/>
          <a:stretch>
            <a:fillRect/>
          </a:stretch>
        </p:blipFill>
        <p:spPr>
          <a:xfrm>
            <a:off x="2684929" y="189688"/>
            <a:ext cx="8495552" cy="4924742"/>
          </a:xfrm>
          <a:prstGeom prst="rect">
            <a:avLst/>
          </a:prstGeom>
        </p:spPr>
      </p:pic>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193303"/>
            <a:ext cx="1912022" cy="1587000"/>
          </a:xfrm>
          <a:solidFill>
            <a:schemeClr val="accent4">
              <a:lumMod val="60000"/>
              <a:lumOff val="40000"/>
            </a:schemeClr>
          </a:solidFill>
          <a:ln w="57150">
            <a:solidFill>
              <a:schemeClr val="tx1">
                <a:lumMod val="95000"/>
                <a:lumOff val="5000"/>
              </a:schemeClr>
            </a:solidFill>
          </a:ln>
        </p:spPr>
        <p:txBody>
          <a:bodyPr>
            <a:normAutofit/>
          </a:bodyPr>
          <a:lstStyle/>
          <a:p>
            <a:pPr algn="ctr">
              <a:lnSpc>
                <a:spcPct val="100000"/>
              </a:lnSpc>
            </a:pPr>
            <a:r>
              <a:rPr lang="en-US" dirty="0">
                <a:latin typeface="Arial"/>
                <a:cs typeface="Arial"/>
              </a:rPr>
              <a:t>Tab 6</a:t>
            </a:r>
            <a:br>
              <a:rPr lang="en-US" sz="2200" dirty="0">
                <a:latin typeface="Arial"/>
                <a:cs typeface="Arial"/>
              </a:rPr>
            </a:br>
            <a:r>
              <a:rPr lang="en-US" sz="2200" dirty="0">
                <a:latin typeface="Arial"/>
                <a:cs typeface="Arial"/>
              </a:rPr>
              <a:t>Professional Standards Workbook</a:t>
            </a:r>
            <a:endParaRPr lang="en-US" sz="2200" dirty="0"/>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264089" y="2317937"/>
            <a:ext cx="2420023" cy="2998943"/>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fontScale="925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a:latin typeface="Arial"/>
                <a:cs typeface="Arial"/>
              </a:rPr>
              <a:t>Here you will upload your Professional Experience Templates </a:t>
            </a:r>
            <a:endParaRPr lang="en-US"/>
          </a:p>
        </p:txBody>
      </p:sp>
      <p:sp>
        <p:nvSpPr>
          <p:cNvPr id="6" name="Oval 5">
            <a:extLst>
              <a:ext uri="{FF2B5EF4-FFF2-40B4-BE49-F238E27FC236}">
                <a16:creationId xmlns:a16="http://schemas.microsoft.com/office/drawing/2014/main" id="{71143DAE-E178-A421-99D2-9D2C332A7009}"/>
              </a:ext>
            </a:extLst>
          </p:cNvPr>
          <p:cNvSpPr/>
          <p:nvPr/>
        </p:nvSpPr>
        <p:spPr>
          <a:xfrm>
            <a:off x="9400987" y="929341"/>
            <a:ext cx="1957292" cy="55282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Arrow Connector 6">
            <a:extLst>
              <a:ext uri="{FF2B5EF4-FFF2-40B4-BE49-F238E27FC236}">
                <a16:creationId xmlns:a16="http://schemas.microsoft.com/office/drawing/2014/main" id="{C03362AA-E5A0-541F-61D7-16BF18288A45}"/>
              </a:ext>
            </a:extLst>
          </p:cNvPr>
          <p:cNvCxnSpPr/>
          <p:nvPr/>
        </p:nvCxnSpPr>
        <p:spPr>
          <a:xfrm>
            <a:off x="2381622" y="603623"/>
            <a:ext cx="7017868" cy="316754"/>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8" name="Picture 8" descr="Graphical user interface, text, application&#10;&#10;Description automatically generated">
            <a:extLst>
              <a:ext uri="{FF2B5EF4-FFF2-40B4-BE49-F238E27FC236}">
                <a16:creationId xmlns:a16="http://schemas.microsoft.com/office/drawing/2014/main" id="{7127E857-3453-6ECC-3B9E-4B9225942774}"/>
              </a:ext>
            </a:extLst>
          </p:cNvPr>
          <p:cNvPicPr>
            <a:picLocks noChangeAspect="1"/>
          </p:cNvPicPr>
          <p:nvPr/>
        </p:nvPicPr>
        <p:blipFill>
          <a:blip r:embed="rId3"/>
          <a:stretch>
            <a:fillRect/>
          </a:stretch>
        </p:blipFill>
        <p:spPr>
          <a:xfrm>
            <a:off x="7383929" y="4290302"/>
            <a:ext cx="4849905" cy="2475867"/>
          </a:xfrm>
          <a:prstGeom prst="rect">
            <a:avLst/>
          </a:prstGeom>
        </p:spPr>
      </p:pic>
      <p:cxnSp>
        <p:nvCxnSpPr>
          <p:cNvPr id="9" name="Straight Arrow Connector 8">
            <a:extLst>
              <a:ext uri="{FF2B5EF4-FFF2-40B4-BE49-F238E27FC236}">
                <a16:creationId xmlns:a16="http://schemas.microsoft.com/office/drawing/2014/main" id="{1CB4F162-E832-57BD-F043-C3E639E5B457}"/>
              </a:ext>
            </a:extLst>
          </p:cNvPr>
          <p:cNvCxnSpPr>
            <a:cxnSpLocks/>
          </p:cNvCxnSpPr>
          <p:nvPr/>
        </p:nvCxnSpPr>
        <p:spPr>
          <a:xfrm flipV="1">
            <a:off x="2702857" y="3841377"/>
            <a:ext cx="1564339" cy="65442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2446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193303"/>
            <a:ext cx="1912022" cy="1318059"/>
          </a:xfrm>
          <a:solidFill>
            <a:schemeClr val="accent4">
              <a:lumMod val="60000"/>
              <a:lumOff val="40000"/>
            </a:schemeClr>
          </a:solidFill>
          <a:ln w="57150">
            <a:solidFill>
              <a:schemeClr val="tx1">
                <a:lumMod val="95000"/>
                <a:lumOff val="5000"/>
              </a:schemeClr>
            </a:solidFill>
          </a:ln>
        </p:spPr>
        <p:txBody>
          <a:bodyPr>
            <a:normAutofit fontScale="90000"/>
          </a:bodyPr>
          <a:lstStyle/>
          <a:p>
            <a:pPr algn="ctr">
              <a:lnSpc>
                <a:spcPct val="100000"/>
              </a:lnSpc>
            </a:pPr>
            <a:r>
              <a:rPr lang="en-US">
                <a:latin typeface="Arial"/>
                <a:cs typeface="Arial"/>
              </a:rPr>
              <a:t>Tab 6</a:t>
            </a:r>
            <a:br>
              <a:rPr lang="en-US">
                <a:latin typeface="Arial"/>
                <a:cs typeface="Arial"/>
              </a:rPr>
            </a:br>
            <a:r>
              <a:rPr lang="en-US" sz="2200">
                <a:latin typeface="Arial"/>
                <a:cs typeface="Arial"/>
              </a:rPr>
              <a:t>Professional Standards Workbook</a:t>
            </a:r>
            <a:endParaRPr lang="en-US" sz="2200"/>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2647207" y="196291"/>
            <a:ext cx="8799905" cy="1295648"/>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a:latin typeface="Arial"/>
                <a:cs typeface="Arial"/>
              </a:rPr>
              <a:t>Professional Experience Templates (PET)</a:t>
            </a:r>
            <a:endParaRPr lang="en-US"/>
          </a:p>
        </p:txBody>
      </p:sp>
      <p:sp>
        <p:nvSpPr>
          <p:cNvPr id="253" name="Callout: Right Arrow 252">
            <a:extLst>
              <a:ext uri="{FF2B5EF4-FFF2-40B4-BE49-F238E27FC236}">
                <a16:creationId xmlns:a16="http://schemas.microsoft.com/office/drawing/2014/main" id="{3AAB59DC-476E-93B5-672C-2DE36CA27F05}"/>
              </a:ext>
            </a:extLst>
          </p:cNvPr>
          <p:cNvSpPr/>
          <p:nvPr/>
        </p:nvSpPr>
        <p:spPr>
          <a:xfrm>
            <a:off x="412377" y="1769034"/>
            <a:ext cx="3638175" cy="289111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a:solidFill>
                  <a:schemeClr val="bg1"/>
                </a:solidFill>
                <a:latin typeface="Calibri"/>
              </a:rPr>
              <a:t>Each 'Strand' needs to be linked to a Professional</a:t>
            </a:r>
            <a:endParaRPr lang="en-US" sz="2400" b="1">
              <a:solidFill>
                <a:schemeClr val="bg1"/>
              </a:solidFill>
              <a:latin typeface="Calibri"/>
              <a:cs typeface="Calibri"/>
            </a:endParaRPr>
          </a:p>
          <a:p>
            <a:pPr algn="ctr"/>
            <a:r>
              <a:rPr lang="en-US" sz="2400" b="1">
                <a:solidFill>
                  <a:schemeClr val="bg1"/>
                </a:solidFill>
                <a:latin typeface="Calibri"/>
              </a:rPr>
              <a:t> Experience </a:t>
            </a:r>
            <a:endParaRPr lang="en-US" sz="2400" b="1">
              <a:solidFill>
                <a:schemeClr val="bg1"/>
              </a:solidFill>
              <a:latin typeface="Calibri"/>
              <a:cs typeface="Calibri"/>
            </a:endParaRPr>
          </a:p>
          <a:p>
            <a:pPr algn="ctr"/>
            <a:r>
              <a:rPr lang="en-US" sz="2400" b="1">
                <a:solidFill>
                  <a:schemeClr val="bg1"/>
                </a:solidFill>
                <a:latin typeface="Calibri"/>
              </a:rPr>
              <a:t>Template​​</a:t>
            </a:r>
            <a:r>
              <a:rPr lang="en-US" sz="2400" b="1">
                <a:solidFill>
                  <a:schemeClr val="bg1"/>
                </a:solidFill>
                <a:latin typeface="Calibri"/>
                <a:ea typeface="Calibri"/>
                <a:cs typeface="Calibri"/>
              </a:rPr>
              <a:t>​</a:t>
            </a:r>
            <a:endParaRPr lang="en-US" sz="2400" b="1">
              <a:solidFill>
                <a:schemeClr val="bg1"/>
              </a:solidFill>
              <a:cs typeface="Calibri"/>
            </a:endParaRPr>
          </a:p>
        </p:txBody>
      </p:sp>
      <p:sp>
        <p:nvSpPr>
          <p:cNvPr id="254" name="Callout: Right Arrow 253">
            <a:extLst>
              <a:ext uri="{FF2B5EF4-FFF2-40B4-BE49-F238E27FC236}">
                <a16:creationId xmlns:a16="http://schemas.microsoft.com/office/drawing/2014/main" id="{562691F1-769D-DD40-1AF2-5D4662B65A69}"/>
              </a:ext>
            </a:extLst>
          </p:cNvPr>
          <p:cNvSpPr/>
          <p:nvPr/>
        </p:nvSpPr>
        <p:spPr>
          <a:xfrm>
            <a:off x="4155141" y="1769034"/>
            <a:ext cx="3884705" cy="289111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400" b="1">
              <a:solidFill>
                <a:schemeClr val="bg1"/>
              </a:solidFill>
              <a:latin typeface="Calibri"/>
            </a:endParaRPr>
          </a:p>
          <a:p>
            <a:pPr algn="ctr"/>
            <a:r>
              <a:rPr lang="en-US" sz="2400" b="1">
                <a:solidFill>
                  <a:schemeClr val="bg1"/>
                </a:solidFill>
                <a:latin typeface="Calibri"/>
              </a:rPr>
              <a:t>Each template can cover up to 3 different 'Strands' but each strand must be </a:t>
            </a:r>
            <a:endParaRPr lang="en-US" sz="2400" b="1">
              <a:solidFill>
                <a:schemeClr val="bg1"/>
              </a:solidFill>
              <a:latin typeface="Calibri"/>
              <a:cs typeface="Calibri"/>
            </a:endParaRPr>
          </a:p>
          <a:p>
            <a:pPr algn="ctr"/>
            <a:r>
              <a:rPr lang="en-US" sz="2400" b="1">
                <a:solidFill>
                  <a:schemeClr val="bg1"/>
                </a:solidFill>
                <a:latin typeface="Calibri"/>
              </a:rPr>
              <a:t>explained </a:t>
            </a:r>
            <a:endParaRPr lang="en-US" sz="2400" b="1">
              <a:solidFill>
                <a:schemeClr val="bg1"/>
              </a:solidFill>
              <a:latin typeface="Calibri"/>
              <a:cs typeface="Calibri"/>
            </a:endParaRPr>
          </a:p>
          <a:p>
            <a:pPr algn="ctr"/>
            <a:r>
              <a:rPr lang="en-US" sz="2400" b="1">
                <a:solidFill>
                  <a:schemeClr val="bg1"/>
                </a:solidFill>
                <a:latin typeface="Calibri"/>
              </a:rPr>
              <a:t>separately</a:t>
            </a:r>
            <a:endParaRPr lang="en-US" sz="2400" b="1">
              <a:solidFill>
                <a:schemeClr val="bg1"/>
              </a:solidFill>
              <a:ea typeface="+mn-lt"/>
              <a:cs typeface="+mn-lt"/>
            </a:endParaRPr>
          </a:p>
          <a:p>
            <a:pPr algn="ctr"/>
            <a:endParaRPr lang="en-US" sz="2000" b="1">
              <a:solidFill>
                <a:schemeClr val="bg1"/>
              </a:solidFill>
              <a:ea typeface="+mn-lt"/>
              <a:cs typeface="+mn-lt"/>
            </a:endParaRPr>
          </a:p>
          <a:p>
            <a:pPr algn="ctr"/>
            <a:endParaRPr lang="en-US">
              <a:solidFill>
                <a:srgbClr val="444444"/>
              </a:solidFill>
              <a:cs typeface="Calibri"/>
            </a:endParaRPr>
          </a:p>
        </p:txBody>
      </p:sp>
      <p:sp>
        <p:nvSpPr>
          <p:cNvPr id="259" name="Callout: Right Arrow 258">
            <a:extLst>
              <a:ext uri="{FF2B5EF4-FFF2-40B4-BE49-F238E27FC236}">
                <a16:creationId xmlns:a16="http://schemas.microsoft.com/office/drawing/2014/main" id="{E4D49F5D-9E7F-49C5-45DC-E7C0169FE688}"/>
              </a:ext>
            </a:extLst>
          </p:cNvPr>
          <p:cNvSpPr/>
          <p:nvPr/>
        </p:nvSpPr>
        <p:spPr>
          <a:xfrm>
            <a:off x="8180295" y="1775012"/>
            <a:ext cx="3682999" cy="288364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a:solidFill>
                  <a:schemeClr val="bg1"/>
                </a:solidFill>
                <a:latin typeface="Calibri"/>
                <a:ea typeface="Segoe UI"/>
                <a:cs typeface="Segoe UI"/>
              </a:rPr>
              <a:t>Each template can ​have 2-4 pieces of </a:t>
            </a:r>
            <a:endParaRPr lang="en-US" sz="2400" b="1">
              <a:solidFill>
                <a:schemeClr val="bg1"/>
              </a:solidFill>
              <a:latin typeface="Calibri"/>
              <a:ea typeface="Segoe UI"/>
              <a:cs typeface="Calibri"/>
            </a:endParaRPr>
          </a:p>
          <a:p>
            <a:pPr algn="ctr"/>
            <a:r>
              <a:rPr lang="en-US" sz="2400" b="1">
                <a:solidFill>
                  <a:schemeClr val="bg1"/>
                </a:solidFill>
                <a:latin typeface="Calibri"/>
                <a:ea typeface="Segoe UI"/>
                <a:cs typeface="Segoe UI"/>
              </a:rPr>
              <a:t>evidence </a:t>
            </a:r>
            <a:endParaRPr lang="en-US" sz="2400" b="1">
              <a:solidFill>
                <a:schemeClr val="bg1"/>
              </a:solidFill>
              <a:latin typeface="Calibri"/>
              <a:ea typeface="Segoe UI"/>
              <a:cs typeface="Calibri"/>
            </a:endParaRPr>
          </a:p>
          <a:p>
            <a:pPr algn="ctr"/>
            <a:r>
              <a:rPr lang="en-US" sz="2400" b="1">
                <a:solidFill>
                  <a:schemeClr val="bg1"/>
                </a:solidFill>
                <a:latin typeface="Calibri"/>
                <a:ea typeface="Segoe UI"/>
                <a:cs typeface="Segoe UI"/>
              </a:rPr>
              <a:t>attached to them to help you explain what you have done. ​</a:t>
            </a:r>
            <a:endParaRPr lang="en-US" sz="2400" b="1">
              <a:solidFill>
                <a:schemeClr val="bg1"/>
              </a:solidFill>
              <a:cs typeface="Calibri"/>
            </a:endParaRPr>
          </a:p>
        </p:txBody>
      </p:sp>
      <p:sp>
        <p:nvSpPr>
          <p:cNvPr id="260" name="Title 1">
            <a:extLst>
              <a:ext uri="{FF2B5EF4-FFF2-40B4-BE49-F238E27FC236}">
                <a16:creationId xmlns:a16="http://schemas.microsoft.com/office/drawing/2014/main" id="{E068F775-6E4B-88F2-E586-6966064219C2}"/>
              </a:ext>
            </a:extLst>
          </p:cNvPr>
          <p:cNvSpPr txBox="1">
            <a:spLocks/>
          </p:cNvSpPr>
          <p:nvPr/>
        </p:nvSpPr>
        <p:spPr>
          <a:xfrm>
            <a:off x="152031" y="5089526"/>
            <a:ext cx="11810551" cy="1639295"/>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fontScale="925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dirty="0">
                <a:latin typeface="Arial"/>
                <a:cs typeface="Arial"/>
              </a:rPr>
              <a:t>You will complete between 12 and 15 templates over the three years of your course. In PTE1 you should aim to focus on developing your School Enrichment templates and linking them to the Central Strands.</a:t>
            </a:r>
            <a:endParaRPr lang="en-US" dirty="0"/>
          </a:p>
        </p:txBody>
      </p:sp>
    </p:spTree>
    <p:extLst>
      <p:ext uri="{BB962C8B-B14F-4D97-AF65-F5344CB8AC3E}">
        <p14:creationId xmlns:p14="http://schemas.microsoft.com/office/powerpoint/2010/main" val="2502951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3" grpId="0" animBg="1"/>
      <p:bldP spid="254" grpId="0" animBg="1"/>
      <p:bldP spid="259" grpId="0" animBg="1"/>
      <p:bldP spid="260"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506E2-1230-28AD-2B3D-8DCE929999B5}"/>
              </a:ext>
            </a:extLst>
          </p:cNvPr>
          <p:cNvSpPr>
            <a:spLocks noGrp="1"/>
          </p:cNvSpPr>
          <p:nvPr>
            <p:ph type="title"/>
          </p:nvPr>
        </p:nvSpPr>
        <p:spPr>
          <a:xfrm>
            <a:off x="351228" y="92483"/>
            <a:ext cx="11481847" cy="959473"/>
          </a:xfrm>
          <a:solidFill>
            <a:schemeClr val="accent5">
              <a:lumMod val="20000"/>
              <a:lumOff val="80000"/>
            </a:schemeClr>
          </a:solidFill>
          <a:ln w="57150">
            <a:solidFill>
              <a:srgbClr val="002060"/>
            </a:solidFill>
          </a:ln>
        </p:spPr>
        <p:txBody>
          <a:bodyPr>
            <a:noAutofit/>
          </a:bodyPr>
          <a:lstStyle/>
          <a:p>
            <a:pPr algn="ctr"/>
            <a:r>
              <a:rPr lang="en-US" sz="2000">
                <a:solidFill>
                  <a:srgbClr val="002060"/>
                </a:solidFill>
                <a:latin typeface="Arial"/>
                <a:cs typeface="Arial"/>
              </a:rPr>
              <a:t>During PTE we will focus on completing one Professional Experience Template to a high standard so that you can use it as an example for your future templates. </a:t>
            </a:r>
            <a:endParaRPr lang="en-US" sz="2000">
              <a:solidFill>
                <a:srgbClr val="002060"/>
              </a:solidFill>
            </a:endParaRPr>
          </a:p>
        </p:txBody>
      </p:sp>
      <p:sp>
        <p:nvSpPr>
          <p:cNvPr id="24" name="Rectangle: Rounded Corners 23">
            <a:extLst>
              <a:ext uri="{FF2B5EF4-FFF2-40B4-BE49-F238E27FC236}">
                <a16:creationId xmlns:a16="http://schemas.microsoft.com/office/drawing/2014/main" id="{F861BE9F-F7EE-F10E-00C1-53A7C98E1348}"/>
              </a:ext>
            </a:extLst>
          </p:cNvPr>
          <p:cNvSpPr/>
          <p:nvPr/>
        </p:nvSpPr>
        <p:spPr>
          <a:xfrm>
            <a:off x="352337" y="1305884"/>
            <a:ext cx="11478935" cy="692093"/>
          </a:xfrm>
          <a:prstGeom prst="roundRect">
            <a:avLst/>
          </a:prstGeom>
          <a:solidFill>
            <a:schemeClr val="accent1">
              <a:lumMod val="60000"/>
              <a:lumOff val="4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dirty="0">
                <a:solidFill>
                  <a:srgbClr val="002060"/>
                </a:solidFill>
                <a:cs typeface="Calibri"/>
              </a:rPr>
              <a:t>Focus on</a:t>
            </a:r>
            <a:r>
              <a:rPr lang="en-US" sz="3200" dirty="0">
                <a:solidFill>
                  <a:srgbClr val="002060"/>
                </a:solidFill>
                <a:cs typeface="Calibri"/>
              </a:rPr>
              <a:t> </a:t>
            </a:r>
            <a:r>
              <a:rPr lang="en-US" sz="3200" b="1" dirty="0">
                <a:solidFill>
                  <a:srgbClr val="002060"/>
                </a:solidFill>
                <a:cs typeface="Calibri"/>
              </a:rPr>
              <a:t>THE CENTRAL STRANDS</a:t>
            </a:r>
            <a:endParaRPr lang="en-US" sz="3200" b="1" dirty="0">
              <a:solidFill>
                <a:srgbClr val="002060"/>
              </a:solidFill>
              <a:ea typeface="Calibri"/>
              <a:cs typeface="Calibri"/>
            </a:endParaRPr>
          </a:p>
        </p:txBody>
      </p:sp>
      <p:sp>
        <p:nvSpPr>
          <p:cNvPr id="25" name="Rectangle: Rounded Corners 24">
            <a:extLst>
              <a:ext uri="{FF2B5EF4-FFF2-40B4-BE49-F238E27FC236}">
                <a16:creationId xmlns:a16="http://schemas.microsoft.com/office/drawing/2014/main" id="{00FEA080-256D-61E0-EB0E-04CD92558697}"/>
              </a:ext>
            </a:extLst>
          </p:cNvPr>
          <p:cNvSpPr/>
          <p:nvPr/>
        </p:nvSpPr>
        <p:spPr>
          <a:xfrm>
            <a:off x="352336" y="2179738"/>
            <a:ext cx="3306660" cy="3446476"/>
          </a:xfrm>
          <a:prstGeom prst="roundRect">
            <a:avLst/>
          </a:prstGeom>
          <a:solidFill>
            <a:schemeClr val="accent4">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u="sng" dirty="0">
                <a:solidFill>
                  <a:srgbClr val="002060"/>
                </a:solidFill>
                <a:ea typeface="+mn-lt"/>
                <a:cs typeface="+mn-lt"/>
              </a:rPr>
              <a:t>QTS descriptor: </a:t>
            </a:r>
          </a:p>
          <a:p>
            <a:pPr algn="ctr"/>
            <a:r>
              <a:rPr lang="en-US" sz="2400" b="1" dirty="0">
                <a:solidFill>
                  <a:srgbClr val="002060"/>
                </a:solidFill>
                <a:ea typeface="Calibri"/>
                <a:cs typeface="Calibri"/>
              </a:rPr>
              <a:t>Be sure to read the descriptor carefully and understand the expectations.</a:t>
            </a:r>
          </a:p>
        </p:txBody>
      </p:sp>
      <p:sp>
        <p:nvSpPr>
          <p:cNvPr id="26" name="Rectangle: Rounded Corners 25">
            <a:extLst>
              <a:ext uri="{FF2B5EF4-FFF2-40B4-BE49-F238E27FC236}">
                <a16:creationId xmlns:a16="http://schemas.microsoft.com/office/drawing/2014/main" id="{BBD06A26-36C5-25D7-EC79-79A048EE0A7A}"/>
              </a:ext>
            </a:extLst>
          </p:cNvPr>
          <p:cNvSpPr/>
          <p:nvPr/>
        </p:nvSpPr>
        <p:spPr>
          <a:xfrm>
            <a:off x="4372062" y="2179737"/>
            <a:ext cx="3306660" cy="3446476"/>
          </a:xfrm>
          <a:prstGeom prst="roundRect">
            <a:avLst/>
          </a:prstGeom>
          <a:solidFill>
            <a:schemeClr val="accent4">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solidFill>
                  <a:srgbClr val="002060"/>
                </a:solidFill>
                <a:cs typeface="Calibri"/>
              </a:rPr>
              <a:t>For the Reflection session on 1</a:t>
            </a:r>
            <a:r>
              <a:rPr lang="en-US" sz="2400" b="1" u="sng" dirty="0">
                <a:solidFill>
                  <a:srgbClr val="002060"/>
                </a:solidFill>
                <a:cs typeface="Calibri"/>
              </a:rPr>
              <a:t>0.06.24</a:t>
            </a:r>
            <a:r>
              <a:rPr lang="en-US" sz="2400" b="1" dirty="0">
                <a:solidFill>
                  <a:srgbClr val="002060"/>
                </a:solidFill>
                <a:cs typeface="Calibri"/>
              </a:rPr>
              <a:t> please bring some ideas or plans that you have written during PTE that could fulfil this brief. We will be writing a PET together.</a:t>
            </a:r>
          </a:p>
        </p:txBody>
      </p:sp>
      <p:sp>
        <p:nvSpPr>
          <p:cNvPr id="27" name="Rectangle: Rounded Corners 26">
            <a:extLst>
              <a:ext uri="{FF2B5EF4-FFF2-40B4-BE49-F238E27FC236}">
                <a16:creationId xmlns:a16="http://schemas.microsoft.com/office/drawing/2014/main" id="{2B005DBE-0E5D-B4D8-27E2-FAA8FCE5CCC8}"/>
              </a:ext>
            </a:extLst>
          </p:cNvPr>
          <p:cNvSpPr/>
          <p:nvPr/>
        </p:nvSpPr>
        <p:spPr>
          <a:xfrm>
            <a:off x="8454704" y="2179737"/>
            <a:ext cx="3306660" cy="3446476"/>
          </a:xfrm>
          <a:prstGeom prst="roundRect">
            <a:avLst/>
          </a:prstGeom>
          <a:solidFill>
            <a:schemeClr val="accent4">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u="sng">
                <a:solidFill>
                  <a:srgbClr val="002060"/>
                </a:solidFill>
                <a:cs typeface="Calibri"/>
              </a:rPr>
              <a:t>PET</a:t>
            </a:r>
          </a:p>
          <a:p>
            <a:pPr algn="ctr"/>
            <a:r>
              <a:rPr lang="en-US" sz="2400" b="1">
                <a:solidFill>
                  <a:srgbClr val="002060"/>
                </a:solidFill>
                <a:cs typeface="Calibri"/>
              </a:rPr>
              <a:t>Q1 What did you do and why?</a:t>
            </a:r>
          </a:p>
          <a:p>
            <a:pPr algn="ctr"/>
            <a:endParaRPr lang="en-US" sz="2400" b="1">
              <a:solidFill>
                <a:srgbClr val="002060"/>
              </a:solidFill>
              <a:cs typeface="Calibri"/>
            </a:endParaRPr>
          </a:p>
          <a:p>
            <a:pPr algn="ctr"/>
            <a:r>
              <a:rPr lang="en-US" sz="2400" b="1">
                <a:solidFill>
                  <a:srgbClr val="002060"/>
                </a:solidFill>
                <a:cs typeface="Calibri"/>
              </a:rPr>
              <a:t>Q2 What have you learned?</a:t>
            </a:r>
          </a:p>
          <a:p>
            <a:pPr algn="ctr"/>
            <a:endParaRPr lang="en-US" sz="2400" b="1">
              <a:solidFill>
                <a:srgbClr val="002060"/>
              </a:solidFill>
              <a:cs typeface="Calibri"/>
            </a:endParaRPr>
          </a:p>
          <a:p>
            <a:pPr algn="ctr"/>
            <a:r>
              <a:rPr lang="en-US" sz="2400" b="1">
                <a:solidFill>
                  <a:srgbClr val="002060"/>
                </a:solidFill>
                <a:cs typeface="Calibri"/>
              </a:rPr>
              <a:t>Q3 What next?</a:t>
            </a:r>
          </a:p>
        </p:txBody>
      </p:sp>
      <p:sp>
        <p:nvSpPr>
          <p:cNvPr id="28" name="Arrow: Right 27">
            <a:extLst>
              <a:ext uri="{FF2B5EF4-FFF2-40B4-BE49-F238E27FC236}">
                <a16:creationId xmlns:a16="http://schemas.microsoft.com/office/drawing/2014/main" id="{9EE7A884-E194-B37D-5D35-1E6886A6B832}"/>
              </a:ext>
            </a:extLst>
          </p:cNvPr>
          <p:cNvSpPr/>
          <p:nvPr/>
        </p:nvSpPr>
        <p:spPr>
          <a:xfrm>
            <a:off x="3721915" y="3537357"/>
            <a:ext cx="587229" cy="3705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Arrow: Right 29">
            <a:extLst>
              <a:ext uri="{FF2B5EF4-FFF2-40B4-BE49-F238E27FC236}">
                <a16:creationId xmlns:a16="http://schemas.microsoft.com/office/drawing/2014/main" id="{4746413A-B6B2-4590-EEFD-4080DE68AD36}"/>
              </a:ext>
            </a:extLst>
          </p:cNvPr>
          <p:cNvSpPr/>
          <p:nvPr/>
        </p:nvSpPr>
        <p:spPr>
          <a:xfrm>
            <a:off x="7776593" y="3530366"/>
            <a:ext cx="587229" cy="3705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801093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0" descr="Text&#10;&#10;Description automatically generated">
            <a:extLst>
              <a:ext uri="{FF2B5EF4-FFF2-40B4-BE49-F238E27FC236}">
                <a16:creationId xmlns:a16="http://schemas.microsoft.com/office/drawing/2014/main" id="{5329D1B5-B160-37F1-44BF-8DAD18AC4218}"/>
              </a:ext>
            </a:extLst>
          </p:cNvPr>
          <p:cNvPicPr>
            <a:picLocks noGrp="1" noChangeAspect="1"/>
          </p:cNvPicPr>
          <p:nvPr>
            <p:ph idx="1"/>
          </p:nvPr>
        </p:nvPicPr>
        <p:blipFill>
          <a:blip r:embed="rId3"/>
          <a:stretch>
            <a:fillRect/>
          </a:stretch>
        </p:blipFill>
        <p:spPr>
          <a:xfrm>
            <a:off x="1798618" y="1316190"/>
            <a:ext cx="3512512" cy="173106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FB9590B6-E407-0F3C-14FA-AB711676CCCB}"/>
              </a:ext>
            </a:extLst>
          </p:cNvPr>
          <p:cNvSpPr>
            <a:spLocks noGrp="1"/>
          </p:cNvSpPr>
          <p:nvPr>
            <p:ph type="title"/>
          </p:nvPr>
        </p:nvSpPr>
        <p:spPr>
          <a:xfrm>
            <a:off x="563127" y="128200"/>
            <a:ext cx="5962149" cy="600886"/>
          </a:xfrm>
        </p:spPr>
        <p:txBody>
          <a:bodyPr>
            <a:noAutofit/>
          </a:bodyPr>
          <a:lstStyle/>
          <a:p>
            <a:r>
              <a:rPr lang="en-US" sz="3100" u="sng" dirty="0">
                <a:solidFill>
                  <a:srgbClr val="00B050"/>
                </a:solidFill>
                <a:latin typeface="Arial"/>
                <a:cs typeface="Arial"/>
              </a:rPr>
              <a:t>Task: Create your template</a:t>
            </a:r>
            <a:endParaRPr lang="en-US" sz="3100" u="sng" dirty="0">
              <a:solidFill>
                <a:srgbClr val="00B050"/>
              </a:solidFill>
            </a:endParaRPr>
          </a:p>
        </p:txBody>
      </p:sp>
      <p:sp>
        <p:nvSpPr>
          <p:cNvPr id="5" name="TextBox 4">
            <a:extLst>
              <a:ext uri="{FF2B5EF4-FFF2-40B4-BE49-F238E27FC236}">
                <a16:creationId xmlns:a16="http://schemas.microsoft.com/office/drawing/2014/main" id="{2BA77DB8-1AA4-ACE0-D367-69F6F20C0315}"/>
              </a:ext>
            </a:extLst>
          </p:cNvPr>
          <p:cNvSpPr txBox="1"/>
          <p:nvPr/>
        </p:nvSpPr>
        <p:spPr>
          <a:xfrm>
            <a:off x="184416" y="1465087"/>
            <a:ext cx="1385688" cy="1200329"/>
          </a:xfrm>
          <a:prstGeom prst="rect">
            <a:avLst/>
          </a:prstGeom>
          <a:solidFill>
            <a:schemeClr val="accent6">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B050"/>
                </a:solidFill>
                <a:cs typeface="Calibri"/>
              </a:rPr>
              <a:t>1.Name your template</a:t>
            </a:r>
            <a:endParaRPr lang="en-US" sz="2400">
              <a:solidFill>
                <a:srgbClr val="00B050"/>
              </a:solidFill>
              <a:cs typeface="Calibri" panose="020F0502020204030204"/>
            </a:endParaRPr>
          </a:p>
        </p:txBody>
      </p:sp>
      <p:pic>
        <p:nvPicPr>
          <p:cNvPr id="11" name="Picture 11" descr="Graphical user interface, application&#10;&#10;Description automatically generated">
            <a:extLst>
              <a:ext uri="{FF2B5EF4-FFF2-40B4-BE49-F238E27FC236}">
                <a16:creationId xmlns:a16="http://schemas.microsoft.com/office/drawing/2014/main" id="{CDC49604-2E09-6DE6-17C2-34C07C091E6C}"/>
              </a:ext>
            </a:extLst>
          </p:cNvPr>
          <p:cNvPicPr>
            <a:picLocks noChangeAspect="1"/>
          </p:cNvPicPr>
          <p:nvPr/>
        </p:nvPicPr>
        <p:blipFill>
          <a:blip r:embed="rId4"/>
          <a:stretch>
            <a:fillRect/>
          </a:stretch>
        </p:blipFill>
        <p:spPr>
          <a:xfrm>
            <a:off x="1746837" y="3431578"/>
            <a:ext cx="3524410" cy="18240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4" name="TextBox 13">
            <a:extLst>
              <a:ext uri="{FF2B5EF4-FFF2-40B4-BE49-F238E27FC236}">
                <a16:creationId xmlns:a16="http://schemas.microsoft.com/office/drawing/2014/main" id="{7CE98AF1-B860-1AC2-68C1-7EF6853426E5}"/>
              </a:ext>
            </a:extLst>
          </p:cNvPr>
          <p:cNvSpPr txBox="1"/>
          <p:nvPr/>
        </p:nvSpPr>
        <p:spPr>
          <a:xfrm>
            <a:off x="214297" y="3565389"/>
            <a:ext cx="1334461" cy="1200329"/>
          </a:xfrm>
          <a:prstGeom prst="rect">
            <a:avLst/>
          </a:prstGeom>
          <a:solidFill>
            <a:schemeClr val="accent6">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B050"/>
                </a:solidFill>
                <a:cs typeface="Calibri"/>
              </a:rPr>
              <a:t>2.Date your template</a:t>
            </a:r>
          </a:p>
        </p:txBody>
      </p:sp>
      <p:sp>
        <p:nvSpPr>
          <p:cNvPr id="16" name="TextBox 15">
            <a:extLst>
              <a:ext uri="{FF2B5EF4-FFF2-40B4-BE49-F238E27FC236}">
                <a16:creationId xmlns:a16="http://schemas.microsoft.com/office/drawing/2014/main" id="{60303FF4-7A3F-B2BA-4ECF-E5B4EBE94713}"/>
              </a:ext>
            </a:extLst>
          </p:cNvPr>
          <p:cNvSpPr txBox="1"/>
          <p:nvPr/>
        </p:nvSpPr>
        <p:spPr>
          <a:xfrm>
            <a:off x="5310947" y="1028379"/>
            <a:ext cx="1366477" cy="27188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7" name="TextBox 16">
            <a:extLst>
              <a:ext uri="{FF2B5EF4-FFF2-40B4-BE49-F238E27FC236}">
                <a16:creationId xmlns:a16="http://schemas.microsoft.com/office/drawing/2014/main" id="{E97A93C4-4BCE-3435-6B08-CB9715B6530F}"/>
              </a:ext>
            </a:extLst>
          </p:cNvPr>
          <p:cNvSpPr txBox="1"/>
          <p:nvPr/>
        </p:nvSpPr>
        <p:spPr>
          <a:xfrm>
            <a:off x="6156192" y="1465088"/>
            <a:ext cx="493058" cy="14087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8" name="TextBox 17">
            <a:extLst>
              <a:ext uri="{FF2B5EF4-FFF2-40B4-BE49-F238E27FC236}">
                <a16:creationId xmlns:a16="http://schemas.microsoft.com/office/drawing/2014/main" id="{E2918900-D3A8-7151-633A-E2BC55479F76}"/>
              </a:ext>
            </a:extLst>
          </p:cNvPr>
          <p:cNvSpPr txBox="1"/>
          <p:nvPr/>
        </p:nvSpPr>
        <p:spPr>
          <a:xfrm>
            <a:off x="5560252" y="1051218"/>
            <a:ext cx="773100" cy="4509374"/>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7200" b="1">
                <a:solidFill>
                  <a:srgbClr val="00B050"/>
                </a:solidFill>
                <a:cs typeface="Calibri"/>
              </a:rPr>
              <a:t>SAVE</a:t>
            </a:r>
            <a:endParaRPr lang="en-US" sz="7200">
              <a:solidFill>
                <a:srgbClr val="00B050"/>
              </a:solidFill>
              <a:cs typeface="Calibri" panose="020F0502020204030204"/>
            </a:endParaRPr>
          </a:p>
        </p:txBody>
      </p:sp>
      <p:sp>
        <p:nvSpPr>
          <p:cNvPr id="20" name="TextBox 19">
            <a:extLst>
              <a:ext uri="{FF2B5EF4-FFF2-40B4-BE49-F238E27FC236}">
                <a16:creationId xmlns:a16="http://schemas.microsoft.com/office/drawing/2014/main" id="{C30E23C3-E9A0-7D6F-F130-B248AC4DB510}"/>
              </a:ext>
            </a:extLst>
          </p:cNvPr>
          <p:cNvSpPr txBox="1"/>
          <p:nvPr/>
        </p:nvSpPr>
        <p:spPr>
          <a:xfrm>
            <a:off x="9560002" y="539799"/>
            <a:ext cx="1991872" cy="1569660"/>
          </a:xfrm>
          <a:prstGeom prst="rect">
            <a:avLst/>
          </a:prstGeom>
          <a:solidFill>
            <a:schemeClr val="accent6">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B050"/>
                </a:solidFill>
                <a:cs typeface="Calibri"/>
              </a:rPr>
              <a:t>3.Map your standards by choosing the strands.</a:t>
            </a:r>
          </a:p>
        </p:txBody>
      </p:sp>
      <p:pic>
        <p:nvPicPr>
          <p:cNvPr id="23" name="Picture 23" descr="Graphical user interface, application&#10;&#10;Description automatically generated">
            <a:extLst>
              <a:ext uri="{FF2B5EF4-FFF2-40B4-BE49-F238E27FC236}">
                <a16:creationId xmlns:a16="http://schemas.microsoft.com/office/drawing/2014/main" id="{A70F5B0D-E399-75AE-2555-0585C0B2FC1F}"/>
              </a:ext>
            </a:extLst>
          </p:cNvPr>
          <p:cNvPicPr>
            <a:picLocks noChangeAspect="1"/>
          </p:cNvPicPr>
          <p:nvPr/>
        </p:nvPicPr>
        <p:blipFill>
          <a:blip r:embed="rId5"/>
          <a:stretch>
            <a:fillRect/>
          </a:stretch>
        </p:blipFill>
        <p:spPr>
          <a:xfrm>
            <a:off x="6595296" y="131483"/>
            <a:ext cx="2557406" cy="4114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5" name="TextBox 24">
            <a:extLst>
              <a:ext uri="{FF2B5EF4-FFF2-40B4-BE49-F238E27FC236}">
                <a16:creationId xmlns:a16="http://schemas.microsoft.com/office/drawing/2014/main" id="{EE777ABE-0AFB-29EA-3038-08C8B433F9EC}"/>
              </a:ext>
            </a:extLst>
          </p:cNvPr>
          <p:cNvSpPr txBox="1"/>
          <p:nvPr/>
        </p:nvSpPr>
        <p:spPr>
          <a:xfrm>
            <a:off x="6594179" y="5029622"/>
            <a:ext cx="2178636" cy="461665"/>
          </a:xfrm>
          <a:prstGeom prst="rect">
            <a:avLst/>
          </a:prstGeom>
          <a:solidFill>
            <a:schemeClr val="accent6">
              <a:lumMod val="20000"/>
              <a:lumOff val="80000"/>
            </a:schemeClr>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B050"/>
                </a:solidFill>
                <a:cs typeface="Calibri"/>
              </a:rPr>
              <a:t>4.Choose QTS</a:t>
            </a:r>
          </a:p>
        </p:txBody>
      </p:sp>
      <p:pic>
        <p:nvPicPr>
          <p:cNvPr id="21" name="Picture 21" descr="A picture containing text&#10;&#10;Description automatically generated">
            <a:extLst>
              <a:ext uri="{FF2B5EF4-FFF2-40B4-BE49-F238E27FC236}">
                <a16:creationId xmlns:a16="http://schemas.microsoft.com/office/drawing/2014/main" id="{B271D24F-D759-D1B0-3ACE-6E6DAC18360B}"/>
              </a:ext>
            </a:extLst>
          </p:cNvPr>
          <p:cNvPicPr>
            <a:picLocks noChangeAspect="1"/>
          </p:cNvPicPr>
          <p:nvPr/>
        </p:nvPicPr>
        <p:blipFill>
          <a:blip r:embed="rId6"/>
          <a:stretch>
            <a:fillRect/>
          </a:stretch>
        </p:blipFill>
        <p:spPr>
          <a:xfrm>
            <a:off x="8952755" y="2844551"/>
            <a:ext cx="3094316" cy="38508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26" name="Straight Arrow Connector 25">
            <a:extLst>
              <a:ext uri="{FF2B5EF4-FFF2-40B4-BE49-F238E27FC236}">
                <a16:creationId xmlns:a16="http://schemas.microsoft.com/office/drawing/2014/main" id="{491D8774-0BC6-CC6D-9445-BFDAAE33B7FB}"/>
              </a:ext>
            </a:extLst>
          </p:cNvPr>
          <p:cNvCxnSpPr/>
          <p:nvPr/>
        </p:nvCxnSpPr>
        <p:spPr>
          <a:xfrm>
            <a:off x="1062131" y="2003426"/>
            <a:ext cx="660400" cy="21216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4DBFD625-9196-55C2-4665-14508F7729CB}"/>
              </a:ext>
            </a:extLst>
          </p:cNvPr>
          <p:cNvCxnSpPr>
            <a:cxnSpLocks/>
          </p:cNvCxnSpPr>
          <p:nvPr/>
        </p:nvCxnSpPr>
        <p:spPr>
          <a:xfrm>
            <a:off x="1062131" y="4057838"/>
            <a:ext cx="660400" cy="21216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64EADFDE-B3F0-989F-D49F-2A1FC53BCD0B}"/>
              </a:ext>
            </a:extLst>
          </p:cNvPr>
          <p:cNvCxnSpPr>
            <a:cxnSpLocks/>
          </p:cNvCxnSpPr>
          <p:nvPr/>
        </p:nvCxnSpPr>
        <p:spPr>
          <a:xfrm>
            <a:off x="8323542" y="5447367"/>
            <a:ext cx="660400" cy="21216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3EEEBDDA-B17D-4C17-A0BE-84F8CCC5F730}"/>
              </a:ext>
            </a:extLst>
          </p:cNvPr>
          <p:cNvCxnSpPr>
            <a:cxnSpLocks/>
          </p:cNvCxnSpPr>
          <p:nvPr/>
        </p:nvCxnSpPr>
        <p:spPr>
          <a:xfrm flipH="1">
            <a:off x="8886825" y="725955"/>
            <a:ext cx="572246" cy="23457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8138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9" name="Table 48">
            <a:extLst>
              <a:ext uri="{FF2B5EF4-FFF2-40B4-BE49-F238E27FC236}">
                <a16:creationId xmlns:a16="http://schemas.microsoft.com/office/drawing/2014/main" id="{AA0CA8A5-28FC-511B-3446-1B40F8B01256}"/>
              </a:ext>
            </a:extLst>
          </p:cNvPr>
          <p:cNvGraphicFramePr>
            <a:graphicFrameLocks noGrp="1"/>
          </p:cNvGraphicFramePr>
          <p:nvPr/>
        </p:nvGraphicFramePr>
        <p:xfrm>
          <a:off x="1600200" y="101063"/>
          <a:ext cx="8991600" cy="6684706"/>
        </p:xfrm>
        <a:graphic>
          <a:graphicData uri="http://schemas.openxmlformats.org/drawingml/2006/table">
            <a:tbl>
              <a:tblPr/>
              <a:tblGrid>
                <a:gridCol w="8991600">
                  <a:extLst>
                    <a:ext uri="{9D8B030D-6E8A-4147-A177-3AD203B41FA5}">
                      <a16:colId xmlns:a16="http://schemas.microsoft.com/office/drawing/2014/main" val="588092790"/>
                    </a:ext>
                  </a:extLst>
                </a:gridCol>
              </a:tblGrid>
              <a:tr h="6684706">
                <a:tc>
                  <a:txBody>
                    <a:bodyPr/>
                    <a:lstStyle/>
                    <a:p>
                      <a:endParaRPr lang="en-GB">
                        <a:solidFill>
                          <a:schemeClr val="bg2"/>
                        </a:solidFill>
                        <a:highlight>
                          <a:srgbClr val="FFFF00"/>
                        </a:highlight>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062818046"/>
                  </a:ext>
                </a:extLst>
              </a:tr>
            </a:tbl>
          </a:graphicData>
        </a:graphic>
      </p:graphicFrame>
      <p:sp>
        <p:nvSpPr>
          <p:cNvPr id="108" name="Rectangle 107"/>
          <p:cNvSpPr/>
          <p:nvPr/>
        </p:nvSpPr>
        <p:spPr>
          <a:xfrm>
            <a:off x="8347170" y="1592173"/>
            <a:ext cx="2146226" cy="800284"/>
          </a:xfrm>
          <a:prstGeom prst="rect">
            <a:avLst/>
          </a:prstGeom>
        </p:spPr>
        <p:txBody>
          <a:bodyPr wrap="square" lIns="0" rIns="0" anchor="ctr">
            <a:spAutoFit/>
          </a:bodyPr>
          <a:lstStyle/>
          <a:p>
            <a:r>
              <a:rPr lang="en-US" sz="1100" b="1" u="sng" spc="225">
                <a:solidFill>
                  <a:srgbClr val="FFC000"/>
                </a:solidFill>
                <a:effectLst>
                  <a:outerShdw blurRad="63500" sx="102000" sy="102000" algn="ctr" rotWithShape="0">
                    <a:prstClr val="black">
                      <a:alpha val="40000"/>
                    </a:prstClr>
                  </a:outerShdw>
                </a:effectLst>
                <a:hlinkClick r:id="rId3">
                  <a:extLst>
                    <a:ext uri="{A12FA001-AC4F-418D-AE19-62706E023703}">
                      <ahyp:hlinkClr xmlns:ahyp="http://schemas.microsoft.com/office/drawing/2018/hyperlinkcolor" val="tx"/>
                    </a:ext>
                  </a:extLst>
                </a:hlinkClick>
              </a:rPr>
              <a:t>THE PLP 01</a:t>
            </a:r>
            <a:endParaRPr lang="en-US" sz="1100" b="1" u="sng" spc="225">
              <a:solidFill>
                <a:srgbClr val="FFC000"/>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Please follow the instructions to get started and logged into your PLP account successfully. You will be asked to share your PLP with your class / subject mentor, Senior Mentor, Network Lead, Curriculum Tutor and Professional Tutor.</a:t>
            </a:r>
            <a:endParaRPr lang="en-US" sz="600">
              <a:solidFill>
                <a:schemeClr val="bg1"/>
              </a:solidFill>
              <a:latin typeface="Comic Sans MS" panose="030F0702030302020204" pitchFamily="66" charset="0"/>
            </a:endParaRPr>
          </a:p>
        </p:txBody>
      </p:sp>
      <p:sp>
        <p:nvSpPr>
          <p:cNvPr id="109" name="Rectangle 108"/>
          <p:cNvSpPr/>
          <p:nvPr/>
        </p:nvSpPr>
        <p:spPr>
          <a:xfrm>
            <a:off x="8951847" y="3008971"/>
            <a:ext cx="1588502" cy="938783"/>
          </a:xfrm>
          <a:prstGeom prst="rect">
            <a:avLst/>
          </a:prstGeom>
        </p:spPr>
        <p:txBody>
          <a:bodyPr wrap="square" lIns="0" rIns="0" anchor="ctr">
            <a:spAutoFit/>
          </a:bodyPr>
          <a:lstStyle/>
          <a:p>
            <a:r>
              <a:rPr lang="en-US" sz="1100" b="1" u="sng" spc="225">
                <a:solidFill>
                  <a:schemeClr val="accent2"/>
                </a:solidFill>
                <a:effectLst>
                  <a:outerShdw blurRad="63500" sx="102000" sy="102000" algn="ctr" rotWithShape="0">
                    <a:prstClr val="black">
                      <a:alpha val="40000"/>
                    </a:prstClr>
                  </a:outerShdw>
                </a:effectLst>
                <a:hlinkClick r:id="rId4">
                  <a:extLst>
                    <a:ext uri="{A12FA001-AC4F-418D-AE19-62706E023703}">
                      <ahyp:hlinkClr xmlns:ahyp="http://schemas.microsoft.com/office/drawing/2018/hyperlinkcolor" val="tx"/>
                    </a:ext>
                  </a:extLst>
                </a:hlinkClick>
              </a:rPr>
              <a:t>ATTENDANCE 02</a:t>
            </a:r>
            <a:endParaRPr lang="en-US" sz="1100" b="1" u="sng" spc="225">
              <a:solidFill>
                <a:schemeClr val="accent2"/>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It is the responsibility of the student -teacher to keep accurate attendance records in their PDP. It is mandatory that prospective teachers complete 120 days of school-related activity. </a:t>
            </a:r>
          </a:p>
        </p:txBody>
      </p:sp>
      <p:sp>
        <p:nvSpPr>
          <p:cNvPr id="110" name="Rectangle 109"/>
          <p:cNvSpPr/>
          <p:nvPr/>
        </p:nvSpPr>
        <p:spPr>
          <a:xfrm>
            <a:off x="8904894" y="4678934"/>
            <a:ext cx="1588502" cy="661720"/>
          </a:xfrm>
          <a:prstGeom prst="rect">
            <a:avLst/>
          </a:prstGeom>
        </p:spPr>
        <p:txBody>
          <a:bodyPr wrap="square" lIns="0" rIns="0" anchor="ctr">
            <a:spAutoFit/>
          </a:bodyPr>
          <a:lstStyle/>
          <a:p>
            <a:r>
              <a:rPr lang="en-US" sz="1100" b="1" u="sng" spc="225">
                <a:solidFill>
                  <a:schemeClr val="accent6"/>
                </a:solidFill>
                <a:effectLst>
                  <a:outerShdw blurRad="63500" sx="102000" sy="102000" algn="ctr" rotWithShape="0">
                    <a:prstClr val="black">
                      <a:alpha val="40000"/>
                    </a:prstClr>
                  </a:outerShdw>
                </a:effectLst>
                <a:hlinkClick r:id="rId5">
                  <a:extLst>
                    <a:ext uri="{A12FA001-AC4F-418D-AE19-62706E023703}">
                      <ahyp:hlinkClr xmlns:ahyp="http://schemas.microsoft.com/office/drawing/2018/hyperlinkcolor" val="tx"/>
                    </a:ext>
                  </a:extLst>
                </a:hlinkClick>
              </a:rPr>
              <a:t>REFLECTION 03</a:t>
            </a:r>
            <a:endParaRPr lang="en-US" sz="1100" b="1" u="sng" spc="225">
              <a:solidFill>
                <a:schemeClr val="accent6"/>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Student-teachers need to complete a 'Weekly Reflection Template' towards the end of each teaching week of PTE.</a:t>
            </a:r>
            <a:endParaRPr lang="en-US" sz="600">
              <a:solidFill>
                <a:schemeClr val="bg1"/>
              </a:solidFill>
              <a:latin typeface="Comic Sans MS" panose="030F0702030302020204" pitchFamily="66" charset="0"/>
            </a:endParaRPr>
          </a:p>
        </p:txBody>
      </p:sp>
      <p:sp>
        <p:nvSpPr>
          <p:cNvPr id="111" name="Rectangle 110"/>
          <p:cNvSpPr/>
          <p:nvPr/>
        </p:nvSpPr>
        <p:spPr>
          <a:xfrm>
            <a:off x="7607017" y="5951513"/>
            <a:ext cx="2946683" cy="607859"/>
          </a:xfrm>
          <a:prstGeom prst="rect">
            <a:avLst/>
          </a:prstGeom>
        </p:spPr>
        <p:txBody>
          <a:bodyPr wrap="square" lIns="0" rIns="0" anchor="ctr">
            <a:spAutoFit/>
          </a:bodyPr>
          <a:lstStyle/>
          <a:p>
            <a:pPr>
              <a:lnSpc>
                <a:spcPct val="150000"/>
              </a:lnSpc>
            </a:pPr>
            <a:r>
              <a:rPr lang="en-US" sz="1100" b="1" u="sng" spc="225">
                <a:solidFill>
                  <a:schemeClr val="accent4"/>
                </a:solidFill>
                <a:effectLst>
                  <a:outerShdw blurRad="63500" sx="102000" sy="102000" algn="ctr" rotWithShape="0">
                    <a:prstClr val="black">
                      <a:alpha val="40000"/>
                    </a:prstClr>
                  </a:outerShdw>
                </a:effectLst>
                <a:hlinkClick r:id="rId6">
                  <a:extLst>
                    <a:ext uri="{A12FA001-AC4F-418D-AE19-62706E023703}">
                      <ahyp:hlinkClr xmlns:ahyp="http://schemas.microsoft.com/office/drawing/2018/hyperlinkcolor" val="tx"/>
                    </a:ext>
                  </a:extLst>
                </a:hlinkClick>
              </a:rPr>
              <a:t>PROFESSIONAL PROGRESSS 04</a:t>
            </a:r>
            <a:endParaRPr lang="en-US" sz="1100" b="1" u="sng" spc="225">
              <a:solidFill>
                <a:schemeClr val="accent4"/>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You will need to complete a template on the Professional Progress tab after each reporting point on Professional Teaching Experience (PTE).</a:t>
            </a:r>
            <a:endParaRPr lang="en-US" sz="600">
              <a:solidFill>
                <a:schemeClr val="bg1"/>
              </a:solidFill>
              <a:latin typeface="Comic Sans MS" panose="030F0702030302020204" pitchFamily="66" charset="0"/>
            </a:endParaRPr>
          </a:p>
        </p:txBody>
      </p:sp>
      <p:sp>
        <p:nvSpPr>
          <p:cNvPr id="112" name="Rectangle 111"/>
          <p:cNvSpPr/>
          <p:nvPr/>
        </p:nvSpPr>
        <p:spPr>
          <a:xfrm>
            <a:off x="2600298" y="5857250"/>
            <a:ext cx="2044882" cy="884922"/>
          </a:xfrm>
          <a:prstGeom prst="rect">
            <a:avLst/>
          </a:prstGeom>
        </p:spPr>
        <p:txBody>
          <a:bodyPr wrap="square" lIns="0" rIns="0" anchor="ctr">
            <a:spAutoFit/>
          </a:bodyPr>
          <a:lstStyle/>
          <a:p>
            <a:pPr algn="r">
              <a:lnSpc>
                <a:spcPct val="150000"/>
              </a:lnSpc>
            </a:pPr>
            <a:r>
              <a:rPr lang="en-US" sz="1100" b="1" u="sng" spc="225">
                <a:solidFill>
                  <a:srgbClr val="FF0000"/>
                </a:solidFill>
                <a:effectLst>
                  <a:outerShdw blurRad="63500" sx="102000" sy="102000" algn="ctr" rotWithShape="0">
                    <a:prstClr val="black">
                      <a:alpha val="40000"/>
                    </a:prstClr>
                  </a:outerShdw>
                </a:effectLst>
                <a:hlinkClick r:id="rId7">
                  <a:extLst>
                    <a:ext uri="{A12FA001-AC4F-418D-AE19-62706E023703}">
                      <ahyp:hlinkClr xmlns:ahyp="http://schemas.microsoft.com/office/drawing/2018/hyperlinkcolor" val="tx"/>
                    </a:ext>
                  </a:extLst>
                </a:hlinkClick>
              </a:rPr>
              <a:t>CYMRAEG 05</a:t>
            </a:r>
            <a:endParaRPr lang="en-GB" sz="600" u="sng">
              <a:solidFill>
                <a:srgbClr val="FF0000"/>
              </a:solidFill>
            </a:endParaRPr>
          </a:p>
          <a:p>
            <a:pPr algn="r">
              <a:lnSpc>
                <a:spcPct val="150000"/>
              </a:lnSpc>
            </a:pPr>
            <a:r>
              <a:rPr lang="en-GB" sz="600">
                <a:solidFill>
                  <a:schemeClr val="bg1"/>
                </a:solidFill>
                <a:latin typeface="Comic Sans MS" panose="030F0702030302020204" pitchFamily="66" charset="0"/>
              </a:rPr>
              <a:t>Strengthen your language skills.</a:t>
            </a:r>
          </a:p>
          <a:p>
            <a:pPr algn="r">
              <a:lnSpc>
                <a:spcPct val="150000"/>
              </a:lnSpc>
            </a:pPr>
            <a:r>
              <a:rPr lang="en-GB" sz="600">
                <a:solidFill>
                  <a:schemeClr val="bg1"/>
                </a:solidFill>
                <a:latin typeface="Comic Sans MS" panose="030F0702030302020204" pitchFamily="66" charset="0"/>
              </a:rPr>
              <a:t>Raise your confidence.</a:t>
            </a:r>
          </a:p>
          <a:p>
            <a:pPr algn="r">
              <a:lnSpc>
                <a:spcPct val="150000"/>
              </a:lnSpc>
            </a:pPr>
            <a:r>
              <a:rPr lang="en-GB" sz="600">
                <a:solidFill>
                  <a:schemeClr val="bg1"/>
                </a:solidFill>
                <a:latin typeface="Comic Sans MS" panose="030F0702030302020204" pitchFamily="66" charset="0"/>
              </a:rPr>
              <a:t>Enrich what you can offer the pupils.</a:t>
            </a:r>
          </a:p>
          <a:p>
            <a:pPr algn="r">
              <a:lnSpc>
                <a:spcPct val="150000"/>
              </a:lnSpc>
            </a:pPr>
            <a:r>
              <a:rPr lang="en-GB" sz="600">
                <a:solidFill>
                  <a:schemeClr val="bg1"/>
                </a:solidFill>
                <a:latin typeface="Comic Sans MS" panose="030F0702030302020204" pitchFamily="66" charset="0"/>
              </a:rPr>
              <a:t>Ensure a linguistic standard for you and the pupils</a:t>
            </a:r>
            <a:r>
              <a:rPr lang="en-GB" sz="600">
                <a:solidFill>
                  <a:schemeClr val="bg1"/>
                </a:solidFill>
              </a:rPr>
              <a:t>.</a:t>
            </a:r>
            <a:endParaRPr lang="en-US" sz="600">
              <a:solidFill>
                <a:schemeClr val="bg1"/>
              </a:solidFill>
            </a:endParaRPr>
          </a:p>
        </p:txBody>
      </p:sp>
      <p:sp>
        <p:nvSpPr>
          <p:cNvPr id="113" name="Rectangle 112"/>
          <p:cNvSpPr/>
          <p:nvPr/>
        </p:nvSpPr>
        <p:spPr>
          <a:xfrm>
            <a:off x="1671547" y="4260530"/>
            <a:ext cx="2006681" cy="1107996"/>
          </a:xfrm>
          <a:prstGeom prst="rect">
            <a:avLst/>
          </a:prstGeom>
        </p:spPr>
        <p:txBody>
          <a:bodyPr wrap="square" lIns="0" rIns="0" anchor="ctr">
            <a:spAutoFit/>
          </a:bodyPr>
          <a:lstStyle/>
          <a:p>
            <a:pPr algn="r"/>
            <a:r>
              <a:rPr lang="en-US" sz="1100" b="1" u="sng" spc="225">
                <a:solidFill>
                  <a:schemeClr val="accent3">
                    <a:lumMod val="60000"/>
                    <a:lumOff val="40000"/>
                  </a:schemeClr>
                </a:solidFill>
                <a:effectLst>
                  <a:outerShdw blurRad="63500" sx="102000" sy="102000" algn="ctr" rotWithShape="0">
                    <a:prstClr val="black">
                      <a:alpha val="40000"/>
                    </a:prstClr>
                  </a:outerShdw>
                </a:effectLst>
                <a:hlinkClick r:id="rId8">
                  <a:extLst>
                    <a:ext uri="{A12FA001-AC4F-418D-AE19-62706E023703}">
                      <ahyp:hlinkClr xmlns:ahyp="http://schemas.microsoft.com/office/drawing/2018/hyperlinkcolor" val="tx"/>
                    </a:ext>
                  </a:extLst>
                </a:hlinkClick>
              </a:rPr>
              <a:t>ABOVE AND BEYOND 06</a:t>
            </a:r>
            <a:endParaRPr lang="en-US" sz="1100" b="1" u="sng" spc="225">
              <a:solidFill>
                <a:schemeClr val="accent3">
                  <a:lumMod val="60000"/>
                  <a:lumOff val="40000"/>
                </a:schemeClr>
              </a:solidFill>
              <a:effectLst>
                <a:outerShdw blurRad="63500" sx="102000" sy="102000" algn="ctr" rotWithShape="0">
                  <a:prstClr val="black">
                    <a:alpha val="40000"/>
                  </a:prstClr>
                </a:outerShdw>
              </a:effectLst>
            </a:endParaRPr>
          </a:p>
          <a:p>
            <a:pPr algn="r">
              <a:lnSpc>
                <a:spcPct val="150000"/>
              </a:lnSpc>
            </a:pPr>
            <a:r>
              <a:rPr lang="en-GB" sz="600">
                <a:solidFill>
                  <a:schemeClr val="bg1"/>
                </a:solidFill>
              </a:rPr>
              <a:t>This is your opportunity to share anything that you are particularly proud of or want to celebrate (e.g. a specific event that you have organised, a presentation to</a:t>
            </a:r>
          </a:p>
          <a:p>
            <a:pPr algn="r">
              <a:lnSpc>
                <a:spcPct val="150000"/>
              </a:lnSpc>
            </a:pPr>
            <a:r>
              <a:rPr lang="en-GB" sz="600">
                <a:solidFill>
                  <a:schemeClr val="bg1"/>
                </a:solidFill>
              </a:rPr>
              <a:t>others, Show Racism the Red Card, participating in a conference, coaching the school netball team). </a:t>
            </a:r>
            <a:endParaRPr lang="en-US" sz="600">
              <a:solidFill>
                <a:schemeClr val="bg1"/>
              </a:solidFill>
            </a:endParaRPr>
          </a:p>
        </p:txBody>
      </p:sp>
      <p:sp>
        <p:nvSpPr>
          <p:cNvPr id="114" name="Rectangle 113"/>
          <p:cNvSpPr/>
          <p:nvPr/>
        </p:nvSpPr>
        <p:spPr>
          <a:xfrm>
            <a:off x="1608922" y="2230912"/>
            <a:ext cx="2097177" cy="1531253"/>
          </a:xfrm>
          <a:prstGeom prst="rect">
            <a:avLst/>
          </a:prstGeom>
        </p:spPr>
        <p:txBody>
          <a:bodyPr wrap="square" lIns="0" rIns="0" anchor="ctr">
            <a:spAutoFit/>
          </a:bodyPr>
          <a:lstStyle/>
          <a:p>
            <a:pPr algn="r">
              <a:lnSpc>
                <a:spcPct val="150000"/>
              </a:lnSpc>
            </a:pPr>
            <a:r>
              <a:rPr lang="en-US" sz="1100" b="1" u="sng" spc="225">
                <a:solidFill>
                  <a:srgbClr val="FFFF00"/>
                </a:solidFill>
                <a:effectLst>
                  <a:outerShdw blurRad="63500" sx="102000" sy="102000" algn="ctr" rotWithShape="0">
                    <a:prstClr val="black">
                      <a:alpha val="40000"/>
                    </a:prstClr>
                  </a:outerShdw>
                </a:effectLst>
                <a:hlinkClick r:id="rId9">
                  <a:extLst>
                    <a:ext uri="{A12FA001-AC4F-418D-AE19-62706E023703}">
                      <ahyp:hlinkClr xmlns:ahyp="http://schemas.microsoft.com/office/drawing/2018/hyperlinkcolor" val="tx"/>
                    </a:ext>
                  </a:extLst>
                </a:hlinkClick>
              </a:rPr>
              <a:t>PROFESSIONAL TEACHING STANDARDS </a:t>
            </a:r>
            <a:r>
              <a:rPr lang="en-US" sz="1100" b="1" u="sng" spc="225">
                <a:solidFill>
                  <a:srgbClr val="FFFF00"/>
                </a:solidFill>
                <a:effectLst>
                  <a:outerShdw blurRad="63500" sx="102000" sy="102000" algn="ctr" rotWithShape="0">
                    <a:prstClr val="black">
                      <a:alpha val="40000"/>
                    </a:prstClr>
                  </a:outerShdw>
                </a:effectLst>
                <a:latin typeface="Comic Sans MS" panose="030F0702030302020204" pitchFamily="66" charset="0"/>
                <a:hlinkClick r:id="rId9">
                  <a:extLst>
                    <a:ext uri="{A12FA001-AC4F-418D-AE19-62706E023703}">
                      <ahyp:hlinkClr xmlns:ahyp="http://schemas.microsoft.com/office/drawing/2018/hyperlinkcolor" val="tx"/>
                    </a:ext>
                  </a:extLst>
                </a:hlinkClick>
              </a:rPr>
              <a:t>07</a:t>
            </a:r>
            <a:endParaRPr lang="en-US" sz="1100" b="1" u="sng" spc="225">
              <a:solidFill>
                <a:srgbClr val="FFFF00"/>
              </a:solidFill>
              <a:effectLst>
                <a:outerShdw blurRad="63500" sx="102000" sy="102000" algn="ctr" rotWithShape="0">
                  <a:prstClr val="black">
                    <a:alpha val="40000"/>
                  </a:prstClr>
                </a:outerShdw>
              </a:effectLst>
              <a:latin typeface="Comic Sans MS" panose="030F0702030302020204" pitchFamily="66" charset="0"/>
            </a:endParaRPr>
          </a:p>
          <a:p>
            <a:pPr algn="r">
              <a:lnSpc>
                <a:spcPct val="150000"/>
              </a:lnSpc>
            </a:pPr>
            <a:r>
              <a:rPr lang="en-GB" sz="600">
                <a:solidFill>
                  <a:schemeClr val="bg1"/>
                </a:solidFill>
                <a:latin typeface="Comic Sans MS" panose="030F0702030302020204" pitchFamily="66" charset="0"/>
              </a:rPr>
              <a:t>Student teachers will gather and reflect upon evidence for meeting the standards within their PLP across the entire course. Evidence collected can be drawn from a wide range of sources, including observations, reflections, collaborative discussions, assignments and feedback.</a:t>
            </a:r>
            <a:endParaRPr lang="en-US" sz="600">
              <a:solidFill>
                <a:schemeClr val="bg1"/>
              </a:solidFill>
              <a:latin typeface="Comic Sans MS" panose="030F0702030302020204" pitchFamily="66" charset="0"/>
            </a:endParaRPr>
          </a:p>
        </p:txBody>
      </p:sp>
      <p:sp>
        <p:nvSpPr>
          <p:cNvPr id="115" name="Rectangle 114"/>
          <p:cNvSpPr/>
          <p:nvPr/>
        </p:nvSpPr>
        <p:spPr>
          <a:xfrm>
            <a:off x="2149837" y="1349264"/>
            <a:ext cx="2664191" cy="661784"/>
          </a:xfrm>
          <a:prstGeom prst="rect">
            <a:avLst/>
          </a:prstGeom>
        </p:spPr>
        <p:txBody>
          <a:bodyPr wrap="square" lIns="0" rIns="0" anchor="ctr">
            <a:spAutoFit/>
          </a:bodyPr>
          <a:lstStyle/>
          <a:p>
            <a:pPr algn="r"/>
            <a:r>
              <a:rPr lang="en-US" sz="1100" b="1" u="sng" spc="225">
                <a:solidFill>
                  <a:srgbClr val="92D050"/>
                </a:solidFill>
                <a:effectLst>
                  <a:outerShdw blurRad="63500" sx="102000" sy="102000" algn="ctr" rotWithShape="0">
                    <a:prstClr val="black">
                      <a:alpha val="40000"/>
                    </a:prstClr>
                  </a:outerShdw>
                </a:effectLst>
                <a:hlinkClick r:id="rId10">
                  <a:extLst>
                    <a:ext uri="{A12FA001-AC4F-418D-AE19-62706E023703}">
                      <ahyp:hlinkClr xmlns:ahyp="http://schemas.microsoft.com/office/drawing/2018/hyperlinkcolor" val="tx"/>
                    </a:ext>
                  </a:extLst>
                </a:hlinkClick>
              </a:rPr>
              <a:t>QTS REVIEW 08</a:t>
            </a:r>
            <a:endParaRPr lang="en-US" sz="1100" b="1" u="sng" spc="225">
              <a:solidFill>
                <a:srgbClr val="92D050"/>
              </a:solidFill>
              <a:effectLst>
                <a:outerShdw blurRad="63500" sx="102000" sy="102000" algn="ctr" rotWithShape="0">
                  <a:prstClr val="black">
                    <a:alpha val="40000"/>
                  </a:prstClr>
                </a:outerShdw>
              </a:effectLst>
            </a:endParaRPr>
          </a:p>
          <a:p>
            <a:pPr algn="r">
              <a:lnSpc>
                <a:spcPct val="150000"/>
              </a:lnSpc>
            </a:pPr>
            <a:r>
              <a:rPr lang="en-GB" sz="600">
                <a:solidFill>
                  <a:schemeClr val="bg1"/>
                </a:solidFill>
                <a:latin typeface="Comic Sans MS" panose="030F0702030302020204" pitchFamily="66" charset="0"/>
              </a:rPr>
              <a:t>A pleasant encounter, where the student-teacher is guided by questioning from University tutor to justify their evidence against the professional standards (QTS)</a:t>
            </a:r>
            <a:r>
              <a:rPr lang="en-US" sz="600">
                <a:solidFill>
                  <a:schemeClr val="bg1"/>
                </a:solidFill>
              </a:rPr>
              <a:t>.</a:t>
            </a:r>
          </a:p>
        </p:txBody>
      </p:sp>
      <p:sp>
        <p:nvSpPr>
          <p:cNvPr id="22" name="Oval 21"/>
          <p:cNvSpPr/>
          <p:nvPr/>
        </p:nvSpPr>
        <p:spPr bwMode="auto">
          <a:xfrm>
            <a:off x="4187255" y="1882692"/>
            <a:ext cx="4088280" cy="4088278"/>
          </a:xfrm>
          <a:prstGeom prst="ellipse">
            <a:avLst/>
          </a:prstGeom>
          <a:solidFill>
            <a:srgbClr val="0070C0">
              <a:alpha val="50000"/>
            </a:srgbClr>
          </a:solidFill>
          <a:ln w="28575">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97" name="Oval 96"/>
          <p:cNvSpPr/>
          <p:nvPr/>
        </p:nvSpPr>
        <p:spPr bwMode="auto">
          <a:xfrm>
            <a:off x="5041938" y="2738050"/>
            <a:ext cx="2454733" cy="2402630"/>
          </a:xfrm>
          <a:prstGeom prst="ellipse">
            <a:avLst/>
          </a:prstGeom>
          <a:gradFill flip="none" rotWithShape="1">
            <a:gsLst>
              <a:gs pos="0">
                <a:schemeClr val="tx1">
                  <a:lumMod val="65000"/>
                  <a:lumOff val="35000"/>
                  <a:shade val="30000"/>
                  <a:satMod val="115000"/>
                </a:schemeClr>
              </a:gs>
              <a:gs pos="100000">
                <a:schemeClr val="tx1">
                  <a:lumMod val="85000"/>
                  <a:lumOff val="15000"/>
                </a:schemeClr>
              </a:gs>
            </a:gsLst>
            <a:lin ang="18900000" scaled="1"/>
            <a:tileRect/>
          </a:gradFill>
          <a:ln w="1270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36" name="Right Arrow 35"/>
          <p:cNvSpPr/>
          <p:nvPr/>
        </p:nvSpPr>
        <p:spPr bwMode="auto">
          <a:xfrm rot="18505219">
            <a:off x="3889084" y="2273718"/>
            <a:ext cx="1011282" cy="441042"/>
          </a:xfrm>
          <a:prstGeom prst="rightArrow">
            <a:avLst/>
          </a:prstGeom>
          <a:solidFill>
            <a:srgbClr val="FFFF0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38" name="Right Arrow 37"/>
          <p:cNvSpPr/>
          <p:nvPr/>
        </p:nvSpPr>
        <p:spPr bwMode="auto">
          <a:xfrm rot="15805219">
            <a:off x="3407297" y="4007350"/>
            <a:ext cx="1011282" cy="441042"/>
          </a:xfrm>
          <a:prstGeom prst="rightArrow">
            <a:avLst/>
          </a:prstGeom>
          <a:solidFill>
            <a:schemeClr val="accent6"/>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0" name="Right Arrow 39"/>
          <p:cNvSpPr/>
          <p:nvPr/>
        </p:nvSpPr>
        <p:spPr bwMode="auto">
          <a:xfrm rot="13105219">
            <a:off x="4292489" y="5573884"/>
            <a:ext cx="1011275" cy="441040"/>
          </a:xfrm>
          <a:prstGeom prst="rightArrow">
            <a:avLst/>
          </a:prstGeom>
          <a:solidFill>
            <a:srgbClr val="FF000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2" name="Right Arrow 41"/>
          <p:cNvSpPr/>
          <p:nvPr/>
        </p:nvSpPr>
        <p:spPr bwMode="auto">
          <a:xfrm rot="10405219">
            <a:off x="6026119" y="6055671"/>
            <a:ext cx="1011278" cy="441042"/>
          </a:xfrm>
          <a:prstGeom prst="rightArrow">
            <a:avLst/>
          </a:prstGeom>
          <a:solidFill>
            <a:schemeClr val="accent4"/>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4" name="Right Arrow 43"/>
          <p:cNvSpPr/>
          <p:nvPr/>
        </p:nvSpPr>
        <p:spPr bwMode="auto">
          <a:xfrm rot="7705219">
            <a:off x="7592653" y="5170481"/>
            <a:ext cx="1011280" cy="441042"/>
          </a:xfrm>
          <a:prstGeom prst="rightArrow">
            <a:avLst/>
          </a:prstGeom>
          <a:solidFill>
            <a:schemeClr val="accent3"/>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6" name="Right Arrow 45"/>
          <p:cNvSpPr/>
          <p:nvPr/>
        </p:nvSpPr>
        <p:spPr bwMode="auto">
          <a:xfrm rot="5005219">
            <a:off x="8074441" y="3436851"/>
            <a:ext cx="1011280" cy="441042"/>
          </a:xfrm>
          <a:prstGeom prst="rightArrow">
            <a:avLst/>
          </a:prstGeom>
          <a:solidFill>
            <a:schemeClr val="accent2"/>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8" name="Right Arrow 47"/>
          <p:cNvSpPr/>
          <p:nvPr/>
        </p:nvSpPr>
        <p:spPr bwMode="auto">
          <a:xfrm rot="2305219">
            <a:off x="7189255" y="1870316"/>
            <a:ext cx="1011275" cy="441040"/>
          </a:xfrm>
          <a:prstGeom prst="rightArrow">
            <a:avLst/>
          </a:prstGeom>
          <a:solidFill>
            <a:schemeClr val="accent1"/>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50" name="Right Arrow 49"/>
          <p:cNvSpPr/>
          <p:nvPr/>
        </p:nvSpPr>
        <p:spPr bwMode="auto">
          <a:xfrm rot="21018126">
            <a:off x="5343467" y="1368265"/>
            <a:ext cx="1011281" cy="441042"/>
          </a:xfrm>
          <a:prstGeom prst="rightArrow">
            <a:avLst/>
          </a:prstGeom>
          <a:solidFill>
            <a:srgbClr val="92D05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73" name="Freeform 72"/>
          <p:cNvSpPr/>
          <p:nvPr/>
        </p:nvSpPr>
        <p:spPr>
          <a:xfrm>
            <a:off x="6505945" y="1531969"/>
            <a:ext cx="1005335" cy="1100933"/>
          </a:xfrm>
          <a:custGeom>
            <a:avLst/>
            <a:gdLst>
              <a:gd name="connsiteX0" fmla="*/ 574635 w 1149269"/>
              <a:gd name="connsiteY0" fmla="*/ 0 h 1258554"/>
              <a:gd name="connsiteX1" fmla="*/ 1149269 w 1149269"/>
              <a:gd name="connsiteY1" fmla="*/ 574634 h 1258554"/>
              <a:gd name="connsiteX2" fmla="*/ 574635 w 1149269"/>
              <a:gd name="connsiteY2" fmla="*/ 1149267 h 1258554"/>
              <a:gd name="connsiteX3" fmla="*/ 458826 w 1149269"/>
              <a:gd name="connsiteY3" fmla="*/ 1137593 h 1258554"/>
              <a:gd name="connsiteX4" fmla="*/ 414328 w 1149269"/>
              <a:gd name="connsiteY4" fmla="*/ 1123780 h 1258554"/>
              <a:gd name="connsiteX5" fmla="*/ 303519 w 1149269"/>
              <a:gd name="connsiteY5" fmla="*/ 1258554 h 1258554"/>
              <a:gd name="connsiteX6" fmla="*/ 315136 w 1149269"/>
              <a:gd name="connsiteY6" fmla="*/ 1084664 h 1258554"/>
              <a:gd name="connsiteX7" fmla="*/ 253351 w 1149269"/>
              <a:gd name="connsiteY7" fmla="*/ 1051129 h 1258554"/>
              <a:gd name="connsiteX8" fmla="*/ 0 w 1149269"/>
              <a:gd name="connsiteY8" fmla="*/ 574634 h 1258554"/>
              <a:gd name="connsiteX9" fmla="*/ 574635 w 1149269"/>
              <a:gd name="connsiteY9" fmla="*/ 0 h 125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9269" h="1258554">
                <a:moveTo>
                  <a:pt x="574635" y="0"/>
                </a:moveTo>
                <a:cubicBezTo>
                  <a:pt x="891996" y="0"/>
                  <a:pt x="1149269" y="257272"/>
                  <a:pt x="1149269" y="574634"/>
                </a:cubicBezTo>
                <a:cubicBezTo>
                  <a:pt x="1149269" y="891995"/>
                  <a:pt x="891996" y="1149267"/>
                  <a:pt x="574635" y="1149267"/>
                </a:cubicBezTo>
                <a:cubicBezTo>
                  <a:pt x="534965" y="1149267"/>
                  <a:pt x="496233" y="1145247"/>
                  <a:pt x="458826" y="1137593"/>
                </a:cubicBezTo>
                <a:lnTo>
                  <a:pt x="414328" y="1123780"/>
                </a:lnTo>
                <a:lnTo>
                  <a:pt x="303519" y="1258554"/>
                </a:lnTo>
                <a:lnTo>
                  <a:pt x="315136" y="1084664"/>
                </a:lnTo>
                <a:lnTo>
                  <a:pt x="253351" y="1051129"/>
                </a:lnTo>
                <a:cubicBezTo>
                  <a:pt x="100498" y="947863"/>
                  <a:pt x="0" y="772984"/>
                  <a:pt x="0" y="574634"/>
                </a:cubicBezTo>
                <a:cubicBezTo>
                  <a:pt x="0" y="257272"/>
                  <a:pt x="257273" y="0"/>
                  <a:pt x="574635" y="0"/>
                </a:cubicBezTo>
                <a:close/>
              </a:path>
            </a:pathLst>
          </a:custGeom>
          <a:solidFill>
            <a:schemeClr val="bg1"/>
          </a:solidFill>
          <a:ln w="19050">
            <a:solidFill>
              <a:srgbClr val="FFC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4" name="Freeform 73"/>
          <p:cNvSpPr/>
          <p:nvPr/>
        </p:nvSpPr>
        <p:spPr>
          <a:xfrm>
            <a:off x="7543811" y="2629695"/>
            <a:ext cx="1093405" cy="1005333"/>
          </a:xfrm>
          <a:custGeom>
            <a:avLst/>
            <a:gdLst>
              <a:gd name="connsiteX0" fmla="*/ 675314 w 1249948"/>
              <a:gd name="connsiteY0" fmla="*/ 0 h 1149267"/>
              <a:gd name="connsiteX1" fmla="*/ 1249948 w 1249948"/>
              <a:gd name="connsiteY1" fmla="*/ 574634 h 1149267"/>
              <a:gd name="connsiteX2" fmla="*/ 675314 w 1249948"/>
              <a:gd name="connsiteY2" fmla="*/ 1149267 h 1149267"/>
              <a:gd name="connsiteX3" fmla="*/ 198818 w 1249948"/>
              <a:gd name="connsiteY3" fmla="*/ 895917 h 1149267"/>
              <a:gd name="connsiteX4" fmla="*/ 173669 w 1249948"/>
              <a:gd name="connsiteY4" fmla="*/ 849583 h 1149267"/>
              <a:gd name="connsiteX5" fmla="*/ 0 w 1249948"/>
              <a:gd name="connsiteY5" fmla="*/ 866530 h 1149267"/>
              <a:gd name="connsiteX6" fmla="*/ 131348 w 1249948"/>
              <a:gd name="connsiteY6" fmla="*/ 751632 h 1149267"/>
              <a:gd name="connsiteX7" fmla="*/ 112354 w 1249948"/>
              <a:gd name="connsiteY7" fmla="*/ 690442 h 1149267"/>
              <a:gd name="connsiteX8" fmla="*/ 100679 w 1249948"/>
              <a:gd name="connsiteY8" fmla="*/ 574634 h 1149267"/>
              <a:gd name="connsiteX9" fmla="*/ 675314 w 1249948"/>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948" h="1149267">
                <a:moveTo>
                  <a:pt x="675314" y="0"/>
                </a:moveTo>
                <a:cubicBezTo>
                  <a:pt x="992675" y="0"/>
                  <a:pt x="1249948" y="257273"/>
                  <a:pt x="1249948" y="574634"/>
                </a:cubicBezTo>
                <a:cubicBezTo>
                  <a:pt x="1249948" y="891995"/>
                  <a:pt x="992675" y="1149267"/>
                  <a:pt x="675314" y="1149267"/>
                </a:cubicBezTo>
                <a:cubicBezTo>
                  <a:pt x="476963" y="1149267"/>
                  <a:pt x="302084" y="1048770"/>
                  <a:pt x="198818" y="895917"/>
                </a:cubicBezTo>
                <a:lnTo>
                  <a:pt x="173669" y="849583"/>
                </a:lnTo>
                <a:lnTo>
                  <a:pt x="0" y="866530"/>
                </a:lnTo>
                <a:lnTo>
                  <a:pt x="131348" y="751632"/>
                </a:lnTo>
                <a:lnTo>
                  <a:pt x="112354" y="690442"/>
                </a:lnTo>
                <a:cubicBezTo>
                  <a:pt x="104699" y="653035"/>
                  <a:pt x="100679" y="614304"/>
                  <a:pt x="100679" y="574634"/>
                </a:cubicBezTo>
                <a:cubicBezTo>
                  <a:pt x="100679" y="257273"/>
                  <a:pt x="357952" y="0"/>
                  <a:pt x="675314" y="0"/>
                </a:cubicBezTo>
                <a:close/>
              </a:path>
            </a:pathLst>
          </a:custGeom>
          <a:solidFill>
            <a:schemeClr val="bg1"/>
          </a:solidFill>
          <a:ln w="19050">
            <a:solidFill>
              <a:schemeClr val="accent2"/>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5" name="Freeform 74"/>
          <p:cNvSpPr/>
          <p:nvPr/>
        </p:nvSpPr>
        <p:spPr>
          <a:xfrm>
            <a:off x="7556227" y="4202059"/>
            <a:ext cx="1100936" cy="1005333"/>
          </a:xfrm>
          <a:custGeom>
            <a:avLst/>
            <a:gdLst>
              <a:gd name="connsiteX0" fmla="*/ 683923 w 1258557"/>
              <a:gd name="connsiteY0" fmla="*/ 0 h 1149267"/>
              <a:gd name="connsiteX1" fmla="*/ 1258557 w 1258557"/>
              <a:gd name="connsiteY1" fmla="*/ 574634 h 1149267"/>
              <a:gd name="connsiteX2" fmla="*/ 683923 w 1258557"/>
              <a:gd name="connsiteY2" fmla="*/ 1149267 h 1149267"/>
              <a:gd name="connsiteX3" fmla="*/ 109288 w 1258557"/>
              <a:gd name="connsiteY3" fmla="*/ 574634 h 1149267"/>
              <a:gd name="connsiteX4" fmla="*/ 120963 w 1258557"/>
              <a:gd name="connsiteY4" fmla="*/ 458825 h 1149267"/>
              <a:gd name="connsiteX5" fmla="*/ 134776 w 1258557"/>
              <a:gd name="connsiteY5" fmla="*/ 414326 h 1149267"/>
              <a:gd name="connsiteX6" fmla="*/ 0 w 1258557"/>
              <a:gd name="connsiteY6" fmla="*/ 303517 h 1149267"/>
              <a:gd name="connsiteX7" fmla="*/ 173892 w 1258557"/>
              <a:gd name="connsiteY7" fmla="*/ 315133 h 1149267"/>
              <a:gd name="connsiteX8" fmla="*/ 207427 w 1258557"/>
              <a:gd name="connsiteY8" fmla="*/ 253351 h 1149267"/>
              <a:gd name="connsiteX9" fmla="*/ 683923 w 1258557"/>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8557" h="1149267">
                <a:moveTo>
                  <a:pt x="683923" y="0"/>
                </a:moveTo>
                <a:cubicBezTo>
                  <a:pt x="1001284" y="0"/>
                  <a:pt x="1258557" y="257273"/>
                  <a:pt x="1258557" y="574634"/>
                </a:cubicBezTo>
                <a:cubicBezTo>
                  <a:pt x="1258557" y="891995"/>
                  <a:pt x="1001284" y="1149267"/>
                  <a:pt x="683923" y="1149267"/>
                </a:cubicBezTo>
                <a:cubicBezTo>
                  <a:pt x="366561" y="1149267"/>
                  <a:pt x="109288" y="891995"/>
                  <a:pt x="109288" y="574634"/>
                </a:cubicBezTo>
                <a:cubicBezTo>
                  <a:pt x="109288" y="534964"/>
                  <a:pt x="113308" y="496232"/>
                  <a:pt x="120963" y="458825"/>
                </a:cubicBezTo>
                <a:lnTo>
                  <a:pt x="134776" y="414326"/>
                </a:lnTo>
                <a:lnTo>
                  <a:pt x="0" y="303517"/>
                </a:lnTo>
                <a:lnTo>
                  <a:pt x="173892" y="315133"/>
                </a:lnTo>
                <a:lnTo>
                  <a:pt x="207427" y="253351"/>
                </a:lnTo>
                <a:cubicBezTo>
                  <a:pt x="310693" y="100497"/>
                  <a:pt x="485572" y="0"/>
                  <a:pt x="683923" y="0"/>
                </a:cubicBezTo>
                <a:close/>
              </a:path>
            </a:pathLst>
          </a:custGeom>
          <a:solidFill>
            <a:schemeClr val="bg1"/>
          </a:solidFill>
          <a:ln w="19050">
            <a:solidFill>
              <a:schemeClr val="accent6">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6" name="Freeform 75"/>
          <p:cNvSpPr/>
          <p:nvPr/>
        </p:nvSpPr>
        <p:spPr>
          <a:xfrm>
            <a:off x="6554103" y="5239922"/>
            <a:ext cx="1005335" cy="1093404"/>
          </a:xfrm>
          <a:custGeom>
            <a:avLst/>
            <a:gdLst>
              <a:gd name="connsiteX0" fmla="*/ 282739 w 1149269"/>
              <a:gd name="connsiteY0" fmla="*/ 0 h 1249947"/>
              <a:gd name="connsiteX1" fmla="*/ 397637 w 1149269"/>
              <a:gd name="connsiteY1" fmla="*/ 131349 h 1249947"/>
              <a:gd name="connsiteX2" fmla="*/ 458826 w 1149269"/>
              <a:gd name="connsiteY2" fmla="*/ 112355 h 1249947"/>
              <a:gd name="connsiteX3" fmla="*/ 574635 w 1149269"/>
              <a:gd name="connsiteY3" fmla="*/ 100680 h 1249947"/>
              <a:gd name="connsiteX4" fmla="*/ 1149269 w 1149269"/>
              <a:gd name="connsiteY4" fmla="*/ 675314 h 1249947"/>
              <a:gd name="connsiteX5" fmla="*/ 574635 w 1149269"/>
              <a:gd name="connsiteY5" fmla="*/ 1249947 h 1249947"/>
              <a:gd name="connsiteX6" fmla="*/ 0 w 1149269"/>
              <a:gd name="connsiteY6" fmla="*/ 675314 h 1249947"/>
              <a:gd name="connsiteX7" fmla="*/ 253351 w 1149269"/>
              <a:gd name="connsiteY7" fmla="*/ 198819 h 1249947"/>
              <a:gd name="connsiteX8" fmla="*/ 299687 w 1149269"/>
              <a:gd name="connsiteY8" fmla="*/ 173669 h 124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269" h="1249947">
                <a:moveTo>
                  <a:pt x="282739" y="0"/>
                </a:moveTo>
                <a:lnTo>
                  <a:pt x="397637" y="131349"/>
                </a:lnTo>
                <a:lnTo>
                  <a:pt x="458826" y="112355"/>
                </a:lnTo>
                <a:cubicBezTo>
                  <a:pt x="496233" y="104700"/>
                  <a:pt x="534965" y="100680"/>
                  <a:pt x="574635" y="100680"/>
                </a:cubicBezTo>
                <a:cubicBezTo>
                  <a:pt x="891996" y="100680"/>
                  <a:pt x="1149269" y="357953"/>
                  <a:pt x="1149269" y="675314"/>
                </a:cubicBezTo>
                <a:cubicBezTo>
                  <a:pt x="1149269" y="992675"/>
                  <a:pt x="891996" y="1249947"/>
                  <a:pt x="574635" y="1249947"/>
                </a:cubicBezTo>
                <a:cubicBezTo>
                  <a:pt x="257273" y="1249947"/>
                  <a:pt x="0" y="992675"/>
                  <a:pt x="0" y="675314"/>
                </a:cubicBezTo>
                <a:cubicBezTo>
                  <a:pt x="0" y="476963"/>
                  <a:pt x="100498" y="302085"/>
                  <a:pt x="253351" y="198819"/>
                </a:cubicBezTo>
                <a:lnTo>
                  <a:pt x="299687" y="173669"/>
                </a:lnTo>
                <a:close/>
              </a:path>
            </a:pathLst>
          </a:custGeom>
          <a:solidFill>
            <a:schemeClr val="bg1"/>
          </a:solidFill>
          <a:ln w="19050">
            <a:solidFill>
              <a:schemeClr val="accent4">
                <a:lumMod val="75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7" name="Freeform 76"/>
          <p:cNvSpPr/>
          <p:nvPr/>
        </p:nvSpPr>
        <p:spPr>
          <a:xfrm>
            <a:off x="4981738" y="5252341"/>
            <a:ext cx="1005335" cy="1100935"/>
          </a:xfrm>
          <a:custGeom>
            <a:avLst/>
            <a:gdLst>
              <a:gd name="connsiteX0" fmla="*/ 845753 w 1149269"/>
              <a:gd name="connsiteY0" fmla="*/ 0 h 1258555"/>
              <a:gd name="connsiteX1" fmla="*/ 834136 w 1149269"/>
              <a:gd name="connsiteY1" fmla="*/ 173892 h 1258555"/>
              <a:gd name="connsiteX2" fmla="*/ 895918 w 1149269"/>
              <a:gd name="connsiteY2" fmla="*/ 207427 h 1258555"/>
              <a:gd name="connsiteX3" fmla="*/ 1149269 w 1149269"/>
              <a:gd name="connsiteY3" fmla="*/ 683922 h 1258555"/>
              <a:gd name="connsiteX4" fmla="*/ 574635 w 1149269"/>
              <a:gd name="connsiteY4" fmla="*/ 1258555 h 1258555"/>
              <a:gd name="connsiteX5" fmla="*/ 0 w 1149269"/>
              <a:gd name="connsiteY5" fmla="*/ 683922 h 1258555"/>
              <a:gd name="connsiteX6" fmla="*/ 574635 w 1149269"/>
              <a:gd name="connsiteY6" fmla="*/ 109288 h 1258555"/>
              <a:gd name="connsiteX7" fmla="*/ 690444 w 1149269"/>
              <a:gd name="connsiteY7" fmla="*/ 120963 h 1258555"/>
              <a:gd name="connsiteX8" fmla="*/ 734943 w 1149269"/>
              <a:gd name="connsiteY8" fmla="*/ 134776 h 1258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269" h="1258555">
                <a:moveTo>
                  <a:pt x="845753" y="0"/>
                </a:moveTo>
                <a:lnTo>
                  <a:pt x="834136" y="173892"/>
                </a:lnTo>
                <a:lnTo>
                  <a:pt x="895918" y="207427"/>
                </a:lnTo>
                <a:cubicBezTo>
                  <a:pt x="1048772" y="310693"/>
                  <a:pt x="1149269" y="485571"/>
                  <a:pt x="1149269" y="683922"/>
                </a:cubicBezTo>
                <a:cubicBezTo>
                  <a:pt x="1149269" y="1001283"/>
                  <a:pt x="891996" y="1258555"/>
                  <a:pt x="574635" y="1258555"/>
                </a:cubicBezTo>
                <a:cubicBezTo>
                  <a:pt x="257273" y="1258555"/>
                  <a:pt x="0" y="1001283"/>
                  <a:pt x="0" y="683922"/>
                </a:cubicBezTo>
                <a:cubicBezTo>
                  <a:pt x="0" y="366561"/>
                  <a:pt x="257273" y="109288"/>
                  <a:pt x="574635" y="109288"/>
                </a:cubicBezTo>
                <a:cubicBezTo>
                  <a:pt x="614305" y="109288"/>
                  <a:pt x="653036" y="113308"/>
                  <a:pt x="690444" y="120963"/>
                </a:cubicBezTo>
                <a:lnTo>
                  <a:pt x="734943" y="134776"/>
                </a:lnTo>
                <a:close/>
              </a:path>
            </a:pathLst>
          </a:custGeom>
          <a:solidFill>
            <a:schemeClr val="bg1"/>
          </a:solidFill>
          <a:ln w="19050">
            <a:solidFill>
              <a:srgbClr val="FF0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8" name="Freeform 77"/>
          <p:cNvSpPr/>
          <p:nvPr/>
        </p:nvSpPr>
        <p:spPr>
          <a:xfrm>
            <a:off x="3855802" y="4250217"/>
            <a:ext cx="1093407" cy="1005333"/>
          </a:xfrm>
          <a:custGeom>
            <a:avLst/>
            <a:gdLst>
              <a:gd name="connsiteX0" fmla="*/ 574635 w 1249949"/>
              <a:gd name="connsiteY0" fmla="*/ 0 h 1149267"/>
              <a:gd name="connsiteX1" fmla="*/ 1051131 w 1249949"/>
              <a:gd name="connsiteY1" fmla="*/ 253351 h 1149267"/>
              <a:gd name="connsiteX2" fmla="*/ 1076280 w 1249949"/>
              <a:gd name="connsiteY2" fmla="*/ 299686 h 1149267"/>
              <a:gd name="connsiteX3" fmla="*/ 1249949 w 1249949"/>
              <a:gd name="connsiteY3" fmla="*/ 282738 h 1149267"/>
              <a:gd name="connsiteX4" fmla="*/ 1118601 w 1249949"/>
              <a:gd name="connsiteY4" fmla="*/ 397636 h 1149267"/>
              <a:gd name="connsiteX5" fmla="*/ 1137595 w 1249949"/>
              <a:gd name="connsiteY5" fmla="*/ 458825 h 1149267"/>
              <a:gd name="connsiteX6" fmla="*/ 1149269 w 1249949"/>
              <a:gd name="connsiteY6" fmla="*/ 574634 h 1149267"/>
              <a:gd name="connsiteX7" fmla="*/ 574635 w 1249949"/>
              <a:gd name="connsiteY7" fmla="*/ 1149267 h 1149267"/>
              <a:gd name="connsiteX8" fmla="*/ 0 w 1249949"/>
              <a:gd name="connsiteY8" fmla="*/ 574634 h 1149267"/>
              <a:gd name="connsiteX9" fmla="*/ 574635 w 1249949"/>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949" h="1149267">
                <a:moveTo>
                  <a:pt x="574635" y="0"/>
                </a:moveTo>
                <a:cubicBezTo>
                  <a:pt x="772986" y="0"/>
                  <a:pt x="947865" y="100497"/>
                  <a:pt x="1051131" y="253351"/>
                </a:cubicBezTo>
                <a:lnTo>
                  <a:pt x="1076280" y="299686"/>
                </a:lnTo>
                <a:lnTo>
                  <a:pt x="1249949" y="282738"/>
                </a:lnTo>
                <a:lnTo>
                  <a:pt x="1118601" y="397636"/>
                </a:lnTo>
                <a:lnTo>
                  <a:pt x="1137595" y="458825"/>
                </a:lnTo>
                <a:cubicBezTo>
                  <a:pt x="1145249" y="496232"/>
                  <a:pt x="1149269" y="534964"/>
                  <a:pt x="1149269" y="574634"/>
                </a:cubicBezTo>
                <a:cubicBezTo>
                  <a:pt x="1149269" y="891995"/>
                  <a:pt x="891996" y="1149267"/>
                  <a:pt x="574635" y="1149267"/>
                </a:cubicBezTo>
                <a:cubicBezTo>
                  <a:pt x="257273" y="1149267"/>
                  <a:pt x="0" y="891995"/>
                  <a:pt x="0" y="574634"/>
                </a:cubicBezTo>
                <a:cubicBezTo>
                  <a:pt x="0" y="257273"/>
                  <a:pt x="257273" y="0"/>
                  <a:pt x="574635" y="0"/>
                </a:cubicBezTo>
                <a:close/>
              </a:path>
            </a:pathLst>
          </a:custGeom>
          <a:solidFill>
            <a:schemeClr val="bg1"/>
          </a:solidFill>
          <a:ln w="19050">
            <a:solidFill>
              <a:schemeClr val="accent6"/>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2" name="Freeform 71"/>
          <p:cNvSpPr/>
          <p:nvPr/>
        </p:nvSpPr>
        <p:spPr>
          <a:xfrm>
            <a:off x="4933581" y="1551917"/>
            <a:ext cx="1005335" cy="1093404"/>
          </a:xfrm>
          <a:custGeom>
            <a:avLst/>
            <a:gdLst>
              <a:gd name="connsiteX0" fmla="*/ 574635 w 1149269"/>
              <a:gd name="connsiteY0" fmla="*/ 0 h 1249947"/>
              <a:gd name="connsiteX1" fmla="*/ 1149269 w 1149269"/>
              <a:gd name="connsiteY1" fmla="*/ 574634 h 1249947"/>
              <a:gd name="connsiteX2" fmla="*/ 895918 w 1149269"/>
              <a:gd name="connsiteY2" fmla="*/ 1051129 h 1249947"/>
              <a:gd name="connsiteX3" fmla="*/ 849583 w 1149269"/>
              <a:gd name="connsiteY3" fmla="*/ 1076279 h 1249947"/>
              <a:gd name="connsiteX4" fmla="*/ 866531 w 1149269"/>
              <a:gd name="connsiteY4" fmla="*/ 1249947 h 1249947"/>
              <a:gd name="connsiteX5" fmla="*/ 751632 w 1149269"/>
              <a:gd name="connsiteY5" fmla="*/ 1118598 h 1249947"/>
              <a:gd name="connsiteX6" fmla="*/ 690444 w 1149269"/>
              <a:gd name="connsiteY6" fmla="*/ 1137593 h 1249947"/>
              <a:gd name="connsiteX7" fmla="*/ 574635 w 1149269"/>
              <a:gd name="connsiteY7" fmla="*/ 1149267 h 1249947"/>
              <a:gd name="connsiteX8" fmla="*/ 0 w 1149269"/>
              <a:gd name="connsiteY8" fmla="*/ 574634 h 1249947"/>
              <a:gd name="connsiteX9" fmla="*/ 574635 w 1149269"/>
              <a:gd name="connsiteY9" fmla="*/ 0 h 124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9269" h="1249947">
                <a:moveTo>
                  <a:pt x="574635" y="0"/>
                </a:moveTo>
                <a:cubicBezTo>
                  <a:pt x="891996" y="0"/>
                  <a:pt x="1149269" y="257272"/>
                  <a:pt x="1149269" y="574634"/>
                </a:cubicBezTo>
                <a:cubicBezTo>
                  <a:pt x="1149269" y="772984"/>
                  <a:pt x="1048772" y="947863"/>
                  <a:pt x="895918" y="1051129"/>
                </a:cubicBezTo>
                <a:lnTo>
                  <a:pt x="849583" y="1076279"/>
                </a:lnTo>
                <a:lnTo>
                  <a:pt x="866531" y="1249947"/>
                </a:lnTo>
                <a:lnTo>
                  <a:pt x="751632" y="1118598"/>
                </a:lnTo>
                <a:lnTo>
                  <a:pt x="690444" y="1137593"/>
                </a:lnTo>
                <a:cubicBezTo>
                  <a:pt x="653036" y="1145247"/>
                  <a:pt x="614305" y="1149267"/>
                  <a:pt x="574635" y="1149267"/>
                </a:cubicBezTo>
                <a:cubicBezTo>
                  <a:pt x="257273" y="1149267"/>
                  <a:pt x="0" y="891995"/>
                  <a:pt x="0" y="574634"/>
                </a:cubicBezTo>
                <a:cubicBezTo>
                  <a:pt x="0" y="257272"/>
                  <a:pt x="257273" y="0"/>
                  <a:pt x="574635" y="0"/>
                </a:cubicBezTo>
                <a:close/>
              </a:path>
            </a:pathLst>
          </a:custGeom>
          <a:solidFill>
            <a:schemeClr val="bg1"/>
          </a:solidFill>
          <a:ln w="19050">
            <a:solidFill>
              <a:srgbClr val="92D05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9" name="Freeform 78"/>
          <p:cNvSpPr/>
          <p:nvPr/>
        </p:nvSpPr>
        <p:spPr>
          <a:xfrm>
            <a:off x="3835854" y="2677855"/>
            <a:ext cx="1100936" cy="1005333"/>
          </a:xfrm>
          <a:custGeom>
            <a:avLst/>
            <a:gdLst>
              <a:gd name="connsiteX0" fmla="*/ 574635 w 1258557"/>
              <a:gd name="connsiteY0" fmla="*/ 0 h 1149267"/>
              <a:gd name="connsiteX1" fmla="*/ 1149269 w 1258557"/>
              <a:gd name="connsiteY1" fmla="*/ 574634 h 1149267"/>
              <a:gd name="connsiteX2" fmla="*/ 1137595 w 1258557"/>
              <a:gd name="connsiteY2" fmla="*/ 690442 h 1149267"/>
              <a:gd name="connsiteX3" fmla="*/ 1123782 w 1258557"/>
              <a:gd name="connsiteY3" fmla="*/ 734940 h 1149267"/>
              <a:gd name="connsiteX4" fmla="*/ 1258557 w 1258557"/>
              <a:gd name="connsiteY4" fmla="*/ 845749 h 1149267"/>
              <a:gd name="connsiteX5" fmla="*/ 1084666 w 1258557"/>
              <a:gd name="connsiteY5" fmla="*/ 834132 h 1149267"/>
              <a:gd name="connsiteX6" fmla="*/ 1051131 w 1258557"/>
              <a:gd name="connsiteY6" fmla="*/ 895917 h 1149267"/>
              <a:gd name="connsiteX7" fmla="*/ 574635 w 1258557"/>
              <a:gd name="connsiteY7" fmla="*/ 1149267 h 1149267"/>
              <a:gd name="connsiteX8" fmla="*/ 0 w 1258557"/>
              <a:gd name="connsiteY8" fmla="*/ 574634 h 1149267"/>
              <a:gd name="connsiteX9" fmla="*/ 574635 w 1258557"/>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8557" h="1149267">
                <a:moveTo>
                  <a:pt x="574635" y="0"/>
                </a:moveTo>
                <a:cubicBezTo>
                  <a:pt x="891996" y="0"/>
                  <a:pt x="1149269" y="257273"/>
                  <a:pt x="1149269" y="574634"/>
                </a:cubicBezTo>
                <a:cubicBezTo>
                  <a:pt x="1149269" y="614304"/>
                  <a:pt x="1145249" y="653035"/>
                  <a:pt x="1137595" y="690442"/>
                </a:cubicBezTo>
                <a:lnTo>
                  <a:pt x="1123782" y="734940"/>
                </a:lnTo>
                <a:lnTo>
                  <a:pt x="1258557" y="845749"/>
                </a:lnTo>
                <a:lnTo>
                  <a:pt x="1084666" y="834132"/>
                </a:lnTo>
                <a:lnTo>
                  <a:pt x="1051131" y="895917"/>
                </a:lnTo>
                <a:cubicBezTo>
                  <a:pt x="947865" y="1048770"/>
                  <a:pt x="772986" y="1149267"/>
                  <a:pt x="574635" y="1149267"/>
                </a:cubicBezTo>
                <a:cubicBezTo>
                  <a:pt x="257273" y="1149267"/>
                  <a:pt x="0" y="891995"/>
                  <a:pt x="0" y="574634"/>
                </a:cubicBezTo>
                <a:cubicBezTo>
                  <a:pt x="0" y="257273"/>
                  <a:pt x="257273" y="0"/>
                  <a:pt x="574635" y="0"/>
                </a:cubicBezTo>
                <a:close/>
              </a:path>
            </a:pathLst>
          </a:custGeom>
          <a:solidFill>
            <a:schemeClr val="bg1"/>
          </a:solidFill>
          <a:ln w="19050">
            <a:solidFill>
              <a:srgbClr val="FFFF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89" name="Freeform 88"/>
          <p:cNvSpPr/>
          <p:nvPr/>
        </p:nvSpPr>
        <p:spPr>
          <a:xfrm>
            <a:off x="6623732" y="1649758"/>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1"/>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0" name="Freeform 89"/>
          <p:cNvSpPr/>
          <p:nvPr/>
        </p:nvSpPr>
        <p:spPr>
          <a:xfrm>
            <a:off x="7749666" y="2747481"/>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2"/>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1" name="Freeform 90"/>
          <p:cNvSpPr/>
          <p:nvPr/>
        </p:nvSpPr>
        <p:spPr>
          <a:xfrm>
            <a:off x="7769615" y="4319846"/>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3"/>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3" name="Freeform 92"/>
          <p:cNvSpPr/>
          <p:nvPr/>
        </p:nvSpPr>
        <p:spPr>
          <a:xfrm>
            <a:off x="5099523" y="5465728"/>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000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4" name="Freeform 93"/>
          <p:cNvSpPr/>
          <p:nvPr/>
        </p:nvSpPr>
        <p:spPr>
          <a:xfrm>
            <a:off x="3973589" y="4368003"/>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6"/>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5" name="Freeform 94"/>
          <p:cNvSpPr/>
          <p:nvPr/>
        </p:nvSpPr>
        <p:spPr>
          <a:xfrm>
            <a:off x="5051368" y="1669705"/>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92D05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6" name="Freeform 95"/>
          <p:cNvSpPr/>
          <p:nvPr/>
        </p:nvSpPr>
        <p:spPr>
          <a:xfrm>
            <a:off x="3953642" y="2795641"/>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FF0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8" name="Oval 97"/>
          <p:cNvSpPr/>
          <p:nvPr/>
        </p:nvSpPr>
        <p:spPr bwMode="auto">
          <a:xfrm>
            <a:off x="5209999" y="2906109"/>
            <a:ext cx="2105587" cy="2073023"/>
          </a:xfrm>
          <a:prstGeom prst="ellipse">
            <a:avLst/>
          </a:prstGeom>
          <a:noFill/>
          <a:ln w="12700">
            <a:solidFill>
              <a:schemeClr val="bg1"/>
            </a:solidFill>
            <a:prstDash val="dash"/>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100" name="Freeform 99"/>
          <p:cNvSpPr/>
          <p:nvPr/>
        </p:nvSpPr>
        <p:spPr>
          <a:xfrm>
            <a:off x="6563974" y="2909441"/>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1"/>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1</a:t>
            </a:r>
          </a:p>
        </p:txBody>
      </p:sp>
      <p:sp>
        <p:nvSpPr>
          <p:cNvPr id="101" name="Freeform 100"/>
          <p:cNvSpPr/>
          <p:nvPr/>
        </p:nvSpPr>
        <p:spPr>
          <a:xfrm>
            <a:off x="7133521" y="3464717"/>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2"/>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2</a:t>
            </a:r>
          </a:p>
        </p:txBody>
      </p:sp>
      <p:sp>
        <p:nvSpPr>
          <p:cNvPr id="102" name="Freeform 101"/>
          <p:cNvSpPr/>
          <p:nvPr/>
        </p:nvSpPr>
        <p:spPr>
          <a:xfrm>
            <a:off x="7143612" y="4260085"/>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3"/>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3</a:t>
            </a:r>
          </a:p>
        </p:txBody>
      </p:sp>
      <p:sp>
        <p:nvSpPr>
          <p:cNvPr id="103" name="Freeform 102"/>
          <p:cNvSpPr/>
          <p:nvPr/>
        </p:nvSpPr>
        <p:spPr>
          <a:xfrm>
            <a:off x="6588334" y="4829632"/>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4"/>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4</a:t>
            </a:r>
          </a:p>
        </p:txBody>
      </p:sp>
      <p:sp>
        <p:nvSpPr>
          <p:cNvPr id="104" name="Freeform 103"/>
          <p:cNvSpPr/>
          <p:nvPr/>
        </p:nvSpPr>
        <p:spPr>
          <a:xfrm>
            <a:off x="5792964" y="4839721"/>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000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5</a:t>
            </a:r>
          </a:p>
        </p:txBody>
      </p:sp>
      <p:sp>
        <p:nvSpPr>
          <p:cNvPr id="105" name="Freeform 104"/>
          <p:cNvSpPr/>
          <p:nvPr/>
        </p:nvSpPr>
        <p:spPr>
          <a:xfrm>
            <a:off x="5223417" y="4284445"/>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6"/>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6</a:t>
            </a:r>
          </a:p>
        </p:txBody>
      </p:sp>
      <p:sp>
        <p:nvSpPr>
          <p:cNvPr id="106" name="Freeform 105"/>
          <p:cNvSpPr/>
          <p:nvPr/>
        </p:nvSpPr>
        <p:spPr>
          <a:xfrm>
            <a:off x="5768603" y="2919530"/>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92D05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8</a:t>
            </a:r>
          </a:p>
        </p:txBody>
      </p:sp>
      <p:sp>
        <p:nvSpPr>
          <p:cNvPr id="107" name="Freeform 106"/>
          <p:cNvSpPr/>
          <p:nvPr/>
        </p:nvSpPr>
        <p:spPr>
          <a:xfrm>
            <a:off x="5213327" y="3489077"/>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FF0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7</a:t>
            </a:r>
          </a:p>
        </p:txBody>
      </p:sp>
      <p:grpSp>
        <p:nvGrpSpPr>
          <p:cNvPr id="183" name="Group 182"/>
          <p:cNvGrpSpPr/>
          <p:nvPr/>
        </p:nvGrpSpPr>
        <p:grpSpPr>
          <a:xfrm>
            <a:off x="6852927" y="5575925"/>
            <a:ext cx="407684" cy="509470"/>
            <a:chOff x="15943263" y="-7202488"/>
            <a:chExt cx="17021176" cy="21270913"/>
          </a:xfrm>
          <a:solidFill>
            <a:schemeClr val="bg1"/>
          </a:solidFill>
        </p:grpSpPr>
        <p:sp>
          <p:nvSpPr>
            <p:cNvPr id="184" name="Freeform 14"/>
            <p:cNvSpPr>
              <a:spLocks noEditPoints="1"/>
            </p:cNvSpPr>
            <p:nvPr/>
          </p:nvSpPr>
          <p:spPr bwMode="auto">
            <a:xfrm>
              <a:off x="19913601" y="-3233738"/>
              <a:ext cx="9080500" cy="9078913"/>
            </a:xfrm>
            <a:custGeom>
              <a:avLst/>
              <a:gdLst>
                <a:gd name="T0" fmla="*/ 2051 w 2420"/>
                <a:gd name="T1" fmla="*/ 944 h 2420"/>
                <a:gd name="T2" fmla="*/ 2170 w 2420"/>
                <a:gd name="T3" fmla="*/ 625 h 2420"/>
                <a:gd name="T4" fmla="*/ 2170 w 2420"/>
                <a:gd name="T5" fmla="*/ 459 h 2420"/>
                <a:gd name="T6" fmla="*/ 1795 w 2420"/>
                <a:gd name="T7" fmla="*/ 250 h 2420"/>
                <a:gd name="T8" fmla="*/ 1476 w 2420"/>
                <a:gd name="T9" fmla="*/ 369 h 2420"/>
                <a:gd name="T10" fmla="*/ 1358 w 2420"/>
                <a:gd name="T11" fmla="*/ 0 h 2420"/>
                <a:gd name="T12" fmla="*/ 944 w 2420"/>
                <a:gd name="T13" fmla="*/ 118 h 2420"/>
                <a:gd name="T14" fmla="*/ 803 w 2420"/>
                <a:gd name="T15" fmla="*/ 428 h 2420"/>
                <a:gd name="T16" fmla="*/ 459 w 2420"/>
                <a:gd name="T17" fmla="*/ 250 h 2420"/>
                <a:gd name="T18" fmla="*/ 215 w 2420"/>
                <a:gd name="T19" fmla="*/ 542 h 2420"/>
                <a:gd name="T20" fmla="*/ 427 w 2420"/>
                <a:gd name="T21" fmla="*/ 803 h 2420"/>
                <a:gd name="T22" fmla="*/ 117 w 2420"/>
                <a:gd name="T23" fmla="*/ 944 h 2420"/>
                <a:gd name="T24" fmla="*/ 0 w 2420"/>
                <a:gd name="T25" fmla="*/ 1358 h 2420"/>
                <a:gd name="T26" fmla="*/ 369 w 2420"/>
                <a:gd name="T27" fmla="*/ 1476 h 2420"/>
                <a:gd name="T28" fmla="*/ 250 w 2420"/>
                <a:gd name="T29" fmla="*/ 1795 h 2420"/>
                <a:gd name="T30" fmla="*/ 459 w 2420"/>
                <a:gd name="T31" fmla="*/ 2171 h 2420"/>
                <a:gd name="T32" fmla="*/ 803 w 2420"/>
                <a:gd name="T33" fmla="*/ 1993 h 2420"/>
                <a:gd name="T34" fmla="*/ 944 w 2420"/>
                <a:gd name="T35" fmla="*/ 2303 h 2420"/>
                <a:gd name="T36" fmla="*/ 1358 w 2420"/>
                <a:gd name="T37" fmla="*/ 2420 h 2420"/>
                <a:gd name="T38" fmla="*/ 1476 w 2420"/>
                <a:gd name="T39" fmla="*/ 2051 h 2420"/>
                <a:gd name="T40" fmla="*/ 1795 w 2420"/>
                <a:gd name="T41" fmla="*/ 2171 h 2420"/>
                <a:gd name="T42" fmla="*/ 2170 w 2420"/>
                <a:gd name="T43" fmla="*/ 1961 h 2420"/>
                <a:gd name="T44" fmla="*/ 2170 w 2420"/>
                <a:gd name="T45" fmla="*/ 1795 h 2420"/>
                <a:gd name="T46" fmla="*/ 2051 w 2420"/>
                <a:gd name="T47" fmla="*/ 1476 h 2420"/>
                <a:gd name="T48" fmla="*/ 2420 w 2420"/>
                <a:gd name="T49" fmla="*/ 1358 h 2420"/>
                <a:gd name="T50" fmla="*/ 2303 w 2420"/>
                <a:gd name="T51" fmla="*/ 944 h 2420"/>
                <a:gd name="T52" fmla="*/ 1988 w 2420"/>
                <a:gd name="T53" fmla="*/ 1310 h 2420"/>
                <a:gd name="T54" fmla="*/ 1819 w 2420"/>
                <a:gd name="T55" fmla="*/ 1587 h 2420"/>
                <a:gd name="T56" fmla="*/ 2019 w 2420"/>
                <a:gd name="T57" fmla="*/ 1878 h 2420"/>
                <a:gd name="T58" fmla="*/ 1690 w 2420"/>
                <a:gd name="T59" fmla="*/ 1831 h 2420"/>
                <a:gd name="T60" fmla="*/ 1374 w 2420"/>
                <a:gd name="T61" fmla="*/ 1907 h 2420"/>
                <a:gd name="T62" fmla="*/ 1310 w 2420"/>
                <a:gd name="T63" fmla="*/ 2254 h 2420"/>
                <a:gd name="T64" fmla="*/ 1110 w 2420"/>
                <a:gd name="T65" fmla="*/ 1988 h 2420"/>
                <a:gd name="T66" fmla="*/ 833 w 2420"/>
                <a:gd name="T67" fmla="*/ 1819 h 2420"/>
                <a:gd name="T68" fmla="*/ 542 w 2420"/>
                <a:gd name="T69" fmla="*/ 2019 h 2420"/>
                <a:gd name="T70" fmla="*/ 590 w 2420"/>
                <a:gd name="T71" fmla="*/ 1690 h 2420"/>
                <a:gd name="T72" fmla="*/ 513 w 2420"/>
                <a:gd name="T73" fmla="*/ 1374 h 2420"/>
                <a:gd name="T74" fmla="*/ 166 w 2420"/>
                <a:gd name="T75" fmla="*/ 1310 h 2420"/>
                <a:gd name="T76" fmla="*/ 432 w 2420"/>
                <a:gd name="T77" fmla="*/ 1111 h 2420"/>
                <a:gd name="T78" fmla="*/ 601 w 2420"/>
                <a:gd name="T79" fmla="*/ 833 h 2420"/>
                <a:gd name="T80" fmla="*/ 401 w 2420"/>
                <a:gd name="T81" fmla="*/ 542 h 2420"/>
                <a:gd name="T82" fmla="*/ 730 w 2420"/>
                <a:gd name="T83" fmla="*/ 590 h 2420"/>
                <a:gd name="T84" fmla="*/ 1046 w 2420"/>
                <a:gd name="T85" fmla="*/ 513 h 2420"/>
                <a:gd name="T86" fmla="*/ 1110 w 2420"/>
                <a:gd name="T87" fmla="*/ 166 h 2420"/>
                <a:gd name="T88" fmla="*/ 1310 w 2420"/>
                <a:gd name="T89" fmla="*/ 432 h 2420"/>
                <a:gd name="T90" fmla="*/ 1587 w 2420"/>
                <a:gd name="T91" fmla="*/ 602 h 2420"/>
                <a:gd name="T92" fmla="*/ 1878 w 2420"/>
                <a:gd name="T93" fmla="*/ 401 h 2420"/>
                <a:gd name="T94" fmla="*/ 1830 w 2420"/>
                <a:gd name="T95" fmla="*/ 731 h 2420"/>
                <a:gd name="T96" fmla="*/ 1907 w 2420"/>
                <a:gd name="T97" fmla="*/ 1046 h 2420"/>
                <a:gd name="T98" fmla="*/ 2254 w 2420"/>
                <a:gd name="T99" fmla="*/ 1111 h 2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420" h="2420">
                  <a:moveTo>
                    <a:pt x="2303" y="944"/>
                  </a:moveTo>
                  <a:cubicBezTo>
                    <a:pt x="2051" y="944"/>
                    <a:pt x="2051" y="944"/>
                    <a:pt x="2051" y="944"/>
                  </a:cubicBezTo>
                  <a:cubicBezTo>
                    <a:pt x="2036" y="896"/>
                    <a:pt x="2016" y="849"/>
                    <a:pt x="1993" y="803"/>
                  </a:cubicBezTo>
                  <a:cubicBezTo>
                    <a:pt x="2170" y="625"/>
                    <a:pt x="2170" y="625"/>
                    <a:pt x="2170" y="625"/>
                  </a:cubicBezTo>
                  <a:cubicBezTo>
                    <a:pt x="2193" y="603"/>
                    <a:pt x="2205" y="574"/>
                    <a:pt x="2205" y="542"/>
                  </a:cubicBezTo>
                  <a:cubicBezTo>
                    <a:pt x="2205" y="511"/>
                    <a:pt x="2193" y="481"/>
                    <a:pt x="2170" y="459"/>
                  </a:cubicBezTo>
                  <a:cubicBezTo>
                    <a:pt x="1961" y="250"/>
                    <a:pt x="1961" y="250"/>
                    <a:pt x="1961" y="250"/>
                  </a:cubicBezTo>
                  <a:cubicBezTo>
                    <a:pt x="1915" y="204"/>
                    <a:pt x="1841" y="204"/>
                    <a:pt x="1795" y="250"/>
                  </a:cubicBezTo>
                  <a:cubicBezTo>
                    <a:pt x="1617" y="428"/>
                    <a:pt x="1617" y="428"/>
                    <a:pt x="1617" y="428"/>
                  </a:cubicBezTo>
                  <a:cubicBezTo>
                    <a:pt x="1572" y="404"/>
                    <a:pt x="1524" y="384"/>
                    <a:pt x="1476" y="369"/>
                  </a:cubicBezTo>
                  <a:cubicBezTo>
                    <a:pt x="1476" y="118"/>
                    <a:pt x="1476" y="118"/>
                    <a:pt x="1476" y="118"/>
                  </a:cubicBezTo>
                  <a:cubicBezTo>
                    <a:pt x="1476" y="53"/>
                    <a:pt x="1423" y="0"/>
                    <a:pt x="1358" y="0"/>
                  </a:cubicBezTo>
                  <a:cubicBezTo>
                    <a:pt x="1062" y="0"/>
                    <a:pt x="1062" y="0"/>
                    <a:pt x="1062" y="0"/>
                  </a:cubicBezTo>
                  <a:cubicBezTo>
                    <a:pt x="997" y="0"/>
                    <a:pt x="944" y="53"/>
                    <a:pt x="944" y="118"/>
                  </a:cubicBezTo>
                  <a:cubicBezTo>
                    <a:pt x="944" y="369"/>
                    <a:pt x="944" y="369"/>
                    <a:pt x="944" y="369"/>
                  </a:cubicBezTo>
                  <a:cubicBezTo>
                    <a:pt x="896" y="384"/>
                    <a:pt x="848" y="404"/>
                    <a:pt x="803" y="428"/>
                  </a:cubicBezTo>
                  <a:cubicBezTo>
                    <a:pt x="625" y="250"/>
                    <a:pt x="625" y="250"/>
                    <a:pt x="625" y="250"/>
                  </a:cubicBezTo>
                  <a:cubicBezTo>
                    <a:pt x="579" y="204"/>
                    <a:pt x="505" y="204"/>
                    <a:pt x="459" y="250"/>
                  </a:cubicBezTo>
                  <a:cubicBezTo>
                    <a:pt x="250" y="459"/>
                    <a:pt x="250" y="459"/>
                    <a:pt x="250" y="459"/>
                  </a:cubicBezTo>
                  <a:cubicBezTo>
                    <a:pt x="227" y="481"/>
                    <a:pt x="215" y="511"/>
                    <a:pt x="215" y="542"/>
                  </a:cubicBezTo>
                  <a:cubicBezTo>
                    <a:pt x="215" y="574"/>
                    <a:pt x="227" y="603"/>
                    <a:pt x="250" y="625"/>
                  </a:cubicBezTo>
                  <a:cubicBezTo>
                    <a:pt x="427" y="803"/>
                    <a:pt x="427" y="803"/>
                    <a:pt x="427" y="803"/>
                  </a:cubicBezTo>
                  <a:cubicBezTo>
                    <a:pt x="404" y="849"/>
                    <a:pt x="384" y="896"/>
                    <a:pt x="369" y="944"/>
                  </a:cubicBezTo>
                  <a:cubicBezTo>
                    <a:pt x="117" y="944"/>
                    <a:pt x="117" y="944"/>
                    <a:pt x="117" y="944"/>
                  </a:cubicBezTo>
                  <a:cubicBezTo>
                    <a:pt x="53" y="944"/>
                    <a:pt x="0" y="997"/>
                    <a:pt x="0" y="1062"/>
                  </a:cubicBezTo>
                  <a:cubicBezTo>
                    <a:pt x="0" y="1358"/>
                    <a:pt x="0" y="1358"/>
                    <a:pt x="0" y="1358"/>
                  </a:cubicBezTo>
                  <a:cubicBezTo>
                    <a:pt x="0" y="1423"/>
                    <a:pt x="53" y="1476"/>
                    <a:pt x="117" y="1476"/>
                  </a:cubicBezTo>
                  <a:cubicBezTo>
                    <a:pt x="369" y="1476"/>
                    <a:pt x="369" y="1476"/>
                    <a:pt x="369" y="1476"/>
                  </a:cubicBezTo>
                  <a:cubicBezTo>
                    <a:pt x="384" y="1525"/>
                    <a:pt x="404" y="1572"/>
                    <a:pt x="427" y="1617"/>
                  </a:cubicBezTo>
                  <a:cubicBezTo>
                    <a:pt x="250" y="1795"/>
                    <a:pt x="250" y="1795"/>
                    <a:pt x="250" y="1795"/>
                  </a:cubicBezTo>
                  <a:cubicBezTo>
                    <a:pt x="204" y="1841"/>
                    <a:pt x="204" y="1915"/>
                    <a:pt x="250" y="1961"/>
                  </a:cubicBezTo>
                  <a:cubicBezTo>
                    <a:pt x="459" y="2171"/>
                    <a:pt x="459" y="2171"/>
                    <a:pt x="459" y="2171"/>
                  </a:cubicBezTo>
                  <a:cubicBezTo>
                    <a:pt x="505" y="2216"/>
                    <a:pt x="579" y="2216"/>
                    <a:pt x="625" y="2171"/>
                  </a:cubicBezTo>
                  <a:cubicBezTo>
                    <a:pt x="803" y="1993"/>
                    <a:pt x="803" y="1993"/>
                    <a:pt x="803" y="1993"/>
                  </a:cubicBezTo>
                  <a:cubicBezTo>
                    <a:pt x="848" y="2016"/>
                    <a:pt x="896" y="2036"/>
                    <a:pt x="944" y="2051"/>
                  </a:cubicBezTo>
                  <a:cubicBezTo>
                    <a:pt x="944" y="2303"/>
                    <a:pt x="944" y="2303"/>
                    <a:pt x="944" y="2303"/>
                  </a:cubicBezTo>
                  <a:cubicBezTo>
                    <a:pt x="944" y="2368"/>
                    <a:pt x="997" y="2420"/>
                    <a:pt x="1062" y="2420"/>
                  </a:cubicBezTo>
                  <a:cubicBezTo>
                    <a:pt x="1358" y="2420"/>
                    <a:pt x="1358" y="2420"/>
                    <a:pt x="1358" y="2420"/>
                  </a:cubicBezTo>
                  <a:cubicBezTo>
                    <a:pt x="1423" y="2420"/>
                    <a:pt x="1476" y="2368"/>
                    <a:pt x="1476" y="2303"/>
                  </a:cubicBezTo>
                  <a:cubicBezTo>
                    <a:pt x="1476" y="2051"/>
                    <a:pt x="1476" y="2051"/>
                    <a:pt x="1476" y="2051"/>
                  </a:cubicBezTo>
                  <a:cubicBezTo>
                    <a:pt x="1524" y="2036"/>
                    <a:pt x="1572" y="2016"/>
                    <a:pt x="1617" y="1993"/>
                  </a:cubicBezTo>
                  <a:cubicBezTo>
                    <a:pt x="1795" y="2171"/>
                    <a:pt x="1795" y="2171"/>
                    <a:pt x="1795" y="2171"/>
                  </a:cubicBezTo>
                  <a:cubicBezTo>
                    <a:pt x="1841" y="2216"/>
                    <a:pt x="1915" y="2216"/>
                    <a:pt x="1961" y="2171"/>
                  </a:cubicBezTo>
                  <a:cubicBezTo>
                    <a:pt x="2170" y="1961"/>
                    <a:pt x="2170" y="1961"/>
                    <a:pt x="2170" y="1961"/>
                  </a:cubicBezTo>
                  <a:cubicBezTo>
                    <a:pt x="2193" y="1939"/>
                    <a:pt x="2205" y="1910"/>
                    <a:pt x="2205" y="1878"/>
                  </a:cubicBezTo>
                  <a:cubicBezTo>
                    <a:pt x="2205" y="1847"/>
                    <a:pt x="2193" y="1817"/>
                    <a:pt x="2170" y="1795"/>
                  </a:cubicBezTo>
                  <a:cubicBezTo>
                    <a:pt x="1993" y="1617"/>
                    <a:pt x="1993" y="1617"/>
                    <a:pt x="1993" y="1617"/>
                  </a:cubicBezTo>
                  <a:cubicBezTo>
                    <a:pt x="2016" y="1572"/>
                    <a:pt x="2036" y="1525"/>
                    <a:pt x="2051" y="1476"/>
                  </a:cubicBezTo>
                  <a:cubicBezTo>
                    <a:pt x="2303" y="1476"/>
                    <a:pt x="2303" y="1476"/>
                    <a:pt x="2303" y="1476"/>
                  </a:cubicBezTo>
                  <a:cubicBezTo>
                    <a:pt x="2367" y="1476"/>
                    <a:pt x="2420" y="1423"/>
                    <a:pt x="2420" y="1358"/>
                  </a:cubicBezTo>
                  <a:cubicBezTo>
                    <a:pt x="2420" y="1062"/>
                    <a:pt x="2420" y="1062"/>
                    <a:pt x="2420" y="1062"/>
                  </a:cubicBezTo>
                  <a:cubicBezTo>
                    <a:pt x="2420" y="997"/>
                    <a:pt x="2367" y="944"/>
                    <a:pt x="2303" y="944"/>
                  </a:cubicBezTo>
                  <a:close/>
                  <a:moveTo>
                    <a:pt x="2254" y="1310"/>
                  </a:moveTo>
                  <a:cubicBezTo>
                    <a:pt x="1988" y="1310"/>
                    <a:pt x="1988" y="1310"/>
                    <a:pt x="1988" y="1310"/>
                  </a:cubicBezTo>
                  <a:cubicBezTo>
                    <a:pt x="1949" y="1310"/>
                    <a:pt x="1916" y="1336"/>
                    <a:pt x="1907" y="1374"/>
                  </a:cubicBezTo>
                  <a:cubicBezTo>
                    <a:pt x="1889" y="1450"/>
                    <a:pt x="1860" y="1521"/>
                    <a:pt x="1819" y="1587"/>
                  </a:cubicBezTo>
                  <a:cubicBezTo>
                    <a:pt x="1798" y="1620"/>
                    <a:pt x="1803" y="1662"/>
                    <a:pt x="1830" y="1690"/>
                  </a:cubicBezTo>
                  <a:cubicBezTo>
                    <a:pt x="2019" y="1878"/>
                    <a:pt x="2019" y="1878"/>
                    <a:pt x="2019" y="1878"/>
                  </a:cubicBezTo>
                  <a:cubicBezTo>
                    <a:pt x="1878" y="2019"/>
                    <a:pt x="1878" y="2019"/>
                    <a:pt x="1878" y="2019"/>
                  </a:cubicBezTo>
                  <a:cubicBezTo>
                    <a:pt x="1690" y="1831"/>
                    <a:pt x="1690" y="1831"/>
                    <a:pt x="1690" y="1831"/>
                  </a:cubicBezTo>
                  <a:cubicBezTo>
                    <a:pt x="1662" y="1803"/>
                    <a:pt x="1620" y="1798"/>
                    <a:pt x="1587" y="1819"/>
                  </a:cubicBezTo>
                  <a:cubicBezTo>
                    <a:pt x="1521" y="1860"/>
                    <a:pt x="1449" y="1889"/>
                    <a:pt x="1374" y="1907"/>
                  </a:cubicBezTo>
                  <a:cubicBezTo>
                    <a:pt x="1336" y="1916"/>
                    <a:pt x="1310" y="1949"/>
                    <a:pt x="1310" y="1988"/>
                  </a:cubicBezTo>
                  <a:cubicBezTo>
                    <a:pt x="1310" y="2254"/>
                    <a:pt x="1310" y="2254"/>
                    <a:pt x="1310" y="2254"/>
                  </a:cubicBezTo>
                  <a:cubicBezTo>
                    <a:pt x="1110" y="2254"/>
                    <a:pt x="1110" y="2254"/>
                    <a:pt x="1110" y="2254"/>
                  </a:cubicBezTo>
                  <a:cubicBezTo>
                    <a:pt x="1110" y="1988"/>
                    <a:pt x="1110" y="1988"/>
                    <a:pt x="1110" y="1988"/>
                  </a:cubicBezTo>
                  <a:cubicBezTo>
                    <a:pt x="1110" y="1949"/>
                    <a:pt x="1084" y="1916"/>
                    <a:pt x="1046" y="1907"/>
                  </a:cubicBezTo>
                  <a:cubicBezTo>
                    <a:pt x="971" y="1889"/>
                    <a:pt x="899" y="1860"/>
                    <a:pt x="833" y="1819"/>
                  </a:cubicBezTo>
                  <a:cubicBezTo>
                    <a:pt x="800" y="1798"/>
                    <a:pt x="758" y="1803"/>
                    <a:pt x="730" y="1831"/>
                  </a:cubicBezTo>
                  <a:cubicBezTo>
                    <a:pt x="542" y="2019"/>
                    <a:pt x="542" y="2019"/>
                    <a:pt x="542" y="2019"/>
                  </a:cubicBezTo>
                  <a:cubicBezTo>
                    <a:pt x="401" y="1878"/>
                    <a:pt x="401" y="1878"/>
                    <a:pt x="401" y="1878"/>
                  </a:cubicBezTo>
                  <a:cubicBezTo>
                    <a:pt x="590" y="1690"/>
                    <a:pt x="590" y="1690"/>
                    <a:pt x="590" y="1690"/>
                  </a:cubicBezTo>
                  <a:cubicBezTo>
                    <a:pt x="617" y="1662"/>
                    <a:pt x="622" y="1620"/>
                    <a:pt x="601" y="1587"/>
                  </a:cubicBezTo>
                  <a:cubicBezTo>
                    <a:pt x="561" y="1521"/>
                    <a:pt x="531" y="1450"/>
                    <a:pt x="513" y="1374"/>
                  </a:cubicBezTo>
                  <a:cubicBezTo>
                    <a:pt x="504" y="1336"/>
                    <a:pt x="471" y="1310"/>
                    <a:pt x="432" y="1310"/>
                  </a:cubicBezTo>
                  <a:cubicBezTo>
                    <a:pt x="166" y="1310"/>
                    <a:pt x="166" y="1310"/>
                    <a:pt x="166" y="1310"/>
                  </a:cubicBezTo>
                  <a:cubicBezTo>
                    <a:pt x="166" y="1111"/>
                    <a:pt x="166" y="1111"/>
                    <a:pt x="166" y="1111"/>
                  </a:cubicBezTo>
                  <a:cubicBezTo>
                    <a:pt x="432" y="1111"/>
                    <a:pt x="432" y="1111"/>
                    <a:pt x="432" y="1111"/>
                  </a:cubicBezTo>
                  <a:cubicBezTo>
                    <a:pt x="471" y="1111"/>
                    <a:pt x="504" y="1084"/>
                    <a:pt x="513" y="1046"/>
                  </a:cubicBezTo>
                  <a:cubicBezTo>
                    <a:pt x="531" y="971"/>
                    <a:pt x="561" y="899"/>
                    <a:pt x="601" y="833"/>
                  </a:cubicBezTo>
                  <a:cubicBezTo>
                    <a:pt x="622" y="800"/>
                    <a:pt x="617" y="758"/>
                    <a:pt x="590" y="731"/>
                  </a:cubicBezTo>
                  <a:cubicBezTo>
                    <a:pt x="401" y="542"/>
                    <a:pt x="401" y="542"/>
                    <a:pt x="401" y="542"/>
                  </a:cubicBezTo>
                  <a:cubicBezTo>
                    <a:pt x="542" y="401"/>
                    <a:pt x="542" y="401"/>
                    <a:pt x="542" y="401"/>
                  </a:cubicBezTo>
                  <a:cubicBezTo>
                    <a:pt x="730" y="590"/>
                    <a:pt x="730" y="590"/>
                    <a:pt x="730" y="590"/>
                  </a:cubicBezTo>
                  <a:cubicBezTo>
                    <a:pt x="758" y="617"/>
                    <a:pt x="800" y="622"/>
                    <a:pt x="833" y="602"/>
                  </a:cubicBezTo>
                  <a:cubicBezTo>
                    <a:pt x="899" y="561"/>
                    <a:pt x="971" y="531"/>
                    <a:pt x="1046" y="513"/>
                  </a:cubicBezTo>
                  <a:cubicBezTo>
                    <a:pt x="1084" y="504"/>
                    <a:pt x="1110" y="471"/>
                    <a:pt x="1110" y="432"/>
                  </a:cubicBezTo>
                  <a:cubicBezTo>
                    <a:pt x="1110" y="166"/>
                    <a:pt x="1110" y="166"/>
                    <a:pt x="1110" y="166"/>
                  </a:cubicBezTo>
                  <a:cubicBezTo>
                    <a:pt x="1310" y="166"/>
                    <a:pt x="1310" y="166"/>
                    <a:pt x="1310" y="166"/>
                  </a:cubicBezTo>
                  <a:cubicBezTo>
                    <a:pt x="1310" y="432"/>
                    <a:pt x="1310" y="432"/>
                    <a:pt x="1310" y="432"/>
                  </a:cubicBezTo>
                  <a:cubicBezTo>
                    <a:pt x="1310" y="471"/>
                    <a:pt x="1336" y="504"/>
                    <a:pt x="1374" y="513"/>
                  </a:cubicBezTo>
                  <a:cubicBezTo>
                    <a:pt x="1449" y="531"/>
                    <a:pt x="1521" y="561"/>
                    <a:pt x="1587" y="602"/>
                  </a:cubicBezTo>
                  <a:cubicBezTo>
                    <a:pt x="1620" y="622"/>
                    <a:pt x="1662" y="617"/>
                    <a:pt x="1690" y="590"/>
                  </a:cubicBezTo>
                  <a:cubicBezTo>
                    <a:pt x="1878" y="401"/>
                    <a:pt x="1878" y="401"/>
                    <a:pt x="1878" y="401"/>
                  </a:cubicBezTo>
                  <a:cubicBezTo>
                    <a:pt x="2019" y="542"/>
                    <a:pt x="2019" y="542"/>
                    <a:pt x="2019" y="542"/>
                  </a:cubicBezTo>
                  <a:cubicBezTo>
                    <a:pt x="1830" y="731"/>
                    <a:pt x="1830" y="731"/>
                    <a:pt x="1830" y="731"/>
                  </a:cubicBezTo>
                  <a:cubicBezTo>
                    <a:pt x="1803" y="758"/>
                    <a:pt x="1798" y="800"/>
                    <a:pt x="1819" y="833"/>
                  </a:cubicBezTo>
                  <a:cubicBezTo>
                    <a:pt x="1860" y="899"/>
                    <a:pt x="1889" y="971"/>
                    <a:pt x="1907" y="1046"/>
                  </a:cubicBezTo>
                  <a:cubicBezTo>
                    <a:pt x="1916" y="1084"/>
                    <a:pt x="1949" y="1111"/>
                    <a:pt x="1988" y="1111"/>
                  </a:cubicBezTo>
                  <a:cubicBezTo>
                    <a:pt x="2254" y="1111"/>
                    <a:pt x="2254" y="1111"/>
                    <a:pt x="2254" y="1111"/>
                  </a:cubicBezTo>
                  <a:lnTo>
                    <a:pt x="2254" y="131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5" name="Freeform 15"/>
            <p:cNvSpPr>
              <a:spLocks noEditPoints="1"/>
            </p:cNvSpPr>
            <p:nvPr/>
          </p:nvSpPr>
          <p:spPr bwMode="auto">
            <a:xfrm>
              <a:off x="22783801" y="-363538"/>
              <a:ext cx="3340100" cy="3338513"/>
            </a:xfrm>
            <a:custGeom>
              <a:avLst/>
              <a:gdLst>
                <a:gd name="T0" fmla="*/ 445 w 890"/>
                <a:gd name="T1" fmla="*/ 0 h 890"/>
                <a:gd name="T2" fmla="*/ 0 w 890"/>
                <a:gd name="T3" fmla="*/ 445 h 890"/>
                <a:gd name="T4" fmla="*/ 445 w 890"/>
                <a:gd name="T5" fmla="*/ 890 h 890"/>
                <a:gd name="T6" fmla="*/ 890 w 890"/>
                <a:gd name="T7" fmla="*/ 445 h 890"/>
                <a:gd name="T8" fmla="*/ 445 w 890"/>
                <a:gd name="T9" fmla="*/ 0 h 890"/>
                <a:gd name="T10" fmla="*/ 445 w 890"/>
                <a:gd name="T11" fmla="*/ 724 h 890"/>
                <a:gd name="T12" fmla="*/ 166 w 890"/>
                <a:gd name="T13" fmla="*/ 445 h 890"/>
                <a:gd name="T14" fmla="*/ 445 w 890"/>
                <a:gd name="T15" fmla="*/ 166 h 890"/>
                <a:gd name="T16" fmla="*/ 724 w 890"/>
                <a:gd name="T17" fmla="*/ 445 h 890"/>
                <a:gd name="T18" fmla="*/ 445 w 890"/>
                <a:gd name="T19" fmla="*/ 724 h 8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90" h="890">
                  <a:moveTo>
                    <a:pt x="445" y="0"/>
                  </a:moveTo>
                  <a:cubicBezTo>
                    <a:pt x="200" y="0"/>
                    <a:pt x="0" y="200"/>
                    <a:pt x="0" y="445"/>
                  </a:cubicBezTo>
                  <a:cubicBezTo>
                    <a:pt x="0" y="690"/>
                    <a:pt x="200" y="890"/>
                    <a:pt x="445" y="890"/>
                  </a:cubicBezTo>
                  <a:cubicBezTo>
                    <a:pt x="690" y="890"/>
                    <a:pt x="890" y="690"/>
                    <a:pt x="890" y="445"/>
                  </a:cubicBezTo>
                  <a:cubicBezTo>
                    <a:pt x="890" y="200"/>
                    <a:pt x="690" y="0"/>
                    <a:pt x="445" y="0"/>
                  </a:cubicBezTo>
                  <a:close/>
                  <a:moveTo>
                    <a:pt x="445" y="724"/>
                  </a:moveTo>
                  <a:cubicBezTo>
                    <a:pt x="291" y="724"/>
                    <a:pt x="166" y="599"/>
                    <a:pt x="166" y="445"/>
                  </a:cubicBezTo>
                  <a:cubicBezTo>
                    <a:pt x="166" y="291"/>
                    <a:pt x="291" y="166"/>
                    <a:pt x="445" y="166"/>
                  </a:cubicBezTo>
                  <a:cubicBezTo>
                    <a:pt x="599" y="166"/>
                    <a:pt x="724" y="291"/>
                    <a:pt x="724" y="445"/>
                  </a:cubicBezTo>
                  <a:cubicBezTo>
                    <a:pt x="724" y="599"/>
                    <a:pt x="599" y="724"/>
                    <a:pt x="445" y="72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6" name="Freeform 16"/>
            <p:cNvSpPr>
              <a:spLocks/>
            </p:cNvSpPr>
            <p:nvPr/>
          </p:nvSpPr>
          <p:spPr bwMode="auto">
            <a:xfrm>
              <a:off x="15943263" y="993775"/>
              <a:ext cx="1658938" cy="623888"/>
            </a:xfrm>
            <a:custGeom>
              <a:avLst/>
              <a:gdLst>
                <a:gd name="T0" fmla="*/ 359 w 442"/>
                <a:gd name="T1" fmla="*/ 0 h 166"/>
                <a:gd name="T2" fmla="*/ 83 w 442"/>
                <a:gd name="T3" fmla="*/ 0 h 166"/>
                <a:gd name="T4" fmla="*/ 0 w 442"/>
                <a:gd name="T5" fmla="*/ 83 h 166"/>
                <a:gd name="T6" fmla="*/ 83 w 442"/>
                <a:gd name="T7" fmla="*/ 166 h 166"/>
                <a:gd name="T8" fmla="*/ 359 w 442"/>
                <a:gd name="T9" fmla="*/ 166 h 166"/>
                <a:gd name="T10" fmla="*/ 442 w 442"/>
                <a:gd name="T11" fmla="*/ 83 h 166"/>
                <a:gd name="T12" fmla="*/ 359 w 442"/>
                <a:gd name="T13" fmla="*/ 0 h 166"/>
              </a:gdLst>
              <a:ahLst/>
              <a:cxnLst>
                <a:cxn ang="0">
                  <a:pos x="T0" y="T1"/>
                </a:cxn>
                <a:cxn ang="0">
                  <a:pos x="T2" y="T3"/>
                </a:cxn>
                <a:cxn ang="0">
                  <a:pos x="T4" y="T5"/>
                </a:cxn>
                <a:cxn ang="0">
                  <a:pos x="T6" y="T7"/>
                </a:cxn>
                <a:cxn ang="0">
                  <a:pos x="T8" y="T9"/>
                </a:cxn>
                <a:cxn ang="0">
                  <a:pos x="T10" y="T11"/>
                </a:cxn>
                <a:cxn ang="0">
                  <a:pos x="T12" y="T13"/>
                </a:cxn>
              </a:cxnLst>
              <a:rect l="0" t="0" r="r" b="b"/>
              <a:pathLst>
                <a:path w="442" h="166">
                  <a:moveTo>
                    <a:pt x="359" y="0"/>
                  </a:moveTo>
                  <a:cubicBezTo>
                    <a:pt x="83" y="0"/>
                    <a:pt x="83" y="0"/>
                    <a:pt x="83" y="0"/>
                  </a:cubicBezTo>
                  <a:cubicBezTo>
                    <a:pt x="37" y="0"/>
                    <a:pt x="0" y="37"/>
                    <a:pt x="0" y="83"/>
                  </a:cubicBezTo>
                  <a:cubicBezTo>
                    <a:pt x="0" y="129"/>
                    <a:pt x="37" y="166"/>
                    <a:pt x="83" y="166"/>
                  </a:cubicBezTo>
                  <a:cubicBezTo>
                    <a:pt x="359" y="166"/>
                    <a:pt x="359" y="166"/>
                    <a:pt x="359" y="166"/>
                  </a:cubicBezTo>
                  <a:cubicBezTo>
                    <a:pt x="405" y="166"/>
                    <a:pt x="442" y="129"/>
                    <a:pt x="442" y="83"/>
                  </a:cubicBezTo>
                  <a:cubicBezTo>
                    <a:pt x="442" y="37"/>
                    <a:pt x="405" y="0"/>
                    <a:pt x="359"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7" name="Freeform 17"/>
            <p:cNvSpPr>
              <a:spLocks/>
            </p:cNvSpPr>
            <p:nvPr/>
          </p:nvSpPr>
          <p:spPr bwMode="auto">
            <a:xfrm>
              <a:off x="31305501" y="993775"/>
              <a:ext cx="1658938" cy="623888"/>
            </a:xfrm>
            <a:custGeom>
              <a:avLst/>
              <a:gdLst>
                <a:gd name="T0" fmla="*/ 359 w 442"/>
                <a:gd name="T1" fmla="*/ 0 h 166"/>
                <a:gd name="T2" fmla="*/ 83 w 442"/>
                <a:gd name="T3" fmla="*/ 0 h 166"/>
                <a:gd name="T4" fmla="*/ 0 w 442"/>
                <a:gd name="T5" fmla="*/ 83 h 166"/>
                <a:gd name="T6" fmla="*/ 83 w 442"/>
                <a:gd name="T7" fmla="*/ 166 h 166"/>
                <a:gd name="T8" fmla="*/ 359 w 442"/>
                <a:gd name="T9" fmla="*/ 166 h 166"/>
                <a:gd name="T10" fmla="*/ 442 w 442"/>
                <a:gd name="T11" fmla="*/ 83 h 166"/>
                <a:gd name="T12" fmla="*/ 359 w 442"/>
                <a:gd name="T13" fmla="*/ 0 h 166"/>
              </a:gdLst>
              <a:ahLst/>
              <a:cxnLst>
                <a:cxn ang="0">
                  <a:pos x="T0" y="T1"/>
                </a:cxn>
                <a:cxn ang="0">
                  <a:pos x="T2" y="T3"/>
                </a:cxn>
                <a:cxn ang="0">
                  <a:pos x="T4" y="T5"/>
                </a:cxn>
                <a:cxn ang="0">
                  <a:pos x="T6" y="T7"/>
                </a:cxn>
                <a:cxn ang="0">
                  <a:pos x="T8" y="T9"/>
                </a:cxn>
                <a:cxn ang="0">
                  <a:pos x="T10" y="T11"/>
                </a:cxn>
                <a:cxn ang="0">
                  <a:pos x="T12" y="T13"/>
                </a:cxn>
              </a:cxnLst>
              <a:rect l="0" t="0" r="r" b="b"/>
              <a:pathLst>
                <a:path w="442" h="166">
                  <a:moveTo>
                    <a:pt x="359" y="0"/>
                  </a:moveTo>
                  <a:cubicBezTo>
                    <a:pt x="83" y="0"/>
                    <a:pt x="83" y="0"/>
                    <a:pt x="83" y="0"/>
                  </a:cubicBezTo>
                  <a:cubicBezTo>
                    <a:pt x="37" y="0"/>
                    <a:pt x="0" y="37"/>
                    <a:pt x="0" y="83"/>
                  </a:cubicBezTo>
                  <a:cubicBezTo>
                    <a:pt x="0" y="129"/>
                    <a:pt x="37" y="166"/>
                    <a:pt x="83" y="166"/>
                  </a:cubicBezTo>
                  <a:cubicBezTo>
                    <a:pt x="359" y="166"/>
                    <a:pt x="359" y="166"/>
                    <a:pt x="359" y="166"/>
                  </a:cubicBezTo>
                  <a:cubicBezTo>
                    <a:pt x="405" y="166"/>
                    <a:pt x="442" y="129"/>
                    <a:pt x="442" y="83"/>
                  </a:cubicBezTo>
                  <a:cubicBezTo>
                    <a:pt x="442" y="37"/>
                    <a:pt x="405" y="0"/>
                    <a:pt x="359"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8" name="Freeform 18"/>
            <p:cNvSpPr>
              <a:spLocks/>
            </p:cNvSpPr>
            <p:nvPr/>
          </p:nvSpPr>
          <p:spPr bwMode="auto">
            <a:xfrm>
              <a:off x="18314988" y="6029325"/>
              <a:ext cx="1414463" cy="1414463"/>
            </a:xfrm>
            <a:custGeom>
              <a:avLst/>
              <a:gdLst>
                <a:gd name="T0" fmla="*/ 345 w 377"/>
                <a:gd name="T1" fmla="*/ 32 h 377"/>
                <a:gd name="T2" fmla="*/ 227 w 377"/>
                <a:gd name="T3" fmla="*/ 32 h 377"/>
                <a:gd name="T4" fmla="*/ 32 w 377"/>
                <a:gd name="T5" fmla="*/ 227 h 377"/>
                <a:gd name="T6" fmla="*/ 32 w 377"/>
                <a:gd name="T7" fmla="*/ 345 h 377"/>
                <a:gd name="T8" fmla="*/ 150 w 377"/>
                <a:gd name="T9" fmla="*/ 345 h 377"/>
                <a:gd name="T10" fmla="*/ 345 w 377"/>
                <a:gd name="T11" fmla="*/ 150 h 377"/>
                <a:gd name="T12" fmla="*/ 345 w 377"/>
                <a:gd name="T13" fmla="*/ 32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32"/>
                  </a:moveTo>
                  <a:cubicBezTo>
                    <a:pt x="312" y="0"/>
                    <a:pt x="260" y="0"/>
                    <a:pt x="227" y="32"/>
                  </a:cubicBezTo>
                  <a:cubicBezTo>
                    <a:pt x="32" y="227"/>
                    <a:pt x="32" y="227"/>
                    <a:pt x="32" y="227"/>
                  </a:cubicBezTo>
                  <a:cubicBezTo>
                    <a:pt x="0" y="260"/>
                    <a:pt x="0" y="312"/>
                    <a:pt x="32" y="345"/>
                  </a:cubicBezTo>
                  <a:cubicBezTo>
                    <a:pt x="65" y="377"/>
                    <a:pt x="117" y="377"/>
                    <a:pt x="150" y="345"/>
                  </a:cubicBezTo>
                  <a:cubicBezTo>
                    <a:pt x="345" y="150"/>
                    <a:pt x="345" y="150"/>
                    <a:pt x="345" y="150"/>
                  </a:cubicBezTo>
                  <a:cubicBezTo>
                    <a:pt x="377" y="117"/>
                    <a:pt x="377" y="65"/>
                    <a:pt x="345" y="3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9" name="Freeform 19"/>
            <p:cNvSpPr>
              <a:spLocks/>
            </p:cNvSpPr>
            <p:nvPr/>
          </p:nvSpPr>
          <p:spPr bwMode="auto">
            <a:xfrm>
              <a:off x="29178251" y="-4832350"/>
              <a:ext cx="1414463" cy="1414463"/>
            </a:xfrm>
            <a:custGeom>
              <a:avLst/>
              <a:gdLst>
                <a:gd name="T0" fmla="*/ 345 w 377"/>
                <a:gd name="T1" fmla="*/ 33 h 377"/>
                <a:gd name="T2" fmla="*/ 227 w 377"/>
                <a:gd name="T3" fmla="*/ 33 h 377"/>
                <a:gd name="T4" fmla="*/ 32 w 377"/>
                <a:gd name="T5" fmla="*/ 227 h 377"/>
                <a:gd name="T6" fmla="*/ 32 w 377"/>
                <a:gd name="T7" fmla="*/ 345 h 377"/>
                <a:gd name="T8" fmla="*/ 150 w 377"/>
                <a:gd name="T9" fmla="*/ 345 h 377"/>
                <a:gd name="T10" fmla="*/ 345 w 377"/>
                <a:gd name="T11" fmla="*/ 150 h 377"/>
                <a:gd name="T12" fmla="*/ 345 w 377"/>
                <a:gd name="T13" fmla="*/ 33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33"/>
                  </a:moveTo>
                  <a:cubicBezTo>
                    <a:pt x="312" y="0"/>
                    <a:pt x="260" y="0"/>
                    <a:pt x="227" y="33"/>
                  </a:cubicBezTo>
                  <a:cubicBezTo>
                    <a:pt x="32" y="227"/>
                    <a:pt x="32" y="227"/>
                    <a:pt x="32" y="227"/>
                  </a:cubicBezTo>
                  <a:cubicBezTo>
                    <a:pt x="0" y="260"/>
                    <a:pt x="0" y="312"/>
                    <a:pt x="32" y="345"/>
                  </a:cubicBezTo>
                  <a:cubicBezTo>
                    <a:pt x="65" y="377"/>
                    <a:pt x="117" y="377"/>
                    <a:pt x="150" y="345"/>
                  </a:cubicBezTo>
                  <a:cubicBezTo>
                    <a:pt x="345" y="150"/>
                    <a:pt x="345" y="150"/>
                    <a:pt x="345" y="150"/>
                  </a:cubicBezTo>
                  <a:cubicBezTo>
                    <a:pt x="377" y="118"/>
                    <a:pt x="377" y="65"/>
                    <a:pt x="345" y="3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0" name="Freeform 20"/>
            <p:cNvSpPr>
              <a:spLocks/>
            </p:cNvSpPr>
            <p:nvPr/>
          </p:nvSpPr>
          <p:spPr bwMode="auto">
            <a:xfrm>
              <a:off x="24142701" y="-7202488"/>
              <a:ext cx="622300" cy="1657350"/>
            </a:xfrm>
            <a:custGeom>
              <a:avLst/>
              <a:gdLst>
                <a:gd name="T0" fmla="*/ 83 w 166"/>
                <a:gd name="T1" fmla="*/ 0 h 442"/>
                <a:gd name="T2" fmla="*/ 0 w 166"/>
                <a:gd name="T3" fmla="*/ 83 h 442"/>
                <a:gd name="T4" fmla="*/ 0 w 166"/>
                <a:gd name="T5" fmla="*/ 359 h 442"/>
                <a:gd name="T6" fmla="*/ 83 w 166"/>
                <a:gd name="T7" fmla="*/ 442 h 442"/>
                <a:gd name="T8" fmla="*/ 166 w 166"/>
                <a:gd name="T9" fmla="*/ 359 h 442"/>
                <a:gd name="T10" fmla="*/ 166 w 166"/>
                <a:gd name="T11" fmla="*/ 83 h 442"/>
                <a:gd name="T12" fmla="*/ 83 w 166"/>
                <a:gd name="T13" fmla="*/ 0 h 442"/>
              </a:gdLst>
              <a:ahLst/>
              <a:cxnLst>
                <a:cxn ang="0">
                  <a:pos x="T0" y="T1"/>
                </a:cxn>
                <a:cxn ang="0">
                  <a:pos x="T2" y="T3"/>
                </a:cxn>
                <a:cxn ang="0">
                  <a:pos x="T4" y="T5"/>
                </a:cxn>
                <a:cxn ang="0">
                  <a:pos x="T6" y="T7"/>
                </a:cxn>
                <a:cxn ang="0">
                  <a:pos x="T8" y="T9"/>
                </a:cxn>
                <a:cxn ang="0">
                  <a:pos x="T10" y="T11"/>
                </a:cxn>
                <a:cxn ang="0">
                  <a:pos x="T12" y="T13"/>
                </a:cxn>
              </a:cxnLst>
              <a:rect l="0" t="0" r="r" b="b"/>
              <a:pathLst>
                <a:path w="166" h="442">
                  <a:moveTo>
                    <a:pt x="83" y="0"/>
                  </a:moveTo>
                  <a:cubicBezTo>
                    <a:pt x="37" y="0"/>
                    <a:pt x="0" y="38"/>
                    <a:pt x="0" y="83"/>
                  </a:cubicBezTo>
                  <a:cubicBezTo>
                    <a:pt x="0" y="359"/>
                    <a:pt x="0" y="359"/>
                    <a:pt x="0" y="359"/>
                  </a:cubicBezTo>
                  <a:cubicBezTo>
                    <a:pt x="0" y="405"/>
                    <a:pt x="37" y="442"/>
                    <a:pt x="83" y="442"/>
                  </a:cubicBezTo>
                  <a:cubicBezTo>
                    <a:pt x="129" y="442"/>
                    <a:pt x="166" y="405"/>
                    <a:pt x="166" y="359"/>
                  </a:cubicBezTo>
                  <a:cubicBezTo>
                    <a:pt x="166" y="83"/>
                    <a:pt x="166" y="83"/>
                    <a:pt x="166" y="83"/>
                  </a:cubicBezTo>
                  <a:cubicBezTo>
                    <a:pt x="166" y="38"/>
                    <a:pt x="129" y="0"/>
                    <a:pt x="8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1" name="Freeform 21"/>
            <p:cNvSpPr>
              <a:spLocks/>
            </p:cNvSpPr>
            <p:nvPr/>
          </p:nvSpPr>
          <p:spPr bwMode="auto">
            <a:xfrm>
              <a:off x="29178251" y="6029325"/>
              <a:ext cx="1414463" cy="1414463"/>
            </a:xfrm>
            <a:custGeom>
              <a:avLst/>
              <a:gdLst>
                <a:gd name="T0" fmla="*/ 345 w 377"/>
                <a:gd name="T1" fmla="*/ 227 h 377"/>
                <a:gd name="T2" fmla="*/ 150 w 377"/>
                <a:gd name="T3" fmla="*/ 32 h 377"/>
                <a:gd name="T4" fmla="*/ 32 w 377"/>
                <a:gd name="T5" fmla="*/ 32 h 377"/>
                <a:gd name="T6" fmla="*/ 32 w 377"/>
                <a:gd name="T7" fmla="*/ 150 h 377"/>
                <a:gd name="T8" fmla="*/ 227 w 377"/>
                <a:gd name="T9" fmla="*/ 345 h 377"/>
                <a:gd name="T10" fmla="*/ 345 w 377"/>
                <a:gd name="T11" fmla="*/ 345 h 377"/>
                <a:gd name="T12" fmla="*/ 345 w 377"/>
                <a:gd name="T13" fmla="*/ 227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227"/>
                  </a:moveTo>
                  <a:cubicBezTo>
                    <a:pt x="150" y="32"/>
                    <a:pt x="150" y="32"/>
                    <a:pt x="150" y="32"/>
                  </a:cubicBezTo>
                  <a:cubicBezTo>
                    <a:pt x="117" y="0"/>
                    <a:pt x="65" y="0"/>
                    <a:pt x="32" y="32"/>
                  </a:cubicBezTo>
                  <a:cubicBezTo>
                    <a:pt x="0" y="65"/>
                    <a:pt x="0" y="118"/>
                    <a:pt x="32" y="150"/>
                  </a:cubicBezTo>
                  <a:cubicBezTo>
                    <a:pt x="227" y="345"/>
                    <a:pt x="227" y="345"/>
                    <a:pt x="227" y="345"/>
                  </a:cubicBezTo>
                  <a:cubicBezTo>
                    <a:pt x="260" y="377"/>
                    <a:pt x="312" y="377"/>
                    <a:pt x="345" y="345"/>
                  </a:cubicBezTo>
                  <a:cubicBezTo>
                    <a:pt x="377" y="312"/>
                    <a:pt x="377" y="260"/>
                    <a:pt x="345" y="2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2" name="Freeform 22"/>
            <p:cNvSpPr>
              <a:spLocks/>
            </p:cNvSpPr>
            <p:nvPr/>
          </p:nvSpPr>
          <p:spPr bwMode="auto">
            <a:xfrm>
              <a:off x="18314988" y="-4832350"/>
              <a:ext cx="1414463" cy="1414463"/>
            </a:xfrm>
            <a:custGeom>
              <a:avLst/>
              <a:gdLst>
                <a:gd name="T0" fmla="*/ 345 w 377"/>
                <a:gd name="T1" fmla="*/ 227 h 377"/>
                <a:gd name="T2" fmla="*/ 150 w 377"/>
                <a:gd name="T3" fmla="*/ 33 h 377"/>
                <a:gd name="T4" fmla="*/ 32 w 377"/>
                <a:gd name="T5" fmla="*/ 33 h 377"/>
                <a:gd name="T6" fmla="*/ 32 w 377"/>
                <a:gd name="T7" fmla="*/ 150 h 377"/>
                <a:gd name="T8" fmla="*/ 227 w 377"/>
                <a:gd name="T9" fmla="*/ 345 h 377"/>
                <a:gd name="T10" fmla="*/ 345 w 377"/>
                <a:gd name="T11" fmla="*/ 345 h 377"/>
                <a:gd name="T12" fmla="*/ 345 w 377"/>
                <a:gd name="T13" fmla="*/ 227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227"/>
                  </a:moveTo>
                  <a:cubicBezTo>
                    <a:pt x="150" y="33"/>
                    <a:pt x="150" y="33"/>
                    <a:pt x="150" y="33"/>
                  </a:cubicBezTo>
                  <a:cubicBezTo>
                    <a:pt x="117" y="0"/>
                    <a:pt x="65" y="0"/>
                    <a:pt x="32" y="33"/>
                  </a:cubicBezTo>
                  <a:cubicBezTo>
                    <a:pt x="0" y="65"/>
                    <a:pt x="0" y="118"/>
                    <a:pt x="32" y="150"/>
                  </a:cubicBezTo>
                  <a:cubicBezTo>
                    <a:pt x="227" y="345"/>
                    <a:pt x="227" y="345"/>
                    <a:pt x="227" y="345"/>
                  </a:cubicBezTo>
                  <a:cubicBezTo>
                    <a:pt x="260" y="377"/>
                    <a:pt x="312" y="377"/>
                    <a:pt x="345" y="345"/>
                  </a:cubicBezTo>
                  <a:cubicBezTo>
                    <a:pt x="377" y="312"/>
                    <a:pt x="377" y="260"/>
                    <a:pt x="345" y="2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3" name="Freeform 23"/>
            <p:cNvSpPr>
              <a:spLocks/>
            </p:cNvSpPr>
            <p:nvPr/>
          </p:nvSpPr>
          <p:spPr bwMode="auto">
            <a:xfrm>
              <a:off x="24850726" y="-4956175"/>
              <a:ext cx="5838825" cy="5845175"/>
            </a:xfrm>
            <a:custGeom>
              <a:avLst/>
              <a:gdLst>
                <a:gd name="T0" fmla="*/ 1551 w 1556"/>
                <a:gd name="T1" fmla="*/ 1466 h 1558"/>
                <a:gd name="T2" fmla="*/ 98 w 1556"/>
                <a:gd name="T3" fmla="*/ 6 h 1558"/>
                <a:gd name="T4" fmla="*/ 5 w 1556"/>
                <a:gd name="T5" fmla="*/ 78 h 1558"/>
                <a:gd name="T6" fmla="*/ 78 w 1556"/>
                <a:gd name="T7" fmla="*/ 171 h 1558"/>
                <a:gd name="T8" fmla="*/ 1386 w 1556"/>
                <a:gd name="T9" fmla="*/ 1485 h 1558"/>
                <a:gd name="T10" fmla="*/ 1468 w 1556"/>
                <a:gd name="T11" fmla="*/ 1558 h 1558"/>
                <a:gd name="T12" fmla="*/ 1478 w 1556"/>
                <a:gd name="T13" fmla="*/ 1558 h 1558"/>
                <a:gd name="T14" fmla="*/ 1551 w 1556"/>
                <a:gd name="T15" fmla="*/ 1466 h 15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56" h="1558">
                  <a:moveTo>
                    <a:pt x="1551" y="1466"/>
                  </a:moveTo>
                  <a:cubicBezTo>
                    <a:pt x="1461" y="703"/>
                    <a:pt x="857" y="98"/>
                    <a:pt x="98" y="6"/>
                  </a:cubicBezTo>
                  <a:cubicBezTo>
                    <a:pt x="52" y="0"/>
                    <a:pt x="11" y="33"/>
                    <a:pt x="5" y="78"/>
                  </a:cubicBezTo>
                  <a:cubicBezTo>
                    <a:pt x="0" y="124"/>
                    <a:pt x="32" y="165"/>
                    <a:pt x="78" y="171"/>
                  </a:cubicBezTo>
                  <a:cubicBezTo>
                    <a:pt x="767" y="255"/>
                    <a:pt x="1305" y="795"/>
                    <a:pt x="1386" y="1485"/>
                  </a:cubicBezTo>
                  <a:cubicBezTo>
                    <a:pt x="1391" y="1527"/>
                    <a:pt x="1427" y="1558"/>
                    <a:pt x="1468" y="1558"/>
                  </a:cubicBezTo>
                  <a:cubicBezTo>
                    <a:pt x="1471" y="1558"/>
                    <a:pt x="1475" y="1558"/>
                    <a:pt x="1478" y="1558"/>
                  </a:cubicBezTo>
                  <a:cubicBezTo>
                    <a:pt x="1524" y="1553"/>
                    <a:pt x="1556" y="1511"/>
                    <a:pt x="1551" y="146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4" name="Freeform 24"/>
            <p:cNvSpPr>
              <a:spLocks noEditPoints="1"/>
            </p:cNvSpPr>
            <p:nvPr/>
          </p:nvSpPr>
          <p:spPr bwMode="auto">
            <a:xfrm>
              <a:off x="18194338" y="-4956175"/>
              <a:ext cx="12492038" cy="19024600"/>
            </a:xfrm>
            <a:custGeom>
              <a:avLst/>
              <a:gdLst>
                <a:gd name="T0" fmla="*/ 3158 w 3329"/>
                <a:gd name="T1" fmla="*/ 1853 h 5071"/>
                <a:gd name="T2" fmla="*/ 2202 w 3329"/>
                <a:gd name="T3" fmla="*/ 3410 h 5071"/>
                <a:gd name="T4" fmla="*/ 1134 w 3329"/>
                <a:gd name="T5" fmla="*/ 3752 h 5071"/>
                <a:gd name="T6" fmla="*/ 879 w 3329"/>
                <a:gd name="T7" fmla="*/ 2940 h 5071"/>
                <a:gd name="T8" fmla="*/ 1484 w 3329"/>
                <a:gd name="T9" fmla="*/ 171 h 5071"/>
                <a:gd name="T10" fmla="*/ 1464 w 3329"/>
                <a:gd name="T11" fmla="*/ 6 h 5071"/>
                <a:gd name="T12" fmla="*/ 217 w 3329"/>
                <a:gd name="T13" fmla="*/ 2486 h 5071"/>
                <a:gd name="T14" fmla="*/ 968 w 3329"/>
                <a:gd name="T15" fmla="*/ 3403 h 5071"/>
                <a:gd name="T16" fmla="*/ 823 w 3329"/>
                <a:gd name="T17" fmla="*/ 3968 h 5071"/>
                <a:gd name="T18" fmla="*/ 869 w 3329"/>
                <a:gd name="T19" fmla="*/ 4219 h 5071"/>
                <a:gd name="T20" fmla="*/ 823 w 3329"/>
                <a:gd name="T21" fmla="*/ 4471 h 5071"/>
                <a:gd name="T22" fmla="*/ 1300 w 3329"/>
                <a:gd name="T23" fmla="*/ 4686 h 5071"/>
                <a:gd name="T24" fmla="*/ 1496 w 3329"/>
                <a:gd name="T25" fmla="*/ 5071 h 5071"/>
                <a:gd name="T26" fmla="*/ 2036 w 3329"/>
                <a:gd name="T27" fmla="*/ 4874 h 5071"/>
                <a:gd name="T28" fmla="*/ 2297 w 3329"/>
                <a:gd name="T29" fmla="*/ 4686 h 5071"/>
                <a:gd name="T30" fmla="*/ 2513 w 3329"/>
                <a:gd name="T31" fmla="*/ 4352 h 5071"/>
                <a:gd name="T32" fmla="*/ 2513 w 3329"/>
                <a:gd name="T33" fmla="*/ 4086 h 5071"/>
                <a:gd name="T34" fmla="*/ 2368 w 3329"/>
                <a:gd name="T35" fmla="*/ 3764 h 5071"/>
                <a:gd name="T36" fmla="*/ 2554 w 3329"/>
                <a:gd name="T37" fmla="*/ 3076 h 5071"/>
                <a:gd name="T38" fmla="*/ 3251 w 3329"/>
                <a:gd name="T39" fmla="*/ 1781 h 5071"/>
                <a:gd name="T40" fmla="*/ 1840 w 3329"/>
                <a:gd name="T41" fmla="*/ 4905 h 5071"/>
                <a:gd name="T42" fmla="*/ 1466 w 3329"/>
                <a:gd name="T43" fmla="*/ 4874 h 5071"/>
                <a:gd name="T44" fmla="*/ 1870 w 3329"/>
                <a:gd name="T45" fmla="*/ 4686 h 5071"/>
                <a:gd name="T46" fmla="*/ 2347 w 3329"/>
                <a:gd name="T47" fmla="*/ 4471 h 5071"/>
                <a:gd name="T48" fmla="*/ 1039 w 3329"/>
                <a:gd name="T49" fmla="*/ 4520 h 5071"/>
                <a:gd name="T50" fmla="*/ 989 w 3329"/>
                <a:gd name="T51" fmla="*/ 4352 h 5071"/>
                <a:gd name="T52" fmla="*/ 2297 w 3329"/>
                <a:gd name="T53" fmla="*/ 4302 h 5071"/>
                <a:gd name="T54" fmla="*/ 2347 w 3329"/>
                <a:gd name="T55" fmla="*/ 4471 h 5071"/>
                <a:gd name="T56" fmla="*/ 2297 w 3329"/>
                <a:gd name="T57" fmla="*/ 4136 h 5071"/>
                <a:gd name="T58" fmla="*/ 989 w 3329"/>
                <a:gd name="T59" fmla="*/ 4086 h 5071"/>
                <a:gd name="T60" fmla="*/ 1039 w 3329"/>
                <a:gd name="T61" fmla="*/ 3918 h 5071"/>
                <a:gd name="T62" fmla="*/ 2347 w 3329"/>
                <a:gd name="T63" fmla="*/ 3968 h 50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329" h="5071">
                  <a:moveTo>
                    <a:pt x="3251" y="1781"/>
                  </a:moveTo>
                  <a:cubicBezTo>
                    <a:pt x="3205" y="1775"/>
                    <a:pt x="3164" y="1807"/>
                    <a:pt x="3158" y="1853"/>
                  </a:cubicBezTo>
                  <a:cubicBezTo>
                    <a:pt x="3102" y="2300"/>
                    <a:pt x="2849" y="2694"/>
                    <a:pt x="2466" y="2935"/>
                  </a:cubicBezTo>
                  <a:cubicBezTo>
                    <a:pt x="2300" y="3039"/>
                    <a:pt x="2202" y="3217"/>
                    <a:pt x="2202" y="3410"/>
                  </a:cubicBezTo>
                  <a:cubicBezTo>
                    <a:pt x="2202" y="3752"/>
                    <a:pt x="2202" y="3752"/>
                    <a:pt x="2202" y="3752"/>
                  </a:cubicBezTo>
                  <a:cubicBezTo>
                    <a:pt x="1134" y="3752"/>
                    <a:pt x="1134" y="3752"/>
                    <a:pt x="1134" y="3752"/>
                  </a:cubicBezTo>
                  <a:cubicBezTo>
                    <a:pt x="1134" y="3403"/>
                    <a:pt x="1134" y="3403"/>
                    <a:pt x="1134" y="3403"/>
                  </a:cubicBezTo>
                  <a:cubicBezTo>
                    <a:pt x="1134" y="3215"/>
                    <a:pt x="1036" y="3038"/>
                    <a:pt x="879" y="2940"/>
                  </a:cubicBezTo>
                  <a:cubicBezTo>
                    <a:pt x="432" y="2664"/>
                    <a:pt x="166" y="2186"/>
                    <a:pt x="166" y="1662"/>
                  </a:cubicBezTo>
                  <a:cubicBezTo>
                    <a:pt x="166" y="905"/>
                    <a:pt x="733" y="264"/>
                    <a:pt x="1484" y="171"/>
                  </a:cubicBezTo>
                  <a:cubicBezTo>
                    <a:pt x="1530" y="165"/>
                    <a:pt x="1562" y="124"/>
                    <a:pt x="1557" y="78"/>
                  </a:cubicBezTo>
                  <a:cubicBezTo>
                    <a:pt x="1551" y="33"/>
                    <a:pt x="1510" y="0"/>
                    <a:pt x="1464" y="6"/>
                  </a:cubicBezTo>
                  <a:cubicBezTo>
                    <a:pt x="633" y="109"/>
                    <a:pt x="0" y="823"/>
                    <a:pt x="0" y="1662"/>
                  </a:cubicBezTo>
                  <a:cubicBezTo>
                    <a:pt x="0" y="1951"/>
                    <a:pt x="75" y="2236"/>
                    <a:pt x="217" y="2486"/>
                  </a:cubicBezTo>
                  <a:cubicBezTo>
                    <a:pt x="355" y="2729"/>
                    <a:pt x="554" y="2934"/>
                    <a:pt x="791" y="3081"/>
                  </a:cubicBezTo>
                  <a:cubicBezTo>
                    <a:pt x="900" y="3149"/>
                    <a:pt x="968" y="3272"/>
                    <a:pt x="968" y="3403"/>
                  </a:cubicBezTo>
                  <a:cubicBezTo>
                    <a:pt x="968" y="3764"/>
                    <a:pt x="968" y="3764"/>
                    <a:pt x="968" y="3764"/>
                  </a:cubicBezTo>
                  <a:cubicBezTo>
                    <a:pt x="884" y="3794"/>
                    <a:pt x="823" y="3874"/>
                    <a:pt x="823" y="3968"/>
                  </a:cubicBezTo>
                  <a:cubicBezTo>
                    <a:pt x="823" y="4086"/>
                    <a:pt x="823" y="4086"/>
                    <a:pt x="823" y="4086"/>
                  </a:cubicBezTo>
                  <a:cubicBezTo>
                    <a:pt x="823" y="4137"/>
                    <a:pt x="840" y="4183"/>
                    <a:pt x="869" y="4219"/>
                  </a:cubicBezTo>
                  <a:cubicBezTo>
                    <a:pt x="840" y="4256"/>
                    <a:pt x="823" y="4302"/>
                    <a:pt x="823" y="4352"/>
                  </a:cubicBezTo>
                  <a:cubicBezTo>
                    <a:pt x="823" y="4471"/>
                    <a:pt x="823" y="4471"/>
                    <a:pt x="823" y="4471"/>
                  </a:cubicBezTo>
                  <a:cubicBezTo>
                    <a:pt x="823" y="4590"/>
                    <a:pt x="920" y="4686"/>
                    <a:pt x="1039" y="4686"/>
                  </a:cubicBezTo>
                  <a:cubicBezTo>
                    <a:pt x="1300" y="4686"/>
                    <a:pt x="1300" y="4686"/>
                    <a:pt x="1300" y="4686"/>
                  </a:cubicBezTo>
                  <a:cubicBezTo>
                    <a:pt x="1300" y="4874"/>
                    <a:pt x="1300" y="4874"/>
                    <a:pt x="1300" y="4874"/>
                  </a:cubicBezTo>
                  <a:cubicBezTo>
                    <a:pt x="1300" y="4983"/>
                    <a:pt x="1388" y="5071"/>
                    <a:pt x="1496" y="5071"/>
                  </a:cubicBezTo>
                  <a:cubicBezTo>
                    <a:pt x="1840" y="5071"/>
                    <a:pt x="1840" y="5071"/>
                    <a:pt x="1840" y="5071"/>
                  </a:cubicBezTo>
                  <a:cubicBezTo>
                    <a:pt x="1948" y="5071"/>
                    <a:pt x="2036" y="4983"/>
                    <a:pt x="2036" y="4874"/>
                  </a:cubicBezTo>
                  <a:cubicBezTo>
                    <a:pt x="2036" y="4686"/>
                    <a:pt x="2036" y="4686"/>
                    <a:pt x="2036" y="4686"/>
                  </a:cubicBezTo>
                  <a:cubicBezTo>
                    <a:pt x="2297" y="4686"/>
                    <a:pt x="2297" y="4686"/>
                    <a:pt x="2297" y="4686"/>
                  </a:cubicBezTo>
                  <a:cubicBezTo>
                    <a:pt x="2416" y="4686"/>
                    <a:pt x="2513" y="4590"/>
                    <a:pt x="2513" y="4471"/>
                  </a:cubicBezTo>
                  <a:cubicBezTo>
                    <a:pt x="2513" y="4352"/>
                    <a:pt x="2513" y="4352"/>
                    <a:pt x="2513" y="4352"/>
                  </a:cubicBezTo>
                  <a:cubicBezTo>
                    <a:pt x="2513" y="4302"/>
                    <a:pt x="2496" y="4256"/>
                    <a:pt x="2467" y="4219"/>
                  </a:cubicBezTo>
                  <a:cubicBezTo>
                    <a:pt x="2496" y="4183"/>
                    <a:pt x="2513" y="4137"/>
                    <a:pt x="2513" y="4086"/>
                  </a:cubicBezTo>
                  <a:cubicBezTo>
                    <a:pt x="2513" y="3968"/>
                    <a:pt x="2513" y="3968"/>
                    <a:pt x="2513" y="3968"/>
                  </a:cubicBezTo>
                  <a:cubicBezTo>
                    <a:pt x="2513" y="3874"/>
                    <a:pt x="2452" y="3794"/>
                    <a:pt x="2368" y="3764"/>
                  </a:cubicBezTo>
                  <a:cubicBezTo>
                    <a:pt x="2368" y="3410"/>
                    <a:pt x="2368" y="3410"/>
                    <a:pt x="2368" y="3410"/>
                  </a:cubicBezTo>
                  <a:cubicBezTo>
                    <a:pt x="2368" y="3274"/>
                    <a:pt x="2437" y="3149"/>
                    <a:pt x="2554" y="3076"/>
                  </a:cubicBezTo>
                  <a:cubicBezTo>
                    <a:pt x="2980" y="2808"/>
                    <a:pt x="3260" y="2370"/>
                    <a:pt x="3323" y="1873"/>
                  </a:cubicBezTo>
                  <a:cubicBezTo>
                    <a:pt x="3329" y="1828"/>
                    <a:pt x="3296" y="1786"/>
                    <a:pt x="3251" y="1781"/>
                  </a:cubicBezTo>
                  <a:close/>
                  <a:moveTo>
                    <a:pt x="1870" y="4874"/>
                  </a:moveTo>
                  <a:cubicBezTo>
                    <a:pt x="1870" y="4891"/>
                    <a:pt x="1856" y="4905"/>
                    <a:pt x="1840" y="4905"/>
                  </a:cubicBezTo>
                  <a:cubicBezTo>
                    <a:pt x="1496" y="4905"/>
                    <a:pt x="1496" y="4905"/>
                    <a:pt x="1496" y="4905"/>
                  </a:cubicBezTo>
                  <a:cubicBezTo>
                    <a:pt x="1480" y="4905"/>
                    <a:pt x="1466" y="4891"/>
                    <a:pt x="1466" y="4874"/>
                  </a:cubicBezTo>
                  <a:cubicBezTo>
                    <a:pt x="1466" y="4686"/>
                    <a:pt x="1466" y="4686"/>
                    <a:pt x="1466" y="4686"/>
                  </a:cubicBezTo>
                  <a:cubicBezTo>
                    <a:pt x="1870" y="4686"/>
                    <a:pt x="1870" y="4686"/>
                    <a:pt x="1870" y="4686"/>
                  </a:cubicBezTo>
                  <a:lnTo>
                    <a:pt x="1870" y="4874"/>
                  </a:lnTo>
                  <a:close/>
                  <a:moveTo>
                    <a:pt x="2347" y="4471"/>
                  </a:moveTo>
                  <a:cubicBezTo>
                    <a:pt x="2347" y="4498"/>
                    <a:pt x="2324" y="4520"/>
                    <a:pt x="2297" y="4520"/>
                  </a:cubicBezTo>
                  <a:cubicBezTo>
                    <a:pt x="2151" y="4520"/>
                    <a:pt x="1177" y="4520"/>
                    <a:pt x="1039" y="4520"/>
                  </a:cubicBezTo>
                  <a:cubicBezTo>
                    <a:pt x="1012" y="4520"/>
                    <a:pt x="989" y="4498"/>
                    <a:pt x="989" y="4471"/>
                  </a:cubicBezTo>
                  <a:cubicBezTo>
                    <a:pt x="989" y="4352"/>
                    <a:pt x="989" y="4352"/>
                    <a:pt x="989" y="4352"/>
                  </a:cubicBezTo>
                  <a:cubicBezTo>
                    <a:pt x="989" y="4325"/>
                    <a:pt x="1012" y="4302"/>
                    <a:pt x="1039" y="4302"/>
                  </a:cubicBezTo>
                  <a:cubicBezTo>
                    <a:pt x="2297" y="4302"/>
                    <a:pt x="2297" y="4302"/>
                    <a:pt x="2297" y="4302"/>
                  </a:cubicBezTo>
                  <a:cubicBezTo>
                    <a:pt x="2324" y="4302"/>
                    <a:pt x="2347" y="4325"/>
                    <a:pt x="2347" y="4352"/>
                  </a:cubicBezTo>
                  <a:lnTo>
                    <a:pt x="2347" y="4471"/>
                  </a:lnTo>
                  <a:close/>
                  <a:moveTo>
                    <a:pt x="2347" y="4086"/>
                  </a:moveTo>
                  <a:cubicBezTo>
                    <a:pt x="2347" y="4113"/>
                    <a:pt x="2324" y="4136"/>
                    <a:pt x="2297" y="4136"/>
                  </a:cubicBezTo>
                  <a:cubicBezTo>
                    <a:pt x="1039" y="4136"/>
                    <a:pt x="1039" y="4136"/>
                    <a:pt x="1039" y="4136"/>
                  </a:cubicBezTo>
                  <a:cubicBezTo>
                    <a:pt x="1012" y="4136"/>
                    <a:pt x="989" y="4113"/>
                    <a:pt x="989" y="4086"/>
                  </a:cubicBezTo>
                  <a:cubicBezTo>
                    <a:pt x="989" y="3968"/>
                    <a:pt x="989" y="3968"/>
                    <a:pt x="989" y="3968"/>
                  </a:cubicBezTo>
                  <a:cubicBezTo>
                    <a:pt x="989" y="3941"/>
                    <a:pt x="1012" y="3918"/>
                    <a:pt x="1039" y="3918"/>
                  </a:cubicBezTo>
                  <a:cubicBezTo>
                    <a:pt x="2297" y="3918"/>
                    <a:pt x="2297" y="3918"/>
                    <a:pt x="2297" y="3918"/>
                  </a:cubicBezTo>
                  <a:cubicBezTo>
                    <a:pt x="2324" y="3918"/>
                    <a:pt x="2347" y="3941"/>
                    <a:pt x="2347" y="3968"/>
                  </a:cubicBezTo>
                  <a:cubicBezTo>
                    <a:pt x="2347" y="4086"/>
                    <a:pt x="2347" y="4086"/>
                    <a:pt x="2347" y="408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grpSp>
      <p:sp>
        <p:nvSpPr>
          <p:cNvPr id="195" name="Rectangle 194"/>
          <p:cNvSpPr/>
          <p:nvPr/>
        </p:nvSpPr>
        <p:spPr>
          <a:xfrm rot="21561029">
            <a:off x="5394806" y="3341928"/>
            <a:ext cx="1712513" cy="692497"/>
          </a:xfrm>
          <a:prstGeom prst="rect">
            <a:avLst/>
          </a:prstGeom>
        </p:spPr>
        <p:txBody>
          <a:bodyPr wrap="square" lIns="0" tIns="0" rIns="0" bIns="0" anchor="ctr">
            <a:spAutoFit/>
          </a:bodyPr>
          <a:lstStyle/>
          <a:p>
            <a:pPr algn="ctr"/>
            <a:r>
              <a:rPr lang="en-US" sz="1200" dirty="0">
                <a:solidFill>
                  <a:schemeClr val="bg1"/>
                </a:solidFill>
                <a:latin typeface="Roboto (Body)"/>
              </a:rPr>
              <a:t>YOUR GUIDE TO </a:t>
            </a:r>
            <a:endParaRPr lang="en-US" sz="1200">
              <a:solidFill>
                <a:schemeClr val="bg1"/>
              </a:solidFill>
              <a:latin typeface="Roboto (Body)"/>
            </a:endParaRPr>
          </a:p>
          <a:p>
            <a:pPr algn="ctr"/>
            <a:r>
              <a:rPr lang="en-US" sz="1900" b="1" dirty="0">
                <a:solidFill>
                  <a:schemeClr val="bg1"/>
                </a:solidFill>
                <a:latin typeface="Roboto (Body)"/>
              </a:rPr>
              <a:t>COMPLETING</a:t>
            </a:r>
          </a:p>
          <a:p>
            <a:pPr algn="ctr"/>
            <a:r>
              <a:rPr lang="en-US" sz="1400" b="1" u="sng" dirty="0">
                <a:solidFill>
                  <a:schemeClr val="bg1"/>
                </a:solidFill>
                <a:latin typeface="Roboto (Body)"/>
              </a:rPr>
              <a:t>THE PLP </a:t>
            </a:r>
          </a:p>
        </p:txBody>
      </p:sp>
      <p:grpSp>
        <p:nvGrpSpPr>
          <p:cNvPr id="196" name="Group 195"/>
          <p:cNvGrpSpPr/>
          <p:nvPr/>
        </p:nvGrpSpPr>
        <p:grpSpPr>
          <a:xfrm rot="21561029">
            <a:off x="6129044" y="4173899"/>
            <a:ext cx="240215" cy="46441"/>
            <a:chOff x="5944506" y="3680623"/>
            <a:chExt cx="297829" cy="57580"/>
          </a:xfrm>
        </p:grpSpPr>
        <p:sp>
          <p:nvSpPr>
            <p:cNvPr id="197" name="Oval 196"/>
            <p:cNvSpPr/>
            <p:nvPr/>
          </p:nvSpPr>
          <p:spPr bwMode="auto">
            <a:xfrm>
              <a:off x="5944506" y="3680623"/>
              <a:ext cx="57580" cy="57580"/>
            </a:xfrm>
            <a:prstGeom prst="ellipse">
              <a:avLst/>
            </a:prstGeom>
            <a:solidFill>
              <a:schemeClr val="accent1"/>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198" name="Oval 197"/>
            <p:cNvSpPr/>
            <p:nvPr/>
          </p:nvSpPr>
          <p:spPr bwMode="auto">
            <a:xfrm>
              <a:off x="6024589" y="3680623"/>
              <a:ext cx="57580" cy="57580"/>
            </a:xfrm>
            <a:prstGeom prst="ellipse">
              <a:avLst/>
            </a:prstGeom>
            <a:solidFill>
              <a:schemeClr val="accent2"/>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199" name="Oval 198"/>
            <p:cNvSpPr/>
            <p:nvPr/>
          </p:nvSpPr>
          <p:spPr bwMode="auto">
            <a:xfrm>
              <a:off x="6104672" y="3680623"/>
              <a:ext cx="57580" cy="57580"/>
            </a:xfrm>
            <a:prstGeom prst="ellipse">
              <a:avLst/>
            </a:prstGeom>
            <a:solidFill>
              <a:schemeClr val="accent3"/>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200" name="Oval 199"/>
            <p:cNvSpPr/>
            <p:nvPr/>
          </p:nvSpPr>
          <p:spPr bwMode="auto">
            <a:xfrm>
              <a:off x="6184755" y="3680623"/>
              <a:ext cx="57580" cy="57580"/>
            </a:xfrm>
            <a:prstGeom prst="ellipse">
              <a:avLst/>
            </a:prstGeom>
            <a:solidFill>
              <a:schemeClr val="accent4"/>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grpSp>
      <p:sp>
        <p:nvSpPr>
          <p:cNvPr id="4" name="Rectangle 3">
            <a:extLst>
              <a:ext uri="{FF2B5EF4-FFF2-40B4-BE49-F238E27FC236}">
                <a16:creationId xmlns:a16="http://schemas.microsoft.com/office/drawing/2014/main" id="{7CD180BF-E63A-E01F-177B-45F84BF2BC04}"/>
              </a:ext>
            </a:extLst>
          </p:cNvPr>
          <p:cNvSpPr/>
          <p:nvPr/>
        </p:nvSpPr>
        <p:spPr>
          <a:xfrm>
            <a:off x="1671546" y="35420"/>
            <a:ext cx="8775946" cy="1267142"/>
          </a:xfrm>
          <a:prstGeom prst="rect">
            <a:avLst/>
          </a:prstGeom>
          <a:ln>
            <a:noFill/>
          </a:ln>
        </p:spPr>
        <p:txBody>
          <a:bodyPr wrap="square" lIns="0" rIns="0" anchor="ctr">
            <a:spAutoFit/>
          </a:bodyPr>
          <a:lstStyle/>
          <a:p>
            <a:pPr algn="ctr">
              <a:lnSpc>
                <a:spcPct val="150000"/>
              </a:lnSpc>
            </a:pPr>
            <a:r>
              <a:rPr lang="en-US" sz="1200" b="1" u="sng" spc="225">
                <a:solidFill>
                  <a:srgbClr val="0070C0"/>
                </a:solidFill>
                <a:effectLst>
                  <a:outerShdw blurRad="63500" sx="102000" sy="102000" algn="ctr" rotWithShape="0">
                    <a:prstClr val="black">
                      <a:alpha val="40000"/>
                    </a:prstClr>
                  </a:outerShdw>
                </a:effectLst>
                <a:latin typeface="+mj-lt"/>
              </a:rPr>
              <a:t>PLP HELP AND GUIDANCE</a:t>
            </a:r>
          </a:p>
          <a:p>
            <a:pPr algn="just">
              <a:lnSpc>
                <a:spcPct val="150000"/>
              </a:lnSpc>
            </a:pPr>
            <a:r>
              <a:rPr lang="en-GB" sz="1000">
                <a:solidFill>
                  <a:schemeClr val="bg1"/>
                </a:solidFill>
                <a:latin typeface="Comic Sans MS" panose="030F0702030302020204" pitchFamily="66" charset="0"/>
              </a:rPr>
              <a:t>This flow chart serves as a visual guide to assist you in completing your Professional Learning Passport (PLP). It provides you links to follow that provide access to detailed instructions in Sway documents and informative videos for each section of the PLP. By following this organized pathway, you can effectively navigate through the PLP requirements and gather the necessary information and resources to successfully complete your Professional Learning Passport.</a:t>
            </a:r>
            <a:endParaRPr lang="en-US" sz="1000">
              <a:solidFill>
                <a:schemeClr val="bg1"/>
              </a:solidFill>
              <a:latin typeface="Comic Sans MS" panose="030F0702030302020204" pitchFamily="66" charset="0"/>
            </a:endParaRPr>
          </a:p>
        </p:txBody>
      </p:sp>
      <p:pic>
        <p:nvPicPr>
          <p:cNvPr id="5" name="Picture 4" descr="A qr code with dots&#10;&#10;Description automatically generated">
            <a:extLst>
              <a:ext uri="{FF2B5EF4-FFF2-40B4-BE49-F238E27FC236}">
                <a16:creationId xmlns:a16="http://schemas.microsoft.com/office/drawing/2014/main" id="{2C6127BC-2C70-2851-2EC8-372593F5F415}"/>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a:fillRect/>
          </a:stretch>
        </p:blipFill>
        <p:spPr bwMode="auto">
          <a:xfrm flipV="1">
            <a:off x="6700056" y="1752599"/>
            <a:ext cx="615144" cy="570544"/>
          </a:xfrm>
          <a:prstGeom prst="rect">
            <a:avLst/>
          </a:prstGeom>
          <a:noFill/>
          <a:ln w="12700">
            <a:solidFill>
              <a:schemeClr val="tx1"/>
            </a:solidFill>
          </a:ln>
        </p:spPr>
      </p:pic>
      <p:sp>
        <p:nvSpPr>
          <p:cNvPr id="8" name="Freeform 92">
            <a:extLst>
              <a:ext uri="{FF2B5EF4-FFF2-40B4-BE49-F238E27FC236}">
                <a16:creationId xmlns:a16="http://schemas.microsoft.com/office/drawing/2014/main" id="{15AAA3F2-F54C-1F88-6C66-B59E9FC3CBE6}"/>
              </a:ext>
            </a:extLst>
          </p:cNvPr>
          <p:cNvSpPr/>
          <p:nvPr/>
        </p:nvSpPr>
        <p:spPr>
          <a:xfrm>
            <a:off x="6678812" y="5464380"/>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4"/>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pic>
        <p:nvPicPr>
          <p:cNvPr id="1026" name="Picture 2" descr="🎓Congratulations to Daniel... - STEM Degrees at UWTSD Swansea | Facebook">
            <a:hlinkClick r:id="rId12"/>
            <a:extLst>
              <a:ext uri="{FF2B5EF4-FFF2-40B4-BE49-F238E27FC236}">
                <a16:creationId xmlns:a16="http://schemas.microsoft.com/office/drawing/2014/main" id="{010C9ABB-65A2-3190-2A00-A33119A5E955}"/>
              </a:ext>
            </a:extLst>
          </p:cNvPr>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9374" t="35809" r="9494" b="35297"/>
          <a:stretch/>
        </p:blipFill>
        <p:spPr bwMode="auto">
          <a:xfrm>
            <a:off x="5687763" y="4281095"/>
            <a:ext cx="1126596" cy="401220"/>
          </a:xfrm>
          <a:prstGeom prst="rect">
            <a:avLst/>
          </a:prstGeom>
          <a:noFill/>
          <a:ln w="28575">
            <a:solidFill>
              <a:schemeClr val="bg1"/>
            </a:solidFill>
          </a:ln>
          <a:extLst>
            <a:ext uri="{909E8E84-426E-40DD-AFC4-6F175D3DCCD1}">
              <a14:hiddenFill xmlns:a14="http://schemas.microsoft.com/office/drawing/2010/main">
                <a:solidFill>
                  <a:srgbClr val="FFFFFF"/>
                </a:solidFill>
              </a14:hiddenFill>
            </a:ext>
          </a:extLst>
        </p:spPr>
      </p:pic>
      <p:pic>
        <p:nvPicPr>
          <p:cNvPr id="19" name="Picture 18" descr="A qr code with green circles&#10;&#10;Description automatically generated">
            <a:extLst>
              <a:ext uri="{FF2B5EF4-FFF2-40B4-BE49-F238E27FC236}">
                <a16:creationId xmlns:a16="http://schemas.microsoft.com/office/drawing/2014/main" id="{2DC5B349-613D-2E44-B773-D4D8FB1042A8}"/>
              </a:ext>
            </a:extLst>
          </p:cNvPr>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7861767" y="4420478"/>
            <a:ext cx="611391" cy="592369"/>
          </a:xfrm>
          <a:prstGeom prst="rect">
            <a:avLst/>
          </a:prstGeom>
          <a:noFill/>
          <a:ln w="12700">
            <a:solidFill>
              <a:schemeClr val="tx1"/>
            </a:solidFill>
          </a:ln>
        </p:spPr>
      </p:pic>
      <p:pic>
        <p:nvPicPr>
          <p:cNvPr id="20" name="Picture 19" descr="A qr code with red circles&#10;&#10;Description automatically generated">
            <a:extLst>
              <a:ext uri="{FF2B5EF4-FFF2-40B4-BE49-F238E27FC236}">
                <a16:creationId xmlns:a16="http://schemas.microsoft.com/office/drawing/2014/main" id="{4B7692A0-81C6-E717-1425-28A351E4AA5B}"/>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7810501" y="2832163"/>
            <a:ext cx="652187" cy="590754"/>
          </a:xfrm>
          <a:prstGeom prst="rect">
            <a:avLst/>
          </a:prstGeom>
          <a:noFill/>
          <a:ln w="12700">
            <a:solidFill>
              <a:schemeClr val="tx1"/>
            </a:solidFill>
          </a:ln>
        </p:spPr>
      </p:pic>
      <p:pic>
        <p:nvPicPr>
          <p:cNvPr id="21" name="Picture 20" descr="A qr code with red dots&#10;&#10;Description automatically generated">
            <a:extLst>
              <a:ext uri="{FF2B5EF4-FFF2-40B4-BE49-F238E27FC236}">
                <a16:creationId xmlns:a16="http://schemas.microsoft.com/office/drawing/2014/main" id="{6CDA9559-70D4-CC38-06F7-8F72812BAE72}"/>
              </a:ext>
            </a:extLst>
          </p:cNvPr>
          <p:cNvPicPr>
            <a:picLocks noChangeAspect="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6739509" y="5544658"/>
            <a:ext cx="648368" cy="597849"/>
          </a:xfrm>
          <a:prstGeom prst="rect">
            <a:avLst/>
          </a:prstGeom>
          <a:noFill/>
          <a:ln w="12700">
            <a:solidFill>
              <a:schemeClr val="tx1"/>
            </a:solidFill>
          </a:ln>
        </p:spPr>
      </p:pic>
      <p:pic>
        <p:nvPicPr>
          <p:cNvPr id="23" name="Picture 22" descr="A qr code with circles and circles&#10;&#10;Description automatically generated">
            <a:extLst>
              <a:ext uri="{FF2B5EF4-FFF2-40B4-BE49-F238E27FC236}">
                <a16:creationId xmlns:a16="http://schemas.microsoft.com/office/drawing/2014/main" id="{59B52370-1D42-0E0F-2667-A32F14DCC159}"/>
              </a:ext>
            </a:extLst>
          </p:cNvPr>
          <p:cNvPicPr>
            <a:picLocks noChangeAspect="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5173780" y="5554520"/>
            <a:ext cx="638728" cy="587986"/>
          </a:xfrm>
          <a:prstGeom prst="rect">
            <a:avLst/>
          </a:prstGeom>
          <a:noFill/>
          <a:ln w="12700">
            <a:solidFill>
              <a:schemeClr val="tx1"/>
            </a:solidFill>
          </a:ln>
        </p:spPr>
      </p:pic>
      <p:pic>
        <p:nvPicPr>
          <p:cNvPr id="24" name="Picture 23" descr="A qr code with circles and dots&#10;&#10;Description automatically generated">
            <a:extLst>
              <a:ext uri="{FF2B5EF4-FFF2-40B4-BE49-F238E27FC236}">
                <a16:creationId xmlns:a16="http://schemas.microsoft.com/office/drawing/2014/main" id="{960643F4-F317-619D-7ECF-97853DB4D38F}"/>
              </a:ext>
            </a:extLst>
          </p:cNvPr>
          <p:cNvPicPr>
            <a:picLocks noChangeAspect="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4030293" y="4452976"/>
            <a:ext cx="647389" cy="601661"/>
          </a:xfrm>
          <a:prstGeom prst="rect">
            <a:avLst/>
          </a:prstGeom>
          <a:noFill/>
          <a:ln w="12700">
            <a:solidFill>
              <a:schemeClr val="tx1"/>
            </a:solidFill>
          </a:ln>
        </p:spPr>
      </p:pic>
      <p:pic>
        <p:nvPicPr>
          <p:cNvPr id="25" name="Picture 24" descr="A qr code with dots&#10;&#10;Description automatically generated">
            <a:extLst>
              <a:ext uri="{FF2B5EF4-FFF2-40B4-BE49-F238E27FC236}">
                <a16:creationId xmlns:a16="http://schemas.microsoft.com/office/drawing/2014/main" id="{A1617718-D549-A1F9-CF6E-4222E9AAE36C}"/>
              </a:ext>
            </a:extLst>
          </p:cNvPr>
          <p:cNvPicPr>
            <a:picLocks noChangeAspect="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4015963" y="2867290"/>
            <a:ext cx="632106" cy="632106"/>
          </a:xfrm>
          <a:prstGeom prst="rect">
            <a:avLst/>
          </a:prstGeom>
          <a:noFill/>
          <a:ln w="12700">
            <a:solidFill>
              <a:schemeClr val="tx1"/>
            </a:solidFill>
          </a:ln>
        </p:spPr>
      </p:pic>
      <p:sp>
        <p:nvSpPr>
          <p:cNvPr id="28" name="Rectangle 27">
            <a:extLst>
              <a:ext uri="{FF2B5EF4-FFF2-40B4-BE49-F238E27FC236}">
                <a16:creationId xmlns:a16="http://schemas.microsoft.com/office/drawing/2014/main" id="{89A86037-4B01-74E8-1EF2-277B6CEC7679}"/>
              </a:ext>
            </a:extLst>
          </p:cNvPr>
          <p:cNvSpPr/>
          <p:nvPr/>
        </p:nvSpPr>
        <p:spPr>
          <a:xfrm>
            <a:off x="9118667" y="6586687"/>
            <a:ext cx="1391852" cy="184666"/>
          </a:xfrm>
          <a:prstGeom prst="rect">
            <a:avLst/>
          </a:prstGeom>
        </p:spPr>
        <p:txBody>
          <a:bodyPr wrap="square" lIns="0" rIns="0" anchor="ctr">
            <a:spAutoFit/>
          </a:bodyPr>
          <a:lstStyle/>
          <a:p>
            <a:pPr algn="r"/>
            <a:r>
              <a:rPr lang="en-US" sz="600" b="1" u="sng">
                <a:solidFill>
                  <a:srgbClr val="FFFF00"/>
                </a:solidFill>
                <a:latin typeface="ADLaM Display" panose="02010000000000000000" pitchFamily="2" charset="0"/>
                <a:ea typeface="ADLaM Display" panose="02010000000000000000" pitchFamily="2" charset="0"/>
                <a:cs typeface="ADLaM Display" panose="02010000000000000000" pitchFamily="2" charset="0"/>
              </a:rPr>
              <a:t>UWTSD – QTS TEAM 2023-2024</a:t>
            </a:r>
          </a:p>
        </p:txBody>
      </p:sp>
      <p:grpSp>
        <p:nvGrpSpPr>
          <p:cNvPr id="34" name="Group 785">
            <a:extLst>
              <a:ext uri="{FF2B5EF4-FFF2-40B4-BE49-F238E27FC236}">
                <a16:creationId xmlns:a16="http://schemas.microsoft.com/office/drawing/2014/main" id="{EA833A53-9768-036B-7C78-79DD7B25B1BE}"/>
              </a:ext>
            </a:extLst>
          </p:cNvPr>
          <p:cNvGrpSpPr>
            <a:grpSpLocks noChangeAspect="1"/>
          </p:cNvGrpSpPr>
          <p:nvPr/>
        </p:nvGrpSpPr>
        <p:grpSpPr bwMode="auto">
          <a:xfrm>
            <a:off x="6184186" y="3016410"/>
            <a:ext cx="206263" cy="219521"/>
            <a:chOff x="2528" y="2251"/>
            <a:chExt cx="1789" cy="1904"/>
          </a:xfrm>
          <a:solidFill>
            <a:srgbClr val="00B0F0"/>
          </a:solidFill>
        </p:grpSpPr>
        <p:sp>
          <p:nvSpPr>
            <p:cNvPr id="35" name="Freeform 787">
              <a:extLst>
                <a:ext uri="{FF2B5EF4-FFF2-40B4-BE49-F238E27FC236}">
                  <a16:creationId xmlns:a16="http://schemas.microsoft.com/office/drawing/2014/main" id="{3C9FC40B-0B9B-36D4-34B2-EC87EC1F0523}"/>
                </a:ext>
              </a:extLst>
            </p:cNvPr>
            <p:cNvSpPr>
              <a:spLocks/>
            </p:cNvSpPr>
            <p:nvPr/>
          </p:nvSpPr>
          <p:spPr bwMode="auto">
            <a:xfrm>
              <a:off x="2744" y="2356"/>
              <a:ext cx="296" cy="296"/>
            </a:xfrm>
            <a:custGeom>
              <a:avLst/>
              <a:gdLst>
                <a:gd name="T0" fmla="*/ 296 w 593"/>
                <a:gd name="T1" fmla="*/ 0 h 592"/>
                <a:gd name="T2" fmla="*/ 340 w 593"/>
                <a:gd name="T3" fmla="*/ 4 h 592"/>
                <a:gd name="T4" fmla="*/ 382 w 593"/>
                <a:gd name="T5" fmla="*/ 13 h 592"/>
                <a:gd name="T6" fmla="*/ 421 w 593"/>
                <a:gd name="T7" fmla="*/ 28 h 592"/>
                <a:gd name="T8" fmla="*/ 457 w 593"/>
                <a:gd name="T9" fmla="*/ 48 h 592"/>
                <a:gd name="T10" fmla="*/ 491 w 593"/>
                <a:gd name="T11" fmla="*/ 73 h 592"/>
                <a:gd name="T12" fmla="*/ 520 w 593"/>
                <a:gd name="T13" fmla="*/ 102 h 592"/>
                <a:gd name="T14" fmla="*/ 545 w 593"/>
                <a:gd name="T15" fmla="*/ 135 h 592"/>
                <a:gd name="T16" fmla="*/ 565 w 593"/>
                <a:gd name="T17" fmla="*/ 172 h 592"/>
                <a:gd name="T18" fmla="*/ 580 w 593"/>
                <a:gd name="T19" fmla="*/ 212 h 592"/>
                <a:gd name="T20" fmla="*/ 590 w 593"/>
                <a:gd name="T21" fmla="*/ 253 h 592"/>
                <a:gd name="T22" fmla="*/ 593 w 593"/>
                <a:gd name="T23" fmla="*/ 296 h 592"/>
                <a:gd name="T24" fmla="*/ 590 w 593"/>
                <a:gd name="T25" fmla="*/ 340 h 592"/>
                <a:gd name="T26" fmla="*/ 580 w 593"/>
                <a:gd name="T27" fmla="*/ 382 h 592"/>
                <a:gd name="T28" fmla="*/ 565 w 593"/>
                <a:gd name="T29" fmla="*/ 421 h 592"/>
                <a:gd name="T30" fmla="*/ 545 w 593"/>
                <a:gd name="T31" fmla="*/ 457 h 592"/>
                <a:gd name="T32" fmla="*/ 520 w 593"/>
                <a:gd name="T33" fmla="*/ 491 h 592"/>
                <a:gd name="T34" fmla="*/ 491 w 593"/>
                <a:gd name="T35" fmla="*/ 520 h 592"/>
                <a:gd name="T36" fmla="*/ 457 w 593"/>
                <a:gd name="T37" fmla="*/ 544 h 592"/>
                <a:gd name="T38" fmla="*/ 421 w 593"/>
                <a:gd name="T39" fmla="*/ 565 h 592"/>
                <a:gd name="T40" fmla="*/ 382 w 593"/>
                <a:gd name="T41" fmla="*/ 580 h 592"/>
                <a:gd name="T42" fmla="*/ 340 w 593"/>
                <a:gd name="T43" fmla="*/ 590 h 592"/>
                <a:gd name="T44" fmla="*/ 296 w 593"/>
                <a:gd name="T45" fmla="*/ 592 h 592"/>
                <a:gd name="T46" fmla="*/ 253 w 593"/>
                <a:gd name="T47" fmla="*/ 590 h 592"/>
                <a:gd name="T48" fmla="*/ 211 w 593"/>
                <a:gd name="T49" fmla="*/ 580 h 592"/>
                <a:gd name="T50" fmla="*/ 172 w 593"/>
                <a:gd name="T51" fmla="*/ 565 h 592"/>
                <a:gd name="T52" fmla="*/ 135 w 593"/>
                <a:gd name="T53" fmla="*/ 544 h 592"/>
                <a:gd name="T54" fmla="*/ 102 w 593"/>
                <a:gd name="T55" fmla="*/ 520 h 592"/>
                <a:gd name="T56" fmla="*/ 73 w 593"/>
                <a:gd name="T57" fmla="*/ 491 h 592"/>
                <a:gd name="T58" fmla="*/ 48 w 593"/>
                <a:gd name="T59" fmla="*/ 457 h 592"/>
                <a:gd name="T60" fmla="*/ 28 w 593"/>
                <a:gd name="T61" fmla="*/ 421 h 592"/>
                <a:gd name="T62" fmla="*/ 13 w 593"/>
                <a:gd name="T63" fmla="*/ 382 h 592"/>
                <a:gd name="T64" fmla="*/ 4 w 593"/>
                <a:gd name="T65" fmla="*/ 340 h 592"/>
                <a:gd name="T66" fmla="*/ 0 w 593"/>
                <a:gd name="T67" fmla="*/ 296 h 592"/>
                <a:gd name="T68" fmla="*/ 4 w 593"/>
                <a:gd name="T69" fmla="*/ 253 h 592"/>
                <a:gd name="T70" fmla="*/ 13 w 593"/>
                <a:gd name="T71" fmla="*/ 212 h 592"/>
                <a:gd name="T72" fmla="*/ 28 w 593"/>
                <a:gd name="T73" fmla="*/ 172 h 592"/>
                <a:gd name="T74" fmla="*/ 48 w 593"/>
                <a:gd name="T75" fmla="*/ 135 h 592"/>
                <a:gd name="T76" fmla="*/ 73 w 593"/>
                <a:gd name="T77" fmla="*/ 102 h 592"/>
                <a:gd name="T78" fmla="*/ 102 w 593"/>
                <a:gd name="T79" fmla="*/ 73 h 592"/>
                <a:gd name="T80" fmla="*/ 135 w 593"/>
                <a:gd name="T81" fmla="*/ 48 h 592"/>
                <a:gd name="T82" fmla="*/ 172 w 593"/>
                <a:gd name="T83" fmla="*/ 28 h 592"/>
                <a:gd name="T84" fmla="*/ 211 w 593"/>
                <a:gd name="T85" fmla="*/ 13 h 592"/>
                <a:gd name="T86" fmla="*/ 253 w 593"/>
                <a:gd name="T87" fmla="*/ 4 h 592"/>
                <a:gd name="T88" fmla="*/ 296 w 593"/>
                <a:gd name="T89" fmla="*/ 0 h 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93" h="592">
                  <a:moveTo>
                    <a:pt x="296" y="0"/>
                  </a:moveTo>
                  <a:lnTo>
                    <a:pt x="340" y="4"/>
                  </a:lnTo>
                  <a:lnTo>
                    <a:pt x="382" y="13"/>
                  </a:lnTo>
                  <a:lnTo>
                    <a:pt x="421" y="28"/>
                  </a:lnTo>
                  <a:lnTo>
                    <a:pt x="457" y="48"/>
                  </a:lnTo>
                  <a:lnTo>
                    <a:pt x="491" y="73"/>
                  </a:lnTo>
                  <a:lnTo>
                    <a:pt x="520" y="102"/>
                  </a:lnTo>
                  <a:lnTo>
                    <a:pt x="545" y="135"/>
                  </a:lnTo>
                  <a:lnTo>
                    <a:pt x="565" y="172"/>
                  </a:lnTo>
                  <a:lnTo>
                    <a:pt x="580" y="212"/>
                  </a:lnTo>
                  <a:lnTo>
                    <a:pt x="590" y="253"/>
                  </a:lnTo>
                  <a:lnTo>
                    <a:pt x="593" y="296"/>
                  </a:lnTo>
                  <a:lnTo>
                    <a:pt x="590" y="340"/>
                  </a:lnTo>
                  <a:lnTo>
                    <a:pt x="580" y="382"/>
                  </a:lnTo>
                  <a:lnTo>
                    <a:pt x="565" y="421"/>
                  </a:lnTo>
                  <a:lnTo>
                    <a:pt x="545" y="457"/>
                  </a:lnTo>
                  <a:lnTo>
                    <a:pt x="520" y="491"/>
                  </a:lnTo>
                  <a:lnTo>
                    <a:pt x="491" y="520"/>
                  </a:lnTo>
                  <a:lnTo>
                    <a:pt x="457" y="544"/>
                  </a:lnTo>
                  <a:lnTo>
                    <a:pt x="421" y="565"/>
                  </a:lnTo>
                  <a:lnTo>
                    <a:pt x="382" y="580"/>
                  </a:lnTo>
                  <a:lnTo>
                    <a:pt x="340" y="590"/>
                  </a:lnTo>
                  <a:lnTo>
                    <a:pt x="296" y="592"/>
                  </a:lnTo>
                  <a:lnTo>
                    <a:pt x="253" y="590"/>
                  </a:lnTo>
                  <a:lnTo>
                    <a:pt x="211" y="580"/>
                  </a:lnTo>
                  <a:lnTo>
                    <a:pt x="172" y="565"/>
                  </a:lnTo>
                  <a:lnTo>
                    <a:pt x="135" y="544"/>
                  </a:lnTo>
                  <a:lnTo>
                    <a:pt x="102" y="520"/>
                  </a:lnTo>
                  <a:lnTo>
                    <a:pt x="73" y="491"/>
                  </a:lnTo>
                  <a:lnTo>
                    <a:pt x="48" y="457"/>
                  </a:lnTo>
                  <a:lnTo>
                    <a:pt x="28" y="421"/>
                  </a:lnTo>
                  <a:lnTo>
                    <a:pt x="13" y="382"/>
                  </a:lnTo>
                  <a:lnTo>
                    <a:pt x="4" y="340"/>
                  </a:lnTo>
                  <a:lnTo>
                    <a:pt x="0" y="296"/>
                  </a:lnTo>
                  <a:lnTo>
                    <a:pt x="4" y="253"/>
                  </a:lnTo>
                  <a:lnTo>
                    <a:pt x="13" y="212"/>
                  </a:lnTo>
                  <a:lnTo>
                    <a:pt x="28" y="172"/>
                  </a:lnTo>
                  <a:lnTo>
                    <a:pt x="48" y="135"/>
                  </a:lnTo>
                  <a:lnTo>
                    <a:pt x="73" y="102"/>
                  </a:lnTo>
                  <a:lnTo>
                    <a:pt x="102" y="73"/>
                  </a:lnTo>
                  <a:lnTo>
                    <a:pt x="135" y="48"/>
                  </a:lnTo>
                  <a:lnTo>
                    <a:pt x="172" y="28"/>
                  </a:lnTo>
                  <a:lnTo>
                    <a:pt x="211" y="13"/>
                  </a:lnTo>
                  <a:lnTo>
                    <a:pt x="253" y="4"/>
                  </a:lnTo>
                  <a:lnTo>
                    <a:pt x="29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37" name="Freeform 788">
              <a:extLst>
                <a:ext uri="{FF2B5EF4-FFF2-40B4-BE49-F238E27FC236}">
                  <a16:creationId xmlns:a16="http://schemas.microsoft.com/office/drawing/2014/main" id="{C0B66EDC-9F42-3BA5-A0FD-CF5179241F8A}"/>
                </a:ext>
              </a:extLst>
            </p:cNvPr>
            <p:cNvSpPr>
              <a:spLocks/>
            </p:cNvSpPr>
            <p:nvPr/>
          </p:nvSpPr>
          <p:spPr bwMode="auto">
            <a:xfrm>
              <a:off x="2528" y="2698"/>
              <a:ext cx="727" cy="1457"/>
            </a:xfrm>
            <a:custGeom>
              <a:avLst/>
              <a:gdLst>
                <a:gd name="T0" fmla="*/ 802 w 1453"/>
                <a:gd name="T1" fmla="*/ 0 h 2913"/>
                <a:gd name="T2" fmla="*/ 815 w 1453"/>
                <a:gd name="T3" fmla="*/ 10 h 2913"/>
                <a:gd name="T4" fmla="*/ 764 w 1453"/>
                <a:gd name="T5" fmla="*/ 123 h 2913"/>
                <a:gd name="T6" fmla="*/ 829 w 1453"/>
                <a:gd name="T7" fmla="*/ 254 h 2913"/>
                <a:gd name="T8" fmla="*/ 964 w 1453"/>
                <a:gd name="T9" fmla="*/ 2 h 2913"/>
                <a:gd name="T10" fmla="*/ 1207 w 1453"/>
                <a:gd name="T11" fmla="*/ 16 h 2913"/>
                <a:gd name="T12" fmla="*/ 1330 w 1453"/>
                <a:gd name="T13" fmla="*/ 84 h 2913"/>
                <a:gd name="T14" fmla="*/ 1416 w 1453"/>
                <a:gd name="T15" fmla="*/ 197 h 2913"/>
                <a:gd name="T16" fmla="*/ 1447 w 1453"/>
                <a:gd name="T17" fmla="*/ 339 h 2913"/>
                <a:gd name="T18" fmla="*/ 1441 w 1453"/>
                <a:gd name="T19" fmla="*/ 1444 h 2913"/>
                <a:gd name="T20" fmla="*/ 1390 w 1453"/>
                <a:gd name="T21" fmla="*/ 1507 h 2913"/>
                <a:gd name="T22" fmla="*/ 1310 w 1453"/>
                <a:gd name="T23" fmla="*/ 1531 h 2913"/>
                <a:gd name="T24" fmla="*/ 1255 w 1453"/>
                <a:gd name="T25" fmla="*/ 1521 h 2913"/>
                <a:gd name="T26" fmla="*/ 1192 w 1453"/>
                <a:gd name="T27" fmla="*/ 1468 h 2913"/>
                <a:gd name="T28" fmla="*/ 1168 w 1453"/>
                <a:gd name="T29" fmla="*/ 1389 h 2913"/>
                <a:gd name="T30" fmla="*/ 1160 w 1453"/>
                <a:gd name="T31" fmla="*/ 322 h 2913"/>
                <a:gd name="T32" fmla="*/ 1132 w 1453"/>
                <a:gd name="T33" fmla="*/ 304 h 2913"/>
                <a:gd name="T34" fmla="*/ 1105 w 1453"/>
                <a:gd name="T35" fmla="*/ 322 h 2913"/>
                <a:gd name="T36" fmla="*/ 1102 w 1453"/>
                <a:gd name="T37" fmla="*/ 2776 h 2913"/>
                <a:gd name="T38" fmla="*/ 1055 w 1453"/>
                <a:gd name="T39" fmla="*/ 2863 h 2913"/>
                <a:gd name="T40" fmla="*/ 968 w 1453"/>
                <a:gd name="T41" fmla="*/ 2909 h 2913"/>
                <a:gd name="T42" fmla="*/ 867 w 1453"/>
                <a:gd name="T43" fmla="*/ 2899 h 2913"/>
                <a:gd name="T44" fmla="*/ 792 w 1453"/>
                <a:gd name="T45" fmla="*/ 2837 h 2913"/>
                <a:gd name="T46" fmla="*/ 763 w 1453"/>
                <a:gd name="T47" fmla="*/ 2741 h 2913"/>
                <a:gd name="T48" fmla="*/ 751 w 1453"/>
                <a:gd name="T49" fmla="*/ 1381 h 2913"/>
                <a:gd name="T50" fmla="*/ 711 w 1453"/>
                <a:gd name="T51" fmla="*/ 1374 h 2913"/>
                <a:gd name="T52" fmla="*/ 689 w 1453"/>
                <a:gd name="T53" fmla="*/ 1408 h 2913"/>
                <a:gd name="T54" fmla="*/ 675 w 1453"/>
                <a:gd name="T55" fmla="*/ 2808 h 2913"/>
                <a:gd name="T56" fmla="*/ 613 w 1453"/>
                <a:gd name="T57" fmla="*/ 2884 h 2913"/>
                <a:gd name="T58" fmla="*/ 517 w 1453"/>
                <a:gd name="T59" fmla="*/ 2913 h 2913"/>
                <a:gd name="T60" fmla="*/ 421 w 1453"/>
                <a:gd name="T61" fmla="*/ 2884 h 2913"/>
                <a:gd name="T62" fmla="*/ 359 w 1453"/>
                <a:gd name="T63" fmla="*/ 2808 h 2913"/>
                <a:gd name="T64" fmla="*/ 346 w 1453"/>
                <a:gd name="T65" fmla="*/ 340 h 2913"/>
                <a:gd name="T66" fmla="*/ 329 w 1453"/>
                <a:gd name="T67" fmla="*/ 314 h 2913"/>
                <a:gd name="T68" fmla="*/ 299 w 1453"/>
                <a:gd name="T69" fmla="*/ 320 h 2913"/>
                <a:gd name="T70" fmla="*/ 285 w 1453"/>
                <a:gd name="T71" fmla="*/ 1389 h 2913"/>
                <a:gd name="T72" fmla="*/ 261 w 1453"/>
                <a:gd name="T73" fmla="*/ 1468 h 2913"/>
                <a:gd name="T74" fmla="*/ 198 w 1453"/>
                <a:gd name="T75" fmla="*/ 1521 h 2913"/>
                <a:gd name="T76" fmla="*/ 141 w 1453"/>
                <a:gd name="T77" fmla="*/ 1531 h 2913"/>
                <a:gd name="T78" fmla="*/ 63 w 1453"/>
                <a:gd name="T79" fmla="*/ 1507 h 2913"/>
                <a:gd name="T80" fmla="*/ 10 w 1453"/>
                <a:gd name="T81" fmla="*/ 1444 h 2913"/>
                <a:gd name="T82" fmla="*/ 5 w 1453"/>
                <a:gd name="T83" fmla="*/ 339 h 2913"/>
                <a:gd name="T84" fmla="*/ 37 w 1453"/>
                <a:gd name="T85" fmla="*/ 197 h 2913"/>
                <a:gd name="T86" fmla="*/ 122 w 1453"/>
                <a:gd name="T87" fmla="*/ 84 h 2913"/>
                <a:gd name="T88" fmla="*/ 246 w 1453"/>
                <a:gd name="T89" fmla="*/ 16 h 2913"/>
                <a:gd name="T90" fmla="*/ 488 w 1453"/>
                <a:gd name="T91" fmla="*/ 2 h 2913"/>
                <a:gd name="T92" fmla="*/ 626 w 1453"/>
                <a:gd name="T93" fmla="*/ 254 h 2913"/>
                <a:gd name="T94" fmla="*/ 690 w 1453"/>
                <a:gd name="T95" fmla="*/ 123 h 2913"/>
                <a:gd name="T96" fmla="*/ 640 w 1453"/>
                <a:gd name="T97" fmla="*/ 10 h 2913"/>
                <a:gd name="T98" fmla="*/ 653 w 1453"/>
                <a:gd name="T99" fmla="*/ 0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453" h="2913">
                  <a:moveTo>
                    <a:pt x="658" y="0"/>
                  </a:moveTo>
                  <a:lnTo>
                    <a:pt x="798" y="0"/>
                  </a:lnTo>
                  <a:lnTo>
                    <a:pt x="802" y="0"/>
                  </a:lnTo>
                  <a:lnTo>
                    <a:pt x="808" y="2"/>
                  </a:lnTo>
                  <a:lnTo>
                    <a:pt x="812" y="6"/>
                  </a:lnTo>
                  <a:lnTo>
                    <a:pt x="815" y="10"/>
                  </a:lnTo>
                  <a:lnTo>
                    <a:pt x="819" y="20"/>
                  </a:lnTo>
                  <a:lnTo>
                    <a:pt x="815" y="30"/>
                  </a:lnTo>
                  <a:lnTo>
                    <a:pt x="764" y="123"/>
                  </a:lnTo>
                  <a:lnTo>
                    <a:pt x="822" y="227"/>
                  </a:lnTo>
                  <a:lnTo>
                    <a:pt x="827" y="240"/>
                  </a:lnTo>
                  <a:lnTo>
                    <a:pt x="829" y="254"/>
                  </a:lnTo>
                  <a:lnTo>
                    <a:pt x="828" y="268"/>
                  </a:lnTo>
                  <a:lnTo>
                    <a:pt x="786" y="465"/>
                  </a:lnTo>
                  <a:lnTo>
                    <a:pt x="964" y="2"/>
                  </a:lnTo>
                  <a:lnTo>
                    <a:pt x="1110" y="2"/>
                  </a:lnTo>
                  <a:lnTo>
                    <a:pt x="1160" y="6"/>
                  </a:lnTo>
                  <a:lnTo>
                    <a:pt x="1207" y="16"/>
                  </a:lnTo>
                  <a:lnTo>
                    <a:pt x="1251" y="33"/>
                  </a:lnTo>
                  <a:lnTo>
                    <a:pt x="1293" y="57"/>
                  </a:lnTo>
                  <a:lnTo>
                    <a:pt x="1330" y="84"/>
                  </a:lnTo>
                  <a:lnTo>
                    <a:pt x="1364" y="118"/>
                  </a:lnTo>
                  <a:lnTo>
                    <a:pt x="1393" y="155"/>
                  </a:lnTo>
                  <a:lnTo>
                    <a:pt x="1416" y="197"/>
                  </a:lnTo>
                  <a:lnTo>
                    <a:pt x="1433" y="241"/>
                  </a:lnTo>
                  <a:lnTo>
                    <a:pt x="1444" y="289"/>
                  </a:lnTo>
                  <a:lnTo>
                    <a:pt x="1447" y="339"/>
                  </a:lnTo>
                  <a:lnTo>
                    <a:pt x="1453" y="1388"/>
                  </a:lnTo>
                  <a:lnTo>
                    <a:pt x="1451" y="1416"/>
                  </a:lnTo>
                  <a:lnTo>
                    <a:pt x="1441" y="1444"/>
                  </a:lnTo>
                  <a:lnTo>
                    <a:pt x="1429" y="1468"/>
                  </a:lnTo>
                  <a:lnTo>
                    <a:pt x="1411" y="1489"/>
                  </a:lnTo>
                  <a:lnTo>
                    <a:pt x="1390" y="1507"/>
                  </a:lnTo>
                  <a:lnTo>
                    <a:pt x="1366" y="1519"/>
                  </a:lnTo>
                  <a:lnTo>
                    <a:pt x="1339" y="1529"/>
                  </a:lnTo>
                  <a:lnTo>
                    <a:pt x="1310" y="1531"/>
                  </a:lnTo>
                  <a:lnTo>
                    <a:pt x="1310" y="1531"/>
                  </a:lnTo>
                  <a:lnTo>
                    <a:pt x="1281" y="1529"/>
                  </a:lnTo>
                  <a:lnTo>
                    <a:pt x="1255" y="1521"/>
                  </a:lnTo>
                  <a:lnTo>
                    <a:pt x="1230" y="1507"/>
                  </a:lnTo>
                  <a:lnTo>
                    <a:pt x="1210" y="1489"/>
                  </a:lnTo>
                  <a:lnTo>
                    <a:pt x="1192" y="1468"/>
                  </a:lnTo>
                  <a:lnTo>
                    <a:pt x="1179" y="1445"/>
                  </a:lnTo>
                  <a:lnTo>
                    <a:pt x="1170" y="1418"/>
                  </a:lnTo>
                  <a:lnTo>
                    <a:pt x="1168" y="1389"/>
                  </a:lnTo>
                  <a:lnTo>
                    <a:pt x="1162" y="340"/>
                  </a:lnTo>
                  <a:lnTo>
                    <a:pt x="1162" y="334"/>
                  </a:lnTo>
                  <a:lnTo>
                    <a:pt x="1160" y="322"/>
                  </a:lnTo>
                  <a:lnTo>
                    <a:pt x="1154" y="313"/>
                  </a:lnTo>
                  <a:lnTo>
                    <a:pt x="1145" y="306"/>
                  </a:lnTo>
                  <a:lnTo>
                    <a:pt x="1132" y="304"/>
                  </a:lnTo>
                  <a:lnTo>
                    <a:pt x="1120" y="306"/>
                  </a:lnTo>
                  <a:lnTo>
                    <a:pt x="1111" y="313"/>
                  </a:lnTo>
                  <a:lnTo>
                    <a:pt x="1105" y="322"/>
                  </a:lnTo>
                  <a:lnTo>
                    <a:pt x="1103" y="334"/>
                  </a:lnTo>
                  <a:lnTo>
                    <a:pt x="1105" y="2741"/>
                  </a:lnTo>
                  <a:lnTo>
                    <a:pt x="1102" y="2776"/>
                  </a:lnTo>
                  <a:lnTo>
                    <a:pt x="1092" y="2808"/>
                  </a:lnTo>
                  <a:lnTo>
                    <a:pt x="1076" y="2837"/>
                  </a:lnTo>
                  <a:lnTo>
                    <a:pt x="1055" y="2863"/>
                  </a:lnTo>
                  <a:lnTo>
                    <a:pt x="1030" y="2884"/>
                  </a:lnTo>
                  <a:lnTo>
                    <a:pt x="1001" y="2899"/>
                  </a:lnTo>
                  <a:lnTo>
                    <a:pt x="968" y="2909"/>
                  </a:lnTo>
                  <a:lnTo>
                    <a:pt x="934" y="2913"/>
                  </a:lnTo>
                  <a:lnTo>
                    <a:pt x="900" y="2909"/>
                  </a:lnTo>
                  <a:lnTo>
                    <a:pt x="867" y="2899"/>
                  </a:lnTo>
                  <a:lnTo>
                    <a:pt x="838" y="2884"/>
                  </a:lnTo>
                  <a:lnTo>
                    <a:pt x="813" y="2863"/>
                  </a:lnTo>
                  <a:lnTo>
                    <a:pt x="792" y="2837"/>
                  </a:lnTo>
                  <a:lnTo>
                    <a:pt x="776" y="2808"/>
                  </a:lnTo>
                  <a:lnTo>
                    <a:pt x="767" y="2776"/>
                  </a:lnTo>
                  <a:lnTo>
                    <a:pt x="763" y="2741"/>
                  </a:lnTo>
                  <a:lnTo>
                    <a:pt x="763" y="1408"/>
                  </a:lnTo>
                  <a:lnTo>
                    <a:pt x="760" y="1394"/>
                  </a:lnTo>
                  <a:lnTo>
                    <a:pt x="751" y="1381"/>
                  </a:lnTo>
                  <a:lnTo>
                    <a:pt x="740" y="1374"/>
                  </a:lnTo>
                  <a:lnTo>
                    <a:pt x="726" y="1371"/>
                  </a:lnTo>
                  <a:lnTo>
                    <a:pt x="711" y="1374"/>
                  </a:lnTo>
                  <a:lnTo>
                    <a:pt x="699" y="1381"/>
                  </a:lnTo>
                  <a:lnTo>
                    <a:pt x="691" y="1394"/>
                  </a:lnTo>
                  <a:lnTo>
                    <a:pt x="689" y="1408"/>
                  </a:lnTo>
                  <a:lnTo>
                    <a:pt x="689" y="2741"/>
                  </a:lnTo>
                  <a:lnTo>
                    <a:pt x="685" y="2776"/>
                  </a:lnTo>
                  <a:lnTo>
                    <a:pt x="675" y="2808"/>
                  </a:lnTo>
                  <a:lnTo>
                    <a:pt x="660" y="2837"/>
                  </a:lnTo>
                  <a:lnTo>
                    <a:pt x="639" y="2863"/>
                  </a:lnTo>
                  <a:lnTo>
                    <a:pt x="613" y="2884"/>
                  </a:lnTo>
                  <a:lnTo>
                    <a:pt x="584" y="2899"/>
                  </a:lnTo>
                  <a:lnTo>
                    <a:pt x="552" y="2909"/>
                  </a:lnTo>
                  <a:lnTo>
                    <a:pt x="517" y="2913"/>
                  </a:lnTo>
                  <a:lnTo>
                    <a:pt x="482" y="2909"/>
                  </a:lnTo>
                  <a:lnTo>
                    <a:pt x="451" y="2899"/>
                  </a:lnTo>
                  <a:lnTo>
                    <a:pt x="421" y="2884"/>
                  </a:lnTo>
                  <a:lnTo>
                    <a:pt x="397" y="2863"/>
                  </a:lnTo>
                  <a:lnTo>
                    <a:pt x="376" y="2837"/>
                  </a:lnTo>
                  <a:lnTo>
                    <a:pt x="359" y="2808"/>
                  </a:lnTo>
                  <a:lnTo>
                    <a:pt x="349" y="2776"/>
                  </a:lnTo>
                  <a:lnTo>
                    <a:pt x="346" y="2741"/>
                  </a:lnTo>
                  <a:lnTo>
                    <a:pt x="346" y="340"/>
                  </a:lnTo>
                  <a:lnTo>
                    <a:pt x="343" y="329"/>
                  </a:lnTo>
                  <a:lnTo>
                    <a:pt x="337" y="320"/>
                  </a:lnTo>
                  <a:lnTo>
                    <a:pt x="329" y="314"/>
                  </a:lnTo>
                  <a:lnTo>
                    <a:pt x="319" y="312"/>
                  </a:lnTo>
                  <a:lnTo>
                    <a:pt x="307" y="314"/>
                  </a:lnTo>
                  <a:lnTo>
                    <a:pt x="299" y="320"/>
                  </a:lnTo>
                  <a:lnTo>
                    <a:pt x="293" y="329"/>
                  </a:lnTo>
                  <a:lnTo>
                    <a:pt x="291" y="340"/>
                  </a:lnTo>
                  <a:lnTo>
                    <a:pt x="285" y="1389"/>
                  </a:lnTo>
                  <a:lnTo>
                    <a:pt x="283" y="1417"/>
                  </a:lnTo>
                  <a:lnTo>
                    <a:pt x="274" y="1445"/>
                  </a:lnTo>
                  <a:lnTo>
                    <a:pt x="261" y="1468"/>
                  </a:lnTo>
                  <a:lnTo>
                    <a:pt x="244" y="1489"/>
                  </a:lnTo>
                  <a:lnTo>
                    <a:pt x="223" y="1507"/>
                  </a:lnTo>
                  <a:lnTo>
                    <a:pt x="198" y="1521"/>
                  </a:lnTo>
                  <a:lnTo>
                    <a:pt x="172" y="1529"/>
                  </a:lnTo>
                  <a:lnTo>
                    <a:pt x="143" y="1531"/>
                  </a:lnTo>
                  <a:lnTo>
                    <a:pt x="141" y="1531"/>
                  </a:lnTo>
                  <a:lnTo>
                    <a:pt x="114" y="1529"/>
                  </a:lnTo>
                  <a:lnTo>
                    <a:pt x="86" y="1519"/>
                  </a:lnTo>
                  <a:lnTo>
                    <a:pt x="63" y="1507"/>
                  </a:lnTo>
                  <a:lnTo>
                    <a:pt x="41" y="1489"/>
                  </a:lnTo>
                  <a:lnTo>
                    <a:pt x="24" y="1468"/>
                  </a:lnTo>
                  <a:lnTo>
                    <a:pt x="10" y="1444"/>
                  </a:lnTo>
                  <a:lnTo>
                    <a:pt x="2" y="1416"/>
                  </a:lnTo>
                  <a:lnTo>
                    <a:pt x="0" y="1388"/>
                  </a:lnTo>
                  <a:lnTo>
                    <a:pt x="5" y="339"/>
                  </a:lnTo>
                  <a:lnTo>
                    <a:pt x="9" y="289"/>
                  </a:lnTo>
                  <a:lnTo>
                    <a:pt x="20" y="241"/>
                  </a:lnTo>
                  <a:lnTo>
                    <a:pt x="37" y="197"/>
                  </a:lnTo>
                  <a:lnTo>
                    <a:pt x="60" y="155"/>
                  </a:lnTo>
                  <a:lnTo>
                    <a:pt x="89" y="118"/>
                  </a:lnTo>
                  <a:lnTo>
                    <a:pt x="122" y="84"/>
                  </a:lnTo>
                  <a:lnTo>
                    <a:pt x="160" y="57"/>
                  </a:lnTo>
                  <a:lnTo>
                    <a:pt x="202" y="33"/>
                  </a:lnTo>
                  <a:lnTo>
                    <a:pt x="246" y="16"/>
                  </a:lnTo>
                  <a:lnTo>
                    <a:pt x="293" y="6"/>
                  </a:lnTo>
                  <a:lnTo>
                    <a:pt x="343" y="2"/>
                  </a:lnTo>
                  <a:lnTo>
                    <a:pt x="488" y="2"/>
                  </a:lnTo>
                  <a:lnTo>
                    <a:pt x="663" y="465"/>
                  </a:lnTo>
                  <a:lnTo>
                    <a:pt x="626" y="268"/>
                  </a:lnTo>
                  <a:lnTo>
                    <a:pt x="626" y="254"/>
                  </a:lnTo>
                  <a:lnTo>
                    <a:pt x="627" y="240"/>
                  </a:lnTo>
                  <a:lnTo>
                    <a:pt x="633" y="227"/>
                  </a:lnTo>
                  <a:lnTo>
                    <a:pt x="690" y="123"/>
                  </a:lnTo>
                  <a:lnTo>
                    <a:pt x="639" y="30"/>
                  </a:lnTo>
                  <a:lnTo>
                    <a:pt x="637" y="20"/>
                  </a:lnTo>
                  <a:lnTo>
                    <a:pt x="640" y="10"/>
                  </a:lnTo>
                  <a:lnTo>
                    <a:pt x="644" y="6"/>
                  </a:lnTo>
                  <a:lnTo>
                    <a:pt x="647" y="2"/>
                  </a:lnTo>
                  <a:lnTo>
                    <a:pt x="653" y="0"/>
                  </a:lnTo>
                  <a:lnTo>
                    <a:pt x="65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39" name="Freeform 789">
              <a:extLst>
                <a:ext uri="{FF2B5EF4-FFF2-40B4-BE49-F238E27FC236}">
                  <a16:creationId xmlns:a16="http://schemas.microsoft.com/office/drawing/2014/main" id="{10DDEA59-A5A7-19E9-13C8-B355F9B48DD1}"/>
                </a:ext>
              </a:extLst>
            </p:cNvPr>
            <p:cNvSpPr>
              <a:spLocks/>
            </p:cNvSpPr>
            <p:nvPr/>
          </p:nvSpPr>
          <p:spPr bwMode="auto">
            <a:xfrm>
              <a:off x="3568" y="2356"/>
              <a:ext cx="296" cy="296"/>
            </a:xfrm>
            <a:custGeom>
              <a:avLst/>
              <a:gdLst>
                <a:gd name="T0" fmla="*/ 296 w 592"/>
                <a:gd name="T1" fmla="*/ 0 h 592"/>
                <a:gd name="T2" fmla="*/ 340 w 592"/>
                <a:gd name="T3" fmla="*/ 4 h 592"/>
                <a:gd name="T4" fmla="*/ 382 w 592"/>
                <a:gd name="T5" fmla="*/ 13 h 592"/>
                <a:gd name="T6" fmla="*/ 421 w 592"/>
                <a:gd name="T7" fmla="*/ 28 h 592"/>
                <a:gd name="T8" fmla="*/ 457 w 592"/>
                <a:gd name="T9" fmla="*/ 48 h 592"/>
                <a:gd name="T10" fmla="*/ 491 w 592"/>
                <a:gd name="T11" fmla="*/ 73 h 592"/>
                <a:gd name="T12" fmla="*/ 520 w 592"/>
                <a:gd name="T13" fmla="*/ 102 h 592"/>
                <a:gd name="T14" fmla="*/ 544 w 592"/>
                <a:gd name="T15" fmla="*/ 135 h 592"/>
                <a:gd name="T16" fmla="*/ 565 w 592"/>
                <a:gd name="T17" fmla="*/ 172 h 592"/>
                <a:gd name="T18" fmla="*/ 580 w 592"/>
                <a:gd name="T19" fmla="*/ 212 h 592"/>
                <a:gd name="T20" fmla="*/ 590 w 592"/>
                <a:gd name="T21" fmla="*/ 253 h 592"/>
                <a:gd name="T22" fmla="*/ 592 w 592"/>
                <a:gd name="T23" fmla="*/ 296 h 592"/>
                <a:gd name="T24" fmla="*/ 590 w 592"/>
                <a:gd name="T25" fmla="*/ 340 h 592"/>
                <a:gd name="T26" fmla="*/ 580 w 592"/>
                <a:gd name="T27" fmla="*/ 382 h 592"/>
                <a:gd name="T28" fmla="*/ 565 w 592"/>
                <a:gd name="T29" fmla="*/ 421 h 592"/>
                <a:gd name="T30" fmla="*/ 544 w 592"/>
                <a:gd name="T31" fmla="*/ 457 h 592"/>
                <a:gd name="T32" fmla="*/ 520 w 592"/>
                <a:gd name="T33" fmla="*/ 491 h 592"/>
                <a:gd name="T34" fmla="*/ 491 w 592"/>
                <a:gd name="T35" fmla="*/ 520 h 592"/>
                <a:gd name="T36" fmla="*/ 457 w 592"/>
                <a:gd name="T37" fmla="*/ 544 h 592"/>
                <a:gd name="T38" fmla="*/ 421 w 592"/>
                <a:gd name="T39" fmla="*/ 565 h 592"/>
                <a:gd name="T40" fmla="*/ 382 w 592"/>
                <a:gd name="T41" fmla="*/ 580 h 592"/>
                <a:gd name="T42" fmla="*/ 340 w 592"/>
                <a:gd name="T43" fmla="*/ 590 h 592"/>
                <a:gd name="T44" fmla="*/ 296 w 592"/>
                <a:gd name="T45" fmla="*/ 592 h 592"/>
                <a:gd name="T46" fmla="*/ 253 w 592"/>
                <a:gd name="T47" fmla="*/ 590 h 592"/>
                <a:gd name="T48" fmla="*/ 211 w 592"/>
                <a:gd name="T49" fmla="*/ 580 h 592"/>
                <a:gd name="T50" fmla="*/ 172 w 592"/>
                <a:gd name="T51" fmla="*/ 565 h 592"/>
                <a:gd name="T52" fmla="*/ 135 w 592"/>
                <a:gd name="T53" fmla="*/ 544 h 592"/>
                <a:gd name="T54" fmla="*/ 102 w 592"/>
                <a:gd name="T55" fmla="*/ 520 h 592"/>
                <a:gd name="T56" fmla="*/ 73 w 592"/>
                <a:gd name="T57" fmla="*/ 491 h 592"/>
                <a:gd name="T58" fmla="*/ 48 w 592"/>
                <a:gd name="T59" fmla="*/ 457 h 592"/>
                <a:gd name="T60" fmla="*/ 28 w 592"/>
                <a:gd name="T61" fmla="*/ 421 h 592"/>
                <a:gd name="T62" fmla="*/ 13 w 592"/>
                <a:gd name="T63" fmla="*/ 382 h 592"/>
                <a:gd name="T64" fmla="*/ 4 w 592"/>
                <a:gd name="T65" fmla="*/ 340 h 592"/>
                <a:gd name="T66" fmla="*/ 0 w 592"/>
                <a:gd name="T67" fmla="*/ 296 h 592"/>
                <a:gd name="T68" fmla="*/ 4 w 592"/>
                <a:gd name="T69" fmla="*/ 253 h 592"/>
                <a:gd name="T70" fmla="*/ 13 w 592"/>
                <a:gd name="T71" fmla="*/ 212 h 592"/>
                <a:gd name="T72" fmla="*/ 28 w 592"/>
                <a:gd name="T73" fmla="*/ 172 h 592"/>
                <a:gd name="T74" fmla="*/ 48 w 592"/>
                <a:gd name="T75" fmla="*/ 135 h 592"/>
                <a:gd name="T76" fmla="*/ 73 w 592"/>
                <a:gd name="T77" fmla="*/ 102 h 592"/>
                <a:gd name="T78" fmla="*/ 102 w 592"/>
                <a:gd name="T79" fmla="*/ 73 h 592"/>
                <a:gd name="T80" fmla="*/ 135 w 592"/>
                <a:gd name="T81" fmla="*/ 48 h 592"/>
                <a:gd name="T82" fmla="*/ 172 w 592"/>
                <a:gd name="T83" fmla="*/ 28 h 592"/>
                <a:gd name="T84" fmla="*/ 211 w 592"/>
                <a:gd name="T85" fmla="*/ 13 h 592"/>
                <a:gd name="T86" fmla="*/ 253 w 592"/>
                <a:gd name="T87" fmla="*/ 4 h 592"/>
                <a:gd name="T88" fmla="*/ 296 w 592"/>
                <a:gd name="T89" fmla="*/ 0 h 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92" h="592">
                  <a:moveTo>
                    <a:pt x="296" y="0"/>
                  </a:moveTo>
                  <a:lnTo>
                    <a:pt x="340" y="4"/>
                  </a:lnTo>
                  <a:lnTo>
                    <a:pt x="382" y="13"/>
                  </a:lnTo>
                  <a:lnTo>
                    <a:pt x="421" y="28"/>
                  </a:lnTo>
                  <a:lnTo>
                    <a:pt x="457" y="48"/>
                  </a:lnTo>
                  <a:lnTo>
                    <a:pt x="491" y="73"/>
                  </a:lnTo>
                  <a:lnTo>
                    <a:pt x="520" y="102"/>
                  </a:lnTo>
                  <a:lnTo>
                    <a:pt x="544" y="135"/>
                  </a:lnTo>
                  <a:lnTo>
                    <a:pt x="565" y="172"/>
                  </a:lnTo>
                  <a:lnTo>
                    <a:pt x="580" y="212"/>
                  </a:lnTo>
                  <a:lnTo>
                    <a:pt x="590" y="253"/>
                  </a:lnTo>
                  <a:lnTo>
                    <a:pt x="592" y="296"/>
                  </a:lnTo>
                  <a:lnTo>
                    <a:pt x="590" y="340"/>
                  </a:lnTo>
                  <a:lnTo>
                    <a:pt x="580" y="382"/>
                  </a:lnTo>
                  <a:lnTo>
                    <a:pt x="565" y="421"/>
                  </a:lnTo>
                  <a:lnTo>
                    <a:pt x="544" y="457"/>
                  </a:lnTo>
                  <a:lnTo>
                    <a:pt x="520" y="491"/>
                  </a:lnTo>
                  <a:lnTo>
                    <a:pt x="491" y="520"/>
                  </a:lnTo>
                  <a:lnTo>
                    <a:pt x="457" y="544"/>
                  </a:lnTo>
                  <a:lnTo>
                    <a:pt x="421" y="565"/>
                  </a:lnTo>
                  <a:lnTo>
                    <a:pt x="382" y="580"/>
                  </a:lnTo>
                  <a:lnTo>
                    <a:pt x="340" y="590"/>
                  </a:lnTo>
                  <a:lnTo>
                    <a:pt x="296" y="592"/>
                  </a:lnTo>
                  <a:lnTo>
                    <a:pt x="253" y="590"/>
                  </a:lnTo>
                  <a:lnTo>
                    <a:pt x="211" y="580"/>
                  </a:lnTo>
                  <a:lnTo>
                    <a:pt x="172" y="565"/>
                  </a:lnTo>
                  <a:lnTo>
                    <a:pt x="135" y="544"/>
                  </a:lnTo>
                  <a:lnTo>
                    <a:pt x="102" y="520"/>
                  </a:lnTo>
                  <a:lnTo>
                    <a:pt x="73" y="491"/>
                  </a:lnTo>
                  <a:lnTo>
                    <a:pt x="48" y="457"/>
                  </a:lnTo>
                  <a:lnTo>
                    <a:pt x="28" y="421"/>
                  </a:lnTo>
                  <a:lnTo>
                    <a:pt x="13" y="382"/>
                  </a:lnTo>
                  <a:lnTo>
                    <a:pt x="4" y="340"/>
                  </a:lnTo>
                  <a:lnTo>
                    <a:pt x="0" y="296"/>
                  </a:lnTo>
                  <a:lnTo>
                    <a:pt x="4" y="253"/>
                  </a:lnTo>
                  <a:lnTo>
                    <a:pt x="13" y="212"/>
                  </a:lnTo>
                  <a:lnTo>
                    <a:pt x="28" y="172"/>
                  </a:lnTo>
                  <a:lnTo>
                    <a:pt x="48" y="135"/>
                  </a:lnTo>
                  <a:lnTo>
                    <a:pt x="73" y="102"/>
                  </a:lnTo>
                  <a:lnTo>
                    <a:pt x="102" y="73"/>
                  </a:lnTo>
                  <a:lnTo>
                    <a:pt x="135" y="48"/>
                  </a:lnTo>
                  <a:lnTo>
                    <a:pt x="172" y="28"/>
                  </a:lnTo>
                  <a:lnTo>
                    <a:pt x="211" y="13"/>
                  </a:lnTo>
                  <a:lnTo>
                    <a:pt x="253" y="4"/>
                  </a:lnTo>
                  <a:lnTo>
                    <a:pt x="29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41" name="Freeform 790">
              <a:extLst>
                <a:ext uri="{FF2B5EF4-FFF2-40B4-BE49-F238E27FC236}">
                  <a16:creationId xmlns:a16="http://schemas.microsoft.com/office/drawing/2014/main" id="{ED3A888F-8120-BEF2-0505-5F4D8D6D2062}"/>
                </a:ext>
              </a:extLst>
            </p:cNvPr>
            <p:cNvSpPr>
              <a:spLocks/>
            </p:cNvSpPr>
            <p:nvPr/>
          </p:nvSpPr>
          <p:spPr bwMode="auto">
            <a:xfrm>
              <a:off x="3112" y="2251"/>
              <a:ext cx="1205" cy="1904"/>
            </a:xfrm>
            <a:custGeom>
              <a:avLst/>
              <a:gdLst>
                <a:gd name="T0" fmla="*/ 182 w 2410"/>
                <a:gd name="T1" fmla="*/ 6 h 3808"/>
                <a:gd name="T2" fmla="*/ 231 w 2410"/>
                <a:gd name="T3" fmla="*/ 31 h 3808"/>
                <a:gd name="T4" fmla="*/ 977 w 2410"/>
                <a:gd name="T5" fmla="*/ 919 h 3808"/>
                <a:gd name="T6" fmla="*/ 1107 w 2410"/>
                <a:gd name="T7" fmla="*/ 1163 h 3808"/>
                <a:gd name="T8" fmla="*/ 1108 w 2410"/>
                <a:gd name="T9" fmla="*/ 1135 h 3808"/>
                <a:gd name="T10" fmla="*/ 1171 w 2410"/>
                <a:gd name="T11" fmla="*/ 1018 h 3808"/>
                <a:gd name="T12" fmla="*/ 1118 w 2410"/>
                <a:gd name="T13" fmla="*/ 915 h 3808"/>
                <a:gd name="T14" fmla="*/ 1123 w 2410"/>
                <a:gd name="T15" fmla="*/ 901 h 3808"/>
                <a:gd name="T16" fmla="*/ 1133 w 2410"/>
                <a:gd name="T17" fmla="*/ 895 h 3808"/>
                <a:gd name="T18" fmla="*/ 1279 w 2410"/>
                <a:gd name="T19" fmla="*/ 895 h 3808"/>
                <a:gd name="T20" fmla="*/ 1288 w 2410"/>
                <a:gd name="T21" fmla="*/ 897 h 3808"/>
                <a:gd name="T22" fmla="*/ 1296 w 2410"/>
                <a:gd name="T23" fmla="*/ 905 h 3808"/>
                <a:gd name="T24" fmla="*/ 1296 w 2410"/>
                <a:gd name="T25" fmla="*/ 925 h 3808"/>
                <a:gd name="T26" fmla="*/ 1303 w 2410"/>
                <a:gd name="T27" fmla="*/ 1122 h 3808"/>
                <a:gd name="T28" fmla="*/ 1310 w 2410"/>
                <a:gd name="T29" fmla="*/ 1149 h 3808"/>
                <a:gd name="T30" fmla="*/ 1267 w 2410"/>
                <a:gd name="T31" fmla="*/ 1360 h 3808"/>
                <a:gd name="T32" fmla="*/ 2158 w 2410"/>
                <a:gd name="T33" fmla="*/ 51 h 3808"/>
                <a:gd name="T34" fmla="*/ 2202 w 2410"/>
                <a:gd name="T35" fmla="*/ 16 h 3808"/>
                <a:gd name="T36" fmla="*/ 2255 w 2410"/>
                <a:gd name="T37" fmla="*/ 0 h 3808"/>
                <a:gd name="T38" fmla="*/ 2310 w 2410"/>
                <a:gd name="T39" fmla="*/ 6 h 3808"/>
                <a:gd name="T40" fmla="*/ 2360 w 2410"/>
                <a:gd name="T41" fmla="*/ 33 h 3808"/>
                <a:gd name="T42" fmla="*/ 2394 w 2410"/>
                <a:gd name="T43" fmla="*/ 78 h 3808"/>
                <a:gd name="T44" fmla="*/ 2410 w 2410"/>
                <a:gd name="T45" fmla="*/ 130 h 3808"/>
                <a:gd name="T46" fmla="*/ 2404 w 2410"/>
                <a:gd name="T47" fmla="*/ 185 h 3808"/>
                <a:gd name="T48" fmla="*/ 2377 w 2410"/>
                <a:gd name="T49" fmla="*/ 235 h 3808"/>
                <a:gd name="T50" fmla="*/ 1586 w 2410"/>
                <a:gd name="T51" fmla="*/ 3636 h 3808"/>
                <a:gd name="T52" fmla="*/ 1572 w 2410"/>
                <a:gd name="T53" fmla="*/ 3703 h 3808"/>
                <a:gd name="T54" fmla="*/ 1536 w 2410"/>
                <a:gd name="T55" fmla="*/ 3758 h 3808"/>
                <a:gd name="T56" fmla="*/ 1482 w 2410"/>
                <a:gd name="T57" fmla="*/ 3794 h 3808"/>
                <a:gd name="T58" fmla="*/ 1415 w 2410"/>
                <a:gd name="T59" fmla="*/ 3808 h 3808"/>
                <a:gd name="T60" fmla="*/ 1348 w 2410"/>
                <a:gd name="T61" fmla="*/ 3794 h 3808"/>
                <a:gd name="T62" fmla="*/ 1294 w 2410"/>
                <a:gd name="T63" fmla="*/ 3758 h 3808"/>
                <a:gd name="T64" fmla="*/ 1257 w 2410"/>
                <a:gd name="T65" fmla="*/ 3703 h 3808"/>
                <a:gd name="T66" fmla="*/ 1243 w 2410"/>
                <a:gd name="T67" fmla="*/ 3636 h 3808"/>
                <a:gd name="T68" fmla="*/ 1241 w 2410"/>
                <a:gd name="T69" fmla="*/ 2289 h 3808"/>
                <a:gd name="T70" fmla="*/ 1221 w 2410"/>
                <a:gd name="T71" fmla="*/ 2269 h 3808"/>
                <a:gd name="T72" fmla="*/ 1192 w 2410"/>
                <a:gd name="T73" fmla="*/ 2269 h 3808"/>
                <a:gd name="T74" fmla="*/ 1172 w 2410"/>
                <a:gd name="T75" fmla="*/ 2289 h 3808"/>
                <a:gd name="T76" fmla="*/ 1170 w 2410"/>
                <a:gd name="T77" fmla="*/ 3636 h 3808"/>
                <a:gd name="T78" fmla="*/ 1156 w 2410"/>
                <a:gd name="T79" fmla="*/ 3703 h 3808"/>
                <a:gd name="T80" fmla="*/ 1119 w 2410"/>
                <a:gd name="T81" fmla="*/ 3758 h 3808"/>
                <a:gd name="T82" fmla="*/ 1064 w 2410"/>
                <a:gd name="T83" fmla="*/ 3794 h 3808"/>
                <a:gd name="T84" fmla="*/ 998 w 2410"/>
                <a:gd name="T85" fmla="*/ 3808 h 3808"/>
                <a:gd name="T86" fmla="*/ 931 w 2410"/>
                <a:gd name="T87" fmla="*/ 3794 h 3808"/>
                <a:gd name="T88" fmla="*/ 876 w 2410"/>
                <a:gd name="T89" fmla="*/ 3758 h 3808"/>
                <a:gd name="T90" fmla="*/ 841 w 2410"/>
                <a:gd name="T91" fmla="*/ 3703 h 3808"/>
                <a:gd name="T92" fmla="*/ 827 w 2410"/>
                <a:gd name="T93" fmla="*/ 3636 h 3808"/>
                <a:gd name="T94" fmla="*/ 32 w 2410"/>
                <a:gd name="T95" fmla="*/ 235 h 3808"/>
                <a:gd name="T96" fmla="*/ 6 w 2410"/>
                <a:gd name="T97" fmla="*/ 185 h 3808"/>
                <a:gd name="T98" fmla="*/ 0 w 2410"/>
                <a:gd name="T99" fmla="*/ 130 h 3808"/>
                <a:gd name="T100" fmla="*/ 15 w 2410"/>
                <a:gd name="T101" fmla="*/ 78 h 3808"/>
                <a:gd name="T102" fmla="*/ 51 w 2410"/>
                <a:gd name="T103" fmla="*/ 33 h 3808"/>
                <a:gd name="T104" fmla="*/ 101 w 2410"/>
                <a:gd name="T105" fmla="*/ 6 h 3808"/>
                <a:gd name="T106" fmla="*/ 155 w 2410"/>
                <a:gd name="T107" fmla="*/ 0 h 38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410" h="3808">
                  <a:moveTo>
                    <a:pt x="155" y="0"/>
                  </a:moveTo>
                  <a:lnTo>
                    <a:pt x="182" y="6"/>
                  </a:lnTo>
                  <a:lnTo>
                    <a:pt x="207" y="16"/>
                  </a:lnTo>
                  <a:lnTo>
                    <a:pt x="231" y="31"/>
                  </a:lnTo>
                  <a:lnTo>
                    <a:pt x="251" y="51"/>
                  </a:lnTo>
                  <a:lnTo>
                    <a:pt x="977" y="919"/>
                  </a:lnTo>
                  <a:lnTo>
                    <a:pt x="1144" y="1360"/>
                  </a:lnTo>
                  <a:lnTo>
                    <a:pt x="1107" y="1163"/>
                  </a:lnTo>
                  <a:lnTo>
                    <a:pt x="1106" y="1149"/>
                  </a:lnTo>
                  <a:lnTo>
                    <a:pt x="1108" y="1135"/>
                  </a:lnTo>
                  <a:lnTo>
                    <a:pt x="1114" y="1122"/>
                  </a:lnTo>
                  <a:lnTo>
                    <a:pt x="1171" y="1018"/>
                  </a:lnTo>
                  <a:lnTo>
                    <a:pt x="1120" y="925"/>
                  </a:lnTo>
                  <a:lnTo>
                    <a:pt x="1118" y="915"/>
                  </a:lnTo>
                  <a:lnTo>
                    <a:pt x="1121" y="905"/>
                  </a:lnTo>
                  <a:lnTo>
                    <a:pt x="1123" y="901"/>
                  </a:lnTo>
                  <a:lnTo>
                    <a:pt x="1128" y="897"/>
                  </a:lnTo>
                  <a:lnTo>
                    <a:pt x="1133" y="895"/>
                  </a:lnTo>
                  <a:lnTo>
                    <a:pt x="1139" y="895"/>
                  </a:lnTo>
                  <a:lnTo>
                    <a:pt x="1279" y="895"/>
                  </a:lnTo>
                  <a:lnTo>
                    <a:pt x="1284" y="895"/>
                  </a:lnTo>
                  <a:lnTo>
                    <a:pt x="1288" y="897"/>
                  </a:lnTo>
                  <a:lnTo>
                    <a:pt x="1293" y="901"/>
                  </a:lnTo>
                  <a:lnTo>
                    <a:pt x="1296" y="905"/>
                  </a:lnTo>
                  <a:lnTo>
                    <a:pt x="1299" y="915"/>
                  </a:lnTo>
                  <a:lnTo>
                    <a:pt x="1296" y="925"/>
                  </a:lnTo>
                  <a:lnTo>
                    <a:pt x="1245" y="1018"/>
                  </a:lnTo>
                  <a:lnTo>
                    <a:pt x="1303" y="1122"/>
                  </a:lnTo>
                  <a:lnTo>
                    <a:pt x="1308" y="1135"/>
                  </a:lnTo>
                  <a:lnTo>
                    <a:pt x="1310" y="1149"/>
                  </a:lnTo>
                  <a:lnTo>
                    <a:pt x="1309" y="1163"/>
                  </a:lnTo>
                  <a:lnTo>
                    <a:pt x="1267" y="1360"/>
                  </a:lnTo>
                  <a:lnTo>
                    <a:pt x="1439" y="912"/>
                  </a:lnTo>
                  <a:lnTo>
                    <a:pt x="2158" y="51"/>
                  </a:lnTo>
                  <a:lnTo>
                    <a:pt x="2179" y="31"/>
                  </a:lnTo>
                  <a:lnTo>
                    <a:pt x="2202" y="16"/>
                  </a:lnTo>
                  <a:lnTo>
                    <a:pt x="2227" y="6"/>
                  </a:lnTo>
                  <a:lnTo>
                    <a:pt x="2255" y="0"/>
                  </a:lnTo>
                  <a:lnTo>
                    <a:pt x="2282" y="0"/>
                  </a:lnTo>
                  <a:lnTo>
                    <a:pt x="2310" y="6"/>
                  </a:lnTo>
                  <a:lnTo>
                    <a:pt x="2335" y="17"/>
                  </a:lnTo>
                  <a:lnTo>
                    <a:pt x="2360" y="33"/>
                  </a:lnTo>
                  <a:lnTo>
                    <a:pt x="2379" y="54"/>
                  </a:lnTo>
                  <a:lnTo>
                    <a:pt x="2394" y="78"/>
                  </a:lnTo>
                  <a:lnTo>
                    <a:pt x="2405" y="104"/>
                  </a:lnTo>
                  <a:lnTo>
                    <a:pt x="2410" y="130"/>
                  </a:lnTo>
                  <a:lnTo>
                    <a:pt x="2410" y="158"/>
                  </a:lnTo>
                  <a:lnTo>
                    <a:pt x="2404" y="185"/>
                  </a:lnTo>
                  <a:lnTo>
                    <a:pt x="2393" y="210"/>
                  </a:lnTo>
                  <a:lnTo>
                    <a:pt x="2377" y="235"/>
                  </a:lnTo>
                  <a:lnTo>
                    <a:pt x="1583" y="1184"/>
                  </a:lnTo>
                  <a:lnTo>
                    <a:pt x="1586" y="3636"/>
                  </a:lnTo>
                  <a:lnTo>
                    <a:pt x="1583" y="3671"/>
                  </a:lnTo>
                  <a:lnTo>
                    <a:pt x="1572" y="3703"/>
                  </a:lnTo>
                  <a:lnTo>
                    <a:pt x="1557" y="3732"/>
                  </a:lnTo>
                  <a:lnTo>
                    <a:pt x="1536" y="3758"/>
                  </a:lnTo>
                  <a:lnTo>
                    <a:pt x="1511" y="3779"/>
                  </a:lnTo>
                  <a:lnTo>
                    <a:pt x="1482" y="3794"/>
                  </a:lnTo>
                  <a:lnTo>
                    <a:pt x="1449" y="3804"/>
                  </a:lnTo>
                  <a:lnTo>
                    <a:pt x="1415" y="3808"/>
                  </a:lnTo>
                  <a:lnTo>
                    <a:pt x="1380" y="3804"/>
                  </a:lnTo>
                  <a:lnTo>
                    <a:pt x="1348" y="3794"/>
                  </a:lnTo>
                  <a:lnTo>
                    <a:pt x="1319" y="3779"/>
                  </a:lnTo>
                  <a:lnTo>
                    <a:pt x="1294" y="3758"/>
                  </a:lnTo>
                  <a:lnTo>
                    <a:pt x="1273" y="3732"/>
                  </a:lnTo>
                  <a:lnTo>
                    <a:pt x="1257" y="3703"/>
                  </a:lnTo>
                  <a:lnTo>
                    <a:pt x="1246" y="3671"/>
                  </a:lnTo>
                  <a:lnTo>
                    <a:pt x="1243" y="3636"/>
                  </a:lnTo>
                  <a:lnTo>
                    <a:pt x="1243" y="2303"/>
                  </a:lnTo>
                  <a:lnTo>
                    <a:pt x="1241" y="2289"/>
                  </a:lnTo>
                  <a:lnTo>
                    <a:pt x="1233" y="2276"/>
                  </a:lnTo>
                  <a:lnTo>
                    <a:pt x="1221" y="2269"/>
                  </a:lnTo>
                  <a:lnTo>
                    <a:pt x="1207" y="2266"/>
                  </a:lnTo>
                  <a:lnTo>
                    <a:pt x="1192" y="2269"/>
                  </a:lnTo>
                  <a:lnTo>
                    <a:pt x="1180" y="2276"/>
                  </a:lnTo>
                  <a:lnTo>
                    <a:pt x="1172" y="2289"/>
                  </a:lnTo>
                  <a:lnTo>
                    <a:pt x="1170" y="2303"/>
                  </a:lnTo>
                  <a:lnTo>
                    <a:pt x="1170" y="3636"/>
                  </a:lnTo>
                  <a:lnTo>
                    <a:pt x="1166" y="3671"/>
                  </a:lnTo>
                  <a:lnTo>
                    <a:pt x="1156" y="3703"/>
                  </a:lnTo>
                  <a:lnTo>
                    <a:pt x="1140" y="3732"/>
                  </a:lnTo>
                  <a:lnTo>
                    <a:pt x="1119" y="3758"/>
                  </a:lnTo>
                  <a:lnTo>
                    <a:pt x="1095" y="3779"/>
                  </a:lnTo>
                  <a:lnTo>
                    <a:pt x="1064" y="3794"/>
                  </a:lnTo>
                  <a:lnTo>
                    <a:pt x="1033" y="3804"/>
                  </a:lnTo>
                  <a:lnTo>
                    <a:pt x="998" y="3808"/>
                  </a:lnTo>
                  <a:lnTo>
                    <a:pt x="963" y="3804"/>
                  </a:lnTo>
                  <a:lnTo>
                    <a:pt x="931" y="3794"/>
                  </a:lnTo>
                  <a:lnTo>
                    <a:pt x="902" y="3779"/>
                  </a:lnTo>
                  <a:lnTo>
                    <a:pt x="876" y="3758"/>
                  </a:lnTo>
                  <a:lnTo>
                    <a:pt x="856" y="3732"/>
                  </a:lnTo>
                  <a:lnTo>
                    <a:pt x="841" y="3703"/>
                  </a:lnTo>
                  <a:lnTo>
                    <a:pt x="830" y="3671"/>
                  </a:lnTo>
                  <a:lnTo>
                    <a:pt x="827" y="3636"/>
                  </a:lnTo>
                  <a:lnTo>
                    <a:pt x="827" y="1184"/>
                  </a:lnTo>
                  <a:lnTo>
                    <a:pt x="32" y="235"/>
                  </a:lnTo>
                  <a:lnTo>
                    <a:pt x="16" y="210"/>
                  </a:lnTo>
                  <a:lnTo>
                    <a:pt x="6" y="185"/>
                  </a:lnTo>
                  <a:lnTo>
                    <a:pt x="0" y="158"/>
                  </a:lnTo>
                  <a:lnTo>
                    <a:pt x="0" y="130"/>
                  </a:lnTo>
                  <a:lnTo>
                    <a:pt x="4" y="104"/>
                  </a:lnTo>
                  <a:lnTo>
                    <a:pt x="15" y="78"/>
                  </a:lnTo>
                  <a:lnTo>
                    <a:pt x="30" y="54"/>
                  </a:lnTo>
                  <a:lnTo>
                    <a:pt x="51" y="33"/>
                  </a:lnTo>
                  <a:lnTo>
                    <a:pt x="74" y="17"/>
                  </a:lnTo>
                  <a:lnTo>
                    <a:pt x="101" y="6"/>
                  </a:lnTo>
                  <a:lnTo>
                    <a:pt x="127" y="0"/>
                  </a:lnTo>
                  <a:lnTo>
                    <a:pt x="15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grpSp>
      <p:pic>
        <p:nvPicPr>
          <p:cNvPr id="52" name="Picture 51">
            <a:extLst>
              <a:ext uri="{FF2B5EF4-FFF2-40B4-BE49-F238E27FC236}">
                <a16:creationId xmlns:a16="http://schemas.microsoft.com/office/drawing/2014/main" id="{7313B85D-A1D7-F206-E9F6-D08D6E94CEC0}"/>
              </a:ext>
            </a:extLst>
          </p:cNvPr>
          <p:cNvPicPr>
            <a:picLocks noChangeAspect="1"/>
          </p:cNvPicPr>
          <p:nvPr/>
        </p:nvPicPr>
        <p:blipFill>
          <a:blip r:embed="rId20"/>
          <a:stretch>
            <a:fillRect/>
          </a:stretch>
        </p:blipFill>
        <p:spPr>
          <a:xfrm>
            <a:off x="4868580" y="1104089"/>
            <a:ext cx="413928" cy="413928"/>
          </a:xfrm>
          <a:prstGeom prst="rect">
            <a:avLst/>
          </a:prstGeom>
        </p:spPr>
      </p:pic>
      <p:pic>
        <p:nvPicPr>
          <p:cNvPr id="54" name="Picture 53">
            <a:extLst>
              <a:ext uri="{FF2B5EF4-FFF2-40B4-BE49-F238E27FC236}">
                <a16:creationId xmlns:a16="http://schemas.microsoft.com/office/drawing/2014/main" id="{6C8E37E7-5EDF-2553-3634-B450ABF7D25E}"/>
              </a:ext>
            </a:extLst>
          </p:cNvPr>
          <p:cNvPicPr>
            <a:picLocks noChangeAspect="1"/>
          </p:cNvPicPr>
          <p:nvPr/>
        </p:nvPicPr>
        <p:blipFill>
          <a:blip r:embed="rId21"/>
          <a:stretch>
            <a:fillRect/>
          </a:stretch>
        </p:blipFill>
        <p:spPr>
          <a:xfrm>
            <a:off x="1719981" y="2082434"/>
            <a:ext cx="458624" cy="458624"/>
          </a:xfrm>
          <a:prstGeom prst="rect">
            <a:avLst/>
          </a:prstGeom>
        </p:spPr>
      </p:pic>
      <p:pic>
        <p:nvPicPr>
          <p:cNvPr id="56" name="Picture 55">
            <a:extLst>
              <a:ext uri="{FF2B5EF4-FFF2-40B4-BE49-F238E27FC236}">
                <a16:creationId xmlns:a16="http://schemas.microsoft.com/office/drawing/2014/main" id="{96DF900E-9205-FB6C-4400-94F9B4199DF0}"/>
              </a:ext>
            </a:extLst>
          </p:cNvPr>
          <p:cNvPicPr>
            <a:picLocks noChangeAspect="1"/>
          </p:cNvPicPr>
          <p:nvPr/>
        </p:nvPicPr>
        <p:blipFill>
          <a:blip r:embed="rId22"/>
          <a:stretch>
            <a:fillRect/>
          </a:stretch>
        </p:blipFill>
        <p:spPr>
          <a:xfrm>
            <a:off x="1772802" y="3795504"/>
            <a:ext cx="377034" cy="377034"/>
          </a:xfrm>
          <a:prstGeom prst="rect">
            <a:avLst/>
          </a:prstGeom>
        </p:spPr>
      </p:pic>
      <p:pic>
        <p:nvPicPr>
          <p:cNvPr id="58" name="Picture 57">
            <a:extLst>
              <a:ext uri="{FF2B5EF4-FFF2-40B4-BE49-F238E27FC236}">
                <a16:creationId xmlns:a16="http://schemas.microsoft.com/office/drawing/2014/main" id="{CD79BE2A-2234-1AE1-372C-28C46E8E8D10}"/>
              </a:ext>
            </a:extLst>
          </p:cNvPr>
          <p:cNvPicPr>
            <a:picLocks noChangeAspect="1"/>
          </p:cNvPicPr>
          <p:nvPr/>
        </p:nvPicPr>
        <p:blipFill>
          <a:blip r:embed="rId23"/>
          <a:stretch>
            <a:fillRect/>
          </a:stretch>
        </p:blipFill>
        <p:spPr>
          <a:xfrm>
            <a:off x="3077034" y="5578210"/>
            <a:ext cx="483426" cy="402997"/>
          </a:xfrm>
          <a:prstGeom prst="rect">
            <a:avLst/>
          </a:prstGeom>
        </p:spPr>
      </p:pic>
      <p:pic>
        <p:nvPicPr>
          <p:cNvPr id="60" name="Picture 59">
            <a:extLst>
              <a:ext uri="{FF2B5EF4-FFF2-40B4-BE49-F238E27FC236}">
                <a16:creationId xmlns:a16="http://schemas.microsoft.com/office/drawing/2014/main" id="{AE3E3FCC-1A11-A3C1-10AC-7C23D3559231}"/>
              </a:ext>
            </a:extLst>
          </p:cNvPr>
          <p:cNvPicPr>
            <a:picLocks noChangeAspect="1"/>
          </p:cNvPicPr>
          <p:nvPr/>
        </p:nvPicPr>
        <p:blipFill>
          <a:blip r:embed="rId24"/>
          <a:stretch>
            <a:fillRect/>
          </a:stretch>
        </p:blipFill>
        <p:spPr>
          <a:xfrm>
            <a:off x="8439444" y="5533971"/>
            <a:ext cx="489366" cy="422832"/>
          </a:xfrm>
          <a:prstGeom prst="rect">
            <a:avLst/>
          </a:prstGeom>
        </p:spPr>
      </p:pic>
      <p:pic>
        <p:nvPicPr>
          <p:cNvPr id="62" name="Picture 61">
            <a:extLst>
              <a:ext uri="{FF2B5EF4-FFF2-40B4-BE49-F238E27FC236}">
                <a16:creationId xmlns:a16="http://schemas.microsoft.com/office/drawing/2014/main" id="{AA013291-EF26-3750-ED71-0F1CA8D460FE}"/>
              </a:ext>
            </a:extLst>
          </p:cNvPr>
          <p:cNvPicPr>
            <a:picLocks noChangeAspect="1"/>
          </p:cNvPicPr>
          <p:nvPr/>
        </p:nvPicPr>
        <p:blipFill>
          <a:blip r:embed="rId25"/>
          <a:stretch>
            <a:fillRect/>
          </a:stretch>
        </p:blipFill>
        <p:spPr>
          <a:xfrm>
            <a:off x="9325053" y="4126893"/>
            <a:ext cx="451187" cy="451187"/>
          </a:xfrm>
          <a:prstGeom prst="rect">
            <a:avLst/>
          </a:prstGeom>
        </p:spPr>
      </p:pic>
      <p:pic>
        <p:nvPicPr>
          <p:cNvPr id="64" name="Picture 63">
            <a:extLst>
              <a:ext uri="{FF2B5EF4-FFF2-40B4-BE49-F238E27FC236}">
                <a16:creationId xmlns:a16="http://schemas.microsoft.com/office/drawing/2014/main" id="{490B0874-9DF5-23C5-36B1-E44E1E135B48}"/>
              </a:ext>
            </a:extLst>
          </p:cNvPr>
          <p:cNvPicPr>
            <a:picLocks noChangeAspect="1"/>
          </p:cNvPicPr>
          <p:nvPr/>
        </p:nvPicPr>
        <p:blipFill>
          <a:blip r:embed="rId26"/>
          <a:stretch>
            <a:fillRect/>
          </a:stretch>
        </p:blipFill>
        <p:spPr>
          <a:xfrm>
            <a:off x="9223329" y="2443714"/>
            <a:ext cx="475816" cy="475816"/>
          </a:xfrm>
          <a:prstGeom prst="rect">
            <a:avLst/>
          </a:prstGeom>
        </p:spPr>
      </p:pic>
      <p:pic>
        <p:nvPicPr>
          <p:cNvPr id="66" name="Picture 65">
            <a:extLst>
              <a:ext uri="{FF2B5EF4-FFF2-40B4-BE49-F238E27FC236}">
                <a16:creationId xmlns:a16="http://schemas.microsoft.com/office/drawing/2014/main" id="{D1824E2F-84D2-DEC4-13AA-C39063D4CA1B}"/>
              </a:ext>
            </a:extLst>
          </p:cNvPr>
          <p:cNvPicPr>
            <a:picLocks noChangeAspect="1"/>
          </p:cNvPicPr>
          <p:nvPr/>
        </p:nvPicPr>
        <p:blipFill>
          <a:blip r:embed="rId27"/>
          <a:stretch>
            <a:fillRect/>
          </a:stretch>
        </p:blipFill>
        <p:spPr>
          <a:xfrm>
            <a:off x="7936472" y="1163625"/>
            <a:ext cx="461128" cy="461128"/>
          </a:xfrm>
          <a:prstGeom prst="rect">
            <a:avLst/>
          </a:prstGeom>
        </p:spPr>
      </p:pic>
      <p:pic>
        <p:nvPicPr>
          <p:cNvPr id="3" name="Picture 2">
            <a:extLst>
              <a:ext uri="{FF2B5EF4-FFF2-40B4-BE49-F238E27FC236}">
                <a16:creationId xmlns:a16="http://schemas.microsoft.com/office/drawing/2014/main" id="{26714791-8AE6-AD30-ADB9-9B2E09C250BA}"/>
              </a:ext>
            </a:extLst>
          </p:cNvPr>
          <p:cNvPicPr>
            <a:picLocks noChangeAspect="1"/>
          </p:cNvPicPr>
          <p:nvPr/>
        </p:nvPicPr>
        <p:blipFill>
          <a:blip r:embed="rId28"/>
          <a:stretch>
            <a:fillRect/>
          </a:stretch>
        </p:blipFill>
        <p:spPr>
          <a:xfrm>
            <a:off x="5102364" y="1724360"/>
            <a:ext cx="647923" cy="647923"/>
          </a:xfrm>
          <a:prstGeom prst="rect">
            <a:avLst/>
          </a:prstGeom>
          <a:ln w="12700">
            <a:solidFill>
              <a:schemeClr val="tx1"/>
            </a:solidFill>
          </a:ln>
        </p:spPr>
      </p:pic>
      <p:pic>
        <p:nvPicPr>
          <p:cNvPr id="9" name="Picture 8" descr="A logo with blue and grey letters&#10;&#10;Description automatically generated">
            <a:extLst>
              <a:ext uri="{FF2B5EF4-FFF2-40B4-BE49-F238E27FC236}">
                <a16:creationId xmlns:a16="http://schemas.microsoft.com/office/drawing/2014/main" id="{943F2C0B-5789-B3F1-9519-9BA3AF9BAD08}"/>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1719981" y="6161505"/>
            <a:ext cx="662910" cy="467895"/>
          </a:xfrm>
          <a:prstGeom prst="rect">
            <a:avLst/>
          </a:prstGeom>
          <a:ln w="15875">
            <a:solidFill>
              <a:srgbClr val="0070C0"/>
            </a:solidFill>
          </a:ln>
          <a:effectLst>
            <a:softEdge rad="0"/>
          </a:effectLst>
        </p:spPr>
      </p:pic>
      <p:pic>
        <p:nvPicPr>
          <p:cNvPr id="10" name="Picture 9" descr="A black and yellow shield with yellow and blue stripes and flowers&#10;&#10;Description automatically generated">
            <a:hlinkClick r:id="rId30"/>
            <a:extLst>
              <a:ext uri="{FF2B5EF4-FFF2-40B4-BE49-F238E27FC236}">
                <a16:creationId xmlns:a16="http://schemas.microsoft.com/office/drawing/2014/main" id="{84A901E4-4D20-0A92-65AF-5F30F1E4EDF4}"/>
              </a:ext>
            </a:extLst>
          </p:cNvPr>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1723954" y="5439896"/>
            <a:ext cx="662909" cy="668724"/>
          </a:xfrm>
          <a:prstGeom prst="rect">
            <a:avLst/>
          </a:prstGeom>
        </p:spPr>
      </p:pic>
    </p:spTree>
    <p:extLst>
      <p:ext uri="{BB962C8B-B14F-4D97-AF65-F5344CB8AC3E}">
        <p14:creationId xmlns:p14="http://schemas.microsoft.com/office/powerpoint/2010/main" val="931057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1A154762-065F-DF82-A374-ED9B500093D3}"/>
              </a:ext>
            </a:extLst>
          </p:cNvPr>
          <p:cNvSpPr txBox="1"/>
          <p:nvPr/>
        </p:nvSpPr>
        <p:spPr>
          <a:xfrm>
            <a:off x="-1016" y="-1941"/>
            <a:ext cx="12207307" cy="6867526"/>
          </a:xfrm>
          <a:prstGeom prst="rect">
            <a:avLst/>
          </a:prstGeom>
          <a:solidFill>
            <a:srgbClr val="DCF6F7"/>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graphicFrame>
        <p:nvGraphicFramePr>
          <p:cNvPr id="9" name="Table 8">
            <a:extLst>
              <a:ext uri="{FF2B5EF4-FFF2-40B4-BE49-F238E27FC236}">
                <a16:creationId xmlns:a16="http://schemas.microsoft.com/office/drawing/2014/main" id="{14EF5A02-A997-A5D2-F325-C24024B6E249}"/>
              </a:ext>
            </a:extLst>
          </p:cNvPr>
          <p:cNvGraphicFramePr>
            <a:graphicFrameLocks noGrp="1"/>
          </p:cNvGraphicFramePr>
          <p:nvPr/>
        </p:nvGraphicFramePr>
        <p:xfrm>
          <a:off x="157643" y="184706"/>
          <a:ext cx="11937132" cy="6516515"/>
        </p:xfrm>
        <a:graphic>
          <a:graphicData uri="http://schemas.openxmlformats.org/drawingml/2006/table">
            <a:tbl>
              <a:tblPr firstRow="1" bandRow="1">
                <a:tableStyleId>{5940675A-B579-460E-94D1-54222C63F5DA}</a:tableStyleId>
              </a:tblPr>
              <a:tblGrid>
                <a:gridCol w="2715929">
                  <a:extLst>
                    <a:ext uri="{9D8B030D-6E8A-4147-A177-3AD203B41FA5}">
                      <a16:colId xmlns:a16="http://schemas.microsoft.com/office/drawing/2014/main" val="621760227"/>
                    </a:ext>
                  </a:extLst>
                </a:gridCol>
                <a:gridCol w="2940917">
                  <a:extLst>
                    <a:ext uri="{9D8B030D-6E8A-4147-A177-3AD203B41FA5}">
                      <a16:colId xmlns:a16="http://schemas.microsoft.com/office/drawing/2014/main" val="1344862699"/>
                    </a:ext>
                  </a:extLst>
                </a:gridCol>
                <a:gridCol w="3198047">
                  <a:extLst>
                    <a:ext uri="{9D8B030D-6E8A-4147-A177-3AD203B41FA5}">
                      <a16:colId xmlns:a16="http://schemas.microsoft.com/office/drawing/2014/main" val="2434314399"/>
                    </a:ext>
                  </a:extLst>
                </a:gridCol>
                <a:gridCol w="3082239">
                  <a:extLst>
                    <a:ext uri="{9D8B030D-6E8A-4147-A177-3AD203B41FA5}">
                      <a16:colId xmlns:a16="http://schemas.microsoft.com/office/drawing/2014/main" val="2974115396"/>
                    </a:ext>
                  </a:extLst>
                </a:gridCol>
              </a:tblGrid>
              <a:tr h="553126">
                <a:tc>
                  <a:txBody>
                    <a:bodyPr/>
                    <a:lstStyle/>
                    <a:p>
                      <a:pPr algn="ctr"/>
                      <a:r>
                        <a:rPr lang="en-US" sz="2000" b="1"/>
                        <a:t>Moodle</a:t>
                      </a:r>
                    </a:p>
                  </a:txBody>
                  <a:tcPr>
                    <a:lnL w="57150">
                      <a:solidFill>
                        <a:schemeClr val="tx1"/>
                      </a:solidFill>
                    </a:lnL>
                    <a:lnR w="57150">
                      <a:solidFill>
                        <a:schemeClr val="tx1"/>
                      </a:solidFill>
                    </a:lnR>
                    <a:lnT w="57150">
                      <a:solidFill>
                        <a:schemeClr val="tx1"/>
                      </a:solidFill>
                    </a:lnT>
                    <a:solidFill>
                      <a:schemeClr val="accent1">
                        <a:lumMod val="20000"/>
                        <a:lumOff val="80000"/>
                      </a:schemeClr>
                    </a:solidFill>
                  </a:tcPr>
                </a:tc>
                <a:tc>
                  <a:txBody>
                    <a:bodyPr/>
                    <a:lstStyle/>
                    <a:p>
                      <a:pPr algn="ctr"/>
                      <a:r>
                        <a:rPr lang="en-US" sz="2000" b="1"/>
                        <a:t>OneDrive </a:t>
                      </a:r>
                    </a:p>
                  </a:txBody>
                  <a:tcPr>
                    <a:lnL w="57150">
                      <a:solidFill>
                        <a:schemeClr val="tx1"/>
                      </a:solidFill>
                    </a:lnL>
                    <a:lnR w="57150">
                      <a:solidFill>
                        <a:schemeClr val="tx1"/>
                      </a:solidFill>
                    </a:lnR>
                    <a:lnT w="57150">
                      <a:solidFill>
                        <a:schemeClr val="tx1"/>
                      </a:solidFill>
                    </a:lnT>
                    <a:solidFill>
                      <a:srgbClr val="70B7FA"/>
                    </a:solidFill>
                  </a:tcPr>
                </a:tc>
                <a:tc>
                  <a:txBody>
                    <a:bodyPr/>
                    <a:lstStyle/>
                    <a:p>
                      <a:pPr algn="ctr"/>
                      <a:r>
                        <a:rPr lang="en-US" sz="2000" b="1" err="1"/>
                        <a:t>Sharepoint</a:t>
                      </a:r>
                    </a:p>
                  </a:txBody>
                  <a:tcPr>
                    <a:lnL w="57150">
                      <a:solidFill>
                        <a:schemeClr val="tx1"/>
                      </a:solidFill>
                    </a:lnL>
                    <a:lnR w="57150">
                      <a:solidFill>
                        <a:schemeClr val="tx1"/>
                      </a:solidFill>
                    </a:lnR>
                    <a:lnT w="57150">
                      <a:solidFill>
                        <a:schemeClr val="tx1"/>
                      </a:solidFill>
                    </a:lnT>
                    <a:solidFill>
                      <a:schemeClr val="accent6">
                        <a:lumMod val="20000"/>
                        <a:lumOff val="80000"/>
                      </a:schemeClr>
                    </a:solidFill>
                  </a:tcPr>
                </a:tc>
                <a:tc>
                  <a:txBody>
                    <a:bodyPr/>
                    <a:lstStyle/>
                    <a:p>
                      <a:pPr algn="ctr"/>
                      <a:r>
                        <a:rPr lang="en-US" sz="2000" b="1" err="1"/>
                        <a:t>Pebblepad</a:t>
                      </a:r>
                    </a:p>
                  </a:txBody>
                  <a:tcPr>
                    <a:lnL w="57150">
                      <a:solidFill>
                        <a:schemeClr val="tx1"/>
                      </a:solidFill>
                    </a:lnL>
                    <a:lnR w="38100">
                      <a:solidFill>
                        <a:schemeClr val="tx1"/>
                      </a:solidFill>
                    </a:lnR>
                    <a:lnT w="38100">
                      <a:solidFill>
                        <a:schemeClr val="tx1"/>
                      </a:solidFill>
                    </a:lnT>
                    <a:solidFill>
                      <a:schemeClr val="accent4">
                        <a:lumMod val="20000"/>
                        <a:lumOff val="80000"/>
                      </a:schemeClr>
                    </a:solidFill>
                  </a:tcPr>
                </a:tc>
                <a:extLst>
                  <a:ext uri="{0D108BD9-81ED-4DB2-BD59-A6C34878D82A}">
                    <a16:rowId xmlns:a16="http://schemas.microsoft.com/office/drawing/2014/main" val="1079700132"/>
                  </a:ext>
                </a:extLst>
              </a:tr>
              <a:tr h="985256">
                <a:tc>
                  <a:txBody>
                    <a:bodyPr/>
                    <a:lstStyle/>
                    <a:p>
                      <a:r>
                        <a:rPr lang="en-US"/>
                        <a:t>UWTSD learning platform used for blended learning and distance learning.</a:t>
                      </a:r>
                    </a:p>
                  </a:txBody>
                  <a:tcPr>
                    <a:lnL w="57150">
                      <a:solidFill>
                        <a:schemeClr val="tx1"/>
                      </a:solidFill>
                    </a:lnL>
                    <a:lnR w="57150">
                      <a:solidFill>
                        <a:schemeClr val="tx1"/>
                      </a:solidFill>
                    </a:lnR>
                    <a:solidFill>
                      <a:schemeClr val="accent1">
                        <a:lumMod val="20000"/>
                        <a:lumOff val="80000"/>
                      </a:schemeClr>
                    </a:solidFill>
                  </a:tcPr>
                </a:tc>
                <a:tc>
                  <a:txBody>
                    <a:bodyPr/>
                    <a:lstStyle/>
                    <a:p>
                      <a:r>
                        <a:rPr lang="en-US"/>
                        <a:t>Cloud storage service that lets you store your personal files in one place.</a:t>
                      </a:r>
                    </a:p>
                  </a:txBody>
                  <a:tcPr>
                    <a:lnL w="57150">
                      <a:solidFill>
                        <a:schemeClr val="tx1"/>
                      </a:solidFill>
                    </a:lnL>
                    <a:lnR w="57150">
                      <a:solidFill>
                        <a:schemeClr val="tx1"/>
                      </a:solidFill>
                    </a:lnR>
                    <a:solidFill>
                      <a:srgbClr val="70B7FA"/>
                    </a:solidFill>
                  </a:tcPr>
                </a:tc>
                <a:tc>
                  <a:txBody>
                    <a:bodyPr/>
                    <a:lstStyle/>
                    <a:p>
                      <a:pPr lvl="0">
                        <a:buNone/>
                      </a:pPr>
                      <a:r>
                        <a:rPr lang="en-US" sz="1800" b="0" i="0" u="none" strike="noStrike" noProof="0">
                          <a:solidFill>
                            <a:srgbClr val="000000"/>
                          </a:solidFill>
                          <a:latin typeface="Calibri"/>
                        </a:rPr>
                        <a:t>Web-based platform that helps teams collaborate, share, and manage documents and data.</a:t>
                      </a:r>
                      <a:endParaRPr lang="en-US" sz="1800"/>
                    </a:p>
                  </a:txBody>
                  <a:tcPr>
                    <a:lnL w="57150">
                      <a:solidFill>
                        <a:schemeClr val="tx1"/>
                      </a:solidFill>
                    </a:lnL>
                    <a:lnR w="57150">
                      <a:solidFill>
                        <a:schemeClr val="tx1"/>
                      </a:solidFill>
                    </a:lnR>
                    <a:solidFill>
                      <a:schemeClr val="accent6">
                        <a:lumMod val="20000"/>
                        <a:lumOff val="80000"/>
                      </a:schemeClr>
                    </a:solidFill>
                  </a:tcPr>
                </a:tc>
                <a:tc>
                  <a:txBody>
                    <a:bodyPr/>
                    <a:lstStyle/>
                    <a:p>
                      <a:r>
                        <a:rPr lang="en-US"/>
                        <a:t>Electronic portfolio system designed to support students in their personal development.</a:t>
                      </a:r>
                    </a:p>
                  </a:txBody>
                  <a:tcPr>
                    <a:lnL w="57150">
                      <a:solidFill>
                        <a:schemeClr val="tx1"/>
                      </a:solidFill>
                    </a:lnL>
                    <a:lnR w="38100">
                      <a:solidFill>
                        <a:schemeClr val="tx1"/>
                      </a:solidFill>
                    </a:lnR>
                    <a:solidFill>
                      <a:schemeClr val="accent4">
                        <a:lumMod val="20000"/>
                        <a:lumOff val="80000"/>
                      </a:schemeClr>
                    </a:solidFill>
                  </a:tcPr>
                </a:tc>
                <a:extLst>
                  <a:ext uri="{0D108BD9-81ED-4DB2-BD59-A6C34878D82A}">
                    <a16:rowId xmlns:a16="http://schemas.microsoft.com/office/drawing/2014/main" val="2788483040"/>
                  </a:ext>
                </a:extLst>
              </a:tr>
              <a:tr h="2748347">
                <a:tc>
                  <a:txBody>
                    <a:bodyPr/>
                    <a:lstStyle/>
                    <a:p>
                      <a:pPr marL="285750" lvl="0" indent="-285750">
                        <a:buFont typeface="Arial"/>
                        <a:buChar char="•"/>
                      </a:pPr>
                      <a:r>
                        <a:rPr lang="en-US"/>
                        <a:t>Access module powerpoints. </a:t>
                      </a:r>
                    </a:p>
                    <a:p>
                      <a:pPr marL="285750" lvl="0" indent="-285750">
                        <a:buFont typeface="Arial"/>
                        <a:buChar char="•"/>
                      </a:pPr>
                      <a:r>
                        <a:rPr lang="en-US"/>
                        <a:t>Access important documents.</a:t>
                      </a:r>
                    </a:p>
                    <a:p>
                      <a:pPr marL="285750" lvl="0" indent="-285750">
                        <a:buFont typeface="Arial"/>
                        <a:buChar char="•"/>
                      </a:pPr>
                      <a:r>
                        <a:rPr lang="en-US"/>
                        <a:t>Upload your completed assignments to Turnitin.</a:t>
                      </a:r>
                    </a:p>
                    <a:p>
                      <a:pPr marL="285750" lvl="0" indent="-285750">
                        <a:buFont typeface="Arial"/>
                        <a:buChar char="•"/>
                      </a:pPr>
                      <a:r>
                        <a:rPr lang="en-US"/>
                        <a:t>Receive important notifications and messages from tutors.</a:t>
                      </a:r>
                    </a:p>
                  </a:txBody>
                  <a:tcPr>
                    <a:lnL w="57150">
                      <a:solidFill>
                        <a:schemeClr val="tx1"/>
                      </a:solidFill>
                    </a:lnL>
                    <a:lnR w="57150">
                      <a:solidFill>
                        <a:schemeClr val="tx1"/>
                      </a:solidFill>
                    </a:lnR>
                    <a:solidFill>
                      <a:schemeClr val="accent1">
                        <a:lumMod val="20000"/>
                        <a:lumOff val="80000"/>
                      </a:schemeClr>
                    </a:solidFill>
                  </a:tcPr>
                </a:tc>
                <a:tc>
                  <a:txBody>
                    <a:bodyPr/>
                    <a:lstStyle/>
                    <a:p>
                      <a:pPr marL="285750" lvl="0" indent="-285750">
                        <a:buFont typeface="Arial"/>
                        <a:buChar char="•"/>
                      </a:pPr>
                      <a:r>
                        <a:rPr lang="en-US"/>
                        <a:t>Create your own personal files, for example lesson planning.</a:t>
                      </a:r>
                    </a:p>
                    <a:p>
                      <a:pPr marL="285750" lvl="0" indent="-285750">
                        <a:buFont typeface="Arial"/>
                        <a:buChar char="•"/>
                      </a:pPr>
                      <a:r>
                        <a:rPr lang="en-US"/>
                        <a:t>Share your PTE file with Mentors to monitor progress.</a:t>
                      </a:r>
                    </a:p>
                    <a:p>
                      <a:pPr marL="285750" lvl="0" indent="-285750">
                        <a:buFont typeface="Arial"/>
                        <a:buChar char="•"/>
                      </a:pPr>
                      <a:r>
                        <a:rPr lang="en-US"/>
                        <a:t>Save important policies, documents and guidance booklets.</a:t>
                      </a:r>
                    </a:p>
                  </a:txBody>
                  <a:tcPr>
                    <a:lnL w="57150">
                      <a:solidFill>
                        <a:schemeClr val="tx1"/>
                      </a:solidFill>
                    </a:lnL>
                    <a:lnR w="57150">
                      <a:solidFill>
                        <a:schemeClr val="tx1"/>
                      </a:solidFill>
                    </a:lnR>
                    <a:solidFill>
                      <a:srgbClr val="70B7FA"/>
                    </a:solidFill>
                  </a:tcPr>
                </a:tc>
                <a:tc>
                  <a:txBody>
                    <a:bodyPr/>
                    <a:lstStyle/>
                    <a:p>
                      <a:pPr marL="285750" lvl="0" indent="-285750">
                        <a:buFont typeface="Arial"/>
                        <a:buChar char="•"/>
                      </a:pPr>
                      <a:r>
                        <a:rPr lang="en-US" sz="1800" b="0" i="0" u="none" strike="noStrike" noProof="0">
                          <a:solidFill>
                            <a:srgbClr val="000000"/>
                          </a:solidFill>
                          <a:latin typeface="Calibri"/>
                        </a:rPr>
                        <a:t>Save your OneDrive and PLP links here for Mentors.</a:t>
                      </a:r>
                    </a:p>
                    <a:p>
                      <a:pPr marL="285750" lvl="0" indent="-285750">
                        <a:buFont typeface="Arial"/>
                        <a:buChar char="•"/>
                      </a:pPr>
                      <a:r>
                        <a:rPr lang="en-US" sz="1800" b="0" i="0" u="none" strike="noStrike" noProof="0">
                          <a:solidFill>
                            <a:srgbClr val="000000"/>
                          </a:solidFill>
                          <a:latin typeface="Calibri"/>
                        </a:rPr>
                        <a:t>Access your Placement Reports, Observed Lesson Reports and Contingency documents.</a:t>
                      </a:r>
                    </a:p>
                    <a:p>
                      <a:pPr marL="285750" lvl="0" indent="-285750">
                        <a:buFont typeface="Arial"/>
                        <a:buChar char="•"/>
                      </a:pPr>
                      <a:r>
                        <a:rPr lang="en-US" sz="1800" b="0" i="0" u="none" strike="noStrike" noProof="0">
                          <a:solidFill>
                            <a:srgbClr val="000000"/>
                          </a:solidFill>
                          <a:latin typeface="Calibri"/>
                        </a:rPr>
                        <a:t>Mentors can download all Guidance documents and report templates.</a:t>
                      </a:r>
                    </a:p>
                  </a:txBody>
                  <a:tcPr>
                    <a:lnL w="57150">
                      <a:solidFill>
                        <a:schemeClr val="tx1"/>
                      </a:solidFill>
                    </a:lnL>
                    <a:lnR w="57150">
                      <a:solidFill>
                        <a:schemeClr val="tx1"/>
                      </a:solidFill>
                    </a:lnR>
                    <a:solidFill>
                      <a:schemeClr val="accent6">
                        <a:lumMod val="20000"/>
                        <a:lumOff val="80000"/>
                      </a:schemeClr>
                    </a:solidFill>
                  </a:tcPr>
                </a:tc>
                <a:tc>
                  <a:txBody>
                    <a:bodyPr/>
                    <a:lstStyle/>
                    <a:p>
                      <a:pPr marL="285750" lvl="0" indent="-285750">
                        <a:buFont typeface="Arial"/>
                        <a:buChar char="•"/>
                      </a:pPr>
                      <a:r>
                        <a:rPr lang="en-US"/>
                        <a:t>Access your Professional Learning Passport (PLP)</a:t>
                      </a:r>
                    </a:p>
                    <a:p>
                      <a:pPr marL="285750" lvl="0" indent="-285750">
                        <a:buFont typeface="Arial"/>
                        <a:buChar char="•"/>
                      </a:pPr>
                      <a:r>
                        <a:rPr lang="en-US"/>
                        <a:t>Complete your Professional Experience Template (PETs)</a:t>
                      </a:r>
                    </a:p>
                    <a:p>
                      <a:pPr marL="285750" lvl="0" indent="-285750">
                        <a:buFont typeface="Arial"/>
                        <a:buChar char="•"/>
                      </a:pPr>
                      <a:r>
                        <a:rPr lang="en-US"/>
                        <a:t>Upload your evidence.</a:t>
                      </a:r>
                    </a:p>
                    <a:p>
                      <a:pPr marL="285750" lvl="0" indent="-285750">
                        <a:buFont typeface="Arial"/>
                        <a:buChar char="•"/>
                      </a:pPr>
                      <a:r>
                        <a:rPr lang="en-US"/>
                        <a:t>Complete your PTE attendance.</a:t>
                      </a:r>
                    </a:p>
                    <a:p>
                      <a:pPr marL="285750" lvl="0" indent="-285750">
                        <a:buFont typeface="Arial"/>
                        <a:buChar char="•"/>
                      </a:pPr>
                      <a:r>
                        <a:rPr lang="en-US"/>
                        <a:t>Complete your Weekly Reflection templates.</a:t>
                      </a:r>
                    </a:p>
                  </a:txBody>
                  <a:tcPr>
                    <a:lnL w="57150">
                      <a:solidFill>
                        <a:schemeClr val="tx1"/>
                      </a:solidFill>
                    </a:lnL>
                    <a:lnR w="38100">
                      <a:solidFill>
                        <a:schemeClr val="tx1"/>
                      </a:solidFill>
                    </a:lnR>
                    <a:solidFill>
                      <a:schemeClr val="accent4">
                        <a:lumMod val="20000"/>
                        <a:lumOff val="80000"/>
                      </a:schemeClr>
                    </a:solidFill>
                  </a:tcPr>
                </a:tc>
                <a:extLst>
                  <a:ext uri="{0D108BD9-81ED-4DB2-BD59-A6C34878D82A}">
                    <a16:rowId xmlns:a16="http://schemas.microsoft.com/office/drawing/2014/main" val="3597606426"/>
                  </a:ext>
                </a:extLst>
              </a:tr>
              <a:tr h="2229786">
                <a:tc>
                  <a:txBody>
                    <a:bodyPr/>
                    <a:lstStyle/>
                    <a:p>
                      <a:pPr marL="0" lvl="0" indent="0">
                        <a:buNone/>
                      </a:pPr>
                      <a:r>
                        <a:rPr lang="en-US"/>
                        <a:t>Access: </a:t>
                      </a:r>
                    </a:p>
                    <a:p>
                      <a:pPr marL="0" lvl="0" indent="0">
                        <a:buNone/>
                      </a:pPr>
                      <a:r>
                        <a:rPr lang="en-US" err="1"/>
                        <a:t>MyDayUWTSD</a:t>
                      </a:r>
                      <a:r>
                        <a:rPr lang="en-US"/>
                        <a:t> – Hwb</a:t>
                      </a:r>
                    </a:p>
                    <a:p>
                      <a:pPr marL="0" lvl="0" indent="0">
                        <a:buNone/>
                      </a:pPr>
                      <a:endParaRPr lang="en-US"/>
                    </a:p>
                  </a:txBody>
                  <a:tcPr>
                    <a:lnL w="57150">
                      <a:solidFill>
                        <a:schemeClr val="tx1"/>
                      </a:solidFill>
                    </a:lnL>
                    <a:lnR w="57150">
                      <a:solidFill>
                        <a:schemeClr val="tx1"/>
                      </a:solidFill>
                    </a:lnR>
                    <a:lnB w="57150">
                      <a:solidFill>
                        <a:schemeClr val="tx1"/>
                      </a:solidFill>
                    </a:lnB>
                    <a:solidFill>
                      <a:schemeClr val="accent1">
                        <a:lumMod val="20000"/>
                        <a:lumOff val="80000"/>
                      </a:schemeClr>
                    </a:solidFill>
                  </a:tcPr>
                </a:tc>
                <a:tc>
                  <a:txBody>
                    <a:bodyPr/>
                    <a:lstStyle/>
                    <a:p>
                      <a:pPr marL="0" lvl="0" indent="0">
                        <a:buNone/>
                      </a:pPr>
                      <a:r>
                        <a:rPr lang="en-US"/>
                        <a:t>Access:</a:t>
                      </a:r>
                    </a:p>
                    <a:p>
                      <a:pPr marL="0" lvl="0" indent="0">
                        <a:buNone/>
                      </a:pPr>
                      <a:r>
                        <a:rPr lang="en-US" err="1"/>
                        <a:t>MyDayUWTSD</a:t>
                      </a:r>
                      <a:r>
                        <a:rPr lang="en-US"/>
                        <a:t> – Hwb </a:t>
                      </a:r>
                    </a:p>
                    <a:p>
                      <a:pPr marL="0" lvl="0" indent="0">
                        <a:buNone/>
                      </a:pPr>
                      <a:endParaRPr lang="en-US"/>
                    </a:p>
                  </a:txBody>
                  <a:tcPr>
                    <a:lnL w="57150">
                      <a:solidFill>
                        <a:schemeClr val="tx1"/>
                      </a:solidFill>
                    </a:lnL>
                    <a:lnR w="57150">
                      <a:solidFill>
                        <a:schemeClr val="tx1"/>
                      </a:solidFill>
                    </a:lnR>
                    <a:lnB w="57150">
                      <a:solidFill>
                        <a:schemeClr val="tx1"/>
                      </a:solidFill>
                    </a:lnB>
                    <a:solidFill>
                      <a:srgbClr val="70B7FA"/>
                    </a:solidFill>
                  </a:tcPr>
                </a:tc>
                <a:tc>
                  <a:txBody>
                    <a:bodyPr/>
                    <a:lstStyle/>
                    <a:p>
                      <a:pPr marL="0" lvl="0" indent="0">
                        <a:buNone/>
                      </a:pPr>
                      <a:r>
                        <a:rPr lang="en-US" sz="1800" b="0" i="0" u="none" strike="noStrike" noProof="0">
                          <a:solidFill>
                            <a:srgbClr val="000000"/>
                          </a:solidFill>
                          <a:latin typeface="Calibri"/>
                        </a:rPr>
                        <a:t>Access: </a:t>
                      </a:r>
                    </a:p>
                    <a:p>
                      <a:pPr marL="0" lvl="0" indent="0">
                        <a:buNone/>
                      </a:pPr>
                      <a:r>
                        <a:rPr lang="en-US" sz="1800" b="0" i="0" u="none" strike="noStrike" noProof="0">
                          <a:solidFill>
                            <a:srgbClr val="000000"/>
                          </a:solidFill>
                          <a:latin typeface="Calibri"/>
                        </a:rPr>
                        <a:t>Moodle Network Tile</a:t>
                      </a:r>
                    </a:p>
                  </a:txBody>
                  <a:tcPr>
                    <a:lnL w="57150">
                      <a:solidFill>
                        <a:schemeClr val="tx1"/>
                      </a:solidFill>
                    </a:lnL>
                    <a:lnR w="57150">
                      <a:solidFill>
                        <a:schemeClr val="tx1"/>
                      </a:solidFill>
                    </a:lnR>
                    <a:lnB w="57150">
                      <a:solidFill>
                        <a:schemeClr val="tx1"/>
                      </a:solidFill>
                    </a:lnB>
                    <a:solidFill>
                      <a:schemeClr val="accent6">
                        <a:lumMod val="20000"/>
                        <a:lumOff val="80000"/>
                      </a:schemeClr>
                    </a:solidFill>
                  </a:tcPr>
                </a:tc>
                <a:tc>
                  <a:txBody>
                    <a:bodyPr/>
                    <a:lstStyle/>
                    <a:p>
                      <a:pPr marL="0" lvl="0" indent="0">
                        <a:buNone/>
                      </a:pPr>
                      <a:r>
                        <a:rPr lang="en-US"/>
                        <a:t>Access: </a:t>
                      </a:r>
                    </a:p>
                    <a:p>
                      <a:pPr marL="0" lvl="0" indent="0">
                        <a:buNone/>
                      </a:pPr>
                      <a:r>
                        <a:rPr lang="en-US"/>
                        <a:t>EWC sends your personal login details by email.</a:t>
                      </a:r>
                    </a:p>
                  </a:txBody>
                  <a:tcPr>
                    <a:lnL w="57150">
                      <a:solidFill>
                        <a:schemeClr val="tx1"/>
                      </a:solidFill>
                    </a:lnL>
                    <a:lnR w="38100">
                      <a:solidFill>
                        <a:schemeClr val="tx1"/>
                      </a:solidFill>
                    </a:lnR>
                    <a:lnB w="38100">
                      <a:solidFill>
                        <a:schemeClr val="tx1"/>
                      </a:solidFill>
                    </a:lnB>
                    <a:solidFill>
                      <a:schemeClr val="accent4">
                        <a:lumMod val="20000"/>
                        <a:lumOff val="80000"/>
                      </a:schemeClr>
                    </a:solidFill>
                  </a:tcPr>
                </a:tc>
                <a:extLst>
                  <a:ext uri="{0D108BD9-81ED-4DB2-BD59-A6C34878D82A}">
                    <a16:rowId xmlns:a16="http://schemas.microsoft.com/office/drawing/2014/main" val="878347228"/>
                  </a:ext>
                </a:extLst>
              </a:tr>
            </a:tbl>
          </a:graphicData>
        </a:graphic>
      </p:graphicFrame>
      <p:pic>
        <p:nvPicPr>
          <p:cNvPr id="13" name="Picture 6" descr="A picture containing clipart&#10;&#10;Description automatically generated">
            <a:extLst>
              <a:ext uri="{FF2B5EF4-FFF2-40B4-BE49-F238E27FC236}">
                <a16:creationId xmlns:a16="http://schemas.microsoft.com/office/drawing/2014/main" id="{BCFBA60F-65B2-0D6B-758B-AD87A3150E1E}"/>
              </a:ext>
            </a:extLst>
          </p:cNvPr>
          <p:cNvPicPr>
            <a:picLocks noChangeAspect="1"/>
          </p:cNvPicPr>
          <p:nvPr/>
        </p:nvPicPr>
        <p:blipFill>
          <a:blip r:embed="rId3"/>
          <a:stretch>
            <a:fillRect/>
          </a:stretch>
        </p:blipFill>
        <p:spPr>
          <a:xfrm>
            <a:off x="4994430" y="278769"/>
            <a:ext cx="580846" cy="334849"/>
          </a:xfrm>
          <a:prstGeom prst="rect">
            <a:avLst/>
          </a:prstGeom>
        </p:spPr>
      </p:pic>
      <p:pic>
        <p:nvPicPr>
          <p:cNvPr id="14" name="Picture 13" descr="A blue and white logo with a hat and a blue background&#10;&#10;Description automatically generated">
            <a:extLst>
              <a:ext uri="{FF2B5EF4-FFF2-40B4-BE49-F238E27FC236}">
                <a16:creationId xmlns:a16="http://schemas.microsoft.com/office/drawing/2014/main" id="{D38B94F1-AD50-CC4F-5D4E-2444D87ADDE5}"/>
              </a:ext>
            </a:extLst>
          </p:cNvPr>
          <p:cNvPicPr>
            <a:picLocks noChangeAspect="1"/>
          </p:cNvPicPr>
          <p:nvPr/>
        </p:nvPicPr>
        <p:blipFill>
          <a:blip r:embed="rId4"/>
          <a:stretch>
            <a:fillRect/>
          </a:stretch>
        </p:blipFill>
        <p:spPr>
          <a:xfrm>
            <a:off x="2097148" y="253180"/>
            <a:ext cx="564777" cy="390112"/>
          </a:xfrm>
          <a:prstGeom prst="rect">
            <a:avLst/>
          </a:prstGeom>
        </p:spPr>
      </p:pic>
      <p:pic>
        <p:nvPicPr>
          <p:cNvPr id="15" name="Picture 14" descr="A logo with a white letter&#10;&#10;Description automatically generated">
            <a:extLst>
              <a:ext uri="{FF2B5EF4-FFF2-40B4-BE49-F238E27FC236}">
                <a16:creationId xmlns:a16="http://schemas.microsoft.com/office/drawing/2014/main" id="{A89D0A18-7C3C-7D13-E607-BBC9D291EA26}"/>
              </a:ext>
            </a:extLst>
          </p:cNvPr>
          <p:cNvPicPr>
            <a:picLocks noChangeAspect="1"/>
          </p:cNvPicPr>
          <p:nvPr/>
        </p:nvPicPr>
        <p:blipFill>
          <a:blip r:embed="rId5"/>
          <a:stretch>
            <a:fillRect/>
          </a:stretch>
        </p:blipFill>
        <p:spPr>
          <a:xfrm>
            <a:off x="8107999" y="254168"/>
            <a:ext cx="497849" cy="451059"/>
          </a:xfrm>
          <a:prstGeom prst="rect">
            <a:avLst/>
          </a:prstGeom>
        </p:spPr>
      </p:pic>
      <p:pic>
        <p:nvPicPr>
          <p:cNvPr id="16" name="Picture 15" descr="A logo with four colors&#10;&#10;Description automatically generated">
            <a:extLst>
              <a:ext uri="{FF2B5EF4-FFF2-40B4-BE49-F238E27FC236}">
                <a16:creationId xmlns:a16="http://schemas.microsoft.com/office/drawing/2014/main" id="{A911B16C-7F87-7A40-E390-B7790C388209}"/>
              </a:ext>
            </a:extLst>
          </p:cNvPr>
          <p:cNvPicPr>
            <a:picLocks noChangeAspect="1"/>
          </p:cNvPicPr>
          <p:nvPr/>
        </p:nvPicPr>
        <p:blipFill>
          <a:blip r:embed="rId6"/>
          <a:stretch>
            <a:fillRect/>
          </a:stretch>
        </p:blipFill>
        <p:spPr>
          <a:xfrm>
            <a:off x="11302062" y="234002"/>
            <a:ext cx="449293" cy="430244"/>
          </a:xfrm>
          <a:prstGeom prst="rect">
            <a:avLst/>
          </a:prstGeom>
        </p:spPr>
      </p:pic>
      <p:pic>
        <p:nvPicPr>
          <p:cNvPr id="18" name="Picture 17" descr="A screenshot of a computer&#10;&#10;Description automatically generated">
            <a:extLst>
              <a:ext uri="{FF2B5EF4-FFF2-40B4-BE49-F238E27FC236}">
                <a16:creationId xmlns:a16="http://schemas.microsoft.com/office/drawing/2014/main" id="{1784F3E2-FCC4-1142-7858-C44659AEC684}"/>
              </a:ext>
            </a:extLst>
          </p:cNvPr>
          <p:cNvPicPr>
            <a:picLocks noChangeAspect="1"/>
          </p:cNvPicPr>
          <p:nvPr/>
        </p:nvPicPr>
        <p:blipFill>
          <a:blip r:embed="rId7"/>
          <a:stretch>
            <a:fillRect/>
          </a:stretch>
        </p:blipFill>
        <p:spPr>
          <a:xfrm>
            <a:off x="490268" y="5192631"/>
            <a:ext cx="1988388" cy="1224459"/>
          </a:xfrm>
          <a:prstGeom prst="rect">
            <a:avLst/>
          </a:prstGeom>
        </p:spPr>
      </p:pic>
      <p:pic>
        <p:nvPicPr>
          <p:cNvPr id="20" name="Picture 19" descr="A screenshot of a computer&#10;&#10;Description automatically generated">
            <a:extLst>
              <a:ext uri="{FF2B5EF4-FFF2-40B4-BE49-F238E27FC236}">
                <a16:creationId xmlns:a16="http://schemas.microsoft.com/office/drawing/2014/main" id="{7DCB1D53-1927-7464-FB74-AC2C9BE17DF2}"/>
              </a:ext>
            </a:extLst>
          </p:cNvPr>
          <p:cNvPicPr>
            <a:picLocks noChangeAspect="1"/>
          </p:cNvPicPr>
          <p:nvPr/>
        </p:nvPicPr>
        <p:blipFill>
          <a:blip r:embed="rId7"/>
          <a:stretch>
            <a:fillRect/>
          </a:stretch>
        </p:blipFill>
        <p:spPr>
          <a:xfrm>
            <a:off x="3243532" y="5178252"/>
            <a:ext cx="2038710" cy="1253215"/>
          </a:xfrm>
          <a:prstGeom prst="rect">
            <a:avLst/>
          </a:prstGeom>
        </p:spPr>
      </p:pic>
      <p:pic>
        <p:nvPicPr>
          <p:cNvPr id="21" name="Picture 20" descr="A screenshot of a computer&#10;&#10;Description automatically generated">
            <a:extLst>
              <a:ext uri="{FF2B5EF4-FFF2-40B4-BE49-F238E27FC236}">
                <a16:creationId xmlns:a16="http://schemas.microsoft.com/office/drawing/2014/main" id="{2001CD6E-F19E-572C-9A4E-51F1F4E237B4}"/>
              </a:ext>
            </a:extLst>
          </p:cNvPr>
          <p:cNvPicPr>
            <a:picLocks noChangeAspect="1"/>
          </p:cNvPicPr>
          <p:nvPr/>
        </p:nvPicPr>
        <p:blipFill>
          <a:blip r:embed="rId8"/>
          <a:stretch>
            <a:fillRect/>
          </a:stretch>
        </p:blipFill>
        <p:spPr>
          <a:xfrm>
            <a:off x="6298721" y="5164669"/>
            <a:ext cx="2053087" cy="1330699"/>
          </a:xfrm>
          <a:prstGeom prst="rect">
            <a:avLst/>
          </a:prstGeom>
        </p:spPr>
      </p:pic>
      <p:pic>
        <p:nvPicPr>
          <p:cNvPr id="22" name="Picture 21" descr="A screenshot of a computer&#10;&#10;Description automatically generated">
            <a:extLst>
              <a:ext uri="{FF2B5EF4-FFF2-40B4-BE49-F238E27FC236}">
                <a16:creationId xmlns:a16="http://schemas.microsoft.com/office/drawing/2014/main" id="{34FE1DAE-FD0C-0E7C-594C-4D90AA4C8D1E}"/>
              </a:ext>
            </a:extLst>
          </p:cNvPr>
          <p:cNvPicPr>
            <a:picLocks noChangeAspect="1"/>
          </p:cNvPicPr>
          <p:nvPr/>
        </p:nvPicPr>
        <p:blipFill>
          <a:blip r:embed="rId9"/>
          <a:stretch>
            <a:fillRect/>
          </a:stretch>
        </p:blipFill>
        <p:spPr>
          <a:xfrm>
            <a:off x="9533626" y="5398444"/>
            <a:ext cx="1858993" cy="1100374"/>
          </a:xfrm>
          <a:prstGeom prst="rect">
            <a:avLst/>
          </a:prstGeom>
        </p:spPr>
      </p:pic>
    </p:spTree>
    <p:extLst>
      <p:ext uri="{BB962C8B-B14F-4D97-AF65-F5344CB8AC3E}">
        <p14:creationId xmlns:p14="http://schemas.microsoft.com/office/powerpoint/2010/main" val="23346316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1310342" y="1365006"/>
            <a:ext cx="5306541" cy="1347974"/>
          </a:xfrm>
        </p:spPr>
        <p:txBody>
          <a:bodyPr>
            <a:noAutofit/>
          </a:bodyPr>
          <a:lstStyle/>
          <a:p>
            <a:r>
              <a:rPr lang="en-US" sz="5400">
                <a:ea typeface="+mj-lt"/>
                <a:cs typeface="+mj-lt"/>
              </a:rPr>
              <a:t>Amser </a:t>
            </a:r>
            <a:r>
              <a:rPr lang="en-US" sz="5400" err="1">
                <a:ea typeface="+mj-lt"/>
                <a:cs typeface="+mj-lt"/>
              </a:rPr>
              <a:t>ar</a:t>
            </a:r>
            <a:r>
              <a:rPr lang="en-US" sz="5400">
                <a:ea typeface="+mj-lt"/>
                <a:cs typeface="+mj-lt"/>
              </a:rPr>
              <a:t> </a:t>
            </a:r>
            <a:r>
              <a:rPr lang="en-US" sz="5400" err="1">
                <a:ea typeface="+mj-lt"/>
                <a:cs typeface="+mj-lt"/>
              </a:rPr>
              <a:t>gyfer</a:t>
            </a:r>
            <a:r>
              <a:rPr lang="en-US" sz="5400">
                <a:ea typeface="+mj-lt"/>
                <a:cs typeface="+mj-lt"/>
              </a:rPr>
              <a:t> </a:t>
            </a:r>
            <a:r>
              <a:rPr lang="en-US" sz="5400" err="1">
                <a:ea typeface="+mj-lt"/>
                <a:cs typeface="+mj-lt"/>
              </a:rPr>
              <a:t>cwestiynau</a:t>
            </a:r>
            <a:br>
              <a:rPr lang="en-US"/>
            </a:br>
            <a:br>
              <a:rPr lang="en-US" sz="5400"/>
            </a:br>
            <a:r>
              <a:rPr lang="en-US" sz="5400"/>
              <a:t>Time for questions</a:t>
            </a:r>
            <a:br>
              <a:rPr lang="en-US" sz="5400"/>
            </a:br>
            <a:br>
              <a:rPr lang="en-US" sz="5400"/>
            </a:b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6909231" y="322625"/>
            <a:ext cx="4244659" cy="5954638"/>
          </a:xfrm>
        </p:spPr>
      </p:pic>
    </p:spTree>
    <p:extLst>
      <p:ext uri="{BB962C8B-B14F-4D97-AF65-F5344CB8AC3E}">
        <p14:creationId xmlns:p14="http://schemas.microsoft.com/office/powerpoint/2010/main" val="22434384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754FA5-2DEB-49E1-1FB5-633B9D062E52}"/>
              </a:ext>
            </a:extLst>
          </p:cNvPr>
          <p:cNvSpPr>
            <a:spLocks noGrp="1"/>
          </p:cNvSpPr>
          <p:nvPr>
            <p:ph type="title"/>
          </p:nvPr>
        </p:nvSpPr>
        <p:spPr>
          <a:xfrm>
            <a:off x="127912" y="995872"/>
            <a:ext cx="11802615" cy="1159200"/>
          </a:xfrm>
        </p:spPr>
        <p:txBody>
          <a:bodyPr vert="horz" lIns="91440" tIns="45720" rIns="91440" bIns="45720" rtlCol="0" anchor="ctr">
            <a:normAutofit/>
          </a:bodyPr>
          <a:lstStyle/>
          <a:p>
            <a:pPr algn="ctr"/>
            <a:r>
              <a:rPr lang="en-GB" b="1" dirty="0" err="1">
                <a:solidFill>
                  <a:schemeClr val="bg1"/>
                </a:solidFill>
                <a:ea typeface="+mj-lt"/>
                <a:cs typeface="+mj-lt"/>
              </a:rPr>
              <a:t>Rhestr</a:t>
            </a:r>
            <a:r>
              <a:rPr lang="en-GB" b="1" dirty="0">
                <a:solidFill>
                  <a:schemeClr val="bg1"/>
                </a:solidFill>
                <a:ea typeface="+mj-lt"/>
                <a:cs typeface="+mj-lt"/>
              </a:rPr>
              <a:t> </a:t>
            </a:r>
            <a:r>
              <a:rPr lang="en-GB" b="1" dirty="0" err="1">
                <a:solidFill>
                  <a:schemeClr val="bg1"/>
                </a:solidFill>
                <a:ea typeface="+mj-lt"/>
                <a:cs typeface="+mj-lt"/>
              </a:rPr>
              <a:t>Gyfeiriadau</a:t>
            </a:r>
            <a:r>
              <a:rPr lang="en-GB" b="1" dirty="0">
                <a:solidFill>
                  <a:schemeClr val="bg1"/>
                </a:solidFill>
                <a:ea typeface="+mj-lt"/>
                <a:cs typeface="+mj-lt"/>
              </a:rPr>
              <a:t> / Reference List</a:t>
            </a:r>
            <a:endParaRPr lang="en-GB" dirty="0">
              <a:solidFill>
                <a:schemeClr val="bg1"/>
              </a:solidFill>
            </a:endParaRPr>
          </a:p>
          <a:p>
            <a:pPr algn="ctr"/>
            <a:endParaRPr lang="en-GB" sz="3600" b="1">
              <a:solidFill>
                <a:schemeClr val="bg1"/>
              </a:solidFill>
              <a:ea typeface="+mj-lt"/>
              <a:cs typeface="+mj-lt"/>
            </a:endParaRPr>
          </a:p>
          <a:p>
            <a:pPr>
              <a:lnSpc>
                <a:spcPct val="150000"/>
              </a:lnSpc>
              <a:spcBef>
                <a:spcPts val="0"/>
              </a:spcBef>
            </a:pPr>
            <a:endParaRPr lang="en-US" sz="3100">
              <a:solidFill>
                <a:schemeClr val="bg1"/>
              </a:solidFill>
            </a:endParaRPr>
          </a:p>
          <a:p>
            <a:endParaRPr lang="en-US">
              <a:solidFill>
                <a:schemeClr val="bg1"/>
              </a:solidFill>
              <a:ea typeface="+mj-lt"/>
              <a:cs typeface="+mj-lt"/>
            </a:endParaRPr>
          </a:p>
        </p:txBody>
      </p:sp>
      <p:sp>
        <p:nvSpPr>
          <p:cNvPr id="3" name="TextBox 2">
            <a:extLst>
              <a:ext uri="{FF2B5EF4-FFF2-40B4-BE49-F238E27FC236}">
                <a16:creationId xmlns:a16="http://schemas.microsoft.com/office/drawing/2014/main" id="{20B9F5AF-01C3-F93E-4766-CF5659815EFF}"/>
              </a:ext>
            </a:extLst>
          </p:cNvPr>
          <p:cNvSpPr txBox="1"/>
          <p:nvPr/>
        </p:nvSpPr>
        <p:spPr>
          <a:xfrm>
            <a:off x="393953" y="2254321"/>
            <a:ext cx="12717499" cy="38215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solidFill>
                  <a:srgbClr val="002060"/>
                </a:solidFill>
                <a:ea typeface="+mn-lt"/>
                <a:cs typeface="+mn-lt"/>
              </a:rPr>
              <a:t>Brookfield, S., 1995. </a:t>
            </a:r>
            <a:r>
              <a:rPr lang="en-US" i="1" dirty="0">
                <a:solidFill>
                  <a:srgbClr val="002060"/>
                </a:solidFill>
                <a:ea typeface="+mn-lt"/>
                <a:cs typeface="+mn-lt"/>
              </a:rPr>
              <a:t>Becoming a critically reflective teacher. </a:t>
            </a:r>
            <a:r>
              <a:rPr lang="en-US" dirty="0">
                <a:solidFill>
                  <a:srgbClr val="002060"/>
                </a:solidFill>
                <a:ea typeface="+mn-lt"/>
                <a:cs typeface="+mn-lt"/>
              </a:rPr>
              <a:t>San Francisco, CA: Wiley and Sons.</a:t>
            </a:r>
          </a:p>
          <a:p>
            <a:endParaRPr lang="en-US">
              <a:solidFill>
                <a:srgbClr val="034A90"/>
              </a:solidFill>
              <a:ea typeface="+mn-lt"/>
              <a:cs typeface="+mn-lt"/>
            </a:endParaRPr>
          </a:p>
          <a:p>
            <a:pPr marL="285750" indent="-285750">
              <a:spcBef>
                <a:spcPts val="1000"/>
              </a:spcBef>
              <a:buFont typeface="Arial"/>
              <a:buChar char="•"/>
            </a:pPr>
            <a:r>
              <a:rPr lang="en-GB" dirty="0">
                <a:solidFill>
                  <a:srgbClr val="002060"/>
                </a:solidFill>
                <a:ea typeface="+mn-lt"/>
                <a:cs typeface="+mn-lt"/>
              </a:rPr>
              <a:t>Sherrington, T., 2019. </a:t>
            </a:r>
            <a:r>
              <a:rPr lang="en-GB" i="1" dirty="0" err="1">
                <a:solidFill>
                  <a:srgbClr val="002060"/>
                </a:solidFill>
                <a:ea typeface="+mn-lt"/>
                <a:cs typeface="+mn-lt"/>
              </a:rPr>
              <a:t>Rosenshine's</a:t>
            </a:r>
            <a:r>
              <a:rPr lang="en-GB" i="1" dirty="0">
                <a:solidFill>
                  <a:srgbClr val="002060"/>
                </a:solidFill>
                <a:ea typeface="+mn-lt"/>
                <a:cs typeface="+mn-lt"/>
              </a:rPr>
              <a:t> Principles in Action</a:t>
            </a:r>
            <a:r>
              <a:rPr lang="en-GB" dirty="0">
                <a:solidFill>
                  <a:srgbClr val="002060"/>
                </a:solidFill>
                <a:ea typeface="+mn-lt"/>
                <a:cs typeface="+mn-lt"/>
              </a:rPr>
              <a:t>. Suffolk: John Catt Educational Ltd.</a:t>
            </a:r>
            <a:endParaRPr lang="en-US" dirty="0">
              <a:solidFill>
                <a:srgbClr val="002060"/>
              </a:solidFill>
              <a:ea typeface="+mn-lt"/>
              <a:cs typeface="+mn-lt"/>
            </a:endParaRPr>
          </a:p>
          <a:p>
            <a:pPr marL="285750" indent="-285750">
              <a:buFont typeface="Arial"/>
              <a:buChar char="•"/>
            </a:pPr>
            <a:endParaRPr lang="en-US" b="1">
              <a:solidFill>
                <a:srgbClr val="002060"/>
              </a:solidFill>
              <a:latin typeface="Quire Sans"/>
              <a:cs typeface="Quire Sans"/>
            </a:endParaRPr>
          </a:p>
          <a:p>
            <a:pPr marL="285750" indent="-285750">
              <a:buFont typeface="Arial"/>
              <a:buChar char="•"/>
            </a:pPr>
            <a:r>
              <a:rPr lang="en-GB" dirty="0">
                <a:solidFill>
                  <a:srgbClr val="002060"/>
                </a:solidFill>
                <a:latin typeface="Quire Sans"/>
                <a:cs typeface="Calibri"/>
              </a:rPr>
              <a:t>University of Wales Trinity St. David (2022) </a:t>
            </a:r>
            <a:r>
              <a:rPr lang="en-GB" i="1" dirty="0">
                <a:solidFill>
                  <a:srgbClr val="002060"/>
                </a:solidFill>
                <a:latin typeface="Quire Sans"/>
                <a:cs typeface="Calibri"/>
              </a:rPr>
              <a:t>QTS Pathway Glossary of Terms. </a:t>
            </a:r>
            <a:r>
              <a:rPr lang="en-GB" b="1" dirty="0">
                <a:solidFill>
                  <a:srgbClr val="002060"/>
                </a:solidFill>
                <a:latin typeface="Quire Sans"/>
                <a:cs typeface="Calibri"/>
              </a:rPr>
              <a:t>Moodle.</a:t>
            </a:r>
            <a:endParaRPr lang="en-US" b="1" dirty="0">
              <a:solidFill>
                <a:srgbClr val="002060"/>
              </a:solidFill>
              <a:latin typeface="Quire Sans"/>
              <a:ea typeface="+mn-lt"/>
              <a:cs typeface="+mn-lt"/>
            </a:endParaRPr>
          </a:p>
          <a:p>
            <a:pPr marL="285750" indent="-285750">
              <a:buFont typeface="Arial"/>
              <a:buChar char="•"/>
            </a:pPr>
            <a:endParaRPr lang="en-GB">
              <a:solidFill>
                <a:srgbClr val="002060"/>
              </a:solidFill>
              <a:ea typeface="+mn-lt"/>
              <a:cs typeface="+mn-lt"/>
            </a:endParaRPr>
          </a:p>
          <a:p>
            <a:pPr marL="285750" indent="-285750">
              <a:buFont typeface="Arial"/>
              <a:buChar char="•"/>
            </a:pPr>
            <a:r>
              <a:rPr lang="en-GB" dirty="0">
                <a:solidFill>
                  <a:srgbClr val="002060"/>
                </a:solidFill>
                <a:latin typeface="Quire Sans"/>
                <a:cs typeface="Calibri"/>
              </a:rPr>
              <a:t>Welsh Government (2019) </a:t>
            </a:r>
            <a:r>
              <a:rPr lang="en-GB" i="1" dirty="0">
                <a:solidFill>
                  <a:srgbClr val="002060"/>
                </a:solidFill>
                <a:latin typeface="Quire Sans"/>
                <a:cs typeface="Calibri"/>
              </a:rPr>
              <a:t>Professional Standards for Teaching and Leadership</a:t>
            </a:r>
            <a:r>
              <a:rPr lang="en-GB" dirty="0">
                <a:solidFill>
                  <a:srgbClr val="002060"/>
                </a:solidFill>
                <a:latin typeface="Quire Sans"/>
                <a:cs typeface="Calibri"/>
              </a:rPr>
              <a:t>. </a:t>
            </a:r>
            <a:r>
              <a:rPr lang="en-GB" b="1" dirty="0">
                <a:solidFill>
                  <a:srgbClr val="002060"/>
                </a:solidFill>
                <a:latin typeface="Quire Sans"/>
                <a:cs typeface="Calibri"/>
              </a:rPr>
              <a:t>Moodle.</a:t>
            </a:r>
            <a:r>
              <a:rPr lang="en-GB" dirty="0">
                <a:solidFill>
                  <a:srgbClr val="002060"/>
                </a:solidFill>
                <a:latin typeface="Quire Sans"/>
                <a:cs typeface="Calibri"/>
              </a:rPr>
              <a:t> </a:t>
            </a:r>
            <a:endParaRPr lang="en-US" dirty="0">
              <a:solidFill>
                <a:srgbClr val="002060"/>
              </a:solidFill>
              <a:latin typeface="Quire Sans"/>
              <a:ea typeface="+mn-lt"/>
              <a:cs typeface="+mn-lt"/>
            </a:endParaRPr>
          </a:p>
          <a:p>
            <a:pPr marL="285750" indent="-285750">
              <a:buFont typeface="Arial"/>
              <a:buChar char="•"/>
            </a:pPr>
            <a:endParaRPr lang="en-GB">
              <a:solidFill>
                <a:srgbClr val="002060"/>
              </a:solidFill>
              <a:ea typeface="+mn-lt"/>
              <a:cs typeface="+mn-lt"/>
            </a:endParaRPr>
          </a:p>
          <a:p>
            <a:pPr marL="285750" indent="-285750">
              <a:buFont typeface="Arial"/>
              <a:buChar char="•"/>
            </a:pPr>
            <a:r>
              <a:rPr lang="en-GB" dirty="0" err="1">
                <a:solidFill>
                  <a:srgbClr val="002060"/>
                </a:solidFill>
                <a:latin typeface="Quire Sans"/>
                <a:cs typeface="Calibri"/>
              </a:rPr>
              <a:t>Yr</a:t>
            </a:r>
            <a:r>
              <a:rPr lang="en-GB" dirty="0">
                <a:solidFill>
                  <a:srgbClr val="002060"/>
                </a:solidFill>
                <a:latin typeface="Quire Sans"/>
                <a:cs typeface="Calibri"/>
              </a:rPr>
              <a:t> </a:t>
            </a:r>
            <a:r>
              <a:rPr lang="en-GB" dirty="0" err="1">
                <a:solidFill>
                  <a:srgbClr val="002060"/>
                </a:solidFill>
                <a:latin typeface="Quire Sans"/>
                <a:cs typeface="Calibri"/>
              </a:rPr>
              <a:t>Athrofa</a:t>
            </a:r>
            <a:r>
              <a:rPr lang="en-GB" dirty="0">
                <a:solidFill>
                  <a:srgbClr val="002060"/>
                </a:solidFill>
                <a:latin typeface="Quire Sans"/>
                <a:cs typeface="Calibri"/>
              </a:rPr>
              <a:t> Professional Learning Partnership (APLP) Handbook 2023/24   </a:t>
            </a:r>
            <a:r>
              <a:rPr lang="en-GB" b="1" dirty="0">
                <a:solidFill>
                  <a:srgbClr val="002060"/>
                </a:solidFill>
                <a:latin typeface="Quire Sans"/>
                <a:cs typeface="Calibri"/>
              </a:rPr>
              <a:t>Moodle</a:t>
            </a:r>
            <a:endParaRPr lang="en-GB" dirty="0">
              <a:solidFill>
                <a:srgbClr val="002060"/>
              </a:solidFill>
              <a:latin typeface="Quire Sans"/>
              <a:ea typeface="+mn-lt"/>
              <a:cs typeface="+mn-lt"/>
            </a:endParaRPr>
          </a:p>
          <a:p>
            <a:pPr marL="285750" indent="-285750">
              <a:buFont typeface="Arial"/>
              <a:buChar char="•"/>
            </a:pPr>
            <a:endParaRPr lang="en-GB">
              <a:ea typeface="+mn-lt"/>
              <a:cs typeface="+mn-lt"/>
            </a:endParaRPr>
          </a:p>
          <a:p>
            <a:endParaRPr lang="en-GB">
              <a:latin typeface="Quire Sans"/>
              <a:ea typeface="+mn-lt"/>
              <a:cs typeface="Calibri"/>
            </a:endParaRPr>
          </a:p>
          <a:p>
            <a:pPr marL="342900" indent="-342900">
              <a:buAutoNum type="arabicPeriod"/>
            </a:pPr>
            <a:endParaRPr lang="en-US">
              <a:cs typeface="Quire Sans"/>
            </a:endParaRPr>
          </a:p>
          <a:p>
            <a:pPr marL="342900" indent="-342900">
              <a:buAutoNum type="arabicPeriod"/>
            </a:pPr>
            <a:endParaRPr lang="en-US">
              <a:cs typeface="Quire Sans"/>
            </a:endParaRPr>
          </a:p>
        </p:txBody>
      </p:sp>
    </p:spTree>
    <p:extLst>
      <p:ext uri="{BB962C8B-B14F-4D97-AF65-F5344CB8AC3E}">
        <p14:creationId xmlns:p14="http://schemas.microsoft.com/office/powerpoint/2010/main" val="680070414"/>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throfa_Powerpoint_2021mod" id="{9E4920CA-16C7-4333-ABA8-9AD2737C5A7B}" vid="{AB3D51F7-4C39-4F65-8837-90B1A8F64722}"/>
    </a:ext>
  </a:extLst>
</a:theme>
</file>

<file path=ppt/theme/theme2.xml><?xml version="1.0" encoding="utf-8"?>
<a:theme xmlns:a="http://schemas.openxmlformats.org/drawingml/2006/main" name="Office Theme">
  <a:themeElements>
    <a:clrScheme name="Custom 9">
      <a:dk1>
        <a:srgbClr val="034A90"/>
      </a:dk1>
      <a:lt1>
        <a:sysClr val="window" lastClr="FFFFFF"/>
      </a:lt1>
      <a:dk2>
        <a:srgbClr val="F8F200"/>
      </a:dk2>
      <a:lt2>
        <a:srgbClr val="E7E6E6"/>
      </a:lt2>
      <a:accent1>
        <a:srgbClr val="034A90"/>
      </a:accent1>
      <a:accent2>
        <a:srgbClr val="92D050"/>
      </a:accent2>
      <a:accent3>
        <a:srgbClr val="A5A5A5"/>
      </a:accent3>
      <a:accent4>
        <a:srgbClr val="FFC000"/>
      </a:accent4>
      <a:accent5>
        <a:srgbClr val="5B9BD5"/>
      </a:accent5>
      <a:accent6>
        <a:srgbClr val="70AD47"/>
      </a:accent6>
      <a:hlink>
        <a:srgbClr val="0563C1"/>
      </a:hlink>
      <a:folHlink>
        <a:srgbClr val="954F72"/>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C142E749-FD66-214B-A4D5-3B05EFD035A6}"/>
    </a:ext>
  </a:extLst>
</a:theme>
</file>

<file path=ppt/theme/theme7.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NotebookType xmlns="92c24619-d6d5-42cf-b618-23d930ad9f20" xsi:nil="true"/>
    <FolderType xmlns="92c24619-d6d5-42cf-b618-23d930ad9f20" xsi:nil="true"/>
    <Students xmlns="92c24619-d6d5-42cf-b618-23d930ad9f20">
      <UserInfo>
        <DisplayName/>
        <AccountId xsi:nil="true"/>
        <AccountType/>
      </UserInfo>
    </Students>
    <Student_Groups xmlns="92c24619-d6d5-42cf-b618-23d930ad9f20">
      <UserInfo>
        <DisplayName/>
        <AccountId xsi:nil="true"/>
        <AccountType/>
      </UserInfo>
    </Student_Groups>
    <TeamsChannelId xmlns="92c24619-d6d5-42cf-b618-23d930ad9f20" xsi:nil="true"/>
    <IsNotebookLocked xmlns="92c24619-d6d5-42cf-b618-23d930ad9f20" xsi:nil="true"/>
    <Distribution_Groups xmlns="92c24619-d6d5-42cf-b618-23d930ad9f20" xsi:nil="true"/>
    <Is_Collaboration_Space_Locked xmlns="92c24619-d6d5-42cf-b618-23d930ad9f20" xsi:nil="true"/>
    <Invited_Teachers xmlns="92c24619-d6d5-42cf-b618-23d930ad9f20" xsi:nil="true"/>
    <Invited_Students xmlns="92c24619-d6d5-42cf-b618-23d930ad9f20" xsi:nil="true"/>
    <Math_Settings xmlns="92c24619-d6d5-42cf-b618-23d930ad9f20" xsi:nil="true"/>
    <Templates xmlns="92c24619-d6d5-42cf-b618-23d930ad9f20" xsi:nil="true"/>
    <Self_Registration_Enabled xmlns="92c24619-d6d5-42cf-b618-23d930ad9f20" xsi:nil="true"/>
    <Has_Teacher_Only_SectionGroup xmlns="92c24619-d6d5-42cf-b618-23d930ad9f20" xsi:nil="true"/>
    <DefaultSectionNames xmlns="92c24619-d6d5-42cf-b618-23d930ad9f20" xsi:nil="true"/>
    <Teams_Channel_Section_Location xmlns="92c24619-d6d5-42cf-b618-23d930ad9f20" xsi:nil="true"/>
    <AppVersion xmlns="92c24619-d6d5-42cf-b618-23d930ad9f20" xsi:nil="true"/>
    <Teachers xmlns="92c24619-d6d5-42cf-b618-23d930ad9f20">
      <UserInfo>
        <DisplayName/>
        <AccountId xsi:nil="true"/>
        <AccountType/>
      </UserInfo>
    </Teachers>
    <CultureName xmlns="92c24619-d6d5-42cf-b618-23d930ad9f20" xsi:nil="true"/>
    <Owner xmlns="92c24619-d6d5-42cf-b618-23d930ad9f20">
      <UserInfo>
        <DisplayName/>
        <AccountId xsi:nil="true"/>
        <AccountType/>
      </UserInfo>
    </Owner>
    <TaxCatchAll xmlns="8ee9550b-f5f4-4dde-bce5-39f4ba45c2f1" xsi:nil="true"/>
    <lcf76f155ced4ddcb4097134ff3c332f xmlns="92c24619-d6d5-42cf-b618-23d930ad9f20">
      <Terms xmlns="http://schemas.microsoft.com/office/infopath/2007/PartnerControls"/>
    </lcf76f155ced4ddcb4097134ff3c332f>
    <MediaLengthInSeconds xmlns="92c24619-d6d5-42cf-b618-23d930ad9f20" xsi:nil="true"/>
    <SharedWithUsers xmlns="8ee9550b-f5f4-4dde-bce5-39f4ba45c2f1">
      <UserInfo>
        <DisplayName/>
        <AccountId xsi:nil="true"/>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32883E3-6856-4B85-9458-6D23640F8B9E}">
  <ds:schemaRefs>
    <ds:schemaRef ds:uri="http://schemas.microsoft.com/sharepoint/v3/contenttype/forms"/>
  </ds:schemaRefs>
</ds:datastoreItem>
</file>

<file path=customXml/itemProps2.xml><?xml version="1.0" encoding="utf-8"?>
<ds:datastoreItem xmlns:ds="http://schemas.openxmlformats.org/officeDocument/2006/customXml" ds:itemID="{2EF02F3F-708B-43AB-8FBC-3272CB355ECE}">
  <ds:schemaRefs>
    <ds:schemaRef ds:uri="46b8f10f-f56e-4e87-af4a-2384ac144562"/>
    <ds:schemaRef ds:uri="8ee9550b-f5f4-4dde-bce5-39f4ba45c2f1"/>
    <ds:schemaRef ds:uri="921765a0-fcf6-47d1-8ac4-5d670786d758"/>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F843432-0204-4205-83C0-0D57887D26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Athrofa_Powerpoint_2021 WS</Template>
  <Application>Microsoft Office PowerPoint</Application>
  <PresentationFormat>Widescreen</PresentationFormat>
  <Slides>35</Slides>
  <Notes>20</Notes>
  <HiddenSlides>1</HiddenSlides>
  <ScaleCrop>false</ScaleCrop>
  <HeadingPairs>
    <vt:vector size="4" baseType="variant">
      <vt:variant>
        <vt:lpstr>Theme</vt:lpstr>
      </vt:variant>
      <vt:variant>
        <vt:i4>7</vt:i4>
      </vt:variant>
      <vt:variant>
        <vt:lpstr>Slide Titles</vt:lpstr>
      </vt:variant>
      <vt:variant>
        <vt:i4>35</vt:i4>
      </vt:variant>
    </vt:vector>
  </HeadingPairs>
  <TitlesOfParts>
    <vt:vector size="42" baseType="lpstr">
      <vt:lpstr>Custom Design</vt:lpstr>
      <vt:lpstr>Office Theme</vt:lpstr>
      <vt:lpstr>UWTSD 200 Holding Page</vt:lpstr>
      <vt:lpstr>UWTSD 200_Subtitle 3</vt:lpstr>
      <vt:lpstr>UWTSD 200_Text 1</vt:lpstr>
      <vt:lpstr>Text 1</vt:lpstr>
      <vt:lpstr>UWTSD 200_Title Page 3</vt:lpstr>
      <vt:lpstr>PowerPoint Presentation</vt:lpstr>
      <vt:lpstr>LLWYBR TAR/QTS PATHWAY   </vt:lpstr>
      <vt:lpstr>PowerPoint Presentation</vt:lpstr>
      <vt:lpstr>PowerPoint Presentation</vt:lpstr>
      <vt:lpstr>Introducing Pebblepad  </vt:lpstr>
      <vt:lpstr>Professional Learning Passport  </vt:lpstr>
      <vt:lpstr>PowerPoint Presentation</vt:lpstr>
      <vt:lpstr>PowerPoint Presentation</vt:lpstr>
      <vt:lpstr>Activation Link – 10 minute task</vt:lpstr>
      <vt:lpstr>How to share your PLP: Step 1 Click on 'Resources' under your name</vt:lpstr>
      <vt:lpstr>Personal Details</vt:lpstr>
      <vt:lpstr>PowerPoint Presentation</vt:lpstr>
      <vt:lpstr>Step 3 Click on 'With the web'</vt:lpstr>
      <vt:lpstr>&gt; Moodle  &gt; Llwybr Proffesiynol BA1 (SAC) / BA1 Professional Pathway (QTS) &gt; Rhwydwaith / Network</vt:lpstr>
      <vt:lpstr>PowerPoint Presentation</vt:lpstr>
      <vt:lpstr>PowerPoint Presentation</vt:lpstr>
      <vt:lpstr>PowerPoint Presentation</vt:lpstr>
      <vt:lpstr>PowerPoint Presentation</vt:lpstr>
      <vt:lpstr>Tab 1 Attendance</vt:lpstr>
      <vt:lpstr>Tab 2 Weekly Reflections </vt:lpstr>
      <vt:lpstr>Learning Journal</vt:lpstr>
      <vt:lpstr>Brookfield (1995) defined four distinct and interconnecting lenses through which teachers discover, examine and critically reflect on their own assumptions and actions. </vt:lpstr>
      <vt:lpstr>PowerPoint Presentation</vt:lpstr>
      <vt:lpstr>PowerPoint Presentation</vt:lpstr>
      <vt:lpstr>Tab 3 Professional Progress</vt:lpstr>
      <vt:lpstr>Tab 4 Above and Beyond</vt:lpstr>
      <vt:lpstr>Tab 5  Cymraeg</vt:lpstr>
      <vt:lpstr>Tab 6 Professional Standards Workbook</vt:lpstr>
      <vt:lpstr>Tab 6 Professional Standards Workbook</vt:lpstr>
      <vt:lpstr>During PTE we will focus on completing one Professional Experience Template to a high standard so that you can use it as an example for your future templates. </vt:lpstr>
      <vt:lpstr>Task: Create your template</vt:lpstr>
      <vt:lpstr>PowerPoint Presentation</vt:lpstr>
      <vt:lpstr>PowerPoint Presentation</vt:lpstr>
      <vt:lpstr>Amser ar gyfer cwestiynau  Time for questions   </vt:lpstr>
      <vt:lpstr>Rhestr Gyfeiriadau /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Lilian Martin</dc:creator>
  <cp:revision>410</cp:revision>
  <dcterms:created xsi:type="dcterms:W3CDTF">2021-06-30T07:26:16Z</dcterms:created>
  <dcterms:modified xsi:type="dcterms:W3CDTF">2024-02-28T23:18:05Z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ComplianceAssetId">
    <vt:lpwstr/>
  </property>
  <property fmtid="{D5CDD505-2E9C-101B-9397-08002B2CF9AE}" pid="4" name="TriggerFlowInfo">
    <vt:lpwstr/>
  </property>
  <property fmtid="{D5CDD505-2E9C-101B-9397-08002B2CF9AE}" pid="5" name="_SharedFileIndex">
    <vt:lpwstr/>
  </property>
  <property fmtid="{D5CDD505-2E9C-101B-9397-08002B2CF9AE}" pid="6" name="_ExtendedDescription">
    <vt:lpwstr/>
  </property>
  <property fmtid="{D5CDD505-2E9C-101B-9397-08002B2CF9AE}" pid="7" name="MediaServiceImageTags">
    <vt:lpwstr/>
  </property>
  <property fmtid="{D5CDD505-2E9C-101B-9397-08002B2CF9AE}" pid="8" name="_SourceUrl">
    <vt:lpwstr/>
  </property>
  <property fmtid="{D5CDD505-2E9C-101B-9397-08002B2CF9AE}" pid="9" name="Order">
    <vt:lpwstr>29900.0000000000</vt:lpwstr>
  </property>
</Properties>
</file>