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2.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ink/ink3.xml" ContentType="application/inkml+xml"/>
  <Override PartName="/ppt/notesSlides/notesSlide11.xml" ContentType="application/vnd.openxmlformats-officedocument.presentationml.notesSlide+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9"/>
  </p:notesMasterIdLst>
  <p:sldIdLst>
    <p:sldId id="256" r:id="rId5"/>
    <p:sldId id="257" r:id="rId6"/>
    <p:sldId id="271" r:id="rId7"/>
    <p:sldId id="261" r:id="rId8"/>
    <p:sldId id="262" r:id="rId9"/>
    <p:sldId id="263" r:id="rId10"/>
    <p:sldId id="272" r:id="rId11"/>
    <p:sldId id="266" r:id="rId12"/>
    <p:sldId id="267" r:id="rId13"/>
    <p:sldId id="268" r:id="rId14"/>
    <p:sldId id="269" r:id="rId15"/>
    <p:sldId id="270" r:id="rId16"/>
    <p:sldId id="259"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1B027C-4E80-41B3-A97D-FE515C955013}" v="928" dt="2021-03-07T23:25:02.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p:scale>
          <a:sx n="66" d="100"/>
          <a:sy n="66" d="100"/>
        </p:scale>
        <p:origin x="403"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Edith Davies (1906903)" userId="dc7cb7bb-58cf-4040-a9af-4c289e41e9f5" providerId="ADAL" clId="{A71B027C-4E80-41B3-A97D-FE515C955013}"/>
    <pc:docChg chg="undo custSel mod addSld delSld modSld">
      <pc:chgData name="Louise Edith Davies (1906903)" userId="dc7cb7bb-58cf-4040-a9af-4c289e41e9f5" providerId="ADAL" clId="{A71B027C-4E80-41B3-A97D-FE515C955013}" dt="2021-03-07T23:27:58.040" v="8928" actId="313"/>
      <pc:docMkLst>
        <pc:docMk/>
      </pc:docMkLst>
      <pc:sldChg chg="addSp delSp modSp mod setBg">
        <pc:chgData name="Louise Edith Davies (1906903)" userId="dc7cb7bb-58cf-4040-a9af-4c289e41e9f5" providerId="ADAL" clId="{A71B027C-4E80-41B3-A97D-FE515C955013}" dt="2021-03-05T17:26:24.145" v="2756" actId="20577"/>
        <pc:sldMkLst>
          <pc:docMk/>
          <pc:sldMk cId="2428956244" sldId="257"/>
        </pc:sldMkLst>
        <pc:spChg chg="mod">
          <ac:chgData name="Louise Edith Davies (1906903)" userId="dc7cb7bb-58cf-4040-a9af-4c289e41e9f5" providerId="ADAL" clId="{A71B027C-4E80-41B3-A97D-FE515C955013}" dt="2021-03-04T11:34:09.422" v="168" actId="26606"/>
          <ac:spMkLst>
            <pc:docMk/>
            <pc:sldMk cId="2428956244" sldId="257"/>
            <ac:spMk id="2" creationId="{AA7FA9C0-6A1C-4AEE-9C08-D981CE49A7C1}"/>
          </ac:spMkLst>
        </pc:spChg>
        <pc:spChg chg="mod">
          <ac:chgData name="Louise Edith Davies (1906903)" userId="dc7cb7bb-58cf-4040-a9af-4c289e41e9f5" providerId="ADAL" clId="{A71B027C-4E80-41B3-A97D-FE515C955013}" dt="2021-03-05T17:26:24.145" v="2756" actId="20577"/>
          <ac:spMkLst>
            <pc:docMk/>
            <pc:sldMk cId="2428956244" sldId="257"/>
            <ac:spMk id="3" creationId="{52D0625B-4B39-41D5-9753-75CAAAE984D9}"/>
          </ac:spMkLst>
        </pc:spChg>
        <pc:spChg chg="add del">
          <ac:chgData name="Louise Edith Davies (1906903)" userId="dc7cb7bb-58cf-4040-a9af-4c289e41e9f5" providerId="ADAL" clId="{A71B027C-4E80-41B3-A97D-FE515C955013}" dt="2021-03-04T11:34:09.422" v="168" actId="26606"/>
          <ac:spMkLst>
            <pc:docMk/>
            <pc:sldMk cId="2428956244" sldId="257"/>
            <ac:spMk id="8" creationId="{100EDD19-6802-4EC3-95CE-CFFAB042CFD6}"/>
          </ac:spMkLst>
        </pc:spChg>
        <pc:spChg chg="add del">
          <ac:chgData name="Louise Edith Davies (1906903)" userId="dc7cb7bb-58cf-4040-a9af-4c289e41e9f5" providerId="ADAL" clId="{A71B027C-4E80-41B3-A97D-FE515C955013}" dt="2021-03-04T11:34:09.422" v="168" actId="26606"/>
          <ac:spMkLst>
            <pc:docMk/>
            <pc:sldMk cId="2428956244" sldId="257"/>
            <ac:spMk id="10" creationId="{DB17E863-922E-4C26-BD64-E8FD41D28661}"/>
          </ac:spMkLst>
        </pc:spChg>
        <pc:spChg chg="add">
          <ac:chgData name="Louise Edith Davies (1906903)" userId="dc7cb7bb-58cf-4040-a9af-4c289e41e9f5" providerId="ADAL" clId="{A71B027C-4E80-41B3-A97D-FE515C955013}" dt="2021-03-04T11:34:09.422" v="168" actId="26606"/>
          <ac:spMkLst>
            <pc:docMk/>
            <pc:sldMk cId="2428956244" sldId="257"/>
            <ac:spMk id="15" creationId="{C05CBC3C-2E5A-4839-8B9B-2E5A6ADF0F58}"/>
          </ac:spMkLst>
        </pc:spChg>
        <pc:spChg chg="add del">
          <ac:chgData name="Louise Edith Davies (1906903)" userId="dc7cb7bb-58cf-4040-a9af-4c289e41e9f5" providerId="ADAL" clId="{A71B027C-4E80-41B3-A97D-FE515C955013}" dt="2021-03-04T11:34:09.411" v="167" actId="26606"/>
          <ac:spMkLst>
            <pc:docMk/>
            <pc:sldMk cId="2428956244" sldId="257"/>
            <ac:spMk id="16" creationId="{F13C74B1-5B17-4795-BED0-7140497B445A}"/>
          </ac:spMkLst>
        </pc:spChg>
        <pc:spChg chg="add">
          <ac:chgData name="Louise Edith Davies (1906903)" userId="dc7cb7bb-58cf-4040-a9af-4c289e41e9f5" providerId="ADAL" clId="{A71B027C-4E80-41B3-A97D-FE515C955013}" dt="2021-03-04T11:34:09.422" v="168" actId="26606"/>
          <ac:spMkLst>
            <pc:docMk/>
            <pc:sldMk cId="2428956244" sldId="257"/>
            <ac:spMk id="17" creationId="{827FF362-FC97-4BF5-949B-D4ADFA26E457}"/>
          </ac:spMkLst>
        </pc:spChg>
        <pc:spChg chg="add del">
          <ac:chgData name="Louise Edith Davies (1906903)" userId="dc7cb7bb-58cf-4040-a9af-4c289e41e9f5" providerId="ADAL" clId="{A71B027C-4E80-41B3-A97D-FE515C955013}" dt="2021-03-04T11:34:09.411" v="167" actId="26606"/>
          <ac:spMkLst>
            <pc:docMk/>
            <pc:sldMk cId="2428956244" sldId="257"/>
            <ac:spMk id="18" creationId="{3FCFB1DE-0B7E-48CC-BA90-B2AB0889F9D6}"/>
          </ac:spMkLst>
        </pc:spChg>
        <pc:picChg chg="add del">
          <ac:chgData name="Louise Edith Davies (1906903)" userId="dc7cb7bb-58cf-4040-a9af-4c289e41e9f5" providerId="ADAL" clId="{A71B027C-4E80-41B3-A97D-FE515C955013}" dt="2021-03-04T11:34:09.411" v="167" actId="26606"/>
          <ac:picMkLst>
            <pc:docMk/>
            <pc:sldMk cId="2428956244" sldId="257"/>
            <ac:picMk id="12" creationId="{6C9D95F4-60D9-4BC5-AE3E-2FA352CF4F8F}"/>
          </ac:picMkLst>
        </pc:picChg>
      </pc:sldChg>
      <pc:sldChg chg="addSp delSp modSp del mod setBg">
        <pc:chgData name="Louise Edith Davies (1906903)" userId="dc7cb7bb-58cf-4040-a9af-4c289e41e9f5" providerId="ADAL" clId="{A71B027C-4E80-41B3-A97D-FE515C955013}" dt="2021-03-04T11:39:26.669" v="178" actId="2696"/>
        <pc:sldMkLst>
          <pc:docMk/>
          <pc:sldMk cId="2238470297" sldId="258"/>
        </pc:sldMkLst>
        <pc:spChg chg="mod">
          <ac:chgData name="Louise Edith Davies (1906903)" userId="dc7cb7bb-58cf-4040-a9af-4c289e41e9f5" providerId="ADAL" clId="{A71B027C-4E80-41B3-A97D-FE515C955013}" dt="2021-03-04T11:18:22.133" v="110" actId="20577"/>
          <ac:spMkLst>
            <pc:docMk/>
            <pc:sldMk cId="2238470297" sldId="258"/>
            <ac:spMk id="2" creationId="{3263D4D9-66A7-42D6-9997-E1E56104E678}"/>
          </ac:spMkLst>
        </pc:spChg>
        <pc:spChg chg="mod">
          <ac:chgData name="Louise Edith Davies (1906903)" userId="dc7cb7bb-58cf-4040-a9af-4c289e41e9f5" providerId="ADAL" clId="{A71B027C-4E80-41B3-A97D-FE515C955013}" dt="2021-03-04T11:18:52.217" v="140" actId="5793"/>
          <ac:spMkLst>
            <pc:docMk/>
            <pc:sldMk cId="2238470297" sldId="258"/>
            <ac:spMk id="3" creationId="{CFB56E10-9131-4CBD-AE0F-83BD1CA3EBDE}"/>
          </ac:spMkLst>
        </pc:spChg>
        <pc:spChg chg="add del">
          <ac:chgData name="Louise Edith Davies (1906903)" userId="dc7cb7bb-58cf-4040-a9af-4c289e41e9f5" providerId="ADAL" clId="{A71B027C-4E80-41B3-A97D-FE515C955013}" dt="2021-03-04T11:15:39.654" v="66" actId="26606"/>
          <ac:spMkLst>
            <pc:docMk/>
            <pc:sldMk cId="2238470297" sldId="258"/>
            <ac:spMk id="71" creationId="{743AA782-23D1-4521-8CAD-47662984AA08}"/>
          </ac:spMkLst>
        </pc:spChg>
        <pc:spChg chg="add del">
          <ac:chgData name="Louise Edith Davies (1906903)" userId="dc7cb7bb-58cf-4040-a9af-4c289e41e9f5" providerId="ADAL" clId="{A71B027C-4E80-41B3-A97D-FE515C955013}" dt="2021-03-04T11:15:39.654" v="66" actId="26606"/>
          <ac:spMkLst>
            <pc:docMk/>
            <pc:sldMk cId="2238470297" sldId="258"/>
            <ac:spMk id="73" creationId="{3CE8AF5E-D374-4CF1-90CC-35CF73B81C3E}"/>
          </ac:spMkLst>
        </pc:spChg>
        <pc:spChg chg="add">
          <ac:chgData name="Louise Edith Davies (1906903)" userId="dc7cb7bb-58cf-4040-a9af-4c289e41e9f5" providerId="ADAL" clId="{A71B027C-4E80-41B3-A97D-FE515C955013}" dt="2021-03-04T11:15:39.670" v="67" actId="26606"/>
          <ac:spMkLst>
            <pc:docMk/>
            <pc:sldMk cId="2238470297" sldId="258"/>
            <ac:spMk id="1028" creationId="{7B831B6F-405A-4B47-B9BB-5CA88F285844}"/>
          </ac:spMkLst>
        </pc:spChg>
        <pc:spChg chg="add">
          <ac:chgData name="Louise Edith Davies (1906903)" userId="dc7cb7bb-58cf-4040-a9af-4c289e41e9f5" providerId="ADAL" clId="{A71B027C-4E80-41B3-A97D-FE515C955013}" dt="2021-03-04T11:15:39.670" v="67" actId="26606"/>
          <ac:spMkLst>
            <pc:docMk/>
            <pc:sldMk cId="2238470297" sldId="258"/>
            <ac:spMk id="1029" creationId="{15109354-9C5D-4F8C-B0E6-D1043C7BF20A}"/>
          </ac:spMkLst>
        </pc:spChg>
        <pc:spChg chg="add">
          <ac:chgData name="Louise Edith Davies (1906903)" userId="dc7cb7bb-58cf-4040-a9af-4c289e41e9f5" providerId="ADAL" clId="{A71B027C-4E80-41B3-A97D-FE515C955013}" dt="2021-03-04T11:15:39.670" v="67" actId="26606"/>
          <ac:spMkLst>
            <pc:docMk/>
            <pc:sldMk cId="2238470297" sldId="258"/>
            <ac:spMk id="1030" creationId="{3CE8AF5E-D374-4CF1-90CC-35CF73B81C3E}"/>
          </ac:spMkLst>
        </pc:spChg>
        <pc:picChg chg="add mod ord">
          <ac:chgData name="Louise Edith Davies (1906903)" userId="dc7cb7bb-58cf-4040-a9af-4c289e41e9f5" providerId="ADAL" clId="{A71B027C-4E80-41B3-A97D-FE515C955013}" dt="2021-03-04T11:16:05.232" v="71" actId="14100"/>
          <ac:picMkLst>
            <pc:docMk/>
            <pc:sldMk cId="2238470297" sldId="258"/>
            <ac:picMk id="1026" creationId="{FC9400A1-048C-4706-B4B5-6E2E6E249566}"/>
          </ac:picMkLst>
        </pc:picChg>
        <pc:inkChg chg="add del">
          <ac:chgData name="Louise Edith Davies (1906903)" userId="dc7cb7bb-58cf-4040-a9af-4c289e41e9f5" providerId="ADAL" clId="{A71B027C-4E80-41B3-A97D-FE515C955013}" dt="2021-03-04T11:15:39.654" v="66" actId="26606"/>
          <ac:inkMkLst>
            <pc:docMk/>
            <pc:sldMk cId="2238470297" sldId="258"/>
            <ac:inkMk id="75" creationId="{070477C5-0410-4E4F-97A1-F84C2465C187}"/>
          </ac:inkMkLst>
        </pc:inkChg>
        <pc:inkChg chg="add">
          <ac:chgData name="Louise Edith Davies (1906903)" userId="dc7cb7bb-58cf-4040-a9af-4c289e41e9f5" providerId="ADAL" clId="{A71B027C-4E80-41B3-A97D-FE515C955013}" dt="2021-03-04T11:15:39.670" v="67" actId="26606"/>
          <ac:inkMkLst>
            <pc:docMk/>
            <pc:sldMk cId="2238470297" sldId="258"/>
            <ac:inkMk id="77" creationId="{070477C5-0410-4E4F-97A1-F84C2465C187}"/>
          </ac:inkMkLst>
        </pc:inkChg>
      </pc:sldChg>
      <pc:sldChg chg="addSp modSp mod setBg">
        <pc:chgData name="Louise Edith Davies (1906903)" userId="dc7cb7bb-58cf-4040-a9af-4c289e41e9f5" providerId="ADAL" clId="{A71B027C-4E80-41B3-A97D-FE515C955013}" dt="2021-03-05T17:42:03.377" v="3327" actId="313"/>
        <pc:sldMkLst>
          <pc:docMk/>
          <pc:sldMk cId="3457993831" sldId="259"/>
        </pc:sldMkLst>
        <pc:spChg chg="mod">
          <ac:chgData name="Louise Edith Davies (1906903)" userId="dc7cb7bb-58cf-4040-a9af-4c289e41e9f5" providerId="ADAL" clId="{A71B027C-4E80-41B3-A97D-FE515C955013}" dt="2021-03-05T16:27:49.897" v="551" actId="20577"/>
          <ac:spMkLst>
            <pc:docMk/>
            <pc:sldMk cId="3457993831" sldId="259"/>
            <ac:spMk id="2" creationId="{461F67AE-2950-4DDC-8CE4-06EFF0582FCF}"/>
          </ac:spMkLst>
        </pc:spChg>
        <pc:spChg chg="mod">
          <ac:chgData name="Louise Edith Davies (1906903)" userId="dc7cb7bb-58cf-4040-a9af-4c289e41e9f5" providerId="ADAL" clId="{A71B027C-4E80-41B3-A97D-FE515C955013}" dt="2021-03-05T17:42:03.377" v="3327" actId="313"/>
          <ac:spMkLst>
            <pc:docMk/>
            <pc:sldMk cId="3457993831" sldId="259"/>
            <ac:spMk id="3" creationId="{40D0F9DE-7336-4D92-A76E-0988A69AFBAD}"/>
          </ac:spMkLst>
        </pc:spChg>
        <pc:spChg chg="add">
          <ac:chgData name="Louise Edith Davies (1906903)" userId="dc7cb7bb-58cf-4040-a9af-4c289e41e9f5" providerId="ADAL" clId="{A71B027C-4E80-41B3-A97D-FE515C955013}" dt="2021-03-05T16:27:30.974" v="543" actId="26606"/>
          <ac:spMkLst>
            <pc:docMk/>
            <pc:sldMk cId="3457993831" sldId="259"/>
            <ac:spMk id="10" creationId="{743AA782-23D1-4521-8CAD-47662984AA08}"/>
          </ac:spMkLst>
        </pc:spChg>
        <pc:spChg chg="add">
          <ac:chgData name="Louise Edith Davies (1906903)" userId="dc7cb7bb-58cf-4040-a9af-4c289e41e9f5" providerId="ADAL" clId="{A71B027C-4E80-41B3-A97D-FE515C955013}" dt="2021-03-05T16:27:30.974" v="543" actId="26606"/>
          <ac:spMkLst>
            <pc:docMk/>
            <pc:sldMk cId="3457993831" sldId="259"/>
            <ac:spMk id="12" creationId="{3CE8AF5E-D374-4CF1-90CC-35CF73B81C3E}"/>
          </ac:spMkLst>
        </pc:spChg>
        <pc:picChg chg="add">
          <ac:chgData name="Louise Edith Davies (1906903)" userId="dc7cb7bb-58cf-4040-a9af-4c289e41e9f5" providerId="ADAL" clId="{A71B027C-4E80-41B3-A97D-FE515C955013}" dt="2021-03-05T16:27:30.974" v="543" actId="26606"/>
          <ac:picMkLst>
            <pc:docMk/>
            <pc:sldMk cId="3457993831" sldId="259"/>
            <ac:picMk id="7" creationId="{A5DA749C-B4F0-4BFA-97DB-11E982513320}"/>
          </ac:picMkLst>
        </pc:picChg>
        <pc:inkChg chg="add">
          <ac:chgData name="Louise Edith Davies (1906903)" userId="dc7cb7bb-58cf-4040-a9af-4c289e41e9f5" providerId="ADAL" clId="{A71B027C-4E80-41B3-A97D-FE515C955013}" dt="2021-03-05T16:27:30.974" v="543" actId="26606"/>
          <ac:inkMkLst>
            <pc:docMk/>
            <pc:sldMk cId="3457993831" sldId="259"/>
            <ac:inkMk id="14" creationId="{070477C5-0410-4E4F-97A1-F84C2465C187}"/>
          </ac:inkMkLst>
        </pc:inkChg>
      </pc:sldChg>
      <pc:sldChg chg="addSp modSp mod setBg">
        <pc:chgData name="Louise Edith Davies (1906903)" userId="dc7cb7bb-58cf-4040-a9af-4c289e41e9f5" providerId="ADAL" clId="{A71B027C-4E80-41B3-A97D-FE515C955013}" dt="2021-03-07T22:02:35.555" v="4789" actId="20577"/>
        <pc:sldMkLst>
          <pc:docMk/>
          <pc:sldMk cId="2165022240" sldId="260"/>
        </pc:sldMkLst>
        <pc:spChg chg="mod">
          <ac:chgData name="Louise Edith Davies (1906903)" userId="dc7cb7bb-58cf-4040-a9af-4c289e41e9f5" providerId="ADAL" clId="{A71B027C-4E80-41B3-A97D-FE515C955013}" dt="2021-03-05T17:43:01.377" v="3368" actId="26606"/>
          <ac:spMkLst>
            <pc:docMk/>
            <pc:sldMk cId="2165022240" sldId="260"/>
            <ac:spMk id="2" creationId="{DDE22E20-0FE6-467A-9618-ABB2A2E974C6}"/>
          </ac:spMkLst>
        </pc:spChg>
        <pc:spChg chg="mod">
          <ac:chgData name="Louise Edith Davies (1906903)" userId="dc7cb7bb-58cf-4040-a9af-4c289e41e9f5" providerId="ADAL" clId="{A71B027C-4E80-41B3-A97D-FE515C955013}" dt="2021-03-07T22:02:35.555" v="4789" actId="20577"/>
          <ac:spMkLst>
            <pc:docMk/>
            <pc:sldMk cId="2165022240" sldId="260"/>
            <ac:spMk id="3" creationId="{EA15DECD-6330-40EA-95C5-6D0603700D77}"/>
          </ac:spMkLst>
        </pc:spChg>
        <pc:spChg chg="add">
          <ac:chgData name="Louise Edith Davies (1906903)" userId="dc7cb7bb-58cf-4040-a9af-4c289e41e9f5" providerId="ADAL" clId="{A71B027C-4E80-41B3-A97D-FE515C955013}" dt="2021-03-05T17:43:01.377" v="3368" actId="26606"/>
          <ac:spMkLst>
            <pc:docMk/>
            <pc:sldMk cId="2165022240" sldId="260"/>
            <ac:spMk id="8" creationId="{AC17DE74-01C9-4859-B65A-85CF999E8580}"/>
          </ac:spMkLst>
        </pc:spChg>
        <pc:spChg chg="add">
          <ac:chgData name="Louise Edith Davies (1906903)" userId="dc7cb7bb-58cf-4040-a9af-4c289e41e9f5" providerId="ADAL" clId="{A71B027C-4E80-41B3-A97D-FE515C955013}" dt="2021-03-05T17:43:01.377" v="3368" actId="26606"/>
          <ac:spMkLst>
            <pc:docMk/>
            <pc:sldMk cId="2165022240" sldId="260"/>
            <ac:spMk id="10" creationId="{068C0432-0E90-4CC1-8CD3-D44A90DF07EF}"/>
          </ac:spMkLst>
        </pc:spChg>
      </pc:sldChg>
      <pc:sldChg chg="addSp delSp modSp mod setBg modNotesTx">
        <pc:chgData name="Louise Edith Davies (1906903)" userId="dc7cb7bb-58cf-4040-a9af-4c289e41e9f5" providerId="ADAL" clId="{A71B027C-4E80-41B3-A97D-FE515C955013}" dt="2021-03-07T22:19:24.780" v="5840" actId="20577"/>
        <pc:sldMkLst>
          <pc:docMk/>
          <pc:sldMk cId="1369726649" sldId="261"/>
        </pc:sldMkLst>
        <pc:spChg chg="mod">
          <ac:chgData name="Louise Edith Davies (1906903)" userId="dc7cb7bb-58cf-4040-a9af-4c289e41e9f5" providerId="ADAL" clId="{A71B027C-4E80-41B3-A97D-FE515C955013}" dt="2021-03-05T17:28:01.140" v="2779" actId="20577"/>
          <ac:spMkLst>
            <pc:docMk/>
            <pc:sldMk cId="1369726649" sldId="261"/>
            <ac:spMk id="2" creationId="{302E495C-1D00-4501-B8D2-5EAC82CC710F}"/>
          </ac:spMkLst>
        </pc:spChg>
        <pc:spChg chg="del">
          <ac:chgData name="Louise Edith Davies (1906903)" userId="dc7cb7bb-58cf-4040-a9af-4c289e41e9f5" providerId="ADAL" clId="{A71B027C-4E80-41B3-A97D-FE515C955013}" dt="2021-03-04T11:41:22.657" v="179" actId="26606"/>
          <ac:spMkLst>
            <pc:docMk/>
            <pc:sldMk cId="1369726649" sldId="261"/>
            <ac:spMk id="3" creationId="{9BF66F17-001C-4CD2-8985-606840C67BEF}"/>
          </ac:spMkLst>
        </pc:spChg>
        <pc:spChg chg="add del">
          <ac:chgData name="Louise Edith Davies (1906903)" userId="dc7cb7bb-58cf-4040-a9af-4c289e41e9f5" providerId="ADAL" clId="{A71B027C-4E80-41B3-A97D-FE515C955013}" dt="2021-03-05T16:34:28.550" v="689" actId="26606"/>
          <ac:spMkLst>
            <pc:docMk/>
            <pc:sldMk cId="1369726649" sldId="261"/>
            <ac:spMk id="9" creationId="{2E442304-DDBD-4F7B-8017-36BCC863FB40}"/>
          </ac:spMkLst>
        </pc:spChg>
        <pc:spChg chg="add del">
          <ac:chgData name="Louise Edith Davies (1906903)" userId="dc7cb7bb-58cf-4040-a9af-4c289e41e9f5" providerId="ADAL" clId="{A71B027C-4E80-41B3-A97D-FE515C955013}" dt="2021-03-05T16:34:28.550" v="689" actId="26606"/>
          <ac:spMkLst>
            <pc:docMk/>
            <pc:sldMk cId="1369726649" sldId="261"/>
            <ac:spMk id="11" creationId="{535742DD-1B16-4E9D-B715-0D74B4574A68}"/>
          </ac:spMkLst>
        </pc:spChg>
        <pc:spChg chg="add">
          <ac:chgData name="Louise Edith Davies (1906903)" userId="dc7cb7bb-58cf-4040-a9af-4c289e41e9f5" providerId="ADAL" clId="{A71B027C-4E80-41B3-A97D-FE515C955013}" dt="2021-03-05T16:34:28.550" v="689" actId="26606"/>
          <ac:spMkLst>
            <pc:docMk/>
            <pc:sldMk cId="1369726649" sldId="261"/>
            <ac:spMk id="16" creationId="{4C10CBC8-7837-4750-8EE9-B4C3D50488F6}"/>
          </ac:spMkLst>
        </pc:spChg>
        <pc:spChg chg="add">
          <ac:chgData name="Louise Edith Davies (1906903)" userId="dc7cb7bb-58cf-4040-a9af-4c289e41e9f5" providerId="ADAL" clId="{A71B027C-4E80-41B3-A97D-FE515C955013}" dt="2021-03-05T16:34:28.550" v="689" actId="26606"/>
          <ac:spMkLst>
            <pc:docMk/>
            <pc:sldMk cId="1369726649" sldId="261"/>
            <ac:spMk id="18" creationId="{69014793-11D4-4A17-9261-1A2E683ADF75}"/>
          </ac:spMkLst>
        </pc:spChg>
        <pc:graphicFrameChg chg="add mod modGraphic">
          <ac:chgData name="Louise Edith Davies (1906903)" userId="dc7cb7bb-58cf-4040-a9af-4c289e41e9f5" providerId="ADAL" clId="{A71B027C-4E80-41B3-A97D-FE515C955013}" dt="2021-03-07T22:17:15.436" v="5655" actId="20577"/>
          <ac:graphicFrameMkLst>
            <pc:docMk/>
            <pc:sldMk cId="1369726649" sldId="261"/>
            <ac:graphicFrameMk id="5" creationId="{C5960D42-2D76-4F9C-B162-723CBB2C17C1}"/>
          </ac:graphicFrameMkLst>
        </pc:graphicFrameChg>
      </pc:sldChg>
      <pc:sldChg chg="addSp delSp modSp mod setBg modNotesTx">
        <pc:chgData name="Louise Edith Davies (1906903)" userId="dc7cb7bb-58cf-4040-a9af-4c289e41e9f5" providerId="ADAL" clId="{A71B027C-4E80-41B3-A97D-FE515C955013}" dt="2021-03-07T22:24:24.801" v="6164" actId="20577"/>
        <pc:sldMkLst>
          <pc:docMk/>
          <pc:sldMk cId="2243181857" sldId="262"/>
        </pc:sldMkLst>
        <pc:spChg chg="mod">
          <ac:chgData name="Louise Edith Davies (1906903)" userId="dc7cb7bb-58cf-4040-a9af-4c289e41e9f5" providerId="ADAL" clId="{A71B027C-4E80-41B3-A97D-FE515C955013}" dt="2021-03-05T17:30:12.685" v="2847" actId="26606"/>
          <ac:spMkLst>
            <pc:docMk/>
            <pc:sldMk cId="2243181857" sldId="262"/>
            <ac:spMk id="2" creationId="{AB2A8542-3C58-49C2-AF7E-73AC23CB4C65}"/>
          </ac:spMkLst>
        </pc:spChg>
        <pc:spChg chg="mod">
          <ac:chgData name="Louise Edith Davies (1906903)" userId="dc7cb7bb-58cf-4040-a9af-4c289e41e9f5" providerId="ADAL" clId="{A71B027C-4E80-41B3-A97D-FE515C955013}" dt="2021-03-05T17:30:12.685" v="2847" actId="26606"/>
          <ac:spMkLst>
            <pc:docMk/>
            <pc:sldMk cId="2243181857" sldId="262"/>
            <ac:spMk id="3" creationId="{537F8205-8142-4564-8A0A-A99DB54F84AD}"/>
          </ac:spMkLst>
        </pc:spChg>
        <pc:spChg chg="add del">
          <ac:chgData name="Louise Edith Davies (1906903)" userId="dc7cb7bb-58cf-4040-a9af-4c289e41e9f5" providerId="ADAL" clId="{A71B027C-4E80-41B3-A97D-FE515C955013}" dt="2021-03-04T23:57:00.955" v="202" actId="26606"/>
          <ac:spMkLst>
            <pc:docMk/>
            <pc:sldMk cId="2243181857" sldId="262"/>
            <ac:spMk id="8" creationId="{777A147A-9ED8-46B4-8660-1B3C2AA880B5}"/>
          </ac:spMkLst>
        </pc:spChg>
        <pc:spChg chg="add del">
          <ac:chgData name="Louise Edith Davies (1906903)" userId="dc7cb7bb-58cf-4040-a9af-4c289e41e9f5" providerId="ADAL" clId="{A71B027C-4E80-41B3-A97D-FE515C955013}" dt="2021-03-04T23:57:00.955" v="202" actId="26606"/>
          <ac:spMkLst>
            <pc:docMk/>
            <pc:sldMk cId="2243181857" sldId="262"/>
            <ac:spMk id="10" creationId="{5D6C15A0-C087-4593-8414-2B4EC1CDC3DE}"/>
          </ac:spMkLst>
        </pc:spChg>
        <pc:spChg chg="add del">
          <ac:chgData name="Louise Edith Davies (1906903)" userId="dc7cb7bb-58cf-4040-a9af-4c289e41e9f5" providerId="ADAL" clId="{A71B027C-4E80-41B3-A97D-FE515C955013}" dt="2021-03-05T17:30:12.685" v="2847" actId="26606"/>
          <ac:spMkLst>
            <pc:docMk/>
            <pc:sldMk cId="2243181857" sldId="262"/>
            <ac:spMk id="71" creationId="{743AA782-23D1-4521-8CAD-47662984AA08}"/>
          </ac:spMkLst>
        </pc:spChg>
        <pc:spChg chg="add del">
          <ac:chgData name="Louise Edith Davies (1906903)" userId="dc7cb7bb-58cf-4040-a9af-4c289e41e9f5" providerId="ADAL" clId="{A71B027C-4E80-41B3-A97D-FE515C955013}" dt="2021-03-05T17:30:12.685" v="2847" actId="26606"/>
          <ac:spMkLst>
            <pc:docMk/>
            <pc:sldMk cId="2243181857" sldId="262"/>
            <ac:spMk id="73" creationId="{3CE8AF5E-D374-4CF1-90CC-35CF73B81C3E}"/>
          </ac:spMkLst>
        </pc:spChg>
        <pc:spChg chg="add del">
          <ac:chgData name="Louise Edith Davies (1906903)" userId="dc7cb7bb-58cf-4040-a9af-4c289e41e9f5" providerId="ADAL" clId="{A71B027C-4E80-41B3-A97D-FE515C955013}" dt="2021-03-05T17:30:12.666" v="2846" actId="26606"/>
          <ac:spMkLst>
            <pc:docMk/>
            <pc:sldMk cId="2243181857" sldId="262"/>
            <ac:spMk id="135" creationId="{A8908DB7-C3A6-4FCB-9820-CEE02B398C4A}"/>
          </ac:spMkLst>
        </pc:spChg>
        <pc:spChg chg="add del">
          <ac:chgData name="Louise Edith Davies (1906903)" userId="dc7cb7bb-58cf-4040-a9af-4c289e41e9f5" providerId="ADAL" clId="{A71B027C-4E80-41B3-A97D-FE515C955013}" dt="2021-03-05T17:30:12.666" v="2846" actId="26606"/>
          <ac:spMkLst>
            <pc:docMk/>
            <pc:sldMk cId="2243181857" sldId="262"/>
            <ac:spMk id="137" creationId="{D010E05E-9237-4321-84BB-69C0F22568EE}"/>
          </ac:spMkLst>
        </pc:spChg>
        <pc:spChg chg="add">
          <ac:chgData name="Louise Edith Davies (1906903)" userId="dc7cb7bb-58cf-4040-a9af-4c289e41e9f5" providerId="ADAL" clId="{A71B027C-4E80-41B3-A97D-FE515C955013}" dt="2021-03-05T17:30:12.685" v="2847" actId="26606"/>
          <ac:spMkLst>
            <pc:docMk/>
            <pc:sldMk cId="2243181857" sldId="262"/>
            <ac:spMk id="141" creationId="{535742DD-1B16-4E9D-B715-0D74B4574A68}"/>
          </ac:spMkLst>
        </pc:spChg>
        <pc:spChg chg="add">
          <ac:chgData name="Louise Edith Davies (1906903)" userId="dc7cb7bb-58cf-4040-a9af-4c289e41e9f5" providerId="ADAL" clId="{A71B027C-4E80-41B3-A97D-FE515C955013}" dt="2021-03-05T17:30:12.685" v="2847" actId="26606"/>
          <ac:spMkLst>
            <pc:docMk/>
            <pc:sldMk cId="2243181857" sldId="262"/>
            <ac:spMk id="3076" creationId="{32AEEBC8-9D30-42EF-95F2-386C2653FBF0}"/>
          </ac:spMkLst>
        </pc:spChg>
        <pc:spChg chg="add">
          <ac:chgData name="Louise Edith Davies (1906903)" userId="dc7cb7bb-58cf-4040-a9af-4c289e41e9f5" providerId="ADAL" clId="{A71B027C-4E80-41B3-A97D-FE515C955013}" dt="2021-03-05T17:30:12.685" v="2847" actId="26606"/>
          <ac:spMkLst>
            <pc:docMk/>
            <pc:sldMk cId="2243181857" sldId="262"/>
            <ac:spMk id="3077" creationId="{3529E97A-97C3-40EA-8A04-5C02398D568F}"/>
          </ac:spMkLst>
        </pc:spChg>
        <pc:picChg chg="add mod">
          <ac:chgData name="Louise Edith Davies (1906903)" userId="dc7cb7bb-58cf-4040-a9af-4c289e41e9f5" providerId="ADAL" clId="{A71B027C-4E80-41B3-A97D-FE515C955013}" dt="2021-03-05T17:30:12.685" v="2847" actId="26606"/>
          <ac:picMkLst>
            <pc:docMk/>
            <pc:sldMk cId="2243181857" sldId="262"/>
            <ac:picMk id="3074" creationId="{BA8985A8-D410-407F-966F-21D3414C9666}"/>
          </ac:picMkLst>
        </pc:picChg>
        <pc:inkChg chg="add del">
          <ac:chgData name="Louise Edith Davies (1906903)" userId="dc7cb7bb-58cf-4040-a9af-4c289e41e9f5" providerId="ADAL" clId="{A71B027C-4E80-41B3-A97D-FE515C955013}" dt="2021-03-05T17:30:12.685" v="2847" actId="26606"/>
          <ac:inkMkLst>
            <pc:docMk/>
            <pc:sldMk cId="2243181857" sldId="262"/>
            <ac:inkMk id="75" creationId="{070477C5-0410-4E4F-97A1-F84C2465C187}"/>
          </ac:inkMkLst>
        </pc:inkChg>
        <pc:inkChg chg="add del">
          <ac:chgData name="Louise Edith Davies (1906903)" userId="dc7cb7bb-58cf-4040-a9af-4c289e41e9f5" providerId="ADAL" clId="{A71B027C-4E80-41B3-A97D-FE515C955013}" dt="2021-03-05T17:30:12.666" v="2846" actId="26606"/>
          <ac:inkMkLst>
            <pc:docMk/>
            <pc:sldMk cId="2243181857" sldId="262"/>
            <ac:inkMk id="139" creationId="{070477C5-0410-4E4F-97A1-F84C2465C187}"/>
          </ac:inkMkLst>
        </pc:inkChg>
        <pc:inkChg chg="add">
          <ac:chgData name="Louise Edith Davies (1906903)" userId="dc7cb7bb-58cf-4040-a9af-4c289e41e9f5" providerId="ADAL" clId="{A71B027C-4E80-41B3-A97D-FE515C955013}" dt="2021-03-05T17:30:12.685" v="2847" actId="26606"/>
          <ac:inkMkLst>
            <pc:docMk/>
            <pc:sldMk cId="2243181857" sldId="262"/>
            <ac:inkMk id="3078" creationId="{070477C5-0410-4E4F-97A1-F84C2465C187}"/>
          </ac:inkMkLst>
        </pc:inkChg>
      </pc:sldChg>
      <pc:sldChg chg="addSp modSp mod setBg modNotesTx">
        <pc:chgData name="Louise Edith Davies (1906903)" userId="dc7cb7bb-58cf-4040-a9af-4c289e41e9f5" providerId="ADAL" clId="{A71B027C-4E80-41B3-A97D-FE515C955013}" dt="2021-03-07T22:29:10.092" v="6509" actId="20577"/>
        <pc:sldMkLst>
          <pc:docMk/>
          <pc:sldMk cId="288190216" sldId="263"/>
        </pc:sldMkLst>
        <pc:spChg chg="mod">
          <ac:chgData name="Louise Edith Davies (1906903)" userId="dc7cb7bb-58cf-4040-a9af-4c289e41e9f5" providerId="ADAL" clId="{A71B027C-4E80-41B3-A97D-FE515C955013}" dt="2021-03-05T17:29:19.199" v="2814" actId="20577"/>
          <ac:spMkLst>
            <pc:docMk/>
            <pc:sldMk cId="288190216" sldId="263"/>
            <ac:spMk id="2" creationId="{7C38D743-630C-45BC-BFA7-749C1D5FBED2}"/>
          </ac:spMkLst>
        </pc:spChg>
        <pc:spChg chg="mod">
          <ac:chgData name="Louise Edith Davies (1906903)" userId="dc7cb7bb-58cf-4040-a9af-4c289e41e9f5" providerId="ADAL" clId="{A71B027C-4E80-41B3-A97D-FE515C955013}" dt="2021-03-05T17:36:20.090" v="3059" actId="20577"/>
          <ac:spMkLst>
            <pc:docMk/>
            <pc:sldMk cId="288190216" sldId="263"/>
            <ac:spMk id="3" creationId="{78543BE7-05FE-4520-8DCA-A2EFFF62BF31}"/>
          </ac:spMkLst>
        </pc:spChg>
        <pc:spChg chg="add">
          <ac:chgData name="Louise Edith Davies (1906903)" userId="dc7cb7bb-58cf-4040-a9af-4c289e41e9f5" providerId="ADAL" clId="{A71B027C-4E80-41B3-A97D-FE515C955013}" dt="2021-03-05T17:03:46.765" v="2053" actId="26606"/>
          <ac:spMkLst>
            <pc:docMk/>
            <pc:sldMk cId="288190216" sldId="263"/>
            <ac:spMk id="8" creationId="{3946F6A7-0B48-49A7-8E23-3C1F0993999F}"/>
          </ac:spMkLst>
        </pc:spChg>
        <pc:spChg chg="add">
          <ac:chgData name="Louise Edith Davies (1906903)" userId="dc7cb7bb-58cf-4040-a9af-4c289e41e9f5" providerId="ADAL" clId="{A71B027C-4E80-41B3-A97D-FE515C955013}" dt="2021-03-05T17:03:46.765" v="2053" actId="26606"/>
          <ac:spMkLst>
            <pc:docMk/>
            <pc:sldMk cId="288190216" sldId="263"/>
            <ac:spMk id="10" creationId="{F53AD421-C5C8-4C52-9DD0-6A594F21A5DB}"/>
          </ac:spMkLst>
        </pc:spChg>
        <pc:spChg chg="add">
          <ac:chgData name="Louise Edith Davies (1906903)" userId="dc7cb7bb-58cf-4040-a9af-4c289e41e9f5" providerId="ADAL" clId="{A71B027C-4E80-41B3-A97D-FE515C955013}" dt="2021-03-05T17:03:46.765" v="2053" actId="26606"/>
          <ac:spMkLst>
            <pc:docMk/>
            <pc:sldMk cId="288190216" sldId="263"/>
            <ac:spMk id="12" creationId="{6D7E5B0F-5185-440A-8222-321C1D118ABE}"/>
          </ac:spMkLst>
        </pc:spChg>
      </pc:sldChg>
      <pc:sldChg chg="del">
        <pc:chgData name="Louise Edith Davies (1906903)" userId="dc7cb7bb-58cf-4040-a9af-4c289e41e9f5" providerId="ADAL" clId="{A71B027C-4E80-41B3-A97D-FE515C955013}" dt="2021-03-05T17:04:26.483" v="2054" actId="2696"/>
        <pc:sldMkLst>
          <pc:docMk/>
          <pc:sldMk cId="579611491" sldId="265"/>
        </pc:sldMkLst>
      </pc:sldChg>
      <pc:sldChg chg="addSp delSp modSp mod setBg modNotesTx">
        <pc:chgData name="Louise Edith Davies (1906903)" userId="dc7cb7bb-58cf-4040-a9af-4c289e41e9f5" providerId="ADAL" clId="{A71B027C-4E80-41B3-A97D-FE515C955013}" dt="2021-03-07T22:41:55.935" v="7196" actId="20577"/>
        <pc:sldMkLst>
          <pc:docMk/>
          <pc:sldMk cId="2463739985" sldId="266"/>
        </pc:sldMkLst>
        <pc:spChg chg="mod">
          <ac:chgData name="Louise Edith Davies (1906903)" userId="dc7cb7bb-58cf-4040-a9af-4c289e41e9f5" providerId="ADAL" clId="{A71B027C-4E80-41B3-A97D-FE515C955013}" dt="2021-03-07T21:52:47.372" v="3370" actId="26606"/>
          <ac:spMkLst>
            <pc:docMk/>
            <pc:sldMk cId="2463739985" sldId="266"/>
            <ac:spMk id="2" creationId="{B92AEFC3-C389-482A-8493-41319914DFD5}"/>
          </ac:spMkLst>
        </pc:spChg>
        <pc:spChg chg="mod">
          <ac:chgData name="Louise Edith Davies (1906903)" userId="dc7cb7bb-58cf-4040-a9af-4c289e41e9f5" providerId="ADAL" clId="{A71B027C-4E80-41B3-A97D-FE515C955013}" dt="2021-03-07T22:33:50.983" v="6803" actId="5793"/>
          <ac:spMkLst>
            <pc:docMk/>
            <pc:sldMk cId="2463739985" sldId="266"/>
            <ac:spMk id="3" creationId="{8CB7FA7D-2CFA-43F4-AC68-6ACC1A91C7DA}"/>
          </ac:spMkLst>
        </pc:spChg>
        <pc:spChg chg="add del">
          <ac:chgData name="Louise Edith Davies (1906903)" userId="dc7cb7bb-58cf-4040-a9af-4c289e41e9f5" providerId="ADAL" clId="{A71B027C-4E80-41B3-A97D-FE515C955013}" dt="2021-03-07T21:52:47.372" v="3370" actId="26606"/>
          <ac:spMkLst>
            <pc:docMk/>
            <pc:sldMk cId="2463739985" sldId="266"/>
            <ac:spMk id="8" creationId="{AC17DE74-01C9-4859-B65A-85CF999E8580}"/>
          </ac:spMkLst>
        </pc:spChg>
        <pc:spChg chg="add del">
          <ac:chgData name="Louise Edith Davies (1906903)" userId="dc7cb7bb-58cf-4040-a9af-4c289e41e9f5" providerId="ADAL" clId="{A71B027C-4E80-41B3-A97D-FE515C955013}" dt="2021-03-07T21:52:47.372" v="3370" actId="26606"/>
          <ac:spMkLst>
            <pc:docMk/>
            <pc:sldMk cId="2463739985" sldId="266"/>
            <ac:spMk id="10" creationId="{068C0432-0E90-4CC1-8CD3-D44A90DF07EF}"/>
          </ac:spMkLst>
        </pc:spChg>
        <pc:spChg chg="add">
          <ac:chgData name="Louise Edith Davies (1906903)" userId="dc7cb7bb-58cf-4040-a9af-4c289e41e9f5" providerId="ADAL" clId="{A71B027C-4E80-41B3-A97D-FE515C955013}" dt="2021-03-07T21:52:47.372" v="3370" actId="26606"/>
          <ac:spMkLst>
            <pc:docMk/>
            <pc:sldMk cId="2463739985" sldId="266"/>
            <ac:spMk id="71" creationId="{A8908DB7-C3A6-4FCB-9820-CEE02B398C4A}"/>
          </ac:spMkLst>
        </pc:spChg>
        <pc:spChg chg="add">
          <ac:chgData name="Louise Edith Davies (1906903)" userId="dc7cb7bb-58cf-4040-a9af-4c289e41e9f5" providerId="ADAL" clId="{A71B027C-4E80-41B3-A97D-FE515C955013}" dt="2021-03-07T21:52:47.372" v="3370" actId="26606"/>
          <ac:spMkLst>
            <pc:docMk/>
            <pc:sldMk cId="2463739985" sldId="266"/>
            <ac:spMk id="73" creationId="{D010E05E-9237-4321-84BB-69C0F22568EE}"/>
          </ac:spMkLst>
        </pc:spChg>
        <pc:picChg chg="add mod">
          <ac:chgData name="Louise Edith Davies (1906903)" userId="dc7cb7bb-58cf-4040-a9af-4c289e41e9f5" providerId="ADAL" clId="{A71B027C-4E80-41B3-A97D-FE515C955013}" dt="2021-03-07T22:34:06.621" v="6804" actId="14100"/>
          <ac:picMkLst>
            <pc:docMk/>
            <pc:sldMk cId="2463739985" sldId="266"/>
            <ac:picMk id="5122" creationId="{CA187A99-B2FD-452A-8966-593208A8BC49}"/>
          </ac:picMkLst>
        </pc:picChg>
        <pc:inkChg chg="add">
          <ac:chgData name="Louise Edith Davies (1906903)" userId="dc7cb7bb-58cf-4040-a9af-4c289e41e9f5" providerId="ADAL" clId="{A71B027C-4E80-41B3-A97D-FE515C955013}" dt="2021-03-07T21:52:47.372" v="3370" actId="26606"/>
          <ac:inkMkLst>
            <pc:docMk/>
            <pc:sldMk cId="2463739985" sldId="266"/>
            <ac:inkMk id="75" creationId="{070477C5-0410-4E4F-97A1-F84C2465C187}"/>
          </ac:inkMkLst>
        </pc:inkChg>
      </pc:sldChg>
      <pc:sldChg chg="addSp delSp modSp mod setBg modNotesTx">
        <pc:chgData name="Louise Edith Davies (1906903)" userId="dc7cb7bb-58cf-4040-a9af-4c289e41e9f5" providerId="ADAL" clId="{A71B027C-4E80-41B3-A97D-FE515C955013}" dt="2021-03-07T23:05:29.701" v="7587" actId="20577"/>
        <pc:sldMkLst>
          <pc:docMk/>
          <pc:sldMk cId="3292303931" sldId="267"/>
        </pc:sldMkLst>
        <pc:spChg chg="mod">
          <ac:chgData name="Louise Edith Davies (1906903)" userId="dc7cb7bb-58cf-4040-a9af-4c289e41e9f5" providerId="ADAL" clId="{A71B027C-4E80-41B3-A97D-FE515C955013}" dt="2021-03-05T17:37:50.570" v="3067" actId="20577"/>
          <ac:spMkLst>
            <pc:docMk/>
            <pc:sldMk cId="3292303931" sldId="267"/>
            <ac:spMk id="2" creationId="{4784DAB4-67B5-4DE3-B06A-E6543EEE29BD}"/>
          </ac:spMkLst>
        </pc:spChg>
        <pc:spChg chg="del mod">
          <ac:chgData name="Louise Edith Davies (1906903)" userId="dc7cb7bb-58cf-4040-a9af-4c289e41e9f5" providerId="ADAL" clId="{A71B027C-4E80-41B3-A97D-FE515C955013}" dt="2021-03-07T22:55:53.142" v="7198"/>
          <ac:spMkLst>
            <pc:docMk/>
            <pc:sldMk cId="3292303931" sldId="267"/>
            <ac:spMk id="3" creationId="{3C65877D-FC24-4029-8317-15D14CABAD47}"/>
          </ac:spMkLst>
        </pc:spChg>
        <pc:spChg chg="add">
          <ac:chgData name="Louise Edith Davies (1906903)" userId="dc7cb7bb-58cf-4040-a9af-4c289e41e9f5" providerId="ADAL" clId="{A71B027C-4E80-41B3-A97D-FE515C955013}" dt="2021-03-05T17:08:12.720" v="2205" actId="26606"/>
          <ac:spMkLst>
            <pc:docMk/>
            <pc:sldMk cId="3292303931" sldId="267"/>
            <ac:spMk id="8" creationId="{C05CBC3C-2E5A-4839-8B9B-2E5A6ADF0F58}"/>
          </ac:spMkLst>
        </pc:spChg>
        <pc:spChg chg="add">
          <ac:chgData name="Louise Edith Davies (1906903)" userId="dc7cb7bb-58cf-4040-a9af-4c289e41e9f5" providerId="ADAL" clId="{A71B027C-4E80-41B3-A97D-FE515C955013}" dt="2021-03-05T17:08:12.720" v="2205" actId="26606"/>
          <ac:spMkLst>
            <pc:docMk/>
            <pc:sldMk cId="3292303931" sldId="267"/>
            <ac:spMk id="10" creationId="{827FF362-FC97-4BF5-949B-D4ADFA26E457}"/>
          </ac:spMkLst>
        </pc:spChg>
        <pc:picChg chg="add mod">
          <ac:chgData name="Louise Edith Davies (1906903)" userId="dc7cb7bb-58cf-4040-a9af-4c289e41e9f5" providerId="ADAL" clId="{A71B027C-4E80-41B3-A97D-FE515C955013}" dt="2021-03-07T22:56:19.204" v="7202" actId="14100"/>
          <ac:picMkLst>
            <pc:docMk/>
            <pc:sldMk cId="3292303931" sldId="267"/>
            <ac:picMk id="6146" creationId="{1F2EC356-7EA6-4A67-865A-3F2DDFE37B64}"/>
          </ac:picMkLst>
        </pc:picChg>
      </pc:sldChg>
      <pc:sldChg chg="addSp delSp modSp mod setBg modNotesTx">
        <pc:chgData name="Louise Edith Davies (1906903)" userId="dc7cb7bb-58cf-4040-a9af-4c289e41e9f5" providerId="ADAL" clId="{A71B027C-4E80-41B3-A97D-FE515C955013}" dt="2021-03-07T23:16:52.291" v="8480" actId="313"/>
        <pc:sldMkLst>
          <pc:docMk/>
          <pc:sldMk cId="1299990749" sldId="268"/>
        </pc:sldMkLst>
        <pc:spChg chg="mod">
          <ac:chgData name="Louise Edith Davies (1906903)" userId="dc7cb7bb-58cf-4040-a9af-4c289e41e9f5" providerId="ADAL" clId="{A71B027C-4E80-41B3-A97D-FE515C955013}" dt="2021-03-05T17:38:56.221" v="3076" actId="20577"/>
          <ac:spMkLst>
            <pc:docMk/>
            <pc:sldMk cId="1299990749" sldId="268"/>
            <ac:spMk id="2" creationId="{CB988084-C3DD-448C-8039-1260E7087B0E}"/>
          </ac:spMkLst>
        </pc:spChg>
        <pc:spChg chg="del mod">
          <ac:chgData name="Louise Edith Davies (1906903)" userId="dc7cb7bb-58cf-4040-a9af-4c289e41e9f5" providerId="ADAL" clId="{A71B027C-4E80-41B3-A97D-FE515C955013}" dt="2021-03-05T17:10:26.667" v="2267" actId="26606"/>
          <ac:spMkLst>
            <pc:docMk/>
            <pc:sldMk cId="1299990749" sldId="268"/>
            <ac:spMk id="3" creationId="{D1390CF4-DEAE-4A7E-8806-A20D5C92FDCD}"/>
          </ac:spMkLst>
        </pc:spChg>
        <pc:spChg chg="add del">
          <ac:chgData name="Louise Edith Davies (1906903)" userId="dc7cb7bb-58cf-4040-a9af-4c289e41e9f5" providerId="ADAL" clId="{A71B027C-4E80-41B3-A97D-FE515C955013}" dt="2021-03-05T17:38:40.999" v="3071" actId="26606"/>
          <ac:spMkLst>
            <pc:docMk/>
            <pc:sldMk cId="1299990749" sldId="268"/>
            <ac:spMk id="9" creationId="{2E442304-DDBD-4F7B-8017-36BCC863FB40}"/>
          </ac:spMkLst>
        </pc:spChg>
        <pc:spChg chg="add del">
          <ac:chgData name="Louise Edith Davies (1906903)" userId="dc7cb7bb-58cf-4040-a9af-4c289e41e9f5" providerId="ADAL" clId="{A71B027C-4E80-41B3-A97D-FE515C955013}" dt="2021-03-05T17:38:40.999" v="3071" actId="26606"/>
          <ac:spMkLst>
            <pc:docMk/>
            <pc:sldMk cId="1299990749" sldId="268"/>
            <ac:spMk id="11" creationId="{535742DD-1B16-4E9D-B715-0D74B4574A68}"/>
          </ac:spMkLst>
        </pc:spChg>
        <pc:spChg chg="add">
          <ac:chgData name="Louise Edith Davies (1906903)" userId="dc7cb7bb-58cf-4040-a9af-4c289e41e9f5" providerId="ADAL" clId="{A71B027C-4E80-41B3-A97D-FE515C955013}" dt="2021-03-05T17:38:40.999" v="3071" actId="26606"/>
          <ac:spMkLst>
            <pc:docMk/>
            <pc:sldMk cId="1299990749" sldId="268"/>
            <ac:spMk id="16" creationId="{AC17DE74-01C9-4859-B65A-85CF999E8580}"/>
          </ac:spMkLst>
        </pc:spChg>
        <pc:spChg chg="add">
          <ac:chgData name="Louise Edith Davies (1906903)" userId="dc7cb7bb-58cf-4040-a9af-4c289e41e9f5" providerId="ADAL" clId="{A71B027C-4E80-41B3-A97D-FE515C955013}" dt="2021-03-05T17:38:40.999" v="3071" actId="26606"/>
          <ac:spMkLst>
            <pc:docMk/>
            <pc:sldMk cId="1299990749" sldId="268"/>
            <ac:spMk id="18" creationId="{068C0432-0E90-4CC1-8CD3-D44A90DF07EF}"/>
          </ac:spMkLst>
        </pc:spChg>
        <pc:graphicFrameChg chg="add mod modGraphic">
          <ac:chgData name="Louise Edith Davies (1906903)" userId="dc7cb7bb-58cf-4040-a9af-4c289e41e9f5" providerId="ADAL" clId="{A71B027C-4E80-41B3-A97D-FE515C955013}" dt="2021-03-07T23:09:35.450" v="8020" actId="20577"/>
          <ac:graphicFrameMkLst>
            <pc:docMk/>
            <pc:sldMk cId="1299990749" sldId="268"/>
            <ac:graphicFrameMk id="5" creationId="{864C56B6-34DB-4E39-B955-37B484B5E2C0}"/>
          </ac:graphicFrameMkLst>
        </pc:graphicFrameChg>
      </pc:sldChg>
      <pc:sldChg chg="addSp delSp modSp mod setBg modNotesTx">
        <pc:chgData name="Louise Edith Davies (1906903)" userId="dc7cb7bb-58cf-4040-a9af-4c289e41e9f5" providerId="ADAL" clId="{A71B027C-4E80-41B3-A97D-FE515C955013}" dt="2021-03-07T23:20:58.975" v="8833" actId="20577"/>
        <pc:sldMkLst>
          <pc:docMk/>
          <pc:sldMk cId="857542486" sldId="269"/>
        </pc:sldMkLst>
        <pc:spChg chg="mod">
          <ac:chgData name="Louise Edith Davies (1906903)" userId="dc7cb7bb-58cf-4040-a9af-4c289e41e9f5" providerId="ADAL" clId="{A71B027C-4E80-41B3-A97D-FE515C955013}" dt="2021-03-07T23:19:06.118" v="8720" actId="26606"/>
          <ac:spMkLst>
            <pc:docMk/>
            <pc:sldMk cId="857542486" sldId="269"/>
            <ac:spMk id="2" creationId="{5357BF1B-5657-4382-857B-17E93340E53C}"/>
          </ac:spMkLst>
        </pc:spChg>
        <pc:spChg chg="mod">
          <ac:chgData name="Louise Edith Davies (1906903)" userId="dc7cb7bb-58cf-4040-a9af-4c289e41e9f5" providerId="ADAL" clId="{A71B027C-4E80-41B3-A97D-FE515C955013}" dt="2021-03-07T23:19:25.253" v="8725" actId="14100"/>
          <ac:spMkLst>
            <pc:docMk/>
            <pc:sldMk cId="857542486" sldId="269"/>
            <ac:spMk id="3" creationId="{41A9DE4B-1528-408D-8703-E7A3286B5540}"/>
          </ac:spMkLst>
        </pc:spChg>
        <pc:spChg chg="add del">
          <ac:chgData name="Louise Edith Davies (1906903)" userId="dc7cb7bb-58cf-4040-a9af-4c289e41e9f5" providerId="ADAL" clId="{A71B027C-4E80-41B3-A97D-FE515C955013}" dt="2021-03-07T23:19:06.118" v="8720" actId="26606"/>
          <ac:spMkLst>
            <pc:docMk/>
            <pc:sldMk cId="857542486" sldId="269"/>
            <ac:spMk id="8" creationId="{FA2E39B7-17D8-4009-A8BA-9E8D8EC1B4C9}"/>
          </ac:spMkLst>
        </pc:spChg>
        <pc:spChg chg="add del">
          <ac:chgData name="Louise Edith Davies (1906903)" userId="dc7cb7bb-58cf-4040-a9af-4c289e41e9f5" providerId="ADAL" clId="{A71B027C-4E80-41B3-A97D-FE515C955013}" dt="2021-03-07T23:19:06.118" v="8720" actId="26606"/>
          <ac:spMkLst>
            <pc:docMk/>
            <pc:sldMk cId="857542486" sldId="269"/>
            <ac:spMk id="10" creationId="{967EEEC4-6120-428D-8FB5-916920AECC74}"/>
          </ac:spMkLst>
        </pc:spChg>
        <pc:spChg chg="add">
          <ac:chgData name="Louise Edith Davies (1906903)" userId="dc7cb7bb-58cf-4040-a9af-4c289e41e9f5" providerId="ADAL" clId="{A71B027C-4E80-41B3-A97D-FE515C955013}" dt="2021-03-07T23:19:06.118" v="8720" actId="26606"/>
          <ac:spMkLst>
            <pc:docMk/>
            <pc:sldMk cId="857542486" sldId="269"/>
            <ac:spMk id="71" creationId="{A8908DB7-C3A6-4FCB-9820-CEE02B398C4A}"/>
          </ac:spMkLst>
        </pc:spChg>
        <pc:spChg chg="add">
          <ac:chgData name="Louise Edith Davies (1906903)" userId="dc7cb7bb-58cf-4040-a9af-4c289e41e9f5" providerId="ADAL" clId="{A71B027C-4E80-41B3-A97D-FE515C955013}" dt="2021-03-07T23:19:06.118" v="8720" actId="26606"/>
          <ac:spMkLst>
            <pc:docMk/>
            <pc:sldMk cId="857542486" sldId="269"/>
            <ac:spMk id="73" creationId="{D010E05E-9237-4321-84BB-69C0F22568EE}"/>
          </ac:spMkLst>
        </pc:spChg>
        <pc:picChg chg="add mod">
          <ac:chgData name="Louise Edith Davies (1906903)" userId="dc7cb7bb-58cf-4040-a9af-4c289e41e9f5" providerId="ADAL" clId="{A71B027C-4E80-41B3-A97D-FE515C955013}" dt="2021-03-07T23:19:25.253" v="8725" actId="14100"/>
          <ac:picMkLst>
            <pc:docMk/>
            <pc:sldMk cId="857542486" sldId="269"/>
            <ac:picMk id="7170" creationId="{F3F60251-0B82-430F-A8C9-BDF7B6670F1E}"/>
          </ac:picMkLst>
        </pc:picChg>
        <pc:inkChg chg="add">
          <ac:chgData name="Louise Edith Davies (1906903)" userId="dc7cb7bb-58cf-4040-a9af-4c289e41e9f5" providerId="ADAL" clId="{A71B027C-4E80-41B3-A97D-FE515C955013}" dt="2021-03-07T23:19:06.118" v="8720" actId="26606"/>
          <ac:inkMkLst>
            <pc:docMk/>
            <pc:sldMk cId="857542486" sldId="269"/>
            <ac:inkMk id="75" creationId="{070477C5-0410-4E4F-97A1-F84C2465C187}"/>
          </ac:inkMkLst>
        </pc:inkChg>
      </pc:sldChg>
      <pc:sldChg chg="addSp delSp modSp mod setBg modNotesTx">
        <pc:chgData name="Louise Edith Davies (1906903)" userId="dc7cb7bb-58cf-4040-a9af-4c289e41e9f5" providerId="ADAL" clId="{A71B027C-4E80-41B3-A97D-FE515C955013}" dt="2021-03-07T23:27:58.040" v="8928" actId="313"/>
        <pc:sldMkLst>
          <pc:docMk/>
          <pc:sldMk cId="3808774571" sldId="270"/>
        </pc:sldMkLst>
        <pc:spChg chg="mod">
          <ac:chgData name="Louise Edith Davies (1906903)" userId="dc7cb7bb-58cf-4040-a9af-4c289e41e9f5" providerId="ADAL" clId="{A71B027C-4E80-41B3-A97D-FE515C955013}" dt="2021-03-07T23:25:38.558" v="8836" actId="2711"/>
          <ac:spMkLst>
            <pc:docMk/>
            <pc:sldMk cId="3808774571" sldId="270"/>
            <ac:spMk id="2" creationId="{3F8B2A47-2CF1-45F2-908A-BC2643D7B796}"/>
          </ac:spMkLst>
        </pc:spChg>
        <pc:spChg chg="del mod">
          <ac:chgData name="Louise Edith Davies (1906903)" userId="dc7cb7bb-58cf-4040-a9af-4c289e41e9f5" providerId="ADAL" clId="{A71B027C-4E80-41B3-A97D-FE515C955013}" dt="2021-03-07T23:25:02.397" v="8834"/>
          <ac:spMkLst>
            <pc:docMk/>
            <pc:sldMk cId="3808774571" sldId="270"/>
            <ac:spMk id="3" creationId="{1CE6D2F5-2945-49B4-B85E-B11CB23BD47E}"/>
          </ac:spMkLst>
        </pc:spChg>
        <pc:spChg chg="add del">
          <ac:chgData name="Louise Edith Davies (1906903)" userId="dc7cb7bb-58cf-4040-a9af-4c289e41e9f5" providerId="ADAL" clId="{A71B027C-4E80-41B3-A97D-FE515C955013}" dt="2021-03-07T23:25:22.476" v="8835" actId="26606"/>
          <ac:spMkLst>
            <pc:docMk/>
            <pc:sldMk cId="3808774571" sldId="270"/>
            <ac:spMk id="8" creationId="{3946F6A7-0B48-49A7-8E23-3C1F0993999F}"/>
          </ac:spMkLst>
        </pc:spChg>
        <pc:spChg chg="add del">
          <ac:chgData name="Louise Edith Davies (1906903)" userId="dc7cb7bb-58cf-4040-a9af-4c289e41e9f5" providerId="ADAL" clId="{A71B027C-4E80-41B3-A97D-FE515C955013}" dt="2021-03-07T23:25:22.476" v="8835" actId="26606"/>
          <ac:spMkLst>
            <pc:docMk/>
            <pc:sldMk cId="3808774571" sldId="270"/>
            <ac:spMk id="10" creationId="{F53AD421-C5C8-4C52-9DD0-6A594F21A5DB}"/>
          </ac:spMkLst>
        </pc:spChg>
        <pc:spChg chg="add del">
          <ac:chgData name="Louise Edith Davies (1906903)" userId="dc7cb7bb-58cf-4040-a9af-4c289e41e9f5" providerId="ADAL" clId="{A71B027C-4E80-41B3-A97D-FE515C955013}" dt="2021-03-07T23:25:22.476" v="8835" actId="26606"/>
          <ac:spMkLst>
            <pc:docMk/>
            <pc:sldMk cId="3808774571" sldId="270"/>
            <ac:spMk id="12" creationId="{6D7E5B0F-5185-440A-8222-321C1D118ABE}"/>
          </ac:spMkLst>
        </pc:spChg>
        <pc:spChg chg="add">
          <ac:chgData name="Louise Edith Davies (1906903)" userId="dc7cb7bb-58cf-4040-a9af-4c289e41e9f5" providerId="ADAL" clId="{A71B027C-4E80-41B3-A97D-FE515C955013}" dt="2021-03-07T23:25:22.476" v="8835" actId="26606"/>
          <ac:spMkLst>
            <pc:docMk/>
            <pc:sldMk cId="3808774571" sldId="270"/>
            <ac:spMk id="71" creationId="{DA381740-063A-41A4-836D-85D14980EEF0}"/>
          </ac:spMkLst>
        </pc:spChg>
        <pc:spChg chg="add">
          <ac:chgData name="Louise Edith Davies (1906903)" userId="dc7cb7bb-58cf-4040-a9af-4c289e41e9f5" providerId="ADAL" clId="{A71B027C-4E80-41B3-A97D-FE515C955013}" dt="2021-03-07T23:25:22.476" v="8835" actId="26606"/>
          <ac:spMkLst>
            <pc:docMk/>
            <pc:sldMk cId="3808774571" sldId="270"/>
            <ac:spMk id="73" creationId="{168AB93A-48BC-4C25-A3AD-C17B5A682A94}"/>
          </ac:spMkLst>
        </pc:spChg>
        <pc:spChg chg="add">
          <ac:chgData name="Louise Edith Davies (1906903)" userId="dc7cb7bb-58cf-4040-a9af-4c289e41e9f5" providerId="ADAL" clId="{A71B027C-4E80-41B3-A97D-FE515C955013}" dt="2021-03-07T23:25:22.476" v="8835" actId="26606"/>
          <ac:spMkLst>
            <pc:docMk/>
            <pc:sldMk cId="3808774571" sldId="270"/>
            <ac:spMk id="75" creationId="{3FCFB1DE-0B7E-48CC-BA90-B2AB0889F9D6}"/>
          </ac:spMkLst>
        </pc:spChg>
        <pc:picChg chg="add mod">
          <ac:chgData name="Louise Edith Davies (1906903)" userId="dc7cb7bb-58cf-4040-a9af-4c289e41e9f5" providerId="ADAL" clId="{A71B027C-4E80-41B3-A97D-FE515C955013}" dt="2021-03-07T23:25:22.476" v="8835" actId="26606"/>
          <ac:picMkLst>
            <pc:docMk/>
            <pc:sldMk cId="3808774571" sldId="270"/>
            <ac:picMk id="8194" creationId="{024A9C2A-C2BC-4711-9704-9B1F7359BA47}"/>
          </ac:picMkLst>
        </pc:picChg>
      </pc:sldChg>
      <pc:sldChg chg="addSp delSp modSp new mod setBg modNotesTx">
        <pc:chgData name="Louise Edith Davies (1906903)" userId="dc7cb7bb-58cf-4040-a9af-4c289e41e9f5" providerId="ADAL" clId="{A71B027C-4E80-41B3-A97D-FE515C955013}" dt="2021-03-07T22:07:19.819" v="4996" actId="20577"/>
        <pc:sldMkLst>
          <pc:docMk/>
          <pc:sldMk cId="2549582901" sldId="271"/>
        </pc:sldMkLst>
        <pc:spChg chg="mod">
          <ac:chgData name="Louise Edith Davies (1906903)" userId="dc7cb7bb-58cf-4040-a9af-4c289e41e9f5" providerId="ADAL" clId="{A71B027C-4E80-41B3-A97D-FE515C955013}" dt="2021-03-05T17:26:55.011" v="2758" actId="20577"/>
          <ac:spMkLst>
            <pc:docMk/>
            <pc:sldMk cId="2549582901" sldId="271"/>
            <ac:spMk id="2" creationId="{D9594A89-993E-4E5A-88A8-7195A822F72C}"/>
          </ac:spMkLst>
        </pc:spChg>
        <pc:spChg chg="del">
          <ac:chgData name="Louise Edith Davies (1906903)" userId="dc7cb7bb-58cf-4040-a9af-4c289e41e9f5" providerId="ADAL" clId="{A71B027C-4E80-41B3-A97D-FE515C955013}" dt="2021-03-04T11:38:15.323" v="170"/>
          <ac:spMkLst>
            <pc:docMk/>
            <pc:sldMk cId="2549582901" sldId="271"/>
            <ac:spMk id="3" creationId="{1E09E370-E235-41CA-BAF4-A571C8B0DBFF}"/>
          </ac:spMkLst>
        </pc:spChg>
        <pc:spChg chg="add">
          <ac:chgData name="Louise Edith Davies (1906903)" userId="dc7cb7bb-58cf-4040-a9af-4c289e41e9f5" providerId="ADAL" clId="{A71B027C-4E80-41B3-A97D-FE515C955013}" dt="2021-03-04T11:39:06.290" v="177" actId="26606"/>
          <ac:spMkLst>
            <pc:docMk/>
            <pc:sldMk cId="2549582901" sldId="271"/>
            <ac:spMk id="71" creationId="{DA381740-063A-41A4-836D-85D14980EEF0}"/>
          </ac:spMkLst>
        </pc:spChg>
        <pc:spChg chg="add">
          <ac:chgData name="Louise Edith Davies (1906903)" userId="dc7cb7bb-58cf-4040-a9af-4c289e41e9f5" providerId="ADAL" clId="{A71B027C-4E80-41B3-A97D-FE515C955013}" dt="2021-03-04T11:39:06.290" v="177" actId="26606"/>
          <ac:spMkLst>
            <pc:docMk/>
            <pc:sldMk cId="2549582901" sldId="271"/>
            <ac:spMk id="73" creationId="{168AB93A-48BC-4C25-A3AD-C17B5A682A94}"/>
          </ac:spMkLst>
        </pc:spChg>
        <pc:spChg chg="add">
          <ac:chgData name="Louise Edith Davies (1906903)" userId="dc7cb7bb-58cf-4040-a9af-4c289e41e9f5" providerId="ADAL" clId="{A71B027C-4E80-41B3-A97D-FE515C955013}" dt="2021-03-04T11:39:06.290" v="177" actId="26606"/>
          <ac:spMkLst>
            <pc:docMk/>
            <pc:sldMk cId="2549582901" sldId="271"/>
            <ac:spMk id="75" creationId="{3FCFB1DE-0B7E-48CC-BA90-B2AB0889F9D6}"/>
          </ac:spMkLst>
        </pc:spChg>
        <pc:picChg chg="add mod">
          <ac:chgData name="Louise Edith Davies (1906903)" userId="dc7cb7bb-58cf-4040-a9af-4c289e41e9f5" providerId="ADAL" clId="{A71B027C-4E80-41B3-A97D-FE515C955013}" dt="2021-03-05T16:33:57.259" v="688" actId="1076"/>
          <ac:picMkLst>
            <pc:docMk/>
            <pc:sldMk cId="2549582901" sldId="271"/>
            <ac:picMk id="2050" creationId="{02A9C31A-3B3D-47EF-966C-4D8A98D2C8CD}"/>
          </ac:picMkLst>
        </pc:picChg>
      </pc:sldChg>
      <pc:sldChg chg="addSp delSp modSp new mod setBg modNotesTx">
        <pc:chgData name="Louise Edith Davies (1906903)" userId="dc7cb7bb-58cf-4040-a9af-4c289e41e9f5" providerId="ADAL" clId="{A71B027C-4E80-41B3-A97D-FE515C955013}" dt="2021-03-07T22:33:09.808" v="6801" actId="20577"/>
        <pc:sldMkLst>
          <pc:docMk/>
          <pc:sldMk cId="3358696016" sldId="272"/>
        </pc:sldMkLst>
        <pc:spChg chg="mod">
          <ac:chgData name="Louise Edith Davies (1906903)" userId="dc7cb7bb-58cf-4040-a9af-4c289e41e9f5" providerId="ADAL" clId="{A71B027C-4E80-41B3-A97D-FE515C955013}" dt="2021-03-05T17:31:06.758" v="2887" actId="2711"/>
          <ac:spMkLst>
            <pc:docMk/>
            <pc:sldMk cId="3358696016" sldId="272"/>
            <ac:spMk id="2" creationId="{5372166F-96A1-440E-9176-3398EE394EC0}"/>
          </ac:spMkLst>
        </pc:spChg>
        <pc:spChg chg="del mod">
          <ac:chgData name="Louise Edith Davies (1906903)" userId="dc7cb7bb-58cf-4040-a9af-4c289e41e9f5" providerId="ADAL" clId="{A71B027C-4E80-41B3-A97D-FE515C955013}" dt="2021-03-04T23:58:17.247" v="208"/>
          <ac:spMkLst>
            <pc:docMk/>
            <pc:sldMk cId="3358696016" sldId="272"/>
            <ac:spMk id="3" creationId="{BE77C1A7-6D50-4BA9-BC7D-37C3307F07DB}"/>
          </ac:spMkLst>
        </pc:spChg>
        <pc:spChg chg="add del">
          <ac:chgData name="Louise Edith Davies (1906903)" userId="dc7cb7bb-58cf-4040-a9af-4c289e41e9f5" providerId="ADAL" clId="{A71B027C-4E80-41B3-A97D-FE515C955013}" dt="2021-03-04T23:59:50.665" v="214" actId="26606"/>
          <ac:spMkLst>
            <pc:docMk/>
            <pc:sldMk cId="3358696016" sldId="272"/>
            <ac:spMk id="8" creationId="{AC17DE74-01C9-4859-B65A-85CF999E8580}"/>
          </ac:spMkLst>
        </pc:spChg>
        <pc:spChg chg="add del">
          <ac:chgData name="Louise Edith Davies (1906903)" userId="dc7cb7bb-58cf-4040-a9af-4c289e41e9f5" providerId="ADAL" clId="{A71B027C-4E80-41B3-A97D-FE515C955013}" dt="2021-03-04T23:59:50.665" v="214" actId="26606"/>
          <ac:spMkLst>
            <pc:docMk/>
            <pc:sldMk cId="3358696016" sldId="272"/>
            <ac:spMk id="10" creationId="{068C0432-0E90-4CC1-8CD3-D44A90DF07EF}"/>
          </ac:spMkLst>
        </pc:spChg>
        <pc:spChg chg="add del">
          <ac:chgData name="Louise Edith Davies (1906903)" userId="dc7cb7bb-58cf-4040-a9af-4c289e41e9f5" providerId="ADAL" clId="{A71B027C-4E80-41B3-A97D-FE515C955013}" dt="2021-03-05T17:03:39.226" v="2052" actId="26606"/>
          <ac:spMkLst>
            <pc:docMk/>
            <pc:sldMk cId="3358696016" sldId="272"/>
            <ac:spMk id="71" creationId="{DA381740-063A-41A4-836D-85D14980EEF0}"/>
          </ac:spMkLst>
        </pc:spChg>
        <pc:spChg chg="add del">
          <ac:chgData name="Louise Edith Davies (1906903)" userId="dc7cb7bb-58cf-4040-a9af-4c289e41e9f5" providerId="ADAL" clId="{A71B027C-4E80-41B3-A97D-FE515C955013}" dt="2021-03-04T23:59:50.651" v="213" actId="26606"/>
          <ac:spMkLst>
            <pc:docMk/>
            <pc:sldMk cId="3358696016" sldId="272"/>
            <ac:spMk id="73" creationId="{A8908DB7-C3A6-4FCB-9820-CEE02B398C4A}"/>
          </ac:spMkLst>
        </pc:spChg>
        <pc:spChg chg="add del">
          <ac:chgData name="Louise Edith Davies (1906903)" userId="dc7cb7bb-58cf-4040-a9af-4c289e41e9f5" providerId="ADAL" clId="{A71B027C-4E80-41B3-A97D-FE515C955013}" dt="2021-03-04T23:59:50.651" v="213" actId="26606"/>
          <ac:spMkLst>
            <pc:docMk/>
            <pc:sldMk cId="3358696016" sldId="272"/>
            <ac:spMk id="75" creationId="{D010E05E-9237-4321-84BB-69C0F22568EE}"/>
          </ac:spMkLst>
        </pc:spChg>
        <pc:spChg chg="add">
          <ac:chgData name="Louise Edith Davies (1906903)" userId="dc7cb7bb-58cf-4040-a9af-4c289e41e9f5" providerId="ADAL" clId="{A71B027C-4E80-41B3-A97D-FE515C955013}" dt="2021-03-05T17:03:39.226" v="2052" actId="26606"/>
          <ac:spMkLst>
            <pc:docMk/>
            <pc:sldMk cId="3358696016" sldId="272"/>
            <ac:spMk id="142" creationId="{DA381740-063A-41A4-836D-85D14980EEF0}"/>
          </ac:spMkLst>
        </pc:spChg>
        <pc:spChg chg="add">
          <ac:chgData name="Louise Edith Davies (1906903)" userId="dc7cb7bb-58cf-4040-a9af-4c289e41e9f5" providerId="ADAL" clId="{A71B027C-4E80-41B3-A97D-FE515C955013}" dt="2021-03-05T17:03:39.226" v="2052" actId="26606"/>
          <ac:spMkLst>
            <pc:docMk/>
            <pc:sldMk cId="3358696016" sldId="272"/>
            <ac:spMk id="144" creationId="{76906711-0AFB-47DD-A4B6-4E94B38B8C91}"/>
          </ac:spMkLst>
        </pc:spChg>
        <pc:spChg chg="add">
          <ac:chgData name="Louise Edith Davies (1906903)" userId="dc7cb7bb-58cf-4040-a9af-4c289e41e9f5" providerId="ADAL" clId="{A71B027C-4E80-41B3-A97D-FE515C955013}" dt="2021-03-05T17:03:39.226" v="2052" actId="26606"/>
          <ac:spMkLst>
            <pc:docMk/>
            <pc:sldMk cId="3358696016" sldId="272"/>
            <ac:spMk id="146" creationId="{AA91F649-894C-41F6-A21D-3D1AC558E934}"/>
          </ac:spMkLst>
        </pc:spChg>
        <pc:spChg chg="add">
          <ac:chgData name="Louise Edith Davies (1906903)" userId="dc7cb7bb-58cf-4040-a9af-4c289e41e9f5" providerId="ADAL" clId="{A71B027C-4E80-41B3-A97D-FE515C955013}" dt="2021-03-05T17:03:39.226" v="2052" actId="26606"/>
          <ac:spMkLst>
            <pc:docMk/>
            <pc:sldMk cId="3358696016" sldId="272"/>
            <ac:spMk id="148" creationId="{56037404-66BD-46B5-9323-1B531319671A}"/>
          </ac:spMkLst>
        </pc:spChg>
        <pc:spChg chg="add del">
          <ac:chgData name="Louise Edith Davies (1906903)" userId="dc7cb7bb-58cf-4040-a9af-4c289e41e9f5" providerId="ADAL" clId="{A71B027C-4E80-41B3-A97D-FE515C955013}" dt="2021-03-04T23:59:50.651" v="213" actId="26606"/>
          <ac:spMkLst>
            <pc:docMk/>
            <pc:sldMk cId="3358696016" sldId="272"/>
            <ac:spMk id="4102" creationId="{F64D10CF-6C61-47AD-B3C5-B415A3A8B34A}"/>
          </ac:spMkLst>
        </pc:spChg>
        <pc:spChg chg="add del">
          <ac:chgData name="Louise Edith Davies (1906903)" userId="dc7cb7bb-58cf-4040-a9af-4c289e41e9f5" providerId="ADAL" clId="{A71B027C-4E80-41B3-A97D-FE515C955013}" dt="2021-03-05T17:03:39.226" v="2052" actId="26606"/>
          <ac:spMkLst>
            <pc:docMk/>
            <pc:sldMk cId="3358696016" sldId="272"/>
            <ac:spMk id="4104" creationId="{665DBBEF-238B-476B-96AB-8AAC3224ECEA}"/>
          </ac:spMkLst>
        </pc:spChg>
        <pc:spChg chg="add del">
          <ac:chgData name="Louise Edith Davies (1906903)" userId="dc7cb7bb-58cf-4040-a9af-4c289e41e9f5" providerId="ADAL" clId="{A71B027C-4E80-41B3-A97D-FE515C955013}" dt="2021-03-05T17:03:39.226" v="2052" actId="26606"/>
          <ac:spMkLst>
            <pc:docMk/>
            <pc:sldMk cId="3358696016" sldId="272"/>
            <ac:spMk id="4105" creationId="{3FCFB1DE-0B7E-48CC-BA90-B2AB0889F9D6}"/>
          </ac:spMkLst>
        </pc:spChg>
        <pc:picChg chg="add mod">
          <ac:chgData name="Louise Edith Davies (1906903)" userId="dc7cb7bb-58cf-4040-a9af-4c289e41e9f5" providerId="ADAL" clId="{A71B027C-4E80-41B3-A97D-FE515C955013}" dt="2021-03-05T17:03:39.226" v="2052" actId="26606"/>
          <ac:picMkLst>
            <pc:docMk/>
            <pc:sldMk cId="3358696016" sldId="272"/>
            <ac:picMk id="4098" creationId="{CAAD9388-4DC8-439E-B2FB-9DD4E8EE6C2B}"/>
          </ac:picMkLst>
        </pc:picChg>
        <pc:inkChg chg="add del">
          <ac:chgData name="Louise Edith Davies (1906903)" userId="dc7cb7bb-58cf-4040-a9af-4c289e41e9f5" providerId="ADAL" clId="{A71B027C-4E80-41B3-A97D-FE515C955013}" dt="2021-03-04T23:59:50.651" v="213" actId="26606"/>
          <ac:inkMkLst>
            <pc:docMk/>
            <pc:sldMk cId="3358696016" sldId="272"/>
            <ac:inkMk id="77" creationId="{070477C5-0410-4E4F-97A1-F84C2465C187}"/>
          </ac:inkMkLst>
        </pc:ink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F82E7-4382-43C2-85EA-4DA06497BF6D}"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BFB19418-1AC8-4853-B4EF-197A689550D0}">
      <dgm:prSet/>
      <dgm:spPr/>
      <dgm:t>
        <a:bodyPr/>
        <a:lstStyle/>
        <a:p>
          <a:r>
            <a:rPr lang="en-GB" b="1" dirty="0"/>
            <a:t>Encourages  learners to be thoughtful  and  improves more of an understanding.</a:t>
          </a:r>
          <a:endParaRPr lang="en-US" dirty="0"/>
        </a:p>
      </dgm:t>
    </dgm:pt>
    <dgm:pt modelId="{3CC5F396-64BF-4507-96A5-8F3134B69E92}" type="parTrans" cxnId="{015F13C7-D652-4FD1-AA7D-E0279E01420D}">
      <dgm:prSet/>
      <dgm:spPr/>
      <dgm:t>
        <a:bodyPr/>
        <a:lstStyle/>
        <a:p>
          <a:endParaRPr lang="en-US"/>
        </a:p>
      </dgm:t>
    </dgm:pt>
    <dgm:pt modelId="{5ACBDC34-2A1F-4AAC-945D-0B99CA2FA8C1}" type="sibTrans" cxnId="{015F13C7-D652-4FD1-AA7D-E0279E01420D}">
      <dgm:prSet/>
      <dgm:spPr/>
      <dgm:t>
        <a:bodyPr/>
        <a:lstStyle/>
        <a:p>
          <a:endParaRPr lang="en-US"/>
        </a:p>
      </dgm:t>
    </dgm:pt>
    <dgm:pt modelId="{7714C6FC-093F-4BDD-BB6B-F97C760C55F6}">
      <dgm:prSet/>
      <dgm:spPr/>
      <dgm:t>
        <a:bodyPr/>
        <a:lstStyle/>
        <a:p>
          <a:r>
            <a:rPr lang="en-GB" b="1" dirty="0"/>
            <a:t>Will help learners to focus more of their attention.</a:t>
          </a:r>
          <a:endParaRPr lang="en-US" dirty="0"/>
        </a:p>
      </dgm:t>
    </dgm:pt>
    <dgm:pt modelId="{406343FD-729C-4D30-8E94-F8E47D839919}" type="parTrans" cxnId="{E1CAAF44-FD6F-4A16-9D94-31987581EE01}">
      <dgm:prSet/>
      <dgm:spPr/>
      <dgm:t>
        <a:bodyPr/>
        <a:lstStyle/>
        <a:p>
          <a:endParaRPr lang="en-US"/>
        </a:p>
      </dgm:t>
    </dgm:pt>
    <dgm:pt modelId="{140E765C-E64D-428B-902F-012B7E5675A9}" type="sibTrans" cxnId="{E1CAAF44-FD6F-4A16-9D94-31987581EE01}">
      <dgm:prSet/>
      <dgm:spPr/>
      <dgm:t>
        <a:bodyPr/>
        <a:lstStyle/>
        <a:p>
          <a:endParaRPr lang="en-US"/>
        </a:p>
      </dgm:t>
    </dgm:pt>
    <dgm:pt modelId="{E1C67597-CAED-4C00-B198-50678EDFBA8E}">
      <dgm:prSet/>
      <dgm:spPr/>
      <dgm:t>
        <a:bodyPr/>
        <a:lstStyle/>
        <a:p>
          <a:r>
            <a:rPr lang="en-GB" b="1" dirty="0"/>
            <a:t>To Helps learners to  know if they understand  – if you can't  explain it, Then you do probably do not understand it.</a:t>
          </a:r>
          <a:endParaRPr lang="en-US" dirty="0"/>
        </a:p>
      </dgm:t>
    </dgm:pt>
    <dgm:pt modelId="{DB175720-81EA-403D-88AC-2B69F42CE602}" type="parTrans" cxnId="{D056DE19-339B-4A17-8CE0-636EE3949F54}">
      <dgm:prSet/>
      <dgm:spPr/>
      <dgm:t>
        <a:bodyPr/>
        <a:lstStyle/>
        <a:p>
          <a:endParaRPr lang="en-US"/>
        </a:p>
      </dgm:t>
    </dgm:pt>
    <dgm:pt modelId="{60C3E769-BFC6-4A4A-ADD8-882493779D75}" type="sibTrans" cxnId="{D056DE19-339B-4A17-8CE0-636EE3949F54}">
      <dgm:prSet/>
      <dgm:spPr/>
      <dgm:t>
        <a:bodyPr/>
        <a:lstStyle/>
        <a:p>
          <a:endParaRPr lang="en-US"/>
        </a:p>
      </dgm:t>
    </dgm:pt>
    <dgm:pt modelId="{C6E46D1C-B06A-433C-8C4B-98B50275E882}">
      <dgm:prSet/>
      <dgm:spPr/>
      <dgm:t>
        <a:bodyPr/>
        <a:lstStyle/>
        <a:p>
          <a:r>
            <a:rPr lang="en-GB" b="1" dirty="0"/>
            <a:t>Reflection can help you to understand more of what it is your doing .</a:t>
          </a:r>
          <a:endParaRPr lang="en-US" dirty="0"/>
        </a:p>
      </dgm:t>
    </dgm:pt>
    <dgm:pt modelId="{C9635AAE-AE4F-4AC2-9C65-893691E6F5B7}" type="parTrans" cxnId="{A916F3FD-7179-49C8-B5E0-4006C5B9CF72}">
      <dgm:prSet/>
      <dgm:spPr/>
      <dgm:t>
        <a:bodyPr/>
        <a:lstStyle/>
        <a:p>
          <a:endParaRPr lang="en-US"/>
        </a:p>
      </dgm:t>
    </dgm:pt>
    <dgm:pt modelId="{79C362A0-CD89-4F93-B011-88A876ADF493}" type="sibTrans" cxnId="{A916F3FD-7179-49C8-B5E0-4006C5B9CF72}">
      <dgm:prSet/>
      <dgm:spPr/>
      <dgm:t>
        <a:bodyPr/>
        <a:lstStyle/>
        <a:p>
          <a:endParaRPr lang="en-US"/>
        </a:p>
      </dgm:t>
    </dgm:pt>
    <dgm:pt modelId="{06CB3C36-816B-4D63-9BC0-F5D5C3F58B95}">
      <dgm:prSet/>
      <dgm:spPr/>
      <dgm:t>
        <a:bodyPr/>
        <a:lstStyle/>
        <a:p>
          <a:r>
            <a:rPr lang="en-GB" b="1" dirty="0"/>
            <a:t>Reflection Will give you something to be able to give a bit more consideration.</a:t>
          </a:r>
          <a:endParaRPr lang="en-US" dirty="0"/>
        </a:p>
      </dgm:t>
    </dgm:pt>
    <dgm:pt modelId="{C4144873-2B1B-4839-8824-3A78FBDDCE5A}" type="parTrans" cxnId="{8A0771C7-6297-4D35-B5C8-F2C036796C57}">
      <dgm:prSet/>
      <dgm:spPr/>
      <dgm:t>
        <a:bodyPr/>
        <a:lstStyle/>
        <a:p>
          <a:endParaRPr lang="en-US"/>
        </a:p>
      </dgm:t>
    </dgm:pt>
    <dgm:pt modelId="{668BDFB4-BD18-4F66-857D-31E85B087D77}" type="sibTrans" cxnId="{8A0771C7-6297-4D35-B5C8-F2C036796C57}">
      <dgm:prSet/>
      <dgm:spPr/>
      <dgm:t>
        <a:bodyPr/>
        <a:lstStyle/>
        <a:p>
          <a:endParaRPr lang="en-US"/>
        </a:p>
      </dgm:t>
    </dgm:pt>
    <dgm:pt modelId="{20C405CB-D877-46C9-BE9A-4BDDC693C271}">
      <dgm:prSet/>
      <dgm:spPr/>
      <dgm:t>
        <a:bodyPr/>
        <a:lstStyle/>
        <a:p>
          <a:r>
            <a:rPr lang="en-GB" b="1" dirty="0"/>
            <a:t>Set something up to leave your feedback.</a:t>
          </a:r>
          <a:endParaRPr lang="en-US" dirty="0"/>
        </a:p>
      </dgm:t>
    </dgm:pt>
    <dgm:pt modelId="{FD690582-B137-47B7-AA7F-01DBF9B99D5A}" type="parTrans" cxnId="{0FAF5395-E2C1-4556-8860-45B2763C527B}">
      <dgm:prSet/>
      <dgm:spPr/>
      <dgm:t>
        <a:bodyPr/>
        <a:lstStyle/>
        <a:p>
          <a:endParaRPr lang="en-US"/>
        </a:p>
      </dgm:t>
    </dgm:pt>
    <dgm:pt modelId="{76915AE8-4C9B-4CB7-997F-A64D06888AF1}" type="sibTrans" cxnId="{0FAF5395-E2C1-4556-8860-45B2763C527B}">
      <dgm:prSet/>
      <dgm:spPr/>
      <dgm:t>
        <a:bodyPr/>
        <a:lstStyle/>
        <a:p>
          <a:endParaRPr lang="en-US"/>
        </a:p>
      </dgm:t>
    </dgm:pt>
    <dgm:pt modelId="{ABC270DE-D609-47A6-BA6D-11FA6CE2897D}" type="pres">
      <dgm:prSet presAssocID="{683F82E7-4382-43C2-85EA-4DA06497BF6D}" presName="Name0" presStyleCnt="0">
        <dgm:presLayoutVars>
          <dgm:dir/>
          <dgm:resizeHandles val="exact"/>
        </dgm:presLayoutVars>
      </dgm:prSet>
      <dgm:spPr/>
    </dgm:pt>
    <dgm:pt modelId="{D6724AA7-BD43-428F-A92A-4B8DBE649984}" type="pres">
      <dgm:prSet presAssocID="{BFB19418-1AC8-4853-B4EF-197A689550D0}" presName="node" presStyleLbl="node1" presStyleIdx="0" presStyleCnt="6">
        <dgm:presLayoutVars>
          <dgm:bulletEnabled val="1"/>
        </dgm:presLayoutVars>
      </dgm:prSet>
      <dgm:spPr/>
    </dgm:pt>
    <dgm:pt modelId="{0EBE798B-FA6B-4EF1-8AF2-F7DBF0DF4C81}" type="pres">
      <dgm:prSet presAssocID="{5ACBDC34-2A1F-4AAC-945D-0B99CA2FA8C1}" presName="sibTrans" presStyleLbl="sibTrans1D1" presStyleIdx="0" presStyleCnt="5"/>
      <dgm:spPr/>
    </dgm:pt>
    <dgm:pt modelId="{18FDDADD-37BF-4EF5-9F53-D48214C8A053}" type="pres">
      <dgm:prSet presAssocID="{5ACBDC34-2A1F-4AAC-945D-0B99CA2FA8C1}" presName="connectorText" presStyleLbl="sibTrans1D1" presStyleIdx="0" presStyleCnt="5"/>
      <dgm:spPr/>
    </dgm:pt>
    <dgm:pt modelId="{C2990FE3-6326-496E-899E-00C501C3F19C}" type="pres">
      <dgm:prSet presAssocID="{7714C6FC-093F-4BDD-BB6B-F97C760C55F6}" presName="node" presStyleLbl="node1" presStyleIdx="1" presStyleCnt="6" custLinFactNeighborX="-55" custLinFactNeighborY="7419">
        <dgm:presLayoutVars>
          <dgm:bulletEnabled val="1"/>
        </dgm:presLayoutVars>
      </dgm:prSet>
      <dgm:spPr/>
    </dgm:pt>
    <dgm:pt modelId="{4EA65227-6AD4-4718-8E43-8D0B500B7004}" type="pres">
      <dgm:prSet presAssocID="{140E765C-E64D-428B-902F-012B7E5675A9}" presName="sibTrans" presStyleLbl="sibTrans1D1" presStyleIdx="1" presStyleCnt="5"/>
      <dgm:spPr/>
    </dgm:pt>
    <dgm:pt modelId="{FBBF9216-1424-470B-B9D5-9C18B0FFA4D3}" type="pres">
      <dgm:prSet presAssocID="{140E765C-E64D-428B-902F-012B7E5675A9}" presName="connectorText" presStyleLbl="sibTrans1D1" presStyleIdx="1" presStyleCnt="5"/>
      <dgm:spPr/>
    </dgm:pt>
    <dgm:pt modelId="{431B5E4D-C026-4DA6-BAFC-11CE46512544}" type="pres">
      <dgm:prSet presAssocID="{E1C67597-CAED-4C00-B198-50678EDFBA8E}" presName="node" presStyleLbl="node1" presStyleIdx="2" presStyleCnt="6">
        <dgm:presLayoutVars>
          <dgm:bulletEnabled val="1"/>
        </dgm:presLayoutVars>
      </dgm:prSet>
      <dgm:spPr/>
    </dgm:pt>
    <dgm:pt modelId="{3E94CD82-7E87-4A28-8F52-871300C900C1}" type="pres">
      <dgm:prSet presAssocID="{60C3E769-BFC6-4A4A-ADD8-882493779D75}" presName="sibTrans" presStyleLbl="sibTrans1D1" presStyleIdx="2" presStyleCnt="5"/>
      <dgm:spPr/>
    </dgm:pt>
    <dgm:pt modelId="{B4A52C25-13A8-4914-9F56-03C6063E6AD8}" type="pres">
      <dgm:prSet presAssocID="{60C3E769-BFC6-4A4A-ADD8-882493779D75}" presName="connectorText" presStyleLbl="sibTrans1D1" presStyleIdx="2" presStyleCnt="5"/>
      <dgm:spPr/>
    </dgm:pt>
    <dgm:pt modelId="{8BD88C63-786D-4E2F-9459-A71EFD368BFA}" type="pres">
      <dgm:prSet presAssocID="{C6E46D1C-B06A-433C-8C4B-98B50275E882}" presName="node" presStyleLbl="node1" presStyleIdx="3" presStyleCnt="6">
        <dgm:presLayoutVars>
          <dgm:bulletEnabled val="1"/>
        </dgm:presLayoutVars>
      </dgm:prSet>
      <dgm:spPr/>
    </dgm:pt>
    <dgm:pt modelId="{8ACC0500-6834-41BB-90BF-1C1080F335C9}" type="pres">
      <dgm:prSet presAssocID="{79C362A0-CD89-4F93-B011-88A876ADF493}" presName="sibTrans" presStyleLbl="sibTrans1D1" presStyleIdx="3" presStyleCnt="5"/>
      <dgm:spPr/>
    </dgm:pt>
    <dgm:pt modelId="{2BDE26D5-8A08-46D7-8F34-D7FAFEBEF9FB}" type="pres">
      <dgm:prSet presAssocID="{79C362A0-CD89-4F93-B011-88A876ADF493}" presName="connectorText" presStyleLbl="sibTrans1D1" presStyleIdx="3" presStyleCnt="5"/>
      <dgm:spPr/>
    </dgm:pt>
    <dgm:pt modelId="{74D4074A-2C1A-4B4C-B55E-BEB5D27DE4C0}" type="pres">
      <dgm:prSet presAssocID="{06CB3C36-816B-4D63-9BC0-F5D5C3F58B95}" presName="node" presStyleLbl="node1" presStyleIdx="4" presStyleCnt="6">
        <dgm:presLayoutVars>
          <dgm:bulletEnabled val="1"/>
        </dgm:presLayoutVars>
      </dgm:prSet>
      <dgm:spPr/>
    </dgm:pt>
    <dgm:pt modelId="{64A23618-73E2-4AD6-B943-9B9104E890FA}" type="pres">
      <dgm:prSet presAssocID="{668BDFB4-BD18-4F66-857D-31E85B087D77}" presName="sibTrans" presStyleLbl="sibTrans1D1" presStyleIdx="4" presStyleCnt="5"/>
      <dgm:spPr/>
    </dgm:pt>
    <dgm:pt modelId="{8BCF3C5B-9930-43B2-9BB5-8D2743E4C5E0}" type="pres">
      <dgm:prSet presAssocID="{668BDFB4-BD18-4F66-857D-31E85B087D77}" presName="connectorText" presStyleLbl="sibTrans1D1" presStyleIdx="4" presStyleCnt="5"/>
      <dgm:spPr/>
    </dgm:pt>
    <dgm:pt modelId="{9E8643F9-1629-4161-90FE-5321DF3CC9B5}" type="pres">
      <dgm:prSet presAssocID="{20C405CB-D877-46C9-BE9A-4BDDC693C271}" presName="node" presStyleLbl="node1" presStyleIdx="5" presStyleCnt="6">
        <dgm:presLayoutVars>
          <dgm:bulletEnabled val="1"/>
        </dgm:presLayoutVars>
      </dgm:prSet>
      <dgm:spPr/>
    </dgm:pt>
  </dgm:ptLst>
  <dgm:cxnLst>
    <dgm:cxn modelId="{C78BCF13-42BE-40A0-A631-43C938585123}" type="presOf" srcId="{06CB3C36-816B-4D63-9BC0-F5D5C3F58B95}" destId="{74D4074A-2C1A-4B4C-B55E-BEB5D27DE4C0}" srcOrd="0" destOrd="0" presId="urn:microsoft.com/office/officeart/2016/7/layout/RepeatingBendingProcessNew"/>
    <dgm:cxn modelId="{D056DE19-339B-4A17-8CE0-636EE3949F54}" srcId="{683F82E7-4382-43C2-85EA-4DA06497BF6D}" destId="{E1C67597-CAED-4C00-B198-50678EDFBA8E}" srcOrd="2" destOrd="0" parTransId="{DB175720-81EA-403D-88AC-2B69F42CE602}" sibTransId="{60C3E769-BFC6-4A4A-ADD8-882493779D75}"/>
    <dgm:cxn modelId="{53DFBE1C-147C-4BDD-A33D-FA7D0F756E22}" type="presOf" srcId="{5ACBDC34-2A1F-4AAC-945D-0B99CA2FA8C1}" destId="{0EBE798B-FA6B-4EF1-8AF2-F7DBF0DF4C81}" srcOrd="0" destOrd="0" presId="urn:microsoft.com/office/officeart/2016/7/layout/RepeatingBendingProcessNew"/>
    <dgm:cxn modelId="{D967A729-C847-4AF3-822F-AEDE1F0DB007}" type="presOf" srcId="{5ACBDC34-2A1F-4AAC-945D-0B99CA2FA8C1}" destId="{18FDDADD-37BF-4EF5-9F53-D48214C8A053}" srcOrd="1" destOrd="0" presId="urn:microsoft.com/office/officeart/2016/7/layout/RepeatingBendingProcessNew"/>
    <dgm:cxn modelId="{0BF8772B-7C42-4E39-A97B-BFF831EEF8F9}" type="presOf" srcId="{140E765C-E64D-428B-902F-012B7E5675A9}" destId="{FBBF9216-1424-470B-B9D5-9C18B0FFA4D3}" srcOrd="1" destOrd="0" presId="urn:microsoft.com/office/officeart/2016/7/layout/RepeatingBendingProcessNew"/>
    <dgm:cxn modelId="{539E8E62-0AC9-4A5E-A755-FA3FCCB72F9F}" type="presOf" srcId="{E1C67597-CAED-4C00-B198-50678EDFBA8E}" destId="{431B5E4D-C026-4DA6-BAFC-11CE46512544}" srcOrd="0" destOrd="0" presId="urn:microsoft.com/office/officeart/2016/7/layout/RepeatingBendingProcessNew"/>
    <dgm:cxn modelId="{9C150D63-1DB4-4039-A9FD-83DD89A2E26A}" type="presOf" srcId="{683F82E7-4382-43C2-85EA-4DA06497BF6D}" destId="{ABC270DE-D609-47A6-BA6D-11FA6CE2897D}" srcOrd="0" destOrd="0" presId="urn:microsoft.com/office/officeart/2016/7/layout/RepeatingBendingProcessNew"/>
    <dgm:cxn modelId="{E2EF2264-7286-4267-A952-14E0C9823E54}" type="presOf" srcId="{79C362A0-CD89-4F93-B011-88A876ADF493}" destId="{2BDE26D5-8A08-46D7-8F34-D7FAFEBEF9FB}" srcOrd="1" destOrd="0" presId="urn:microsoft.com/office/officeart/2016/7/layout/RepeatingBendingProcessNew"/>
    <dgm:cxn modelId="{E1CAAF44-FD6F-4A16-9D94-31987581EE01}" srcId="{683F82E7-4382-43C2-85EA-4DA06497BF6D}" destId="{7714C6FC-093F-4BDD-BB6B-F97C760C55F6}" srcOrd="1" destOrd="0" parTransId="{406343FD-729C-4D30-8E94-F8E47D839919}" sibTransId="{140E765C-E64D-428B-902F-012B7E5675A9}"/>
    <dgm:cxn modelId="{08F7128F-2FD6-40B7-80D6-DC861E082D48}" type="presOf" srcId="{668BDFB4-BD18-4F66-857D-31E85B087D77}" destId="{8BCF3C5B-9930-43B2-9BB5-8D2743E4C5E0}" srcOrd="1" destOrd="0" presId="urn:microsoft.com/office/officeart/2016/7/layout/RepeatingBendingProcessNew"/>
    <dgm:cxn modelId="{0FAF5395-E2C1-4556-8860-45B2763C527B}" srcId="{683F82E7-4382-43C2-85EA-4DA06497BF6D}" destId="{20C405CB-D877-46C9-BE9A-4BDDC693C271}" srcOrd="5" destOrd="0" parTransId="{FD690582-B137-47B7-AA7F-01DBF9B99D5A}" sibTransId="{76915AE8-4C9B-4CB7-997F-A64D06888AF1}"/>
    <dgm:cxn modelId="{B19E37A9-2EEC-4D49-97E4-0D38D247BA7D}" type="presOf" srcId="{140E765C-E64D-428B-902F-012B7E5675A9}" destId="{4EA65227-6AD4-4718-8E43-8D0B500B7004}" srcOrd="0" destOrd="0" presId="urn:microsoft.com/office/officeart/2016/7/layout/RepeatingBendingProcessNew"/>
    <dgm:cxn modelId="{453CE1B1-55FB-401A-BF90-E2D60BA9BCB3}" type="presOf" srcId="{BFB19418-1AC8-4853-B4EF-197A689550D0}" destId="{D6724AA7-BD43-428F-A92A-4B8DBE649984}" srcOrd="0" destOrd="0" presId="urn:microsoft.com/office/officeart/2016/7/layout/RepeatingBendingProcessNew"/>
    <dgm:cxn modelId="{FBD2D8BE-8814-4765-B78A-544843DAAB99}" type="presOf" srcId="{668BDFB4-BD18-4F66-857D-31E85B087D77}" destId="{64A23618-73E2-4AD6-B943-9B9104E890FA}" srcOrd="0" destOrd="0" presId="urn:microsoft.com/office/officeart/2016/7/layout/RepeatingBendingProcessNew"/>
    <dgm:cxn modelId="{015F13C7-D652-4FD1-AA7D-E0279E01420D}" srcId="{683F82E7-4382-43C2-85EA-4DA06497BF6D}" destId="{BFB19418-1AC8-4853-B4EF-197A689550D0}" srcOrd="0" destOrd="0" parTransId="{3CC5F396-64BF-4507-96A5-8F3134B69E92}" sibTransId="{5ACBDC34-2A1F-4AAC-945D-0B99CA2FA8C1}"/>
    <dgm:cxn modelId="{8A0771C7-6297-4D35-B5C8-F2C036796C57}" srcId="{683F82E7-4382-43C2-85EA-4DA06497BF6D}" destId="{06CB3C36-816B-4D63-9BC0-F5D5C3F58B95}" srcOrd="4" destOrd="0" parTransId="{C4144873-2B1B-4839-8824-3A78FBDDCE5A}" sibTransId="{668BDFB4-BD18-4F66-857D-31E85B087D77}"/>
    <dgm:cxn modelId="{1C9A01D6-29BA-4BA7-B02A-138D557CF3AC}" type="presOf" srcId="{79C362A0-CD89-4F93-B011-88A876ADF493}" destId="{8ACC0500-6834-41BB-90BF-1C1080F335C9}" srcOrd="0" destOrd="0" presId="urn:microsoft.com/office/officeart/2016/7/layout/RepeatingBendingProcessNew"/>
    <dgm:cxn modelId="{35E28AE1-58C6-4F4D-B1C2-469E539EC0F0}" type="presOf" srcId="{60C3E769-BFC6-4A4A-ADD8-882493779D75}" destId="{3E94CD82-7E87-4A28-8F52-871300C900C1}" srcOrd="0" destOrd="0" presId="urn:microsoft.com/office/officeart/2016/7/layout/RepeatingBendingProcessNew"/>
    <dgm:cxn modelId="{E8D959E7-7947-4A0C-BD2F-4524B6C69078}" type="presOf" srcId="{7714C6FC-093F-4BDD-BB6B-F97C760C55F6}" destId="{C2990FE3-6326-496E-899E-00C501C3F19C}" srcOrd="0" destOrd="0" presId="urn:microsoft.com/office/officeart/2016/7/layout/RepeatingBendingProcessNew"/>
    <dgm:cxn modelId="{D4E837EB-E1D7-422B-9CEE-97DA402AECDB}" type="presOf" srcId="{60C3E769-BFC6-4A4A-ADD8-882493779D75}" destId="{B4A52C25-13A8-4914-9F56-03C6063E6AD8}" srcOrd="1" destOrd="0" presId="urn:microsoft.com/office/officeart/2016/7/layout/RepeatingBendingProcessNew"/>
    <dgm:cxn modelId="{D44C66F4-B82A-4D34-B90B-5E0694B0E4E9}" type="presOf" srcId="{20C405CB-D877-46C9-BE9A-4BDDC693C271}" destId="{9E8643F9-1629-4161-90FE-5321DF3CC9B5}" srcOrd="0" destOrd="0" presId="urn:microsoft.com/office/officeart/2016/7/layout/RepeatingBendingProcessNew"/>
    <dgm:cxn modelId="{FE4A60FD-936B-4796-BC5A-5E44B71D73B4}" type="presOf" srcId="{C6E46D1C-B06A-433C-8C4B-98B50275E882}" destId="{8BD88C63-786D-4E2F-9459-A71EFD368BFA}" srcOrd="0" destOrd="0" presId="urn:microsoft.com/office/officeart/2016/7/layout/RepeatingBendingProcessNew"/>
    <dgm:cxn modelId="{A916F3FD-7179-49C8-B5E0-4006C5B9CF72}" srcId="{683F82E7-4382-43C2-85EA-4DA06497BF6D}" destId="{C6E46D1C-B06A-433C-8C4B-98B50275E882}" srcOrd="3" destOrd="0" parTransId="{C9635AAE-AE4F-4AC2-9C65-893691E6F5B7}" sibTransId="{79C362A0-CD89-4F93-B011-88A876ADF493}"/>
    <dgm:cxn modelId="{504A44B0-3DCB-404C-A1DB-7FF22706E99E}" type="presParOf" srcId="{ABC270DE-D609-47A6-BA6D-11FA6CE2897D}" destId="{D6724AA7-BD43-428F-A92A-4B8DBE649984}" srcOrd="0" destOrd="0" presId="urn:microsoft.com/office/officeart/2016/7/layout/RepeatingBendingProcessNew"/>
    <dgm:cxn modelId="{75D52C0F-9739-48DA-BE1A-AB0D5FD9613E}" type="presParOf" srcId="{ABC270DE-D609-47A6-BA6D-11FA6CE2897D}" destId="{0EBE798B-FA6B-4EF1-8AF2-F7DBF0DF4C81}" srcOrd="1" destOrd="0" presId="urn:microsoft.com/office/officeart/2016/7/layout/RepeatingBendingProcessNew"/>
    <dgm:cxn modelId="{EC46B586-E4C0-4858-96A2-9DA9576A45FA}" type="presParOf" srcId="{0EBE798B-FA6B-4EF1-8AF2-F7DBF0DF4C81}" destId="{18FDDADD-37BF-4EF5-9F53-D48214C8A053}" srcOrd="0" destOrd="0" presId="urn:microsoft.com/office/officeart/2016/7/layout/RepeatingBendingProcessNew"/>
    <dgm:cxn modelId="{DE462ACA-DDDF-4426-9699-84489F94E7B5}" type="presParOf" srcId="{ABC270DE-D609-47A6-BA6D-11FA6CE2897D}" destId="{C2990FE3-6326-496E-899E-00C501C3F19C}" srcOrd="2" destOrd="0" presId="urn:microsoft.com/office/officeart/2016/7/layout/RepeatingBendingProcessNew"/>
    <dgm:cxn modelId="{57C73469-EF9D-4D77-8604-549B2A259328}" type="presParOf" srcId="{ABC270DE-D609-47A6-BA6D-11FA6CE2897D}" destId="{4EA65227-6AD4-4718-8E43-8D0B500B7004}" srcOrd="3" destOrd="0" presId="urn:microsoft.com/office/officeart/2016/7/layout/RepeatingBendingProcessNew"/>
    <dgm:cxn modelId="{6F44A67D-4954-47F3-86C9-FC57AC3C5E4A}" type="presParOf" srcId="{4EA65227-6AD4-4718-8E43-8D0B500B7004}" destId="{FBBF9216-1424-470B-B9D5-9C18B0FFA4D3}" srcOrd="0" destOrd="0" presId="urn:microsoft.com/office/officeart/2016/7/layout/RepeatingBendingProcessNew"/>
    <dgm:cxn modelId="{AB2A1AB9-7797-4143-A562-9E6D8B8382CE}" type="presParOf" srcId="{ABC270DE-D609-47A6-BA6D-11FA6CE2897D}" destId="{431B5E4D-C026-4DA6-BAFC-11CE46512544}" srcOrd="4" destOrd="0" presId="urn:microsoft.com/office/officeart/2016/7/layout/RepeatingBendingProcessNew"/>
    <dgm:cxn modelId="{7E35C997-986F-4C59-A12D-AA9620236601}" type="presParOf" srcId="{ABC270DE-D609-47A6-BA6D-11FA6CE2897D}" destId="{3E94CD82-7E87-4A28-8F52-871300C900C1}" srcOrd="5" destOrd="0" presId="urn:microsoft.com/office/officeart/2016/7/layout/RepeatingBendingProcessNew"/>
    <dgm:cxn modelId="{AD1DE197-C12E-4F3D-83A7-B32F5C454DC4}" type="presParOf" srcId="{3E94CD82-7E87-4A28-8F52-871300C900C1}" destId="{B4A52C25-13A8-4914-9F56-03C6063E6AD8}" srcOrd="0" destOrd="0" presId="urn:microsoft.com/office/officeart/2016/7/layout/RepeatingBendingProcessNew"/>
    <dgm:cxn modelId="{F4AF2E13-CB01-4274-A2DB-5ACDB48AAC69}" type="presParOf" srcId="{ABC270DE-D609-47A6-BA6D-11FA6CE2897D}" destId="{8BD88C63-786D-4E2F-9459-A71EFD368BFA}" srcOrd="6" destOrd="0" presId="urn:microsoft.com/office/officeart/2016/7/layout/RepeatingBendingProcessNew"/>
    <dgm:cxn modelId="{7BE416E3-7A90-4D7D-B358-C61EDCEC5D9D}" type="presParOf" srcId="{ABC270DE-D609-47A6-BA6D-11FA6CE2897D}" destId="{8ACC0500-6834-41BB-90BF-1C1080F335C9}" srcOrd="7" destOrd="0" presId="urn:microsoft.com/office/officeart/2016/7/layout/RepeatingBendingProcessNew"/>
    <dgm:cxn modelId="{3582D7C8-A7B9-4880-BD7D-3AAC722B7E69}" type="presParOf" srcId="{8ACC0500-6834-41BB-90BF-1C1080F335C9}" destId="{2BDE26D5-8A08-46D7-8F34-D7FAFEBEF9FB}" srcOrd="0" destOrd="0" presId="urn:microsoft.com/office/officeart/2016/7/layout/RepeatingBendingProcessNew"/>
    <dgm:cxn modelId="{92040C55-F2EC-4533-8C0B-3240D48F0F43}" type="presParOf" srcId="{ABC270DE-D609-47A6-BA6D-11FA6CE2897D}" destId="{74D4074A-2C1A-4B4C-B55E-BEB5D27DE4C0}" srcOrd="8" destOrd="0" presId="urn:microsoft.com/office/officeart/2016/7/layout/RepeatingBendingProcessNew"/>
    <dgm:cxn modelId="{F92EB944-C23A-487A-8B2E-73F5B2FA3FAD}" type="presParOf" srcId="{ABC270DE-D609-47A6-BA6D-11FA6CE2897D}" destId="{64A23618-73E2-4AD6-B943-9B9104E890FA}" srcOrd="9" destOrd="0" presId="urn:microsoft.com/office/officeart/2016/7/layout/RepeatingBendingProcessNew"/>
    <dgm:cxn modelId="{164E3C6D-C6D8-4DDA-A9DA-0D42B2482BB0}" type="presParOf" srcId="{64A23618-73E2-4AD6-B943-9B9104E890FA}" destId="{8BCF3C5B-9930-43B2-9BB5-8D2743E4C5E0}" srcOrd="0" destOrd="0" presId="urn:microsoft.com/office/officeart/2016/7/layout/RepeatingBendingProcessNew"/>
    <dgm:cxn modelId="{A77BB466-5BA4-4C75-A155-0B3819797D3E}" type="presParOf" srcId="{ABC270DE-D609-47A6-BA6D-11FA6CE2897D}" destId="{9E8643F9-1629-4161-90FE-5321DF3CC9B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A5C4E1-1C32-4894-8C35-7BF280D3451E}"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75C7ADF8-72B5-4AC0-A157-1999300E1ADC}">
      <dgm:prSet/>
      <dgm:spPr/>
      <dgm:t>
        <a:bodyPr/>
        <a:lstStyle/>
        <a:p>
          <a:r>
            <a:rPr lang="en-GB" dirty="0"/>
            <a:t>I feel that you could always learn more ?</a:t>
          </a:r>
          <a:endParaRPr lang="en-US" dirty="0"/>
        </a:p>
      </dgm:t>
    </dgm:pt>
    <dgm:pt modelId="{F128E654-4BF6-4109-AAD8-E263ADB00131}" type="parTrans" cxnId="{7E70F09D-CC68-4FD6-A775-5F02EFC53EA2}">
      <dgm:prSet/>
      <dgm:spPr/>
      <dgm:t>
        <a:bodyPr/>
        <a:lstStyle/>
        <a:p>
          <a:endParaRPr lang="en-US"/>
        </a:p>
      </dgm:t>
    </dgm:pt>
    <dgm:pt modelId="{CC479804-367B-4AB3-986A-B1165BA3FCCD}" type="sibTrans" cxnId="{7E70F09D-CC68-4FD6-A775-5F02EFC53EA2}">
      <dgm:prSet/>
      <dgm:spPr/>
      <dgm:t>
        <a:bodyPr/>
        <a:lstStyle/>
        <a:p>
          <a:endParaRPr lang="en-US"/>
        </a:p>
      </dgm:t>
    </dgm:pt>
    <dgm:pt modelId="{E80054F1-61A8-498A-BEBD-7EA5ADF26EFE}">
      <dgm:prSet/>
      <dgm:spPr/>
      <dgm:t>
        <a:bodyPr/>
        <a:lstStyle/>
        <a:p>
          <a:r>
            <a:rPr lang="en-GB" dirty="0"/>
            <a:t>I feel that there was so much that I did not know about running a business ?</a:t>
          </a:r>
          <a:endParaRPr lang="en-US" dirty="0"/>
        </a:p>
      </dgm:t>
    </dgm:pt>
    <dgm:pt modelId="{8537061D-919B-488D-A422-3C048DA03B53}" type="parTrans" cxnId="{A3953664-55FE-4544-8BA6-14B67DF8B719}">
      <dgm:prSet/>
      <dgm:spPr/>
      <dgm:t>
        <a:bodyPr/>
        <a:lstStyle/>
        <a:p>
          <a:endParaRPr lang="en-US"/>
        </a:p>
      </dgm:t>
    </dgm:pt>
    <dgm:pt modelId="{5A85677C-68C6-4CCF-BB6B-AB968971E297}" type="sibTrans" cxnId="{A3953664-55FE-4544-8BA6-14B67DF8B719}">
      <dgm:prSet/>
      <dgm:spPr/>
      <dgm:t>
        <a:bodyPr/>
        <a:lstStyle/>
        <a:p>
          <a:endParaRPr lang="en-US"/>
        </a:p>
      </dgm:t>
    </dgm:pt>
    <dgm:pt modelId="{8962FC00-B9CA-4F1A-BEBD-6E8200D0A6B6}">
      <dgm:prSet/>
      <dgm:spPr/>
      <dgm:t>
        <a:bodyPr/>
        <a:lstStyle/>
        <a:p>
          <a:r>
            <a:rPr lang="en-GB" dirty="0"/>
            <a:t>There is a lot of polices and procedures that I would like to look in to more ?</a:t>
          </a:r>
          <a:endParaRPr lang="en-US" dirty="0"/>
        </a:p>
      </dgm:t>
    </dgm:pt>
    <dgm:pt modelId="{07E30E84-415B-4195-AF1D-368D81CC2651}" type="parTrans" cxnId="{811064CD-D4CE-4196-BEC8-4AF810397132}">
      <dgm:prSet/>
      <dgm:spPr/>
      <dgm:t>
        <a:bodyPr/>
        <a:lstStyle/>
        <a:p>
          <a:endParaRPr lang="en-US"/>
        </a:p>
      </dgm:t>
    </dgm:pt>
    <dgm:pt modelId="{AADB45CC-FC91-452B-9ACD-246883DB649F}" type="sibTrans" cxnId="{811064CD-D4CE-4196-BEC8-4AF810397132}">
      <dgm:prSet/>
      <dgm:spPr/>
      <dgm:t>
        <a:bodyPr/>
        <a:lstStyle/>
        <a:p>
          <a:endParaRPr lang="en-US"/>
        </a:p>
      </dgm:t>
    </dgm:pt>
    <dgm:pt modelId="{DD61944C-E6DC-4F5E-8CAE-3A9846201DB0}" type="pres">
      <dgm:prSet presAssocID="{0FA5C4E1-1C32-4894-8C35-7BF280D3451E}" presName="linear" presStyleCnt="0">
        <dgm:presLayoutVars>
          <dgm:animLvl val="lvl"/>
          <dgm:resizeHandles val="exact"/>
        </dgm:presLayoutVars>
      </dgm:prSet>
      <dgm:spPr/>
    </dgm:pt>
    <dgm:pt modelId="{243F8A81-31F6-45F4-9DAF-6E008933A92D}" type="pres">
      <dgm:prSet presAssocID="{75C7ADF8-72B5-4AC0-A157-1999300E1ADC}" presName="parentText" presStyleLbl="node1" presStyleIdx="0" presStyleCnt="3">
        <dgm:presLayoutVars>
          <dgm:chMax val="0"/>
          <dgm:bulletEnabled val="1"/>
        </dgm:presLayoutVars>
      </dgm:prSet>
      <dgm:spPr/>
    </dgm:pt>
    <dgm:pt modelId="{A9F61EDB-A4FE-4D73-B242-614D539B5C9C}" type="pres">
      <dgm:prSet presAssocID="{CC479804-367B-4AB3-986A-B1165BA3FCCD}" presName="spacer" presStyleCnt="0"/>
      <dgm:spPr/>
    </dgm:pt>
    <dgm:pt modelId="{4CEE3AB1-754D-41B4-BD3F-07688F98C648}" type="pres">
      <dgm:prSet presAssocID="{E80054F1-61A8-498A-BEBD-7EA5ADF26EFE}" presName="parentText" presStyleLbl="node1" presStyleIdx="1" presStyleCnt="3">
        <dgm:presLayoutVars>
          <dgm:chMax val="0"/>
          <dgm:bulletEnabled val="1"/>
        </dgm:presLayoutVars>
      </dgm:prSet>
      <dgm:spPr/>
    </dgm:pt>
    <dgm:pt modelId="{A3A81B57-3713-4ABA-81B4-9C1A2D5BAC48}" type="pres">
      <dgm:prSet presAssocID="{5A85677C-68C6-4CCF-BB6B-AB968971E297}" presName="spacer" presStyleCnt="0"/>
      <dgm:spPr/>
    </dgm:pt>
    <dgm:pt modelId="{CDE40DA9-2BCD-49BC-82E7-DE908369A4B8}" type="pres">
      <dgm:prSet presAssocID="{8962FC00-B9CA-4F1A-BEBD-6E8200D0A6B6}" presName="parentText" presStyleLbl="node1" presStyleIdx="2" presStyleCnt="3">
        <dgm:presLayoutVars>
          <dgm:chMax val="0"/>
          <dgm:bulletEnabled val="1"/>
        </dgm:presLayoutVars>
      </dgm:prSet>
      <dgm:spPr/>
    </dgm:pt>
  </dgm:ptLst>
  <dgm:cxnLst>
    <dgm:cxn modelId="{534ED513-CC0D-49E5-8E2A-A630F4790435}" type="presOf" srcId="{8962FC00-B9CA-4F1A-BEBD-6E8200D0A6B6}" destId="{CDE40DA9-2BCD-49BC-82E7-DE908369A4B8}" srcOrd="0" destOrd="0" presId="urn:microsoft.com/office/officeart/2005/8/layout/vList2"/>
    <dgm:cxn modelId="{A3953664-55FE-4544-8BA6-14B67DF8B719}" srcId="{0FA5C4E1-1C32-4894-8C35-7BF280D3451E}" destId="{E80054F1-61A8-498A-BEBD-7EA5ADF26EFE}" srcOrd="1" destOrd="0" parTransId="{8537061D-919B-488D-A422-3C048DA03B53}" sibTransId="{5A85677C-68C6-4CCF-BB6B-AB968971E297}"/>
    <dgm:cxn modelId="{475A346E-B2DB-42A7-B31C-FC2EADBFCB3F}" type="presOf" srcId="{E80054F1-61A8-498A-BEBD-7EA5ADF26EFE}" destId="{4CEE3AB1-754D-41B4-BD3F-07688F98C648}" srcOrd="0" destOrd="0" presId="urn:microsoft.com/office/officeart/2005/8/layout/vList2"/>
    <dgm:cxn modelId="{3D677E8B-241B-4AA8-8A61-175DF0853454}" type="presOf" srcId="{0FA5C4E1-1C32-4894-8C35-7BF280D3451E}" destId="{DD61944C-E6DC-4F5E-8CAE-3A9846201DB0}" srcOrd="0" destOrd="0" presId="urn:microsoft.com/office/officeart/2005/8/layout/vList2"/>
    <dgm:cxn modelId="{7E70F09D-CC68-4FD6-A775-5F02EFC53EA2}" srcId="{0FA5C4E1-1C32-4894-8C35-7BF280D3451E}" destId="{75C7ADF8-72B5-4AC0-A157-1999300E1ADC}" srcOrd="0" destOrd="0" parTransId="{F128E654-4BF6-4109-AAD8-E263ADB00131}" sibTransId="{CC479804-367B-4AB3-986A-B1165BA3FCCD}"/>
    <dgm:cxn modelId="{811064CD-D4CE-4196-BEC8-4AF810397132}" srcId="{0FA5C4E1-1C32-4894-8C35-7BF280D3451E}" destId="{8962FC00-B9CA-4F1A-BEBD-6E8200D0A6B6}" srcOrd="2" destOrd="0" parTransId="{07E30E84-415B-4195-AF1D-368D81CC2651}" sibTransId="{AADB45CC-FC91-452B-9ACD-246883DB649F}"/>
    <dgm:cxn modelId="{1A31ACF6-2183-4518-9E13-910E0FECDE8D}" type="presOf" srcId="{75C7ADF8-72B5-4AC0-A157-1999300E1ADC}" destId="{243F8A81-31F6-45F4-9DAF-6E008933A92D}" srcOrd="0" destOrd="0" presId="urn:microsoft.com/office/officeart/2005/8/layout/vList2"/>
    <dgm:cxn modelId="{991B68DB-FF24-42E7-95B5-DC28791CC09C}" type="presParOf" srcId="{DD61944C-E6DC-4F5E-8CAE-3A9846201DB0}" destId="{243F8A81-31F6-45F4-9DAF-6E008933A92D}" srcOrd="0" destOrd="0" presId="urn:microsoft.com/office/officeart/2005/8/layout/vList2"/>
    <dgm:cxn modelId="{BF714F2E-49E8-4C05-AAA3-D84E7494001F}" type="presParOf" srcId="{DD61944C-E6DC-4F5E-8CAE-3A9846201DB0}" destId="{A9F61EDB-A4FE-4D73-B242-614D539B5C9C}" srcOrd="1" destOrd="0" presId="urn:microsoft.com/office/officeart/2005/8/layout/vList2"/>
    <dgm:cxn modelId="{BC3FAA13-CC58-45BA-8424-497D4E5062A7}" type="presParOf" srcId="{DD61944C-E6DC-4F5E-8CAE-3A9846201DB0}" destId="{4CEE3AB1-754D-41B4-BD3F-07688F98C648}" srcOrd="2" destOrd="0" presId="urn:microsoft.com/office/officeart/2005/8/layout/vList2"/>
    <dgm:cxn modelId="{8E43D70F-3662-42AA-8B37-6CF8307F5E4A}" type="presParOf" srcId="{DD61944C-E6DC-4F5E-8CAE-3A9846201DB0}" destId="{A3A81B57-3713-4ABA-81B4-9C1A2D5BAC48}" srcOrd="3" destOrd="0" presId="urn:microsoft.com/office/officeart/2005/8/layout/vList2"/>
    <dgm:cxn modelId="{5ABAE817-E859-4769-82E5-46C6DF2CBAB7}" type="presParOf" srcId="{DD61944C-E6DC-4F5E-8CAE-3A9846201DB0}" destId="{CDE40DA9-2BCD-49BC-82E7-DE908369A4B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E798B-FA6B-4EF1-8AF2-F7DBF0DF4C81}">
      <dsp:nvSpPr>
        <dsp:cNvPr id="0" name=""/>
        <dsp:cNvSpPr/>
      </dsp:nvSpPr>
      <dsp:spPr>
        <a:xfrm>
          <a:off x="3239448" y="830257"/>
          <a:ext cx="603232" cy="122965"/>
        </a:xfrm>
        <a:custGeom>
          <a:avLst/>
          <a:gdLst/>
          <a:ahLst/>
          <a:cxnLst/>
          <a:rect l="0" t="0" r="0" b="0"/>
          <a:pathLst>
            <a:path>
              <a:moveTo>
                <a:pt x="0" y="0"/>
              </a:moveTo>
              <a:lnTo>
                <a:pt x="318716" y="0"/>
              </a:lnTo>
              <a:lnTo>
                <a:pt x="318716" y="122965"/>
              </a:lnTo>
              <a:lnTo>
                <a:pt x="603232" y="12296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4923" y="888563"/>
        <a:ext cx="32282" cy="6353"/>
      </dsp:txXfrm>
    </dsp:sp>
    <dsp:sp modelId="{D6724AA7-BD43-428F-A92A-4B8DBE649984}">
      <dsp:nvSpPr>
        <dsp:cNvPr id="0" name=""/>
        <dsp:cNvSpPr/>
      </dsp:nvSpPr>
      <dsp:spPr>
        <a:xfrm>
          <a:off x="478850" y="1538"/>
          <a:ext cx="2762398" cy="1657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360" tIns="142084" rIns="135360" bIns="142084" numCol="1" spcCol="1270" anchor="ctr" anchorCtr="0">
          <a:noAutofit/>
        </a:bodyPr>
        <a:lstStyle/>
        <a:p>
          <a:pPr marL="0" lvl="0" indent="0" algn="ctr" defTabSz="1111250">
            <a:lnSpc>
              <a:spcPct val="90000"/>
            </a:lnSpc>
            <a:spcBef>
              <a:spcPct val="0"/>
            </a:spcBef>
            <a:spcAft>
              <a:spcPct val="35000"/>
            </a:spcAft>
            <a:buNone/>
          </a:pPr>
          <a:r>
            <a:rPr lang="en-GB" sz="2500" b="1" kern="1200" dirty="0"/>
            <a:t>Encourages  learners to be thoughtful  and  improves more of an understanding.</a:t>
          </a:r>
          <a:endParaRPr lang="en-US" sz="2500" kern="1200" dirty="0"/>
        </a:p>
      </dsp:txBody>
      <dsp:txXfrm>
        <a:off x="478850" y="1538"/>
        <a:ext cx="2762398" cy="1657439"/>
      </dsp:txXfrm>
    </dsp:sp>
    <dsp:sp modelId="{4EA65227-6AD4-4718-8E43-8D0B500B7004}">
      <dsp:nvSpPr>
        <dsp:cNvPr id="0" name=""/>
        <dsp:cNvSpPr/>
      </dsp:nvSpPr>
      <dsp:spPr>
        <a:xfrm>
          <a:off x="6635680" y="830257"/>
          <a:ext cx="606271" cy="122965"/>
        </a:xfrm>
        <a:custGeom>
          <a:avLst/>
          <a:gdLst/>
          <a:ahLst/>
          <a:cxnLst/>
          <a:rect l="0" t="0" r="0" b="0"/>
          <a:pathLst>
            <a:path>
              <a:moveTo>
                <a:pt x="0" y="122965"/>
              </a:moveTo>
              <a:lnTo>
                <a:pt x="320235" y="122965"/>
              </a:lnTo>
              <a:lnTo>
                <a:pt x="320235" y="0"/>
              </a:lnTo>
              <a:lnTo>
                <a:pt x="606271" y="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2599" y="888563"/>
        <a:ext cx="32431" cy="6353"/>
      </dsp:txXfrm>
    </dsp:sp>
    <dsp:sp modelId="{C2990FE3-6326-496E-899E-00C501C3F19C}">
      <dsp:nvSpPr>
        <dsp:cNvPr id="0" name=""/>
        <dsp:cNvSpPr/>
      </dsp:nvSpPr>
      <dsp:spPr>
        <a:xfrm>
          <a:off x="3875081" y="124503"/>
          <a:ext cx="2762398" cy="1657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360" tIns="142084" rIns="135360" bIns="142084" numCol="1" spcCol="1270" anchor="ctr" anchorCtr="0">
          <a:noAutofit/>
        </a:bodyPr>
        <a:lstStyle/>
        <a:p>
          <a:pPr marL="0" lvl="0" indent="0" algn="ctr" defTabSz="1111250">
            <a:lnSpc>
              <a:spcPct val="90000"/>
            </a:lnSpc>
            <a:spcBef>
              <a:spcPct val="0"/>
            </a:spcBef>
            <a:spcAft>
              <a:spcPct val="35000"/>
            </a:spcAft>
            <a:buNone/>
          </a:pPr>
          <a:r>
            <a:rPr lang="en-GB" sz="2500" b="1" kern="1200" dirty="0"/>
            <a:t>Will help learners to focus more of their attention.</a:t>
          </a:r>
          <a:endParaRPr lang="en-US" sz="2500" kern="1200" dirty="0"/>
        </a:p>
      </dsp:txBody>
      <dsp:txXfrm>
        <a:off x="3875081" y="124503"/>
        <a:ext cx="2762398" cy="1657439"/>
      </dsp:txXfrm>
    </dsp:sp>
    <dsp:sp modelId="{3E94CD82-7E87-4A28-8F52-871300C900C1}">
      <dsp:nvSpPr>
        <dsp:cNvPr id="0" name=""/>
        <dsp:cNvSpPr/>
      </dsp:nvSpPr>
      <dsp:spPr>
        <a:xfrm>
          <a:off x="1860049" y="1657177"/>
          <a:ext cx="6795501" cy="604751"/>
        </a:xfrm>
        <a:custGeom>
          <a:avLst/>
          <a:gdLst/>
          <a:ahLst/>
          <a:cxnLst/>
          <a:rect l="0" t="0" r="0" b="0"/>
          <a:pathLst>
            <a:path>
              <a:moveTo>
                <a:pt x="6795501" y="0"/>
              </a:moveTo>
              <a:lnTo>
                <a:pt x="6795501" y="319475"/>
              </a:lnTo>
              <a:lnTo>
                <a:pt x="0" y="319475"/>
              </a:lnTo>
              <a:lnTo>
                <a:pt x="0" y="60475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171" y="1956376"/>
        <a:ext cx="341256" cy="6353"/>
      </dsp:txXfrm>
    </dsp:sp>
    <dsp:sp modelId="{431B5E4D-C026-4DA6-BAFC-11CE46512544}">
      <dsp:nvSpPr>
        <dsp:cNvPr id="0" name=""/>
        <dsp:cNvSpPr/>
      </dsp:nvSpPr>
      <dsp:spPr>
        <a:xfrm>
          <a:off x="7274351" y="1538"/>
          <a:ext cx="2762398" cy="1657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360" tIns="142084" rIns="135360" bIns="142084" numCol="1" spcCol="1270" anchor="ctr" anchorCtr="0">
          <a:noAutofit/>
        </a:bodyPr>
        <a:lstStyle/>
        <a:p>
          <a:pPr marL="0" lvl="0" indent="0" algn="ctr" defTabSz="1111250">
            <a:lnSpc>
              <a:spcPct val="90000"/>
            </a:lnSpc>
            <a:spcBef>
              <a:spcPct val="0"/>
            </a:spcBef>
            <a:spcAft>
              <a:spcPct val="35000"/>
            </a:spcAft>
            <a:buNone/>
          </a:pPr>
          <a:r>
            <a:rPr lang="en-GB" sz="2500" b="1" kern="1200" dirty="0"/>
            <a:t>To Helps learners to  know if they understand  – if you can't  explain it, Then you do probably do not understand it.</a:t>
          </a:r>
          <a:endParaRPr lang="en-US" sz="2500" kern="1200" dirty="0"/>
        </a:p>
      </dsp:txBody>
      <dsp:txXfrm>
        <a:off x="7274351" y="1538"/>
        <a:ext cx="2762398" cy="1657439"/>
      </dsp:txXfrm>
    </dsp:sp>
    <dsp:sp modelId="{8ACC0500-6834-41BB-90BF-1C1080F335C9}">
      <dsp:nvSpPr>
        <dsp:cNvPr id="0" name=""/>
        <dsp:cNvSpPr/>
      </dsp:nvSpPr>
      <dsp:spPr>
        <a:xfrm>
          <a:off x="3239448" y="3077329"/>
          <a:ext cx="604751" cy="91440"/>
        </a:xfrm>
        <a:custGeom>
          <a:avLst/>
          <a:gdLst/>
          <a:ahLst/>
          <a:cxnLst/>
          <a:rect l="0" t="0" r="0" b="0"/>
          <a:pathLst>
            <a:path>
              <a:moveTo>
                <a:pt x="0" y="45720"/>
              </a:moveTo>
              <a:lnTo>
                <a:pt x="60475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5940" y="3119872"/>
        <a:ext cx="31767" cy="6353"/>
      </dsp:txXfrm>
    </dsp:sp>
    <dsp:sp modelId="{8BD88C63-786D-4E2F-9459-A71EFD368BFA}">
      <dsp:nvSpPr>
        <dsp:cNvPr id="0" name=""/>
        <dsp:cNvSpPr/>
      </dsp:nvSpPr>
      <dsp:spPr>
        <a:xfrm>
          <a:off x="478850" y="2294329"/>
          <a:ext cx="2762398" cy="1657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360" tIns="142084" rIns="135360" bIns="142084" numCol="1" spcCol="1270" anchor="ctr" anchorCtr="0">
          <a:noAutofit/>
        </a:bodyPr>
        <a:lstStyle/>
        <a:p>
          <a:pPr marL="0" lvl="0" indent="0" algn="ctr" defTabSz="1111250">
            <a:lnSpc>
              <a:spcPct val="90000"/>
            </a:lnSpc>
            <a:spcBef>
              <a:spcPct val="0"/>
            </a:spcBef>
            <a:spcAft>
              <a:spcPct val="35000"/>
            </a:spcAft>
            <a:buNone/>
          </a:pPr>
          <a:r>
            <a:rPr lang="en-GB" sz="2500" b="1" kern="1200" dirty="0"/>
            <a:t>Reflection can help you to understand more of what it is your doing .</a:t>
          </a:r>
          <a:endParaRPr lang="en-US" sz="2500" kern="1200" dirty="0"/>
        </a:p>
      </dsp:txBody>
      <dsp:txXfrm>
        <a:off x="478850" y="2294329"/>
        <a:ext cx="2762398" cy="1657439"/>
      </dsp:txXfrm>
    </dsp:sp>
    <dsp:sp modelId="{64A23618-73E2-4AD6-B943-9B9104E890FA}">
      <dsp:nvSpPr>
        <dsp:cNvPr id="0" name=""/>
        <dsp:cNvSpPr/>
      </dsp:nvSpPr>
      <dsp:spPr>
        <a:xfrm>
          <a:off x="6637199" y="3077329"/>
          <a:ext cx="604751" cy="91440"/>
        </a:xfrm>
        <a:custGeom>
          <a:avLst/>
          <a:gdLst/>
          <a:ahLst/>
          <a:cxnLst/>
          <a:rect l="0" t="0" r="0" b="0"/>
          <a:pathLst>
            <a:path>
              <a:moveTo>
                <a:pt x="0" y="45720"/>
              </a:moveTo>
              <a:lnTo>
                <a:pt x="60475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3691" y="3119872"/>
        <a:ext cx="31767" cy="6353"/>
      </dsp:txXfrm>
    </dsp:sp>
    <dsp:sp modelId="{74D4074A-2C1A-4B4C-B55E-BEB5D27DE4C0}">
      <dsp:nvSpPr>
        <dsp:cNvPr id="0" name=""/>
        <dsp:cNvSpPr/>
      </dsp:nvSpPr>
      <dsp:spPr>
        <a:xfrm>
          <a:off x="3876600" y="2294329"/>
          <a:ext cx="2762398" cy="1657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360" tIns="142084" rIns="135360" bIns="142084" numCol="1" spcCol="1270" anchor="ctr" anchorCtr="0">
          <a:noAutofit/>
        </a:bodyPr>
        <a:lstStyle/>
        <a:p>
          <a:pPr marL="0" lvl="0" indent="0" algn="ctr" defTabSz="1111250">
            <a:lnSpc>
              <a:spcPct val="90000"/>
            </a:lnSpc>
            <a:spcBef>
              <a:spcPct val="0"/>
            </a:spcBef>
            <a:spcAft>
              <a:spcPct val="35000"/>
            </a:spcAft>
            <a:buNone/>
          </a:pPr>
          <a:r>
            <a:rPr lang="en-GB" sz="2500" b="1" kern="1200" dirty="0"/>
            <a:t>Reflection Will give you something to be able to give a bit more consideration.</a:t>
          </a:r>
          <a:endParaRPr lang="en-US" sz="2500" kern="1200" dirty="0"/>
        </a:p>
      </dsp:txBody>
      <dsp:txXfrm>
        <a:off x="3876600" y="2294329"/>
        <a:ext cx="2762398" cy="1657439"/>
      </dsp:txXfrm>
    </dsp:sp>
    <dsp:sp modelId="{9E8643F9-1629-4161-90FE-5321DF3CC9B5}">
      <dsp:nvSpPr>
        <dsp:cNvPr id="0" name=""/>
        <dsp:cNvSpPr/>
      </dsp:nvSpPr>
      <dsp:spPr>
        <a:xfrm>
          <a:off x="7274351" y="2294329"/>
          <a:ext cx="2762398" cy="1657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360" tIns="142084" rIns="135360" bIns="142084" numCol="1" spcCol="1270" anchor="ctr" anchorCtr="0">
          <a:noAutofit/>
        </a:bodyPr>
        <a:lstStyle/>
        <a:p>
          <a:pPr marL="0" lvl="0" indent="0" algn="ctr" defTabSz="1111250">
            <a:lnSpc>
              <a:spcPct val="90000"/>
            </a:lnSpc>
            <a:spcBef>
              <a:spcPct val="0"/>
            </a:spcBef>
            <a:spcAft>
              <a:spcPct val="35000"/>
            </a:spcAft>
            <a:buNone/>
          </a:pPr>
          <a:r>
            <a:rPr lang="en-GB" sz="2500" b="1" kern="1200" dirty="0"/>
            <a:t>Set something up to leave your feedback.</a:t>
          </a:r>
          <a:endParaRPr lang="en-US" sz="2500" kern="1200" dirty="0"/>
        </a:p>
      </dsp:txBody>
      <dsp:txXfrm>
        <a:off x="7274351" y="2294329"/>
        <a:ext cx="2762398" cy="1657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F8A81-31F6-45F4-9DAF-6E008933A92D}">
      <dsp:nvSpPr>
        <dsp:cNvPr id="0" name=""/>
        <dsp:cNvSpPr/>
      </dsp:nvSpPr>
      <dsp:spPr>
        <a:xfrm>
          <a:off x="0" y="25426"/>
          <a:ext cx="1051560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I feel that you could always learn more ?</a:t>
          </a:r>
          <a:endParaRPr lang="en-US" sz="4100" kern="1200" dirty="0"/>
        </a:p>
      </dsp:txBody>
      <dsp:txXfrm>
        <a:off x="48005" y="73431"/>
        <a:ext cx="10419590" cy="887374"/>
      </dsp:txXfrm>
    </dsp:sp>
    <dsp:sp modelId="{4CEE3AB1-754D-41B4-BD3F-07688F98C648}">
      <dsp:nvSpPr>
        <dsp:cNvPr id="0" name=""/>
        <dsp:cNvSpPr/>
      </dsp:nvSpPr>
      <dsp:spPr>
        <a:xfrm>
          <a:off x="0" y="1126891"/>
          <a:ext cx="10515600" cy="98338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I feel that there was so much that I did not know about running a business ?</a:t>
          </a:r>
          <a:endParaRPr lang="en-US" sz="4100" kern="1200" dirty="0"/>
        </a:p>
      </dsp:txBody>
      <dsp:txXfrm>
        <a:off x="48005" y="1174896"/>
        <a:ext cx="10419590" cy="887374"/>
      </dsp:txXfrm>
    </dsp:sp>
    <dsp:sp modelId="{CDE40DA9-2BCD-49BC-82E7-DE908369A4B8}">
      <dsp:nvSpPr>
        <dsp:cNvPr id="0" name=""/>
        <dsp:cNvSpPr/>
      </dsp:nvSpPr>
      <dsp:spPr>
        <a:xfrm>
          <a:off x="0" y="2228356"/>
          <a:ext cx="10515600" cy="98338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There is a lot of polices and procedures that I would like to look in to more ?</a:t>
          </a:r>
          <a:endParaRPr lang="en-US" sz="4100" kern="1200" dirty="0"/>
        </a:p>
      </dsp:txBody>
      <dsp:txXfrm>
        <a:off x="48005" y="2276361"/>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05T17:29:47.840"/>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07T21:52:36.638"/>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07T23:18:52.45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3-05T16:27:11.69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510A40-6813-4EC0-AD81-4A7A2C38EE68}" type="datetimeFigureOut">
              <a:rPr lang="en-GB" smtClean="0"/>
              <a:t>07/03/2021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8C2FD0-6837-4E8E-9F66-961C710AFE65}" type="slidenum">
              <a:rPr lang="en-GB" smtClean="0"/>
              <a:t>‹#›</a:t>
            </a:fld>
            <a:endParaRPr lang="en-GB"/>
          </a:p>
        </p:txBody>
      </p:sp>
    </p:spTree>
    <p:extLst>
      <p:ext uri="{BB962C8B-B14F-4D97-AF65-F5344CB8AC3E}">
        <p14:creationId xmlns:p14="http://schemas.microsoft.com/office/powerpoint/2010/main" val="369552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C2FD0-6837-4E8E-9F66-961C710AFE65}" type="slidenum">
              <a:rPr lang="en-GB" smtClean="0"/>
              <a:t>2</a:t>
            </a:fld>
            <a:endParaRPr lang="en-GB"/>
          </a:p>
        </p:txBody>
      </p:sp>
    </p:spTree>
    <p:extLst>
      <p:ext uri="{BB962C8B-B14F-4D97-AF65-F5344CB8AC3E}">
        <p14:creationId xmlns:p14="http://schemas.microsoft.com/office/powerpoint/2010/main" val="1865942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using the Gibbs’s  Reflective Cycle (1988) as I think that it give a good reflection of what a business needs to work well,  and covers just about everything that’s going on within a business.</a:t>
            </a:r>
          </a:p>
        </p:txBody>
      </p:sp>
      <p:sp>
        <p:nvSpPr>
          <p:cNvPr id="4" name="Slide Number Placeholder 3"/>
          <p:cNvSpPr>
            <a:spLocks noGrp="1"/>
          </p:cNvSpPr>
          <p:nvPr>
            <p:ph type="sldNum" sz="quarter" idx="5"/>
          </p:nvPr>
        </p:nvSpPr>
        <p:spPr/>
        <p:txBody>
          <a:bodyPr/>
          <a:lstStyle/>
          <a:p>
            <a:fld id="{098C2FD0-6837-4E8E-9F66-961C710AFE65}" type="slidenum">
              <a:rPr lang="en-GB" smtClean="0"/>
              <a:t>3</a:t>
            </a:fld>
            <a:endParaRPr lang="en-GB"/>
          </a:p>
        </p:txBody>
      </p:sp>
    </p:spTree>
    <p:extLst>
      <p:ext uri="{BB962C8B-B14F-4D97-AF65-F5344CB8AC3E}">
        <p14:creationId xmlns:p14="http://schemas.microsoft.com/office/powerpoint/2010/main" val="2998010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thoughts on this subject are that I have learnt a lot about what goes on within the business that we do not tend to think about. Encouragement is very important within your business as the more you encourage and prays your employees the more that feel valued and are more likely to want to learn more, and to give them more to focus on by wanting to do a good job. Asking plenty of questions and making sure that every employer understands everything they are being told, and by getting them to explain it back to you to make sure the fully understand as reflecting this is a good way of learning. Feedback is always important good or bad and you can get an understanding of what is going right and what is going wrong, so you can then work on what you need to improve on.</a:t>
            </a:r>
          </a:p>
        </p:txBody>
      </p:sp>
      <p:sp>
        <p:nvSpPr>
          <p:cNvPr id="4" name="Slide Number Placeholder 3"/>
          <p:cNvSpPr>
            <a:spLocks noGrp="1"/>
          </p:cNvSpPr>
          <p:nvPr>
            <p:ph type="sldNum" sz="quarter" idx="5"/>
          </p:nvPr>
        </p:nvSpPr>
        <p:spPr/>
        <p:txBody>
          <a:bodyPr/>
          <a:lstStyle/>
          <a:p>
            <a:fld id="{098C2FD0-6837-4E8E-9F66-961C710AFE65}" type="slidenum">
              <a:rPr lang="en-GB" smtClean="0"/>
              <a:t>4</a:t>
            </a:fld>
            <a:endParaRPr lang="en-GB"/>
          </a:p>
        </p:txBody>
      </p:sp>
    </p:spTree>
    <p:extLst>
      <p:ext uri="{BB962C8B-B14F-4D97-AF65-F5344CB8AC3E}">
        <p14:creationId xmlns:p14="http://schemas.microsoft.com/office/powerpoint/2010/main" val="184808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Intercultural training would be important for a new employee to do so that they get a good understanding of what it is that’s important within your business as every business may do things differently. Having an understanding will put you in good stead to be able to carry out your roll with confidence.</a:t>
            </a:r>
          </a:p>
        </p:txBody>
      </p:sp>
      <p:sp>
        <p:nvSpPr>
          <p:cNvPr id="4" name="Slide Number Placeholder 3"/>
          <p:cNvSpPr>
            <a:spLocks noGrp="1"/>
          </p:cNvSpPr>
          <p:nvPr>
            <p:ph type="sldNum" sz="quarter" idx="5"/>
          </p:nvPr>
        </p:nvSpPr>
        <p:spPr/>
        <p:txBody>
          <a:bodyPr/>
          <a:lstStyle/>
          <a:p>
            <a:fld id="{098C2FD0-6837-4E8E-9F66-961C710AFE65}" type="slidenum">
              <a:rPr lang="en-GB" smtClean="0"/>
              <a:t>5</a:t>
            </a:fld>
            <a:endParaRPr lang="en-GB"/>
          </a:p>
        </p:txBody>
      </p:sp>
    </p:spTree>
    <p:extLst>
      <p:ext uri="{BB962C8B-B14F-4D97-AF65-F5344CB8AC3E}">
        <p14:creationId xmlns:p14="http://schemas.microsoft.com/office/powerpoint/2010/main" val="869406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felt that with this course their there was a lot of information to take in and finding the right information was quite hard. I feel I did not know much about this subject to continue with confidence, as with this it made me very stressed and confused, and as a result I found it very difficult and did not enjoy this one as much.</a:t>
            </a:r>
          </a:p>
        </p:txBody>
      </p:sp>
      <p:sp>
        <p:nvSpPr>
          <p:cNvPr id="4" name="Slide Number Placeholder 3"/>
          <p:cNvSpPr>
            <a:spLocks noGrp="1"/>
          </p:cNvSpPr>
          <p:nvPr>
            <p:ph type="sldNum" sz="quarter" idx="5"/>
          </p:nvPr>
        </p:nvSpPr>
        <p:spPr/>
        <p:txBody>
          <a:bodyPr/>
          <a:lstStyle/>
          <a:p>
            <a:fld id="{098C2FD0-6837-4E8E-9F66-961C710AFE65}" type="slidenum">
              <a:rPr lang="en-GB" smtClean="0"/>
              <a:t>6</a:t>
            </a:fld>
            <a:endParaRPr lang="en-GB"/>
          </a:p>
        </p:txBody>
      </p:sp>
    </p:spTree>
    <p:extLst>
      <p:ext uri="{BB962C8B-B14F-4D97-AF65-F5344CB8AC3E}">
        <p14:creationId xmlns:p14="http://schemas.microsoft.com/office/powerpoint/2010/main" val="3212204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using this image as I thing it is a good reflection of what the business has to think about on an every day basis, and everything needs to run smoothly within each other, as if one is not working to its full potential then this will effect the rest from going smoothly. </a:t>
            </a:r>
          </a:p>
        </p:txBody>
      </p:sp>
      <p:sp>
        <p:nvSpPr>
          <p:cNvPr id="4" name="Slide Number Placeholder 3"/>
          <p:cNvSpPr>
            <a:spLocks noGrp="1"/>
          </p:cNvSpPr>
          <p:nvPr>
            <p:ph type="sldNum" sz="quarter" idx="5"/>
          </p:nvPr>
        </p:nvSpPr>
        <p:spPr/>
        <p:txBody>
          <a:bodyPr/>
          <a:lstStyle/>
          <a:p>
            <a:fld id="{098C2FD0-6837-4E8E-9F66-961C710AFE65}" type="slidenum">
              <a:rPr lang="en-GB" smtClean="0"/>
              <a:t>7</a:t>
            </a:fld>
            <a:endParaRPr lang="en-GB"/>
          </a:p>
        </p:txBody>
      </p:sp>
    </p:spTree>
    <p:extLst>
      <p:ext uri="{BB962C8B-B14F-4D97-AF65-F5344CB8AC3E}">
        <p14:creationId xmlns:p14="http://schemas.microsoft.com/office/powerpoint/2010/main" val="2099764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 is always a bit of a puzzle, but so is a work place and by remembering the import factors will keep you on the right path,  there are so many legal factors that you will need to be carful of that by doing something normal could always be taken the wrong way, with legal factors it is best to get a good understanding of the rights and wrongs from the start .</a:t>
            </a:r>
          </a:p>
        </p:txBody>
      </p:sp>
      <p:sp>
        <p:nvSpPr>
          <p:cNvPr id="4" name="Slide Number Placeholder 3"/>
          <p:cNvSpPr>
            <a:spLocks noGrp="1"/>
          </p:cNvSpPr>
          <p:nvPr>
            <p:ph type="sldNum" sz="quarter" idx="5"/>
          </p:nvPr>
        </p:nvSpPr>
        <p:spPr/>
        <p:txBody>
          <a:bodyPr/>
          <a:lstStyle/>
          <a:p>
            <a:fld id="{098C2FD0-6837-4E8E-9F66-961C710AFE65}" type="slidenum">
              <a:rPr lang="en-GB" smtClean="0"/>
              <a:t>8</a:t>
            </a:fld>
            <a:endParaRPr lang="en-GB"/>
          </a:p>
        </p:txBody>
      </p:sp>
    </p:spTree>
    <p:extLst>
      <p:ext uri="{BB962C8B-B14F-4D97-AF65-F5344CB8AC3E}">
        <p14:creationId xmlns:p14="http://schemas.microsoft.com/office/powerpoint/2010/main" val="1969528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a good communication skill when negotiating with a country from over sea’s is very important that you can understand each other, what is needed and what it is you want, as this could create problems for other departments with in the business if this is not done right, and will create bigger problems further down the line.</a:t>
            </a:r>
          </a:p>
        </p:txBody>
      </p:sp>
      <p:sp>
        <p:nvSpPr>
          <p:cNvPr id="4" name="Slide Number Placeholder 3"/>
          <p:cNvSpPr>
            <a:spLocks noGrp="1"/>
          </p:cNvSpPr>
          <p:nvPr>
            <p:ph type="sldNum" sz="quarter" idx="5"/>
          </p:nvPr>
        </p:nvSpPr>
        <p:spPr/>
        <p:txBody>
          <a:bodyPr/>
          <a:lstStyle/>
          <a:p>
            <a:fld id="{098C2FD0-6837-4E8E-9F66-961C710AFE65}" type="slidenum">
              <a:rPr lang="en-GB" smtClean="0"/>
              <a:t>9</a:t>
            </a:fld>
            <a:endParaRPr lang="en-GB"/>
          </a:p>
        </p:txBody>
      </p:sp>
    </p:spTree>
    <p:extLst>
      <p:ext uri="{BB962C8B-B14F-4D97-AF65-F5344CB8AC3E}">
        <p14:creationId xmlns:p14="http://schemas.microsoft.com/office/powerpoint/2010/main" val="3690219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feel that there is always more to learn and you can never know to much, as things change s often that you will need to keep up with the times and move forward with them. If I was going to open a business I would have to do so much research in to it because I would want to make sure I cover everything that’s needed. Polices and procedures is the one of the most important as there would be consequences if not done properly.</a:t>
            </a:r>
          </a:p>
        </p:txBody>
      </p:sp>
      <p:sp>
        <p:nvSpPr>
          <p:cNvPr id="4" name="Slide Number Placeholder 3"/>
          <p:cNvSpPr>
            <a:spLocks noGrp="1"/>
          </p:cNvSpPr>
          <p:nvPr>
            <p:ph type="sldNum" sz="quarter" idx="5"/>
          </p:nvPr>
        </p:nvSpPr>
        <p:spPr/>
        <p:txBody>
          <a:bodyPr/>
          <a:lstStyle/>
          <a:p>
            <a:fld id="{098C2FD0-6837-4E8E-9F66-961C710AFE65}" type="slidenum">
              <a:rPr lang="en-GB" smtClean="0"/>
              <a:t>10</a:t>
            </a:fld>
            <a:endParaRPr lang="en-GB"/>
          </a:p>
        </p:txBody>
      </p:sp>
    </p:spTree>
    <p:extLst>
      <p:ext uri="{BB962C8B-B14F-4D97-AF65-F5344CB8AC3E}">
        <p14:creationId xmlns:p14="http://schemas.microsoft.com/office/powerpoint/2010/main" val="3082107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as much research as possible to make sure I don’t forget anything that is important.</a:t>
            </a:r>
          </a:p>
        </p:txBody>
      </p:sp>
      <p:sp>
        <p:nvSpPr>
          <p:cNvPr id="4" name="Slide Number Placeholder 3"/>
          <p:cNvSpPr>
            <a:spLocks noGrp="1"/>
          </p:cNvSpPr>
          <p:nvPr>
            <p:ph type="sldNum" sz="quarter" idx="5"/>
          </p:nvPr>
        </p:nvSpPr>
        <p:spPr/>
        <p:txBody>
          <a:bodyPr/>
          <a:lstStyle/>
          <a:p>
            <a:fld id="{098C2FD0-6837-4E8E-9F66-961C710AFE65}" type="slidenum">
              <a:rPr lang="en-GB" smtClean="0"/>
              <a:t>11</a:t>
            </a:fld>
            <a:endParaRPr lang="en-GB"/>
          </a:p>
        </p:txBody>
      </p:sp>
    </p:spTree>
    <p:extLst>
      <p:ext uri="{BB962C8B-B14F-4D97-AF65-F5344CB8AC3E}">
        <p14:creationId xmlns:p14="http://schemas.microsoft.com/office/powerpoint/2010/main" val="2394627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plenty of questions</a:t>
            </a:r>
          </a:p>
          <a:p>
            <a:r>
              <a:rPr lang="en-GB" dirty="0"/>
              <a:t>Be Flexible</a:t>
            </a:r>
          </a:p>
          <a:p>
            <a:r>
              <a:rPr lang="en-GB" dirty="0"/>
              <a:t>Be Honest</a:t>
            </a:r>
          </a:p>
          <a:p>
            <a:r>
              <a:rPr lang="en-GB" dirty="0"/>
              <a:t>Build Self Awareness</a:t>
            </a:r>
          </a:p>
          <a:p>
            <a:r>
              <a:rPr lang="en-GB" dirty="0"/>
              <a:t>Avoid Stereotyping</a:t>
            </a:r>
          </a:p>
        </p:txBody>
      </p:sp>
      <p:sp>
        <p:nvSpPr>
          <p:cNvPr id="4" name="Slide Number Placeholder 3"/>
          <p:cNvSpPr>
            <a:spLocks noGrp="1"/>
          </p:cNvSpPr>
          <p:nvPr>
            <p:ph type="sldNum" sz="quarter" idx="5"/>
          </p:nvPr>
        </p:nvSpPr>
        <p:spPr/>
        <p:txBody>
          <a:bodyPr/>
          <a:lstStyle/>
          <a:p>
            <a:fld id="{098C2FD0-6837-4E8E-9F66-961C710AFE65}" type="slidenum">
              <a:rPr lang="en-GB" smtClean="0"/>
              <a:t>12</a:t>
            </a:fld>
            <a:endParaRPr lang="en-GB"/>
          </a:p>
        </p:txBody>
      </p:sp>
    </p:spTree>
    <p:extLst>
      <p:ext uri="{BB962C8B-B14F-4D97-AF65-F5344CB8AC3E}">
        <p14:creationId xmlns:p14="http://schemas.microsoft.com/office/powerpoint/2010/main" val="780954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3/4/2021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40629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02320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03684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81160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7997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98946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98735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2965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297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9398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3/4/2021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08924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3/4/2021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61348502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em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emf"/></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3.emf"/></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customXml" Target="../ink/ink4.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B67C63-21CE-4DD4-B07B-F0EA5AC8F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DD680-9DAF-4332-B703-C8021683701E}"/>
              </a:ext>
            </a:extLst>
          </p:cNvPr>
          <p:cNvSpPr>
            <a:spLocks noGrp="1"/>
          </p:cNvSpPr>
          <p:nvPr>
            <p:ph type="ctrTitle"/>
          </p:nvPr>
        </p:nvSpPr>
        <p:spPr>
          <a:xfrm>
            <a:off x="640080" y="457200"/>
            <a:ext cx="10908792" cy="1426462"/>
          </a:xfrm>
        </p:spPr>
        <p:txBody>
          <a:bodyPr anchor="ctr">
            <a:normAutofit fontScale="90000"/>
          </a:bodyPr>
          <a:lstStyle/>
          <a:p>
            <a:pPr algn="ctr"/>
            <a:r>
              <a:rPr lang="en-GB" sz="6000" dirty="0"/>
              <a:t>THE INTER-CULTURAL WORKPLACE</a:t>
            </a:r>
          </a:p>
        </p:txBody>
      </p:sp>
      <p:sp>
        <p:nvSpPr>
          <p:cNvPr id="3" name="Subtitle 2">
            <a:extLst>
              <a:ext uri="{FF2B5EF4-FFF2-40B4-BE49-F238E27FC236}">
                <a16:creationId xmlns:a16="http://schemas.microsoft.com/office/drawing/2014/main" id="{CF208BC2-36EC-4227-BF09-73926AD369E0}"/>
              </a:ext>
            </a:extLst>
          </p:cNvPr>
          <p:cNvSpPr>
            <a:spLocks noGrp="1"/>
          </p:cNvSpPr>
          <p:nvPr>
            <p:ph type="subTitle" idx="1"/>
          </p:nvPr>
        </p:nvSpPr>
        <p:spPr>
          <a:xfrm>
            <a:off x="640080" y="1883664"/>
            <a:ext cx="10908792" cy="548640"/>
          </a:xfrm>
        </p:spPr>
        <p:txBody>
          <a:bodyPr anchor="ctr">
            <a:normAutofit/>
          </a:bodyPr>
          <a:lstStyle/>
          <a:p>
            <a:pPr algn="ctr"/>
            <a:r>
              <a:rPr lang="en-GB" sz="2400" b="1" dirty="0"/>
              <a:t>Louise Davies                     1906903                 BMSP5002</a:t>
            </a:r>
          </a:p>
        </p:txBody>
      </p:sp>
      <p:pic>
        <p:nvPicPr>
          <p:cNvPr id="4" name="Picture 3" descr="Folded paper shaped like tears">
            <a:extLst>
              <a:ext uri="{FF2B5EF4-FFF2-40B4-BE49-F238E27FC236}">
                <a16:creationId xmlns:a16="http://schemas.microsoft.com/office/drawing/2014/main" id="{5F2B9088-D223-4F19-9B74-415C98048C10}"/>
              </a:ext>
            </a:extLst>
          </p:cNvPr>
          <p:cNvPicPr>
            <a:picLocks noChangeAspect="1"/>
          </p:cNvPicPr>
          <p:nvPr/>
        </p:nvPicPr>
        <p:blipFill rotWithShape="1">
          <a:blip r:embed="rId2"/>
          <a:srcRect t="22512" b="25803"/>
          <a:stretch/>
        </p:blipFill>
        <p:spPr>
          <a:xfrm>
            <a:off x="20" y="2651757"/>
            <a:ext cx="12191980" cy="4206245"/>
          </a:xfrm>
          <a:custGeom>
            <a:avLst/>
            <a:gdLst/>
            <a:ahLst/>
            <a:cxnLst/>
            <a:rect l="l" t="t" r="r" b="b"/>
            <a:pathLst>
              <a:path w="12192000" h="4206245">
                <a:moveTo>
                  <a:pt x="7221828" y="879"/>
                </a:moveTo>
                <a:cubicBezTo>
                  <a:pt x="7321999" y="5084"/>
                  <a:pt x="7421080" y="23261"/>
                  <a:pt x="7520947" y="31075"/>
                </a:cubicBezTo>
                <a:cubicBezTo>
                  <a:pt x="7615987" y="38571"/>
                  <a:pt x="7711026" y="49499"/>
                  <a:pt x="7806574" y="34506"/>
                </a:cubicBezTo>
                <a:cubicBezTo>
                  <a:pt x="7900292" y="21762"/>
                  <a:pt x="7995077" y="18776"/>
                  <a:pt x="8089405" y="25612"/>
                </a:cubicBezTo>
                <a:cubicBezTo>
                  <a:pt x="8193720" y="30821"/>
                  <a:pt x="8297780" y="48101"/>
                  <a:pt x="8402730" y="33616"/>
                </a:cubicBezTo>
                <a:cubicBezTo>
                  <a:pt x="8415956" y="32269"/>
                  <a:pt x="8429310" y="34010"/>
                  <a:pt x="8441737" y="38699"/>
                </a:cubicBezTo>
                <a:cubicBezTo>
                  <a:pt x="8482535" y="52255"/>
                  <a:pt x="8526485" y="53094"/>
                  <a:pt x="8567778" y="41113"/>
                </a:cubicBezTo>
                <a:cubicBezTo>
                  <a:pt x="8619999" y="27213"/>
                  <a:pt x="8674837" y="26297"/>
                  <a:pt x="8727490" y="38445"/>
                </a:cubicBezTo>
                <a:cubicBezTo>
                  <a:pt x="8805758" y="55470"/>
                  <a:pt x="8884280" y="72242"/>
                  <a:pt x="8965724" y="58266"/>
                </a:cubicBezTo>
                <a:cubicBezTo>
                  <a:pt x="9013117" y="50261"/>
                  <a:pt x="9057079" y="30821"/>
                  <a:pt x="9103836" y="21673"/>
                </a:cubicBezTo>
                <a:cubicBezTo>
                  <a:pt x="9238517" y="-4628"/>
                  <a:pt x="9374470" y="3249"/>
                  <a:pt x="9510422" y="12143"/>
                </a:cubicBezTo>
                <a:cubicBezTo>
                  <a:pt x="9643198" y="20910"/>
                  <a:pt x="9775338" y="38952"/>
                  <a:pt x="9908876" y="36284"/>
                </a:cubicBezTo>
                <a:cubicBezTo>
                  <a:pt x="9937311" y="36500"/>
                  <a:pt x="9965684" y="38876"/>
                  <a:pt x="9993750" y="43400"/>
                </a:cubicBezTo>
                <a:cubicBezTo>
                  <a:pt x="10097938" y="57122"/>
                  <a:pt x="10202634" y="70082"/>
                  <a:pt x="10305678" y="42383"/>
                </a:cubicBezTo>
                <a:cubicBezTo>
                  <a:pt x="10398062" y="17340"/>
                  <a:pt x="10494461" y="10695"/>
                  <a:pt x="10589399" y="22816"/>
                </a:cubicBezTo>
                <a:cubicBezTo>
                  <a:pt x="10714411" y="39194"/>
                  <a:pt x="10840770" y="42777"/>
                  <a:pt x="10966507" y="33489"/>
                </a:cubicBezTo>
                <a:cubicBezTo>
                  <a:pt x="11005971" y="29563"/>
                  <a:pt x="11045651" y="28153"/>
                  <a:pt x="11085306" y="29296"/>
                </a:cubicBezTo>
                <a:cubicBezTo>
                  <a:pt x="11374490" y="42510"/>
                  <a:pt x="11664564" y="25103"/>
                  <a:pt x="11953240" y="55851"/>
                </a:cubicBezTo>
                <a:cubicBezTo>
                  <a:pt x="11998873" y="61232"/>
                  <a:pt x="12044817" y="61626"/>
                  <a:pt x="12090273" y="57111"/>
                </a:cubicBezTo>
                <a:lnTo>
                  <a:pt x="12192000" y="35723"/>
                </a:lnTo>
                <a:lnTo>
                  <a:pt x="12192000" y="4206245"/>
                </a:lnTo>
                <a:lnTo>
                  <a:pt x="0" y="4206245"/>
                </a:lnTo>
                <a:lnTo>
                  <a:pt x="0" y="36060"/>
                </a:lnTo>
                <a:lnTo>
                  <a:pt x="6227" y="34760"/>
                </a:lnTo>
                <a:cubicBezTo>
                  <a:pt x="22764" y="29906"/>
                  <a:pt x="39831" y="27085"/>
                  <a:pt x="57050" y="26374"/>
                </a:cubicBezTo>
                <a:cubicBezTo>
                  <a:pt x="189699" y="9729"/>
                  <a:pt x="322475" y="14176"/>
                  <a:pt x="455759" y="19640"/>
                </a:cubicBezTo>
                <a:cubicBezTo>
                  <a:pt x="687894" y="29042"/>
                  <a:pt x="920283" y="39969"/>
                  <a:pt x="1152799" y="36666"/>
                </a:cubicBezTo>
                <a:cubicBezTo>
                  <a:pt x="1388746" y="33235"/>
                  <a:pt x="1624184" y="40478"/>
                  <a:pt x="1859877" y="50007"/>
                </a:cubicBezTo>
                <a:cubicBezTo>
                  <a:pt x="1963175" y="53946"/>
                  <a:pt x="2067109" y="57884"/>
                  <a:pt x="2168755" y="28534"/>
                </a:cubicBezTo>
                <a:cubicBezTo>
                  <a:pt x="2191727" y="23159"/>
                  <a:pt x="2215678" y="23680"/>
                  <a:pt x="2238383" y="30059"/>
                </a:cubicBezTo>
                <a:cubicBezTo>
                  <a:pt x="2352481" y="56614"/>
                  <a:pt x="2467214" y="64491"/>
                  <a:pt x="2582583" y="38317"/>
                </a:cubicBezTo>
                <a:cubicBezTo>
                  <a:pt x="2715206" y="9602"/>
                  <a:pt x="2851717" y="3465"/>
                  <a:pt x="2986373" y="20148"/>
                </a:cubicBezTo>
                <a:cubicBezTo>
                  <a:pt x="3109493" y="33870"/>
                  <a:pt x="3233247" y="48736"/>
                  <a:pt x="3356620" y="37682"/>
                </a:cubicBezTo>
                <a:cubicBezTo>
                  <a:pt x="3551528" y="20148"/>
                  <a:pt x="3746180" y="35395"/>
                  <a:pt x="3941087" y="40096"/>
                </a:cubicBezTo>
                <a:cubicBezTo>
                  <a:pt x="4005887" y="41621"/>
                  <a:pt x="4071068" y="54962"/>
                  <a:pt x="4135486" y="43018"/>
                </a:cubicBezTo>
                <a:cubicBezTo>
                  <a:pt x="4237006" y="24214"/>
                  <a:pt x="4337382" y="31456"/>
                  <a:pt x="4439028" y="42002"/>
                </a:cubicBezTo>
                <a:cubicBezTo>
                  <a:pt x="4633681" y="62332"/>
                  <a:pt x="4828207" y="72115"/>
                  <a:pt x="5021970" y="33997"/>
                </a:cubicBezTo>
                <a:cubicBezTo>
                  <a:pt x="5082069" y="22054"/>
                  <a:pt x="5141786" y="15193"/>
                  <a:pt x="5202902" y="31202"/>
                </a:cubicBezTo>
                <a:cubicBezTo>
                  <a:pt x="5229888" y="37364"/>
                  <a:pt x="5257981" y="36844"/>
                  <a:pt x="5284727" y="29678"/>
                </a:cubicBezTo>
                <a:cubicBezTo>
                  <a:pt x="5374023" y="9971"/>
                  <a:pt x="5466013" y="5676"/>
                  <a:pt x="5556757" y="16972"/>
                </a:cubicBezTo>
                <a:cubicBezTo>
                  <a:pt x="5631597" y="24214"/>
                  <a:pt x="5706686" y="29296"/>
                  <a:pt x="5781523" y="36920"/>
                </a:cubicBezTo>
                <a:cubicBezTo>
                  <a:pt x="5814812" y="40350"/>
                  <a:pt x="5848485" y="27645"/>
                  <a:pt x="5881264" y="39334"/>
                </a:cubicBezTo>
                <a:cubicBezTo>
                  <a:pt x="5953687" y="65254"/>
                  <a:pt x="6027889" y="62585"/>
                  <a:pt x="6101074" y="48101"/>
                </a:cubicBezTo>
                <a:cubicBezTo>
                  <a:pt x="6253468" y="16133"/>
                  <a:pt x="6410016" y="8916"/>
                  <a:pt x="6564709" y="26755"/>
                </a:cubicBezTo>
                <a:cubicBezTo>
                  <a:pt x="6628873" y="35141"/>
                  <a:pt x="6693292" y="47847"/>
                  <a:pt x="6758599" y="35141"/>
                </a:cubicBezTo>
                <a:cubicBezTo>
                  <a:pt x="6764749" y="34048"/>
                  <a:pt x="6770937" y="36818"/>
                  <a:pt x="6774228" y="42129"/>
                </a:cubicBezTo>
                <a:cubicBezTo>
                  <a:pt x="6806500" y="81517"/>
                  <a:pt x="6848429" y="80246"/>
                  <a:pt x="6891248" y="67541"/>
                </a:cubicBezTo>
                <a:cubicBezTo>
                  <a:pt x="6919353" y="58837"/>
                  <a:pt x="6946899" y="48406"/>
                  <a:pt x="6973708" y="36284"/>
                </a:cubicBezTo>
                <a:cubicBezTo>
                  <a:pt x="7020644" y="16819"/>
                  <a:pt x="7070501" y="5308"/>
                  <a:pt x="7121223" y="2233"/>
                </a:cubicBezTo>
                <a:cubicBezTo>
                  <a:pt x="7154926" y="-372"/>
                  <a:pt x="7188437" y="-522"/>
                  <a:pt x="7221828" y="879"/>
                </a:cubicBezTo>
                <a:close/>
              </a:path>
            </a:pathLst>
          </a:custGeom>
        </p:spPr>
      </p:pic>
    </p:spTree>
    <p:extLst>
      <p:ext uri="{BB962C8B-B14F-4D97-AF65-F5344CB8AC3E}">
        <p14:creationId xmlns:p14="http://schemas.microsoft.com/office/powerpoint/2010/main" val="604833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455FCB"/>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A7FA9C0-6A1C-4AEE-9C08-D981CE49A7C1}"/>
              </a:ext>
            </a:extLst>
          </p:cNvPr>
          <p:cNvSpPr>
            <a:spLocks noGrp="1"/>
          </p:cNvSpPr>
          <p:nvPr>
            <p:ph type="title"/>
          </p:nvPr>
        </p:nvSpPr>
        <p:spPr>
          <a:xfrm>
            <a:off x="841246" y="673770"/>
            <a:ext cx="3644489" cy="2414488"/>
          </a:xfrm>
        </p:spPr>
        <p:txBody>
          <a:bodyPr anchor="t">
            <a:normAutofit/>
          </a:bodyPr>
          <a:lstStyle/>
          <a:p>
            <a:r>
              <a:rPr lang="en-GB" sz="3600">
                <a:solidFill>
                  <a:schemeClr val="bg1"/>
                </a:solidFill>
              </a:rPr>
              <a:t>INTRODUCTION</a:t>
            </a:r>
          </a:p>
        </p:txBody>
      </p:sp>
      <p:sp>
        <p:nvSpPr>
          <p:cNvPr id="3" name="Content Placeholder 2">
            <a:extLst>
              <a:ext uri="{FF2B5EF4-FFF2-40B4-BE49-F238E27FC236}">
                <a16:creationId xmlns:a16="http://schemas.microsoft.com/office/drawing/2014/main" id="{52D0625B-4B39-41D5-9753-75CAAAE984D9}"/>
              </a:ext>
            </a:extLst>
          </p:cNvPr>
          <p:cNvSpPr>
            <a:spLocks noGrp="1"/>
          </p:cNvSpPr>
          <p:nvPr>
            <p:ph idx="1"/>
          </p:nvPr>
        </p:nvSpPr>
        <p:spPr>
          <a:xfrm>
            <a:off x="6095999" y="882315"/>
            <a:ext cx="5254754" cy="5294647"/>
          </a:xfrm>
        </p:spPr>
        <p:txBody>
          <a:bodyPr>
            <a:normAutofit/>
          </a:bodyPr>
          <a:lstStyle/>
          <a:p>
            <a:pPr marL="0" lvl="0" indent="0">
              <a:buNone/>
            </a:pPr>
            <a:endParaRPr lang="en-GB" b="1" dirty="0"/>
          </a:p>
          <a:p>
            <a:pPr lvl="1"/>
            <a:r>
              <a:rPr lang="en-GB" b="1" dirty="0">
                <a:latin typeface="Adobe Hebrew" panose="02040503050201020203" pitchFamily="18" charset="-79"/>
                <a:cs typeface="Adobe Hebrew" panose="02040503050201020203" pitchFamily="18" charset="-79"/>
              </a:rPr>
              <a:t>Good  Morning : </a:t>
            </a:r>
          </a:p>
          <a:p>
            <a:pPr lvl="1"/>
            <a:r>
              <a:rPr lang="en-GB" b="1" dirty="0">
                <a:latin typeface="Adobe Hebrew" panose="02040503050201020203" pitchFamily="18" charset="-79"/>
                <a:cs typeface="Adobe Hebrew" panose="02040503050201020203" pitchFamily="18" charset="-79"/>
              </a:rPr>
              <a:t>This presentation  concerned with the Inter-Cultural Workplace. This relates to the inside and the outside of a business. </a:t>
            </a:r>
          </a:p>
          <a:p>
            <a:pPr lvl="1"/>
            <a:r>
              <a:rPr lang="en-GB" b="1" dirty="0">
                <a:latin typeface="Adobe Hebrew" panose="02040503050201020203" pitchFamily="18" charset="-79"/>
                <a:cs typeface="Adobe Hebrew" panose="02040503050201020203" pitchFamily="18" charset="-79"/>
              </a:rPr>
              <a:t>In order to reflect critically Gibb’s  Reflective Cycle (1988) will be used.</a:t>
            </a:r>
          </a:p>
          <a:p>
            <a:endParaRPr lang="en-GB" dirty="0"/>
          </a:p>
        </p:txBody>
      </p:sp>
    </p:spTree>
    <p:extLst>
      <p:ext uri="{BB962C8B-B14F-4D97-AF65-F5344CB8AC3E}">
        <p14:creationId xmlns:p14="http://schemas.microsoft.com/office/powerpoint/2010/main" val="2428956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73" name="Rectangle 72">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94A89-993E-4E5A-88A8-7195A822F72C}"/>
              </a:ext>
            </a:extLst>
          </p:cNvPr>
          <p:cNvSpPr>
            <a:spLocks noGrp="1"/>
          </p:cNvSpPr>
          <p:nvPr>
            <p:ph type="title"/>
          </p:nvPr>
        </p:nvSpPr>
        <p:spPr>
          <a:xfrm>
            <a:off x="7998581" y="643467"/>
            <a:ext cx="3562483" cy="3569241"/>
          </a:xfrm>
        </p:spPr>
        <p:txBody>
          <a:bodyPr vert="horz" lIns="91440" tIns="45720" rIns="91440" bIns="45720" rtlCol="0" anchor="b">
            <a:normAutofit/>
          </a:bodyPr>
          <a:lstStyle/>
          <a:p>
            <a:r>
              <a:rPr lang="en-US" dirty="0">
                <a:latin typeface="Adobe Ming Std L" panose="02020300000000000000" pitchFamily="18" charset="-128"/>
                <a:ea typeface="Adobe Ming Std L" panose="02020300000000000000" pitchFamily="18" charset="-128"/>
              </a:rPr>
              <a:t>Gibb’s Reflective Cycle(1988)</a:t>
            </a:r>
          </a:p>
        </p:txBody>
      </p:sp>
      <p:sp>
        <p:nvSpPr>
          <p:cNvPr id="7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onnsiteX0" fmla="*/ 0 w 3242551"/>
              <a:gd name="connsiteY0" fmla="*/ 0 h 27432"/>
              <a:gd name="connsiteX1" fmla="*/ 616085 w 3242551"/>
              <a:gd name="connsiteY1" fmla="*/ 0 h 27432"/>
              <a:gd name="connsiteX2" fmla="*/ 1264595 w 3242551"/>
              <a:gd name="connsiteY2" fmla="*/ 0 h 27432"/>
              <a:gd name="connsiteX3" fmla="*/ 1945531 w 3242551"/>
              <a:gd name="connsiteY3" fmla="*/ 0 h 27432"/>
              <a:gd name="connsiteX4" fmla="*/ 2626466 w 3242551"/>
              <a:gd name="connsiteY4" fmla="*/ 0 h 27432"/>
              <a:gd name="connsiteX5" fmla="*/ 3242551 w 3242551"/>
              <a:gd name="connsiteY5" fmla="*/ 0 h 27432"/>
              <a:gd name="connsiteX6" fmla="*/ 3242551 w 3242551"/>
              <a:gd name="connsiteY6" fmla="*/ 27432 h 27432"/>
              <a:gd name="connsiteX7" fmla="*/ 2529190 w 3242551"/>
              <a:gd name="connsiteY7" fmla="*/ 27432 h 27432"/>
              <a:gd name="connsiteX8" fmla="*/ 1815829 w 3242551"/>
              <a:gd name="connsiteY8" fmla="*/ 27432 h 27432"/>
              <a:gd name="connsiteX9" fmla="*/ 1167318 w 3242551"/>
              <a:gd name="connsiteY9" fmla="*/ 27432 h 27432"/>
              <a:gd name="connsiteX10" fmla="*/ 0 w 3242551"/>
              <a:gd name="connsiteY10" fmla="*/ 27432 h 27432"/>
              <a:gd name="connsiteX11" fmla="*/ 0 w 3242551"/>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rgbClr val="455FCB"/>
          </a:solidFill>
          <a:ln w="38100" cap="rnd">
            <a:solidFill>
              <a:srgbClr val="455FC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2A9C31A-3B3D-47EF-966C-4D8A98D2C8C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78819" y="643467"/>
            <a:ext cx="7214616" cy="5468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958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rgbClr val="455FC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2E495C-1D00-4501-B8D2-5EAC82CC710F}"/>
              </a:ext>
            </a:extLst>
          </p:cNvPr>
          <p:cNvSpPr>
            <a:spLocks noGrp="1"/>
          </p:cNvSpPr>
          <p:nvPr>
            <p:ph type="title"/>
          </p:nvPr>
        </p:nvSpPr>
        <p:spPr>
          <a:xfrm>
            <a:off x="838200" y="365125"/>
            <a:ext cx="10515600" cy="1325563"/>
          </a:xfrm>
        </p:spPr>
        <p:txBody>
          <a:bodyPr>
            <a:normAutofit/>
          </a:bodyPr>
          <a:lstStyle/>
          <a:p>
            <a:r>
              <a:rPr lang="en-GB" sz="7200" dirty="0">
                <a:solidFill>
                  <a:schemeClr val="bg1"/>
                </a:solidFill>
                <a:latin typeface="Adobe Myungjo Std M" panose="02020600000000000000" pitchFamily="18" charset="-128"/>
                <a:ea typeface="Adobe Myungjo Std M" panose="02020600000000000000" pitchFamily="18" charset="-128"/>
              </a:rPr>
              <a:t>MY THOUGHTS</a:t>
            </a:r>
            <a:endParaRPr lang="en-GB" sz="7200" dirty="0">
              <a:solidFill>
                <a:schemeClr val="bg1"/>
              </a:solidFill>
            </a:endParaRPr>
          </a:p>
        </p:txBody>
      </p:sp>
      <p:graphicFrame>
        <p:nvGraphicFramePr>
          <p:cNvPr id="5" name="Content Placeholder 2">
            <a:extLst>
              <a:ext uri="{FF2B5EF4-FFF2-40B4-BE49-F238E27FC236}">
                <a16:creationId xmlns:a16="http://schemas.microsoft.com/office/drawing/2014/main" id="{C5960D42-2D76-4F9C-B162-723CBB2C17C1}"/>
              </a:ext>
            </a:extLst>
          </p:cNvPr>
          <p:cNvGraphicFramePr>
            <a:graphicFrameLocks noGrp="1"/>
          </p:cNvGraphicFramePr>
          <p:nvPr>
            <p:ph idx="1"/>
            <p:extLst>
              <p:ext uri="{D42A27DB-BD31-4B8C-83A1-F6EECF244321}">
                <p14:modId xmlns:p14="http://schemas.microsoft.com/office/powerpoint/2010/main" val="530268140"/>
              </p:ext>
            </p:extLst>
          </p:nvPr>
        </p:nvGraphicFramePr>
        <p:xfrm>
          <a:off x="838200" y="2223655"/>
          <a:ext cx="10515600" cy="39533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972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134">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Freeform: Shape 136">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rgbClr val="455FC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2A8542-3C58-49C2-AF7E-73AC23CB4C65}"/>
              </a:ext>
            </a:extLst>
          </p:cNvPr>
          <p:cNvSpPr>
            <a:spLocks noGrp="1"/>
          </p:cNvSpPr>
          <p:nvPr>
            <p:ph type="title"/>
          </p:nvPr>
        </p:nvSpPr>
        <p:spPr>
          <a:xfrm>
            <a:off x="630936" y="630936"/>
            <a:ext cx="3419856" cy="1463040"/>
          </a:xfrm>
        </p:spPr>
        <p:txBody>
          <a:bodyPr anchor="ctr">
            <a:normAutofit/>
          </a:bodyPr>
          <a:lstStyle/>
          <a:p>
            <a:r>
              <a:rPr lang="en-GB" sz="4400">
                <a:solidFill>
                  <a:srgbClr val="FFFFFF"/>
                </a:solidFill>
                <a:latin typeface="Adobe Ming Std L" panose="02020300000000000000" pitchFamily="18" charset="-128"/>
                <a:ea typeface="Adobe Ming Std L" panose="02020300000000000000" pitchFamily="18" charset="-128"/>
              </a:rPr>
              <a:t>WHAT HAPPENED </a:t>
            </a:r>
          </a:p>
        </p:txBody>
      </p:sp>
      <p:sp>
        <p:nvSpPr>
          <p:cNvPr id="3" name="Content Placeholder 2">
            <a:extLst>
              <a:ext uri="{FF2B5EF4-FFF2-40B4-BE49-F238E27FC236}">
                <a16:creationId xmlns:a16="http://schemas.microsoft.com/office/drawing/2014/main" id="{537F8205-8142-4564-8A0A-A99DB54F84AD}"/>
              </a:ext>
            </a:extLst>
          </p:cNvPr>
          <p:cNvSpPr>
            <a:spLocks noGrp="1"/>
          </p:cNvSpPr>
          <p:nvPr>
            <p:ph idx="1"/>
          </p:nvPr>
        </p:nvSpPr>
        <p:spPr>
          <a:xfrm>
            <a:off x="4654295" y="630936"/>
            <a:ext cx="6894576" cy="1463040"/>
          </a:xfrm>
        </p:spPr>
        <p:txBody>
          <a:bodyPr anchor="ctr">
            <a:normAutofit/>
          </a:bodyPr>
          <a:lstStyle/>
          <a:p>
            <a:pPr marL="0" indent="0">
              <a:lnSpc>
                <a:spcPct val="100000"/>
              </a:lnSpc>
              <a:buNone/>
            </a:pPr>
            <a:r>
              <a:rPr lang="en-GB" sz="1100" b="1" u="sng">
                <a:solidFill>
                  <a:srgbClr val="FFFFFF"/>
                </a:solidFill>
              </a:rPr>
              <a:t> </a:t>
            </a:r>
          </a:p>
          <a:p>
            <a:pPr marL="457200" lvl="1" indent="0">
              <a:lnSpc>
                <a:spcPct val="100000"/>
              </a:lnSpc>
              <a:buNone/>
            </a:pPr>
            <a:r>
              <a:rPr lang="en-GB" sz="1100">
                <a:solidFill>
                  <a:srgbClr val="FFFFFF"/>
                </a:solidFill>
              </a:rPr>
              <a:t>   requirements </a:t>
            </a:r>
          </a:p>
          <a:p>
            <a:pPr marL="457200" lvl="1" indent="0">
              <a:lnSpc>
                <a:spcPct val="100000"/>
              </a:lnSpc>
              <a:buNone/>
            </a:pPr>
            <a:r>
              <a:rPr lang="en-GB" sz="1100">
                <a:solidFill>
                  <a:srgbClr val="FFFFFF"/>
                </a:solidFill>
              </a:rPr>
              <a:t>    learned </a:t>
            </a:r>
          </a:p>
          <a:p>
            <a:pPr marL="457200" lvl="1" indent="0">
              <a:lnSpc>
                <a:spcPct val="100000"/>
              </a:lnSpc>
              <a:buNone/>
            </a:pPr>
            <a:r>
              <a:rPr lang="en-GB" sz="1100">
                <a:solidFill>
                  <a:srgbClr val="FFFFFF"/>
                </a:solidFill>
              </a:rPr>
              <a:t>    understanding</a:t>
            </a:r>
          </a:p>
          <a:p>
            <a:pPr marL="457200" lvl="1" indent="0">
              <a:lnSpc>
                <a:spcPct val="100000"/>
              </a:lnSpc>
              <a:buNone/>
            </a:pPr>
            <a:endParaRPr lang="en-GB" sz="1100">
              <a:solidFill>
                <a:srgbClr val="FFFFFF"/>
              </a:solidFill>
            </a:endParaRPr>
          </a:p>
          <a:p>
            <a:pPr marL="457200" lvl="1" indent="0">
              <a:lnSpc>
                <a:spcPct val="100000"/>
              </a:lnSpc>
              <a:buNone/>
            </a:pPr>
            <a:r>
              <a:rPr lang="en-GB" sz="1100">
                <a:solidFill>
                  <a:srgbClr val="FFFFFF"/>
                </a:solidFill>
              </a:rPr>
              <a:t>  </a:t>
            </a:r>
          </a:p>
          <a:p>
            <a:pPr marL="457200" lvl="1" indent="0">
              <a:lnSpc>
                <a:spcPct val="100000"/>
              </a:lnSpc>
              <a:buNone/>
            </a:pPr>
            <a:endParaRPr lang="en-GB" sz="1100">
              <a:solidFill>
                <a:srgbClr val="FFFFFF"/>
              </a:solidFill>
            </a:endParaRPr>
          </a:p>
        </p:txBody>
      </p:sp>
      <mc:AlternateContent xmlns:mc="http://schemas.openxmlformats.org/markup-compatibility/2006">
        <mc:Choice xmlns:p14="http://schemas.microsoft.com/office/powerpoint/2010/main" Requires="p14">
          <p:contentPart p14:bwMode="auto" r:id="rId3">
            <p14:nvContentPartPr>
              <p14:cNvPr id="3078" name="Ink 13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3078" name="Ink 138">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sp>
        <p:nvSpPr>
          <p:cNvPr id="14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704088"/>
            <a:ext cx="18288" cy="1316736"/>
          </a:xfrm>
          <a:custGeom>
            <a:avLst/>
            <a:gdLst>
              <a:gd name="connsiteX0" fmla="*/ 0 w 18288"/>
              <a:gd name="connsiteY0" fmla="*/ 0 h 1316736"/>
              <a:gd name="connsiteX1" fmla="*/ 18288 w 18288"/>
              <a:gd name="connsiteY1" fmla="*/ 0 h 1316736"/>
              <a:gd name="connsiteX2" fmla="*/ 18288 w 18288"/>
              <a:gd name="connsiteY2" fmla="*/ 632033 h 1316736"/>
              <a:gd name="connsiteX3" fmla="*/ 18288 w 18288"/>
              <a:gd name="connsiteY3" fmla="*/ 1316736 h 1316736"/>
              <a:gd name="connsiteX4" fmla="*/ 0 w 18288"/>
              <a:gd name="connsiteY4" fmla="*/ 1316736 h 1316736"/>
              <a:gd name="connsiteX5" fmla="*/ 0 w 18288"/>
              <a:gd name="connsiteY5" fmla="*/ 671535 h 1316736"/>
              <a:gd name="connsiteX6" fmla="*/ 0 w 18288"/>
              <a:gd name="connsiteY6" fmla="*/ 0 h 1316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88" h="1316736" fill="none" extrusionOk="0">
                <a:moveTo>
                  <a:pt x="0" y="0"/>
                </a:moveTo>
                <a:cubicBezTo>
                  <a:pt x="5414" y="683"/>
                  <a:pt x="12510" y="720"/>
                  <a:pt x="18288" y="0"/>
                </a:cubicBezTo>
                <a:cubicBezTo>
                  <a:pt x="11385" y="276484"/>
                  <a:pt x="47354" y="495364"/>
                  <a:pt x="18288" y="632033"/>
                </a:cubicBezTo>
                <a:cubicBezTo>
                  <a:pt x="-10778" y="768702"/>
                  <a:pt x="26786" y="1005085"/>
                  <a:pt x="18288" y="1316736"/>
                </a:cubicBezTo>
                <a:cubicBezTo>
                  <a:pt x="9577" y="1315893"/>
                  <a:pt x="6900" y="1316365"/>
                  <a:pt x="0" y="1316736"/>
                </a:cubicBezTo>
                <a:cubicBezTo>
                  <a:pt x="-29997" y="1144491"/>
                  <a:pt x="20055" y="926108"/>
                  <a:pt x="0" y="671535"/>
                </a:cubicBezTo>
                <a:cubicBezTo>
                  <a:pt x="-20055" y="416962"/>
                  <a:pt x="15787" y="211813"/>
                  <a:pt x="0" y="0"/>
                </a:cubicBezTo>
                <a:close/>
              </a:path>
              <a:path w="18288" h="1316736" stroke="0" extrusionOk="0">
                <a:moveTo>
                  <a:pt x="0" y="0"/>
                </a:moveTo>
                <a:cubicBezTo>
                  <a:pt x="5341" y="9"/>
                  <a:pt x="11148" y="-611"/>
                  <a:pt x="18288" y="0"/>
                </a:cubicBezTo>
                <a:cubicBezTo>
                  <a:pt x="-6741" y="195124"/>
                  <a:pt x="36996" y="409062"/>
                  <a:pt x="18288" y="618866"/>
                </a:cubicBezTo>
                <a:cubicBezTo>
                  <a:pt x="-420" y="828670"/>
                  <a:pt x="28345" y="1144651"/>
                  <a:pt x="18288" y="1316736"/>
                </a:cubicBezTo>
                <a:cubicBezTo>
                  <a:pt x="10476" y="1317615"/>
                  <a:pt x="8805" y="1316987"/>
                  <a:pt x="0" y="1316736"/>
                </a:cubicBezTo>
                <a:cubicBezTo>
                  <a:pt x="30302" y="1053606"/>
                  <a:pt x="-1997" y="890047"/>
                  <a:pt x="0" y="671535"/>
                </a:cubicBezTo>
                <a:cubicBezTo>
                  <a:pt x="1997" y="453023"/>
                  <a:pt x="-25538" y="322042"/>
                  <a:pt x="0" y="0"/>
                </a:cubicBezTo>
                <a:close/>
              </a:path>
            </a:pathLst>
          </a:custGeom>
          <a:solidFill>
            <a:srgbClr val="455FCB"/>
          </a:solidFill>
          <a:ln w="34925">
            <a:solidFill>
              <a:srgbClr val="455FC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BA8985A8-D410-407F-966F-21D3414C966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641298" y="3077570"/>
            <a:ext cx="6897211" cy="3172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181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46F6A7-0B48-49A7-8E23-3C1F09939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content container">
            <a:extLst>
              <a:ext uri="{FF2B5EF4-FFF2-40B4-BE49-F238E27FC236}">
                <a16:creationId xmlns:a16="http://schemas.microsoft.com/office/drawing/2014/main" id="{F53AD421-C5C8-4C52-9DD0-6A594F21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564" y="493776"/>
            <a:ext cx="11040872" cy="5722227"/>
          </a:xfrm>
          <a:custGeom>
            <a:avLst/>
            <a:gdLst>
              <a:gd name="connsiteX0" fmla="*/ 0 w 11040872"/>
              <a:gd name="connsiteY0" fmla="*/ 594482 h 5722227"/>
              <a:gd name="connsiteX1" fmla="*/ 594482 w 11040872"/>
              <a:gd name="connsiteY1" fmla="*/ 0 h 5722227"/>
              <a:gd name="connsiteX2" fmla="*/ 1448314 w 11040872"/>
              <a:gd name="connsiteY2" fmla="*/ 0 h 5722227"/>
              <a:gd name="connsiteX3" fmla="*/ 1908070 w 11040872"/>
              <a:gd name="connsiteY3" fmla="*/ 0 h 5722227"/>
              <a:gd name="connsiteX4" fmla="*/ 2564864 w 11040872"/>
              <a:gd name="connsiteY4" fmla="*/ 0 h 5722227"/>
              <a:gd name="connsiteX5" fmla="*/ 3320177 w 11040872"/>
              <a:gd name="connsiteY5" fmla="*/ 0 h 5722227"/>
              <a:gd name="connsiteX6" fmla="*/ 4174009 w 11040872"/>
              <a:gd name="connsiteY6" fmla="*/ 0 h 5722227"/>
              <a:gd name="connsiteX7" fmla="*/ 4929322 w 11040872"/>
              <a:gd name="connsiteY7" fmla="*/ 0 h 5722227"/>
              <a:gd name="connsiteX8" fmla="*/ 5783154 w 11040872"/>
              <a:gd name="connsiteY8" fmla="*/ 0 h 5722227"/>
              <a:gd name="connsiteX9" fmla="*/ 6538466 w 11040872"/>
              <a:gd name="connsiteY9" fmla="*/ 0 h 5722227"/>
              <a:gd name="connsiteX10" fmla="*/ 6998222 w 11040872"/>
              <a:gd name="connsiteY10" fmla="*/ 0 h 5722227"/>
              <a:gd name="connsiteX11" fmla="*/ 7753535 w 11040872"/>
              <a:gd name="connsiteY11" fmla="*/ 0 h 5722227"/>
              <a:gd name="connsiteX12" fmla="*/ 8311810 w 11040872"/>
              <a:gd name="connsiteY12" fmla="*/ 0 h 5722227"/>
              <a:gd name="connsiteX13" fmla="*/ 8771566 w 11040872"/>
              <a:gd name="connsiteY13" fmla="*/ 0 h 5722227"/>
              <a:gd name="connsiteX14" fmla="*/ 9132802 w 11040872"/>
              <a:gd name="connsiteY14" fmla="*/ 0 h 5722227"/>
              <a:gd name="connsiteX15" fmla="*/ 9592558 w 11040872"/>
              <a:gd name="connsiteY15" fmla="*/ 0 h 5722227"/>
              <a:gd name="connsiteX16" fmla="*/ 10446390 w 11040872"/>
              <a:gd name="connsiteY16" fmla="*/ 0 h 5722227"/>
              <a:gd name="connsiteX17" fmla="*/ 11040872 w 11040872"/>
              <a:gd name="connsiteY17" fmla="*/ 594482 h 5722227"/>
              <a:gd name="connsiteX18" fmla="*/ 11040872 w 11040872"/>
              <a:gd name="connsiteY18" fmla="*/ 1332756 h 5722227"/>
              <a:gd name="connsiteX19" fmla="*/ 11040872 w 11040872"/>
              <a:gd name="connsiteY19" fmla="*/ 2071031 h 5722227"/>
              <a:gd name="connsiteX20" fmla="*/ 11040872 w 11040872"/>
              <a:gd name="connsiteY20" fmla="*/ 2627974 h 5722227"/>
              <a:gd name="connsiteX21" fmla="*/ 11040872 w 11040872"/>
              <a:gd name="connsiteY21" fmla="*/ 3366249 h 5722227"/>
              <a:gd name="connsiteX22" fmla="*/ 11040872 w 11040872"/>
              <a:gd name="connsiteY22" fmla="*/ 3923192 h 5722227"/>
              <a:gd name="connsiteX23" fmla="*/ 11040872 w 11040872"/>
              <a:gd name="connsiteY23" fmla="*/ 5127745 h 5722227"/>
              <a:gd name="connsiteX24" fmla="*/ 10446390 w 11040872"/>
              <a:gd name="connsiteY24" fmla="*/ 5722227 h 5722227"/>
              <a:gd name="connsiteX25" fmla="*/ 9986634 w 11040872"/>
              <a:gd name="connsiteY25" fmla="*/ 5722227 h 5722227"/>
              <a:gd name="connsiteX26" fmla="*/ 9132802 w 11040872"/>
              <a:gd name="connsiteY26" fmla="*/ 5722227 h 5722227"/>
              <a:gd name="connsiteX27" fmla="*/ 8771566 w 11040872"/>
              <a:gd name="connsiteY27" fmla="*/ 5722227 h 5722227"/>
              <a:gd name="connsiteX28" fmla="*/ 8114772 w 11040872"/>
              <a:gd name="connsiteY28" fmla="*/ 5722227 h 5722227"/>
              <a:gd name="connsiteX29" fmla="*/ 7556497 w 11040872"/>
              <a:gd name="connsiteY29" fmla="*/ 5722227 h 5722227"/>
              <a:gd name="connsiteX30" fmla="*/ 6998222 w 11040872"/>
              <a:gd name="connsiteY30" fmla="*/ 5722227 h 5722227"/>
              <a:gd name="connsiteX31" fmla="*/ 6439947 w 11040872"/>
              <a:gd name="connsiteY31" fmla="*/ 5722227 h 5722227"/>
              <a:gd name="connsiteX32" fmla="*/ 6078711 w 11040872"/>
              <a:gd name="connsiteY32" fmla="*/ 5722227 h 5722227"/>
              <a:gd name="connsiteX33" fmla="*/ 5224879 w 11040872"/>
              <a:gd name="connsiteY33" fmla="*/ 5722227 h 5722227"/>
              <a:gd name="connsiteX34" fmla="*/ 4371047 w 11040872"/>
              <a:gd name="connsiteY34" fmla="*/ 5722227 h 5722227"/>
              <a:gd name="connsiteX35" fmla="*/ 4009810 w 11040872"/>
              <a:gd name="connsiteY35" fmla="*/ 5722227 h 5722227"/>
              <a:gd name="connsiteX36" fmla="*/ 3550054 w 11040872"/>
              <a:gd name="connsiteY36" fmla="*/ 5722227 h 5722227"/>
              <a:gd name="connsiteX37" fmla="*/ 2893261 w 11040872"/>
              <a:gd name="connsiteY37" fmla="*/ 5722227 h 5722227"/>
              <a:gd name="connsiteX38" fmla="*/ 2137948 w 11040872"/>
              <a:gd name="connsiteY38" fmla="*/ 5722227 h 5722227"/>
              <a:gd name="connsiteX39" fmla="*/ 1579673 w 11040872"/>
              <a:gd name="connsiteY39" fmla="*/ 5722227 h 5722227"/>
              <a:gd name="connsiteX40" fmla="*/ 594482 w 11040872"/>
              <a:gd name="connsiteY40" fmla="*/ 5722227 h 5722227"/>
              <a:gd name="connsiteX41" fmla="*/ 0 w 11040872"/>
              <a:gd name="connsiteY41" fmla="*/ 5127745 h 5722227"/>
              <a:gd name="connsiteX42" fmla="*/ 0 w 11040872"/>
              <a:gd name="connsiteY42" fmla="*/ 4389471 h 5722227"/>
              <a:gd name="connsiteX43" fmla="*/ 0 w 11040872"/>
              <a:gd name="connsiteY43" fmla="*/ 3787194 h 5722227"/>
              <a:gd name="connsiteX44" fmla="*/ 0 w 11040872"/>
              <a:gd name="connsiteY44" fmla="*/ 3139585 h 5722227"/>
              <a:gd name="connsiteX45" fmla="*/ 0 w 11040872"/>
              <a:gd name="connsiteY45" fmla="*/ 2582642 h 5722227"/>
              <a:gd name="connsiteX46" fmla="*/ 0 w 11040872"/>
              <a:gd name="connsiteY46" fmla="*/ 1844367 h 5722227"/>
              <a:gd name="connsiteX47" fmla="*/ 0 w 11040872"/>
              <a:gd name="connsiteY47" fmla="*/ 1332756 h 5722227"/>
              <a:gd name="connsiteX48" fmla="*/ 0 w 11040872"/>
              <a:gd name="connsiteY48" fmla="*/ 594482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1040872" h="5722227" fill="none" extrusionOk="0">
                <a:moveTo>
                  <a:pt x="0" y="594482"/>
                </a:moveTo>
                <a:cubicBezTo>
                  <a:pt x="15746" y="210853"/>
                  <a:pt x="238566" y="-49047"/>
                  <a:pt x="594482" y="0"/>
                </a:cubicBezTo>
                <a:cubicBezTo>
                  <a:pt x="794518" y="-29056"/>
                  <a:pt x="1056835" y="31998"/>
                  <a:pt x="1448314" y="0"/>
                </a:cubicBezTo>
                <a:cubicBezTo>
                  <a:pt x="1839793" y="-31998"/>
                  <a:pt x="1717857" y="10568"/>
                  <a:pt x="1908070" y="0"/>
                </a:cubicBezTo>
                <a:cubicBezTo>
                  <a:pt x="2098283" y="-10568"/>
                  <a:pt x="2377757" y="-10377"/>
                  <a:pt x="2564864" y="0"/>
                </a:cubicBezTo>
                <a:cubicBezTo>
                  <a:pt x="2751971" y="10377"/>
                  <a:pt x="3048766" y="25570"/>
                  <a:pt x="3320177" y="0"/>
                </a:cubicBezTo>
                <a:cubicBezTo>
                  <a:pt x="3591588" y="-25570"/>
                  <a:pt x="3890997" y="-35762"/>
                  <a:pt x="4174009" y="0"/>
                </a:cubicBezTo>
                <a:cubicBezTo>
                  <a:pt x="4457021" y="35762"/>
                  <a:pt x="4687341" y="20239"/>
                  <a:pt x="4929322" y="0"/>
                </a:cubicBezTo>
                <a:cubicBezTo>
                  <a:pt x="5171303" y="-20239"/>
                  <a:pt x="5520807" y="-10743"/>
                  <a:pt x="5783154" y="0"/>
                </a:cubicBezTo>
                <a:cubicBezTo>
                  <a:pt x="6045501" y="10743"/>
                  <a:pt x="6171473" y="-14245"/>
                  <a:pt x="6538466" y="0"/>
                </a:cubicBezTo>
                <a:cubicBezTo>
                  <a:pt x="6905459" y="14245"/>
                  <a:pt x="6859386" y="-15798"/>
                  <a:pt x="6998222" y="0"/>
                </a:cubicBezTo>
                <a:cubicBezTo>
                  <a:pt x="7137058" y="15798"/>
                  <a:pt x="7493034" y="17684"/>
                  <a:pt x="7753535" y="0"/>
                </a:cubicBezTo>
                <a:cubicBezTo>
                  <a:pt x="8014036" y="-17684"/>
                  <a:pt x="8093734" y="-5742"/>
                  <a:pt x="8311810" y="0"/>
                </a:cubicBezTo>
                <a:cubicBezTo>
                  <a:pt x="8529886" y="5742"/>
                  <a:pt x="8549001" y="8497"/>
                  <a:pt x="8771566" y="0"/>
                </a:cubicBezTo>
                <a:cubicBezTo>
                  <a:pt x="8994131" y="-8497"/>
                  <a:pt x="8987828" y="-849"/>
                  <a:pt x="9132802" y="0"/>
                </a:cubicBezTo>
                <a:cubicBezTo>
                  <a:pt x="9277776" y="849"/>
                  <a:pt x="9415114" y="-11551"/>
                  <a:pt x="9592558" y="0"/>
                </a:cubicBezTo>
                <a:cubicBezTo>
                  <a:pt x="9770002" y="11551"/>
                  <a:pt x="10181650" y="-41772"/>
                  <a:pt x="10446390" y="0"/>
                </a:cubicBezTo>
                <a:cubicBezTo>
                  <a:pt x="10835046" y="-41554"/>
                  <a:pt x="11056788" y="252696"/>
                  <a:pt x="11040872" y="594482"/>
                </a:cubicBezTo>
                <a:cubicBezTo>
                  <a:pt x="11043504" y="949757"/>
                  <a:pt x="11021866" y="1151453"/>
                  <a:pt x="11040872" y="1332756"/>
                </a:cubicBezTo>
                <a:cubicBezTo>
                  <a:pt x="11059878" y="1514059"/>
                  <a:pt x="11068100" y="1802860"/>
                  <a:pt x="11040872" y="2071031"/>
                </a:cubicBezTo>
                <a:cubicBezTo>
                  <a:pt x="11013644" y="2339203"/>
                  <a:pt x="11032418" y="2442705"/>
                  <a:pt x="11040872" y="2627974"/>
                </a:cubicBezTo>
                <a:cubicBezTo>
                  <a:pt x="11049326" y="2813243"/>
                  <a:pt x="11063609" y="3012513"/>
                  <a:pt x="11040872" y="3366249"/>
                </a:cubicBezTo>
                <a:cubicBezTo>
                  <a:pt x="11018135" y="3719985"/>
                  <a:pt x="11016901" y="3727349"/>
                  <a:pt x="11040872" y="3923192"/>
                </a:cubicBezTo>
                <a:cubicBezTo>
                  <a:pt x="11064843" y="4119035"/>
                  <a:pt x="11006950" y="4790605"/>
                  <a:pt x="11040872" y="5127745"/>
                </a:cubicBezTo>
                <a:cubicBezTo>
                  <a:pt x="11056495" y="5431543"/>
                  <a:pt x="10805033" y="5712114"/>
                  <a:pt x="10446390" y="5722227"/>
                </a:cubicBezTo>
                <a:cubicBezTo>
                  <a:pt x="10354097" y="5715080"/>
                  <a:pt x="10214750" y="5743729"/>
                  <a:pt x="9986634" y="5722227"/>
                </a:cubicBezTo>
                <a:cubicBezTo>
                  <a:pt x="9758518" y="5700725"/>
                  <a:pt x="9314174" y="5689111"/>
                  <a:pt x="9132802" y="5722227"/>
                </a:cubicBezTo>
                <a:cubicBezTo>
                  <a:pt x="8951430" y="5755343"/>
                  <a:pt x="8857182" y="5714580"/>
                  <a:pt x="8771566" y="5722227"/>
                </a:cubicBezTo>
                <a:cubicBezTo>
                  <a:pt x="8685950" y="5729874"/>
                  <a:pt x="8346042" y="5748953"/>
                  <a:pt x="8114772" y="5722227"/>
                </a:cubicBezTo>
                <a:cubicBezTo>
                  <a:pt x="7883502" y="5695501"/>
                  <a:pt x="7746868" y="5746487"/>
                  <a:pt x="7556497" y="5722227"/>
                </a:cubicBezTo>
                <a:cubicBezTo>
                  <a:pt x="7366127" y="5697967"/>
                  <a:pt x="7202924" y="5748709"/>
                  <a:pt x="6998222" y="5722227"/>
                </a:cubicBezTo>
                <a:cubicBezTo>
                  <a:pt x="6793521" y="5695745"/>
                  <a:pt x="6669169" y="5749243"/>
                  <a:pt x="6439947" y="5722227"/>
                </a:cubicBezTo>
                <a:cubicBezTo>
                  <a:pt x="6210725" y="5695211"/>
                  <a:pt x="6188382" y="5721246"/>
                  <a:pt x="6078711" y="5722227"/>
                </a:cubicBezTo>
                <a:cubicBezTo>
                  <a:pt x="5969040" y="5723208"/>
                  <a:pt x="5527862" y="5683728"/>
                  <a:pt x="5224879" y="5722227"/>
                </a:cubicBezTo>
                <a:cubicBezTo>
                  <a:pt x="4921896" y="5760726"/>
                  <a:pt x="4729422" y="5692801"/>
                  <a:pt x="4371047" y="5722227"/>
                </a:cubicBezTo>
                <a:cubicBezTo>
                  <a:pt x="4012672" y="5751653"/>
                  <a:pt x="4105017" y="5723347"/>
                  <a:pt x="4009810" y="5722227"/>
                </a:cubicBezTo>
                <a:cubicBezTo>
                  <a:pt x="3914603" y="5721107"/>
                  <a:pt x="3645009" y="5723324"/>
                  <a:pt x="3550054" y="5722227"/>
                </a:cubicBezTo>
                <a:cubicBezTo>
                  <a:pt x="3455099" y="5721130"/>
                  <a:pt x="3124597" y="5727159"/>
                  <a:pt x="2893261" y="5722227"/>
                </a:cubicBezTo>
                <a:cubicBezTo>
                  <a:pt x="2661925" y="5717295"/>
                  <a:pt x="2343077" y="5701539"/>
                  <a:pt x="2137948" y="5722227"/>
                </a:cubicBezTo>
                <a:cubicBezTo>
                  <a:pt x="1932819" y="5742915"/>
                  <a:pt x="1693233" y="5733214"/>
                  <a:pt x="1579673" y="5722227"/>
                </a:cubicBezTo>
                <a:cubicBezTo>
                  <a:pt x="1466114" y="5711240"/>
                  <a:pt x="1044435" y="5724184"/>
                  <a:pt x="594482" y="5722227"/>
                </a:cubicBezTo>
                <a:cubicBezTo>
                  <a:pt x="328734" y="5686479"/>
                  <a:pt x="-66657" y="5424823"/>
                  <a:pt x="0" y="5127745"/>
                </a:cubicBezTo>
                <a:cubicBezTo>
                  <a:pt x="-35087" y="4972394"/>
                  <a:pt x="-19370" y="4652638"/>
                  <a:pt x="0" y="4389471"/>
                </a:cubicBezTo>
                <a:cubicBezTo>
                  <a:pt x="19370" y="4126304"/>
                  <a:pt x="-21113" y="3933106"/>
                  <a:pt x="0" y="3787194"/>
                </a:cubicBezTo>
                <a:cubicBezTo>
                  <a:pt x="21113" y="3641282"/>
                  <a:pt x="19216" y="3402544"/>
                  <a:pt x="0" y="3139585"/>
                </a:cubicBezTo>
                <a:cubicBezTo>
                  <a:pt x="-19216" y="2876626"/>
                  <a:pt x="-14413" y="2787638"/>
                  <a:pt x="0" y="2582642"/>
                </a:cubicBezTo>
                <a:cubicBezTo>
                  <a:pt x="14413" y="2377646"/>
                  <a:pt x="33464" y="2134599"/>
                  <a:pt x="0" y="1844367"/>
                </a:cubicBezTo>
                <a:cubicBezTo>
                  <a:pt x="-33464" y="1554136"/>
                  <a:pt x="25477" y="1493251"/>
                  <a:pt x="0" y="1332756"/>
                </a:cubicBezTo>
                <a:cubicBezTo>
                  <a:pt x="-25477" y="1172261"/>
                  <a:pt x="17540" y="876667"/>
                  <a:pt x="0" y="594482"/>
                </a:cubicBezTo>
                <a:close/>
              </a:path>
              <a:path w="11040872" h="5722227" stroke="0" extrusionOk="0">
                <a:moveTo>
                  <a:pt x="0" y="594482"/>
                </a:moveTo>
                <a:cubicBezTo>
                  <a:pt x="-37935" y="242760"/>
                  <a:pt x="194077" y="27054"/>
                  <a:pt x="594482" y="0"/>
                </a:cubicBezTo>
                <a:cubicBezTo>
                  <a:pt x="773932" y="-24550"/>
                  <a:pt x="1057890" y="25913"/>
                  <a:pt x="1448314" y="0"/>
                </a:cubicBezTo>
                <a:cubicBezTo>
                  <a:pt x="1838738" y="-25913"/>
                  <a:pt x="1797328" y="9502"/>
                  <a:pt x="2006589" y="0"/>
                </a:cubicBezTo>
                <a:cubicBezTo>
                  <a:pt x="2215851" y="-9502"/>
                  <a:pt x="2305839" y="-2636"/>
                  <a:pt x="2466345" y="0"/>
                </a:cubicBezTo>
                <a:cubicBezTo>
                  <a:pt x="2626851" y="2636"/>
                  <a:pt x="3037147" y="20740"/>
                  <a:pt x="3221657" y="0"/>
                </a:cubicBezTo>
                <a:cubicBezTo>
                  <a:pt x="3406167" y="-20740"/>
                  <a:pt x="3611889" y="-6653"/>
                  <a:pt x="3779932" y="0"/>
                </a:cubicBezTo>
                <a:cubicBezTo>
                  <a:pt x="3947975" y="6653"/>
                  <a:pt x="4422439" y="33567"/>
                  <a:pt x="4633764" y="0"/>
                </a:cubicBezTo>
                <a:cubicBezTo>
                  <a:pt x="4845089" y="-33567"/>
                  <a:pt x="4901367" y="-8717"/>
                  <a:pt x="5093520" y="0"/>
                </a:cubicBezTo>
                <a:cubicBezTo>
                  <a:pt x="5285673" y="8717"/>
                  <a:pt x="5570621" y="653"/>
                  <a:pt x="5947352" y="0"/>
                </a:cubicBezTo>
                <a:cubicBezTo>
                  <a:pt x="6324083" y="-653"/>
                  <a:pt x="6209930" y="13850"/>
                  <a:pt x="6308589" y="0"/>
                </a:cubicBezTo>
                <a:cubicBezTo>
                  <a:pt x="6407248" y="-13850"/>
                  <a:pt x="6752695" y="30990"/>
                  <a:pt x="6965383" y="0"/>
                </a:cubicBezTo>
                <a:cubicBezTo>
                  <a:pt x="7178071" y="-30990"/>
                  <a:pt x="7443480" y="-17327"/>
                  <a:pt x="7622176" y="0"/>
                </a:cubicBezTo>
                <a:cubicBezTo>
                  <a:pt x="7800872" y="17327"/>
                  <a:pt x="7990906" y="27729"/>
                  <a:pt x="8180451" y="0"/>
                </a:cubicBezTo>
                <a:cubicBezTo>
                  <a:pt x="8369996" y="-27729"/>
                  <a:pt x="8845868" y="-13192"/>
                  <a:pt x="9034283" y="0"/>
                </a:cubicBezTo>
                <a:cubicBezTo>
                  <a:pt x="9222698" y="13192"/>
                  <a:pt x="9517603" y="-10499"/>
                  <a:pt x="9888115" y="0"/>
                </a:cubicBezTo>
                <a:cubicBezTo>
                  <a:pt x="10258627" y="10499"/>
                  <a:pt x="10316781" y="14930"/>
                  <a:pt x="10446390" y="0"/>
                </a:cubicBezTo>
                <a:cubicBezTo>
                  <a:pt x="10718440" y="-53019"/>
                  <a:pt x="11013962" y="225931"/>
                  <a:pt x="11040872" y="594482"/>
                </a:cubicBezTo>
                <a:cubicBezTo>
                  <a:pt x="11043451" y="904574"/>
                  <a:pt x="11020776" y="1089158"/>
                  <a:pt x="11040872" y="1287424"/>
                </a:cubicBezTo>
                <a:cubicBezTo>
                  <a:pt x="11060968" y="1485690"/>
                  <a:pt x="11051926" y="1673788"/>
                  <a:pt x="11040872" y="1799035"/>
                </a:cubicBezTo>
                <a:cubicBezTo>
                  <a:pt x="11029818" y="1924282"/>
                  <a:pt x="11054623" y="2135970"/>
                  <a:pt x="11040872" y="2355978"/>
                </a:cubicBezTo>
                <a:cubicBezTo>
                  <a:pt x="11027121" y="2575986"/>
                  <a:pt x="11013030" y="2749477"/>
                  <a:pt x="11040872" y="3094253"/>
                </a:cubicBezTo>
                <a:cubicBezTo>
                  <a:pt x="11068714" y="3439030"/>
                  <a:pt x="11029506" y="3525085"/>
                  <a:pt x="11040872" y="3741862"/>
                </a:cubicBezTo>
                <a:cubicBezTo>
                  <a:pt x="11052238" y="3958639"/>
                  <a:pt x="11021397" y="4116679"/>
                  <a:pt x="11040872" y="4298805"/>
                </a:cubicBezTo>
                <a:cubicBezTo>
                  <a:pt x="11060347" y="4480931"/>
                  <a:pt x="11022539" y="4900124"/>
                  <a:pt x="11040872" y="5127745"/>
                </a:cubicBezTo>
                <a:cubicBezTo>
                  <a:pt x="10974688" y="5452322"/>
                  <a:pt x="10793932" y="5738773"/>
                  <a:pt x="10446390" y="5722227"/>
                </a:cubicBezTo>
                <a:cubicBezTo>
                  <a:pt x="10272062" y="5749271"/>
                  <a:pt x="10063650" y="5719054"/>
                  <a:pt x="9789596" y="5722227"/>
                </a:cubicBezTo>
                <a:cubicBezTo>
                  <a:pt x="9515542" y="5725400"/>
                  <a:pt x="9521222" y="5705365"/>
                  <a:pt x="9329840" y="5722227"/>
                </a:cubicBezTo>
                <a:cubicBezTo>
                  <a:pt x="9138458" y="5739089"/>
                  <a:pt x="8905417" y="5705714"/>
                  <a:pt x="8574527" y="5722227"/>
                </a:cubicBezTo>
                <a:cubicBezTo>
                  <a:pt x="8243637" y="5738740"/>
                  <a:pt x="8277624" y="5741955"/>
                  <a:pt x="8114772" y="5722227"/>
                </a:cubicBezTo>
                <a:cubicBezTo>
                  <a:pt x="7951921" y="5702499"/>
                  <a:pt x="7640420" y="5738357"/>
                  <a:pt x="7359459" y="5722227"/>
                </a:cubicBezTo>
                <a:cubicBezTo>
                  <a:pt x="7078498" y="5706097"/>
                  <a:pt x="7122500" y="5736206"/>
                  <a:pt x="6998222" y="5722227"/>
                </a:cubicBezTo>
                <a:cubicBezTo>
                  <a:pt x="6873944" y="5708248"/>
                  <a:pt x="6584762" y="5737766"/>
                  <a:pt x="6242909" y="5722227"/>
                </a:cubicBezTo>
                <a:cubicBezTo>
                  <a:pt x="5901056" y="5706688"/>
                  <a:pt x="5911118" y="5710812"/>
                  <a:pt x="5783154" y="5722227"/>
                </a:cubicBezTo>
                <a:cubicBezTo>
                  <a:pt x="5655191" y="5733642"/>
                  <a:pt x="5585023" y="5732166"/>
                  <a:pt x="5421917" y="5722227"/>
                </a:cubicBezTo>
                <a:cubicBezTo>
                  <a:pt x="5258811" y="5712288"/>
                  <a:pt x="5178725" y="5705468"/>
                  <a:pt x="4962161" y="5722227"/>
                </a:cubicBezTo>
                <a:cubicBezTo>
                  <a:pt x="4745597" y="5738986"/>
                  <a:pt x="4430318" y="5744224"/>
                  <a:pt x="4206848" y="5722227"/>
                </a:cubicBezTo>
                <a:cubicBezTo>
                  <a:pt x="3983378" y="5700230"/>
                  <a:pt x="3911697" y="5735058"/>
                  <a:pt x="3747093" y="5722227"/>
                </a:cubicBezTo>
                <a:cubicBezTo>
                  <a:pt x="3582489" y="5709396"/>
                  <a:pt x="3545682" y="5704593"/>
                  <a:pt x="3385856" y="5722227"/>
                </a:cubicBezTo>
                <a:cubicBezTo>
                  <a:pt x="3226030" y="5739861"/>
                  <a:pt x="3029507" y="5730116"/>
                  <a:pt x="2926100" y="5722227"/>
                </a:cubicBezTo>
                <a:cubicBezTo>
                  <a:pt x="2822693" y="5714338"/>
                  <a:pt x="2554822" y="5699610"/>
                  <a:pt x="2367825" y="5722227"/>
                </a:cubicBezTo>
                <a:cubicBezTo>
                  <a:pt x="2180829" y="5744844"/>
                  <a:pt x="2002855" y="5738254"/>
                  <a:pt x="1711032" y="5722227"/>
                </a:cubicBezTo>
                <a:cubicBezTo>
                  <a:pt x="1419209" y="5706200"/>
                  <a:pt x="1407274" y="5738383"/>
                  <a:pt x="1251276" y="5722227"/>
                </a:cubicBezTo>
                <a:cubicBezTo>
                  <a:pt x="1095278" y="5706071"/>
                  <a:pt x="872658" y="5717760"/>
                  <a:pt x="594482" y="5722227"/>
                </a:cubicBezTo>
                <a:cubicBezTo>
                  <a:pt x="253293" y="5699246"/>
                  <a:pt x="-22323" y="5466443"/>
                  <a:pt x="0" y="5127745"/>
                </a:cubicBezTo>
                <a:cubicBezTo>
                  <a:pt x="-23138" y="4892853"/>
                  <a:pt x="-21399" y="4758867"/>
                  <a:pt x="0" y="4616134"/>
                </a:cubicBezTo>
                <a:cubicBezTo>
                  <a:pt x="21399" y="4473401"/>
                  <a:pt x="-2392" y="4140718"/>
                  <a:pt x="0" y="4013858"/>
                </a:cubicBezTo>
                <a:cubicBezTo>
                  <a:pt x="2392" y="3886998"/>
                  <a:pt x="-9073" y="3524231"/>
                  <a:pt x="0" y="3320916"/>
                </a:cubicBezTo>
                <a:cubicBezTo>
                  <a:pt x="9073" y="3117601"/>
                  <a:pt x="-20614" y="2922972"/>
                  <a:pt x="0" y="2763972"/>
                </a:cubicBezTo>
                <a:cubicBezTo>
                  <a:pt x="20614" y="2604972"/>
                  <a:pt x="5751" y="2418545"/>
                  <a:pt x="0" y="2116363"/>
                </a:cubicBezTo>
                <a:cubicBezTo>
                  <a:pt x="-5751" y="1814181"/>
                  <a:pt x="-23336" y="1771268"/>
                  <a:pt x="0" y="1604752"/>
                </a:cubicBezTo>
                <a:cubicBezTo>
                  <a:pt x="23336" y="1438236"/>
                  <a:pt x="-35446" y="1063211"/>
                  <a:pt x="0" y="594482"/>
                </a:cubicBezTo>
                <a:close/>
              </a:path>
            </a:pathLst>
          </a:custGeom>
          <a:solidFill>
            <a:srgbClr val="455FCB"/>
          </a:solidFill>
          <a:ln w="25400">
            <a:solidFill>
              <a:srgbClr val="455FCB"/>
            </a:solidFill>
            <a:round/>
            <a:extLst>
              <a:ext uri="{C807C97D-BFC1-408E-A445-0C87EB9F89A2}">
                <ask:lineSketchStyleProps xmlns:ask="http://schemas.microsoft.com/office/drawing/2018/sketchyshapes" sd="1219033472">
                  <a:prstGeom prst="roundRect">
                    <a:avLst>
                      <a:gd name="adj" fmla="val 10389"/>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8D743-630C-45BC-BFA7-749C1D5FBED2}"/>
              </a:ext>
            </a:extLst>
          </p:cNvPr>
          <p:cNvSpPr>
            <a:spLocks noGrp="1"/>
          </p:cNvSpPr>
          <p:nvPr>
            <p:ph type="title"/>
          </p:nvPr>
        </p:nvSpPr>
        <p:spPr>
          <a:xfrm>
            <a:off x="1151467" y="887973"/>
            <a:ext cx="9889067" cy="1325563"/>
          </a:xfrm>
        </p:spPr>
        <p:txBody>
          <a:bodyPr>
            <a:normAutofit/>
          </a:bodyPr>
          <a:lstStyle/>
          <a:p>
            <a:r>
              <a:rPr lang="en-GB" sz="6600" dirty="0">
                <a:solidFill>
                  <a:schemeClr val="bg1"/>
                </a:solidFill>
                <a:latin typeface="Adobe Myungjo Std M" panose="02020600000000000000" pitchFamily="18" charset="-128"/>
                <a:ea typeface="Adobe Myungjo Std M" panose="02020600000000000000" pitchFamily="18" charset="-128"/>
              </a:rPr>
              <a:t>FEELINGS</a:t>
            </a:r>
          </a:p>
        </p:txBody>
      </p:sp>
      <p:sp>
        <p:nvSpPr>
          <p:cNvPr id="12" name="Rectangle 6">
            <a:extLst>
              <a:ext uri="{FF2B5EF4-FFF2-40B4-BE49-F238E27FC236}">
                <a16:creationId xmlns:a16="http://schemas.microsoft.com/office/drawing/2014/main" id="{6D7E5B0F-5185-440A-8222-321C1D118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092" y="2325880"/>
            <a:ext cx="9957816" cy="18288"/>
          </a:xfrm>
          <a:custGeom>
            <a:avLst/>
            <a:gdLst>
              <a:gd name="connsiteX0" fmla="*/ 0 w 9957816"/>
              <a:gd name="connsiteY0" fmla="*/ 0 h 18288"/>
              <a:gd name="connsiteX1" fmla="*/ 863011 w 9957816"/>
              <a:gd name="connsiteY1" fmla="*/ 0 h 18288"/>
              <a:gd name="connsiteX2" fmla="*/ 1327709 w 9957816"/>
              <a:gd name="connsiteY2" fmla="*/ 0 h 18288"/>
              <a:gd name="connsiteX3" fmla="*/ 2091141 w 9957816"/>
              <a:gd name="connsiteY3" fmla="*/ 0 h 18288"/>
              <a:gd name="connsiteX4" fmla="*/ 2555839 w 9957816"/>
              <a:gd name="connsiteY4" fmla="*/ 0 h 18288"/>
              <a:gd name="connsiteX5" fmla="*/ 3219694 w 9957816"/>
              <a:gd name="connsiteY5" fmla="*/ 0 h 18288"/>
              <a:gd name="connsiteX6" fmla="*/ 3983126 w 9957816"/>
              <a:gd name="connsiteY6" fmla="*/ 0 h 18288"/>
              <a:gd name="connsiteX7" fmla="*/ 4348246 w 9957816"/>
              <a:gd name="connsiteY7" fmla="*/ 0 h 18288"/>
              <a:gd name="connsiteX8" fmla="*/ 4713366 w 9957816"/>
              <a:gd name="connsiteY8" fmla="*/ 0 h 18288"/>
              <a:gd name="connsiteX9" fmla="*/ 5576377 w 9957816"/>
              <a:gd name="connsiteY9" fmla="*/ 0 h 18288"/>
              <a:gd name="connsiteX10" fmla="*/ 6240231 w 9957816"/>
              <a:gd name="connsiteY10" fmla="*/ 0 h 18288"/>
              <a:gd name="connsiteX11" fmla="*/ 6605351 w 9957816"/>
              <a:gd name="connsiteY11" fmla="*/ 0 h 18288"/>
              <a:gd name="connsiteX12" fmla="*/ 7269206 w 9957816"/>
              <a:gd name="connsiteY12" fmla="*/ 0 h 18288"/>
              <a:gd name="connsiteX13" fmla="*/ 8132216 w 9957816"/>
              <a:gd name="connsiteY13" fmla="*/ 0 h 18288"/>
              <a:gd name="connsiteX14" fmla="*/ 8696493 w 9957816"/>
              <a:gd name="connsiteY14" fmla="*/ 0 h 18288"/>
              <a:gd name="connsiteX15" fmla="*/ 9260769 w 9957816"/>
              <a:gd name="connsiteY15" fmla="*/ 0 h 18288"/>
              <a:gd name="connsiteX16" fmla="*/ 9957816 w 9957816"/>
              <a:gd name="connsiteY16" fmla="*/ 0 h 18288"/>
              <a:gd name="connsiteX17" fmla="*/ 9957816 w 9957816"/>
              <a:gd name="connsiteY17" fmla="*/ 18288 h 18288"/>
              <a:gd name="connsiteX18" fmla="*/ 9293962 w 9957816"/>
              <a:gd name="connsiteY18" fmla="*/ 18288 h 18288"/>
              <a:gd name="connsiteX19" fmla="*/ 8530529 w 9957816"/>
              <a:gd name="connsiteY19" fmla="*/ 18288 h 18288"/>
              <a:gd name="connsiteX20" fmla="*/ 7767096 w 9957816"/>
              <a:gd name="connsiteY20" fmla="*/ 18288 h 18288"/>
              <a:gd name="connsiteX21" fmla="*/ 7302398 w 9957816"/>
              <a:gd name="connsiteY21" fmla="*/ 18288 h 18288"/>
              <a:gd name="connsiteX22" fmla="*/ 6439388 w 9957816"/>
              <a:gd name="connsiteY22" fmla="*/ 18288 h 18288"/>
              <a:gd name="connsiteX23" fmla="*/ 5775533 w 9957816"/>
              <a:gd name="connsiteY23" fmla="*/ 18288 h 18288"/>
              <a:gd name="connsiteX24" fmla="*/ 5410413 w 9957816"/>
              <a:gd name="connsiteY24" fmla="*/ 18288 h 18288"/>
              <a:gd name="connsiteX25" fmla="*/ 4746559 w 9957816"/>
              <a:gd name="connsiteY25" fmla="*/ 18288 h 18288"/>
              <a:gd name="connsiteX26" fmla="*/ 4182283 w 9957816"/>
              <a:gd name="connsiteY26" fmla="*/ 18288 h 18288"/>
              <a:gd name="connsiteX27" fmla="*/ 3618006 w 9957816"/>
              <a:gd name="connsiteY27" fmla="*/ 18288 h 18288"/>
              <a:gd name="connsiteX28" fmla="*/ 3053730 w 9957816"/>
              <a:gd name="connsiteY28" fmla="*/ 18288 h 18288"/>
              <a:gd name="connsiteX29" fmla="*/ 2489454 w 9957816"/>
              <a:gd name="connsiteY29" fmla="*/ 18288 h 18288"/>
              <a:gd name="connsiteX30" fmla="*/ 1726021 w 9957816"/>
              <a:gd name="connsiteY30" fmla="*/ 18288 h 18288"/>
              <a:gd name="connsiteX31" fmla="*/ 1062167 w 9957816"/>
              <a:gd name="connsiteY31" fmla="*/ 18288 h 18288"/>
              <a:gd name="connsiteX32" fmla="*/ 697047 w 9957816"/>
              <a:gd name="connsiteY32" fmla="*/ 18288 h 18288"/>
              <a:gd name="connsiteX33" fmla="*/ 0 w 9957816"/>
              <a:gd name="connsiteY33" fmla="*/ 18288 h 18288"/>
              <a:gd name="connsiteX34" fmla="*/ 0 w 9957816"/>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957816" h="18288" fill="none" extrusionOk="0">
                <a:moveTo>
                  <a:pt x="0" y="0"/>
                </a:moveTo>
                <a:cubicBezTo>
                  <a:pt x="258912" y="4528"/>
                  <a:pt x="602792" y="35413"/>
                  <a:pt x="863011" y="0"/>
                </a:cubicBezTo>
                <a:cubicBezTo>
                  <a:pt x="1123230" y="-35413"/>
                  <a:pt x="1110743" y="8950"/>
                  <a:pt x="1327709" y="0"/>
                </a:cubicBezTo>
                <a:cubicBezTo>
                  <a:pt x="1544675" y="-8950"/>
                  <a:pt x="1720121" y="-30004"/>
                  <a:pt x="2091141" y="0"/>
                </a:cubicBezTo>
                <a:cubicBezTo>
                  <a:pt x="2462161" y="30004"/>
                  <a:pt x="2325710" y="-22120"/>
                  <a:pt x="2555839" y="0"/>
                </a:cubicBezTo>
                <a:cubicBezTo>
                  <a:pt x="2785968" y="22120"/>
                  <a:pt x="2943172" y="14890"/>
                  <a:pt x="3219694" y="0"/>
                </a:cubicBezTo>
                <a:cubicBezTo>
                  <a:pt x="3496216" y="-14890"/>
                  <a:pt x="3789247" y="-1477"/>
                  <a:pt x="3983126" y="0"/>
                </a:cubicBezTo>
                <a:cubicBezTo>
                  <a:pt x="4177005" y="1477"/>
                  <a:pt x="4180112" y="16397"/>
                  <a:pt x="4348246" y="0"/>
                </a:cubicBezTo>
                <a:cubicBezTo>
                  <a:pt x="4516380" y="-16397"/>
                  <a:pt x="4601818" y="4117"/>
                  <a:pt x="4713366" y="0"/>
                </a:cubicBezTo>
                <a:cubicBezTo>
                  <a:pt x="4824914" y="-4117"/>
                  <a:pt x="5400642" y="663"/>
                  <a:pt x="5576377" y="0"/>
                </a:cubicBezTo>
                <a:cubicBezTo>
                  <a:pt x="5752112" y="-663"/>
                  <a:pt x="6036350" y="11452"/>
                  <a:pt x="6240231" y="0"/>
                </a:cubicBezTo>
                <a:cubicBezTo>
                  <a:pt x="6444112" y="-11452"/>
                  <a:pt x="6508667" y="-15154"/>
                  <a:pt x="6605351" y="0"/>
                </a:cubicBezTo>
                <a:cubicBezTo>
                  <a:pt x="6702035" y="15154"/>
                  <a:pt x="7096186" y="19291"/>
                  <a:pt x="7269206" y="0"/>
                </a:cubicBezTo>
                <a:cubicBezTo>
                  <a:pt x="7442227" y="-19291"/>
                  <a:pt x="7802902" y="39720"/>
                  <a:pt x="8132216" y="0"/>
                </a:cubicBezTo>
                <a:cubicBezTo>
                  <a:pt x="8461530" y="-39720"/>
                  <a:pt x="8551221" y="24341"/>
                  <a:pt x="8696493" y="0"/>
                </a:cubicBezTo>
                <a:cubicBezTo>
                  <a:pt x="8841765" y="-24341"/>
                  <a:pt x="9091257" y="15574"/>
                  <a:pt x="9260769" y="0"/>
                </a:cubicBezTo>
                <a:cubicBezTo>
                  <a:pt x="9430281" y="-15574"/>
                  <a:pt x="9809458" y="-15806"/>
                  <a:pt x="9957816" y="0"/>
                </a:cubicBezTo>
                <a:cubicBezTo>
                  <a:pt x="9958154" y="7640"/>
                  <a:pt x="9957366" y="11289"/>
                  <a:pt x="9957816" y="18288"/>
                </a:cubicBezTo>
                <a:cubicBezTo>
                  <a:pt x="9789958" y="23645"/>
                  <a:pt x="9437684" y="-10787"/>
                  <a:pt x="9293962" y="18288"/>
                </a:cubicBezTo>
                <a:cubicBezTo>
                  <a:pt x="9150240" y="47363"/>
                  <a:pt x="8858466" y="6899"/>
                  <a:pt x="8530529" y="18288"/>
                </a:cubicBezTo>
                <a:cubicBezTo>
                  <a:pt x="8202592" y="29677"/>
                  <a:pt x="8042036" y="-12845"/>
                  <a:pt x="7767096" y="18288"/>
                </a:cubicBezTo>
                <a:cubicBezTo>
                  <a:pt x="7492156" y="49421"/>
                  <a:pt x="7464764" y="38557"/>
                  <a:pt x="7302398" y="18288"/>
                </a:cubicBezTo>
                <a:cubicBezTo>
                  <a:pt x="7140032" y="-1981"/>
                  <a:pt x="6674139" y="-20177"/>
                  <a:pt x="6439388" y="18288"/>
                </a:cubicBezTo>
                <a:cubicBezTo>
                  <a:pt x="6204637" y="56753"/>
                  <a:pt x="6044763" y="2398"/>
                  <a:pt x="5775533" y="18288"/>
                </a:cubicBezTo>
                <a:cubicBezTo>
                  <a:pt x="5506303" y="34178"/>
                  <a:pt x="5528640" y="8636"/>
                  <a:pt x="5410413" y="18288"/>
                </a:cubicBezTo>
                <a:cubicBezTo>
                  <a:pt x="5292186" y="27940"/>
                  <a:pt x="4880771" y="-3659"/>
                  <a:pt x="4746559" y="18288"/>
                </a:cubicBezTo>
                <a:cubicBezTo>
                  <a:pt x="4612347" y="40235"/>
                  <a:pt x="4346390" y="46329"/>
                  <a:pt x="4182283" y="18288"/>
                </a:cubicBezTo>
                <a:cubicBezTo>
                  <a:pt x="4018176" y="-9753"/>
                  <a:pt x="3743247" y="40654"/>
                  <a:pt x="3618006" y="18288"/>
                </a:cubicBezTo>
                <a:cubicBezTo>
                  <a:pt x="3492765" y="-4078"/>
                  <a:pt x="3201495" y="15624"/>
                  <a:pt x="3053730" y="18288"/>
                </a:cubicBezTo>
                <a:cubicBezTo>
                  <a:pt x="2905965" y="20952"/>
                  <a:pt x="2770855" y="10382"/>
                  <a:pt x="2489454" y="18288"/>
                </a:cubicBezTo>
                <a:cubicBezTo>
                  <a:pt x="2208053" y="26194"/>
                  <a:pt x="1999579" y="12705"/>
                  <a:pt x="1726021" y="18288"/>
                </a:cubicBezTo>
                <a:cubicBezTo>
                  <a:pt x="1452463" y="23871"/>
                  <a:pt x="1261725" y="2423"/>
                  <a:pt x="1062167" y="18288"/>
                </a:cubicBezTo>
                <a:cubicBezTo>
                  <a:pt x="862609" y="34153"/>
                  <a:pt x="828837" y="34680"/>
                  <a:pt x="697047" y="18288"/>
                </a:cubicBezTo>
                <a:cubicBezTo>
                  <a:pt x="565257" y="1896"/>
                  <a:pt x="290333" y="-12656"/>
                  <a:pt x="0" y="18288"/>
                </a:cubicBezTo>
                <a:cubicBezTo>
                  <a:pt x="-82" y="11708"/>
                  <a:pt x="-178" y="8956"/>
                  <a:pt x="0" y="0"/>
                </a:cubicBezTo>
                <a:close/>
              </a:path>
              <a:path w="9957816" h="18288" stroke="0" extrusionOk="0">
                <a:moveTo>
                  <a:pt x="0" y="0"/>
                </a:moveTo>
                <a:cubicBezTo>
                  <a:pt x="239894" y="-13568"/>
                  <a:pt x="444306" y="20490"/>
                  <a:pt x="564276" y="0"/>
                </a:cubicBezTo>
                <a:cubicBezTo>
                  <a:pt x="684246" y="-20490"/>
                  <a:pt x="829702" y="-16311"/>
                  <a:pt x="929396" y="0"/>
                </a:cubicBezTo>
                <a:cubicBezTo>
                  <a:pt x="1029090" y="16311"/>
                  <a:pt x="1434080" y="4599"/>
                  <a:pt x="1792407" y="0"/>
                </a:cubicBezTo>
                <a:cubicBezTo>
                  <a:pt x="2150734" y="-4599"/>
                  <a:pt x="2230922" y="-3217"/>
                  <a:pt x="2356683" y="0"/>
                </a:cubicBezTo>
                <a:cubicBezTo>
                  <a:pt x="2482444" y="3217"/>
                  <a:pt x="2727176" y="10118"/>
                  <a:pt x="2920959" y="0"/>
                </a:cubicBezTo>
                <a:cubicBezTo>
                  <a:pt x="3114742" y="-10118"/>
                  <a:pt x="3583268" y="6126"/>
                  <a:pt x="3783970" y="0"/>
                </a:cubicBezTo>
                <a:cubicBezTo>
                  <a:pt x="3984672" y="-6126"/>
                  <a:pt x="4119530" y="12121"/>
                  <a:pt x="4248668" y="0"/>
                </a:cubicBezTo>
                <a:cubicBezTo>
                  <a:pt x="4377806" y="-12121"/>
                  <a:pt x="4830370" y="39306"/>
                  <a:pt x="5111679" y="0"/>
                </a:cubicBezTo>
                <a:cubicBezTo>
                  <a:pt x="5392988" y="-39306"/>
                  <a:pt x="5595981" y="-37432"/>
                  <a:pt x="5974690" y="0"/>
                </a:cubicBezTo>
                <a:cubicBezTo>
                  <a:pt x="6353399" y="37432"/>
                  <a:pt x="6382398" y="-32218"/>
                  <a:pt x="6638544" y="0"/>
                </a:cubicBezTo>
                <a:cubicBezTo>
                  <a:pt x="6894690" y="32218"/>
                  <a:pt x="7107197" y="-8479"/>
                  <a:pt x="7501555" y="0"/>
                </a:cubicBezTo>
                <a:cubicBezTo>
                  <a:pt x="7895913" y="8479"/>
                  <a:pt x="7913370" y="-2556"/>
                  <a:pt x="8065831" y="0"/>
                </a:cubicBezTo>
                <a:cubicBezTo>
                  <a:pt x="8218292" y="2556"/>
                  <a:pt x="8391465" y="4509"/>
                  <a:pt x="8630107" y="0"/>
                </a:cubicBezTo>
                <a:cubicBezTo>
                  <a:pt x="8868749" y="-4509"/>
                  <a:pt x="9078381" y="-9348"/>
                  <a:pt x="9393540" y="0"/>
                </a:cubicBezTo>
                <a:cubicBezTo>
                  <a:pt x="9708699" y="9348"/>
                  <a:pt x="9789190" y="-16759"/>
                  <a:pt x="9957816" y="0"/>
                </a:cubicBezTo>
                <a:cubicBezTo>
                  <a:pt x="9957941" y="4395"/>
                  <a:pt x="9957741" y="9776"/>
                  <a:pt x="9957816" y="18288"/>
                </a:cubicBezTo>
                <a:cubicBezTo>
                  <a:pt x="9649812" y="40651"/>
                  <a:pt x="9486007" y="41594"/>
                  <a:pt x="9194383" y="18288"/>
                </a:cubicBezTo>
                <a:cubicBezTo>
                  <a:pt x="8902759" y="-5018"/>
                  <a:pt x="8744094" y="43814"/>
                  <a:pt x="8530529" y="18288"/>
                </a:cubicBezTo>
                <a:cubicBezTo>
                  <a:pt x="8316964" y="-7238"/>
                  <a:pt x="8282371" y="24093"/>
                  <a:pt x="8165409" y="18288"/>
                </a:cubicBezTo>
                <a:cubicBezTo>
                  <a:pt x="8048447" y="12483"/>
                  <a:pt x="7851788" y="12040"/>
                  <a:pt x="7700711" y="18288"/>
                </a:cubicBezTo>
                <a:cubicBezTo>
                  <a:pt x="7549634" y="24536"/>
                  <a:pt x="7127225" y="27915"/>
                  <a:pt x="6837700" y="18288"/>
                </a:cubicBezTo>
                <a:cubicBezTo>
                  <a:pt x="6548175" y="8661"/>
                  <a:pt x="6330711" y="50037"/>
                  <a:pt x="6173846" y="18288"/>
                </a:cubicBezTo>
                <a:cubicBezTo>
                  <a:pt x="6016981" y="-13461"/>
                  <a:pt x="5930031" y="15985"/>
                  <a:pt x="5709148" y="18288"/>
                </a:cubicBezTo>
                <a:cubicBezTo>
                  <a:pt x="5488265" y="20591"/>
                  <a:pt x="5372997" y="43097"/>
                  <a:pt x="5045293" y="18288"/>
                </a:cubicBezTo>
                <a:cubicBezTo>
                  <a:pt x="4717590" y="-6521"/>
                  <a:pt x="4829875" y="6803"/>
                  <a:pt x="4680174" y="18288"/>
                </a:cubicBezTo>
                <a:cubicBezTo>
                  <a:pt x="4530473" y="29773"/>
                  <a:pt x="4441300" y="27030"/>
                  <a:pt x="4315054" y="18288"/>
                </a:cubicBezTo>
                <a:cubicBezTo>
                  <a:pt x="4188808" y="9546"/>
                  <a:pt x="3846162" y="4446"/>
                  <a:pt x="3651199" y="18288"/>
                </a:cubicBezTo>
                <a:cubicBezTo>
                  <a:pt x="3456236" y="32130"/>
                  <a:pt x="3412656" y="-1324"/>
                  <a:pt x="3186501" y="18288"/>
                </a:cubicBezTo>
                <a:cubicBezTo>
                  <a:pt x="2960346" y="37900"/>
                  <a:pt x="2783091" y="19872"/>
                  <a:pt x="2423069" y="18288"/>
                </a:cubicBezTo>
                <a:cubicBezTo>
                  <a:pt x="2063047" y="16704"/>
                  <a:pt x="2066062" y="18692"/>
                  <a:pt x="1958370" y="18288"/>
                </a:cubicBezTo>
                <a:cubicBezTo>
                  <a:pt x="1850678" y="17884"/>
                  <a:pt x="1403255" y="47471"/>
                  <a:pt x="1194938" y="18288"/>
                </a:cubicBezTo>
                <a:cubicBezTo>
                  <a:pt x="986621" y="-10895"/>
                  <a:pt x="986435" y="4670"/>
                  <a:pt x="829818" y="18288"/>
                </a:cubicBezTo>
                <a:cubicBezTo>
                  <a:pt x="673201" y="31906"/>
                  <a:pt x="178831" y="-2639"/>
                  <a:pt x="0" y="18288"/>
                </a:cubicBezTo>
                <a:cubicBezTo>
                  <a:pt x="-504" y="12101"/>
                  <a:pt x="-591" y="7719"/>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43BE7-05FE-4520-8DCA-A2EFFF62BF31}"/>
              </a:ext>
            </a:extLst>
          </p:cNvPr>
          <p:cNvSpPr>
            <a:spLocks noGrp="1"/>
          </p:cNvSpPr>
          <p:nvPr>
            <p:ph idx="1"/>
          </p:nvPr>
        </p:nvSpPr>
        <p:spPr>
          <a:xfrm>
            <a:off x="1151467" y="2607733"/>
            <a:ext cx="9889067" cy="3285067"/>
          </a:xfrm>
        </p:spPr>
        <p:txBody>
          <a:bodyPr>
            <a:normAutofit/>
          </a:bodyPr>
          <a:lstStyle/>
          <a:p>
            <a:pPr marL="0" indent="0">
              <a:buNone/>
            </a:pPr>
            <a:r>
              <a:rPr lang="en-GB" b="1" u="sng" dirty="0">
                <a:solidFill>
                  <a:schemeClr val="bg1"/>
                </a:solidFill>
              </a:rPr>
              <a:t> </a:t>
            </a:r>
            <a:endParaRPr lang="en-GB" dirty="0">
              <a:solidFill>
                <a:schemeClr val="bg1"/>
              </a:solidFill>
            </a:endParaRPr>
          </a:p>
          <a:p>
            <a:pPr lvl="1"/>
            <a:r>
              <a:rPr lang="en-GB" dirty="0">
                <a:solidFill>
                  <a:schemeClr val="bg1"/>
                </a:solidFill>
              </a:rPr>
              <a:t>I felt there was much to take in</a:t>
            </a:r>
          </a:p>
          <a:p>
            <a:pPr lvl="1"/>
            <a:r>
              <a:rPr lang="en-GB" dirty="0">
                <a:solidFill>
                  <a:schemeClr val="bg1"/>
                </a:solidFill>
              </a:rPr>
              <a:t>I felt there was a large amount of different information.</a:t>
            </a:r>
          </a:p>
          <a:p>
            <a:pPr lvl="1"/>
            <a:r>
              <a:rPr lang="en-GB" dirty="0">
                <a:solidFill>
                  <a:schemeClr val="bg1"/>
                </a:solidFill>
              </a:rPr>
              <a:t>I felt lost and did not know enough about the subject.</a:t>
            </a:r>
          </a:p>
          <a:p>
            <a:pPr lvl="2"/>
            <a:r>
              <a:rPr lang="en-GB" i="1" dirty="0">
                <a:solidFill>
                  <a:schemeClr val="bg1"/>
                </a:solidFill>
              </a:rPr>
              <a:t>I found it very difficult.</a:t>
            </a:r>
          </a:p>
          <a:p>
            <a:pPr lvl="2"/>
            <a:r>
              <a:rPr lang="en-GB" i="1" dirty="0">
                <a:solidFill>
                  <a:schemeClr val="bg1"/>
                </a:solidFill>
              </a:rPr>
              <a:t>I was very stressed. </a:t>
            </a:r>
          </a:p>
          <a:p>
            <a:pPr lvl="2"/>
            <a:r>
              <a:rPr lang="en-GB" i="1" dirty="0">
                <a:solidFill>
                  <a:schemeClr val="bg1"/>
                </a:solidFill>
              </a:rPr>
              <a:t>I feel now that I have a better understanding about   the subject .</a:t>
            </a:r>
          </a:p>
          <a:p>
            <a:pPr lvl="2"/>
            <a:endParaRPr lang="en-GB" i="1"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88190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4" name="Rectangle 143">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Freeform: Shape 145">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rgbClr val="455FC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72166F-96A1-440E-9176-3398EE394EC0}"/>
              </a:ext>
            </a:extLst>
          </p:cNvPr>
          <p:cNvSpPr>
            <a:spLocks noGrp="1"/>
          </p:cNvSpPr>
          <p:nvPr>
            <p:ph type="title"/>
          </p:nvPr>
        </p:nvSpPr>
        <p:spPr>
          <a:xfrm>
            <a:off x="638881" y="390525"/>
            <a:ext cx="10909640" cy="1510301"/>
          </a:xfrm>
        </p:spPr>
        <p:txBody>
          <a:bodyPr vert="horz" lIns="91440" tIns="45720" rIns="91440" bIns="45720" rtlCol="0" anchor="ctr">
            <a:normAutofit/>
          </a:bodyPr>
          <a:lstStyle/>
          <a:p>
            <a:pPr algn="ctr"/>
            <a:r>
              <a:rPr lang="en-US" sz="6600" dirty="0">
                <a:solidFill>
                  <a:srgbClr val="FFFFFF"/>
                </a:solidFill>
                <a:latin typeface="Adobe Ming Std L" panose="02020300000000000000" pitchFamily="18" charset="-128"/>
                <a:ea typeface="Adobe Ming Std L" panose="02020300000000000000" pitchFamily="18" charset="-128"/>
              </a:rPr>
              <a:t>FUTURE WORK SKILLS</a:t>
            </a:r>
          </a:p>
        </p:txBody>
      </p:sp>
      <p:sp>
        <p:nvSpPr>
          <p:cNvPr id="148" name="Rectangle 7">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CAAD9388-4DC8-439E-B2FB-9DD4E8EE6C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707490" y="3067050"/>
            <a:ext cx="4773972" cy="3019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696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455FCB"/>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92AEFC3-C389-482A-8493-41319914DFD5}"/>
              </a:ext>
            </a:extLst>
          </p:cNvPr>
          <p:cNvSpPr>
            <a:spLocks noGrp="1"/>
          </p:cNvSpPr>
          <p:nvPr>
            <p:ph type="title"/>
          </p:nvPr>
        </p:nvSpPr>
        <p:spPr>
          <a:xfrm>
            <a:off x="1039163" y="1762169"/>
            <a:ext cx="4073110" cy="3122092"/>
          </a:xfrm>
        </p:spPr>
        <p:txBody>
          <a:bodyPr anchor="ctr">
            <a:normAutofit/>
          </a:bodyPr>
          <a:lstStyle/>
          <a:p>
            <a:pPr algn="ctr">
              <a:lnSpc>
                <a:spcPct val="90000"/>
              </a:lnSpc>
            </a:pPr>
            <a:r>
              <a:rPr lang="en-GB" sz="5100">
                <a:solidFill>
                  <a:srgbClr val="FFFFFF"/>
                </a:solidFill>
                <a:latin typeface="Adobe Ming Std L" panose="02020300000000000000" pitchFamily="18" charset="-128"/>
                <a:ea typeface="Adobe Ming Std L" panose="02020300000000000000" pitchFamily="18" charset="-128"/>
              </a:rPr>
              <a:t>GOOD / BAD ABOUT WHAT I LEARNT</a:t>
            </a:r>
          </a:p>
        </p:txBody>
      </p:sp>
      <mc:AlternateContent xmlns:mc="http://schemas.openxmlformats.org/markup-compatibility/2006">
        <mc:Choice xmlns:p14="http://schemas.microsoft.com/office/powerpoint/2010/main" Requires="p14">
          <p:contentPart p14:bwMode="auto" r:id="rId3">
            <p14:nvContentPartPr>
              <p14:cNvPr id="75" name="Ink 7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p:pic>
            <p:nvPicPr>
              <p:cNvPr id="75" name="Ink 7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8CB7FA7D-2CFA-43F4-AC68-6ACC1A91C7DA}"/>
              </a:ext>
            </a:extLst>
          </p:cNvPr>
          <p:cNvSpPr>
            <a:spLocks noGrp="1"/>
          </p:cNvSpPr>
          <p:nvPr>
            <p:ph idx="1"/>
          </p:nvPr>
        </p:nvSpPr>
        <p:spPr>
          <a:xfrm>
            <a:off x="6095999" y="4572001"/>
            <a:ext cx="5452872" cy="1655064"/>
          </a:xfrm>
        </p:spPr>
        <p:txBody>
          <a:bodyPr anchor="t">
            <a:normAutofit/>
          </a:bodyPr>
          <a:lstStyle/>
          <a:p>
            <a:pPr marL="0" indent="0">
              <a:buNone/>
            </a:pPr>
            <a:endParaRPr lang="en-GB" sz="2000" b="1" u="sng" dirty="0"/>
          </a:p>
          <a:p>
            <a:pPr marL="0" indent="0">
              <a:buNone/>
            </a:pPr>
            <a:endParaRPr lang="en-GB" sz="2000" dirty="0"/>
          </a:p>
        </p:txBody>
      </p:sp>
      <p:pic>
        <p:nvPicPr>
          <p:cNvPr id="5122" name="Picture 2">
            <a:extLst>
              <a:ext uri="{FF2B5EF4-FFF2-40B4-BE49-F238E27FC236}">
                <a16:creationId xmlns:a16="http://schemas.microsoft.com/office/drawing/2014/main" id="{CA187A99-B2FD-452A-8966-593208A8BC4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5999" y="643466"/>
            <a:ext cx="5173208" cy="5081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739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455FCB"/>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784DAB4-67B5-4DE3-B06A-E6543EEE29BD}"/>
              </a:ext>
            </a:extLst>
          </p:cNvPr>
          <p:cNvSpPr>
            <a:spLocks noGrp="1"/>
          </p:cNvSpPr>
          <p:nvPr>
            <p:ph type="title"/>
          </p:nvPr>
        </p:nvSpPr>
        <p:spPr>
          <a:xfrm>
            <a:off x="841246" y="673770"/>
            <a:ext cx="3644489" cy="2414488"/>
          </a:xfrm>
        </p:spPr>
        <p:txBody>
          <a:bodyPr anchor="t">
            <a:normAutofit/>
          </a:bodyPr>
          <a:lstStyle/>
          <a:p>
            <a:pPr>
              <a:lnSpc>
                <a:spcPct val="90000"/>
              </a:lnSpc>
            </a:pPr>
            <a:r>
              <a:rPr lang="en-GB" sz="5100" dirty="0">
                <a:solidFill>
                  <a:schemeClr val="bg1"/>
                </a:solidFill>
                <a:latin typeface="Adobe Ming Std L" panose="02020300000000000000" pitchFamily="18" charset="-128"/>
                <a:ea typeface="Adobe Ming Std L" panose="02020300000000000000" pitchFamily="18" charset="-128"/>
              </a:rPr>
              <a:t>WHAT MADE SENSE</a:t>
            </a:r>
            <a:endParaRPr lang="en-GB" sz="5100" dirty="0">
              <a:solidFill>
                <a:schemeClr val="bg1"/>
              </a:solidFill>
            </a:endParaRPr>
          </a:p>
        </p:txBody>
      </p:sp>
      <p:pic>
        <p:nvPicPr>
          <p:cNvPr id="6146" name="Picture 2" descr="INTER/CROSS-CULTURAL COMMUNICATION IN THE GLOBAL WORKPLACE – I found myself  in Wonderland">
            <a:extLst>
              <a:ext uri="{FF2B5EF4-FFF2-40B4-BE49-F238E27FC236}">
                <a16:creationId xmlns:a16="http://schemas.microsoft.com/office/drawing/2014/main" id="{1F2EC356-7EA6-4A67-865A-3F2DDFE37B6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1030147"/>
            <a:ext cx="5501833" cy="4896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303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455FCB"/>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B988084-C3DD-448C-8039-1260E7087B0E}"/>
              </a:ext>
            </a:extLst>
          </p:cNvPr>
          <p:cNvSpPr>
            <a:spLocks noGrp="1"/>
          </p:cNvSpPr>
          <p:nvPr>
            <p:ph type="title"/>
          </p:nvPr>
        </p:nvSpPr>
        <p:spPr>
          <a:xfrm>
            <a:off x="838200" y="401221"/>
            <a:ext cx="10515600" cy="1348065"/>
          </a:xfrm>
        </p:spPr>
        <p:txBody>
          <a:bodyPr>
            <a:normAutofit/>
          </a:bodyPr>
          <a:lstStyle/>
          <a:p>
            <a:pPr>
              <a:lnSpc>
                <a:spcPct val="90000"/>
              </a:lnSpc>
            </a:pPr>
            <a:r>
              <a:rPr lang="en-GB" sz="4300" dirty="0">
                <a:solidFill>
                  <a:schemeClr val="bg1"/>
                </a:solidFill>
                <a:latin typeface="Adobe Ming Std L" panose="02020300000000000000" pitchFamily="18" charset="-128"/>
                <a:ea typeface="Adobe Ming Std L" panose="02020300000000000000" pitchFamily="18" charset="-128"/>
              </a:rPr>
              <a:t>WHAT MORE  COULD I HAVE DONE ?</a:t>
            </a:r>
          </a:p>
        </p:txBody>
      </p:sp>
      <p:graphicFrame>
        <p:nvGraphicFramePr>
          <p:cNvPr id="5" name="Content Placeholder 2">
            <a:extLst>
              <a:ext uri="{FF2B5EF4-FFF2-40B4-BE49-F238E27FC236}">
                <a16:creationId xmlns:a16="http://schemas.microsoft.com/office/drawing/2014/main" id="{864C56B6-34DB-4E39-B955-37B484B5E2C0}"/>
              </a:ext>
            </a:extLst>
          </p:cNvPr>
          <p:cNvGraphicFramePr>
            <a:graphicFrameLocks noGrp="1"/>
          </p:cNvGraphicFramePr>
          <p:nvPr>
            <p:ph idx="1"/>
            <p:extLst>
              <p:ext uri="{D42A27DB-BD31-4B8C-83A1-F6EECF244321}">
                <p14:modId xmlns:p14="http://schemas.microsoft.com/office/powerpoint/2010/main" val="2062720621"/>
              </p:ext>
            </p:extLst>
          </p:nvPr>
        </p:nvGraphicFramePr>
        <p:xfrm>
          <a:off x="838200" y="2748635"/>
          <a:ext cx="10515600" cy="3237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9990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010E05E-9237-4321-84BB-69C0F2256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999492"/>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455FCB"/>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357BF1B-5657-4382-857B-17E93340E53C}"/>
              </a:ext>
            </a:extLst>
          </p:cNvPr>
          <p:cNvSpPr>
            <a:spLocks noGrp="1"/>
          </p:cNvSpPr>
          <p:nvPr>
            <p:ph type="title"/>
          </p:nvPr>
        </p:nvSpPr>
        <p:spPr>
          <a:xfrm>
            <a:off x="1039163" y="1762169"/>
            <a:ext cx="4073110" cy="3122092"/>
          </a:xfrm>
        </p:spPr>
        <p:txBody>
          <a:bodyPr anchor="ctr">
            <a:normAutofit fontScale="90000"/>
          </a:bodyPr>
          <a:lstStyle/>
          <a:p>
            <a:pPr algn="ctr"/>
            <a:r>
              <a:rPr lang="en-GB" sz="5600">
                <a:solidFill>
                  <a:srgbClr val="FFFFFF"/>
                </a:solidFill>
                <a:latin typeface="Adobe Myungjo Std M" panose="02020600000000000000" pitchFamily="18" charset="-128"/>
                <a:ea typeface="Adobe Myungjo Std M" panose="02020600000000000000" pitchFamily="18" charset="-128"/>
              </a:rPr>
              <a:t>WHAT COULD I DO NEXT ?</a:t>
            </a:r>
          </a:p>
        </p:txBody>
      </p:sp>
      <mc:AlternateContent xmlns:mc="http://schemas.openxmlformats.org/markup-compatibility/2006">
        <mc:Choice xmlns:p14="http://schemas.microsoft.com/office/powerpoint/2010/main" Requires="p14">
          <p:contentPart p14:bwMode="auto" r:id="rId3">
            <p14:nvContentPartPr>
              <p14:cNvPr id="75" name="Ink 7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4884261"/>
              <a:ext cx="360" cy="2160"/>
            </p14:xfrm>
          </p:contentPart>
        </mc:Choice>
        <mc:Fallback>
          <p:pic>
            <p:nvPicPr>
              <p:cNvPr id="75" name="Ink 7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4868832"/>
                <a:ext cx="36000" cy="32709"/>
              </a:xfrm>
              <a:prstGeom prst="rect">
                <a:avLst/>
              </a:prstGeom>
            </p:spPr>
          </p:pic>
        </mc:Fallback>
      </mc:AlternateContent>
      <p:sp>
        <p:nvSpPr>
          <p:cNvPr id="3" name="Content Placeholder 2">
            <a:extLst>
              <a:ext uri="{FF2B5EF4-FFF2-40B4-BE49-F238E27FC236}">
                <a16:creationId xmlns:a16="http://schemas.microsoft.com/office/drawing/2014/main" id="{41A9DE4B-1528-408D-8703-E7A3286B5540}"/>
              </a:ext>
            </a:extLst>
          </p:cNvPr>
          <p:cNvSpPr>
            <a:spLocks noGrp="1"/>
          </p:cNvSpPr>
          <p:nvPr>
            <p:ph idx="1"/>
          </p:nvPr>
        </p:nvSpPr>
        <p:spPr>
          <a:xfrm>
            <a:off x="6095999" y="4572000"/>
            <a:ext cx="5452872" cy="2634304"/>
          </a:xfrm>
        </p:spPr>
        <p:txBody>
          <a:bodyPr anchor="t">
            <a:normAutofit/>
          </a:bodyPr>
          <a:lstStyle/>
          <a:p>
            <a:pPr marL="457200" lvl="1" indent="0">
              <a:buNone/>
            </a:pPr>
            <a:endParaRPr lang="en-GB" sz="2000"/>
          </a:p>
          <a:p>
            <a:endParaRPr lang="en-GB" sz="2000"/>
          </a:p>
        </p:txBody>
      </p:sp>
      <p:pic>
        <p:nvPicPr>
          <p:cNvPr id="7170" name="Picture 2" descr="Chapters 10 and 13: Communicating Difference at Work; Globalization and  Democracy – Organizational Communication">
            <a:extLst>
              <a:ext uri="{FF2B5EF4-FFF2-40B4-BE49-F238E27FC236}">
                <a16:creationId xmlns:a16="http://schemas.microsoft.com/office/drawing/2014/main" id="{F3F60251-0B82-430F-A8C9-BDF7B6670F1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5999" y="1075350"/>
            <a:ext cx="5452873" cy="4339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542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73" name="Rectangle 72">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B2A47-2CF1-45F2-908A-BC2643D7B796}"/>
              </a:ext>
            </a:extLst>
          </p:cNvPr>
          <p:cNvSpPr>
            <a:spLocks noGrp="1"/>
          </p:cNvSpPr>
          <p:nvPr>
            <p:ph type="title"/>
          </p:nvPr>
        </p:nvSpPr>
        <p:spPr>
          <a:xfrm>
            <a:off x="7998581" y="643467"/>
            <a:ext cx="3562483" cy="3569241"/>
          </a:xfrm>
        </p:spPr>
        <p:txBody>
          <a:bodyPr vert="horz" lIns="91440" tIns="45720" rIns="91440" bIns="45720" rtlCol="0" anchor="b">
            <a:normAutofit/>
          </a:bodyPr>
          <a:lstStyle/>
          <a:p>
            <a:pPr>
              <a:lnSpc>
                <a:spcPct val="90000"/>
              </a:lnSpc>
            </a:pPr>
            <a:r>
              <a:rPr lang="en-US" sz="4100" dirty="0">
                <a:latin typeface="Adobe Hebrew" panose="02040503050201020203" pitchFamily="18" charset="-79"/>
                <a:cs typeface="Adobe Hebrew" panose="02040503050201020203" pitchFamily="18" charset="-79"/>
              </a:rPr>
              <a:t>KEY ASPECKS OF THE INTER-CULTURE WORKPLACE.</a:t>
            </a:r>
          </a:p>
        </p:txBody>
      </p:sp>
      <p:sp>
        <p:nvSpPr>
          <p:cNvPr id="7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onnsiteX0" fmla="*/ 0 w 3242551"/>
              <a:gd name="connsiteY0" fmla="*/ 0 h 27432"/>
              <a:gd name="connsiteX1" fmla="*/ 616085 w 3242551"/>
              <a:gd name="connsiteY1" fmla="*/ 0 h 27432"/>
              <a:gd name="connsiteX2" fmla="*/ 1264595 w 3242551"/>
              <a:gd name="connsiteY2" fmla="*/ 0 h 27432"/>
              <a:gd name="connsiteX3" fmla="*/ 1945531 w 3242551"/>
              <a:gd name="connsiteY3" fmla="*/ 0 h 27432"/>
              <a:gd name="connsiteX4" fmla="*/ 2626466 w 3242551"/>
              <a:gd name="connsiteY4" fmla="*/ 0 h 27432"/>
              <a:gd name="connsiteX5" fmla="*/ 3242551 w 3242551"/>
              <a:gd name="connsiteY5" fmla="*/ 0 h 27432"/>
              <a:gd name="connsiteX6" fmla="*/ 3242551 w 3242551"/>
              <a:gd name="connsiteY6" fmla="*/ 27432 h 27432"/>
              <a:gd name="connsiteX7" fmla="*/ 2529190 w 3242551"/>
              <a:gd name="connsiteY7" fmla="*/ 27432 h 27432"/>
              <a:gd name="connsiteX8" fmla="*/ 1815829 w 3242551"/>
              <a:gd name="connsiteY8" fmla="*/ 27432 h 27432"/>
              <a:gd name="connsiteX9" fmla="*/ 1167318 w 3242551"/>
              <a:gd name="connsiteY9" fmla="*/ 27432 h 27432"/>
              <a:gd name="connsiteX10" fmla="*/ 0 w 3242551"/>
              <a:gd name="connsiteY10" fmla="*/ 27432 h 27432"/>
              <a:gd name="connsiteX11" fmla="*/ 0 w 3242551"/>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rgbClr val="455FCB"/>
          </a:solidFill>
          <a:ln w="38100" cap="rnd">
            <a:solidFill>
              <a:srgbClr val="455FC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Ten Strategies for Effective Cross-Cultural Communication | Cross cultural  communication, Intercultural communication, Intercultural">
            <a:extLst>
              <a:ext uri="{FF2B5EF4-FFF2-40B4-BE49-F238E27FC236}">
                <a16:creationId xmlns:a16="http://schemas.microsoft.com/office/drawing/2014/main" id="{024A9C2A-C2BC-4711-9704-9B1F7359BA4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20040" y="828912"/>
            <a:ext cx="7214616" cy="51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774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F67AE-2950-4DDC-8CE4-06EFF0582FCF}"/>
              </a:ext>
            </a:extLst>
          </p:cNvPr>
          <p:cNvSpPr>
            <a:spLocks noGrp="1"/>
          </p:cNvSpPr>
          <p:nvPr>
            <p:ph type="title"/>
          </p:nvPr>
        </p:nvSpPr>
        <p:spPr>
          <a:xfrm>
            <a:off x="630936" y="640080"/>
            <a:ext cx="4818888" cy="1481328"/>
          </a:xfrm>
        </p:spPr>
        <p:txBody>
          <a:bodyPr anchor="b">
            <a:normAutofit/>
          </a:bodyPr>
          <a:lstStyle/>
          <a:p>
            <a:r>
              <a:rPr lang="en-GB" sz="5600" dirty="0"/>
              <a:t>THE END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455FCB"/>
          </a:solidFill>
          <a:ln w="38100" cap="rnd">
            <a:solidFill>
              <a:srgbClr val="455FC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D0F9DE-7336-4D92-A76E-0988A69AFBAD}"/>
              </a:ext>
            </a:extLst>
          </p:cNvPr>
          <p:cNvSpPr>
            <a:spLocks noGrp="1"/>
          </p:cNvSpPr>
          <p:nvPr>
            <p:ph idx="1"/>
          </p:nvPr>
        </p:nvSpPr>
        <p:spPr>
          <a:xfrm>
            <a:off x="630936" y="2660904"/>
            <a:ext cx="4818888" cy="3547872"/>
          </a:xfrm>
        </p:spPr>
        <p:txBody>
          <a:bodyPr anchor="t">
            <a:normAutofit/>
          </a:bodyPr>
          <a:lstStyle/>
          <a:p>
            <a:pPr marL="0" lvl="0" indent="0">
              <a:buNone/>
            </a:pPr>
            <a:r>
              <a:rPr lang="en-GB" b="1" dirty="0"/>
              <a:t>Thank You For Listening To My presentation Today. </a:t>
            </a:r>
          </a:p>
          <a:p>
            <a:pPr marL="0" lvl="0" indent="0">
              <a:buNone/>
            </a:pPr>
            <a:r>
              <a:rPr lang="en-GB" b="1" dirty="0"/>
              <a:t>Any Questions Please Don’t Hesitate To Ask.</a:t>
            </a:r>
            <a:endParaRPr lang="en-GB" dirty="0"/>
          </a:p>
          <a:p>
            <a:endParaRPr lang="en-GB" dirty="0"/>
          </a:p>
        </p:txBody>
      </p:sp>
      <mc:AlternateContent xmlns:mc="http://schemas.openxmlformats.org/markup-compatibility/2006">
        <mc:Choice xmlns:p14="http://schemas.microsoft.com/office/powerpoint/2010/main"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Angel Face with Solid Fill">
            <a:extLst>
              <a:ext uri="{FF2B5EF4-FFF2-40B4-BE49-F238E27FC236}">
                <a16:creationId xmlns:a16="http://schemas.microsoft.com/office/drawing/2014/main" id="{A5DA749C-B4F0-4BFA-97DB-11E98251332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457993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rgbClr val="455FCB"/>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DE22E20-0FE6-467A-9618-ABB2A2E974C6}"/>
              </a:ext>
            </a:extLst>
          </p:cNvPr>
          <p:cNvSpPr>
            <a:spLocks noGrp="1"/>
          </p:cNvSpPr>
          <p:nvPr>
            <p:ph type="title"/>
          </p:nvPr>
        </p:nvSpPr>
        <p:spPr>
          <a:xfrm>
            <a:off x="838200" y="401221"/>
            <a:ext cx="10515600" cy="1348065"/>
          </a:xfrm>
        </p:spPr>
        <p:txBody>
          <a:bodyPr>
            <a:normAutofit/>
          </a:bodyPr>
          <a:lstStyle/>
          <a:p>
            <a:r>
              <a:rPr lang="en-GB" sz="6800">
                <a:solidFill>
                  <a:schemeClr val="bg1"/>
                </a:solidFill>
                <a:latin typeface="Adobe Ming Std L" panose="02020300000000000000" pitchFamily="18" charset="-128"/>
                <a:ea typeface="Adobe Ming Std L" panose="02020300000000000000" pitchFamily="18" charset="-128"/>
              </a:rPr>
              <a:t>REFERENCES</a:t>
            </a:r>
          </a:p>
        </p:txBody>
      </p:sp>
      <p:sp>
        <p:nvSpPr>
          <p:cNvPr id="3" name="Content Placeholder 2">
            <a:extLst>
              <a:ext uri="{FF2B5EF4-FFF2-40B4-BE49-F238E27FC236}">
                <a16:creationId xmlns:a16="http://schemas.microsoft.com/office/drawing/2014/main" id="{EA15DECD-6330-40EA-95C5-6D0603700D77}"/>
              </a:ext>
            </a:extLst>
          </p:cNvPr>
          <p:cNvSpPr>
            <a:spLocks noGrp="1"/>
          </p:cNvSpPr>
          <p:nvPr>
            <p:ph idx="1"/>
          </p:nvPr>
        </p:nvSpPr>
        <p:spPr>
          <a:xfrm>
            <a:off x="838200" y="2586789"/>
            <a:ext cx="10515600" cy="3590174"/>
          </a:xfrm>
        </p:spPr>
        <p:txBody>
          <a:bodyPr>
            <a:normAutofit/>
          </a:bodyPr>
          <a:lstStyle/>
          <a:p>
            <a:pPr marL="0" indent="0">
              <a:buNone/>
            </a:pPr>
            <a:endParaRPr lang="en-GB" sz="1200" dirty="0"/>
          </a:p>
        </p:txBody>
      </p:sp>
    </p:spTree>
    <p:extLst>
      <p:ext uri="{BB962C8B-B14F-4D97-AF65-F5344CB8AC3E}">
        <p14:creationId xmlns:p14="http://schemas.microsoft.com/office/powerpoint/2010/main" val="2165022240"/>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243241"/>
      </a:dk2>
      <a:lt2>
        <a:srgbClr val="E8E7E2"/>
      </a:lt2>
      <a:accent1>
        <a:srgbClr val="455FCB"/>
      </a:accent1>
      <a:accent2>
        <a:srgbClr val="3385B9"/>
      </a:accent2>
      <a:accent3>
        <a:srgbClr val="3DB5B1"/>
      </a:accent3>
      <a:accent4>
        <a:srgbClr val="33B97D"/>
      </a:accent4>
      <a:accent5>
        <a:srgbClr val="3FBA50"/>
      </a:accent5>
      <a:accent6>
        <a:srgbClr val="58B933"/>
      </a:accent6>
      <a:hlink>
        <a:srgbClr val="31944F"/>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1" ma:contentTypeDescription="Create a new document." ma:contentTypeScope="" ma:versionID="99b7bfab4eaf1a22e3632cdb1f12e5d6">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9dd85995710691c0fbc2a4bb0964d79a"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5C2FEB-DBB6-4BB7-B28F-4736259DAA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B49F98C-088D-45B6-A70E-9771DB4AB311}">
  <ds:schemaRefs>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9d0d5cce-d4dc-4043-8325-c992d2f588cd"/>
    <ds:schemaRef ds:uri="http://purl.org/dc/dcmitype/"/>
    <ds:schemaRef ds:uri="http://schemas.microsoft.com/office/2006/metadata/properties"/>
    <ds:schemaRef ds:uri="39a888ec-cc75-402e-856f-ff68cc5460ab"/>
    <ds:schemaRef ds:uri="http://www.w3.org/XML/1998/namespace"/>
    <ds:schemaRef ds:uri="http://purl.org/dc/elements/1.1/"/>
  </ds:schemaRefs>
</ds:datastoreItem>
</file>

<file path=customXml/itemProps3.xml><?xml version="1.0" encoding="utf-8"?>
<ds:datastoreItem xmlns:ds="http://schemas.openxmlformats.org/officeDocument/2006/customXml" ds:itemID="{1795D065-C29D-44AD-87CC-E749F28144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95</TotalTime>
  <Words>947</Words>
  <Application>Microsoft Office PowerPoint</Application>
  <PresentationFormat>Widescreen</PresentationFormat>
  <Paragraphs>68</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Adobe Ming Std L</vt:lpstr>
      <vt:lpstr>Adobe Myungjo Std M</vt:lpstr>
      <vt:lpstr>Adobe Hebrew</vt:lpstr>
      <vt:lpstr>Arial</vt:lpstr>
      <vt:lpstr>Calibri</vt:lpstr>
      <vt:lpstr>Modern Love</vt:lpstr>
      <vt:lpstr>The Hand</vt:lpstr>
      <vt:lpstr>SketchyVTI</vt:lpstr>
      <vt:lpstr>THE INTER-CULTURAL WORKPLACE</vt:lpstr>
      <vt:lpstr>INTRODUCTION</vt:lpstr>
      <vt:lpstr>Gibb’s Reflective Cycle(1988)</vt:lpstr>
      <vt:lpstr>MY THOUGHTS</vt:lpstr>
      <vt:lpstr>WHAT HAPPENED </vt:lpstr>
      <vt:lpstr>FEELINGS</vt:lpstr>
      <vt:lpstr>FUTURE WORK SKILLS</vt:lpstr>
      <vt:lpstr>GOOD / BAD ABOUT WHAT I LEARNT</vt:lpstr>
      <vt:lpstr>WHAT MADE SENSE</vt:lpstr>
      <vt:lpstr>WHAT MORE  COULD I HAVE DONE ?</vt:lpstr>
      <vt:lpstr>WHAT COULD I DO NEXT ?</vt:lpstr>
      <vt:lpstr>KEY ASPECKS OF THE INTER-CULTURE WORKPLACE.</vt:lpstr>
      <vt:lpstr>THE END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Louise Edith Davies (1906903)</dc:creator>
  <cp:lastModifiedBy>Louise Edith Davies (1906903)</cp:lastModifiedBy>
  <cp:revision>1</cp:revision>
  <dcterms:created xsi:type="dcterms:W3CDTF">2021-03-07T21:52:47Z</dcterms:created>
  <dcterms:modified xsi:type="dcterms:W3CDTF">2021-03-07T23:28:05Z</dcterms:modified>
</cp:coreProperties>
</file>