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3" r:id="rId8"/>
    <p:sldId id="262" r:id="rId9"/>
    <p:sldId id="264" r:id="rId10"/>
    <p:sldId id="265" r:id="rId11"/>
    <p:sldId id="266" r:id="rId12"/>
    <p:sldId id="267" r:id="rId13"/>
    <p:sldId id="268" r:id="rId14"/>
    <p:sldId id="272"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76120CE1-B57E-FF91-FF3C-B3A90CC2F76F}"/>
              </a:ext>
            </a:extLst>
          </p:cNvPr>
          <p:cNvSpPr txBox="1">
            <a:spLocks noGrp="1"/>
          </p:cNvSpPr>
          <p:nvPr>
            <p:ph type="subTitle" idx="1"/>
          </p:nvPr>
        </p:nvSpPr>
        <p:spPr>
          <a:xfrm>
            <a:off x="1524003" y="4346774"/>
            <a:ext cx="9144000" cy="1066894"/>
          </a:xfrm>
        </p:spPr>
        <p:txBody>
          <a:bodyPr anchorCtr="1"/>
          <a:lstStyle>
            <a:lvl1pPr marL="0" indent="0" algn="ctr">
              <a:buNone/>
              <a:defRPr cap="all" spc="300"/>
            </a:lvl1pPr>
          </a:lstStyle>
          <a:p>
            <a:pPr lvl="0"/>
            <a:r>
              <a:rPr lang="en-US"/>
              <a:t>Click to edit Master subtitle style</a:t>
            </a:r>
          </a:p>
        </p:txBody>
      </p:sp>
      <p:sp>
        <p:nvSpPr>
          <p:cNvPr id="3" name="Date Placeholder 3">
            <a:extLst>
              <a:ext uri="{FF2B5EF4-FFF2-40B4-BE49-F238E27FC236}">
                <a16:creationId xmlns:a16="http://schemas.microsoft.com/office/drawing/2014/main" id="{0979CB7D-BF5C-1413-686C-33E7F57E279C}"/>
              </a:ext>
            </a:extLst>
          </p:cNvPr>
          <p:cNvSpPr txBox="1">
            <a:spLocks noGrp="1"/>
          </p:cNvSpPr>
          <p:nvPr>
            <p:ph type="dt" sz="half" idx="7"/>
          </p:nvPr>
        </p:nvSpPr>
        <p:spPr/>
        <p:txBody>
          <a:bodyPr/>
          <a:lstStyle>
            <a:lvl1pPr>
              <a:defRPr/>
            </a:lvl1pPr>
          </a:lstStyle>
          <a:p>
            <a:pPr lvl="0"/>
            <a:fld id="{31F1BFDA-1FE0-4F7C-B188-A9DC89F9A58D}" type="datetime1">
              <a:rPr lang="en-US"/>
              <a:pPr lvl="0"/>
              <a:t>12/11/2024</a:t>
            </a:fld>
            <a:endParaRPr lang="en-US"/>
          </a:p>
        </p:txBody>
      </p:sp>
      <p:sp>
        <p:nvSpPr>
          <p:cNvPr id="4" name="Footer Placeholder 4">
            <a:extLst>
              <a:ext uri="{FF2B5EF4-FFF2-40B4-BE49-F238E27FC236}">
                <a16:creationId xmlns:a16="http://schemas.microsoft.com/office/drawing/2014/main" id="{BE735F1D-BF2B-37F9-29A9-7AE4E448B7C2}"/>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5">
            <a:extLst>
              <a:ext uri="{FF2B5EF4-FFF2-40B4-BE49-F238E27FC236}">
                <a16:creationId xmlns:a16="http://schemas.microsoft.com/office/drawing/2014/main" id="{F8DC57C7-FEC1-5CC5-6AAC-E5E820124401}"/>
              </a:ext>
            </a:extLst>
          </p:cNvPr>
          <p:cNvSpPr txBox="1">
            <a:spLocks noGrp="1"/>
          </p:cNvSpPr>
          <p:nvPr>
            <p:ph type="sldNum" sz="quarter" idx="8"/>
          </p:nvPr>
        </p:nvSpPr>
        <p:spPr/>
        <p:txBody>
          <a:bodyPr/>
          <a:lstStyle>
            <a:lvl1pPr>
              <a:defRPr/>
            </a:lvl1pPr>
          </a:lstStyle>
          <a:p>
            <a:pPr lvl="0"/>
            <a:fld id="{9D75877E-9774-4133-9AB6-2C2EC730350C}" type="slidenum">
              <a:t>‹#›</a:t>
            </a:fld>
            <a:endParaRPr lang="en-US"/>
          </a:p>
        </p:txBody>
      </p:sp>
    </p:spTree>
    <p:extLst>
      <p:ext uri="{BB962C8B-B14F-4D97-AF65-F5344CB8AC3E}">
        <p14:creationId xmlns:p14="http://schemas.microsoft.com/office/powerpoint/2010/main" val="342296814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6E34E26-E9EE-3CEC-0CAD-D7B31B00E2C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51CC09EF-598F-409E-D78D-AAE612D19D61}"/>
              </a:ext>
            </a:extLst>
          </p:cNvPr>
          <p:cNvSpPr txBox="1">
            <a:spLocks noGrp="1"/>
          </p:cNvSpPr>
          <p:nvPr>
            <p:ph type="dt" sz="half" idx="7"/>
          </p:nvPr>
        </p:nvSpPr>
        <p:spPr/>
        <p:txBody>
          <a:bodyPr/>
          <a:lstStyle>
            <a:lvl1pPr>
              <a:defRPr/>
            </a:lvl1pPr>
          </a:lstStyle>
          <a:p>
            <a:pPr lvl="0"/>
            <a:fld id="{555B7AD6-4BE2-4C80-BF27-96BE873AAE29}" type="datetime1">
              <a:rPr lang="en-US"/>
              <a:pPr lvl="0"/>
              <a:t>12/11/2024</a:t>
            </a:fld>
            <a:endParaRPr lang="en-US"/>
          </a:p>
        </p:txBody>
      </p:sp>
      <p:sp>
        <p:nvSpPr>
          <p:cNvPr id="4" name="Footer Placeholder 4">
            <a:extLst>
              <a:ext uri="{FF2B5EF4-FFF2-40B4-BE49-F238E27FC236}">
                <a16:creationId xmlns:a16="http://schemas.microsoft.com/office/drawing/2014/main" id="{BE40B319-C168-30DA-FAA9-3473B9378E67}"/>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5">
            <a:extLst>
              <a:ext uri="{FF2B5EF4-FFF2-40B4-BE49-F238E27FC236}">
                <a16:creationId xmlns:a16="http://schemas.microsoft.com/office/drawing/2014/main" id="{9BE4FF7B-CEA5-4B15-984E-9E4231E54C62}"/>
              </a:ext>
            </a:extLst>
          </p:cNvPr>
          <p:cNvSpPr txBox="1">
            <a:spLocks noGrp="1"/>
          </p:cNvSpPr>
          <p:nvPr>
            <p:ph type="sldNum" sz="quarter" idx="8"/>
          </p:nvPr>
        </p:nvSpPr>
        <p:spPr/>
        <p:txBody>
          <a:bodyPr/>
          <a:lstStyle>
            <a:lvl1pPr>
              <a:defRPr/>
            </a:lvl1pPr>
          </a:lstStyle>
          <a:p>
            <a:pPr lvl="0"/>
            <a:fld id="{0347F1AC-9DCF-4C3F-8AC4-0820B2D29239}" type="slidenum">
              <a:t>‹#›</a:t>
            </a:fld>
            <a:endParaRPr lang="en-US"/>
          </a:p>
        </p:txBody>
      </p:sp>
    </p:spTree>
    <p:extLst>
      <p:ext uri="{BB962C8B-B14F-4D97-AF65-F5344CB8AC3E}">
        <p14:creationId xmlns:p14="http://schemas.microsoft.com/office/powerpoint/2010/main" val="7931534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9692C307-6189-FA00-3231-283F5B1F0EF1}"/>
              </a:ext>
            </a:extLst>
          </p:cNvPr>
          <p:cNvSpPr txBox="1">
            <a:spLocks noGrp="1"/>
          </p:cNvSpPr>
          <p:nvPr>
            <p:ph type="body" idx="1"/>
          </p:nvPr>
        </p:nvSpPr>
        <p:spPr>
          <a:xfrm>
            <a:off x="1474232" y="4963884"/>
            <a:ext cx="8584167" cy="1125763"/>
          </a:xfrm>
        </p:spPr>
        <p:txBody>
          <a:bodyPr/>
          <a:lstStyle>
            <a:lvl1pPr marL="0" indent="0">
              <a:buNone/>
              <a:defRPr cap="all" spc="300"/>
            </a:lvl1pPr>
          </a:lstStyle>
          <a:p>
            <a:pPr lvl="0"/>
            <a:r>
              <a:rPr lang="en-US"/>
              <a:t>Click to edit Master text styles</a:t>
            </a:r>
          </a:p>
        </p:txBody>
      </p:sp>
      <p:sp>
        <p:nvSpPr>
          <p:cNvPr id="3" name="Date Placeholder 3">
            <a:extLst>
              <a:ext uri="{FF2B5EF4-FFF2-40B4-BE49-F238E27FC236}">
                <a16:creationId xmlns:a16="http://schemas.microsoft.com/office/drawing/2014/main" id="{284BDAD5-5E4C-09EF-5BD7-C33A3DFDABC0}"/>
              </a:ext>
            </a:extLst>
          </p:cNvPr>
          <p:cNvSpPr txBox="1">
            <a:spLocks noGrp="1"/>
          </p:cNvSpPr>
          <p:nvPr>
            <p:ph type="dt" sz="half" idx="7"/>
          </p:nvPr>
        </p:nvSpPr>
        <p:spPr/>
        <p:txBody>
          <a:bodyPr/>
          <a:lstStyle>
            <a:lvl1pPr>
              <a:defRPr/>
            </a:lvl1pPr>
          </a:lstStyle>
          <a:p>
            <a:pPr lvl="0"/>
            <a:fld id="{40C0193D-818F-49FB-BE07-9170E9891FB0}" type="datetime1">
              <a:rPr lang="en-US"/>
              <a:pPr lvl="0"/>
              <a:t>12/11/2024</a:t>
            </a:fld>
            <a:endParaRPr lang="en-US"/>
          </a:p>
        </p:txBody>
      </p:sp>
      <p:sp>
        <p:nvSpPr>
          <p:cNvPr id="4" name="Footer Placeholder 4">
            <a:extLst>
              <a:ext uri="{FF2B5EF4-FFF2-40B4-BE49-F238E27FC236}">
                <a16:creationId xmlns:a16="http://schemas.microsoft.com/office/drawing/2014/main" id="{0017A9BC-5189-4242-6F29-99887B2C3E9F}"/>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5">
            <a:extLst>
              <a:ext uri="{FF2B5EF4-FFF2-40B4-BE49-F238E27FC236}">
                <a16:creationId xmlns:a16="http://schemas.microsoft.com/office/drawing/2014/main" id="{119391E3-0AFF-6374-6714-A75CE9A70E1A}"/>
              </a:ext>
            </a:extLst>
          </p:cNvPr>
          <p:cNvSpPr txBox="1">
            <a:spLocks noGrp="1"/>
          </p:cNvSpPr>
          <p:nvPr>
            <p:ph type="sldNum" sz="quarter" idx="8"/>
          </p:nvPr>
        </p:nvSpPr>
        <p:spPr/>
        <p:txBody>
          <a:bodyPr/>
          <a:lstStyle>
            <a:lvl1pPr>
              <a:defRPr/>
            </a:lvl1pPr>
          </a:lstStyle>
          <a:p>
            <a:pPr lvl="0"/>
            <a:fld id="{C874F42E-8407-4AAF-B21F-F21763096557}" type="slidenum">
              <a:t>‹#›</a:t>
            </a:fld>
            <a:endParaRPr lang="en-US"/>
          </a:p>
        </p:txBody>
      </p:sp>
    </p:spTree>
    <p:extLst>
      <p:ext uri="{BB962C8B-B14F-4D97-AF65-F5344CB8AC3E}">
        <p14:creationId xmlns:p14="http://schemas.microsoft.com/office/powerpoint/2010/main" val="142259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AF847EC-55B4-B355-5C47-49D305F95095}"/>
              </a:ext>
            </a:extLst>
          </p:cNvPr>
          <p:cNvSpPr txBox="1">
            <a:spLocks noGrp="1"/>
          </p:cNvSpPr>
          <p:nvPr>
            <p:ph idx="1"/>
          </p:nvPr>
        </p:nvSpPr>
        <p:spPr>
          <a:xfrm>
            <a:off x="877824" y="2159172"/>
            <a:ext cx="4977454" cy="401779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61D1E9C8-3A73-DB12-0BAF-6402195ED40A}"/>
              </a:ext>
            </a:extLst>
          </p:cNvPr>
          <p:cNvSpPr txBox="1">
            <a:spLocks noGrp="1"/>
          </p:cNvSpPr>
          <p:nvPr>
            <p:ph idx="2"/>
          </p:nvPr>
        </p:nvSpPr>
        <p:spPr>
          <a:xfrm>
            <a:off x="6328388" y="2159172"/>
            <a:ext cx="4985784" cy="401779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69B95FB7-E01D-D55E-0E14-0CC748BCA189}"/>
              </a:ext>
            </a:extLst>
          </p:cNvPr>
          <p:cNvSpPr txBox="1">
            <a:spLocks noGrp="1"/>
          </p:cNvSpPr>
          <p:nvPr>
            <p:ph type="dt" sz="half" idx="7"/>
          </p:nvPr>
        </p:nvSpPr>
        <p:spPr/>
        <p:txBody>
          <a:bodyPr/>
          <a:lstStyle>
            <a:lvl1pPr>
              <a:defRPr/>
            </a:lvl1pPr>
          </a:lstStyle>
          <a:p>
            <a:pPr lvl="0"/>
            <a:fld id="{299E2EF6-67DC-4308-BABA-F6710EB73C8C}" type="datetime1">
              <a:rPr lang="en-US"/>
              <a:pPr lvl="0"/>
              <a:t>12/11/2024</a:t>
            </a:fld>
            <a:endParaRPr lang="en-US"/>
          </a:p>
        </p:txBody>
      </p:sp>
      <p:sp>
        <p:nvSpPr>
          <p:cNvPr id="5" name="Footer Placeholder 5">
            <a:extLst>
              <a:ext uri="{FF2B5EF4-FFF2-40B4-BE49-F238E27FC236}">
                <a16:creationId xmlns:a16="http://schemas.microsoft.com/office/drawing/2014/main" id="{0481DD97-C30F-BBC0-B1E4-62706276EFB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6">
            <a:extLst>
              <a:ext uri="{FF2B5EF4-FFF2-40B4-BE49-F238E27FC236}">
                <a16:creationId xmlns:a16="http://schemas.microsoft.com/office/drawing/2014/main" id="{4AE387A7-EBFC-5BEF-82FD-2E97E137AA4F}"/>
              </a:ext>
            </a:extLst>
          </p:cNvPr>
          <p:cNvSpPr txBox="1">
            <a:spLocks noGrp="1"/>
          </p:cNvSpPr>
          <p:nvPr>
            <p:ph type="sldNum" sz="quarter" idx="8"/>
          </p:nvPr>
        </p:nvSpPr>
        <p:spPr/>
        <p:txBody>
          <a:bodyPr/>
          <a:lstStyle>
            <a:lvl1pPr>
              <a:defRPr/>
            </a:lvl1pPr>
          </a:lstStyle>
          <a:p>
            <a:pPr lvl="0"/>
            <a:fld id="{ABAFB334-70A7-4D37-91BE-B0BECD1C9C81}" type="slidenum">
              <a:t>‹#›</a:t>
            </a:fld>
            <a:endParaRPr lang="en-US"/>
          </a:p>
        </p:txBody>
      </p:sp>
    </p:spTree>
    <p:extLst>
      <p:ext uri="{BB962C8B-B14F-4D97-AF65-F5344CB8AC3E}">
        <p14:creationId xmlns:p14="http://schemas.microsoft.com/office/powerpoint/2010/main" val="97922267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9FC40869-F747-D29D-FA7E-E365FC68C0E9}"/>
              </a:ext>
            </a:extLst>
          </p:cNvPr>
          <p:cNvSpPr txBox="1">
            <a:spLocks noGrp="1"/>
          </p:cNvSpPr>
          <p:nvPr>
            <p:ph type="body" idx="1"/>
          </p:nvPr>
        </p:nvSpPr>
        <p:spPr>
          <a:xfrm>
            <a:off x="881344" y="1696321"/>
            <a:ext cx="4963536" cy="647696"/>
          </a:xfrm>
        </p:spPr>
        <p:txBody>
          <a:bodyPr anchor="b">
            <a:noAutofit/>
          </a:bodyPr>
          <a:lstStyle>
            <a:lvl1pPr marL="0" indent="0">
              <a:buNone/>
              <a:defRPr sz="1400" b="1" cap="all" spc="300"/>
            </a:lvl1pPr>
          </a:lstStyle>
          <a:p>
            <a:pPr lvl="0"/>
            <a:r>
              <a:rPr lang="en-US"/>
              <a:t>Click to edit Master text styles</a:t>
            </a:r>
          </a:p>
        </p:txBody>
      </p:sp>
      <p:sp>
        <p:nvSpPr>
          <p:cNvPr id="3" name="Content Placeholder 3">
            <a:extLst>
              <a:ext uri="{FF2B5EF4-FFF2-40B4-BE49-F238E27FC236}">
                <a16:creationId xmlns:a16="http://schemas.microsoft.com/office/drawing/2014/main" id="{0082E818-F2D7-413A-BF8C-3E44F855B1F3}"/>
              </a:ext>
            </a:extLst>
          </p:cNvPr>
          <p:cNvSpPr txBox="1">
            <a:spLocks noGrp="1"/>
          </p:cNvSpPr>
          <p:nvPr>
            <p:ph idx="2"/>
          </p:nvPr>
        </p:nvSpPr>
        <p:spPr>
          <a:xfrm>
            <a:off x="881344" y="2344027"/>
            <a:ext cx="4963536" cy="38333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B0D8C7C4-E9D3-31E2-5CD3-5C572EB5CEB5}"/>
              </a:ext>
            </a:extLst>
          </p:cNvPr>
          <p:cNvSpPr txBox="1">
            <a:spLocks noGrp="1"/>
          </p:cNvSpPr>
          <p:nvPr>
            <p:ph type="body" idx="3"/>
          </p:nvPr>
        </p:nvSpPr>
        <p:spPr>
          <a:xfrm>
            <a:off x="6322664" y="1696321"/>
            <a:ext cx="4987978" cy="647696"/>
          </a:xfrm>
        </p:spPr>
        <p:txBody>
          <a:bodyPr anchor="b">
            <a:noAutofit/>
          </a:bodyPr>
          <a:lstStyle>
            <a:lvl1pPr marL="0" indent="0">
              <a:buNone/>
              <a:defRPr sz="1400" b="1" cap="all" spc="300"/>
            </a:lvl1pPr>
          </a:lstStyle>
          <a:p>
            <a:pPr lvl="0"/>
            <a:r>
              <a:rPr lang="en-US"/>
              <a:t>Click to edit Master text styles</a:t>
            </a:r>
          </a:p>
        </p:txBody>
      </p:sp>
      <p:sp>
        <p:nvSpPr>
          <p:cNvPr id="5" name="Content Placeholder 5">
            <a:extLst>
              <a:ext uri="{FF2B5EF4-FFF2-40B4-BE49-F238E27FC236}">
                <a16:creationId xmlns:a16="http://schemas.microsoft.com/office/drawing/2014/main" id="{A582C498-F45A-3166-D3B8-226301D231D2}"/>
              </a:ext>
            </a:extLst>
          </p:cNvPr>
          <p:cNvSpPr txBox="1">
            <a:spLocks noGrp="1"/>
          </p:cNvSpPr>
          <p:nvPr>
            <p:ph idx="4"/>
          </p:nvPr>
        </p:nvSpPr>
        <p:spPr>
          <a:xfrm>
            <a:off x="6322664" y="2344027"/>
            <a:ext cx="4987978" cy="38333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2FFE38DC-8B53-3D50-AE91-3596343A020B}"/>
              </a:ext>
            </a:extLst>
          </p:cNvPr>
          <p:cNvSpPr txBox="1">
            <a:spLocks noGrp="1"/>
          </p:cNvSpPr>
          <p:nvPr>
            <p:ph type="dt" sz="half" idx="7"/>
          </p:nvPr>
        </p:nvSpPr>
        <p:spPr/>
        <p:txBody>
          <a:bodyPr/>
          <a:lstStyle>
            <a:lvl1pPr>
              <a:defRPr/>
            </a:lvl1pPr>
          </a:lstStyle>
          <a:p>
            <a:pPr lvl="0"/>
            <a:fld id="{7E4EC18E-A732-4128-839E-4952C86D11CC}" type="datetime1">
              <a:rPr lang="en-US"/>
              <a:pPr lvl="0"/>
              <a:t>12/11/2024</a:t>
            </a:fld>
            <a:endParaRPr lang="en-US"/>
          </a:p>
        </p:txBody>
      </p:sp>
      <p:sp>
        <p:nvSpPr>
          <p:cNvPr id="7" name="Footer Placeholder 7">
            <a:extLst>
              <a:ext uri="{FF2B5EF4-FFF2-40B4-BE49-F238E27FC236}">
                <a16:creationId xmlns:a16="http://schemas.microsoft.com/office/drawing/2014/main" id="{DE35104F-C8D7-E60F-89A6-DFE7AA6CEBB3}"/>
              </a:ext>
            </a:extLst>
          </p:cNvPr>
          <p:cNvSpPr txBox="1">
            <a:spLocks noGrp="1"/>
          </p:cNvSpPr>
          <p:nvPr>
            <p:ph type="ftr" sz="quarter" idx="9"/>
          </p:nvPr>
        </p:nvSpPr>
        <p:spPr/>
        <p:txBody>
          <a:bodyPr/>
          <a:lstStyle>
            <a:lvl1pPr>
              <a:defRPr/>
            </a:lvl1pPr>
          </a:lstStyle>
          <a:p>
            <a:pPr lvl="0"/>
            <a:r>
              <a:rPr lang="en-US"/>
              <a:t>Sample Footer Text</a:t>
            </a:r>
          </a:p>
        </p:txBody>
      </p:sp>
      <p:sp>
        <p:nvSpPr>
          <p:cNvPr id="8" name="Slide Number Placeholder 8">
            <a:extLst>
              <a:ext uri="{FF2B5EF4-FFF2-40B4-BE49-F238E27FC236}">
                <a16:creationId xmlns:a16="http://schemas.microsoft.com/office/drawing/2014/main" id="{F0B8CA89-FBA6-5396-9AA1-01C4D39C6CB4}"/>
              </a:ext>
            </a:extLst>
          </p:cNvPr>
          <p:cNvSpPr txBox="1">
            <a:spLocks noGrp="1"/>
          </p:cNvSpPr>
          <p:nvPr>
            <p:ph type="sldNum" sz="quarter" idx="8"/>
          </p:nvPr>
        </p:nvSpPr>
        <p:spPr/>
        <p:txBody>
          <a:bodyPr/>
          <a:lstStyle>
            <a:lvl1pPr>
              <a:defRPr/>
            </a:lvl1pPr>
          </a:lstStyle>
          <a:p>
            <a:pPr lvl="0"/>
            <a:fld id="{835F2729-805B-4E9D-B864-1E89EB83D2B5}" type="slidenum">
              <a:t>‹#›</a:t>
            </a:fld>
            <a:endParaRPr lang="en-US"/>
          </a:p>
        </p:txBody>
      </p:sp>
    </p:spTree>
    <p:extLst>
      <p:ext uri="{BB962C8B-B14F-4D97-AF65-F5344CB8AC3E}">
        <p14:creationId xmlns:p14="http://schemas.microsoft.com/office/powerpoint/2010/main" val="432782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8E62219F-B874-2509-8D2A-ABF9B18CC36A}"/>
              </a:ext>
            </a:extLst>
          </p:cNvPr>
          <p:cNvSpPr txBox="1">
            <a:spLocks noGrp="1"/>
          </p:cNvSpPr>
          <p:nvPr>
            <p:ph type="dt" sz="half" idx="7"/>
          </p:nvPr>
        </p:nvSpPr>
        <p:spPr/>
        <p:txBody>
          <a:bodyPr/>
          <a:lstStyle>
            <a:lvl1pPr>
              <a:defRPr/>
            </a:lvl1pPr>
          </a:lstStyle>
          <a:p>
            <a:pPr lvl="0"/>
            <a:fld id="{A53F6DD2-5552-40AB-A5B7-FDC8D9048A95}" type="datetime1">
              <a:rPr lang="en-US"/>
              <a:pPr lvl="0"/>
              <a:t>12/11/2024</a:t>
            </a:fld>
            <a:endParaRPr lang="en-US"/>
          </a:p>
        </p:txBody>
      </p:sp>
      <p:sp>
        <p:nvSpPr>
          <p:cNvPr id="3" name="Footer Placeholder 3">
            <a:extLst>
              <a:ext uri="{FF2B5EF4-FFF2-40B4-BE49-F238E27FC236}">
                <a16:creationId xmlns:a16="http://schemas.microsoft.com/office/drawing/2014/main" id="{E9D99A6B-5BD5-31B3-D653-E45074C3EEA2}"/>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4">
            <a:extLst>
              <a:ext uri="{FF2B5EF4-FFF2-40B4-BE49-F238E27FC236}">
                <a16:creationId xmlns:a16="http://schemas.microsoft.com/office/drawing/2014/main" id="{9BEF02EA-2E6D-5A6A-234D-2EE5505E5FF0}"/>
              </a:ext>
            </a:extLst>
          </p:cNvPr>
          <p:cNvSpPr txBox="1">
            <a:spLocks noGrp="1"/>
          </p:cNvSpPr>
          <p:nvPr>
            <p:ph type="sldNum" sz="quarter" idx="8"/>
          </p:nvPr>
        </p:nvSpPr>
        <p:spPr/>
        <p:txBody>
          <a:bodyPr/>
          <a:lstStyle>
            <a:lvl1pPr>
              <a:defRPr/>
            </a:lvl1pPr>
          </a:lstStyle>
          <a:p>
            <a:pPr lvl="0"/>
            <a:fld id="{AE7BBB35-4EF6-4FF7-8D66-9E09FE5725A7}" type="slidenum">
              <a:t>‹#›</a:t>
            </a:fld>
            <a:endParaRPr lang="en-US"/>
          </a:p>
        </p:txBody>
      </p:sp>
    </p:spTree>
    <p:extLst>
      <p:ext uri="{BB962C8B-B14F-4D97-AF65-F5344CB8AC3E}">
        <p14:creationId xmlns:p14="http://schemas.microsoft.com/office/powerpoint/2010/main" val="3242142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F0DC073F-2BBC-3475-54AD-BB527E985B7C}"/>
              </a:ext>
            </a:extLst>
          </p:cNvPr>
          <p:cNvSpPr txBox="1">
            <a:spLocks noGrp="1"/>
          </p:cNvSpPr>
          <p:nvPr>
            <p:ph type="ftr" sz="quarter" idx="9"/>
          </p:nvPr>
        </p:nvSpPr>
        <p:spPr/>
        <p:txBody>
          <a:bodyPr/>
          <a:lstStyle>
            <a:lvl1pPr>
              <a:defRPr/>
            </a:lvl1pPr>
          </a:lstStyle>
          <a:p>
            <a:pPr lvl="0"/>
            <a:r>
              <a:rPr lang="en-US"/>
              <a:t>Sample Footer Text</a:t>
            </a:r>
          </a:p>
        </p:txBody>
      </p:sp>
      <p:sp>
        <p:nvSpPr>
          <p:cNvPr id="3" name="Slide Number Placeholder 3">
            <a:extLst>
              <a:ext uri="{FF2B5EF4-FFF2-40B4-BE49-F238E27FC236}">
                <a16:creationId xmlns:a16="http://schemas.microsoft.com/office/drawing/2014/main" id="{6F2D8809-CB79-3096-0F27-EEB66E936051}"/>
              </a:ext>
            </a:extLst>
          </p:cNvPr>
          <p:cNvSpPr txBox="1">
            <a:spLocks noGrp="1"/>
          </p:cNvSpPr>
          <p:nvPr>
            <p:ph type="sldNum" sz="quarter" idx="8"/>
          </p:nvPr>
        </p:nvSpPr>
        <p:spPr/>
        <p:txBody>
          <a:bodyPr/>
          <a:lstStyle>
            <a:lvl1pPr>
              <a:defRPr/>
            </a:lvl1pPr>
          </a:lstStyle>
          <a:p>
            <a:pPr lvl="0"/>
            <a:fld id="{BE4FE931-79FA-4BB8-8D04-CE8B08857900}" type="slidenum">
              <a:t>‹#›</a:t>
            </a:fld>
            <a:endParaRPr lang="en-US"/>
          </a:p>
        </p:txBody>
      </p:sp>
    </p:spTree>
    <p:extLst>
      <p:ext uri="{BB962C8B-B14F-4D97-AF65-F5344CB8AC3E}">
        <p14:creationId xmlns:p14="http://schemas.microsoft.com/office/powerpoint/2010/main" val="36509043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6ECEE15-9070-31C9-C71A-71DE07A6E9B0}"/>
              </a:ext>
            </a:extLst>
          </p:cNvPr>
          <p:cNvSpPr txBox="1">
            <a:spLocks noGrp="1"/>
          </p:cNvSpPr>
          <p:nvPr>
            <p:ph idx="1"/>
          </p:nvPr>
        </p:nvSpPr>
        <p:spPr>
          <a:xfrm>
            <a:off x="5432898" y="807863"/>
            <a:ext cx="5922486" cy="5053184"/>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7ECF4AD5-670A-FDFC-2226-C387C847AD54}"/>
              </a:ext>
            </a:extLst>
          </p:cNvPr>
          <p:cNvSpPr txBox="1">
            <a:spLocks noGrp="1"/>
          </p:cNvSpPr>
          <p:nvPr>
            <p:ph type="body" idx="2"/>
          </p:nvPr>
        </p:nvSpPr>
        <p:spPr>
          <a:xfrm>
            <a:off x="839784" y="3000649"/>
            <a:ext cx="3640711" cy="2868335"/>
          </a:xfrm>
        </p:spPr>
        <p:txBody>
          <a:bodyPr anchor="b"/>
          <a:lstStyle>
            <a:lvl1pPr marL="0" indent="0">
              <a:buNone/>
              <a:defRPr/>
            </a:lvl1pPr>
          </a:lstStyle>
          <a:p>
            <a:pPr lvl="0"/>
            <a:r>
              <a:rPr lang="en-US"/>
              <a:t>Click to edit Master text styles</a:t>
            </a:r>
          </a:p>
        </p:txBody>
      </p:sp>
      <p:sp>
        <p:nvSpPr>
          <p:cNvPr id="4" name="Date Placeholder 4">
            <a:extLst>
              <a:ext uri="{FF2B5EF4-FFF2-40B4-BE49-F238E27FC236}">
                <a16:creationId xmlns:a16="http://schemas.microsoft.com/office/drawing/2014/main" id="{D745C92B-7CFD-B515-0F7C-DD6990BFC4DF}"/>
              </a:ext>
            </a:extLst>
          </p:cNvPr>
          <p:cNvSpPr txBox="1">
            <a:spLocks noGrp="1"/>
          </p:cNvSpPr>
          <p:nvPr>
            <p:ph type="dt" sz="half" idx="7"/>
          </p:nvPr>
        </p:nvSpPr>
        <p:spPr/>
        <p:txBody>
          <a:bodyPr/>
          <a:lstStyle>
            <a:lvl1pPr>
              <a:defRPr/>
            </a:lvl1pPr>
          </a:lstStyle>
          <a:p>
            <a:pPr lvl="0"/>
            <a:fld id="{88B2F072-AE87-402C-ACA1-368B49154C09}" type="datetime1">
              <a:rPr lang="en-US"/>
              <a:pPr lvl="0"/>
              <a:t>12/11/2024</a:t>
            </a:fld>
            <a:endParaRPr lang="en-US"/>
          </a:p>
        </p:txBody>
      </p:sp>
      <p:sp>
        <p:nvSpPr>
          <p:cNvPr id="5" name="Footer Placeholder 5">
            <a:extLst>
              <a:ext uri="{FF2B5EF4-FFF2-40B4-BE49-F238E27FC236}">
                <a16:creationId xmlns:a16="http://schemas.microsoft.com/office/drawing/2014/main" id="{C107BD30-E48E-92A9-7961-E8934855FB89}"/>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6">
            <a:extLst>
              <a:ext uri="{FF2B5EF4-FFF2-40B4-BE49-F238E27FC236}">
                <a16:creationId xmlns:a16="http://schemas.microsoft.com/office/drawing/2014/main" id="{4CE49918-8E28-B334-8A07-B3678D76698E}"/>
              </a:ext>
            </a:extLst>
          </p:cNvPr>
          <p:cNvSpPr txBox="1">
            <a:spLocks noGrp="1"/>
          </p:cNvSpPr>
          <p:nvPr>
            <p:ph type="sldNum" sz="quarter" idx="8"/>
          </p:nvPr>
        </p:nvSpPr>
        <p:spPr/>
        <p:txBody>
          <a:bodyPr/>
          <a:lstStyle>
            <a:lvl1pPr>
              <a:defRPr/>
            </a:lvl1pPr>
          </a:lstStyle>
          <a:p>
            <a:pPr lvl="0"/>
            <a:fld id="{F46C5B3A-7733-43D7-8791-7C25A870489C}" type="slidenum">
              <a:t>‹#›</a:t>
            </a:fld>
            <a:endParaRPr lang="en-US"/>
          </a:p>
        </p:txBody>
      </p:sp>
    </p:spTree>
    <p:extLst>
      <p:ext uri="{BB962C8B-B14F-4D97-AF65-F5344CB8AC3E}">
        <p14:creationId xmlns:p14="http://schemas.microsoft.com/office/powerpoint/2010/main" val="13016357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7675480B-C9DF-126D-7512-55D01EC149C5}"/>
              </a:ext>
            </a:extLst>
          </p:cNvPr>
          <p:cNvSpPr txBox="1">
            <a:spLocks noGrp="1"/>
          </p:cNvSpPr>
          <p:nvPr>
            <p:ph type="pic" idx="1"/>
          </p:nvPr>
        </p:nvSpPr>
        <p:spPr>
          <a:xfrm>
            <a:off x="5247412" y="919593"/>
            <a:ext cx="6107981" cy="5013609"/>
          </a:xfrm>
        </p:spPr>
        <p:txBody>
          <a:bodyPr/>
          <a:lstStyle>
            <a:lvl1pPr marL="0" indent="0">
              <a:buNone/>
              <a:defRPr sz="3200"/>
            </a:lvl1pPr>
          </a:lstStyle>
          <a:p>
            <a:pPr lvl="0"/>
            <a:endParaRPr lang="en-US"/>
          </a:p>
        </p:txBody>
      </p:sp>
      <p:sp>
        <p:nvSpPr>
          <p:cNvPr id="3" name="Text Placeholder 3">
            <a:extLst>
              <a:ext uri="{FF2B5EF4-FFF2-40B4-BE49-F238E27FC236}">
                <a16:creationId xmlns:a16="http://schemas.microsoft.com/office/drawing/2014/main" id="{352AAB21-1F2E-CA99-D236-3C5559B94EF0}"/>
              </a:ext>
            </a:extLst>
          </p:cNvPr>
          <p:cNvSpPr txBox="1">
            <a:spLocks noGrp="1"/>
          </p:cNvSpPr>
          <p:nvPr>
            <p:ph type="body" idx="2"/>
          </p:nvPr>
        </p:nvSpPr>
        <p:spPr>
          <a:xfrm>
            <a:off x="839784" y="3000649"/>
            <a:ext cx="3643893" cy="2868335"/>
          </a:xfrm>
        </p:spPr>
        <p:txBody>
          <a:bodyPr anchor="b"/>
          <a:lstStyle>
            <a:lvl1pPr marL="0" indent="0">
              <a:buNone/>
              <a:defRPr/>
            </a:lvl1pPr>
          </a:lstStyle>
          <a:p>
            <a:pPr lvl="0"/>
            <a:r>
              <a:rPr lang="en-US"/>
              <a:t>Click to edit Master text styles</a:t>
            </a:r>
          </a:p>
        </p:txBody>
      </p:sp>
      <p:sp>
        <p:nvSpPr>
          <p:cNvPr id="4" name="Date Placeholder 4">
            <a:extLst>
              <a:ext uri="{FF2B5EF4-FFF2-40B4-BE49-F238E27FC236}">
                <a16:creationId xmlns:a16="http://schemas.microsoft.com/office/drawing/2014/main" id="{872339D8-4C1C-BE29-D40D-6AA03E0FF1C8}"/>
              </a:ext>
            </a:extLst>
          </p:cNvPr>
          <p:cNvSpPr txBox="1">
            <a:spLocks noGrp="1"/>
          </p:cNvSpPr>
          <p:nvPr>
            <p:ph type="dt" sz="half" idx="7"/>
          </p:nvPr>
        </p:nvSpPr>
        <p:spPr/>
        <p:txBody>
          <a:bodyPr/>
          <a:lstStyle>
            <a:lvl1pPr>
              <a:defRPr/>
            </a:lvl1pPr>
          </a:lstStyle>
          <a:p>
            <a:pPr lvl="0"/>
            <a:fld id="{F76F879E-8450-4A60-86A6-B593D45270A0}" type="datetime1">
              <a:rPr lang="en-US"/>
              <a:pPr lvl="0"/>
              <a:t>12/11/2024</a:t>
            </a:fld>
            <a:endParaRPr lang="en-US"/>
          </a:p>
        </p:txBody>
      </p:sp>
      <p:sp>
        <p:nvSpPr>
          <p:cNvPr id="5" name="Footer Placeholder 5">
            <a:extLst>
              <a:ext uri="{FF2B5EF4-FFF2-40B4-BE49-F238E27FC236}">
                <a16:creationId xmlns:a16="http://schemas.microsoft.com/office/drawing/2014/main" id="{C921681B-E1BF-C80A-D01D-421A8CEB5267}"/>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6">
            <a:extLst>
              <a:ext uri="{FF2B5EF4-FFF2-40B4-BE49-F238E27FC236}">
                <a16:creationId xmlns:a16="http://schemas.microsoft.com/office/drawing/2014/main" id="{49F69001-1CA0-11CD-B1BB-881E8C357B30}"/>
              </a:ext>
            </a:extLst>
          </p:cNvPr>
          <p:cNvSpPr txBox="1">
            <a:spLocks noGrp="1"/>
          </p:cNvSpPr>
          <p:nvPr>
            <p:ph type="sldNum" sz="quarter" idx="8"/>
          </p:nvPr>
        </p:nvSpPr>
        <p:spPr/>
        <p:txBody>
          <a:bodyPr/>
          <a:lstStyle>
            <a:lvl1pPr>
              <a:defRPr/>
            </a:lvl1pPr>
          </a:lstStyle>
          <a:p>
            <a:pPr lvl="0"/>
            <a:fld id="{B8C2B69E-E7E2-4F84-8048-913064060108}" type="slidenum">
              <a:t>‹#›</a:t>
            </a:fld>
            <a:endParaRPr lang="en-US"/>
          </a:p>
        </p:txBody>
      </p:sp>
    </p:spTree>
    <p:extLst>
      <p:ext uri="{BB962C8B-B14F-4D97-AF65-F5344CB8AC3E}">
        <p14:creationId xmlns:p14="http://schemas.microsoft.com/office/powerpoint/2010/main" val="147987846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610BD61B-B72E-6D00-F63C-8791B4DD46E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DE3CFD97-279A-B2F6-6CF3-206863DBD839}"/>
              </a:ext>
            </a:extLst>
          </p:cNvPr>
          <p:cNvSpPr txBox="1">
            <a:spLocks noGrp="1"/>
          </p:cNvSpPr>
          <p:nvPr>
            <p:ph type="dt" sz="half" idx="7"/>
          </p:nvPr>
        </p:nvSpPr>
        <p:spPr/>
        <p:txBody>
          <a:bodyPr/>
          <a:lstStyle>
            <a:lvl1pPr>
              <a:defRPr/>
            </a:lvl1pPr>
          </a:lstStyle>
          <a:p>
            <a:pPr lvl="0"/>
            <a:fld id="{5571760F-17E3-40AA-974E-80A6EA9CB6A2}" type="datetime1">
              <a:rPr lang="en-US"/>
              <a:pPr lvl="0"/>
              <a:t>12/11/2024</a:t>
            </a:fld>
            <a:endParaRPr lang="en-US"/>
          </a:p>
        </p:txBody>
      </p:sp>
      <p:sp>
        <p:nvSpPr>
          <p:cNvPr id="4" name="Footer Placeholder 4">
            <a:extLst>
              <a:ext uri="{FF2B5EF4-FFF2-40B4-BE49-F238E27FC236}">
                <a16:creationId xmlns:a16="http://schemas.microsoft.com/office/drawing/2014/main" id="{9D3329EB-ED92-379A-11EA-01A9A9FC0749}"/>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5">
            <a:extLst>
              <a:ext uri="{FF2B5EF4-FFF2-40B4-BE49-F238E27FC236}">
                <a16:creationId xmlns:a16="http://schemas.microsoft.com/office/drawing/2014/main" id="{C4EE9720-8337-23E3-6769-0ADCB07F7B32}"/>
              </a:ext>
            </a:extLst>
          </p:cNvPr>
          <p:cNvSpPr txBox="1">
            <a:spLocks noGrp="1"/>
          </p:cNvSpPr>
          <p:nvPr>
            <p:ph type="sldNum" sz="quarter" idx="8"/>
          </p:nvPr>
        </p:nvSpPr>
        <p:spPr/>
        <p:txBody>
          <a:bodyPr/>
          <a:lstStyle>
            <a:lvl1pPr>
              <a:defRPr/>
            </a:lvl1pPr>
          </a:lstStyle>
          <a:p>
            <a:pPr lvl="0"/>
            <a:fld id="{90B46CFB-EF9D-431A-8E43-C7ABF3A386F2}" type="slidenum">
              <a:t>‹#›</a:t>
            </a:fld>
            <a:endParaRPr lang="en-US"/>
          </a:p>
        </p:txBody>
      </p:sp>
    </p:spTree>
    <p:extLst>
      <p:ext uri="{BB962C8B-B14F-4D97-AF65-F5344CB8AC3E}">
        <p14:creationId xmlns:p14="http://schemas.microsoft.com/office/powerpoint/2010/main" val="4140360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6E3D2DF8-1634-6ECA-4F26-FC3C73113039}"/>
              </a:ext>
            </a:extLst>
          </p:cNvPr>
          <p:cNvSpPr txBox="1">
            <a:spLocks noGrp="1"/>
          </p:cNvSpPr>
          <p:nvPr>
            <p:ph type="body" orient="vert" idx="1"/>
          </p:nvPr>
        </p:nvSpPr>
        <p:spPr>
          <a:xfrm>
            <a:off x="838203" y="592284"/>
            <a:ext cx="7734296" cy="558467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121E2BF-DEF2-CE30-6B07-91F7F956DBCE}"/>
              </a:ext>
            </a:extLst>
          </p:cNvPr>
          <p:cNvSpPr txBox="1">
            <a:spLocks noGrp="1"/>
          </p:cNvSpPr>
          <p:nvPr>
            <p:ph type="dt" sz="half" idx="7"/>
          </p:nvPr>
        </p:nvSpPr>
        <p:spPr/>
        <p:txBody>
          <a:bodyPr/>
          <a:lstStyle>
            <a:lvl1pPr>
              <a:defRPr/>
            </a:lvl1pPr>
          </a:lstStyle>
          <a:p>
            <a:pPr lvl="0"/>
            <a:fld id="{F8869BE8-3416-44C6-8360-37F4D3E502FA}" type="datetime1">
              <a:rPr lang="en-US"/>
              <a:pPr lvl="0"/>
              <a:t>12/11/2024</a:t>
            </a:fld>
            <a:endParaRPr lang="en-US"/>
          </a:p>
        </p:txBody>
      </p:sp>
      <p:sp>
        <p:nvSpPr>
          <p:cNvPr id="4" name="Footer Placeholder 4">
            <a:extLst>
              <a:ext uri="{FF2B5EF4-FFF2-40B4-BE49-F238E27FC236}">
                <a16:creationId xmlns:a16="http://schemas.microsoft.com/office/drawing/2014/main" id="{0650268F-4F15-F6F5-F5E8-097BFE320B10}"/>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5">
            <a:extLst>
              <a:ext uri="{FF2B5EF4-FFF2-40B4-BE49-F238E27FC236}">
                <a16:creationId xmlns:a16="http://schemas.microsoft.com/office/drawing/2014/main" id="{FCEC937C-966F-3F9A-74CD-3AAB639308A7}"/>
              </a:ext>
            </a:extLst>
          </p:cNvPr>
          <p:cNvSpPr txBox="1">
            <a:spLocks noGrp="1"/>
          </p:cNvSpPr>
          <p:nvPr>
            <p:ph type="sldNum" sz="quarter" idx="8"/>
          </p:nvPr>
        </p:nvSpPr>
        <p:spPr/>
        <p:txBody>
          <a:bodyPr/>
          <a:lstStyle>
            <a:lvl1pPr>
              <a:defRPr/>
            </a:lvl1pPr>
          </a:lstStyle>
          <a:p>
            <a:pPr lvl="0"/>
            <a:fld id="{DE25D7F4-095C-4AFA-B9B0-55DD30CF3F4F}" type="slidenum">
              <a:t>‹#›</a:t>
            </a:fld>
            <a:endParaRPr lang="en-US"/>
          </a:p>
        </p:txBody>
      </p:sp>
    </p:spTree>
    <p:extLst>
      <p:ext uri="{BB962C8B-B14F-4D97-AF65-F5344CB8AC3E}">
        <p14:creationId xmlns:p14="http://schemas.microsoft.com/office/powerpoint/2010/main" val="2094506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675F49B5-91F3-179B-46BC-8B402AAE526C}"/>
              </a:ext>
            </a:extLst>
          </p:cNvPr>
          <p:cNvSpPr/>
          <p:nvPr/>
        </p:nvSpPr>
        <p:spPr>
          <a:xfrm>
            <a:off x="0" y="0"/>
            <a:ext cx="12191996" cy="6860157"/>
          </a:xfrm>
          <a:prstGeom prst="rect">
            <a:avLst/>
          </a:prstGeom>
          <a:solidFill>
            <a:srgbClr val="C0B7A5">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3" name="Title Placeholder 1">
            <a:extLst>
              <a:ext uri="{FF2B5EF4-FFF2-40B4-BE49-F238E27FC236}">
                <a16:creationId xmlns:a16="http://schemas.microsoft.com/office/drawing/2014/main" id="{26986F12-4A47-6992-0B55-B6F75EA9D281}"/>
              </a:ext>
            </a:extLst>
          </p:cNvPr>
          <p:cNvSpPr txBox="1">
            <a:spLocks noGrp="1"/>
          </p:cNvSpPr>
          <p:nvPr>
            <p:ph type="title"/>
          </p:nvPr>
        </p:nvSpPr>
        <p:spPr>
          <a:xfrm>
            <a:off x="871112" y="588242"/>
            <a:ext cx="10449781" cy="1265931"/>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E86D8AA5-36EC-8D7F-0AF9-99B13D27B650}"/>
              </a:ext>
            </a:extLst>
          </p:cNvPr>
          <p:cNvSpPr txBox="1">
            <a:spLocks noGrp="1"/>
          </p:cNvSpPr>
          <p:nvPr>
            <p:ph type="body" idx="1"/>
          </p:nvPr>
        </p:nvSpPr>
        <p:spPr>
          <a:xfrm>
            <a:off x="877824" y="2157984"/>
            <a:ext cx="10442448" cy="390382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3F9D26A-4817-27DC-6BD2-09A90F462802}"/>
              </a:ext>
            </a:extLst>
          </p:cNvPr>
          <p:cNvSpPr txBox="1">
            <a:spLocks noGrp="1"/>
          </p:cNvSpPr>
          <p:nvPr>
            <p:ph type="dt" sz="half" idx="2"/>
          </p:nvPr>
        </p:nvSpPr>
        <p:spPr>
          <a:xfrm>
            <a:off x="877824"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300" baseline="0">
                <a:solidFill>
                  <a:srgbClr val="35403A"/>
                </a:solidFill>
                <a:uFillTx/>
                <a:latin typeface="Aptos Light"/>
              </a:defRPr>
            </a:lvl1pPr>
          </a:lstStyle>
          <a:p>
            <a:pPr lvl="0"/>
            <a:fld id="{063FAB2F-BF5C-4F1F-AD27-26D56C420227}" type="datetime1">
              <a:rPr lang="en-US"/>
              <a:pPr lvl="0"/>
              <a:t>12/11/2024</a:t>
            </a:fld>
            <a:endParaRPr lang="en-US"/>
          </a:p>
        </p:txBody>
      </p:sp>
      <p:sp>
        <p:nvSpPr>
          <p:cNvPr id="6" name="Footer Placeholder 4">
            <a:extLst>
              <a:ext uri="{FF2B5EF4-FFF2-40B4-BE49-F238E27FC236}">
                <a16:creationId xmlns:a16="http://schemas.microsoft.com/office/drawing/2014/main" id="{274A0258-272D-83BC-0EEA-746FAA8D3E07}"/>
              </a:ext>
            </a:extLst>
          </p:cNvPr>
          <p:cNvSpPr txBox="1">
            <a:spLocks noGrp="1"/>
          </p:cNvSpPr>
          <p:nvPr>
            <p:ph type="ftr" sz="quarter" idx="3"/>
          </p:nvPr>
        </p:nvSpPr>
        <p:spPr>
          <a:xfrm>
            <a:off x="7132320" y="6356351"/>
            <a:ext cx="42976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300" baseline="0">
                <a:solidFill>
                  <a:srgbClr val="35403A"/>
                </a:solidFill>
                <a:uFillTx/>
                <a:latin typeface="Aptos Light"/>
              </a:defRPr>
            </a:lvl1pPr>
          </a:lstStyle>
          <a:p>
            <a:pPr lvl="0"/>
            <a:r>
              <a:rPr lang="en-US"/>
              <a:t>Sample Footer Text</a:t>
            </a:r>
          </a:p>
        </p:txBody>
      </p:sp>
      <p:sp>
        <p:nvSpPr>
          <p:cNvPr id="7" name="Slide Number Placeholder 5">
            <a:extLst>
              <a:ext uri="{FF2B5EF4-FFF2-40B4-BE49-F238E27FC236}">
                <a16:creationId xmlns:a16="http://schemas.microsoft.com/office/drawing/2014/main" id="{48F909B2-D543-6BA1-2E87-A439CB07C1C2}"/>
              </a:ext>
            </a:extLst>
          </p:cNvPr>
          <p:cNvSpPr txBox="1">
            <a:spLocks noGrp="1"/>
          </p:cNvSpPr>
          <p:nvPr>
            <p:ph type="sldNum" sz="quarter" idx="4"/>
          </p:nvPr>
        </p:nvSpPr>
        <p:spPr>
          <a:xfrm>
            <a:off x="11430000" y="6356351"/>
            <a:ext cx="52120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400" b="0" i="0" u="none" strike="noStrike" kern="1200" cap="none" spc="0" baseline="0">
                <a:solidFill>
                  <a:srgbClr val="35403A"/>
                </a:solidFill>
                <a:uFillTx/>
                <a:latin typeface="Walbaum Display"/>
              </a:defRPr>
            </a:lvl1pPr>
          </a:lstStyle>
          <a:p>
            <a:pPr lvl="0"/>
            <a:fld id="{5ADB0049-4DD6-4B1C-A954-FBFCE9D8CAD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3200" b="0" i="0" u="none" strike="noStrike" kern="1200" cap="none" spc="0" baseline="0">
          <a:solidFill>
            <a:srgbClr val="35403A"/>
          </a:solidFill>
          <a:uFillTx/>
          <a:latin typeface="Walbaum Display"/>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1600" b="0" i="0" u="none" strike="noStrike" kern="1200" cap="none" spc="0" baseline="0">
          <a:solidFill>
            <a:srgbClr val="35403A"/>
          </a:solidFill>
          <a:uFillTx/>
          <a:latin typeface="Aptos Light"/>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35403A"/>
          </a:solidFill>
          <a:uFillTx/>
          <a:latin typeface="Aptos Light"/>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35403A"/>
          </a:solidFill>
          <a:uFillTx/>
          <a:latin typeface="Aptos Light"/>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100" b="0" i="0" u="none" strike="noStrike" kern="1200" cap="none" spc="0" baseline="0">
          <a:solidFill>
            <a:srgbClr val="35403A"/>
          </a:solidFill>
          <a:uFillTx/>
          <a:latin typeface="Aptos Light"/>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100" b="0" i="0" u="none" strike="noStrike" kern="1200" cap="none" spc="0" baseline="0">
          <a:solidFill>
            <a:srgbClr val="35403A"/>
          </a:solidFill>
          <a:uFillTx/>
          <a:latin typeface="Aptos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nic.2020.09.008" TargetMode="External"/><Relationship Id="rId13" Type="http://schemas.openxmlformats.org/officeDocument/2006/relationships/hyperlink" Target="https://doi.org/10.1080/00016480701765683" TargetMode="External"/><Relationship Id="rId3" Type="http://schemas.openxmlformats.org/officeDocument/2006/relationships/hyperlink" Target="https://doi.org/10.1016/j.aip.2010.01.001" TargetMode="External"/><Relationship Id="rId7" Type="http://schemas.openxmlformats.org/officeDocument/2006/relationships/hyperlink" Target="https://www.sciencedirect.com/topics/neuroscience/montreal-cognitive-assessment" TargetMode="External"/><Relationship Id="rId12" Type="http://schemas.openxmlformats.org/officeDocument/2006/relationships/hyperlink" Target="https://doi.org/10.1016/j.ridd.2010.09.005" TargetMode="External"/><Relationship Id="rId2" Type="http://schemas.openxmlformats.org/officeDocument/2006/relationships/hyperlink" Target="https://doi.org/10.1186/s13195-023-01214-9" TargetMode="External"/><Relationship Id="rId1" Type="http://schemas.openxmlformats.org/officeDocument/2006/relationships/slideLayout" Target="../slideLayouts/slideLayout2.xml"/><Relationship Id="rId6" Type="http://schemas.openxmlformats.org/officeDocument/2006/relationships/hyperlink" Target="https://doi.org/10.1016/j.ijpsycho.2014.08.928" TargetMode="External"/><Relationship Id="rId11" Type="http://schemas.openxmlformats.org/officeDocument/2006/relationships/hyperlink" Target="https://doi.org/10.3390/medicines6010025" TargetMode="External"/><Relationship Id="rId5" Type="http://schemas.openxmlformats.org/officeDocument/2006/relationships/hyperlink" Target="https://www.sciencedirect.com/topics/nursing-and-health-professions/barthel-index" TargetMode="External"/><Relationship Id="rId10" Type="http://schemas.openxmlformats.org/officeDocument/2006/relationships/hyperlink" Target="https://pmc.ncbi.nlm.nih.gov/articles/PMC4668873/" TargetMode="External"/><Relationship Id="rId4" Type="http://schemas.openxmlformats.org/officeDocument/2006/relationships/hyperlink" Target="https://doi.org/10.1177/0891988719882102" TargetMode="External"/><Relationship Id="rId9" Type="http://schemas.openxmlformats.org/officeDocument/2006/relationships/hyperlink" Target="https://www.ncbi.nlm.nih.gov/books/NBK563295/" TargetMode="External"/><Relationship Id="rId14" Type="http://schemas.openxmlformats.org/officeDocument/2006/relationships/hyperlink" Target="https://doi.org/10.1002/hbm.2582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cholar.google.com/" TargetMode="External"/><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DDD9CF"/>
        </a:solidFill>
        <a:effectLst/>
      </p:bgPr>
    </p:bg>
    <p:spTree>
      <p:nvGrpSpPr>
        <p:cNvPr id="1" name=""/>
        <p:cNvGrpSpPr/>
        <p:nvPr/>
      </p:nvGrpSpPr>
      <p:grpSpPr>
        <a:xfrm>
          <a:off x="0" y="0"/>
          <a:ext cx="0" cy="0"/>
          <a:chOff x="0" y="0"/>
          <a:chExt cx="0" cy="0"/>
        </a:xfrm>
      </p:grpSpPr>
      <p:sp>
        <p:nvSpPr>
          <p:cNvPr id="2" name="Rectangle 67">
            <a:extLst>
              <a:ext uri="{FF2B5EF4-FFF2-40B4-BE49-F238E27FC236}">
                <a16:creationId xmlns:a16="http://schemas.microsoft.com/office/drawing/2014/main" id="{679436F1-F68C-CDDB-3065-5CA87C572804}"/>
              </a:ext>
              <a:ext uri="{C183D7F6-B498-43B3-948B-1728B52AA6E4}">
                <adec:decorative xmlns:adec="http://schemas.microsoft.com/office/drawing/2017/decorative" val="1"/>
              </a:ext>
            </a:extLst>
          </p:cNvPr>
          <p:cNvSpPr>
            <a:spLocks noMove="1" noResize="1"/>
          </p:cNvSpPr>
          <p:nvPr/>
        </p:nvSpPr>
        <p:spPr>
          <a:xfrm>
            <a:off x="0" y="0"/>
            <a:ext cx="12188952" cy="6853309"/>
          </a:xfrm>
          <a:prstGeom prst="rect">
            <a:avLst/>
          </a:prstGeom>
          <a:solidFill>
            <a:srgbClr val="9E8B5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3" name="Rectangle 68">
            <a:extLst>
              <a:ext uri="{FF2B5EF4-FFF2-40B4-BE49-F238E27FC236}">
                <a16:creationId xmlns:a16="http://schemas.microsoft.com/office/drawing/2014/main" id="{A85976AF-6890-31C2-B32A-8B05662C6790}"/>
              </a:ext>
              <a:ext uri="{C183D7F6-B498-43B3-948B-1728B52AA6E4}">
                <adec:decorative xmlns:adec="http://schemas.microsoft.com/office/drawing/2017/decorative" val="1"/>
              </a:ext>
            </a:extLst>
          </p:cNvPr>
          <p:cNvSpPr>
            <a:spLocks noMove="1" noResize="1"/>
          </p:cNvSpPr>
          <p:nvPr/>
        </p:nvSpPr>
        <p:spPr>
          <a:xfrm>
            <a:off x="0" y="0"/>
            <a:ext cx="12188952" cy="6853309"/>
          </a:xfrm>
          <a:prstGeom prst="rect">
            <a:avLst/>
          </a:prstGeom>
          <a:solidFill>
            <a:srgbClr val="DDD9C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grpSp>
        <p:nvGrpSpPr>
          <p:cNvPr id="4" name="Group 69">
            <a:extLst>
              <a:ext uri="{FF2B5EF4-FFF2-40B4-BE49-F238E27FC236}">
                <a16:creationId xmlns:a16="http://schemas.microsoft.com/office/drawing/2014/main" id="{48F1385E-C1A6-74B2-96D3-C32F1E0E98AF}"/>
              </a:ext>
              <a:ext uri="{C183D7F6-B498-43B3-948B-1728B52AA6E4}">
                <adec:decorative xmlns:adec="http://schemas.microsoft.com/office/drawing/2017/decorative" val="1"/>
              </a:ext>
            </a:extLst>
          </p:cNvPr>
          <p:cNvGrpSpPr/>
          <p:nvPr/>
        </p:nvGrpSpPr>
        <p:grpSpPr>
          <a:xfrm>
            <a:off x="2633" y="52998"/>
            <a:ext cx="6093360" cy="6805001"/>
            <a:chOff x="2633" y="52998"/>
            <a:chExt cx="6093360" cy="6805001"/>
          </a:xfrm>
        </p:grpSpPr>
        <p:sp>
          <p:nvSpPr>
            <p:cNvPr id="5" name="Freeform: Shape 14">
              <a:extLst>
                <a:ext uri="{FF2B5EF4-FFF2-40B4-BE49-F238E27FC236}">
                  <a16:creationId xmlns:a16="http://schemas.microsoft.com/office/drawing/2014/main" id="{A927CE12-210B-31E2-AEEA-C5D89100DDB0}"/>
                </a:ext>
                <a:ext uri="{C183D7F6-B498-43B3-948B-1728B52AA6E4}">
                  <adec:decorative xmlns:adec="http://schemas.microsoft.com/office/drawing/2017/decorative" val="1"/>
                </a:ext>
              </a:extLst>
            </p:cNvPr>
            <p:cNvSpPr/>
            <p:nvPr/>
          </p:nvSpPr>
          <p:spPr>
            <a:xfrm flipH="1">
              <a:off x="2633" y="52998"/>
              <a:ext cx="6093360" cy="6805001"/>
            </a:xfrm>
            <a:custGeom>
              <a:avLst/>
              <a:gdLst>
                <a:gd name="f0" fmla="val 10800000"/>
                <a:gd name="f1" fmla="val 5400000"/>
                <a:gd name="f2" fmla="val 180"/>
                <a:gd name="f3" fmla="val w"/>
                <a:gd name="f4" fmla="val h"/>
                <a:gd name="f5" fmla="val 0"/>
                <a:gd name="f6" fmla="val 5890489"/>
                <a:gd name="f7" fmla="val 6578438"/>
                <a:gd name="f8" fmla="val 3391253"/>
                <a:gd name="f9" fmla="val 3434974"/>
                <a:gd name="f10" fmla="val 646"/>
                <a:gd name="f11" fmla="val 3522419"/>
                <a:gd name="f12" fmla="val 2712"/>
                <a:gd name="f13" fmla="val 3551567"/>
                <a:gd name="f14" fmla="val 3488"/>
                <a:gd name="f15" fmla="val 3580451"/>
                <a:gd name="f16" fmla="val 3746"/>
                <a:gd name="f17" fmla="val 3610261"/>
                <a:gd name="f18" fmla="val 6458"/>
                <a:gd name="f19" fmla="val 3669353"/>
                <a:gd name="f20" fmla="val 10850"/>
                <a:gd name="f21" fmla="val 3728179"/>
                <a:gd name="f22" fmla="val 14337"/>
                <a:gd name="f23" fmla="val 3786872"/>
                <a:gd name="f24" fmla="val 20667"/>
                <a:gd name="f25" fmla="val 3962291"/>
                <a:gd name="f26" fmla="val 43530"/>
                <a:gd name="f27" fmla="val 4135855"/>
                <a:gd name="f28" fmla="val 75176"/>
                <a:gd name="f29" fmla="val 4193224"/>
                <a:gd name="f30" fmla="val 87836"/>
                <a:gd name="f31" fmla="val 4250328"/>
                <a:gd name="f32" fmla="val 101398"/>
                <a:gd name="f33" fmla="val 4307299"/>
                <a:gd name="f34" fmla="val 114315"/>
                <a:gd name="f35" fmla="val 4364139"/>
                <a:gd name="f36" fmla="val 128394"/>
                <a:gd name="f37" fmla="val 4420050"/>
                <a:gd name="f38" fmla="val 145575"/>
                <a:gd name="f39" fmla="val 4476358"/>
                <a:gd name="f40" fmla="val 160816"/>
                <a:gd name="f41" fmla="val 4504580"/>
                <a:gd name="f42" fmla="val 167921"/>
                <a:gd name="f43" fmla="val 4532138"/>
                <a:gd name="f44" fmla="val 177995"/>
                <a:gd name="f45" fmla="val 4559829"/>
                <a:gd name="f46" fmla="val 186779"/>
                <a:gd name="f47" fmla="val 4642901"/>
                <a:gd name="f48" fmla="val 213648"/>
                <a:gd name="f49" fmla="val 4863234"/>
                <a:gd name="f50" fmla="val 288307"/>
                <a:gd name="f51" fmla="val 5076414"/>
                <a:gd name="f52" fmla="val 379371"/>
                <a:gd name="f53" fmla="val 5280847"/>
                <a:gd name="f54" fmla="val 485936"/>
                <a:gd name="f55" fmla="val 5485018"/>
                <a:gd name="f56" fmla="val 592631"/>
                <a:gd name="f57" fmla="val 5681768"/>
                <a:gd name="f58" fmla="val 713145"/>
                <a:gd name="f59" fmla="val 5865400"/>
                <a:gd name="f60" fmla="val 851099"/>
                <a:gd name="f61" fmla="val 870950"/>
                <a:gd name="f62" fmla="val 1321814"/>
                <a:gd name="f63" fmla="val 5887395"/>
                <a:gd name="f64" fmla="val 1318952"/>
                <a:gd name="f65" fmla="val 5830291"/>
                <a:gd name="f66" fmla="val 1265992"/>
                <a:gd name="f67" fmla="val 5815981"/>
                <a:gd name="f68" fmla="val 1252687"/>
                <a:gd name="f69" fmla="val 5801142"/>
                <a:gd name="f70" fmla="val 1240158"/>
                <a:gd name="f71" fmla="val 5771464"/>
                <a:gd name="f72" fmla="val 1214969"/>
                <a:gd name="f73" fmla="val 5731849"/>
                <a:gd name="f74" fmla="val 1181385"/>
                <a:gd name="f75" fmla="val 5692897"/>
                <a:gd name="f76" fmla="val 1146896"/>
                <a:gd name="f77" fmla="val 5651030"/>
                <a:gd name="f78" fmla="val 1115767"/>
                <a:gd name="f79" fmla="val 5487534"/>
                <a:gd name="f80" fmla="val 986985"/>
                <a:gd name="f81" fmla="val 5311321"/>
                <a:gd name="f82" fmla="val 872542"/>
                <a:gd name="f83" fmla="val 5123183"/>
                <a:gd name="f84" fmla="val 780443"/>
                <a:gd name="f85" fmla="val 4935309"/>
                <a:gd name="f86" fmla="val 688087"/>
                <a:gd name="f87" fmla="val 4737102"/>
                <a:gd name="f88" fmla="val 616398"/>
                <a:gd name="f89" fmla="val 4533860"/>
                <a:gd name="f90" fmla="val 567701"/>
                <a:gd name="f91" fmla="val 4457281"/>
                <a:gd name="f92" fmla="val 550780"/>
                <a:gd name="f93" fmla="val 4431709"/>
                <a:gd name="f94" fmla="val 545484"/>
                <a:gd name="f95" fmla="val 4406536"/>
                <a:gd name="f96" fmla="val 538896"/>
                <a:gd name="f97" fmla="val 4380568"/>
                <a:gd name="f98" fmla="val 535279"/>
                <a:gd name="f99" fmla="val 4303325"/>
                <a:gd name="f100" fmla="val 522879"/>
                <a:gd name="f101" fmla="val 4264769"/>
                <a:gd name="f102" fmla="val 516679"/>
                <a:gd name="f103" fmla="val 4251918"/>
                <a:gd name="f104" fmla="val 514612"/>
                <a:gd name="f105" fmla="val 4239067"/>
                <a:gd name="f106" fmla="val 512415"/>
                <a:gd name="f107" fmla="val 4226082"/>
                <a:gd name="f108" fmla="val 511253"/>
                <a:gd name="f109" fmla="val 4174145"/>
                <a:gd name="f110" fmla="val 505829"/>
                <a:gd name="f111" fmla="val 4122606"/>
                <a:gd name="f112" fmla="val 499498"/>
                <a:gd name="f113" fmla="val 4070934"/>
                <a:gd name="f114" fmla="val 494848"/>
                <a:gd name="f115" fmla="val 3915521"/>
                <a:gd name="f116" fmla="val 486065"/>
                <a:gd name="f117" fmla="val 3760241"/>
                <a:gd name="f118" fmla="val 484257"/>
                <a:gd name="f119" fmla="val 3734405"/>
                <a:gd name="f120" fmla="val 483869"/>
                <a:gd name="f121" fmla="val 3708571"/>
                <a:gd name="f122" fmla="val 3682734"/>
                <a:gd name="f123" fmla="val 486581"/>
                <a:gd name="f124" fmla="val 3605491"/>
                <a:gd name="f125" fmla="val 488907"/>
                <a:gd name="f126" fmla="val 3579921"/>
                <a:gd name="f127" fmla="val 489165"/>
                <a:gd name="f128" fmla="val 3553555"/>
                <a:gd name="f129" fmla="val 491490"/>
                <a:gd name="f130" fmla="val 3527454"/>
                <a:gd name="f131" fmla="val 493169"/>
                <a:gd name="f132" fmla="val 3449151"/>
                <a:gd name="f133" fmla="val 498336"/>
                <a:gd name="f134" fmla="val 3410067"/>
                <a:gd name="f135" fmla="val 500532"/>
                <a:gd name="f136" fmla="val 3371246"/>
                <a:gd name="f137" fmla="val 504279"/>
                <a:gd name="f138" fmla="val 3345410"/>
                <a:gd name="f139" fmla="val 506862"/>
                <a:gd name="f140" fmla="val 3319575"/>
                <a:gd name="f141" fmla="val 509315"/>
                <a:gd name="f142" fmla="val 3293739"/>
                <a:gd name="f143" fmla="val 511512"/>
                <a:gd name="f144" fmla="val 3087450"/>
                <a:gd name="f145" fmla="val 531662"/>
                <a:gd name="f146" fmla="val 2885531"/>
                <a:gd name="f147" fmla="val 563180"/>
                <a:gd name="f148" fmla="val 2689445"/>
                <a:gd name="f149" fmla="val 610198"/>
                <a:gd name="f150" fmla="val 2493357"/>
                <a:gd name="f151" fmla="val 657344"/>
                <a:gd name="f152" fmla="val 2302303"/>
                <a:gd name="f153" fmla="val 719088"/>
                <a:gd name="f154" fmla="val 2117875"/>
                <a:gd name="f155" fmla="val 800335"/>
                <a:gd name="f156" fmla="val 2072298"/>
                <a:gd name="f157" fmla="val 821648"/>
                <a:gd name="f158" fmla="val 2026854"/>
                <a:gd name="f159" fmla="val 843606"/>
                <a:gd name="f160" fmla="val 1981276"/>
                <a:gd name="f161" fmla="val 865566"/>
                <a:gd name="f162" fmla="val 1937025"/>
                <a:gd name="f163" fmla="val 889978"/>
                <a:gd name="f164" fmla="val 1891978"/>
                <a:gd name="f165" fmla="val 913229"/>
                <a:gd name="f166" fmla="val 1847991"/>
                <a:gd name="f167" fmla="val 938676"/>
                <a:gd name="f168" fmla="val 1783069"/>
                <a:gd name="f169" fmla="val 978718"/>
                <a:gd name="f170" fmla="val 1750609"/>
                <a:gd name="f171" fmla="val 998869"/>
                <a:gd name="f172" fmla="val 1734312"/>
                <a:gd name="f173" fmla="val 1008945"/>
                <a:gd name="f174" fmla="val 1718547"/>
                <a:gd name="f175" fmla="val 1019924"/>
                <a:gd name="f176" fmla="val 1655481"/>
                <a:gd name="f177" fmla="val 1063582"/>
                <a:gd name="f178" fmla="val 1634414"/>
                <a:gd name="f179" fmla="val 1078178"/>
                <a:gd name="f180" fmla="val 1612950"/>
                <a:gd name="f181" fmla="val 1092259"/>
                <a:gd name="f182" fmla="val 1593077"/>
                <a:gd name="f183" fmla="val 1108664"/>
                <a:gd name="f184" fmla="val 1532263"/>
                <a:gd name="f185" fmla="val 1156197"/>
                <a:gd name="f186" fmla="val 1511992"/>
                <a:gd name="f187" fmla="val 1172085"/>
                <a:gd name="f188" fmla="val 1491587"/>
                <a:gd name="f189" fmla="val 1187844"/>
                <a:gd name="f190" fmla="val 1472509"/>
                <a:gd name="f191" fmla="val 1205152"/>
                <a:gd name="f192" fmla="val 1414212"/>
                <a:gd name="f193" fmla="val 1256175"/>
                <a:gd name="f194" fmla="val 1395001"/>
                <a:gd name="f195" fmla="val 1273354"/>
                <a:gd name="f196" fmla="val 1375127"/>
                <a:gd name="f197" fmla="val 1290147"/>
                <a:gd name="f198" fmla="val 1357242"/>
                <a:gd name="f199" fmla="val 1308359"/>
                <a:gd name="f200" fmla="val 1283178"/>
                <a:gd name="f201" fmla="val 1379532"/>
                <a:gd name="f202" fmla="val 1212163"/>
                <a:gd name="f203" fmla="val 1452513"/>
                <a:gd name="f204" fmla="val 1153072"/>
                <a:gd name="f205" fmla="val 1529498"/>
                <a:gd name="f206" fmla="val 1090933"/>
                <a:gd name="f207" fmla="val 1605578"/>
                <a:gd name="f208" fmla="val 1043501"/>
                <a:gd name="f209" fmla="val 1685794"/>
                <a:gd name="f210" fmla="val 1002694"/>
                <a:gd name="f211" fmla="val 1770658"/>
                <a:gd name="f212" fmla="val 974076"/>
                <a:gd name="f213" fmla="val 1835371"/>
                <a:gd name="f214" fmla="val 949564"/>
                <a:gd name="f215" fmla="val 1903573"/>
                <a:gd name="f216" fmla="val 940820"/>
                <a:gd name="f217" fmla="val 1925661"/>
                <a:gd name="f218" fmla="val 934593"/>
                <a:gd name="f219" fmla="val 1950719"/>
                <a:gd name="f220" fmla="val 927173"/>
                <a:gd name="f221" fmla="val 1974229"/>
                <a:gd name="f222" fmla="val 920019"/>
                <a:gd name="f223" fmla="val 1998254"/>
                <a:gd name="f224" fmla="val 912468"/>
                <a:gd name="f225" fmla="val 2021504"/>
                <a:gd name="f226" fmla="val 906107"/>
                <a:gd name="f227" fmla="val 2046952"/>
                <a:gd name="f228" fmla="val 853906"/>
                <a:gd name="f229" fmla="val 2245614"/>
                <a:gd name="f230" fmla="val 809918"/>
                <a:gd name="f231" fmla="val 2463136"/>
                <a:gd name="f232" fmla="val 751092"/>
                <a:gd name="f233" fmla="val 2676266"/>
                <a:gd name="f234" fmla="val 693458"/>
                <a:gd name="f235" fmla="val 2889912"/>
                <a:gd name="f236" fmla="val 624166"/>
                <a:gd name="f237" fmla="val 3100976"/>
                <a:gd name="f238" fmla="val 547189"/>
                <a:gd name="f239" fmla="val 3308422"/>
                <a:gd name="f240" fmla="val 479617"/>
                <a:gd name="f241" fmla="val 3487580"/>
                <a:gd name="f242" fmla="val 444109"/>
                <a:gd name="f243" fmla="val 3675523"/>
                <a:gd name="f244" fmla="val 441195"/>
                <a:gd name="f245" fmla="val 3866306"/>
                <a:gd name="f246" fmla="val 438014"/>
                <a:gd name="f247" fmla="val 4057089"/>
                <a:gd name="f248" fmla="val 469282"/>
                <a:gd name="f249" fmla="val 4250456"/>
                <a:gd name="f250" fmla="val 527182"/>
                <a:gd name="f251" fmla="val 4439174"/>
                <a:gd name="f252" fmla="val 584815"/>
                <a:gd name="f253" fmla="val 4628278"/>
                <a:gd name="f254" fmla="val 671067"/>
                <a:gd name="f255" fmla="val 4811828"/>
                <a:gd name="f256" fmla="val 775073"/>
                <a:gd name="f257" fmla="val 4987240"/>
                <a:gd name="f258" fmla="val 827009"/>
                <a:gd name="f259" fmla="val 5075075"/>
                <a:gd name="f260" fmla="val 884246"/>
                <a:gd name="f261" fmla="val 5160327"/>
                <a:gd name="f262" fmla="val 943206"/>
                <a:gd name="f263" fmla="val 5244933"/>
                <a:gd name="f264" fmla="val 1002296"/>
                <a:gd name="f265" fmla="val 5329411"/>
                <a:gd name="f266" fmla="val 1064964"/>
                <a:gd name="f267" fmla="val 5412337"/>
                <a:gd name="f268" fmla="val 1133728"/>
                <a:gd name="f269" fmla="val 5490356"/>
                <a:gd name="f270" fmla="val 1203949"/>
                <a:gd name="f271" fmla="val 5567728"/>
                <a:gd name="f272" fmla="val 1279337"/>
                <a:gd name="f273" fmla="val 5642259"/>
                <a:gd name="f274" fmla="val 1359626"/>
                <a:gd name="f275" fmla="val 5709815"/>
                <a:gd name="f276" fmla="val 1398711"/>
                <a:gd name="f277" fmla="val 5744949"/>
                <a:gd name="f278" fmla="val 1439916"/>
                <a:gd name="f279" fmla="val 5777241"/>
                <a:gd name="f280" fmla="val 1481254"/>
                <a:gd name="f281" fmla="val 5809146"/>
                <a:gd name="f282" fmla="val 1501922"/>
                <a:gd name="f283" fmla="val 5825163"/>
                <a:gd name="f284" fmla="val 1522325"/>
                <a:gd name="f285" fmla="val 5841309"/>
                <a:gd name="f286" fmla="val 1543260"/>
                <a:gd name="f287" fmla="val 5856940"/>
                <a:gd name="f288" fmla="val 1564591"/>
                <a:gd name="f289" fmla="val 5871923"/>
                <a:gd name="f290" fmla="val 1585921"/>
                <a:gd name="f291" fmla="val 5886777"/>
                <a:gd name="f292" fmla="val 1607518"/>
                <a:gd name="f293" fmla="val 5901374"/>
                <a:gd name="f294" fmla="val 1778565"/>
                <a:gd name="f295" fmla="val 6019693"/>
                <a:gd name="f296" fmla="val 1961271"/>
                <a:gd name="f297" fmla="val 6115924"/>
                <a:gd name="f298" fmla="val 2145566"/>
                <a:gd name="f299" fmla="val 6193814"/>
                <a:gd name="f300" fmla="val 2214991"/>
                <a:gd name="f301" fmla="val 6221844"/>
                <a:gd name="f302" fmla="val 2249307"/>
                <a:gd name="f303" fmla="val 6236182"/>
                <a:gd name="f304" fmla="val 2260702"/>
                <a:gd name="f305" fmla="val 6241089"/>
                <a:gd name="f306" fmla="val 2272625"/>
                <a:gd name="f307" fmla="val 6244577"/>
                <a:gd name="f308" fmla="val 2284285"/>
                <a:gd name="f309" fmla="val 6248711"/>
                <a:gd name="f310" fmla="val 2354241"/>
                <a:gd name="f311" fmla="val 6273124"/>
                <a:gd name="f312" fmla="val 2360070"/>
                <a:gd name="f313" fmla="val 6275190"/>
                <a:gd name="f314" fmla="val 2365899"/>
                <a:gd name="f315" fmla="val 6277128"/>
                <a:gd name="f316" fmla="val 2371597"/>
                <a:gd name="f317" fmla="val 6279324"/>
                <a:gd name="f318" fmla="val 2377161"/>
                <a:gd name="f319" fmla="val 6281778"/>
                <a:gd name="f320" fmla="val 2382329"/>
                <a:gd name="f321" fmla="val 6285007"/>
                <a:gd name="f322" fmla="val 2387894"/>
                <a:gd name="f323" fmla="val 6287719"/>
                <a:gd name="f324" fmla="val 2398757"/>
                <a:gd name="f325" fmla="val 6293274"/>
                <a:gd name="f326" fmla="val 2410153"/>
                <a:gd name="f327" fmla="val 6297666"/>
                <a:gd name="f328" fmla="val 2421414"/>
                <a:gd name="f329" fmla="val 6302186"/>
                <a:gd name="f330" fmla="val 2489117"/>
                <a:gd name="f331" fmla="val 6329441"/>
                <a:gd name="f332" fmla="val 2522902"/>
                <a:gd name="f333" fmla="val 6343134"/>
                <a:gd name="f334" fmla="val 2534165"/>
                <a:gd name="f335" fmla="val 6347654"/>
                <a:gd name="f336" fmla="val 2545294"/>
                <a:gd name="f337" fmla="val 6352563"/>
                <a:gd name="f338" fmla="val 2556953"/>
                <a:gd name="f339" fmla="val 6356051"/>
                <a:gd name="f340" fmla="val 2695009"/>
                <a:gd name="f341" fmla="val 6401905"/>
                <a:gd name="f342" fmla="val 2880895"/>
                <a:gd name="f343" fmla="val 6457190"/>
                <a:gd name="f344" fmla="val 3073141"/>
                <a:gd name="f345" fmla="val 6489095"/>
                <a:gd name="f346" fmla="val 3268035"/>
                <a:gd name="f347" fmla="val 6501238"/>
                <a:gd name="f348" fmla="val 3292413"/>
                <a:gd name="f349" fmla="val 6502659"/>
                <a:gd name="f350" fmla="val 3316527"/>
                <a:gd name="f351" fmla="val 6505629"/>
                <a:gd name="f352" fmla="val 3341038"/>
                <a:gd name="f353" fmla="val 6506145"/>
                <a:gd name="f354" fmla="val 3414703"/>
                <a:gd name="f355" fmla="val 6507050"/>
                <a:gd name="f356" fmla="val 3488237"/>
                <a:gd name="f357" fmla="val 6508212"/>
                <a:gd name="f358" fmla="val 3500690"/>
                <a:gd name="f359" fmla="val 6508729"/>
                <a:gd name="f360" fmla="val 3512483"/>
                <a:gd name="f361" fmla="val 6508471"/>
                <a:gd name="f362" fmla="val 3524142"/>
                <a:gd name="f363" fmla="val 6507955"/>
                <a:gd name="f364" fmla="val 3559252"/>
                <a:gd name="f365" fmla="val 6506921"/>
                <a:gd name="f366" fmla="val 3582835"/>
                <a:gd name="f367" fmla="val 6506792"/>
                <a:gd name="f368" fmla="val 3605889"/>
                <a:gd name="f369" fmla="val 6504467"/>
                <a:gd name="f370" fmla="val 3629207"/>
                <a:gd name="f371" fmla="val 6503045"/>
                <a:gd name="f372" fmla="val 3652526"/>
                <a:gd name="f373" fmla="val 6502012"/>
                <a:gd name="f374" fmla="val 3675579"/>
                <a:gd name="f375" fmla="val 6499171"/>
                <a:gd name="f376" fmla="val 3698633"/>
                <a:gd name="f377" fmla="val 6496845"/>
                <a:gd name="f378" fmla="val 3710160"/>
                <a:gd name="f379" fmla="val 6495683"/>
                <a:gd name="f380" fmla="val 3721819"/>
                <a:gd name="f381" fmla="val 6494907"/>
                <a:gd name="f382" fmla="val 3733213"/>
                <a:gd name="f383" fmla="val 6493357"/>
                <a:gd name="f384" fmla="val 3767529"/>
                <a:gd name="f385" fmla="val 6488707"/>
                <a:gd name="f386" fmla="val 3801845"/>
                <a:gd name="f387" fmla="val 6484057"/>
                <a:gd name="f388" fmla="val 3835895"/>
                <a:gd name="f389" fmla="val 6478116"/>
                <a:gd name="f390" fmla="val 4017673"/>
                <a:gd name="f391" fmla="val 6446727"/>
                <a:gd name="f392" fmla="val 4194152"/>
                <a:gd name="f393" fmla="val 6390281"/>
                <a:gd name="f394" fmla="val 4364801"/>
                <a:gd name="f395" fmla="val 6308517"/>
                <a:gd name="f396" fmla="val 4535583"/>
                <a:gd name="f397" fmla="val 6227139"/>
                <a:gd name="f398" fmla="val 4700138"/>
                <a:gd name="f399" fmla="val 6120962"/>
                <a:gd name="f400" fmla="val 4861379"/>
                <a:gd name="f401" fmla="val 6000576"/>
                <a:gd name="f402" fmla="val 5022621"/>
                <a:gd name="f403" fmla="val 5879931"/>
                <a:gd name="f404" fmla="val 5180684"/>
                <a:gd name="f405" fmla="val 5745337"/>
                <a:gd name="f406" fmla="val 5341263"/>
                <a:gd name="f407" fmla="val 5605834"/>
                <a:gd name="f408" fmla="val 5587301"/>
                <a:gd name="f409" fmla="val 5390379"/>
                <a:gd name="f410" fmla="val 5674216"/>
                <a:gd name="f411" fmla="val 5315718"/>
                <a:gd name="f412" fmla="val 5761527"/>
                <a:gd name="f413" fmla="val 5244416"/>
                <a:gd name="f414" fmla="val 5849105"/>
                <a:gd name="f415" fmla="val 5176344"/>
                <a:gd name="f416" fmla="val 5145260"/>
                <a:gd name="f417" fmla="val 5995323"/>
                <a:gd name="f418" fmla="val 5811477"/>
                <a:gd name="f419" fmla="val 6077819"/>
                <a:gd name="f420" fmla="val 5654739"/>
                <a:gd name="f421" fmla="val 6238377"/>
                <a:gd name="f422" fmla="val 5487138"/>
                <a:gd name="f423" fmla="val 6396093"/>
                <a:gd name="f424" fmla="val 5301384"/>
                <a:gd name="f425" fmla="val 6542958"/>
                <a:gd name="f426" fmla="val 5252008"/>
                <a:gd name="f427" fmla="val 1653730"/>
                <a:gd name="f428" fmla="val 1549768"/>
                <a:gd name="f429" fmla="val 6488821"/>
                <a:gd name="f430" fmla="val 1461976"/>
                <a:gd name="f431" fmla="val 6409495"/>
                <a:gd name="f432" fmla="val 1378573"/>
                <a:gd name="f433" fmla="val 6327182"/>
                <a:gd name="f434" fmla="val 1298282"/>
                <a:gd name="f435" fmla="val 6243932"/>
                <a:gd name="f436" fmla="val 1278277"/>
                <a:gd name="f437" fmla="val 6223006"/>
                <a:gd name="f438" fmla="val 1258138"/>
                <a:gd name="f439" fmla="val 6202210"/>
                <a:gd name="f440" fmla="val 1237999"/>
                <a:gd name="f441" fmla="val 6181671"/>
                <a:gd name="f442" fmla="val 1179967"/>
                <a:gd name="f443" fmla="val 6117862"/>
                <a:gd name="f444" fmla="val 1121936"/>
                <a:gd name="f445" fmla="val 6054569"/>
                <a:gd name="f446" fmla="val 1102328"/>
                <a:gd name="f447" fmla="val 6033644"/>
                <a:gd name="f448" fmla="val 1084573"/>
                <a:gd name="f449" fmla="val 6011427"/>
                <a:gd name="f450" fmla="val 1065628"/>
                <a:gd name="f451" fmla="val 5990243"/>
                <a:gd name="f452" fmla="val 1028662"/>
                <a:gd name="f453" fmla="val 5947099"/>
                <a:gd name="f454" fmla="val 990239"/>
                <a:gd name="f455" fmla="val 5904991"/>
                <a:gd name="f456" fmla="val 954335"/>
                <a:gd name="f457" fmla="val 5861460"/>
                <a:gd name="f458" fmla="val 936050"/>
                <a:gd name="f459" fmla="val 5840018"/>
                <a:gd name="f460" fmla="val 917634"/>
                <a:gd name="f461" fmla="val 5818446"/>
                <a:gd name="f462" fmla="val 898953"/>
                <a:gd name="f463" fmla="val 5797393"/>
                <a:gd name="f464" fmla="val 880404"/>
                <a:gd name="f465" fmla="val 5776208"/>
                <a:gd name="f466" fmla="val 861325"/>
                <a:gd name="f467" fmla="val 5755412"/>
                <a:gd name="f468" fmla="val 842908"/>
                <a:gd name="f469" fmla="val 5733582"/>
                <a:gd name="f470" fmla="val 767919"/>
                <a:gd name="f471" fmla="val 5647942"/>
                <a:gd name="f472" fmla="val 693061"/>
                <a:gd name="f473" fmla="val 5561786"/>
                <a:gd name="f474" fmla="val 622442"/>
                <a:gd name="f475" fmla="val 5471884"/>
                <a:gd name="f476" fmla="val 551559"/>
                <a:gd name="f477" fmla="val 5382112"/>
                <a:gd name="f478" fmla="val 486639"/>
                <a:gd name="f479" fmla="val 5287430"/>
                <a:gd name="f480" fmla="val 425559"/>
                <a:gd name="f481" fmla="val 5190036"/>
                <a:gd name="f482" fmla="val 303668"/>
                <a:gd name="f483" fmla="val 4994990"/>
                <a:gd name="f484" fmla="val 200193"/>
                <a:gd name="f485" fmla="val 4786123"/>
                <a:gd name="f486" fmla="val 123877"/>
                <a:gd name="f487" fmla="val 4564210"/>
                <a:gd name="f488" fmla="val 47694"/>
                <a:gd name="f489" fmla="val 4342555"/>
                <a:gd name="f490" fmla="val 2249"/>
                <a:gd name="f491" fmla="val 4106045"/>
                <a:gd name="f492" fmla="val 130"/>
                <a:gd name="f493" fmla="val 3865530"/>
                <a:gd name="f494" fmla="val -1328"/>
                <a:gd name="f495" fmla="val 3745403"/>
                <a:gd name="f496" fmla="val 9537"/>
                <a:gd name="f497" fmla="val 3624629"/>
                <a:gd name="f498" fmla="val 30602"/>
                <a:gd name="f499" fmla="val 3505793"/>
                <a:gd name="f500" fmla="val 51802"/>
                <a:gd name="f501" fmla="val 3386828"/>
                <a:gd name="f502" fmla="val 84659"/>
                <a:gd name="f503" fmla="val 3270059"/>
                <a:gd name="f504" fmla="val 126924"/>
                <a:gd name="f505" fmla="val 3157164"/>
                <a:gd name="f506" fmla="val 200457"/>
                <a:gd name="f507" fmla="val 2959276"/>
                <a:gd name="f508" fmla="val 271737"/>
                <a:gd name="f509" fmla="val 2761388"/>
                <a:gd name="f510" fmla="val 334803"/>
                <a:gd name="f511" fmla="val 2560530"/>
                <a:gd name="f512" fmla="val 381176"/>
                <a:gd name="f513" fmla="val 2409144"/>
                <a:gd name="f514" fmla="val 425825"/>
                <a:gd name="f515" fmla="val 2255819"/>
                <a:gd name="f516" fmla="val 470210"/>
                <a:gd name="f517" fmla="val 2099523"/>
                <a:gd name="f518" fmla="val 492998"/>
                <a:gd name="f519" fmla="val 2020213"/>
                <a:gd name="f520" fmla="val 517509"/>
                <a:gd name="f521" fmla="val 1939224"/>
                <a:gd name="f522" fmla="val 525061"/>
                <a:gd name="f523" fmla="val 1912485"/>
                <a:gd name="f524" fmla="val 534866"/>
                <a:gd name="f525" fmla="val 1884586"/>
                <a:gd name="f526" fmla="val 544007"/>
                <a:gd name="f527" fmla="val 1857201"/>
                <a:gd name="f528" fmla="val 553680"/>
                <a:gd name="f529" fmla="val 1829559"/>
                <a:gd name="f530" fmla="val 561496"/>
                <a:gd name="f531" fmla="val 1802304"/>
                <a:gd name="f532" fmla="val 573288"/>
                <a:gd name="f533" fmla="val 1774274"/>
                <a:gd name="f534" fmla="val 606146"/>
                <a:gd name="f535" fmla="val 1690832"/>
                <a:gd name="f536" fmla="val 618467"/>
                <a:gd name="f537" fmla="val 1663060"/>
                <a:gd name="f538" fmla="val 631716"/>
                <a:gd name="f539" fmla="val 1635417"/>
                <a:gd name="f540" fmla="val 644569"/>
                <a:gd name="f541" fmla="val 1607775"/>
                <a:gd name="f542" fmla="val 698625"/>
                <a:gd name="f543" fmla="val 1498368"/>
                <a:gd name="f544" fmla="val 763413"/>
                <a:gd name="f545" fmla="val 1391287"/>
                <a:gd name="f546" fmla="val 837874"/>
                <a:gd name="f547" fmla="val 1297638"/>
                <a:gd name="f548" fmla="val 910348"/>
                <a:gd name="f549" fmla="val 1201278"/>
                <a:gd name="f550" fmla="val 990107"/>
                <a:gd name="f551" fmla="val 1115897"/>
                <a:gd name="f552" fmla="val 1069602"/>
                <a:gd name="f553" fmla="val 1032194"/>
                <a:gd name="f554" fmla="val 1089079"/>
                <a:gd name="f555" fmla="val 1010624"/>
                <a:gd name="f556" fmla="val 1110012"/>
                <a:gd name="f557" fmla="val 990990"/>
                <a:gd name="f558" fmla="val 1130548"/>
                <a:gd name="f559" fmla="val 970839"/>
                <a:gd name="f560" fmla="val 1192024"/>
                <a:gd name="f561" fmla="val 910129"/>
                <a:gd name="f562" fmla="val 1212031"/>
                <a:gd name="f563" fmla="val 889462"/>
                <a:gd name="f564" fmla="val 1234024"/>
                <a:gd name="f565" fmla="val 870475"/>
                <a:gd name="f566" fmla="val 1255356"/>
                <a:gd name="f567" fmla="val 850841"/>
                <a:gd name="f568" fmla="val 1319614"/>
                <a:gd name="f569" fmla="val 792068"/>
                <a:gd name="f570" fmla="val 1340680"/>
                <a:gd name="f571" fmla="val 772176"/>
                <a:gd name="f572" fmla="val 1363469"/>
                <a:gd name="f573" fmla="val 753834"/>
                <a:gd name="f574" fmla="val 1385728"/>
                <a:gd name="f575" fmla="val 734975"/>
                <a:gd name="f576" fmla="val 1452768"/>
                <a:gd name="f577" fmla="val 678528"/>
                <a:gd name="f578" fmla="val 1469594"/>
                <a:gd name="f579" fmla="val 664449"/>
                <a:gd name="f580" fmla="val 1487083"/>
                <a:gd name="f581" fmla="val 651015"/>
                <a:gd name="f582" fmla="val 1522193"/>
                <a:gd name="f583" fmla="val 624277"/>
                <a:gd name="f584" fmla="val 1592415"/>
                <a:gd name="f585" fmla="val 570671"/>
                <a:gd name="f586" fmla="val 1640110"/>
                <a:gd name="f587" fmla="val 535925"/>
                <a:gd name="f588" fmla="val 1689531"/>
                <a:gd name="f589" fmla="val 503245"/>
                <a:gd name="f590" fmla="val 1738287"/>
                <a:gd name="f591" fmla="val 469402"/>
                <a:gd name="f592" fmla="val 1788634"/>
                <a:gd name="f593" fmla="val 438015"/>
                <a:gd name="f594" fmla="val 1839643"/>
                <a:gd name="f595" fmla="val 407013"/>
                <a:gd name="f596" fmla="val 1890918"/>
                <a:gd name="f597" fmla="val 376530"/>
                <a:gd name="f598" fmla="val 2098400"/>
                <a:gd name="f599" fmla="val 258209"/>
                <a:gd name="f600" fmla="val 2323503"/>
                <a:gd name="f601" fmla="val 166241"/>
                <a:gd name="f602" fmla="val 2555363"/>
                <a:gd name="f603" fmla="val 105274"/>
                <a:gd name="f604" fmla="val 2787223"/>
                <a:gd name="f605" fmla="val 44047"/>
                <a:gd name="f606" fmla="val 3024516"/>
                <a:gd name="f607" fmla="val 12013"/>
                <a:gd name="f608" fmla="val 3259291"/>
                <a:gd name="f609" fmla="val 3229"/>
                <a:gd name="f610" fmla="val 3347265"/>
                <a:gd name="f611" fmla="val 903"/>
                <a:gd name="f612" fmla="+- 0 0 -90"/>
                <a:gd name="f613" fmla="*/ f3 1 5890489"/>
                <a:gd name="f614" fmla="*/ f4 1 6578438"/>
                <a:gd name="f615" fmla="val f5"/>
                <a:gd name="f616" fmla="val f6"/>
                <a:gd name="f617" fmla="val f7"/>
                <a:gd name="f618" fmla="*/ f612 f0 1"/>
                <a:gd name="f619" fmla="+- f617 0 f615"/>
                <a:gd name="f620" fmla="+- f616 0 f615"/>
                <a:gd name="f621" fmla="*/ f618 1 f2"/>
                <a:gd name="f622" fmla="*/ f620 1 5890489"/>
                <a:gd name="f623" fmla="*/ f619 1 6578438"/>
                <a:gd name="f624" fmla="*/ 3391253 f620 1"/>
                <a:gd name="f625" fmla="*/ 0 f619 1"/>
                <a:gd name="f626" fmla="*/ 3434974 f620 1"/>
                <a:gd name="f627" fmla="*/ 646 f619 1"/>
                <a:gd name="f628" fmla="*/ 3522419 f620 1"/>
                <a:gd name="f629" fmla="*/ 2712 f619 1"/>
                <a:gd name="f630" fmla="*/ 3610261 f620 1"/>
                <a:gd name="f631" fmla="*/ 6458 f619 1"/>
                <a:gd name="f632" fmla="*/ 3786872 f620 1"/>
                <a:gd name="f633" fmla="*/ 20667 f619 1"/>
                <a:gd name="f634" fmla="*/ 3962291 f620 1"/>
                <a:gd name="f635" fmla="*/ 43530 f619 1"/>
                <a:gd name="f636" fmla="*/ 4135855 f620 1"/>
                <a:gd name="f637" fmla="*/ 75176 f619 1"/>
                <a:gd name="f638" fmla="*/ 4307299 f620 1"/>
                <a:gd name="f639" fmla="*/ 114315 f619 1"/>
                <a:gd name="f640" fmla="*/ 4476358 f620 1"/>
                <a:gd name="f641" fmla="*/ 160816 f619 1"/>
                <a:gd name="f642" fmla="*/ 4559829 f620 1"/>
                <a:gd name="f643" fmla="*/ 186779 f619 1"/>
                <a:gd name="f644" fmla="*/ 4642901 f620 1"/>
                <a:gd name="f645" fmla="*/ 213648 f619 1"/>
                <a:gd name="f646" fmla="*/ 5280847 f620 1"/>
                <a:gd name="f647" fmla="*/ 485936 f619 1"/>
                <a:gd name="f648" fmla="*/ 5865400 f620 1"/>
                <a:gd name="f649" fmla="*/ 851099 f619 1"/>
                <a:gd name="f650" fmla="*/ 5890489 f620 1"/>
                <a:gd name="f651" fmla="*/ 870950 f619 1"/>
                <a:gd name="f652" fmla="*/ 1321814 f619 1"/>
                <a:gd name="f653" fmla="*/ 5887395 f620 1"/>
                <a:gd name="f654" fmla="*/ 1318952 f619 1"/>
                <a:gd name="f655" fmla="*/ 5830291 f620 1"/>
                <a:gd name="f656" fmla="*/ 1265992 f619 1"/>
                <a:gd name="f657" fmla="*/ 5815981 f620 1"/>
                <a:gd name="f658" fmla="*/ 1252687 f619 1"/>
                <a:gd name="f659" fmla="*/ 5801142 f620 1"/>
                <a:gd name="f660" fmla="*/ 1240158 f619 1"/>
                <a:gd name="f661" fmla="*/ 5771464 f620 1"/>
                <a:gd name="f662" fmla="*/ 1214969 f619 1"/>
                <a:gd name="f663" fmla="*/ 5651030 f620 1"/>
                <a:gd name="f664" fmla="*/ 1115767 f619 1"/>
                <a:gd name="f665" fmla="*/ 5123183 f620 1"/>
                <a:gd name="f666" fmla="*/ 780443 f619 1"/>
                <a:gd name="f667" fmla="*/ 4533860 f620 1"/>
                <a:gd name="f668" fmla="*/ 567701 f619 1"/>
                <a:gd name="f669" fmla="*/ 4457281 f620 1"/>
                <a:gd name="f670" fmla="*/ 550780 f619 1"/>
                <a:gd name="f671" fmla="*/ 4380568 f620 1"/>
                <a:gd name="f672" fmla="*/ 535279 f619 1"/>
                <a:gd name="f673" fmla="*/ 4303325 f620 1"/>
                <a:gd name="f674" fmla="*/ 522879 f619 1"/>
                <a:gd name="f675" fmla="*/ 4264769 f620 1"/>
                <a:gd name="f676" fmla="*/ 516679 f619 1"/>
                <a:gd name="f677" fmla="*/ 4226082 f620 1"/>
                <a:gd name="f678" fmla="*/ 511253 f619 1"/>
                <a:gd name="f679" fmla="*/ 4070934 f620 1"/>
                <a:gd name="f680" fmla="*/ 494848 f619 1"/>
                <a:gd name="f681" fmla="*/ 3915521 f620 1"/>
                <a:gd name="f682" fmla="*/ 486065 f619 1"/>
                <a:gd name="f683" fmla="*/ 3760241 f620 1"/>
                <a:gd name="f684" fmla="*/ 484257 f619 1"/>
                <a:gd name="f685" fmla="*/ 3682734 f620 1"/>
                <a:gd name="f686" fmla="*/ 486581 f619 1"/>
                <a:gd name="f687" fmla="*/ 3605491 f620 1"/>
                <a:gd name="f688" fmla="*/ 488907 f619 1"/>
                <a:gd name="f689" fmla="*/ 3527454 f620 1"/>
                <a:gd name="f690" fmla="*/ 493169 f619 1"/>
                <a:gd name="f691" fmla="*/ 3449151 f620 1"/>
                <a:gd name="f692" fmla="*/ 498336 f619 1"/>
                <a:gd name="f693" fmla="*/ 3410067 f620 1"/>
                <a:gd name="f694" fmla="*/ 500532 f619 1"/>
                <a:gd name="f695" fmla="*/ 3371246 f620 1"/>
                <a:gd name="f696" fmla="*/ 504279 f619 1"/>
                <a:gd name="f697" fmla="*/ 3293739 f620 1"/>
                <a:gd name="f698" fmla="*/ 511512 f619 1"/>
                <a:gd name="f699" fmla="*/ 2689445 f620 1"/>
                <a:gd name="f700" fmla="*/ 610198 f619 1"/>
                <a:gd name="f701" fmla="*/ 2117875 f620 1"/>
                <a:gd name="f702" fmla="*/ 800335 f619 1"/>
                <a:gd name="f703" fmla="*/ 1981276 f620 1"/>
                <a:gd name="f704" fmla="*/ 865566 f619 1"/>
                <a:gd name="f705" fmla="*/ 1847991 f620 1"/>
                <a:gd name="f706" fmla="*/ 938676 f619 1"/>
                <a:gd name="f707" fmla="*/ 1783069 f620 1"/>
                <a:gd name="f708" fmla="*/ 978718 f619 1"/>
                <a:gd name="f709" fmla="*/ 1750609 f620 1"/>
                <a:gd name="f710" fmla="*/ 998869 f619 1"/>
                <a:gd name="f711" fmla="*/ 1734312 f620 1"/>
                <a:gd name="f712" fmla="*/ 1008945 f619 1"/>
                <a:gd name="f713" fmla="*/ 1718547 f620 1"/>
                <a:gd name="f714" fmla="*/ 1019924 f619 1"/>
                <a:gd name="f715" fmla="*/ 1655481 f620 1"/>
                <a:gd name="f716" fmla="*/ 1063582 f619 1"/>
                <a:gd name="f717" fmla="*/ 1593077 f620 1"/>
                <a:gd name="f718" fmla="*/ 1108664 f619 1"/>
                <a:gd name="f719" fmla="*/ 1532263 f620 1"/>
                <a:gd name="f720" fmla="*/ 1156197 f619 1"/>
                <a:gd name="f721" fmla="*/ 1472509 f620 1"/>
                <a:gd name="f722" fmla="*/ 1205152 f619 1"/>
                <a:gd name="f723" fmla="*/ 1414212 f620 1"/>
                <a:gd name="f724" fmla="*/ 1256175 f619 1"/>
                <a:gd name="f725" fmla="*/ 1357242 f620 1"/>
                <a:gd name="f726" fmla="*/ 1308359 f619 1"/>
                <a:gd name="f727" fmla="*/ 1153072 f620 1"/>
                <a:gd name="f728" fmla="*/ 1529498 f619 1"/>
                <a:gd name="f729" fmla="*/ 1002694 f620 1"/>
                <a:gd name="f730" fmla="*/ 1770658 f619 1"/>
                <a:gd name="f731" fmla="*/ 974076 f620 1"/>
                <a:gd name="f732" fmla="*/ 1835371 f619 1"/>
                <a:gd name="f733" fmla="*/ 949564 f620 1"/>
                <a:gd name="f734" fmla="*/ 1903573 f619 1"/>
                <a:gd name="f735" fmla="*/ 927173 f620 1"/>
                <a:gd name="f736" fmla="*/ 1974229 f619 1"/>
                <a:gd name="f737" fmla="*/ 906107 f620 1"/>
                <a:gd name="f738" fmla="*/ 2046952 f619 1"/>
                <a:gd name="f739" fmla="*/ 751092 f620 1"/>
                <a:gd name="f740" fmla="*/ 2676266 f619 1"/>
                <a:gd name="f741" fmla="*/ 547189 f620 1"/>
                <a:gd name="f742" fmla="*/ 3308422 f619 1"/>
                <a:gd name="f743" fmla="*/ 441195 f620 1"/>
                <a:gd name="f744" fmla="*/ 3866306 f619 1"/>
                <a:gd name="f745" fmla="*/ 527182 f620 1"/>
                <a:gd name="f746" fmla="*/ 4439174 f619 1"/>
                <a:gd name="f747" fmla="*/ 775073 f620 1"/>
                <a:gd name="f748" fmla="*/ 4987240 f619 1"/>
                <a:gd name="f749" fmla="*/ 943206 f620 1"/>
                <a:gd name="f750" fmla="*/ 5244933 f619 1"/>
                <a:gd name="f751" fmla="*/ 1133728 f620 1"/>
                <a:gd name="f752" fmla="*/ 5490356 f619 1"/>
                <a:gd name="f753" fmla="*/ 1359626 f620 1"/>
                <a:gd name="f754" fmla="*/ 5709815 f619 1"/>
                <a:gd name="f755" fmla="*/ 1481254 f620 1"/>
                <a:gd name="f756" fmla="*/ 5809146 f619 1"/>
                <a:gd name="f757" fmla="*/ 1543260 f620 1"/>
                <a:gd name="f758" fmla="*/ 5856940 f619 1"/>
                <a:gd name="f759" fmla="*/ 1607518 f620 1"/>
                <a:gd name="f760" fmla="*/ 5901374 f619 1"/>
                <a:gd name="f761" fmla="*/ 2145566 f620 1"/>
                <a:gd name="f762" fmla="*/ 6193814 f619 1"/>
                <a:gd name="f763" fmla="*/ 2214991 f620 1"/>
                <a:gd name="f764" fmla="*/ 6221844 f619 1"/>
                <a:gd name="f765" fmla="*/ 2249307 f620 1"/>
                <a:gd name="f766" fmla="*/ 6236182 f619 1"/>
                <a:gd name="f767" fmla="*/ 2284285 f620 1"/>
                <a:gd name="f768" fmla="*/ 6248711 f619 1"/>
                <a:gd name="f769" fmla="*/ 2354241 f620 1"/>
                <a:gd name="f770" fmla="*/ 6273124 f619 1"/>
                <a:gd name="f771" fmla="*/ 2371597 f620 1"/>
                <a:gd name="f772" fmla="*/ 6279324 f619 1"/>
                <a:gd name="f773" fmla="*/ 2387894 f620 1"/>
                <a:gd name="f774" fmla="*/ 6287719 f619 1"/>
                <a:gd name="f775" fmla="*/ 2421414 f620 1"/>
                <a:gd name="f776" fmla="*/ 6302186 f619 1"/>
                <a:gd name="f777" fmla="*/ 2489117 f620 1"/>
                <a:gd name="f778" fmla="*/ 6329441 f619 1"/>
                <a:gd name="f779" fmla="*/ 2522902 f620 1"/>
                <a:gd name="f780" fmla="*/ 6343134 f619 1"/>
                <a:gd name="f781" fmla="*/ 2556953 f620 1"/>
                <a:gd name="f782" fmla="*/ 6356051 f619 1"/>
                <a:gd name="f783" fmla="*/ 2695009 f620 1"/>
                <a:gd name="f784" fmla="*/ 6401905 f619 1"/>
                <a:gd name="f785" fmla="*/ 3268035 f620 1"/>
                <a:gd name="f786" fmla="*/ 6501238 f619 1"/>
                <a:gd name="f787" fmla="*/ 3341038 f620 1"/>
                <a:gd name="f788" fmla="*/ 6506145 f619 1"/>
                <a:gd name="f789" fmla="*/ 3414703 f620 1"/>
                <a:gd name="f790" fmla="*/ 6507050 f619 1"/>
                <a:gd name="f791" fmla="*/ 3488237 f620 1"/>
                <a:gd name="f792" fmla="*/ 6508212 f619 1"/>
                <a:gd name="f793" fmla="*/ 3524142 f620 1"/>
                <a:gd name="f794" fmla="*/ 6507955 f619 1"/>
                <a:gd name="f795" fmla="*/ 3559252 f620 1"/>
                <a:gd name="f796" fmla="*/ 6506921 f619 1"/>
                <a:gd name="f797" fmla="*/ 3629207 f620 1"/>
                <a:gd name="f798" fmla="*/ 6503045 f619 1"/>
                <a:gd name="f799" fmla="*/ 3698633 f620 1"/>
                <a:gd name="f800" fmla="*/ 6496845 f619 1"/>
                <a:gd name="f801" fmla="*/ 3733213 f620 1"/>
                <a:gd name="f802" fmla="*/ 6493357 f619 1"/>
                <a:gd name="f803" fmla="*/ 3767529 f620 1"/>
                <a:gd name="f804" fmla="*/ 6488707 f619 1"/>
                <a:gd name="f805" fmla="*/ 3801845 f620 1"/>
                <a:gd name="f806" fmla="*/ 6484057 f619 1"/>
                <a:gd name="f807" fmla="*/ 3835895 f620 1"/>
                <a:gd name="f808" fmla="*/ 6478116 f619 1"/>
                <a:gd name="f809" fmla="*/ 4364801 f620 1"/>
                <a:gd name="f810" fmla="*/ 6308517 f619 1"/>
                <a:gd name="f811" fmla="*/ 4861379 f620 1"/>
                <a:gd name="f812" fmla="*/ 6000576 f619 1"/>
                <a:gd name="f813" fmla="*/ 5341263 f620 1"/>
                <a:gd name="f814" fmla="*/ 5605834 f619 1"/>
                <a:gd name="f815" fmla="*/ 5587301 f620 1"/>
                <a:gd name="f816" fmla="*/ 5390379 f619 1"/>
                <a:gd name="f817" fmla="*/ 5849105 f620 1"/>
                <a:gd name="f818" fmla="*/ 5176344 f619 1"/>
                <a:gd name="f819" fmla="*/ 5145260 f619 1"/>
                <a:gd name="f820" fmla="*/ 5995323 f619 1"/>
                <a:gd name="f821" fmla="*/ 5811477 f620 1"/>
                <a:gd name="f822" fmla="*/ 6077819 f619 1"/>
                <a:gd name="f823" fmla="*/ 5301384 f620 1"/>
                <a:gd name="f824" fmla="*/ 6542958 f619 1"/>
                <a:gd name="f825" fmla="*/ 5252008 f620 1"/>
                <a:gd name="f826" fmla="*/ 6578438 f619 1"/>
                <a:gd name="f827" fmla="*/ 1653730 f620 1"/>
                <a:gd name="f828" fmla="*/ 1549768 f620 1"/>
                <a:gd name="f829" fmla="*/ 6488821 f619 1"/>
                <a:gd name="f830" fmla="*/ 1298282 f620 1"/>
                <a:gd name="f831" fmla="*/ 6243932 f619 1"/>
                <a:gd name="f832" fmla="*/ 1237999 f620 1"/>
                <a:gd name="f833" fmla="*/ 6181671 f619 1"/>
                <a:gd name="f834" fmla="*/ 1179967 f620 1"/>
                <a:gd name="f835" fmla="*/ 6117862 f619 1"/>
                <a:gd name="f836" fmla="*/ 1121936 f620 1"/>
                <a:gd name="f837" fmla="*/ 6054569 f619 1"/>
                <a:gd name="f838" fmla="*/ 1065628 f620 1"/>
                <a:gd name="f839" fmla="*/ 5990243 f619 1"/>
                <a:gd name="f840" fmla="*/ 954335 f620 1"/>
                <a:gd name="f841" fmla="*/ 5861460 f619 1"/>
                <a:gd name="f842" fmla="*/ 898953 f620 1"/>
                <a:gd name="f843" fmla="*/ 5797393 f619 1"/>
                <a:gd name="f844" fmla="*/ 842908 f620 1"/>
                <a:gd name="f845" fmla="*/ 5733582 f619 1"/>
                <a:gd name="f846" fmla="*/ 622442 f620 1"/>
                <a:gd name="f847" fmla="*/ 5471884 f619 1"/>
                <a:gd name="f848" fmla="*/ 425559 f620 1"/>
                <a:gd name="f849" fmla="*/ 5190036 f619 1"/>
                <a:gd name="f850" fmla="*/ 123877 f620 1"/>
                <a:gd name="f851" fmla="*/ 4564210 f619 1"/>
                <a:gd name="f852" fmla="*/ 130 f620 1"/>
                <a:gd name="f853" fmla="*/ 3865530 f619 1"/>
                <a:gd name="f854" fmla="*/ 30602 f620 1"/>
                <a:gd name="f855" fmla="*/ 3505793 f619 1"/>
                <a:gd name="f856" fmla="*/ 126924 f620 1"/>
                <a:gd name="f857" fmla="*/ 3157164 f619 1"/>
                <a:gd name="f858" fmla="*/ 334803 f620 1"/>
                <a:gd name="f859" fmla="*/ 2560530 f619 1"/>
                <a:gd name="f860" fmla="*/ 381176 f620 1"/>
                <a:gd name="f861" fmla="*/ 2409144 f619 1"/>
                <a:gd name="f862" fmla="*/ 425825 f620 1"/>
                <a:gd name="f863" fmla="*/ 2255819 f619 1"/>
                <a:gd name="f864" fmla="*/ 470210 f620 1"/>
                <a:gd name="f865" fmla="*/ 2099523 f619 1"/>
                <a:gd name="f866" fmla="*/ 492998 f620 1"/>
                <a:gd name="f867" fmla="*/ 2020213 f619 1"/>
                <a:gd name="f868" fmla="*/ 517509 f620 1"/>
                <a:gd name="f869" fmla="*/ 1939224 f619 1"/>
                <a:gd name="f870" fmla="*/ 544007 f620 1"/>
                <a:gd name="f871" fmla="*/ 1857201 f619 1"/>
                <a:gd name="f872" fmla="*/ 573288 f620 1"/>
                <a:gd name="f873" fmla="*/ 1774274 f619 1"/>
                <a:gd name="f874" fmla="*/ 606146 f620 1"/>
                <a:gd name="f875" fmla="*/ 1690832 f619 1"/>
                <a:gd name="f876" fmla="*/ 644569 f620 1"/>
                <a:gd name="f877" fmla="*/ 1607775 f619 1"/>
                <a:gd name="f878" fmla="*/ 837874 f620 1"/>
                <a:gd name="f879" fmla="*/ 1297638 f619 1"/>
                <a:gd name="f880" fmla="*/ 1069602 f620 1"/>
                <a:gd name="f881" fmla="*/ 1032194 f619 1"/>
                <a:gd name="f882" fmla="*/ 1130548 f620 1"/>
                <a:gd name="f883" fmla="*/ 970839 f619 1"/>
                <a:gd name="f884" fmla="*/ 1192024 f620 1"/>
                <a:gd name="f885" fmla="*/ 910129 f619 1"/>
                <a:gd name="f886" fmla="*/ 1255356 f620 1"/>
                <a:gd name="f887" fmla="*/ 850841 f619 1"/>
                <a:gd name="f888" fmla="*/ 1319614 f620 1"/>
                <a:gd name="f889" fmla="*/ 792068 f619 1"/>
                <a:gd name="f890" fmla="*/ 1385728 f620 1"/>
                <a:gd name="f891" fmla="*/ 734975 f619 1"/>
                <a:gd name="f892" fmla="*/ 1452768 f620 1"/>
                <a:gd name="f893" fmla="*/ 678528 f619 1"/>
                <a:gd name="f894" fmla="*/ 1469594 f620 1"/>
                <a:gd name="f895" fmla="*/ 664449 f619 1"/>
                <a:gd name="f896" fmla="*/ 1487083 f620 1"/>
                <a:gd name="f897" fmla="*/ 651015 f619 1"/>
                <a:gd name="f898" fmla="*/ 1522193 f620 1"/>
                <a:gd name="f899" fmla="*/ 624277 f619 1"/>
                <a:gd name="f900" fmla="*/ 1592415 f620 1"/>
                <a:gd name="f901" fmla="*/ 570671 f619 1"/>
                <a:gd name="f902" fmla="*/ 1738287 f620 1"/>
                <a:gd name="f903" fmla="*/ 469402 f619 1"/>
                <a:gd name="f904" fmla="*/ 1890918 f620 1"/>
                <a:gd name="f905" fmla="*/ 376530 f619 1"/>
                <a:gd name="f906" fmla="*/ 2555363 f620 1"/>
                <a:gd name="f907" fmla="*/ 105274 f619 1"/>
                <a:gd name="f908" fmla="*/ 3259291 f620 1"/>
                <a:gd name="f909" fmla="*/ 3229 f619 1"/>
                <a:gd name="f910" fmla="*/ 3347265 f620 1"/>
                <a:gd name="f911" fmla="*/ 903 f619 1"/>
                <a:gd name="f912" fmla="+- f621 0 f1"/>
                <a:gd name="f913" fmla="*/ f624 1 5890489"/>
                <a:gd name="f914" fmla="*/ f625 1 6578438"/>
                <a:gd name="f915" fmla="*/ f626 1 5890489"/>
                <a:gd name="f916" fmla="*/ f627 1 6578438"/>
                <a:gd name="f917" fmla="*/ f628 1 5890489"/>
                <a:gd name="f918" fmla="*/ f629 1 6578438"/>
                <a:gd name="f919" fmla="*/ f630 1 5890489"/>
                <a:gd name="f920" fmla="*/ f631 1 6578438"/>
                <a:gd name="f921" fmla="*/ f632 1 5890489"/>
                <a:gd name="f922" fmla="*/ f633 1 6578438"/>
                <a:gd name="f923" fmla="*/ f634 1 5890489"/>
                <a:gd name="f924" fmla="*/ f635 1 6578438"/>
                <a:gd name="f925" fmla="*/ f636 1 5890489"/>
                <a:gd name="f926" fmla="*/ f637 1 6578438"/>
                <a:gd name="f927" fmla="*/ f638 1 5890489"/>
                <a:gd name="f928" fmla="*/ f639 1 6578438"/>
                <a:gd name="f929" fmla="*/ f640 1 5890489"/>
                <a:gd name="f930" fmla="*/ f641 1 6578438"/>
                <a:gd name="f931" fmla="*/ f642 1 5890489"/>
                <a:gd name="f932" fmla="*/ f643 1 6578438"/>
                <a:gd name="f933" fmla="*/ f644 1 5890489"/>
                <a:gd name="f934" fmla="*/ f645 1 6578438"/>
                <a:gd name="f935" fmla="*/ f646 1 5890489"/>
                <a:gd name="f936" fmla="*/ f647 1 6578438"/>
                <a:gd name="f937" fmla="*/ f648 1 5890489"/>
                <a:gd name="f938" fmla="*/ f649 1 6578438"/>
                <a:gd name="f939" fmla="*/ f650 1 5890489"/>
                <a:gd name="f940" fmla="*/ f651 1 6578438"/>
                <a:gd name="f941" fmla="*/ f652 1 6578438"/>
                <a:gd name="f942" fmla="*/ f653 1 5890489"/>
                <a:gd name="f943" fmla="*/ f654 1 6578438"/>
                <a:gd name="f944" fmla="*/ f655 1 5890489"/>
                <a:gd name="f945" fmla="*/ f656 1 6578438"/>
                <a:gd name="f946" fmla="*/ f657 1 5890489"/>
                <a:gd name="f947" fmla="*/ f658 1 6578438"/>
                <a:gd name="f948" fmla="*/ f659 1 5890489"/>
                <a:gd name="f949" fmla="*/ f660 1 6578438"/>
                <a:gd name="f950" fmla="*/ f661 1 5890489"/>
                <a:gd name="f951" fmla="*/ f662 1 6578438"/>
                <a:gd name="f952" fmla="*/ f663 1 5890489"/>
                <a:gd name="f953" fmla="*/ f664 1 6578438"/>
                <a:gd name="f954" fmla="*/ f665 1 5890489"/>
                <a:gd name="f955" fmla="*/ f666 1 6578438"/>
                <a:gd name="f956" fmla="*/ f667 1 5890489"/>
                <a:gd name="f957" fmla="*/ f668 1 6578438"/>
                <a:gd name="f958" fmla="*/ f669 1 5890489"/>
                <a:gd name="f959" fmla="*/ f670 1 6578438"/>
                <a:gd name="f960" fmla="*/ f671 1 5890489"/>
                <a:gd name="f961" fmla="*/ f672 1 6578438"/>
                <a:gd name="f962" fmla="*/ f673 1 5890489"/>
                <a:gd name="f963" fmla="*/ f674 1 6578438"/>
                <a:gd name="f964" fmla="*/ f675 1 5890489"/>
                <a:gd name="f965" fmla="*/ f676 1 6578438"/>
                <a:gd name="f966" fmla="*/ f677 1 5890489"/>
                <a:gd name="f967" fmla="*/ f678 1 6578438"/>
                <a:gd name="f968" fmla="*/ f679 1 5890489"/>
                <a:gd name="f969" fmla="*/ f680 1 6578438"/>
                <a:gd name="f970" fmla="*/ f681 1 5890489"/>
                <a:gd name="f971" fmla="*/ f682 1 6578438"/>
                <a:gd name="f972" fmla="*/ f683 1 5890489"/>
                <a:gd name="f973" fmla="*/ f684 1 6578438"/>
                <a:gd name="f974" fmla="*/ f685 1 5890489"/>
                <a:gd name="f975" fmla="*/ f686 1 6578438"/>
                <a:gd name="f976" fmla="*/ f687 1 5890489"/>
                <a:gd name="f977" fmla="*/ f688 1 6578438"/>
                <a:gd name="f978" fmla="*/ f689 1 5890489"/>
                <a:gd name="f979" fmla="*/ f690 1 6578438"/>
                <a:gd name="f980" fmla="*/ f691 1 5890489"/>
                <a:gd name="f981" fmla="*/ f692 1 6578438"/>
                <a:gd name="f982" fmla="*/ f693 1 5890489"/>
                <a:gd name="f983" fmla="*/ f694 1 6578438"/>
                <a:gd name="f984" fmla="*/ f695 1 5890489"/>
                <a:gd name="f985" fmla="*/ f696 1 6578438"/>
                <a:gd name="f986" fmla="*/ f697 1 5890489"/>
                <a:gd name="f987" fmla="*/ f698 1 6578438"/>
                <a:gd name="f988" fmla="*/ f699 1 5890489"/>
                <a:gd name="f989" fmla="*/ f700 1 6578438"/>
                <a:gd name="f990" fmla="*/ f701 1 5890489"/>
                <a:gd name="f991" fmla="*/ f702 1 6578438"/>
                <a:gd name="f992" fmla="*/ f703 1 5890489"/>
                <a:gd name="f993" fmla="*/ f704 1 6578438"/>
                <a:gd name="f994" fmla="*/ f705 1 5890489"/>
                <a:gd name="f995" fmla="*/ f706 1 6578438"/>
                <a:gd name="f996" fmla="*/ f707 1 5890489"/>
                <a:gd name="f997" fmla="*/ f708 1 6578438"/>
                <a:gd name="f998" fmla="*/ f709 1 5890489"/>
                <a:gd name="f999" fmla="*/ f710 1 6578438"/>
                <a:gd name="f1000" fmla="*/ f711 1 5890489"/>
                <a:gd name="f1001" fmla="*/ f712 1 6578438"/>
                <a:gd name="f1002" fmla="*/ f713 1 5890489"/>
                <a:gd name="f1003" fmla="*/ f714 1 6578438"/>
                <a:gd name="f1004" fmla="*/ f715 1 5890489"/>
                <a:gd name="f1005" fmla="*/ f716 1 6578438"/>
                <a:gd name="f1006" fmla="*/ f717 1 5890489"/>
                <a:gd name="f1007" fmla="*/ f718 1 6578438"/>
                <a:gd name="f1008" fmla="*/ f719 1 5890489"/>
                <a:gd name="f1009" fmla="*/ f720 1 6578438"/>
                <a:gd name="f1010" fmla="*/ f721 1 5890489"/>
                <a:gd name="f1011" fmla="*/ f722 1 6578438"/>
                <a:gd name="f1012" fmla="*/ f723 1 5890489"/>
                <a:gd name="f1013" fmla="*/ f724 1 6578438"/>
                <a:gd name="f1014" fmla="*/ f725 1 5890489"/>
                <a:gd name="f1015" fmla="*/ f726 1 6578438"/>
                <a:gd name="f1016" fmla="*/ f727 1 5890489"/>
                <a:gd name="f1017" fmla="*/ f728 1 6578438"/>
                <a:gd name="f1018" fmla="*/ f729 1 5890489"/>
                <a:gd name="f1019" fmla="*/ f730 1 6578438"/>
                <a:gd name="f1020" fmla="*/ f731 1 5890489"/>
                <a:gd name="f1021" fmla="*/ f732 1 6578438"/>
                <a:gd name="f1022" fmla="*/ f733 1 5890489"/>
                <a:gd name="f1023" fmla="*/ f734 1 6578438"/>
                <a:gd name="f1024" fmla="*/ f735 1 5890489"/>
                <a:gd name="f1025" fmla="*/ f736 1 6578438"/>
                <a:gd name="f1026" fmla="*/ f737 1 5890489"/>
                <a:gd name="f1027" fmla="*/ f738 1 6578438"/>
                <a:gd name="f1028" fmla="*/ f739 1 5890489"/>
                <a:gd name="f1029" fmla="*/ f740 1 6578438"/>
                <a:gd name="f1030" fmla="*/ f741 1 5890489"/>
                <a:gd name="f1031" fmla="*/ f742 1 6578438"/>
                <a:gd name="f1032" fmla="*/ f743 1 5890489"/>
                <a:gd name="f1033" fmla="*/ f744 1 6578438"/>
                <a:gd name="f1034" fmla="*/ f745 1 5890489"/>
                <a:gd name="f1035" fmla="*/ f746 1 6578438"/>
                <a:gd name="f1036" fmla="*/ f747 1 5890489"/>
                <a:gd name="f1037" fmla="*/ f748 1 6578438"/>
                <a:gd name="f1038" fmla="*/ f749 1 5890489"/>
                <a:gd name="f1039" fmla="*/ f750 1 6578438"/>
                <a:gd name="f1040" fmla="*/ f751 1 5890489"/>
                <a:gd name="f1041" fmla="*/ f752 1 6578438"/>
                <a:gd name="f1042" fmla="*/ f753 1 5890489"/>
                <a:gd name="f1043" fmla="*/ f754 1 6578438"/>
                <a:gd name="f1044" fmla="*/ f755 1 5890489"/>
                <a:gd name="f1045" fmla="*/ f756 1 6578438"/>
                <a:gd name="f1046" fmla="*/ f757 1 5890489"/>
                <a:gd name="f1047" fmla="*/ f758 1 6578438"/>
                <a:gd name="f1048" fmla="*/ f759 1 5890489"/>
                <a:gd name="f1049" fmla="*/ f760 1 6578438"/>
                <a:gd name="f1050" fmla="*/ f761 1 5890489"/>
                <a:gd name="f1051" fmla="*/ f762 1 6578438"/>
                <a:gd name="f1052" fmla="*/ f763 1 5890489"/>
                <a:gd name="f1053" fmla="*/ f764 1 6578438"/>
                <a:gd name="f1054" fmla="*/ f765 1 5890489"/>
                <a:gd name="f1055" fmla="*/ f766 1 6578438"/>
                <a:gd name="f1056" fmla="*/ f767 1 5890489"/>
                <a:gd name="f1057" fmla="*/ f768 1 6578438"/>
                <a:gd name="f1058" fmla="*/ f769 1 5890489"/>
                <a:gd name="f1059" fmla="*/ f770 1 6578438"/>
                <a:gd name="f1060" fmla="*/ f771 1 5890489"/>
                <a:gd name="f1061" fmla="*/ f772 1 6578438"/>
                <a:gd name="f1062" fmla="*/ f773 1 5890489"/>
                <a:gd name="f1063" fmla="*/ f774 1 6578438"/>
                <a:gd name="f1064" fmla="*/ f775 1 5890489"/>
                <a:gd name="f1065" fmla="*/ f776 1 6578438"/>
                <a:gd name="f1066" fmla="*/ f777 1 5890489"/>
                <a:gd name="f1067" fmla="*/ f778 1 6578438"/>
                <a:gd name="f1068" fmla="*/ f779 1 5890489"/>
                <a:gd name="f1069" fmla="*/ f780 1 6578438"/>
                <a:gd name="f1070" fmla="*/ f781 1 5890489"/>
                <a:gd name="f1071" fmla="*/ f782 1 6578438"/>
                <a:gd name="f1072" fmla="*/ f783 1 5890489"/>
                <a:gd name="f1073" fmla="*/ f784 1 6578438"/>
                <a:gd name="f1074" fmla="*/ f785 1 5890489"/>
                <a:gd name="f1075" fmla="*/ f786 1 6578438"/>
                <a:gd name="f1076" fmla="*/ f787 1 5890489"/>
                <a:gd name="f1077" fmla="*/ f788 1 6578438"/>
                <a:gd name="f1078" fmla="*/ f789 1 5890489"/>
                <a:gd name="f1079" fmla="*/ f790 1 6578438"/>
                <a:gd name="f1080" fmla="*/ f791 1 5890489"/>
                <a:gd name="f1081" fmla="*/ f792 1 6578438"/>
                <a:gd name="f1082" fmla="*/ f793 1 5890489"/>
                <a:gd name="f1083" fmla="*/ f794 1 6578438"/>
                <a:gd name="f1084" fmla="*/ f795 1 5890489"/>
                <a:gd name="f1085" fmla="*/ f796 1 6578438"/>
                <a:gd name="f1086" fmla="*/ f797 1 5890489"/>
                <a:gd name="f1087" fmla="*/ f798 1 6578438"/>
                <a:gd name="f1088" fmla="*/ f799 1 5890489"/>
                <a:gd name="f1089" fmla="*/ f800 1 6578438"/>
                <a:gd name="f1090" fmla="*/ f801 1 5890489"/>
                <a:gd name="f1091" fmla="*/ f802 1 6578438"/>
                <a:gd name="f1092" fmla="*/ f803 1 5890489"/>
                <a:gd name="f1093" fmla="*/ f804 1 6578438"/>
                <a:gd name="f1094" fmla="*/ f805 1 5890489"/>
                <a:gd name="f1095" fmla="*/ f806 1 6578438"/>
                <a:gd name="f1096" fmla="*/ f807 1 5890489"/>
                <a:gd name="f1097" fmla="*/ f808 1 6578438"/>
                <a:gd name="f1098" fmla="*/ f809 1 5890489"/>
                <a:gd name="f1099" fmla="*/ f810 1 6578438"/>
                <a:gd name="f1100" fmla="*/ f811 1 5890489"/>
                <a:gd name="f1101" fmla="*/ f812 1 6578438"/>
                <a:gd name="f1102" fmla="*/ f813 1 5890489"/>
                <a:gd name="f1103" fmla="*/ f814 1 6578438"/>
                <a:gd name="f1104" fmla="*/ f815 1 5890489"/>
                <a:gd name="f1105" fmla="*/ f816 1 6578438"/>
                <a:gd name="f1106" fmla="*/ f817 1 5890489"/>
                <a:gd name="f1107" fmla="*/ f818 1 6578438"/>
                <a:gd name="f1108" fmla="*/ f819 1 6578438"/>
                <a:gd name="f1109" fmla="*/ f820 1 6578438"/>
                <a:gd name="f1110" fmla="*/ f821 1 5890489"/>
                <a:gd name="f1111" fmla="*/ f822 1 6578438"/>
                <a:gd name="f1112" fmla="*/ f823 1 5890489"/>
                <a:gd name="f1113" fmla="*/ f824 1 6578438"/>
                <a:gd name="f1114" fmla="*/ f825 1 5890489"/>
                <a:gd name="f1115" fmla="*/ f826 1 6578438"/>
                <a:gd name="f1116" fmla="*/ f827 1 5890489"/>
                <a:gd name="f1117" fmla="*/ f828 1 5890489"/>
                <a:gd name="f1118" fmla="*/ f829 1 6578438"/>
                <a:gd name="f1119" fmla="*/ f830 1 5890489"/>
                <a:gd name="f1120" fmla="*/ f831 1 6578438"/>
                <a:gd name="f1121" fmla="*/ f832 1 5890489"/>
                <a:gd name="f1122" fmla="*/ f833 1 6578438"/>
                <a:gd name="f1123" fmla="*/ f834 1 5890489"/>
                <a:gd name="f1124" fmla="*/ f835 1 6578438"/>
                <a:gd name="f1125" fmla="*/ f836 1 5890489"/>
                <a:gd name="f1126" fmla="*/ f837 1 6578438"/>
                <a:gd name="f1127" fmla="*/ f838 1 5890489"/>
                <a:gd name="f1128" fmla="*/ f839 1 6578438"/>
                <a:gd name="f1129" fmla="*/ f840 1 5890489"/>
                <a:gd name="f1130" fmla="*/ f841 1 6578438"/>
                <a:gd name="f1131" fmla="*/ f842 1 5890489"/>
                <a:gd name="f1132" fmla="*/ f843 1 6578438"/>
                <a:gd name="f1133" fmla="*/ f844 1 5890489"/>
                <a:gd name="f1134" fmla="*/ f845 1 6578438"/>
                <a:gd name="f1135" fmla="*/ f846 1 5890489"/>
                <a:gd name="f1136" fmla="*/ f847 1 6578438"/>
                <a:gd name="f1137" fmla="*/ f848 1 5890489"/>
                <a:gd name="f1138" fmla="*/ f849 1 6578438"/>
                <a:gd name="f1139" fmla="*/ f850 1 5890489"/>
                <a:gd name="f1140" fmla="*/ f851 1 6578438"/>
                <a:gd name="f1141" fmla="*/ f852 1 5890489"/>
                <a:gd name="f1142" fmla="*/ f853 1 6578438"/>
                <a:gd name="f1143" fmla="*/ f854 1 5890489"/>
                <a:gd name="f1144" fmla="*/ f855 1 6578438"/>
                <a:gd name="f1145" fmla="*/ f856 1 5890489"/>
                <a:gd name="f1146" fmla="*/ f857 1 6578438"/>
                <a:gd name="f1147" fmla="*/ f858 1 5890489"/>
                <a:gd name="f1148" fmla="*/ f859 1 6578438"/>
                <a:gd name="f1149" fmla="*/ f860 1 5890489"/>
                <a:gd name="f1150" fmla="*/ f861 1 6578438"/>
                <a:gd name="f1151" fmla="*/ f862 1 5890489"/>
                <a:gd name="f1152" fmla="*/ f863 1 6578438"/>
                <a:gd name="f1153" fmla="*/ f864 1 5890489"/>
                <a:gd name="f1154" fmla="*/ f865 1 6578438"/>
                <a:gd name="f1155" fmla="*/ f866 1 5890489"/>
                <a:gd name="f1156" fmla="*/ f867 1 6578438"/>
                <a:gd name="f1157" fmla="*/ f868 1 5890489"/>
                <a:gd name="f1158" fmla="*/ f869 1 6578438"/>
                <a:gd name="f1159" fmla="*/ f870 1 5890489"/>
                <a:gd name="f1160" fmla="*/ f871 1 6578438"/>
                <a:gd name="f1161" fmla="*/ f872 1 5890489"/>
                <a:gd name="f1162" fmla="*/ f873 1 6578438"/>
                <a:gd name="f1163" fmla="*/ f874 1 5890489"/>
                <a:gd name="f1164" fmla="*/ f875 1 6578438"/>
                <a:gd name="f1165" fmla="*/ f876 1 5890489"/>
                <a:gd name="f1166" fmla="*/ f877 1 6578438"/>
                <a:gd name="f1167" fmla="*/ f878 1 5890489"/>
                <a:gd name="f1168" fmla="*/ f879 1 6578438"/>
                <a:gd name="f1169" fmla="*/ f880 1 5890489"/>
                <a:gd name="f1170" fmla="*/ f881 1 6578438"/>
                <a:gd name="f1171" fmla="*/ f882 1 5890489"/>
                <a:gd name="f1172" fmla="*/ f883 1 6578438"/>
                <a:gd name="f1173" fmla="*/ f884 1 5890489"/>
                <a:gd name="f1174" fmla="*/ f885 1 6578438"/>
                <a:gd name="f1175" fmla="*/ f886 1 5890489"/>
                <a:gd name="f1176" fmla="*/ f887 1 6578438"/>
                <a:gd name="f1177" fmla="*/ f888 1 5890489"/>
                <a:gd name="f1178" fmla="*/ f889 1 6578438"/>
                <a:gd name="f1179" fmla="*/ f890 1 5890489"/>
                <a:gd name="f1180" fmla="*/ f891 1 6578438"/>
                <a:gd name="f1181" fmla="*/ f892 1 5890489"/>
                <a:gd name="f1182" fmla="*/ f893 1 6578438"/>
                <a:gd name="f1183" fmla="*/ f894 1 5890489"/>
                <a:gd name="f1184" fmla="*/ f895 1 6578438"/>
                <a:gd name="f1185" fmla="*/ f896 1 5890489"/>
                <a:gd name="f1186" fmla="*/ f897 1 6578438"/>
                <a:gd name="f1187" fmla="*/ f898 1 5890489"/>
                <a:gd name="f1188" fmla="*/ f899 1 6578438"/>
                <a:gd name="f1189" fmla="*/ f900 1 5890489"/>
                <a:gd name="f1190" fmla="*/ f901 1 6578438"/>
                <a:gd name="f1191" fmla="*/ f902 1 5890489"/>
                <a:gd name="f1192" fmla="*/ f903 1 6578438"/>
                <a:gd name="f1193" fmla="*/ f904 1 5890489"/>
                <a:gd name="f1194" fmla="*/ f905 1 6578438"/>
                <a:gd name="f1195" fmla="*/ f906 1 5890489"/>
                <a:gd name="f1196" fmla="*/ f907 1 6578438"/>
                <a:gd name="f1197" fmla="*/ f908 1 5890489"/>
                <a:gd name="f1198" fmla="*/ f909 1 6578438"/>
                <a:gd name="f1199" fmla="*/ f910 1 5890489"/>
                <a:gd name="f1200" fmla="*/ f911 1 6578438"/>
                <a:gd name="f1201" fmla="*/ f615 1 f622"/>
                <a:gd name="f1202" fmla="*/ f616 1 f622"/>
                <a:gd name="f1203" fmla="*/ f615 1 f623"/>
                <a:gd name="f1204" fmla="*/ f617 1 f623"/>
                <a:gd name="f1205" fmla="*/ f913 1 f622"/>
                <a:gd name="f1206" fmla="*/ f914 1 f623"/>
                <a:gd name="f1207" fmla="*/ f915 1 f622"/>
                <a:gd name="f1208" fmla="*/ f916 1 f623"/>
                <a:gd name="f1209" fmla="*/ f917 1 f622"/>
                <a:gd name="f1210" fmla="*/ f918 1 f623"/>
                <a:gd name="f1211" fmla="*/ f919 1 f622"/>
                <a:gd name="f1212" fmla="*/ f920 1 f623"/>
                <a:gd name="f1213" fmla="*/ f921 1 f622"/>
                <a:gd name="f1214" fmla="*/ f922 1 f623"/>
                <a:gd name="f1215" fmla="*/ f923 1 f622"/>
                <a:gd name="f1216" fmla="*/ f924 1 f623"/>
                <a:gd name="f1217" fmla="*/ f925 1 f622"/>
                <a:gd name="f1218" fmla="*/ f926 1 f623"/>
                <a:gd name="f1219" fmla="*/ f927 1 f622"/>
                <a:gd name="f1220" fmla="*/ f928 1 f623"/>
                <a:gd name="f1221" fmla="*/ f929 1 f622"/>
                <a:gd name="f1222" fmla="*/ f930 1 f623"/>
                <a:gd name="f1223" fmla="*/ f931 1 f622"/>
                <a:gd name="f1224" fmla="*/ f932 1 f623"/>
                <a:gd name="f1225" fmla="*/ f933 1 f622"/>
                <a:gd name="f1226" fmla="*/ f934 1 f623"/>
                <a:gd name="f1227" fmla="*/ f935 1 f622"/>
                <a:gd name="f1228" fmla="*/ f936 1 f623"/>
                <a:gd name="f1229" fmla="*/ f937 1 f622"/>
                <a:gd name="f1230" fmla="*/ f938 1 f623"/>
                <a:gd name="f1231" fmla="*/ f939 1 f622"/>
                <a:gd name="f1232" fmla="*/ f940 1 f623"/>
                <a:gd name="f1233" fmla="*/ f941 1 f623"/>
                <a:gd name="f1234" fmla="*/ f942 1 f622"/>
                <a:gd name="f1235" fmla="*/ f943 1 f623"/>
                <a:gd name="f1236" fmla="*/ f944 1 f622"/>
                <a:gd name="f1237" fmla="*/ f945 1 f623"/>
                <a:gd name="f1238" fmla="*/ f946 1 f622"/>
                <a:gd name="f1239" fmla="*/ f947 1 f623"/>
                <a:gd name="f1240" fmla="*/ f948 1 f622"/>
                <a:gd name="f1241" fmla="*/ f949 1 f623"/>
                <a:gd name="f1242" fmla="*/ f950 1 f622"/>
                <a:gd name="f1243" fmla="*/ f951 1 f623"/>
                <a:gd name="f1244" fmla="*/ f952 1 f622"/>
                <a:gd name="f1245" fmla="*/ f953 1 f623"/>
                <a:gd name="f1246" fmla="*/ f954 1 f622"/>
                <a:gd name="f1247" fmla="*/ f955 1 f623"/>
                <a:gd name="f1248" fmla="*/ f956 1 f622"/>
                <a:gd name="f1249" fmla="*/ f957 1 f623"/>
                <a:gd name="f1250" fmla="*/ f958 1 f622"/>
                <a:gd name="f1251" fmla="*/ f959 1 f623"/>
                <a:gd name="f1252" fmla="*/ f960 1 f622"/>
                <a:gd name="f1253" fmla="*/ f961 1 f623"/>
                <a:gd name="f1254" fmla="*/ f962 1 f622"/>
                <a:gd name="f1255" fmla="*/ f963 1 f623"/>
                <a:gd name="f1256" fmla="*/ f964 1 f622"/>
                <a:gd name="f1257" fmla="*/ f965 1 f623"/>
                <a:gd name="f1258" fmla="*/ f966 1 f622"/>
                <a:gd name="f1259" fmla="*/ f967 1 f623"/>
                <a:gd name="f1260" fmla="*/ f968 1 f622"/>
                <a:gd name="f1261" fmla="*/ f969 1 f623"/>
                <a:gd name="f1262" fmla="*/ f970 1 f622"/>
                <a:gd name="f1263" fmla="*/ f971 1 f623"/>
                <a:gd name="f1264" fmla="*/ f972 1 f622"/>
                <a:gd name="f1265" fmla="*/ f973 1 f623"/>
                <a:gd name="f1266" fmla="*/ f974 1 f622"/>
                <a:gd name="f1267" fmla="*/ f975 1 f623"/>
                <a:gd name="f1268" fmla="*/ f976 1 f622"/>
                <a:gd name="f1269" fmla="*/ f977 1 f623"/>
                <a:gd name="f1270" fmla="*/ f978 1 f622"/>
                <a:gd name="f1271" fmla="*/ f979 1 f623"/>
                <a:gd name="f1272" fmla="*/ f980 1 f622"/>
                <a:gd name="f1273" fmla="*/ f981 1 f623"/>
                <a:gd name="f1274" fmla="*/ f982 1 f622"/>
                <a:gd name="f1275" fmla="*/ f983 1 f623"/>
                <a:gd name="f1276" fmla="*/ f984 1 f622"/>
                <a:gd name="f1277" fmla="*/ f985 1 f623"/>
                <a:gd name="f1278" fmla="*/ f986 1 f622"/>
                <a:gd name="f1279" fmla="*/ f987 1 f623"/>
                <a:gd name="f1280" fmla="*/ f988 1 f622"/>
                <a:gd name="f1281" fmla="*/ f989 1 f623"/>
                <a:gd name="f1282" fmla="*/ f990 1 f622"/>
                <a:gd name="f1283" fmla="*/ f991 1 f623"/>
                <a:gd name="f1284" fmla="*/ f992 1 f622"/>
                <a:gd name="f1285" fmla="*/ f993 1 f623"/>
                <a:gd name="f1286" fmla="*/ f994 1 f622"/>
                <a:gd name="f1287" fmla="*/ f995 1 f623"/>
                <a:gd name="f1288" fmla="*/ f996 1 f622"/>
                <a:gd name="f1289" fmla="*/ f997 1 f623"/>
                <a:gd name="f1290" fmla="*/ f998 1 f622"/>
                <a:gd name="f1291" fmla="*/ f999 1 f623"/>
                <a:gd name="f1292" fmla="*/ f1000 1 f622"/>
                <a:gd name="f1293" fmla="*/ f1001 1 f623"/>
                <a:gd name="f1294" fmla="*/ f1002 1 f622"/>
                <a:gd name="f1295" fmla="*/ f1003 1 f623"/>
                <a:gd name="f1296" fmla="*/ f1004 1 f622"/>
                <a:gd name="f1297" fmla="*/ f1005 1 f623"/>
                <a:gd name="f1298" fmla="*/ f1006 1 f622"/>
                <a:gd name="f1299" fmla="*/ f1007 1 f623"/>
                <a:gd name="f1300" fmla="*/ f1008 1 f622"/>
                <a:gd name="f1301" fmla="*/ f1009 1 f623"/>
                <a:gd name="f1302" fmla="*/ f1010 1 f622"/>
                <a:gd name="f1303" fmla="*/ f1011 1 f623"/>
                <a:gd name="f1304" fmla="*/ f1012 1 f622"/>
                <a:gd name="f1305" fmla="*/ f1013 1 f623"/>
                <a:gd name="f1306" fmla="*/ f1014 1 f622"/>
                <a:gd name="f1307" fmla="*/ f1015 1 f623"/>
                <a:gd name="f1308" fmla="*/ f1016 1 f622"/>
                <a:gd name="f1309" fmla="*/ f1017 1 f623"/>
                <a:gd name="f1310" fmla="*/ f1018 1 f622"/>
                <a:gd name="f1311" fmla="*/ f1019 1 f623"/>
                <a:gd name="f1312" fmla="*/ f1020 1 f622"/>
                <a:gd name="f1313" fmla="*/ f1021 1 f623"/>
                <a:gd name="f1314" fmla="*/ f1022 1 f622"/>
                <a:gd name="f1315" fmla="*/ f1023 1 f623"/>
                <a:gd name="f1316" fmla="*/ f1024 1 f622"/>
                <a:gd name="f1317" fmla="*/ f1025 1 f623"/>
                <a:gd name="f1318" fmla="*/ f1026 1 f622"/>
                <a:gd name="f1319" fmla="*/ f1027 1 f623"/>
                <a:gd name="f1320" fmla="*/ f1028 1 f622"/>
                <a:gd name="f1321" fmla="*/ f1029 1 f623"/>
                <a:gd name="f1322" fmla="*/ f1030 1 f622"/>
                <a:gd name="f1323" fmla="*/ f1031 1 f623"/>
                <a:gd name="f1324" fmla="*/ f1032 1 f622"/>
                <a:gd name="f1325" fmla="*/ f1033 1 f623"/>
                <a:gd name="f1326" fmla="*/ f1034 1 f622"/>
                <a:gd name="f1327" fmla="*/ f1035 1 f623"/>
                <a:gd name="f1328" fmla="*/ f1036 1 f622"/>
                <a:gd name="f1329" fmla="*/ f1037 1 f623"/>
                <a:gd name="f1330" fmla="*/ f1038 1 f622"/>
                <a:gd name="f1331" fmla="*/ f1039 1 f623"/>
                <a:gd name="f1332" fmla="*/ f1040 1 f622"/>
                <a:gd name="f1333" fmla="*/ f1041 1 f623"/>
                <a:gd name="f1334" fmla="*/ f1042 1 f622"/>
                <a:gd name="f1335" fmla="*/ f1043 1 f623"/>
                <a:gd name="f1336" fmla="*/ f1044 1 f622"/>
                <a:gd name="f1337" fmla="*/ f1045 1 f623"/>
                <a:gd name="f1338" fmla="*/ f1046 1 f622"/>
                <a:gd name="f1339" fmla="*/ f1047 1 f623"/>
                <a:gd name="f1340" fmla="*/ f1048 1 f622"/>
                <a:gd name="f1341" fmla="*/ f1049 1 f623"/>
                <a:gd name="f1342" fmla="*/ f1050 1 f622"/>
                <a:gd name="f1343" fmla="*/ f1051 1 f623"/>
                <a:gd name="f1344" fmla="*/ f1052 1 f622"/>
                <a:gd name="f1345" fmla="*/ f1053 1 f623"/>
                <a:gd name="f1346" fmla="*/ f1054 1 f622"/>
                <a:gd name="f1347" fmla="*/ f1055 1 f623"/>
                <a:gd name="f1348" fmla="*/ f1056 1 f622"/>
                <a:gd name="f1349" fmla="*/ f1057 1 f623"/>
                <a:gd name="f1350" fmla="*/ f1058 1 f622"/>
                <a:gd name="f1351" fmla="*/ f1059 1 f623"/>
                <a:gd name="f1352" fmla="*/ f1060 1 f622"/>
                <a:gd name="f1353" fmla="*/ f1061 1 f623"/>
                <a:gd name="f1354" fmla="*/ f1062 1 f622"/>
                <a:gd name="f1355" fmla="*/ f1063 1 f623"/>
                <a:gd name="f1356" fmla="*/ f1064 1 f622"/>
                <a:gd name="f1357" fmla="*/ f1065 1 f623"/>
                <a:gd name="f1358" fmla="*/ f1066 1 f622"/>
                <a:gd name="f1359" fmla="*/ f1067 1 f623"/>
                <a:gd name="f1360" fmla="*/ f1068 1 f622"/>
                <a:gd name="f1361" fmla="*/ f1069 1 f623"/>
                <a:gd name="f1362" fmla="*/ f1070 1 f622"/>
                <a:gd name="f1363" fmla="*/ f1071 1 f623"/>
                <a:gd name="f1364" fmla="*/ f1072 1 f622"/>
                <a:gd name="f1365" fmla="*/ f1073 1 f623"/>
                <a:gd name="f1366" fmla="*/ f1074 1 f622"/>
                <a:gd name="f1367" fmla="*/ f1075 1 f623"/>
                <a:gd name="f1368" fmla="*/ f1076 1 f622"/>
                <a:gd name="f1369" fmla="*/ f1077 1 f623"/>
                <a:gd name="f1370" fmla="*/ f1078 1 f622"/>
                <a:gd name="f1371" fmla="*/ f1079 1 f623"/>
                <a:gd name="f1372" fmla="*/ f1080 1 f622"/>
                <a:gd name="f1373" fmla="*/ f1081 1 f623"/>
                <a:gd name="f1374" fmla="*/ f1082 1 f622"/>
                <a:gd name="f1375" fmla="*/ f1083 1 f623"/>
                <a:gd name="f1376" fmla="*/ f1084 1 f622"/>
                <a:gd name="f1377" fmla="*/ f1085 1 f623"/>
                <a:gd name="f1378" fmla="*/ f1086 1 f622"/>
                <a:gd name="f1379" fmla="*/ f1087 1 f623"/>
                <a:gd name="f1380" fmla="*/ f1088 1 f622"/>
                <a:gd name="f1381" fmla="*/ f1089 1 f623"/>
                <a:gd name="f1382" fmla="*/ f1090 1 f622"/>
                <a:gd name="f1383" fmla="*/ f1091 1 f623"/>
                <a:gd name="f1384" fmla="*/ f1092 1 f622"/>
                <a:gd name="f1385" fmla="*/ f1093 1 f623"/>
                <a:gd name="f1386" fmla="*/ f1094 1 f622"/>
                <a:gd name="f1387" fmla="*/ f1095 1 f623"/>
                <a:gd name="f1388" fmla="*/ f1096 1 f622"/>
                <a:gd name="f1389" fmla="*/ f1097 1 f623"/>
                <a:gd name="f1390" fmla="*/ f1098 1 f622"/>
                <a:gd name="f1391" fmla="*/ f1099 1 f623"/>
                <a:gd name="f1392" fmla="*/ f1100 1 f622"/>
                <a:gd name="f1393" fmla="*/ f1101 1 f623"/>
                <a:gd name="f1394" fmla="*/ f1102 1 f622"/>
                <a:gd name="f1395" fmla="*/ f1103 1 f623"/>
                <a:gd name="f1396" fmla="*/ f1104 1 f622"/>
                <a:gd name="f1397" fmla="*/ f1105 1 f623"/>
                <a:gd name="f1398" fmla="*/ f1106 1 f622"/>
                <a:gd name="f1399" fmla="*/ f1107 1 f623"/>
                <a:gd name="f1400" fmla="*/ f1108 1 f623"/>
                <a:gd name="f1401" fmla="*/ f1109 1 f623"/>
                <a:gd name="f1402" fmla="*/ f1110 1 f622"/>
                <a:gd name="f1403" fmla="*/ f1111 1 f623"/>
                <a:gd name="f1404" fmla="*/ f1112 1 f622"/>
                <a:gd name="f1405" fmla="*/ f1113 1 f623"/>
                <a:gd name="f1406" fmla="*/ f1114 1 f622"/>
                <a:gd name="f1407" fmla="*/ f1115 1 f623"/>
                <a:gd name="f1408" fmla="*/ f1116 1 f622"/>
                <a:gd name="f1409" fmla="*/ f1117 1 f622"/>
                <a:gd name="f1410" fmla="*/ f1118 1 f623"/>
                <a:gd name="f1411" fmla="*/ f1119 1 f622"/>
                <a:gd name="f1412" fmla="*/ f1120 1 f623"/>
                <a:gd name="f1413" fmla="*/ f1121 1 f622"/>
                <a:gd name="f1414" fmla="*/ f1122 1 f623"/>
                <a:gd name="f1415" fmla="*/ f1123 1 f622"/>
                <a:gd name="f1416" fmla="*/ f1124 1 f623"/>
                <a:gd name="f1417" fmla="*/ f1125 1 f622"/>
                <a:gd name="f1418" fmla="*/ f1126 1 f623"/>
                <a:gd name="f1419" fmla="*/ f1127 1 f622"/>
                <a:gd name="f1420" fmla="*/ f1128 1 f623"/>
                <a:gd name="f1421" fmla="*/ f1129 1 f622"/>
                <a:gd name="f1422" fmla="*/ f1130 1 f623"/>
                <a:gd name="f1423" fmla="*/ f1131 1 f622"/>
                <a:gd name="f1424" fmla="*/ f1132 1 f623"/>
                <a:gd name="f1425" fmla="*/ f1133 1 f622"/>
                <a:gd name="f1426" fmla="*/ f1134 1 f623"/>
                <a:gd name="f1427" fmla="*/ f1135 1 f622"/>
                <a:gd name="f1428" fmla="*/ f1136 1 f623"/>
                <a:gd name="f1429" fmla="*/ f1137 1 f622"/>
                <a:gd name="f1430" fmla="*/ f1138 1 f623"/>
                <a:gd name="f1431" fmla="*/ f1139 1 f622"/>
                <a:gd name="f1432" fmla="*/ f1140 1 f623"/>
                <a:gd name="f1433" fmla="*/ f1141 1 f622"/>
                <a:gd name="f1434" fmla="*/ f1142 1 f623"/>
                <a:gd name="f1435" fmla="*/ f1143 1 f622"/>
                <a:gd name="f1436" fmla="*/ f1144 1 f623"/>
                <a:gd name="f1437" fmla="*/ f1145 1 f622"/>
                <a:gd name="f1438" fmla="*/ f1146 1 f623"/>
                <a:gd name="f1439" fmla="*/ f1147 1 f622"/>
                <a:gd name="f1440" fmla="*/ f1148 1 f623"/>
                <a:gd name="f1441" fmla="*/ f1149 1 f622"/>
                <a:gd name="f1442" fmla="*/ f1150 1 f623"/>
                <a:gd name="f1443" fmla="*/ f1151 1 f622"/>
                <a:gd name="f1444" fmla="*/ f1152 1 f623"/>
                <a:gd name="f1445" fmla="*/ f1153 1 f622"/>
                <a:gd name="f1446" fmla="*/ f1154 1 f623"/>
                <a:gd name="f1447" fmla="*/ f1155 1 f622"/>
                <a:gd name="f1448" fmla="*/ f1156 1 f623"/>
                <a:gd name="f1449" fmla="*/ f1157 1 f622"/>
                <a:gd name="f1450" fmla="*/ f1158 1 f623"/>
                <a:gd name="f1451" fmla="*/ f1159 1 f622"/>
                <a:gd name="f1452" fmla="*/ f1160 1 f623"/>
                <a:gd name="f1453" fmla="*/ f1161 1 f622"/>
                <a:gd name="f1454" fmla="*/ f1162 1 f623"/>
                <a:gd name="f1455" fmla="*/ f1163 1 f622"/>
                <a:gd name="f1456" fmla="*/ f1164 1 f623"/>
                <a:gd name="f1457" fmla="*/ f1165 1 f622"/>
                <a:gd name="f1458" fmla="*/ f1166 1 f623"/>
                <a:gd name="f1459" fmla="*/ f1167 1 f622"/>
                <a:gd name="f1460" fmla="*/ f1168 1 f623"/>
                <a:gd name="f1461" fmla="*/ f1169 1 f622"/>
                <a:gd name="f1462" fmla="*/ f1170 1 f623"/>
                <a:gd name="f1463" fmla="*/ f1171 1 f622"/>
                <a:gd name="f1464" fmla="*/ f1172 1 f623"/>
                <a:gd name="f1465" fmla="*/ f1173 1 f622"/>
                <a:gd name="f1466" fmla="*/ f1174 1 f623"/>
                <a:gd name="f1467" fmla="*/ f1175 1 f622"/>
                <a:gd name="f1468" fmla="*/ f1176 1 f623"/>
                <a:gd name="f1469" fmla="*/ f1177 1 f622"/>
                <a:gd name="f1470" fmla="*/ f1178 1 f623"/>
                <a:gd name="f1471" fmla="*/ f1179 1 f622"/>
                <a:gd name="f1472" fmla="*/ f1180 1 f623"/>
                <a:gd name="f1473" fmla="*/ f1181 1 f622"/>
                <a:gd name="f1474" fmla="*/ f1182 1 f623"/>
                <a:gd name="f1475" fmla="*/ f1183 1 f622"/>
                <a:gd name="f1476" fmla="*/ f1184 1 f623"/>
                <a:gd name="f1477" fmla="*/ f1185 1 f622"/>
                <a:gd name="f1478" fmla="*/ f1186 1 f623"/>
                <a:gd name="f1479" fmla="*/ f1187 1 f622"/>
                <a:gd name="f1480" fmla="*/ f1188 1 f623"/>
                <a:gd name="f1481" fmla="*/ f1189 1 f622"/>
                <a:gd name="f1482" fmla="*/ f1190 1 f623"/>
                <a:gd name="f1483" fmla="*/ f1191 1 f622"/>
                <a:gd name="f1484" fmla="*/ f1192 1 f623"/>
                <a:gd name="f1485" fmla="*/ f1193 1 f622"/>
                <a:gd name="f1486" fmla="*/ f1194 1 f623"/>
                <a:gd name="f1487" fmla="*/ f1195 1 f622"/>
                <a:gd name="f1488" fmla="*/ f1196 1 f623"/>
                <a:gd name="f1489" fmla="*/ f1197 1 f622"/>
                <a:gd name="f1490" fmla="*/ f1198 1 f623"/>
                <a:gd name="f1491" fmla="*/ f1199 1 f622"/>
                <a:gd name="f1492" fmla="*/ f1200 1 f623"/>
                <a:gd name="f1493" fmla="*/ f1201 f613 1"/>
                <a:gd name="f1494" fmla="*/ f1202 f613 1"/>
                <a:gd name="f1495" fmla="*/ f1204 f614 1"/>
                <a:gd name="f1496" fmla="*/ f1203 f614 1"/>
                <a:gd name="f1497" fmla="*/ f1205 f613 1"/>
                <a:gd name="f1498" fmla="*/ f1206 f614 1"/>
                <a:gd name="f1499" fmla="*/ f1207 f613 1"/>
                <a:gd name="f1500" fmla="*/ f1208 f614 1"/>
                <a:gd name="f1501" fmla="*/ f1209 f613 1"/>
                <a:gd name="f1502" fmla="*/ f1210 f614 1"/>
                <a:gd name="f1503" fmla="*/ f1211 f613 1"/>
                <a:gd name="f1504" fmla="*/ f1212 f614 1"/>
                <a:gd name="f1505" fmla="*/ f1213 f613 1"/>
                <a:gd name="f1506" fmla="*/ f1214 f614 1"/>
                <a:gd name="f1507" fmla="*/ f1215 f613 1"/>
                <a:gd name="f1508" fmla="*/ f1216 f614 1"/>
                <a:gd name="f1509" fmla="*/ f1217 f613 1"/>
                <a:gd name="f1510" fmla="*/ f1218 f614 1"/>
                <a:gd name="f1511" fmla="*/ f1219 f613 1"/>
                <a:gd name="f1512" fmla="*/ f1220 f614 1"/>
                <a:gd name="f1513" fmla="*/ f1221 f613 1"/>
                <a:gd name="f1514" fmla="*/ f1222 f614 1"/>
                <a:gd name="f1515" fmla="*/ f1223 f613 1"/>
                <a:gd name="f1516" fmla="*/ f1224 f614 1"/>
                <a:gd name="f1517" fmla="*/ f1225 f613 1"/>
                <a:gd name="f1518" fmla="*/ f1226 f614 1"/>
                <a:gd name="f1519" fmla="*/ f1227 f613 1"/>
                <a:gd name="f1520" fmla="*/ f1228 f614 1"/>
                <a:gd name="f1521" fmla="*/ f1229 f613 1"/>
                <a:gd name="f1522" fmla="*/ f1230 f614 1"/>
                <a:gd name="f1523" fmla="*/ f1231 f613 1"/>
                <a:gd name="f1524" fmla="*/ f1232 f614 1"/>
                <a:gd name="f1525" fmla="*/ f1233 f614 1"/>
                <a:gd name="f1526" fmla="*/ f1234 f613 1"/>
                <a:gd name="f1527" fmla="*/ f1235 f614 1"/>
                <a:gd name="f1528" fmla="*/ f1236 f613 1"/>
                <a:gd name="f1529" fmla="*/ f1237 f614 1"/>
                <a:gd name="f1530" fmla="*/ f1238 f613 1"/>
                <a:gd name="f1531" fmla="*/ f1239 f614 1"/>
                <a:gd name="f1532" fmla="*/ f1240 f613 1"/>
                <a:gd name="f1533" fmla="*/ f1241 f614 1"/>
                <a:gd name="f1534" fmla="*/ f1242 f613 1"/>
                <a:gd name="f1535" fmla="*/ f1243 f614 1"/>
                <a:gd name="f1536" fmla="*/ f1244 f613 1"/>
                <a:gd name="f1537" fmla="*/ f1245 f614 1"/>
                <a:gd name="f1538" fmla="*/ f1246 f613 1"/>
                <a:gd name="f1539" fmla="*/ f1247 f614 1"/>
                <a:gd name="f1540" fmla="*/ f1248 f613 1"/>
                <a:gd name="f1541" fmla="*/ f1249 f614 1"/>
                <a:gd name="f1542" fmla="*/ f1250 f613 1"/>
                <a:gd name="f1543" fmla="*/ f1251 f614 1"/>
                <a:gd name="f1544" fmla="*/ f1252 f613 1"/>
                <a:gd name="f1545" fmla="*/ f1253 f614 1"/>
                <a:gd name="f1546" fmla="*/ f1254 f613 1"/>
                <a:gd name="f1547" fmla="*/ f1255 f614 1"/>
                <a:gd name="f1548" fmla="*/ f1256 f613 1"/>
                <a:gd name="f1549" fmla="*/ f1257 f614 1"/>
                <a:gd name="f1550" fmla="*/ f1258 f613 1"/>
                <a:gd name="f1551" fmla="*/ f1259 f614 1"/>
                <a:gd name="f1552" fmla="*/ f1260 f613 1"/>
                <a:gd name="f1553" fmla="*/ f1261 f614 1"/>
                <a:gd name="f1554" fmla="*/ f1262 f613 1"/>
                <a:gd name="f1555" fmla="*/ f1263 f614 1"/>
                <a:gd name="f1556" fmla="*/ f1264 f613 1"/>
                <a:gd name="f1557" fmla="*/ f1265 f614 1"/>
                <a:gd name="f1558" fmla="*/ f1266 f613 1"/>
                <a:gd name="f1559" fmla="*/ f1267 f614 1"/>
                <a:gd name="f1560" fmla="*/ f1268 f613 1"/>
                <a:gd name="f1561" fmla="*/ f1269 f614 1"/>
                <a:gd name="f1562" fmla="*/ f1270 f613 1"/>
                <a:gd name="f1563" fmla="*/ f1271 f614 1"/>
                <a:gd name="f1564" fmla="*/ f1272 f613 1"/>
                <a:gd name="f1565" fmla="*/ f1273 f614 1"/>
                <a:gd name="f1566" fmla="*/ f1274 f613 1"/>
                <a:gd name="f1567" fmla="*/ f1275 f614 1"/>
                <a:gd name="f1568" fmla="*/ f1276 f613 1"/>
                <a:gd name="f1569" fmla="*/ f1277 f614 1"/>
                <a:gd name="f1570" fmla="*/ f1278 f613 1"/>
                <a:gd name="f1571" fmla="*/ f1279 f614 1"/>
                <a:gd name="f1572" fmla="*/ f1280 f613 1"/>
                <a:gd name="f1573" fmla="*/ f1281 f614 1"/>
                <a:gd name="f1574" fmla="*/ f1282 f613 1"/>
                <a:gd name="f1575" fmla="*/ f1283 f614 1"/>
                <a:gd name="f1576" fmla="*/ f1284 f613 1"/>
                <a:gd name="f1577" fmla="*/ f1285 f614 1"/>
                <a:gd name="f1578" fmla="*/ f1286 f613 1"/>
                <a:gd name="f1579" fmla="*/ f1287 f614 1"/>
                <a:gd name="f1580" fmla="*/ f1288 f613 1"/>
                <a:gd name="f1581" fmla="*/ f1289 f614 1"/>
                <a:gd name="f1582" fmla="*/ f1290 f613 1"/>
                <a:gd name="f1583" fmla="*/ f1291 f614 1"/>
                <a:gd name="f1584" fmla="*/ f1292 f613 1"/>
                <a:gd name="f1585" fmla="*/ f1293 f614 1"/>
                <a:gd name="f1586" fmla="*/ f1294 f613 1"/>
                <a:gd name="f1587" fmla="*/ f1295 f614 1"/>
                <a:gd name="f1588" fmla="*/ f1296 f613 1"/>
                <a:gd name="f1589" fmla="*/ f1297 f614 1"/>
                <a:gd name="f1590" fmla="*/ f1298 f613 1"/>
                <a:gd name="f1591" fmla="*/ f1299 f614 1"/>
                <a:gd name="f1592" fmla="*/ f1300 f613 1"/>
                <a:gd name="f1593" fmla="*/ f1301 f614 1"/>
                <a:gd name="f1594" fmla="*/ f1302 f613 1"/>
                <a:gd name="f1595" fmla="*/ f1303 f614 1"/>
                <a:gd name="f1596" fmla="*/ f1304 f613 1"/>
                <a:gd name="f1597" fmla="*/ f1305 f614 1"/>
                <a:gd name="f1598" fmla="*/ f1306 f613 1"/>
                <a:gd name="f1599" fmla="*/ f1307 f614 1"/>
                <a:gd name="f1600" fmla="*/ f1308 f613 1"/>
                <a:gd name="f1601" fmla="*/ f1309 f614 1"/>
                <a:gd name="f1602" fmla="*/ f1310 f613 1"/>
                <a:gd name="f1603" fmla="*/ f1311 f614 1"/>
                <a:gd name="f1604" fmla="*/ f1312 f613 1"/>
                <a:gd name="f1605" fmla="*/ f1313 f614 1"/>
                <a:gd name="f1606" fmla="*/ f1314 f613 1"/>
                <a:gd name="f1607" fmla="*/ f1315 f614 1"/>
                <a:gd name="f1608" fmla="*/ f1316 f613 1"/>
                <a:gd name="f1609" fmla="*/ f1317 f614 1"/>
                <a:gd name="f1610" fmla="*/ f1318 f613 1"/>
                <a:gd name="f1611" fmla="*/ f1319 f614 1"/>
                <a:gd name="f1612" fmla="*/ f1320 f613 1"/>
                <a:gd name="f1613" fmla="*/ f1321 f614 1"/>
                <a:gd name="f1614" fmla="*/ f1322 f613 1"/>
                <a:gd name="f1615" fmla="*/ f1323 f614 1"/>
                <a:gd name="f1616" fmla="*/ f1324 f613 1"/>
                <a:gd name="f1617" fmla="*/ f1325 f614 1"/>
                <a:gd name="f1618" fmla="*/ f1326 f613 1"/>
                <a:gd name="f1619" fmla="*/ f1327 f614 1"/>
                <a:gd name="f1620" fmla="*/ f1328 f613 1"/>
                <a:gd name="f1621" fmla="*/ f1329 f614 1"/>
                <a:gd name="f1622" fmla="*/ f1330 f613 1"/>
                <a:gd name="f1623" fmla="*/ f1331 f614 1"/>
                <a:gd name="f1624" fmla="*/ f1332 f613 1"/>
                <a:gd name="f1625" fmla="*/ f1333 f614 1"/>
                <a:gd name="f1626" fmla="*/ f1334 f613 1"/>
                <a:gd name="f1627" fmla="*/ f1335 f614 1"/>
                <a:gd name="f1628" fmla="*/ f1336 f613 1"/>
                <a:gd name="f1629" fmla="*/ f1337 f614 1"/>
                <a:gd name="f1630" fmla="*/ f1338 f613 1"/>
                <a:gd name="f1631" fmla="*/ f1339 f614 1"/>
                <a:gd name="f1632" fmla="*/ f1340 f613 1"/>
                <a:gd name="f1633" fmla="*/ f1341 f614 1"/>
                <a:gd name="f1634" fmla="*/ f1342 f613 1"/>
                <a:gd name="f1635" fmla="*/ f1343 f614 1"/>
                <a:gd name="f1636" fmla="*/ f1344 f613 1"/>
                <a:gd name="f1637" fmla="*/ f1345 f614 1"/>
                <a:gd name="f1638" fmla="*/ f1346 f613 1"/>
                <a:gd name="f1639" fmla="*/ f1347 f614 1"/>
                <a:gd name="f1640" fmla="*/ f1348 f613 1"/>
                <a:gd name="f1641" fmla="*/ f1349 f614 1"/>
                <a:gd name="f1642" fmla="*/ f1350 f613 1"/>
                <a:gd name="f1643" fmla="*/ f1351 f614 1"/>
                <a:gd name="f1644" fmla="*/ f1352 f613 1"/>
                <a:gd name="f1645" fmla="*/ f1353 f614 1"/>
                <a:gd name="f1646" fmla="*/ f1354 f613 1"/>
                <a:gd name="f1647" fmla="*/ f1355 f614 1"/>
                <a:gd name="f1648" fmla="*/ f1356 f613 1"/>
                <a:gd name="f1649" fmla="*/ f1357 f614 1"/>
                <a:gd name="f1650" fmla="*/ f1358 f613 1"/>
                <a:gd name="f1651" fmla="*/ f1359 f614 1"/>
                <a:gd name="f1652" fmla="*/ f1360 f613 1"/>
                <a:gd name="f1653" fmla="*/ f1361 f614 1"/>
                <a:gd name="f1654" fmla="*/ f1362 f613 1"/>
                <a:gd name="f1655" fmla="*/ f1363 f614 1"/>
                <a:gd name="f1656" fmla="*/ f1364 f613 1"/>
                <a:gd name="f1657" fmla="*/ f1365 f614 1"/>
                <a:gd name="f1658" fmla="*/ f1366 f613 1"/>
                <a:gd name="f1659" fmla="*/ f1367 f614 1"/>
                <a:gd name="f1660" fmla="*/ f1368 f613 1"/>
                <a:gd name="f1661" fmla="*/ f1369 f614 1"/>
                <a:gd name="f1662" fmla="*/ f1370 f613 1"/>
                <a:gd name="f1663" fmla="*/ f1371 f614 1"/>
                <a:gd name="f1664" fmla="*/ f1372 f613 1"/>
                <a:gd name="f1665" fmla="*/ f1373 f614 1"/>
                <a:gd name="f1666" fmla="*/ f1374 f613 1"/>
                <a:gd name="f1667" fmla="*/ f1375 f614 1"/>
                <a:gd name="f1668" fmla="*/ f1376 f613 1"/>
                <a:gd name="f1669" fmla="*/ f1377 f614 1"/>
                <a:gd name="f1670" fmla="*/ f1378 f613 1"/>
                <a:gd name="f1671" fmla="*/ f1379 f614 1"/>
                <a:gd name="f1672" fmla="*/ f1380 f613 1"/>
                <a:gd name="f1673" fmla="*/ f1381 f614 1"/>
                <a:gd name="f1674" fmla="*/ f1382 f613 1"/>
                <a:gd name="f1675" fmla="*/ f1383 f614 1"/>
                <a:gd name="f1676" fmla="*/ f1384 f613 1"/>
                <a:gd name="f1677" fmla="*/ f1385 f614 1"/>
                <a:gd name="f1678" fmla="*/ f1386 f613 1"/>
                <a:gd name="f1679" fmla="*/ f1387 f614 1"/>
                <a:gd name="f1680" fmla="*/ f1388 f613 1"/>
                <a:gd name="f1681" fmla="*/ f1389 f614 1"/>
                <a:gd name="f1682" fmla="*/ f1390 f613 1"/>
                <a:gd name="f1683" fmla="*/ f1391 f614 1"/>
                <a:gd name="f1684" fmla="*/ f1392 f613 1"/>
                <a:gd name="f1685" fmla="*/ f1393 f614 1"/>
                <a:gd name="f1686" fmla="*/ f1394 f613 1"/>
                <a:gd name="f1687" fmla="*/ f1395 f614 1"/>
                <a:gd name="f1688" fmla="*/ f1396 f613 1"/>
                <a:gd name="f1689" fmla="*/ f1397 f614 1"/>
                <a:gd name="f1690" fmla="*/ f1398 f613 1"/>
                <a:gd name="f1691" fmla="*/ f1399 f614 1"/>
                <a:gd name="f1692" fmla="*/ f1400 f614 1"/>
                <a:gd name="f1693" fmla="*/ f1401 f614 1"/>
                <a:gd name="f1694" fmla="*/ f1402 f613 1"/>
                <a:gd name="f1695" fmla="*/ f1403 f614 1"/>
                <a:gd name="f1696" fmla="*/ f1404 f613 1"/>
                <a:gd name="f1697" fmla="*/ f1405 f614 1"/>
                <a:gd name="f1698" fmla="*/ f1406 f613 1"/>
                <a:gd name="f1699" fmla="*/ f1407 f614 1"/>
                <a:gd name="f1700" fmla="*/ f1408 f613 1"/>
                <a:gd name="f1701" fmla="*/ f1409 f613 1"/>
                <a:gd name="f1702" fmla="*/ f1410 f614 1"/>
                <a:gd name="f1703" fmla="*/ f1411 f613 1"/>
                <a:gd name="f1704" fmla="*/ f1412 f614 1"/>
                <a:gd name="f1705" fmla="*/ f1413 f613 1"/>
                <a:gd name="f1706" fmla="*/ f1414 f614 1"/>
                <a:gd name="f1707" fmla="*/ f1415 f613 1"/>
                <a:gd name="f1708" fmla="*/ f1416 f614 1"/>
                <a:gd name="f1709" fmla="*/ f1417 f613 1"/>
                <a:gd name="f1710" fmla="*/ f1418 f614 1"/>
                <a:gd name="f1711" fmla="*/ f1419 f613 1"/>
                <a:gd name="f1712" fmla="*/ f1420 f614 1"/>
                <a:gd name="f1713" fmla="*/ f1421 f613 1"/>
                <a:gd name="f1714" fmla="*/ f1422 f614 1"/>
                <a:gd name="f1715" fmla="*/ f1423 f613 1"/>
                <a:gd name="f1716" fmla="*/ f1424 f614 1"/>
                <a:gd name="f1717" fmla="*/ f1425 f613 1"/>
                <a:gd name="f1718" fmla="*/ f1426 f614 1"/>
                <a:gd name="f1719" fmla="*/ f1427 f613 1"/>
                <a:gd name="f1720" fmla="*/ f1428 f614 1"/>
                <a:gd name="f1721" fmla="*/ f1429 f613 1"/>
                <a:gd name="f1722" fmla="*/ f1430 f614 1"/>
                <a:gd name="f1723" fmla="*/ f1431 f613 1"/>
                <a:gd name="f1724" fmla="*/ f1432 f614 1"/>
                <a:gd name="f1725" fmla="*/ f1433 f613 1"/>
                <a:gd name="f1726" fmla="*/ f1434 f614 1"/>
                <a:gd name="f1727" fmla="*/ f1435 f613 1"/>
                <a:gd name="f1728" fmla="*/ f1436 f614 1"/>
                <a:gd name="f1729" fmla="*/ f1437 f613 1"/>
                <a:gd name="f1730" fmla="*/ f1438 f614 1"/>
                <a:gd name="f1731" fmla="*/ f1439 f613 1"/>
                <a:gd name="f1732" fmla="*/ f1440 f614 1"/>
                <a:gd name="f1733" fmla="*/ f1441 f613 1"/>
                <a:gd name="f1734" fmla="*/ f1442 f614 1"/>
                <a:gd name="f1735" fmla="*/ f1443 f613 1"/>
                <a:gd name="f1736" fmla="*/ f1444 f614 1"/>
                <a:gd name="f1737" fmla="*/ f1445 f613 1"/>
                <a:gd name="f1738" fmla="*/ f1446 f614 1"/>
                <a:gd name="f1739" fmla="*/ f1447 f613 1"/>
                <a:gd name="f1740" fmla="*/ f1448 f614 1"/>
                <a:gd name="f1741" fmla="*/ f1449 f613 1"/>
                <a:gd name="f1742" fmla="*/ f1450 f614 1"/>
                <a:gd name="f1743" fmla="*/ f1451 f613 1"/>
                <a:gd name="f1744" fmla="*/ f1452 f614 1"/>
                <a:gd name="f1745" fmla="*/ f1453 f613 1"/>
                <a:gd name="f1746" fmla="*/ f1454 f614 1"/>
                <a:gd name="f1747" fmla="*/ f1455 f613 1"/>
                <a:gd name="f1748" fmla="*/ f1456 f614 1"/>
                <a:gd name="f1749" fmla="*/ f1457 f613 1"/>
                <a:gd name="f1750" fmla="*/ f1458 f614 1"/>
                <a:gd name="f1751" fmla="*/ f1459 f613 1"/>
                <a:gd name="f1752" fmla="*/ f1460 f614 1"/>
                <a:gd name="f1753" fmla="*/ f1461 f613 1"/>
                <a:gd name="f1754" fmla="*/ f1462 f614 1"/>
                <a:gd name="f1755" fmla="*/ f1463 f613 1"/>
                <a:gd name="f1756" fmla="*/ f1464 f614 1"/>
                <a:gd name="f1757" fmla="*/ f1465 f613 1"/>
                <a:gd name="f1758" fmla="*/ f1466 f614 1"/>
                <a:gd name="f1759" fmla="*/ f1467 f613 1"/>
                <a:gd name="f1760" fmla="*/ f1468 f614 1"/>
                <a:gd name="f1761" fmla="*/ f1469 f613 1"/>
                <a:gd name="f1762" fmla="*/ f1470 f614 1"/>
                <a:gd name="f1763" fmla="*/ f1471 f613 1"/>
                <a:gd name="f1764" fmla="*/ f1472 f614 1"/>
                <a:gd name="f1765" fmla="*/ f1473 f613 1"/>
                <a:gd name="f1766" fmla="*/ f1474 f614 1"/>
                <a:gd name="f1767" fmla="*/ f1475 f613 1"/>
                <a:gd name="f1768" fmla="*/ f1476 f614 1"/>
                <a:gd name="f1769" fmla="*/ f1477 f613 1"/>
                <a:gd name="f1770" fmla="*/ f1478 f614 1"/>
                <a:gd name="f1771" fmla="*/ f1479 f613 1"/>
                <a:gd name="f1772" fmla="*/ f1480 f614 1"/>
                <a:gd name="f1773" fmla="*/ f1481 f613 1"/>
                <a:gd name="f1774" fmla="*/ f1482 f614 1"/>
                <a:gd name="f1775" fmla="*/ f1483 f613 1"/>
                <a:gd name="f1776" fmla="*/ f1484 f614 1"/>
                <a:gd name="f1777" fmla="*/ f1485 f613 1"/>
                <a:gd name="f1778" fmla="*/ f1486 f614 1"/>
                <a:gd name="f1779" fmla="*/ f1487 f613 1"/>
                <a:gd name="f1780" fmla="*/ f1488 f614 1"/>
                <a:gd name="f1781" fmla="*/ f1489 f613 1"/>
                <a:gd name="f1782" fmla="*/ f1490 f614 1"/>
                <a:gd name="f1783" fmla="*/ f1491 f613 1"/>
                <a:gd name="f1784" fmla="*/ f1492 f614 1"/>
              </a:gdLst>
              <a:ahLst/>
              <a:cxnLst>
                <a:cxn ang="3cd4">
                  <a:pos x="hc" y="t"/>
                </a:cxn>
                <a:cxn ang="0">
                  <a:pos x="r" y="vc"/>
                </a:cxn>
                <a:cxn ang="cd4">
                  <a:pos x="hc" y="b"/>
                </a:cxn>
                <a:cxn ang="cd2">
                  <a:pos x="l" y="vc"/>
                </a:cxn>
                <a:cxn ang="f912">
                  <a:pos x="f1497" y="f1498"/>
                </a:cxn>
                <a:cxn ang="f912">
                  <a:pos x="f1499" y="f1500"/>
                </a:cxn>
                <a:cxn ang="f912">
                  <a:pos x="f1501" y="f1502"/>
                </a:cxn>
                <a:cxn ang="f912">
                  <a:pos x="f1503" y="f1504"/>
                </a:cxn>
                <a:cxn ang="f912">
                  <a:pos x="f1505" y="f1506"/>
                </a:cxn>
                <a:cxn ang="f912">
                  <a:pos x="f1507" y="f1508"/>
                </a:cxn>
                <a:cxn ang="f912">
                  <a:pos x="f1509" y="f1510"/>
                </a:cxn>
                <a:cxn ang="f912">
                  <a:pos x="f1511" y="f1512"/>
                </a:cxn>
                <a:cxn ang="f912">
                  <a:pos x="f1513" y="f1514"/>
                </a:cxn>
                <a:cxn ang="f912">
                  <a:pos x="f1515" y="f1516"/>
                </a:cxn>
                <a:cxn ang="f912">
                  <a:pos x="f1517" y="f1518"/>
                </a:cxn>
                <a:cxn ang="f912">
                  <a:pos x="f1519" y="f1520"/>
                </a:cxn>
                <a:cxn ang="f912">
                  <a:pos x="f1521" y="f1522"/>
                </a:cxn>
                <a:cxn ang="f912">
                  <a:pos x="f1523" y="f1524"/>
                </a:cxn>
                <a:cxn ang="f912">
                  <a:pos x="f1523" y="f1525"/>
                </a:cxn>
                <a:cxn ang="f912">
                  <a:pos x="f1526" y="f1527"/>
                </a:cxn>
                <a:cxn ang="f912">
                  <a:pos x="f1528" y="f1529"/>
                </a:cxn>
                <a:cxn ang="f912">
                  <a:pos x="f1530" y="f1531"/>
                </a:cxn>
                <a:cxn ang="f912">
                  <a:pos x="f1532" y="f1533"/>
                </a:cxn>
                <a:cxn ang="f912">
                  <a:pos x="f1534" y="f1535"/>
                </a:cxn>
                <a:cxn ang="f912">
                  <a:pos x="f1536" y="f1537"/>
                </a:cxn>
                <a:cxn ang="f912">
                  <a:pos x="f1538" y="f1539"/>
                </a:cxn>
                <a:cxn ang="f912">
                  <a:pos x="f1540" y="f1541"/>
                </a:cxn>
                <a:cxn ang="f912">
                  <a:pos x="f1542" y="f1543"/>
                </a:cxn>
                <a:cxn ang="f912">
                  <a:pos x="f1544" y="f1545"/>
                </a:cxn>
                <a:cxn ang="f912">
                  <a:pos x="f1546" y="f1547"/>
                </a:cxn>
                <a:cxn ang="f912">
                  <a:pos x="f1548" y="f1549"/>
                </a:cxn>
                <a:cxn ang="f912">
                  <a:pos x="f1550" y="f1551"/>
                </a:cxn>
                <a:cxn ang="f912">
                  <a:pos x="f1552" y="f1553"/>
                </a:cxn>
                <a:cxn ang="f912">
                  <a:pos x="f1554" y="f1555"/>
                </a:cxn>
                <a:cxn ang="f912">
                  <a:pos x="f1556" y="f1557"/>
                </a:cxn>
                <a:cxn ang="f912">
                  <a:pos x="f1558" y="f1559"/>
                </a:cxn>
                <a:cxn ang="f912">
                  <a:pos x="f1560" y="f1561"/>
                </a:cxn>
                <a:cxn ang="f912">
                  <a:pos x="f1562" y="f1563"/>
                </a:cxn>
                <a:cxn ang="f912">
                  <a:pos x="f1564" y="f1565"/>
                </a:cxn>
                <a:cxn ang="f912">
                  <a:pos x="f1566" y="f1567"/>
                </a:cxn>
                <a:cxn ang="f912">
                  <a:pos x="f1568" y="f1569"/>
                </a:cxn>
                <a:cxn ang="f912">
                  <a:pos x="f1570" y="f1571"/>
                </a:cxn>
                <a:cxn ang="f912">
                  <a:pos x="f1572" y="f1573"/>
                </a:cxn>
                <a:cxn ang="f912">
                  <a:pos x="f1574" y="f1575"/>
                </a:cxn>
                <a:cxn ang="f912">
                  <a:pos x="f1576" y="f1577"/>
                </a:cxn>
                <a:cxn ang="f912">
                  <a:pos x="f1578" y="f1579"/>
                </a:cxn>
                <a:cxn ang="f912">
                  <a:pos x="f1580" y="f1581"/>
                </a:cxn>
                <a:cxn ang="f912">
                  <a:pos x="f1582" y="f1583"/>
                </a:cxn>
                <a:cxn ang="f912">
                  <a:pos x="f1584" y="f1585"/>
                </a:cxn>
                <a:cxn ang="f912">
                  <a:pos x="f1586" y="f1587"/>
                </a:cxn>
                <a:cxn ang="f912">
                  <a:pos x="f1588" y="f1589"/>
                </a:cxn>
                <a:cxn ang="f912">
                  <a:pos x="f1590" y="f1591"/>
                </a:cxn>
                <a:cxn ang="f912">
                  <a:pos x="f1592" y="f1593"/>
                </a:cxn>
                <a:cxn ang="f912">
                  <a:pos x="f1594" y="f1595"/>
                </a:cxn>
                <a:cxn ang="f912">
                  <a:pos x="f1596" y="f1597"/>
                </a:cxn>
                <a:cxn ang="f912">
                  <a:pos x="f1598" y="f1599"/>
                </a:cxn>
                <a:cxn ang="f912">
                  <a:pos x="f1600" y="f1601"/>
                </a:cxn>
                <a:cxn ang="f912">
                  <a:pos x="f1602" y="f1603"/>
                </a:cxn>
                <a:cxn ang="f912">
                  <a:pos x="f1604" y="f1605"/>
                </a:cxn>
                <a:cxn ang="f912">
                  <a:pos x="f1606" y="f1607"/>
                </a:cxn>
                <a:cxn ang="f912">
                  <a:pos x="f1608" y="f1609"/>
                </a:cxn>
                <a:cxn ang="f912">
                  <a:pos x="f1610" y="f1611"/>
                </a:cxn>
                <a:cxn ang="f912">
                  <a:pos x="f1612" y="f1613"/>
                </a:cxn>
                <a:cxn ang="f912">
                  <a:pos x="f1614" y="f1615"/>
                </a:cxn>
                <a:cxn ang="f912">
                  <a:pos x="f1616" y="f1617"/>
                </a:cxn>
                <a:cxn ang="f912">
                  <a:pos x="f1618" y="f1619"/>
                </a:cxn>
                <a:cxn ang="f912">
                  <a:pos x="f1620" y="f1621"/>
                </a:cxn>
                <a:cxn ang="f912">
                  <a:pos x="f1622" y="f1623"/>
                </a:cxn>
                <a:cxn ang="f912">
                  <a:pos x="f1624" y="f1625"/>
                </a:cxn>
                <a:cxn ang="f912">
                  <a:pos x="f1626" y="f1627"/>
                </a:cxn>
                <a:cxn ang="f912">
                  <a:pos x="f1628" y="f1629"/>
                </a:cxn>
                <a:cxn ang="f912">
                  <a:pos x="f1630" y="f1631"/>
                </a:cxn>
                <a:cxn ang="f912">
                  <a:pos x="f1632" y="f1633"/>
                </a:cxn>
                <a:cxn ang="f912">
                  <a:pos x="f1634" y="f1635"/>
                </a:cxn>
                <a:cxn ang="f912">
                  <a:pos x="f1636" y="f1637"/>
                </a:cxn>
                <a:cxn ang="f912">
                  <a:pos x="f1638" y="f1639"/>
                </a:cxn>
                <a:cxn ang="f912">
                  <a:pos x="f1640" y="f1641"/>
                </a:cxn>
                <a:cxn ang="f912">
                  <a:pos x="f1642" y="f1643"/>
                </a:cxn>
                <a:cxn ang="f912">
                  <a:pos x="f1644" y="f1645"/>
                </a:cxn>
                <a:cxn ang="f912">
                  <a:pos x="f1646" y="f1647"/>
                </a:cxn>
                <a:cxn ang="f912">
                  <a:pos x="f1648" y="f1649"/>
                </a:cxn>
                <a:cxn ang="f912">
                  <a:pos x="f1650" y="f1651"/>
                </a:cxn>
                <a:cxn ang="f912">
                  <a:pos x="f1652" y="f1653"/>
                </a:cxn>
                <a:cxn ang="f912">
                  <a:pos x="f1654" y="f1655"/>
                </a:cxn>
                <a:cxn ang="f912">
                  <a:pos x="f1656" y="f1657"/>
                </a:cxn>
                <a:cxn ang="f912">
                  <a:pos x="f1658" y="f1659"/>
                </a:cxn>
                <a:cxn ang="f912">
                  <a:pos x="f1660" y="f1661"/>
                </a:cxn>
                <a:cxn ang="f912">
                  <a:pos x="f1662" y="f1663"/>
                </a:cxn>
                <a:cxn ang="f912">
                  <a:pos x="f1664" y="f1665"/>
                </a:cxn>
                <a:cxn ang="f912">
                  <a:pos x="f1666" y="f1667"/>
                </a:cxn>
                <a:cxn ang="f912">
                  <a:pos x="f1668" y="f1669"/>
                </a:cxn>
                <a:cxn ang="f912">
                  <a:pos x="f1670" y="f1671"/>
                </a:cxn>
                <a:cxn ang="f912">
                  <a:pos x="f1672" y="f1673"/>
                </a:cxn>
                <a:cxn ang="f912">
                  <a:pos x="f1674" y="f1675"/>
                </a:cxn>
                <a:cxn ang="f912">
                  <a:pos x="f1676" y="f1677"/>
                </a:cxn>
                <a:cxn ang="f912">
                  <a:pos x="f1678" y="f1679"/>
                </a:cxn>
                <a:cxn ang="f912">
                  <a:pos x="f1680" y="f1681"/>
                </a:cxn>
                <a:cxn ang="f912">
                  <a:pos x="f1682" y="f1683"/>
                </a:cxn>
                <a:cxn ang="f912">
                  <a:pos x="f1684" y="f1685"/>
                </a:cxn>
                <a:cxn ang="f912">
                  <a:pos x="f1686" y="f1687"/>
                </a:cxn>
                <a:cxn ang="f912">
                  <a:pos x="f1688" y="f1689"/>
                </a:cxn>
                <a:cxn ang="f912">
                  <a:pos x="f1690" y="f1691"/>
                </a:cxn>
                <a:cxn ang="f912">
                  <a:pos x="f1523" y="f1692"/>
                </a:cxn>
                <a:cxn ang="f912">
                  <a:pos x="f1523" y="f1693"/>
                </a:cxn>
                <a:cxn ang="f912">
                  <a:pos x="f1694" y="f1695"/>
                </a:cxn>
                <a:cxn ang="f912">
                  <a:pos x="f1696" y="f1697"/>
                </a:cxn>
                <a:cxn ang="f912">
                  <a:pos x="f1698" y="f1699"/>
                </a:cxn>
                <a:cxn ang="f912">
                  <a:pos x="f1700" y="f1699"/>
                </a:cxn>
                <a:cxn ang="f912">
                  <a:pos x="f1701" y="f1702"/>
                </a:cxn>
                <a:cxn ang="f912">
                  <a:pos x="f1703" y="f1704"/>
                </a:cxn>
                <a:cxn ang="f912">
                  <a:pos x="f1705" y="f1706"/>
                </a:cxn>
                <a:cxn ang="f912">
                  <a:pos x="f1707" y="f1708"/>
                </a:cxn>
                <a:cxn ang="f912">
                  <a:pos x="f1709" y="f1710"/>
                </a:cxn>
                <a:cxn ang="f912">
                  <a:pos x="f1711" y="f1712"/>
                </a:cxn>
                <a:cxn ang="f912">
                  <a:pos x="f1713" y="f1714"/>
                </a:cxn>
                <a:cxn ang="f912">
                  <a:pos x="f1715" y="f1716"/>
                </a:cxn>
                <a:cxn ang="f912">
                  <a:pos x="f1717" y="f1718"/>
                </a:cxn>
                <a:cxn ang="f912">
                  <a:pos x="f1719" y="f1720"/>
                </a:cxn>
                <a:cxn ang="f912">
                  <a:pos x="f1721" y="f1722"/>
                </a:cxn>
                <a:cxn ang="f912">
                  <a:pos x="f1723" y="f1724"/>
                </a:cxn>
                <a:cxn ang="f912">
                  <a:pos x="f1725" y="f1726"/>
                </a:cxn>
                <a:cxn ang="f912">
                  <a:pos x="f1727" y="f1728"/>
                </a:cxn>
                <a:cxn ang="f912">
                  <a:pos x="f1729" y="f1730"/>
                </a:cxn>
                <a:cxn ang="f912">
                  <a:pos x="f1731" y="f1732"/>
                </a:cxn>
                <a:cxn ang="f912">
                  <a:pos x="f1733" y="f1734"/>
                </a:cxn>
                <a:cxn ang="f912">
                  <a:pos x="f1735" y="f1736"/>
                </a:cxn>
                <a:cxn ang="f912">
                  <a:pos x="f1737" y="f1738"/>
                </a:cxn>
                <a:cxn ang="f912">
                  <a:pos x="f1739" y="f1740"/>
                </a:cxn>
                <a:cxn ang="f912">
                  <a:pos x="f1741" y="f1742"/>
                </a:cxn>
                <a:cxn ang="f912">
                  <a:pos x="f1743" y="f1744"/>
                </a:cxn>
                <a:cxn ang="f912">
                  <a:pos x="f1745" y="f1746"/>
                </a:cxn>
                <a:cxn ang="f912">
                  <a:pos x="f1747" y="f1748"/>
                </a:cxn>
                <a:cxn ang="f912">
                  <a:pos x="f1749" y="f1750"/>
                </a:cxn>
                <a:cxn ang="f912">
                  <a:pos x="f1751" y="f1752"/>
                </a:cxn>
                <a:cxn ang="f912">
                  <a:pos x="f1753" y="f1754"/>
                </a:cxn>
                <a:cxn ang="f912">
                  <a:pos x="f1755" y="f1756"/>
                </a:cxn>
                <a:cxn ang="f912">
                  <a:pos x="f1757" y="f1758"/>
                </a:cxn>
                <a:cxn ang="f912">
                  <a:pos x="f1759" y="f1760"/>
                </a:cxn>
                <a:cxn ang="f912">
                  <a:pos x="f1761" y="f1762"/>
                </a:cxn>
                <a:cxn ang="f912">
                  <a:pos x="f1763" y="f1764"/>
                </a:cxn>
                <a:cxn ang="f912">
                  <a:pos x="f1765" y="f1766"/>
                </a:cxn>
                <a:cxn ang="f912">
                  <a:pos x="f1767" y="f1768"/>
                </a:cxn>
                <a:cxn ang="f912">
                  <a:pos x="f1769" y="f1770"/>
                </a:cxn>
                <a:cxn ang="f912">
                  <a:pos x="f1771" y="f1772"/>
                </a:cxn>
                <a:cxn ang="f912">
                  <a:pos x="f1773" y="f1774"/>
                </a:cxn>
                <a:cxn ang="f912">
                  <a:pos x="f1775" y="f1776"/>
                </a:cxn>
                <a:cxn ang="f912">
                  <a:pos x="f1777" y="f1778"/>
                </a:cxn>
                <a:cxn ang="f912">
                  <a:pos x="f1779" y="f1780"/>
                </a:cxn>
                <a:cxn ang="f912">
                  <a:pos x="f1781" y="f1782"/>
                </a:cxn>
                <a:cxn ang="f912">
                  <a:pos x="f1783" y="f1784"/>
                </a:cxn>
              </a:cxnLst>
              <a:rect l="f1493" t="f1496" r="f1494" b="f1495"/>
              <a:pathLst>
                <a:path w="5890489" h="6578438">
                  <a:moveTo>
                    <a:pt x="f8" y="f5"/>
                  </a:moveTo>
                  <a:lnTo>
                    <a:pt x="f9" y="f10"/>
                  </a:lnTo>
                  <a:lnTo>
                    <a:pt x="f11" y="f12"/>
                  </a:lnTo>
                  <a:cubicBezTo>
                    <a:pt x="f13" y="f14"/>
                    <a:pt x="f15" y="f16"/>
                    <a:pt x="f17" y="f18"/>
                  </a:cubicBezTo>
                  <a:cubicBezTo>
                    <a:pt x="f19" y="f20"/>
                    <a:pt x="f21" y="f22"/>
                    <a:pt x="f23" y="f24"/>
                  </a:cubicBezTo>
                  <a:lnTo>
                    <a:pt x="f25" y="f26"/>
                  </a:lnTo>
                  <a:lnTo>
                    <a:pt x="f27" y="f28"/>
                  </a:lnTo>
                  <a:cubicBezTo>
                    <a:pt x="f29" y="f30"/>
                    <a:pt x="f31" y="f32"/>
                    <a:pt x="f33" y="f34"/>
                  </a:cubicBezTo>
                  <a:cubicBezTo>
                    <a:pt x="f35" y="f36"/>
                    <a:pt x="f37" y="f38"/>
                    <a:pt x="f39" y="f40"/>
                  </a:cubicBezTo>
                  <a:cubicBezTo>
                    <a:pt x="f41" y="f42"/>
                    <a:pt x="f43" y="f44"/>
                    <a:pt x="f45" y="f46"/>
                  </a:cubicBezTo>
                  <a:lnTo>
                    <a:pt x="f47" y="f48"/>
                  </a:lnTo>
                  <a:cubicBezTo>
                    <a:pt x="f49" y="f50"/>
                    <a:pt x="f51" y="f52"/>
                    <a:pt x="f53" y="f54"/>
                  </a:cubicBezTo>
                  <a:cubicBezTo>
                    <a:pt x="f55" y="f56"/>
                    <a:pt x="f57" y="f58"/>
                    <a:pt x="f59" y="f60"/>
                  </a:cubicBezTo>
                  <a:lnTo>
                    <a:pt x="f6" y="f61"/>
                  </a:lnTo>
                  <a:lnTo>
                    <a:pt x="f6" y="f62"/>
                  </a:lnTo>
                  <a:lnTo>
                    <a:pt x="f63" y="f64"/>
                  </a:lnTo>
                  <a:lnTo>
                    <a:pt x="f65" y="f66"/>
                  </a:lnTo>
                  <a:lnTo>
                    <a:pt x="f67" y="f68"/>
                  </a:lnTo>
                  <a:lnTo>
                    <a:pt x="f69" y="f70"/>
                  </a:lnTo>
                  <a:lnTo>
                    <a:pt x="f71" y="f72"/>
                  </a:lnTo>
                  <a:cubicBezTo>
                    <a:pt x="f73" y="f74"/>
                    <a:pt x="f75" y="f76"/>
                    <a:pt x="f77" y="f78"/>
                  </a:cubicBezTo>
                  <a:cubicBezTo>
                    <a:pt x="f79" y="f80"/>
                    <a:pt x="f81" y="f82"/>
                    <a:pt x="f83" y="f84"/>
                  </a:cubicBezTo>
                  <a:cubicBezTo>
                    <a:pt x="f85" y="f86"/>
                    <a:pt x="f87" y="f88"/>
                    <a:pt x="f89" y="f90"/>
                  </a:cubicBezTo>
                  <a:lnTo>
                    <a:pt x="f91" y="f92"/>
                  </a:lnTo>
                  <a:cubicBezTo>
                    <a:pt x="f93" y="f94"/>
                    <a:pt x="f95" y="f96"/>
                    <a:pt x="f97" y="f98"/>
                  </a:cubicBezTo>
                  <a:lnTo>
                    <a:pt x="f99" y="f100"/>
                  </a:lnTo>
                  <a:lnTo>
                    <a:pt x="f101" y="f102"/>
                  </a:lnTo>
                  <a:cubicBezTo>
                    <a:pt x="f103" y="f104"/>
                    <a:pt x="f105" y="f106"/>
                    <a:pt x="f107" y="f108"/>
                  </a:cubicBezTo>
                  <a:cubicBezTo>
                    <a:pt x="f109" y="f110"/>
                    <a:pt x="f111" y="f112"/>
                    <a:pt x="f113" y="f114"/>
                  </a:cubicBezTo>
                  <a:lnTo>
                    <a:pt x="f115" y="f116"/>
                  </a:lnTo>
                  <a:lnTo>
                    <a:pt x="f117" y="f118"/>
                  </a:lnTo>
                  <a:cubicBezTo>
                    <a:pt x="f119" y="f120"/>
                    <a:pt x="f121" y="f54"/>
                    <a:pt x="f122" y="f123"/>
                  </a:cubicBezTo>
                  <a:lnTo>
                    <a:pt x="f124" y="f125"/>
                  </a:lnTo>
                  <a:cubicBezTo>
                    <a:pt x="f126" y="f127"/>
                    <a:pt x="f128" y="f129"/>
                    <a:pt x="f130" y="f131"/>
                  </a:cubicBezTo>
                  <a:lnTo>
                    <a:pt x="f132" y="f133"/>
                  </a:lnTo>
                  <a:lnTo>
                    <a:pt x="f134" y="f135"/>
                  </a:lnTo>
                  <a:lnTo>
                    <a:pt x="f136" y="f137"/>
                  </a:ln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lnTo>
                    <a:pt x="f168" y="f169"/>
                  </a:lnTo>
                  <a:lnTo>
                    <a:pt x="f170" y="f171"/>
                  </a:lnTo>
                  <a:lnTo>
                    <a:pt x="f172" y="f173"/>
                  </a:lnTo>
                  <a:lnTo>
                    <a:pt x="f174" y="f175"/>
                  </a:lnTo>
                  <a:lnTo>
                    <a:pt x="f176" y="f177"/>
                  </a:lnTo>
                  <a:cubicBezTo>
                    <a:pt x="f178" y="f179"/>
                    <a:pt x="f180" y="f181"/>
                    <a:pt x="f182" y="f183"/>
                  </a:cubicBezTo>
                  <a:lnTo>
                    <a:pt x="f184" y="f185"/>
                  </a:lnTo>
                  <a:cubicBezTo>
                    <a:pt x="f186" y="f187"/>
                    <a:pt x="f188" y="f189"/>
                    <a:pt x="f190" y="f191"/>
                  </a:cubicBezTo>
                  <a:lnTo>
                    <a:pt x="f192" y="f193"/>
                  </a:lnTo>
                  <a:cubicBezTo>
                    <a:pt x="f194" y="f195"/>
                    <a:pt x="f196" y="f197"/>
                    <a:pt x="f198" y="f199"/>
                  </a:cubicBezTo>
                  <a:cubicBezTo>
                    <a:pt x="f200" y="f201"/>
                    <a:pt x="f202" y="f203"/>
                    <a:pt x="f204" y="f205"/>
                  </a:cubicBezTo>
                  <a:cubicBezTo>
                    <a:pt x="f206" y="f207"/>
                    <a:pt x="f208" y="f209"/>
                    <a:pt x="f210" y="f211"/>
                  </a:cubicBezTo>
                  <a:lnTo>
                    <a:pt x="f212" y="f213"/>
                  </a:lnTo>
                  <a:lnTo>
                    <a:pt x="f214" y="f215"/>
                  </a:ln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cubicBezTo>
                    <a:pt x="f282" y="f283"/>
                    <a:pt x="f284" y="f285"/>
                    <a:pt x="f286" y="f287"/>
                  </a:cubicBezTo>
                  <a:cubicBezTo>
                    <a:pt x="f288" y="f289"/>
                    <a:pt x="f290" y="f291"/>
                    <a:pt x="f292" y="f293"/>
                  </a:cubicBezTo>
                  <a:cubicBezTo>
                    <a:pt x="f294" y="f295"/>
                    <a:pt x="f296" y="f297"/>
                    <a:pt x="f298" y="f299"/>
                  </a:cubicBezTo>
                  <a:lnTo>
                    <a:pt x="f300" y="f301"/>
                  </a:lnTo>
                  <a:lnTo>
                    <a:pt x="f302" y="f303"/>
                  </a:lnTo>
                  <a:cubicBezTo>
                    <a:pt x="f304" y="f305"/>
                    <a:pt x="f306" y="f307"/>
                    <a:pt x="f308" y="f309"/>
                  </a:cubicBezTo>
                  <a:lnTo>
                    <a:pt x="f310" y="f311"/>
                  </a:lnTo>
                  <a:cubicBezTo>
                    <a:pt x="f312" y="f313"/>
                    <a:pt x="f314" y="f315"/>
                    <a:pt x="f316" y="f317"/>
                  </a:cubicBezTo>
                  <a:cubicBezTo>
                    <a:pt x="f318" y="f319"/>
                    <a:pt x="f320" y="f321"/>
                    <a:pt x="f322" y="f323"/>
                  </a:cubicBezTo>
                  <a:cubicBezTo>
                    <a:pt x="f324" y="f325"/>
                    <a:pt x="f326" y="f327"/>
                    <a:pt x="f328" y="f329"/>
                  </a:cubicBezTo>
                  <a:lnTo>
                    <a:pt x="f330" y="f331"/>
                  </a:lnTo>
                  <a:lnTo>
                    <a:pt x="f332" y="f333"/>
                  </a:lnTo>
                  <a:cubicBezTo>
                    <a:pt x="f334" y="f335"/>
                    <a:pt x="f336" y="f337"/>
                    <a:pt x="f338" y="f339"/>
                  </a:cubicBezTo>
                  <a:lnTo>
                    <a:pt x="f340" y="f341"/>
                  </a:lnTo>
                  <a:cubicBezTo>
                    <a:pt x="f342" y="f343"/>
                    <a:pt x="f344" y="f345"/>
                    <a:pt x="f346" y="f347"/>
                  </a:cubicBezTo>
                  <a:cubicBezTo>
                    <a:pt x="f348" y="f349"/>
                    <a:pt x="f350" y="f351"/>
                    <a:pt x="f352" y="f353"/>
                  </a:cubicBezTo>
                  <a:lnTo>
                    <a:pt x="f354" y="f355"/>
                  </a:lnTo>
                  <a:lnTo>
                    <a:pt x="f356" y="f357"/>
                  </a:lnTo>
                  <a:cubicBezTo>
                    <a:pt x="f358" y="f359"/>
                    <a:pt x="f360" y="f361"/>
                    <a:pt x="f362" y="f363"/>
                  </a:cubicBezTo>
                  <a:lnTo>
                    <a:pt x="f364" y="f365"/>
                  </a:lnTo>
                  <a:cubicBezTo>
                    <a:pt x="f366" y="f367"/>
                    <a:pt x="f368" y="f369"/>
                    <a:pt x="f370" y="f371"/>
                  </a:cubicBezTo>
                  <a:cubicBezTo>
                    <a:pt x="f372" y="f373"/>
                    <a:pt x="f374" y="f375"/>
                    <a:pt x="f376" y="f377"/>
                  </a:cubicBezTo>
                  <a:cubicBezTo>
                    <a:pt x="f378" y="f379"/>
                    <a:pt x="f380" y="f381"/>
                    <a:pt x="f382" y="f383"/>
                  </a:cubicBezTo>
                  <a:lnTo>
                    <a:pt x="f384" y="f385"/>
                  </a:lnTo>
                  <a:lnTo>
                    <a:pt x="f386" y="f387"/>
                  </a:lnTo>
                  <a:lnTo>
                    <a:pt x="f388" y="f389"/>
                  </a:lnTo>
                  <a:cubicBezTo>
                    <a:pt x="f390" y="f391"/>
                    <a:pt x="f392" y="f393"/>
                    <a:pt x="f394" y="f395"/>
                  </a:cubicBezTo>
                  <a:cubicBezTo>
                    <a:pt x="f396" y="f397"/>
                    <a:pt x="f398" y="f399"/>
                    <a:pt x="f400" y="f401"/>
                  </a:cubicBezTo>
                  <a:cubicBezTo>
                    <a:pt x="f402" y="f403"/>
                    <a:pt x="f404" y="f405"/>
                    <a:pt x="f406" y="f407"/>
                  </a:cubicBezTo>
                  <a:lnTo>
                    <a:pt x="f408" y="f409"/>
                  </a:lnTo>
                  <a:cubicBezTo>
                    <a:pt x="f410" y="f411"/>
                    <a:pt x="f412" y="f413"/>
                    <a:pt x="f414" y="f415"/>
                  </a:cubicBezTo>
                  <a:lnTo>
                    <a:pt x="f6" y="f416"/>
                  </a:lnTo>
                  <a:lnTo>
                    <a:pt x="f6" y="f417"/>
                  </a:lnTo>
                  <a:lnTo>
                    <a:pt x="f418" y="f419"/>
                  </a:lnTo>
                  <a:cubicBezTo>
                    <a:pt x="f420" y="f421"/>
                    <a:pt x="f422" y="f423"/>
                    <a:pt x="f424" y="f425"/>
                  </a:cubicBezTo>
                  <a:lnTo>
                    <a:pt x="f426" y="f7"/>
                  </a:lnTo>
                  <a:lnTo>
                    <a:pt x="f427" y="f7"/>
                  </a:lnTo>
                  <a:lnTo>
                    <a:pt x="f428" y="f429"/>
                  </a:lnTo>
                  <a:cubicBezTo>
                    <a:pt x="f430" y="f431"/>
                    <a:pt x="f432" y="f433"/>
                    <a:pt x="f434" y="f435"/>
                  </a:cubicBezTo>
                  <a:cubicBezTo>
                    <a:pt x="f436" y="f437"/>
                    <a:pt x="f438" y="f439"/>
                    <a:pt x="f440" y="f441"/>
                  </a:cubicBezTo>
                  <a:lnTo>
                    <a:pt x="f442" y="f443"/>
                  </a:lnTo>
                  <a:lnTo>
                    <a:pt x="f444" y="f445"/>
                  </a:ln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cubicBezTo>
                    <a:pt x="f500" y="f501"/>
                    <a:pt x="f502" y="f503"/>
                    <a:pt x="f504" y="f505"/>
                  </a:cubicBezTo>
                  <a:cubicBezTo>
                    <a:pt x="f506" y="f507"/>
                    <a:pt x="f508" y="f509"/>
                    <a:pt x="f510" y="f511"/>
                  </a:cubicBezTo>
                  <a:lnTo>
                    <a:pt x="f512" y="f513"/>
                  </a:lnTo>
                  <a:lnTo>
                    <a:pt x="f514" y="f515"/>
                  </a:lnTo>
                  <a:lnTo>
                    <a:pt x="f516" y="f517"/>
                  </a:lnTo>
                  <a:lnTo>
                    <a:pt x="f518" y="f519"/>
                  </a:lnTo>
                  <a:lnTo>
                    <a:pt x="f520" y="f521"/>
                  </a:lnTo>
                  <a:cubicBezTo>
                    <a:pt x="f522" y="f523"/>
                    <a:pt x="f524" y="f525"/>
                    <a:pt x="f526" y="f527"/>
                  </a:cubicBezTo>
                  <a:cubicBezTo>
                    <a:pt x="f528" y="f529"/>
                    <a:pt x="f530" y="f531"/>
                    <a:pt x="f532" y="f533"/>
                  </a:cubicBezTo>
                  <a:lnTo>
                    <a:pt x="f534" y="f535"/>
                  </a:ln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lnTo>
                    <a:pt x="f560" y="f561"/>
                  </a:lnTo>
                  <a:cubicBezTo>
                    <a:pt x="f562" y="f563"/>
                    <a:pt x="f564" y="f565"/>
                    <a:pt x="f566" y="f567"/>
                  </a:cubicBezTo>
                  <a:lnTo>
                    <a:pt x="f568" y="f569"/>
                  </a:lnTo>
                  <a:cubicBezTo>
                    <a:pt x="f570" y="f571"/>
                    <a:pt x="f572" y="f573"/>
                    <a:pt x="f574" y="f575"/>
                  </a:cubicBezTo>
                  <a:lnTo>
                    <a:pt x="f576" y="f577"/>
                  </a:lnTo>
                  <a:lnTo>
                    <a:pt x="f578" y="f579"/>
                  </a:lnTo>
                  <a:lnTo>
                    <a:pt x="f580" y="f581"/>
                  </a:lnTo>
                  <a:lnTo>
                    <a:pt x="f582" y="f583"/>
                  </a:lnTo>
                  <a:lnTo>
                    <a:pt x="f584" y="f585"/>
                  </a:lnTo>
                  <a:cubicBezTo>
                    <a:pt x="f586" y="f587"/>
                    <a:pt x="f588" y="f589"/>
                    <a:pt x="f590" y="f591"/>
                  </a:cubicBezTo>
                  <a:cubicBezTo>
                    <a:pt x="f592" y="f593"/>
                    <a:pt x="f594" y="f595"/>
                    <a:pt x="f596" y="f597"/>
                  </a:cubicBezTo>
                  <a:cubicBezTo>
                    <a:pt x="f598" y="f599"/>
                    <a:pt x="f600" y="f601"/>
                    <a:pt x="f602" y="f603"/>
                  </a:cubicBezTo>
                  <a:cubicBezTo>
                    <a:pt x="f604" y="f605"/>
                    <a:pt x="f606" y="f607"/>
                    <a:pt x="f608" y="f609"/>
                  </a:cubicBezTo>
                  <a:lnTo>
                    <a:pt x="f610" y="f611"/>
                  </a:lnTo>
                  <a:close/>
                </a:path>
              </a:pathLst>
            </a:custGeom>
            <a:gradFill>
              <a:gsLst>
                <a:gs pos="0">
                  <a:srgbClr val="FFFFFF">
                    <a:alpha val="10000"/>
                  </a:srgbClr>
                </a:gs>
                <a:gs pos="100000">
                  <a:srgbClr val="B89C46">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6" name="Freeform: Shape 70">
              <a:extLst>
                <a:ext uri="{FF2B5EF4-FFF2-40B4-BE49-F238E27FC236}">
                  <a16:creationId xmlns:a16="http://schemas.microsoft.com/office/drawing/2014/main" id="{1FA6AFB5-BA12-628E-D9C5-DF6212B07B49}"/>
                </a:ext>
                <a:ext uri="{C183D7F6-B498-43B3-948B-1728B52AA6E4}">
                  <adec:decorative xmlns:adec="http://schemas.microsoft.com/office/drawing/2017/decorative" val="1"/>
                </a:ext>
              </a:extLst>
            </p:cNvPr>
            <p:cNvSpPr/>
            <p:nvPr/>
          </p:nvSpPr>
          <p:spPr>
            <a:xfrm flipH="1">
              <a:off x="2633" y="52998"/>
              <a:ext cx="6093360" cy="6805001"/>
            </a:xfrm>
            <a:custGeom>
              <a:avLst/>
              <a:gdLst>
                <a:gd name="f0" fmla="val 10800000"/>
                <a:gd name="f1" fmla="val 5400000"/>
                <a:gd name="f2" fmla="val 180"/>
                <a:gd name="f3" fmla="val w"/>
                <a:gd name="f4" fmla="val h"/>
                <a:gd name="f5" fmla="val 0"/>
                <a:gd name="f6" fmla="val 5890491"/>
                <a:gd name="f7" fmla="val 6578439"/>
                <a:gd name="f8" fmla="val 3517682"/>
                <a:gd name="f9" fmla="val 4402017"/>
                <a:gd name="f10" fmla="val 5213742"/>
                <a:gd name="f11" fmla="val 315483"/>
                <a:gd name="f12" fmla="val 5849513"/>
                <a:gd name="f13" fmla="val 841730"/>
                <a:gd name="f14" fmla="val 879061"/>
                <a:gd name="f15" fmla="val 2034114"/>
                <a:gd name="f16" fmla="val 5757065"/>
                <a:gd name="f17" fmla="val 1854938"/>
                <a:gd name="f18" fmla="val 5696443"/>
                <a:gd name="f19" fmla="val 1781264"/>
                <a:gd name="f20" fmla="val 5632076"/>
                <a:gd name="f21" fmla="val 1710299"/>
                <a:gd name="f22" fmla="val 5564060"/>
                <a:gd name="f23" fmla="val 1642182"/>
                <a:gd name="f24" fmla="val 5015393"/>
                <a:gd name="f25" fmla="val 1092636"/>
                <a:gd name="f26" fmla="val 4288592"/>
                <a:gd name="f27" fmla="val 790012"/>
                <a:gd name="f28" fmla="val 3517551"/>
                <a:gd name="f29" fmla="val 2701750"/>
                <a:gd name="f30" fmla="val 2131676"/>
                <a:gd name="f31" fmla="val 1015335"/>
                <a:gd name="f32" fmla="val 1611552"/>
                <a:gd name="f33" fmla="val 1543282"/>
                <a:gd name="f34" fmla="val 1435754"/>
                <a:gd name="f35" fmla="val 1721722"/>
                <a:gd name="f36" fmla="val 1375945"/>
                <a:gd name="f37" fmla="val 1822729"/>
                <a:gd name="f38" fmla="val 1340656"/>
                <a:gd name="f39" fmla="val 1897925"/>
                <a:gd name="f40" fmla="val 1289148"/>
                <a:gd name="f41" fmla="val 2007623"/>
                <a:gd name="f42" fmla="val 1252432"/>
                <a:gd name="f43" fmla="val 2155907"/>
                <a:gd name="f44" fmla="val 1201705"/>
                <a:gd name="f45" fmla="val 2361213"/>
                <a:gd name="f46" fmla="val 1133721"/>
                <a:gd name="f47" fmla="val 2635919"/>
                <a:gd name="f48" fmla="val 1040568"/>
                <a:gd name="f49" fmla="val 3012290"/>
                <a:gd name="f50" fmla="val 852705"/>
                <a:gd name="f51" fmla="val 3529176"/>
                <a:gd name="f52" fmla="val 749952"/>
                <a:gd name="f53" fmla="val 3811784"/>
                <a:gd name="f54" fmla="val 753584"/>
                <a:gd name="f55" fmla="val 4108747"/>
                <a:gd name="f56" fmla="val 863863"/>
                <a:gd name="f57" fmla="val 4437051"/>
                <a:gd name="f58" fmla="val 964800"/>
                <a:gd name="f59" fmla="val 4737438"/>
                <a:gd name="f60" fmla="val 1154869"/>
                <a:gd name="f61" fmla="val 5055603"/>
                <a:gd name="f62" fmla="val 1413569"/>
                <a:gd name="f63" fmla="val 5357174"/>
                <a:gd name="f64" fmla="val 1718326"/>
                <a:gd name="f65" fmla="val 5712343"/>
                <a:gd name="f66" fmla="val 2021008"/>
                <a:gd name="f67" fmla="val 5969404"/>
                <a:gd name="f68" fmla="val 2339129"/>
                <a:gd name="f69" fmla="val 6143367"/>
                <a:gd name="f70" fmla="val 2679565"/>
                <a:gd name="f71" fmla="val 6329577"/>
                <a:gd name="f72" fmla="val 3039591"/>
                <a:gd name="f73" fmla="val 6420049"/>
                <a:gd name="f74" fmla="val 3439449"/>
                <a:gd name="f75" fmla="val 4142246"/>
                <a:gd name="f76" fmla="val 4633828"/>
                <a:gd name="f77" fmla="val 5976251"/>
                <a:gd name="f78" fmla="val 5251388"/>
                <a:gd name="f79" fmla="val 5349009"/>
                <a:gd name="f80" fmla="val 5389949"/>
                <a:gd name="f81" fmla="val 5208364"/>
                <a:gd name="f82" fmla="val 5526047"/>
                <a:gd name="f83" fmla="val 5081677"/>
                <a:gd name="f84" fmla="val 5657731"/>
                <a:gd name="f85" fmla="val 4959205"/>
                <a:gd name="f86" fmla="val 5719520"/>
                <a:gd name="f87" fmla="val 4901722"/>
                <a:gd name="f88" fmla="val 5779200"/>
                <a:gd name="f89" fmla="val 4846206"/>
                <a:gd name="f90" fmla="val 5836127"/>
                <a:gd name="f91" fmla="val 4792052"/>
                <a:gd name="f92" fmla="val 4738662"/>
                <a:gd name="f93" fmla="val 5821964"/>
                <a:gd name="f94" fmla="val 5802001"/>
                <a:gd name="f95" fmla="val 5907904"/>
                <a:gd name="f96" fmla="val 5634962"/>
                <a:gd name="f97" fmla="val 6077456"/>
                <a:gd name="f98" fmla="val 5467509"/>
                <a:gd name="f99" fmla="val 6243625"/>
                <a:gd name="f100" fmla="val 5294358"/>
                <a:gd name="f101" fmla="val 6397505"/>
                <a:gd name="f102" fmla="val 5077178"/>
                <a:gd name="f103" fmla="val 1567290"/>
                <a:gd name="f104" fmla="val 1508588"/>
                <a:gd name="f105" fmla="val 6535186"/>
                <a:gd name="f106" fmla="val 1263991"/>
                <a:gd name="f107" fmla="val 6345442"/>
                <a:gd name="f108" fmla="val 1038054"/>
                <a:gd name="f109" fmla="val 6122666"/>
                <a:gd name="f110" fmla="val 826498"/>
                <a:gd name="f111" fmla="val 5876034"/>
                <a:gd name="f112" fmla="val 261613"/>
                <a:gd name="f113" fmla="val 5217713"/>
                <a:gd name="f114" fmla="val -239182"/>
                <a:gd name="f115" fmla="val 4250314"/>
                <a:gd name="f116" fmla="val 122403"/>
                <a:gd name="f117" fmla="val 3255655"/>
                <a:gd name="f118" fmla="val 607497"/>
                <a:gd name="f119" fmla="val 1921629"/>
                <a:gd name="f120" fmla="val 393040"/>
                <a:gd name="f121" fmla="val 1662857"/>
                <a:gd name="f122" fmla="val 1061197"/>
                <a:gd name="f123" fmla="val 984650"/>
                <a:gd name="f124" fmla="val 1729484"/>
                <a:gd name="f125" fmla="val 306444"/>
                <a:gd name="f126" fmla="val 2498060"/>
                <a:gd name="f127" fmla="+- 0 0 -90"/>
                <a:gd name="f128" fmla="*/ f3 1 5890491"/>
                <a:gd name="f129" fmla="*/ f4 1 6578439"/>
                <a:gd name="f130" fmla="val f5"/>
                <a:gd name="f131" fmla="val f6"/>
                <a:gd name="f132" fmla="val f7"/>
                <a:gd name="f133" fmla="*/ f127 f0 1"/>
                <a:gd name="f134" fmla="+- f132 0 f130"/>
                <a:gd name="f135" fmla="+- f131 0 f130"/>
                <a:gd name="f136" fmla="*/ f133 1 f2"/>
                <a:gd name="f137" fmla="*/ f135 1 5890491"/>
                <a:gd name="f138" fmla="*/ f134 1 6578439"/>
                <a:gd name="f139" fmla="*/ 3517682 f135 1"/>
                <a:gd name="f140" fmla="*/ 0 f134 1"/>
                <a:gd name="f141" fmla="*/ 5849513 f135 1"/>
                <a:gd name="f142" fmla="*/ 841730 f134 1"/>
                <a:gd name="f143" fmla="*/ 5890491 f135 1"/>
                <a:gd name="f144" fmla="*/ 879061 f134 1"/>
                <a:gd name="f145" fmla="*/ 2034114 f134 1"/>
                <a:gd name="f146" fmla="*/ 5757065 f135 1"/>
                <a:gd name="f147" fmla="*/ 1854938 f134 1"/>
                <a:gd name="f148" fmla="*/ 5564060 f135 1"/>
                <a:gd name="f149" fmla="*/ 1642182 f134 1"/>
                <a:gd name="f150" fmla="*/ 3517551 f135 1"/>
                <a:gd name="f151" fmla="*/ 790012 f134 1"/>
                <a:gd name="f152" fmla="*/ 1611552 f135 1"/>
                <a:gd name="f153" fmla="*/ 1543282 f134 1"/>
                <a:gd name="f154" fmla="*/ 1340656 f135 1"/>
                <a:gd name="f155" fmla="*/ 1897925 f134 1"/>
                <a:gd name="f156" fmla="*/ 1201705 f135 1"/>
                <a:gd name="f157" fmla="*/ 2361213 f134 1"/>
                <a:gd name="f158" fmla="*/ 852705 f135 1"/>
                <a:gd name="f159" fmla="*/ 3529176 f134 1"/>
                <a:gd name="f160" fmla="*/ 863863 f135 1"/>
                <a:gd name="f161" fmla="*/ 4437051 f134 1"/>
                <a:gd name="f162" fmla="*/ 1413569 f135 1"/>
                <a:gd name="f163" fmla="*/ 5357174 f134 1"/>
                <a:gd name="f164" fmla="*/ 2339129 f135 1"/>
                <a:gd name="f165" fmla="*/ 6143367 f134 1"/>
                <a:gd name="f166" fmla="*/ 3439449 f135 1"/>
                <a:gd name="f167" fmla="*/ 6420049 f134 1"/>
                <a:gd name="f168" fmla="*/ 5251388 f135 1"/>
                <a:gd name="f169" fmla="*/ 5349009 f134 1"/>
                <a:gd name="f170" fmla="*/ 5657731 f135 1"/>
                <a:gd name="f171" fmla="*/ 4959205 f134 1"/>
                <a:gd name="f172" fmla="*/ 5836127 f135 1"/>
                <a:gd name="f173" fmla="*/ 4792052 f134 1"/>
                <a:gd name="f174" fmla="*/ 4738662 f134 1"/>
                <a:gd name="f175" fmla="*/ 5821964 f134 1"/>
                <a:gd name="f176" fmla="*/ 5802001 f135 1"/>
                <a:gd name="f177" fmla="*/ 5907904 f134 1"/>
                <a:gd name="f178" fmla="*/ 5294358 f135 1"/>
                <a:gd name="f179" fmla="*/ 6397505 f134 1"/>
                <a:gd name="f180" fmla="*/ 5077178 f135 1"/>
                <a:gd name="f181" fmla="*/ 6578439 f134 1"/>
                <a:gd name="f182" fmla="*/ 1567290 f135 1"/>
                <a:gd name="f183" fmla="*/ 1508588 f135 1"/>
                <a:gd name="f184" fmla="*/ 6535186 f134 1"/>
                <a:gd name="f185" fmla="*/ 826498 f135 1"/>
                <a:gd name="f186" fmla="*/ 5876034 f134 1"/>
                <a:gd name="f187" fmla="*/ 122403 f135 1"/>
                <a:gd name="f188" fmla="*/ 3255655 f134 1"/>
                <a:gd name="f189" fmla="*/ 1061197 f135 1"/>
                <a:gd name="f190" fmla="*/ 984650 f134 1"/>
                <a:gd name="f191" fmla="+- f136 0 f1"/>
                <a:gd name="f192" fmla="*/ f139 1 5890491"/>
                <a:gd name="f193" fmla="*/ f140 1 6578439"/>
                <a:gd name="f194" fmla="*/ f141 1 5890491"/>
                <a:gd name="f195" fmla="*/ f142 1 6578439"/>
                <a:gd name="f196" fmla="*/ f143 1 5890491"/>
                <a:gd name="f197" fmla="*/ f144 1 6578439"/>
                <a:gd name="f198" fmla="*/ f145 1 6578439"/>
                <a:gd name="f199" fmla="*/ f146 1 5890491"/>
                <a:gd name="f200" fmla="*/ f147 1 6578439"/>
                <a:gd name="f201" fmla="*/ f148 1 5890491"/>
                <a:gd name="f202" fmla="*/ f149 1 6578439"/>
                <a:gd name="f203" fmla="*/ f150 1 5890491"/>
                <a:gd name="f204" fmla="*/ f151 1 6578439"/>
                <a:gd name="f205" fmla="*/ f152 1 5890491"/>
                <a:gd name="f206" fmla="*/ f153 1 6578439"/>
                <a:gd name="f207" fmla="*/ f154 1 5890491"/>
                <a:gd name="f208" fmla="*/ f155 1 6578439"/>
                <a:gd name="f209" fmla="*/ f156 1 5890491"/>
                <a:gd name="f210" fmla="*/ f157 1 6578439"/>
                <a:gd name="f211" fmla="*/ f158 1 5890491"/>
                <a:gd name="f212" fmla="*/ f159 1 6578439"/>
                <a:gd name="f213" fmla="*/ f160 1 5890491"/>
                <a:gd name="f214" fmla="*/ f161 1 6578439"/>
                <a:gd name="f215" fmla="*/ f162 1 5890491"/>
                <a:gd name="f216" fmla="*/ f163 1 6578439"/>
                <a:gd name="f217" fmla="*/ f164 1 5890491"/>
                <a:gd name="f218" fmla="*/ f165 1 6578439"/>
                <a:gd name="f219" fmla="*/ f166 1 5890491"/>
                <a:gd name="f220" fmla="*/ f167 1 6578439"/>
                <a:gd name="f221" fmla="*/ f168 1 5890491"/>
                <a:gd name="f222" fmla="*/ f169 1 6578439"/>
                <a:gd name="f223" fmla="*/ f170 1 5890491"/>
                <a:gd name="f224" fmla="*/ f171 1 6578439"/>
                <a:gd name="f225" fmla="*/ f172 1 5890491"/>
                <a:gd name="f226" fmla="*/ f173 1 6578439"/>
                <a:gd name="f227" fmla="*/ f174 1 6578439"/>
                <a:gd name="f228" fmla="*/ f175 1 6578439"/>
                <a:gd name="f229" fmla="*/ f176 1 5890491"/>
                <a:gd name="f230" fmla="*/ f177 1 6578439"/>
                <a:gd name="f231" fmla="*/ f178 1 5890491"/>
                <a:gd name="f232" fmla="*/ f179 1 6578439"/>
                <a:gd name="f233" fmla="*/ f180 1 5890491"/>
                <a:gd name="f234" fmla="*/ f181 1 6578439"/>
                <a:gd name="f235" fmla="*/ f182 1 5890491"/>
                <a:gd name="f236" fmla="*/ f183 1 5890491"/>
                <a:gd name="f237" fmla="*/ f184 1 6578439"/>
                <a:gd name="f238" fmla="*/ f185 1 5890491"/>
                <a:gd name="f239" fmla="*/ f186 1 6578439"/>
                <a:gd name="f240" fmla="*/ f187 1 5890491"/>
                <a:gd name="f241" fmla="*/ f188 1 6578439"/>
                <a:gd name="f242" fmla="*/ f189 1 5890491"/>
                <a:gd name="f243" fmla="*/ f190 1 6578439"/>
                <a:gd name="f244" fmla="*/ f130 1 f137"/>
                <a:gd name="f245" fmla="*/ f131 1 f137"/>
                <a:gd name="f246" fmla="*/ f130 1 f138"/>
                <a:gd name="f247" fmla="*/ f132 1 f138"/>
                <a:gd name="f248" fmla="*/ f192 1 f137"/>
                <a:gd name="f249" fmla="*/ f193 1 f138"/>
                <a:gd name="f250" fmla="*/ f194 1 f137"/>
                <a:gd name="f251" fmla="*/ f195 1 f138"/>
                <a:gd name="f252" fmla="*/ f196 1 f137"/>
                <a:gd name="f253" fmla="*/ f197 1 f138"/>
                <a:gd name="f254" fmla="*/ f198 1 f138"/>
                <a:gd name="f255" fmla="*/ f199 1 f137"/>
                <a:gd name="f256" fmla="*/ f200 1 f138"/>
                <a:gd name="f257" fmla="*/ f201 1 f137"/>
                <a:gd name="f258" fmla="*/ f202 1 f138"/>
                <a:gd name="f259" fmla="*/ f203 1 f137"/>
                <a:gd name="f260" fmla="*/ f204 1 f138"/>
                <a:gd name="f261" fmla="*/ f205 1 f137"/>
                <a:gd name="f262" fmla="*/ f206 1 f138"/>
                <a:gd name="f263" fmla="*/ f207 1 f137"/>
                <a:gd name="f264" fmla="*/ f208 1 f138"/>
                <a:gd name="f265" fmla="*/ f209 1 f137"/>
                <a:gd name="f266" fmla="*/ f210 1 f138"/>
                <a:gd name="f267" fmla="*/ f211 1 f137"/>
                <a:gd name="f268" fmla="*/ f212 1 f138"/>
                <a:gd name="f269" fmla="*/ f213 1 f137"/>
                <a:gd name="f270" fmla="*/ f214 1 f138"/>
                <a:gd name="f271" fmla="*/ f215 1 f137"/>
                <a:gd name="f272" fmla="*/ f216 1 f138"/>
                <a:gd name="f273" fmla="*/ f217 1 f137"/>
                <a:gd name="f274" fmla="*/ f218 1 f138"/>
                <a:gd name="f275" fmla="*/ f219 1 f137"/>
                <a:gd name="f276" fmla="*/ f220 1 f138"/>
                <a:gd name="f277" fmla="*/ f221 1 f137"/>
                <a:gd name="f278" fmla="*/ f222 1 f138"/>
                <a:gd name="f279" fmla="*/ f223 1 f137"/>
                <a:gd name="f280" fmla="*/ f224 1 f138"/>
                <a:gd name="f281" fmla="*/ f225 1 f137"/>
                <a:gd name="f282" fmla="*/ f226 1 f138"/>
                <a:gd name="f283" fmla="*/ f227 1 f138"/>
                <a:gd name="f284" fmla="*/ f228 1 f138"/>
                <a:gd name="f285" fmla="*/ f229 1 f137"/>
                <a:gd name="f286" fmla="*/ f230 1 f138"/>
                <a:gd name="f287" fmla="*/ f231 1 f137"/>
                <a:gd name="f288" fmla="*/ f232 1 f138"/>
                <a:gd name="f289" fmla="*/ f233 1 f137"/>
                <a:gd name="f290" fmla="*/ f234 1 f138"/>
                <a:gd name="f291" fmla="*/ f235 1 f137"/>
                <a:gd name="f292" fmla="*/ f236 1 f137"/>
                <a:gd name="f293" fmla="*/ f237 1 f138"/>
                <a:gd name="f294" fmla="*/ f238 1 f137"/>
                <a:gd name="f295" fmla="*/ f239 1 f138"/>
                <a:gd name="f296" fmla="*/ f240 1 f137"/>
                <a:gd name="f297" fmla="*/ f241 1 f138"/>
                <a:gd name="f298" fmla="*/ f242 1 f137"/>
                <a:gd name="f299" fmla="*/ f243 1 f138"/>
                <a:gd name="f300" fmla="*/ f244 f128 1"/>
                <a:gd name="f301" fmla="*/ f245 f128 1"/>
                <a:gd name="f302" fmla="*/ f247 f129 1"/>
                <a:gd name="f303" fmla="*/ f246 f129 1"/>
                <a:gd name="f304" fmla="*/ f248 f128 1"/>
                <a:gd name="f305" fmla="*/ f249 f129 1"/>
                <a:gd name="f306" fmla="*/ f250 f128 1"/>
                <a:gd name="f307" fmla="*/ f251 f129 1"/>
                <a:gd name="f308" fmla="*/ f252 f128 1"/>
                <a:gd name="f309" fmla="*/ f253 f129 1"/>
                <a:gd name="f310" fmla="*/ f254 f129 1"/>
                <a:gd name="f311" fmla="*/ f255 f128 1"/>
                <a:gd name="f312" fmla="*/ f256 f129 1"/>
                <a:gd name="f313" fmla="*/ f257 f128 1"/>
                <a:gd name="f314" fmla="*/ f258 f129 1"/>
                <a:gd name="f315" fmla="*/ f259 f128 1"/>
                <a:gd name="f316" fmla="*/ f260 f129 1"/>
                <a:gd name="f317" fmla="*/ f261 f128 1"/>
                <a:gd name="f318" fmla="*/ f262 f129 1"/>
                <a:gd name="f319" fmla="*/ f263 f128 1"/>
                <a:gd name="f320" fmla="*/ f264 f129 1"/>
                <a:gd name="f321" fmla="*/ f265 f128 1"/>
                <a:gd name="f322" fmla="*/ f266 f129 1"/>
                <a:gd name="f323" fmla="*/ f267 f128 1"/>
                <a:gd name="f324" fmla="*/ f268 f129 1"/>
                <a:gd name="f325" fmla="*/ f269 f128 1"/>
                <a:gd name="f326" fmla="*/ f270 f129 1"/>
                <a:gd name="f327" fmla="*/ f271 f128 1"/>
                <a:gd name="f328" fmla="*/ f272 f129 1"/>
                <a:gd name="f329" fmla="*/ f273 f128 1"/>
                <a:gd name="f330" fmla="*/ f274 f129 1"/>
                <a:gd name="f331" fmla="*/ f275 f128 1"/>
                <a:gd name="f332" fmla="*/ f276 f129 1"/>
                <a:gd name="f333" fmla="*/ f277 f128 1"/>
                <a:gd name="f334" fmla="*/ f278 f129 1"/>
                <a:gd name="f335" fmla="*/ f279 f128 1"/>
                <a:gd name="f336" fmla="*/ f280 f129 1"/>
                <a:gd name="f337" fmla="*/ f281 f128 1"/>
                <a:gd name="f338" fmla="*/ f282 f129 1"/>
                <a:gd name="f339" fmla="*/ f283 f129 1"/>
                <a:gd name="f340" fmla="*/ f284 f129 1"/>
                <a:gd name="f341" fmla="*/ f285 f128 1"/>
                <a:gd name="f342" fmla="*/ f286 f129 1"/>
                <a:gd name="f343" fmla="*/ f287 f128 1"/>
                <a:gd name="f344" fmla="*/ f288 f129 1"/>
                <a:gd name="f345" fmla="*/ f289 f128 1"/>
                <a:gd name="f346" fmla="*/ f290 f129 1"/>
                <a:gd name="f347" fmla="*/ f291 f128 1"/>
                <a:gd name="f348" fmla="*/ f292 f128 1"/>
                <a:gd name="f349" fmla="*/ f293 f129 1"/>
                <a:gd name="f350" fmla="*/ f294 f128 1"/>
                <a:gd name="f351" fmla="*/ f295 f129 1"/>
                <a:gd name="f352" fmla="*/ f296 f128 1"/>
                <a:gd name="f353" fmla="*/ f297 f129 1"/>
                <a:gd name="f354" fmla="*/ f298 f128 1"/>
                <a:gd name="f355" fmla="*/ f299 f129 1"/>
              </a:gdLst>
              <a:ahLst/>
              <a:cxnLst>
                <a:cxn ang="3cd4">
                  <a:pos x="hc" y="t"/>
                </a:cxn>
                <a:cxn ang="0">
                  <a:pos x="r" y="vc"/>
                </a:cxn>
                <a:cxn ang="cd4">
                  <a:pos x="hc" y="b"/>
                </a:cxn>
                <a:cxn ang="cd2">
                  <a:pos x="l" y="vc"/>
                </a:cxn>
                <a:cxn ang="f191">
                  <a:pos x="f304" y="f305"/>
                </a:cxn>
                <a:cxn ang="f191">
                  <a:pos x="f306" y="f307"/>
                </a:cxn>
                <a:cxn ang="f191">
                  <a:pos x="f308" y="f309"/>
                </a:cxn>
                <a:cxn ang="f191">
                  <a:pos x="f308" y="f310"/>
                </a:cxn>
                <a:cxn ang="f191">
                  <a:pos x="f311" y="f312"/>
                </a:cxn>
                <a:cxn ang="f191">
                  <a:pos x="f313" y="f314"/>
                </a:cxn>
                <a:cxn ang="f191">
                  <a:pos x="f315" y="f316"/>
                </a:cxn>
                <a:cxn ang="f191">
                  <a:pos x="f317" y="f318"/>
                </a:cxn>
                <a:cxn ang="f191">
                  <a:pos x="f319" y="f320"/>
                </a:cxn>
                <a:cxn ang="f191">
                  <a:pos x="f321" y="f322"/>
                </a:cxn>
                <a:cxn ang="f191">
                  <a:pos x="f323" y="f324"/>
                </a:cxn>
                <a:cxn ang="f191">
                  <a:pos x="f325" y="f326"/>
                </a:cxn>
                <a:cxn ang="f191">
                  <a:pos x="f327" y="f328"/>
                </a:cxn>
                <a:cxn ang="f191">
                  <a:pos x="f329" y="f330"/>
                </a:cxn>
                <a:cxn ang="f191">
                  <a:pos x="f331" y="f332"/>
                </a:cxn>
                <a:cxn ang="f191">
                  <a:pos x="f333" y="f334"/>
                </a:cxn>
                <a:cxn ang="f191">
                  <a:pos x="f335" y="f336"/>
                </a:cxn>
                <a:cxn ang="f191">
                  <a:pos x="f337" y="f338"/>
                </a:cxn>
                <a:cxn ang="f191">
                  <a:pos x="f308" y="f339"/>
                </a:cxn>
                <a:cxn ang="f191">
                  <a:pos x="f308" y="f340"/>
                </a:cxn>
                <a:cxn ang="f191">
                  <a:pos x="f341" y="f342"/>
                </a:cxn>
                <a:cxn ang="f191">
                  <a:pos x="f343" y="f344"/>
                </a:cxn>
                <a:cxn ang="f191">
                  <a:pos x="f345" y="f346"/>
                </a:cxn>
                <a:cxn ang="f191">
                  <a:pos x="f347" y="f346"/>
                </a:cxn>
                <a:cxn ang="f191">
                  <a:pos x="f348" y="f349"/>
                </a:cxn>
                <a:cxn ang="f191">
                  <a:pos x="f350" y="f351"/>
                </a:cxn>
                <a:cxn ang="f191">
                  <a:pos x="f352" y="f353"/>
                </a:cxn>
                <a:cxn ang="f191">
                  <a:pos x="f354" y="f355"/>
                </a:cxn>
                <a:cxn ang="f191">
                  <a:pos x="f304" y="f305"/>
                </a:cxn>
              </a:cxnLst>
              <a:rect l="f300" t="f303" r="f301" b="f302"/>
              <a:pathLst>
                <a:path w="5890491" h="6578439">
                  <a:moveTo>
                    <a:pt x="f8" y="f5"/>
                  </a:moveTo>
                  <a:cubicBezTo>
                    <a:pt x="f9" y="f5"/>
                    <a:pt x="f10" y="f11"/>
                    <a:pt x="f12" y="f13"/>
                  </a:cubicBezTo>
                  <a:lnTo>
                    <a:pt x="f6" y="f14"/>
                  </a:lnTo>
                  <a:lnTo>
                    <a:pt x="f6" y="f15"/>
                  </a:lnTo>
                  <a:lnTo>
                    <a:pt x="f16" y="f17"/>
                  </a:lnTo>
                  <a:cubicBezTo>
                    <a:pt x="f18" y="f19"/>
                    <a:pt x="f20" y="f21"/>
                    <a:pt x="f22" y="f23"/>
                  </a:cubicBezTo>
                  <a:cubicBezTo>
                    <a:pt x="f24" y="f25"/>
                    <a:pt x="f26" y="f27"/>
                    <a:pt x="f28" y="f27"/>
                  </a:cubicBezTo>
                  <a:cubicBezTo>
                    <a:pt x="f29" y="f27"/>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3"/>
                  </a:cubicBezTo>
                  <a:cubicBezTo>
                    <a:pt x="f75" y="f73"/>
                    <a:pt x="f76" y="f77"/>
                    <a:pt x="f78" y="f79"/>
                  </a:cubicBezTo>
                  <a:cubicBezTo>
                    <a:pt x="f80" y="f81"/>
                    <a:pt x="f82" y="f83"/>
                    <a:pt x="f84" y="f85"/>
                  </a:cubicBezTo>
                  <a:cubicBezTo>
                    <a:pt x="f86" y="f87"/>
                    <a:pt x="f88" y="f89"/>
                    <a:pt x="f90" y="f91"/>
                  </a:cubicBezTo>
                  <a:lnTo>
                    <a:pt x="f6" y="f92"/>
                  </a:lnTo>
                  <a:lnTo>
                    <a:pt x="f6" y="f93"/>
                  </a:lnTo>
                  <a:lnTo>
                    <a:pt x="f94" y="f95"/>
                  </a:lnTo>
                  <a:cubicBezTo>
                    <a:pt x="f96" y="f97"/>
                    <a:pt x="f98" y="f99"/>
                    <a:pt x="f100" y="f101"/>
                  </a:cubicBezTo>
                  <a:lnTo>
                    <a:pt x="f102" y="f7"/>
                  </a:lnTo>
                  <a:lnTo>
                    <a:pt x="f103" y="f7"/>
                  </a:lnTo>
                  <a:lnTo>
                    <a:pt x="f104" y="f105"/>
                  </a:lnTo>
                  <a:cubicBezTo>
                    <a:pt x="f106" y="f107"/>
                    <a:pt x="f108" y="f109"/>
                    <a:pt x="f110" y="f111"/>
                  </a:cubicBezTo>
                  <a:cubicBezTo>
                    <a:pt x="f112" y="f113"/>
                    <a:pt x="f114" y="f115"/>
                    <a:pt x="f116" y="f117"/>
                  </a:cubicBezTo>
                  <a:cubicBezTo>
                    <a:pt x="f118" y="f119"/>
                    <a:pt x="f120" y="f121"/>
                    <a:pt x="f122" y="f123"/>
                  </a:cubicBezTo>
                  <a:cubicBezTo>
                    <a:pt x="f124" y="f125"/>
                    <a:pt x="f126" y="f5"/>
                    <a:pt x="f8" y="f5"/>
                  </a:cubicBezTo>
                  <a:close/>
                </a:path>
              </a:pathLst>
            </a:custGeom>
            <a:gradFill>
              <a:gsLst>
                <a:gs pos="0">
                  <a:srgbClr val="FFFFFF">
                    <a:alpha val="10000"/>
                  </a:srgbClr>
                </a:gs>
                <a:gs pos="100000">
                  <a:srgbClr val="B89C46">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7" name="Freeform: Shape 16">
              <a:extLst>
                <a:ext uri="{FF2B5EF4-FFF2-40B4-BE49-F238E27FC236}">
                  <a16:creationId xmlns:a16="http://schemas.microsoft.com/office/drawing/2014/main" id="{9A3B26AC-6784-4152-D310-800D1F563E7C}"/>
                </a:ext>
                <a:ext uri="{C183D7F6-B498-43B3-948B-1728B52AA6E4}">
                  <adec:decorative xmlns:adec="http://schemas.microsoft.com/office/drawing/2017/decorative" val="1"/>
                </a:ext>
              </a:extLst>
            </p:cNvPr>
            <p:cNvSpPr/>
            <p:nvPr/>
          </p:nvSpPr>
          <p:spPr>
            <a:xfrm flipH="1">
              <a:off x="2633" y="52998"/>
              <a:ext cx="6093360" cy="6805001"/>
            </a:xfrm>
            <a:custGeom>
              <a:avLst/>
              <a:gdLst>
                <a:gd name="f0" fmla="val 10800000"/>
                <a:gd name="f1" fmla="val 5400000"/>
                <a:gd name="f2" fmla="val 180"/>
                <a:gd name="f3" fmla="val w"/>
                <a:gd name="f4" fmla="val h"/>
                <a:gd name="f5" fmla="val 0"/>
                <a:gd name="f6" fmla="val 5890490"/>
                <a:gd name="f7" fmla="val 6578439"/>
                <a:gd name="f8" fmla="val 5389037"/>
                <a:gd name="f9" fmla="val 5855587"/>
                <a:gd name="f10" fmla="val 5784593"/>
                <a:gd name="f11" fmla="val 5962054"/>
                <a:gd name="f12" fmla="val 5744454"/>
                <a:gd name="f13" fmla="val 6002308"/>
                <a:gd name="f14" fmla="val 5704062"/>
                <a:gd name="f15" fmla="val 6042436"/>
                <a:gd name="f16" fmla="val 5663414"/>
                <a:gd name="f17" fmla="val 6082564"/>
                <a:gd name="f18" fmla="val 5500314"/>
                <a:gd name="f19" fmla="val 6242577"/>
                <a:gd name="f20" fmla="val 5330970"/>
                <a:gd name="f21" fmla="val 6400714"/>
                <a:gd name="f22" fmla="val 5147099"/>
                <a:gd name="f23" fmla="val 6547726"/>
                <a:gd name="f24" fmla="val 5105015"/>
                <a:gd name="f25" fmla="val 4385601"/>
                <a:gd name="f26" fmla="val 4507252"/>
                <a:gd name="f27" fmla="val 6515968"/>
                <a:gd name="f28" fmla="val 4645901"/>
                <a:gd name="f29" fmla="val 6439679"/>
                <a:gd name="f30" fmla="val 4779837"/>
                <a:gd name="f31" fmla="val 6350961"/>
                <a:gd name="f32" fmla="val 4909330"/>
                <a:gd name="f33" fmla="val 6253453"/>
                <a:gd name="f34" fmla="val 5082369"/>
                <a:gd name="f35" fmla="val 6123567"/>
                <a:gd name="f36" fmla="val 5248145"/>
                <a:gd name="f37" fmla="val 5979180"/>
                <a:gd name="f38" fmla="val 5411374"/>
                <a:gd name="f39" fmla="val 5828544"/>
                <a:gd name="f40" fmla="val 5452149"/>
                <a:gd name="f41" fmla="val 5790791"/>
                <a:gd name="f42" fmla="val 5492924"/>
                <a:gd name="f43" fmla="val 5752788"/>
                <a:gd name="f44" fmla="val 5533570"/>
                <a:gd name="f45" fmla="val 5714534"/>
                <a:gd name="f46" fmla="val 5657425"/>
                <a:gd name="f47" fmla="val 5597650"/>
                <a:gd name="f48" fmla="val 3336813"/>
                <a:gd name="f49" fmla="val 499"/>
                <a:gd name="f50" fmla="val 3395682"/>
                <a:gd name="f51" fmla="val -392"/>
                <a:gd name="f52" fmla="val 3454550"/>
                <a:gd name="f53" fmla="val -48"/>
                <a:gd name="f54" fmla="val 3513674"/>
                <a:gd name="f55" fmla="val 1202"/>
                <a:gd name="f56" fmla="val 3602743"/>
                <a:gd name="f57" fmla="val 4827"/>
                <a:gd name="f58" fmla="val 3647213"/>
                <a:gd name="f59" fmla="val 6703"/>
                <a:gd name="f60" fmla="val 3661994"/>
                <a:gd name="f61" fmla="val 7327"/>
                <a:gd name="f62" fmla="val 3676903"/>
                <a:gd name="f63" fmla="val 7703"/>
                <a:gd name="f64" fmla="val 3691684"/>
                <a:gd name="f65" fmla="val 9453"/>
                <a:gd name="f66" fmla="val 3868927"/>
                <a:gd name="f67" fmla="val 27080"/>
                <a:gd name="f68" fmla="val 4340645"/>
                <a:gd name="f69" fmla="val 85584"/>
                <a:gd name="f70" fmla="val 4795160"/>
                <a:gd name="f71" fmla="val 243221"/>
                <a:gd name="f72" fmla="val 5200872"/>
                <a:gd name="f73" fmla="val 472240"/>
                <a:gd name="f74" fmla="val 5403855"/>
                <a:gd name="f75" fmla="val 587124"/>
                <a:gd name="f76" fmla="val 5594988"/>
                <a:gd name="f77" fmla="val 719447"/>
                <a:gd name="f78" fmla="val 5772711"/>
                <a:gd name="f79" fmla="val 866334"/>
                <a:gd name="f80" fmla="val 972426"/>
                <a:gd name="f81" fmla="val 1158576"/>
                <a:gd name="f82" fmla="val 5676045"/>
                <a:gd name="f83" fmla="val 986969"/>
                <a:gd name="f84" fmla="val 5496587"/>
                <a:gd name="f85" fmla="val 857740"/>
                <a:gd name="f86" fmla="val 5304275"/>
                <a:gd name="f87" fmla="val 746699"/>
                <a:gd name="f88" fmla="val 5103776"/>
                <a:gd name="f89" fmla="val 655879"/>
                <a:gd name="f90" fmla="val 4903214"/>
                <a:gd name="f91" fmla="val 564747"/>
                <a:gd name="f92" fmla="val 4695006"/>
                <a:gd name="f93" fmla="val 492492"/>
                <a:gd name="f94" fmla="val 4482465"/>
                <a:gd name="f95" fmla="val 440363"/>
                <a:gd name="f96" fmla="val 4402444"/>
                <a:gd name="f97" fmla="val 422111"/>
                <a:gd name="f98" fmla="val 4375813"/>
                <a:gd name="f99" fmla="val 416111"/>
                <a:gd name="f100" fmla="val 4349436"/>
                <a:gd name="f101" fmla="val 408859"/>
                <a:gd name="f102" fmla="val 4322423"/>
                <a:gd name="f103" fmla="val 404610"/>
                <a:gd name="f104" fmla="val 4241892"/>
                <a:gd name="f105" fmla="val 389858"/>
                <a:gd name="f106" fmla="val 4201627"/>
                <a:gd name="f107" fmla="val 382483"/>
                <a:gd name="f108" fmla="val 4188248"/>
                <a:gd name="f109" fmla="val 379983"/>
                <a:gd name="f110" fmla="val 4174869"/>
                <a:gd name="f111" fmla="val 377483"/>
                <a:gd name="f112" fmla="val 4161234"/>
                <a:gd name="f113" fmla="val 375857"/>
                <a:gd name="f114" fmla="val 4107208"/>
                <a:gd name="f115" fmla="val 368482"/>
                <a:gd name="f116" fmla="val 4053308"/>
                <a:gd name="f117" fmla="val 360482"/>
                <a:gd name="f118" fmla="val 3999280"/>
                <a:gd name="f119" fmla="val 353606"/>
                <a:gd name="f120" fmla="val 3944999"/>
                <a:gd name="f121" fmla="val 348855"/>
                <a:gd name="f122" fmla="val 3890844"/>
                <a:gd name="f123" fmla="val 343854"/>
                <a:gd name="f124" fmla="val 3836817"/>
                <a:gd name="f125" fmla="val 338480"/>
                <a:gd name="f126" fmla="val 3673972"/>
                <a:gd name="f127" fmla="val 330604"/>
                <a:gd name="f128" fmla="val 3619690"/>
                <a:gd name="f129" fmla="val 329104"/>
                <a:gd name="f130" fmla="val 3565281"/>
                <a:gd name="f131" fmla="val 329604"/>
                <a:gd name="f132" fmla="val 3511126"/>
                <a:gd name="f133" fmla="val 328978"/>
                <a:gd name="f134" fmla="val 3402054"/>
                <a:gd name="f135" fmla="val 330728"/>
                <a:gd name="f136" fmla="val 3291706"/>
                <a:gd name="f137" fmla="val 334604"/>
                <a:gd name="f138" fmla="val 3183142"/>
                <a:gd name="f139" fmla="val 342854"/>
                <a:gd name="f140" fmla="val 2965505"/>
                <a:gd name="f141" fmla="val 358855"/>
                <a:gd name="f142" fmla="val 2750670"/>
                <a:gd name="f143" fmla="val 389733"/>
                <a:gd name="f144" fmla="val 2541444"/>
                <a:gd name="f145" fmla="val 439988"/>
                <a:gd name="f146" fmla="val 2332216"/>
                <a:gd name="f147" fmla="val 490117"/>
                <a:gd name="f148" fmla="val 2128850"/>
                <a:gd name="f149" fmla="val 559997"/>
                <a:gd name="f150" fmla="val 1933895"/>
                <a:gd name="f151" fmla="val 650505"/>
                <a:gd name="f152" fmla="val 1738939"/>
                <a:gd name="f153" fmla="val 741261"/>
                <a:gd name="f154" fmla="val 1553540"/>
                <a:gd name="f155" fmla="val 854146"/>
                <a:gd name="f156" fmla="val 1378079"/>
                <a:gd name="f157" fmla="val 983905"/>
                <a:gd name="f158" fmla="val 1312967"/>
                <a:gd name="f159" fmla="val 1033660"/>
                <a:gd name="f160" fmla="val 1291178"/>
                <a:gd name="f161" fmla="val 1050286"/>
                <a:gd name="f162" fmla="val 1269006"/>
                <a:gd name="f163" fmla="val 1066412"/>
                <a:gd name="f164" fmla="val 1248364"/>
                <a:gd name="f165" fmla="val 1084413"/>
                <a:gd name="f166" fmla="val 1185163"/>
                <a:gd name="f167" fmla="val 1137168"/>
                <a:gd name="f168" fmla="val 1164138"/>
                <a:gd name="f169" fmla="val 1154794"/>
                <a:gd name="f170" fmla="val 1142603"/>
                <a:gd name="f171" fmla="val 1172046"/>
                <a:gd name="f172" fmla="val 1122852"/>
                <a:gd name="f173" fmla="val 1190922"/>
                <a:gd name="f174" fmla="val 1041557"/>
                <a:gd name="f175" fmla="val 1264303"/>
                <a:gd name="f176" fmla="val 961663"/>
                <a:gd name="f177" fmla="val 1339309"/>
                <a:gd name="f178" fmla="val 892092"/>
                <a:gd name="f179" fmla="val 1421440"/>
                <a:gd name="f180" fmla="val 819589"/>
                <a:gd name="f181" fmla="val 1501822"/>
                <a:gd name="f182" fmla="val 759827"/>
                <a:gd name="f183" fmla="val 1590329"/>
                <a:gd name="f184" fmla="val 707202"/>
                <a:gd name="f185" fmla="val 1684212"/>
                <a:gd name="f186" fmla="val 694715"/>
                <a:gd name="f187" fmla="val 1708089"/>
                <a:gd name="f188" fmla="val 682227"/>
                <a:gd name="f189" fmla="val 1731841"/>
                <a:gd name="f190" fmla="val 670121"/>
                <a:gd name="f191" fmla="val 1756093"/>
                <a:gd name="f192" fmla="val 637630"/>
                <a:gd name="f193" fmla="val 1830724"/>
                <a:gd name="f194" fmla="val 626161"/>
                <a:gd name="f195" fmla="val 1855350"/>
                <a:gd name="f196" fmla="val 617624"/>
                <a:gd name="f197" fmla="val 1881603"/>
                <a:gd name="f198" fmla="val 607685"/>
                <a:gd name="f199" fmla="val 1907105"/>
                <a:gd name="f200" fmla="val 598128"/>
                <a:gd name="f201" fmla="val 1932857"/>
                <a:gd name="f202" fmla="val 588317"/>
                <a:gd name="f203" fmla="val 1958483"/>
                <a:gd name="f204" fmla="val 580034"/>
                <a:gd name="f205" fmla="val 1984986"/>
                <a:gd name="f206" fmla="val 544611"/>
                <a:gd name="f207" fmla="val 2089620"/>
                <a:gd name="f208" fmla="val 513393"/>
                <a:gd name="f209" fmla="val 2197128"/>
                <a:gd name="f210" fmla="val 481919"/>
                <a:gd name="f211" fmla="val 2304386"/>
                <a:gd name="f212" fmla="val 433881"/>
                <a:gd name="f213" fmla="val 2465399"/>
                <a:gd name="f214" fmla="val 384442"/>
                <a:gd name="f215" fmla="val 2626163"/>
                <a:gd name="f216" fmla="val 317672"/>
                <a:gd name="f217" fmla="val 2839680"/>
                <a:gd name="f218" fmla="val 243129"/>
                <a:gd name="f219" fmla="val 3050946"/>
                <a:gd name="f220" fmla="val 166039"/>
                <a:gd name="f221" fmla="val 3261338"/>
                <a:gd name="f222" fmla="val 88822"/>
                <a:gd name="f223" fmla="val 3468979"/>
                <a:gd name="f224" fmla="val 50850"/>
                <a:gd name="f225" fmla="val 3690248"/>
                <a:gd name="f226" fmla="val 56202"/>
                <a:gd name="f227" fmla="val 3910265"/>
                <a:gd name="f228" fmla="val 58495"/>
                <a:gd name="f229" fmla="val 4020274"/>
                <a:gd name="f230" fmla="val 71493"/>
                <a:gd name="f231" fmla="val 4129783"/>
                <a:gd name="f232" fmla="val 93664"/>
                <a:gd name="f233" fmla="val 4237292"/>
                <a:gd name="f234" fmla="val 99143"/>
                <a:gd name="f235" fmla="val 4264168"/>
                <a:gd name="f236" fmla="val 104623"/>
                <a:gd name="f237" fmla="val 4291045"/>
                <a:gd name="f238" fmla="val 111758"/>
                <a:gd name="f239" fmla="val 4317548"/>
                <a:gd name="f240" fmla="val 118384"/>
                <a:gd name="f241" fmla="val 4344176"/>
                <a:gd name="f242" fmla="val 124627"/>
                <a:gd name="f243" fmla="val 4370802"/>
                <a:gd name="f244" fmla="val 133038"/>
                <a:gd name="f245" fmla="val 4397054"/>
                <a:gd name="f246" fmla="val 140810"/>
                <a:gd name="f247" fmla="val 4423307"/>
                <a:gd name="f248" fmla="val 148456"/>
                <a:gd name="f249" fmla="val 4449683"/>
                <a:gd name="f250" fmla="val 157757"/>
                <a:gd name="f251" fmla="val 4475560"/>
                <a:gd name="f252" fmla="val 166549"/>
                <a:gd name="f253" fmla="val 4501562"/>
                <a:gd name="f254" fmla="val 175087"/>
                <a:gd name="f255" fmla="val 4527564"/>
                <a:gd name="f256" fmla="val 185153"/>
                <a:gd name="f257" fmla="val 4553066"/>
                <a:gd name="f258" fmla="val 262371"/>
                <a:gd name="f259" fmla="val 4758458"/>
                <a:gd name="f260" fmla="val 368895"/>
                <a:gd name="f261" fmla="val 4951974"/>
                <a:gd name="f262" fmla="val 493642"/>
                <a:gd name="f263" fmla="val 5132239"/>
                <a:gd name="f264" fmla="val 618389"/>
                <a:gd name="f265" fmla="val 5312627"/>
                <a:gd name="f266" fmla="val 760846"/>
                <a:gd name="f267" fmla="val 5480391"/>
                <a:gd name="f268" fmla="val 914391"/>
                <a:gd name="f269" fmla="val 5636528"/>
                <a:gd name="f270" fmla="val 1069081"/>
                <a:gd name="f271" fmla="val 5793166"/>
                <a:gd name="f272" fmla="val 1231544"/>
                <a:gd name="f273" fmla="val 5941677"/>
                <a:gd name="f274" fmla="val 1402034"/>
                <a:gd name="f275" fmla="val 6076188"/>
                <a:gd name="f276" fmla="val 1487535"/>
                <a:gd name="f277" fmla="val 6143320"/>
                <a:gd name="f278" fmla="val 1574565"/>
                <a:gd name="f279" fmla="val 6207574"/>
                <a:gd name="f280" fmla="val 1664397"/>
                <a:gd name="f281" fmla="val 6267079"/>
                <a:gd name="f282" fmla="val 1753592"/>
                <a:gd name="f283" fmla="val 6327459"/>
                <a:gd name="f284" fmla="val 1845336"/>
                <a:gd name="f285" fmla="val 6383088"/>
                <a:gd name="f286" fmla="val 1938992"/>
                <a:gd name="f287" fmla="val 6434343"/>
                <a:gd name="f288" fmla="val 2032647"/>
                <a:gd name="f289" fmla="val 6485659"/>
                <a:gd name="f290" fmla="val 2128309"/>
                <a:gd name="f291" fmla="val 6532600"/>
                <a:gd name="f292" fmla="val 2225931"/>
                <a:gd name="f293" fmla="val 6574322"/>
                <a:gd name="f294" fmla="val 2236328"/>
                <a:gd name="f295" fmla="val 1504665"/>
                <a:gd name="f296" fmla="val 1456827"/>
                <a:gd name="f297" fmla="val 6543476"/>
                <a:gd name="f298" fmla="val 1363554"/>
                <a:gd name="f299" fmla="val 6470595"/>
                <a:gd name="f300" fmla="val 1273848"/>
                <a:gd name="f301" fmla="val 6394340"/>
                <a:gd name="f302" fmla="val 1188475"/>
                <a:gd name="f303" fmla="val 6314083"/>
                <a:gd name="f304" fmla="val 1017856"/>
                <a:gd name="f305" fmla="val 6153445"/>
                <a:gd name="f306" fmla="val 863803"/>
                <a:gd name="f307" fmla="val 5979931"/>
                <a:gd name="f308" fmla="val 721728"/>
                <a:gd name="f309" fmla="val 5798666"/>
                <a:gd name="f310" fmla="val 579397"/>
                <a:gd name="f311" fmla="val 5616027"/>
                <a:gd name="f312" fmla="val 452103"/>
                <a:gd name="f313" fmla="val 5422511"/>
                <a:gd name="f314" fmla="val 344175"/>
                <a:gd name="f315" fmla="val 5219495"/>
                <a:gd name="f316" fmla="val 236505"/>
                <a:gd name="f317" fmla="val 5016354"/>
                <a:gd name="f318" fmla="val 147946"/>
                <a:gd name="f319" fmla="val 4803586"/>
                <a:gd name="f320" fmla="val 87293"/>
                <a:gd name="f321" fmla="val 4583569"/>
                <a:gd name="f322" fmla="val 79138"/>
                <a:gd name="f323" fmla="val 4556193"/>
                <a:gd name="f324" fmla="val 72639"/>
                <a:gd name="f325" fmla="val 4528440"/>
                <a:gd name="f326" fmla="val 65886"/>
                <a:gd name="f327" fmla="val 4500813"/>
                <a:gd name="f328" fmla="val 58751"/>
                <a:gd name="f329" fmla="val 4473311"/>
                <a:gd name="f330" fmla="val 53144"/>
                <a:gd name="f331" fmla="val 4445308"/>
                <a:gd name="f332" fmla="val 47409"/>
                <a:gd name="f333" fmla="val 4417431"/>
                <a:gd name="f334" fmla="val 44733"/>
                <a:gd name="f335" fmla="val 4403430"/>
                <a:gd name="f336" fmla="val 41294"/>
                <a:gd name="f337" fmla="val 4389679"/>
                <a:gd name="f338" fmla="val 39000"/>
                <a:gd name="f339" fmla="val 4375677"/>
                <a:gd name="f340" fmla="val 31610"/>
                <a:gd name="f341" fmla="val 4333674"/>
                <a:gd name="f342" fmla="val 26258"/>
                <a:gd name="f343" fmla="val 4305797"/>
                <a:gd name="f344" fmla="val 22563"/>
                <a:gd name="f345" fmla="val 4277544"/>
                <a:gd name="f346" fmla="val 18868"/>
                <a:gd name="f347" fmla="val 4249417"/>
                <a:gd name="f348" fmla="val 4214"/>
                <a:gd name="f349" fmla="val 4136784"/>
                <a:gd name="f350" fmla="val -2158"/>
                <a:gd name="f351" fmla="val 4023275"/>
                <a:gd name="f352" fmla="val 646"/>
                <a:gd name="f353" fmla="val 5997"/>
                <a:gd name="f354" fmla="val 3683872"/>
                <a:gd name="f355" fmla="val 50596"/>
                <a:gd name="f356" fmla="val 3459605"/>
                <a:gd name="f357" fmla="val 130234"/>
                <a:gd name="f358" fmla="val 3248337"/>
                <a:gd name="f359" fmla="val 207961"/>
                <a:gd name="f360" fmla="val 3039196"/>
                <a:gd name="f361" fmla="val 278044"/>
                <a:gd name="f362" fmla="val 2827179"/>
                <a:gd name="f363" fmla="val 335383"/>
                <a:gd name="f364" fmla="val 2611911"/>
                <a:gd name="f365" fmla="val 393743"/>
                <a:gd name="f366" fmla="val 2396644"/>
                <a:gd name="f367" fmla="val 435792"/>
                <a:gd name="f368" fmla="val 2178627"/>
                <a:gd name="f369" fmla="val 487272"/>
                <a:gd name="f370" fmla="val 1958609"/>
                <a:gd name="f371" fmla="val 493259"/>
                <a:gd name="f372" fmla="val 1931107"/>
                <a:gd name="f373" fmla="val 501287"/>
                <a:gd name="f374" fmla="val 1903730"/>
                <a:gd name="f375" fmla="val 508550"/>
                <a:gd name="f376" fmla="val 1876227"/>
                <a:gd name="f377" fmla="val 516195"/>
                <a:gd name="f378" fmla="val 1848725"/>
                <a:gd name="f379" fmla="val 522312"/>
                <a:gd name="f380" fmla="val 1820972"/>
                <a:gd name="f381" fmla="val 531742"/>
                <a:gd name="f382" fmla="val 1793721"/>
                <a:gd name="f383" fmla="val 558245"/>
                <a:gd name="f384" fmla="val 1711465"/>
                <a:gd name="f385" fmla="val 568439"/>
                <a:gd name="f386" fmla="val 1684337"/>
                <a:gd name="f387" fmla="val 579652"/>
                <a:gd name="f388" fmla="val 1657459"/>
                <a:gd name="f389" fmla="val 590100"/>
                <a:gd name="f390" fmla="val 1630332"/>
                <a:gd name="f391" fmla="val 635080"/>
                <a:gd name="f392" fmla="val 1523075"/>
                <a:gd name="f393" fmla="val 690637"/>
                <a:gd name="f394" fmla="val 1417566"/>
                <a:gd name="f395" fmla="val 758680"/>
                <a:gd name="f396" fmla="val 1322433"/>
                <a:gd name="f397" fmla="val 824430"/>
                <a:gd name="f398" fmla="val 1225051"/>
                <a:gd name="f399" fmla="val 899610"/>
                <a:gd name="f400" fmla="val 1136168"/>
                <a:gd name="f401" fmla="val 976317"/>
                <a:gd name="f402" fmla="val 1049286"/>
                <a:gd name="f403" fmla="val 995049"/>
                <a:gd name="f404" fmla="val 1027035"/>
                <a:gd name="f405" fmla="val 1015436"/>
                <a:gd name="f406" fmla="val 1006533"/>
                <a:gd name="f407" fmla="val 1035314"/>
                <a:gd name="f408" fmla="val 985406"/>
                <a:gd name="f409" fmla="val 1095329"/>
                <a:gd name="f410" fmla="val 922526"/>
                <a:gd name="f411" fmla="val 1114953"/>
                <a:gd name="f412" fmla="val 901149"/>
                <a:gd name="f413" fmla="val 1136359"/>
                <a:gd name="f414" fmla="val 881397"/>
                <a:gd name="f415" fmla="val 1157384"/>
                <a:gd name="f416" fmla="val 861271"/>
                <a:gd name="f417" fmla="val 1220841"/>
                <a:gd name="f418" fmla="val 801017"/>
                <a:gd name="f419" fmla="val 1241610"/>
                <a:gd name="f420" fmla="val 780514"/>
                <a:gd name="f421" fmla="val 1264418"/>
                <a:gd name="f422" fmla="val 762014"/>
                <a:gd name="f423" fmla="val 1286462"/>
                <a:gd name="f424" fmla="val 742886"/>
                <a:gd name="f425" fmla="val 1353233"/>
                <a:gd name="f426" fmla="val 685632"/>
                <a:gd name="f427" fmla="val 1369924"/>
                <a:gd name="f428" fmla="val 671256"/>
                <a:gd name="f429" fmla="val 1375658"/>
                <a:gd name="f430" fmla="val 666631"/>
                <a:gd name="f431" fmla="val 1381520"/>
                <a:gd name="f432" fmla="val 662255"/>
                <a:gd name="f433" fmla="val 1387380"/>
                <a:gd name="f434" fmla="val 657755"/>
                <a:gd name="f435" fmla="val 1422422"/>
                <a:gd name="f436" fmla="val 630877"/>
                <a:gd name="f437" fmla="val 1492759"/>
                <a:gd name="f438" fmla="val 577248"/>
                <a:gd name="f439" fmla="val 1504355"/>
                <a:gd name="f440" fmla="val 567997"/>
                <a:gd name="f441" fmla="val 1516714"/>
                <a:gd name="f442" fmla="val 1528820"/>
                <a:gd name="f443" fmla="val 551496"/>
                <a:gd name="f444" fmla="val 1565390"/>
                <a:gd name="f445" fmla="val 526370"/>
                <a:gd name="f446" fmla="val 1639040"/>
                <a:gd name="f447" fmla="val 476490"/>
                <a:gd name="f448" fmla="val 1689754"/>
                <a:gd name="f449" fmla="val 445613"/>
                <a:gd name="f450" fmla="val 1740723"/>
                <a:gd name="f451" fmla="val 414986"/>
                <a:gd name="f452" fmla="val 1792075"/>
                <a:gd name="f453" fmla="val 384859"/>
                <a:gd name="f454" fmla="val 2000282"/>
                <a:gd name="f455" fmla="val 268724"/>
                <a:gd name="f456" fmla="val 2224927"/>
                <a:gd name="f457" fmla="val 179467"/>
                <a:gd name="f458" fmla="val 2455943"/>
                <a:gd name="f459" fmla="val 117836"/>
                <a:gd name="f460" fmla="val 2687088"/>
                <a:gd name="f461" fmla="val 55957"/>
                <a:gd name="f462" fmla="val 2923964"/>
                <a:gd name="f463" fmla="val 21204"/>
                <a:gd name="f464" fmla="val 3159952"/>
                <a:gd name="f465" fmla="val 7203"/>
                <a:gd name="f466" fmla="val 3219076"/>
                <a:gd name="f467" fmla="val 3515"/>
                <a:gd name="f468" fmla="val 3277945"/>
                <a:gd name="f469" fmla="val 1389"/>
                <a:gd name="f470" fmla="+- 0 0 -90"/>
                <a:gd name="f471" fmla="*/ f3 1 5890490"/>
                <a:gd name="f472" fmla="*/ f4 1 6578439"/>
                <a:gd name="f473" fmla="val f5"/>
                <a:gd name="f474" fmla="val f6"/>
                <a:gd name="f475" fmla="val f7"/>
                <a:gd name="f476" fmla="*/ f470 f0 1"/>
                <a:gd name="f477" fmla="+- f475 0 f473"/>
                <a:gd name="f478" fmla="+- f474 0 f473"/>
                <a:gd name="f479" fmla="*/ f476 1 f2"/>
                <a:gd name="f480" fmla="*/ f478 1 5890490"/>
                <a:gd name="f481" fmla="*/ f477 1 6578439"/>
                <a:gd name="f482" fmla="*/ 5890490 f478 1"/>
                <a:gd name="f483" fmla="*/ 5389037 f477 1"/>
                <a:gd name="f484" fmla="*/ 5855587 f477 1"/>
                <a:gd name="f485" fmla="*/ 5784593 f478 1"/>
                <a:gd name="f486" fmla="*/ 5962054 f477 1"/>
                <a:gd name="f487" fmla="*/ 5663414 f478 1"/>
                <a:gd name="f488" fmla="*/ 6082564 f477 1"/>
                <a:gd name="f489" fmla="*/ 5147099 f478 1"/>
                <a:gd name="f490" fmla="*/ 6547726 f477 1"/>
                <a:gd name="f491" fmla="*/ 5105015 f478 1"/>
                <a:gd name="f492" fmla="*/ 6578439 f477 1"/>
                <a:gd name="f493" fmla="*/ 4385601 f478 1"/>
                <a:gd name="f494" fmla="*/ 4507252 f478 1"/>
                <a:gd name="f495" fmla="*/ 6515968 f477 1"/>
                <a:gd name="f496" fmla="*/ 4909330 f478 1"/>
                <a:gd name="f497" fmla="*/ 6253453 f477 1"/>
                <a:gd name="f498" fmla="*/ 5411374 f478 1"/>
                <a:gd name="f499" fmla="*/ 5828544 f477 1"/>
                <a:gd name="f500" fmla="*/ 5533570 f478 1"/>
                <a:gd name="f501" fmla="*/ 5714534 f477 1"/>
                <a:gd name="f502" fmla="*/ 5657425 f478 1"/>
                <a:gd name="f503" fmla="*/ 5597650 f477 1"/>
                <a:gd name="f504" fmla="*/ 3336813 f478 1"/>
                <a:gd name="f505" fmla="*/ 499 f477 1"/>
                <a:gd name="f506" fmla="*/ 3513674 f478 1"/>
                <a:gd name="f507" fmla="*/ 1202 f477 1"/>
                <a:gd name="f508" fmla="*/ 3602743 f478 1"/>
                <a:gd name="f509" fmla="*/ 4827 f477 1"/>
                <a:gd name="f510" fmla="*/ 3647213 f478 1"/>
                <a:gd name="f511" fmla="*/ 6703 f477 1"/>
                <a:gd name="f512" fmla="*/ 3691684 f478 1"/>
                <a:gd name="f513" fmla="*/ 9453 f477 1"/>
                <a:gd name="f514" fmla="*/ 3868927 f478 1"/>
                <a:gd name="f515" fmla="*/ 27080 f477 1"/>
                <a:gd name="f516" fmla="*/ 5200872 f478 1"/>
                <a:gd name="f517" fmla="*/ 472240 f477 1"/>
                <a:gd name="f518" fmla="*/ 5772711 f478 1"/>
                <a:gd name="f519" fmla="*/ 866334 f477 1"/>
                <a:gd name="f520" fmla="*/ 972426 f477 1"/>
                <a:gd name="f521" fmla="*/ 1158576 f477 1"/>
                <a:gd name="f522" fmla="*/ 5676045 f478 1"/>
                <a:gd name="f523" fmla="*/ 986969 f477 1"/>
                <a:gd name="f524" fmla="*/ 5103776 f478 1"/>
                <a:gd name="f525" fmla="*/ 655879 f477 1"/>
                <a:gd name="f526" fmla="*/ 4482465 f478 1"/>
                <a:gd name="f527" fmla="*/ 440363 f477 1"/>
                <a:gd name="f528" fmla="*/ 4402444 f478 1"/>
                <a:gd name="f529" fmla="*/ 422111 f477 1"/>
                <a:gd name="f530" fmla="*/ 4322423 f478 1"/>
                <a:gd name="f531" fmla="*/ 404610 f477 1"/>
                <a:gd name="f532" fmla="*/ 4241892 f478 1"/>
                <a:gd name="f533" fmla="*/ 389858 f477 1"/>
                <a:gd name="f534" fmla="*/ 4201627 f478 1"/>
                <a:gd name="f535" fmla="*/ 382483 f477 1"/>
                <a:gd name="f536" fmla="*/ 4161234 f478 1"/>
                <a:gd name="f537" fmla="*/ 375857 f477 1"/>
                <a:gd name="f538" fmla="*/ 3999280 f478 1"/>
                <a:gd name="f539" fmla="*/ 353606 f477 1"/>
                <a:gd name="f540" fmla="*/ 3836817 f478 1"/>
                <a:gd name="f541" fmla="*/ 338480 f477 1"/>
                <a:gd name="f542" fmla="*/ 3673972 f478 1"/>
                <a:gd name="f543" fmla="*/ 330604 f477 1"/>
                <a:gd name="f544" fmla="*/ 3511126 f478 1"/>
                <a:gd name="f545" fmla="*/ 328978 f477 1"/>
                <a:gd name="f546" fmla="*/ 3183142 f478 1"/>
                <a:gd name="f547" fmla="*/ 342854 f477 1"/>
                <a:gd name="f548" fmla="*/ 2541444 f478 1"/>
                <a:gd name="f549" fmla="*/ 439988 f477 1"/>
                <a:gd name="f550" fmla="*/ 1933895 f478 1"/>
                <a:gd name="f551" fmla="*/ 650505 f477 1"/>
                <a:gd name="f552" fmla="*/ 1378079 f478 1"/>
                <a:gd name="f553" fmla="*/ 983905 f477 1"/>
                <a:gd name="f554" fmla="*/ 1312967 f478 1"/>
                <a:gd name="f555" fmla="*/ 1033660 f477 1"/>
                <a:gd name="f556" fmla="*/ 1248364 f478 1"/>
                <a:gd name="f557" fmla="*/ 1084413 f477 1"/>
                <a:gd name="f558" fmla="*/ 1185163 f478 1"/>
                <a:gd name="f559" fmla="*/ 1137168 f477 1"/>
                <a:gd name="f560" fmla="*/ 1122852 f478 1"/>
                <a:gd name="f561" fmla="*/ 1190922 f477 1"/>
                <a:gd name="f562" fmla="*/ 892092 f478 1"/>
                <a:gd name="f563" fmla="*/ 1421440 f477 1"/>
                <a:gd name="f564" fmla="*/ 707202 f478 1"/>
                <a:gd name="f565" fmla="*/ 1684212 f477 1"/>
                <a:gd name="f566" fmla="*/ 670121 f478 1"/>
                <a:gd name="f567" fmla="*/ 1756093 f477 1"/>
                <a:gd name="f568" fmla="*/ 637630 f478 1"/>
                <a:gd name="f569" fmla="*/ 1830724 f477 1"/>
                <a:gd name="f570" fmla="*/ 607685 f478 1"/>
                <a:gd name="f571" fmla="*/ 1907105 f477 1"/>
                <a:gd name="f572" fmla="*/ 580034 f478 1"/>
                <a:gd name="f573" fmla="*/ 1984986 f477 1"/>
                <a:gd name="f574" fmla="*/ 481919 f478 1"/>
                <a:gd name="f575" fmla="*/ 2304386 f477 1"/>
                <a:gd name="f576" fmla="*/ 433881 f478 1"/>
                <a:gd name="f577" fmla="*/ 2465399 f477 1"/>
                <a:gd name="f578" fmla="*/ 384442 f478 1"/>
                <a:gd name="f579" fmla="*/ 2626163 f477 1"/>
                <a:gd name="f580" fmla="*/ 166039 f478 1"/>
                <a:gd name="f581" fmla="*/ 3261338 f477 1"/>
                <a:gd name="f582" fmla="*/ 56202 f478 1"/>
                <a:gd name="f583" fmla="*/ 3910265 f477 1"/>
                <a:gd name="f584" fmla="*/ 93664 f478 1"/>
                <a:gd name="f585" fmla="*/ 4237292 f477 1"/>
                <a:gd name="f586" fmla="*/ 111758 f478 1"/>
                <a:gd name="f587" fmla="*/ 4317548 f477 1"/>
                <a:gd name="f588" fmla="*/ 133038 f478 1"/>
                <a:gd name="f589" fmla="*/ 4397054 f477 1"/>
                <a:gd name="f590" fmla="*/ 157757 f478 1"/>
                <a:gd name="f591" fmla="*/ 4475560 f477 1"/>
                <a:gd name="f592" fmla="*/ 185153 f478 1"/>
                <a:gd name="f593" fmla="*/ 4553066 f477 1"/>
                <a:gd name="f594" fmla="*/ 493642 f478 1"/>
                <a:gd name="f595" fmla="*/ 5132239 f477 1"/>
                <a:gd name="f596" fmla="*/ 914391 f478 1"/>
                <a:gd name="f597" fmla="*/ 5636528 f477 1"/>
                <a:gd name="f598" fmla="*/ 1402034 f478 1"/>
                <a:gd name="f599" fmla="*/ 6076188 f477 1"/>
                <a:gd name="f600" fmla="*/ 1664397 f478 1"/>
                <a:gd name="f601" fmla="*/ 6267079 f477 1"/>
                <a:gd name="f602" fmla="*/ 1938992 f478 1"/>
                <a:gd name="f603" fmla="*/ 6434343 f477 1"/>
                <a:gd name="f604" fmla="*/ 2225931 f478 1"/>
                <a:gd name="f605" fmla="*/ 6574322 f477 1"/>
                <a:gd name="f606" fmla="*/ 2236328 f478 1"/>
                <a:gd name="f607" fmla="*/ 1504665 f478 1"/>
                <a:gd name="f608" fmla="*/ 1456827 f478 1"/>
                <a:gd name="f609" fmla="*/ 6543476 f477 1"/>
                <a:gd name="f610" fmla="*/ 1188475 f478 1"/>
                <a:gd name="f611" fmla="*/ 6314083 f477 1"/>
                <a:gd name="f612" fmla="*/ 721728 f478 1"/>
                <a:gd name="f613" fmla="*/ 5798666 f477 1"/>
                <a:gd name="f614" fmla="*/ 344175 f478 1"/>
                <a:gd name="f615" fmla="*/ 5219495 f477 1"/>
                <a:gd name="f616" fmla="*/ 87293 f478 1"/>
                <a:gd name="f617" fmla="*/ 4583569 f477 1"/>
                <a:gd name="f618" fmla="*/ 65886 f478 1"/>
                <a:gd name="f619" fmla="*/ 4500813 f477 1"/>
                <a:gd name="f620" fmla="*/ 47409 f478 1"/>
                <a:gd name="f621" fmla="*/ 4417431 f477 1"/>
                <a:gd name="f622" fmla="*/ 39000 f478 1"/>
                <a:gd name="f623" fmla="*/ 4375677 f477 1"/>
                <a:gd name="f624" fmla="*/ 31610 f478 1"/>
                <a:gd name="f625" fmla="*/ 4333674 f477 1"/>
                <a:gd name="f626" fmla="*/ 18868 f478 1"/>
                <a:gd name="f627" fmla="*/ 4249417 f477 1"/>
                <a:gd name="f628" fmla="*/ 646 f478 1"/>
                <a:gd name="f629" fmla="*/ 130234 f478 1"/>
                <a:gd name="f630" fmla="*/ 3248337 f477 1"/>
                <a:gd name="f631" fmla="*/ 335383 f478 1"/>
                <a:gd name="f632" fmla="*/ 2611911 f477 1"/>
                <a:gd name="f633" fmla="*/ 487272 f478 1"/>
                <a:gd name="f634" fmla="*/ 1958609 f477 1"/>
                <a:gd name="f635" fmla="*/ 508550 f478 1"/>
                <a:gd name="f636" fmla="*/ 1876227 f477 1"/>
                <a:gd name="f637" fmla="*/ 531742 f478 1"/>
                <a:gd name="f638" fmla="*/ 1793721 f477 1"/>
                <a:gd name="f639" fmla="*/ 558245 f478 1"/>
                <a:gd name="f640" fmla="*/ 1711465 f477 1"/>
                <a:gd name="f641" fmla="*/ 590100 f478 1"/>
                <a:gd name="f642" fmla="*/ 1630332 f477 1"/>
                <a:gd name="f643" fmla="*/ 758680 f478 1"/>
                <a:gd name="f644" fmla="*/ 1322433 f477 1"/>
                <a:gd name="f645" fmla="*/ 976317 f478 1"/>
                <a:gd name="f646" fmla="*/ 1049286 f477 1"/>
                <a:gd name="f647" fmla="*/ 1035314 f478 1"/>
                <a:gd name="f648" fmla="*/ 985406 f477 1"/>
                <a:gd name="f649" fmla="*/ 1095329 f478 1"/>
                <a:gd name="f650" fmla="*/ 922526 f477 1"/>
                <a:gd name="f651" fmla="*/ 1157384 f478 1"/>
                <a:gd name="f652" fmla="*/ 861271 f477 1"/>
                <a:gd name="f653" fmla="*/ 1220841 f478 1"/>
                <a:gd name="f654" fmla="*/ 801017 f477 1"/>
                <a:gd name="f655" fmla="*/ 1286462 f478 1"/>
                <a:gd name="f656" fmla="*/ 742886 f477 1"/>
                <a:gd name="f657" fmla="*/ 1353233 f478 1"/>
                <a:gd name="f658" fmla="*/ 685632 f477 1"/>
                <a:gd name="f659" fmla="*/ 1369924 f478 1"/>
                <a:gd name="f660" fmla="*/ 671256 f477 1"/>
                <a:gd name="f661" fmla="*/ 1387380 f478 1"/>
                <a:gd name="f662" fmla="*/ 657755 f477 1"/>
                <a:gd name="f663" fmla="*/ 1422422 f478 1"/>
                <a:gd name="f664" fmla="*/ 630877 f477 1"/>
                <a:gd name="f665" fmla="*/ 1492759 f478 1"/>
                <a:gd name="f666" fmla="*/ 577248 f477 1"/>
                <a:gd name="f667" fmla="*/ 1528820 f478 1"/>
                <a:gd name="f668" fmla="*/ 551496 f477 1"/>
                <a:gd name="f669" fmla="*/ 1565390 f478 1"/>
                <a:gd name="f670" fmla="*/ 526370 f477 1"/>
                <a:gd name="f671" fmla="*/ 1639040 f478 1"/>
                <a:gd name="f672" fmla="*/ 476490 f477 1"/>
                <a:gd name="f673" fmla="*/ 1792075 f478 1"/>
                <a:gd name="f674" fmla="*/ 384859 f477 1"/>
                <a:gd name="f675" fmla="*/ 2455943 f478 1"/>
                <a:gd name="f676" fmla="*/ 117836 f477 1"/>
                <a:gd name="f677" fmla="*/ 3159952 f478 1"/>
                <a:gd name="f678" fmla="*/ 7203 f477 1"/>
                <a:gd name="f679" fmla="+- f479 0 f1"/>
                <a:gd name="f680" fmla="*/ f482 1 5890490"/>
                <a:gd name="f681" fmla="*/ f483 1 6578439"/>
                <a:gd name="f682" fmla="*/ f484 1 6578439"/>
                <a:gd name="f683" fmla="*/ f485 1 5890490"/>
                <a:gd name="f684" fmla="*/ f486 1 6578439"/>
                <a:gd name="f685" fmla="*/ f487 1 5890490"/>
                <a:gd name="f686" fmla="*/ f488 1 6578439"/>
                <a:gd name="f687" fmla="*/ f489 1 5890490"/>
                <a:gd name="f688" fmla="*/ f490 1 6578439"/>
                <a:gd name="f689" fmla="*/ f491 1 5890490"/>
                <a:gd name="f690" fmla="*/ f492 1 6578439"/>
                <a:gd name="f691" fmla="*/ f493 1 5890490"/>
                <a:gd name="f692" fmla="*/ f494 1 5890490"/>
                <a:gd name="f693" fmla="*/ f495 1 6578439"/>
                <a:gd name="f694" fmla="*/ f496 1 5890490"/>
                <a:gd name="f695" fmla="*/ f497 1 6578439"/>
                <a:gd name="f696" fmla="*/ f498 1 5890490"/>
                <a:gd name="f697" fmla="*/ f499 1 6578439"/>
                <a:gd name="f698" fmla="*/ f500 1 5890490"/>
                <a:gd name="f699" fmla="*/ f501 1 6578439"/>
                <a:gd name="f700" fmla="*/ f502 1 5890490"/>
                <a:gd name="f701" fmla="*/ f503 1 6578439"/>
                <a:gd name="f702" fmla="*/ f504 1 5890490"/>
                <a:gd name="f703" fmla="*/ f505 1 6578439"/>
                <a:gd name="f704" fmla="*/ f506 1 5890490"/>
                <a:gd name="f705" fmla="*/ f507 1 6578439"/>
                <a:gd name="f706" fmla="*/ f508 1 5890490"/>
                <a:gd name="f707" fmla="*/ f509 1 6578439"/>
                <a:gd name="f708" fmla="*/ f510 1 5890490"/>
                <a:gd name="f709" fmla="*/ f511 1 6578439"/>
                <a:gd name="f710" fmla="*/ f512 1 5890490"/>
                <a:gd name="f711" fmla="*/ f513 1 6578439"/>
                <a:gd name="f712" fmla="*/ f514 1 5890490"/>
                <a:gd name="f713" fmla="*/ f515 1 6578439"/>
                <a:gd name="f714" fmla="*/ f516 1 5890490"/>
                <a:gd name="f715" fmla="*/ f517 1 6578439"/>
                <a:gd name="f716" fmla="*/ f518 1 5890490"/>
                <a:gd name="f717" fmla="*/ f519 1 6578439"/>
                <a:gd name="f718" fmla="*/ f520 1 6578439"/>
                <a:gd name="f719" fmla="*/ f521 1 6578439"/>
                <a:gd name="f720" fmla="*/ f522 1 5890490"/>
                <a:gd name="f721" fmla="*/ f523 1 6578439"/>
                <a:gd name="f722" fmla="*/ f524 1 5890490"/>
                <a:gd name="f723" fmla="*/ f525 1 6578439"/>
                <a:gd name="f724" fmla="*/ f526 1 5890490"/>
                <a:gd name="f725" fmla="*/ f527 1 6578439"/>
                <a:gd name="f726" fmla="*/ f528 1 5890490"/>
                <a:gd name="f727" fmla="*/ f529 1 6578439"/>
                <a:gd name="f728" fmla="*/ f530 1 5890490"/>
                <a:gd name="f729" fmla="*/ f531 1 6578439"/>
                <a:gd name="f730" fmla="*/ f532 1 5890490"/>
                <a:gd name="f731" fmla="*/ f533 1 6578439"/>
                <a:gd name="f732" fmla="*/ f534 1 5890490"/>
                <a:gd name="f733" fmla="*/ f535 1 6578439"/>
                <a:gd name="f734" fmla="*/ f536 1 5890490"/>
                <a:gd name="f735" fmla="*/ f537 1 6578439"/>
                <a:gd name="f736" fmla="*/ f538 1 5890490"/>
                <a:gd name="f737" fmla="*/ f539 1 6578439"/>
                <a:gd name="f738" fmla="*/ f540 1 5890490"/>
                <a:gd name="f739" fmla="*/ f541 1 6578439"/>
                <a:gd name="f740" fmla="*/ f542 1 5890490"/>
                <a:gd name="f741" fmla="*/ f543 1 6578439"/>
                <a:gd name="f742" fmla="*/ f544 1 5890490"/>
                <a:gd name="f743" fmla="*/ f545 1 6578439"/>
                <a:gd name="f744" fmla="*/ f546 1 5890490"/>
                <a:gd name="f745" fmla="*/ f547 1 6578439"/>
                <a:gd name="f746" fmla="*/ f548 1 5890490"/>
                <a:gd name="f747" fmla="*/ f549 1 6578439"/>
                <a:gd name="f748" fmla="*/ f550 1 5890490"/>
                <a:gd name="f749" fmla="*/ f551 1 6578439"/>
                <a:gd name="f750" fmla="*/ f552 1 5890490"/>
                <a:gd name="f751" fmla="*/ f553 1 6578439"/>
                <a:gd name="f752" fmla="*/ f554 1 5890490"/>
                <a:gd name="f753" fmla="*/ f555 1 6578439"/>
                <a:gd name="f754" fmla="*/ f556 1 5890490"/>
                <a:gd name="f755" fmla="*/ f557 1 6578439"/>
                <a:gd name="f756" fmla="*/ f558 1 5890490"/>
                <a:gd name="f757" fmla="*/ f559 1 6578439"/>
                <a:gd name="f758" fmla="*/ f560 1 5890490"/>
                <a:gd name="f759" fmla="*/ f561 1 6578439"/>
                <a:gd name="f760" fmla="*/ f562 1 5890490"/>
                <a:gd name="f761" fmla="*/ f563 1 6578439"/>
                <a:gd name="f762" fmla="*/ f564 1 5890490"/>
                <a:gd name="f763" fmla="*/ f565 1 6578439"/>
                <a:gd name="f764" fmla="*/ f566 1 5890490"/>
                <a:gd name="f765" fmla="*/ f567 1 6578439"/>
                <a:gd name="f766" fmla="*/ f568 1 5890490"/>
                <a:gd name="f767" fmla="*/ f569 1 6578439"/>
                <a:gd name="f768" fmla="*/ f570 1 5890490"/>
                <a:gd name="f769" fmla="*/ f571 1 6578439"/>
                <a:gd name="f770" fmla="*/ f572 1 5890490"/>
                <a:gd name="f771" fmla="*/ f573 1 6578439"/>
                <a:gd name="f772" fmla="*/ f574 1 5890490"/>
                <a:gd name="f773" fmla="*/ f575 1 6578439"/>
                <a:gd name="f774" fmla="*/ f576 1 5890490"/>
                <a:gd name="f775" fmla="*/ f577 1 6578439"/>
                <a:gd name="f776" fmla="*/ f578 1 5890490"/>
                <a:gd name="f777" fmla="*/ f579 1 6578439"/>
                <a:gd name="f778" fmla="*/ f580 1 5890490"/>
                <a:gd name="f779" fmla="*/ f581 1 6578439"/>
                <a:gd name="f780" fmla="*/ f582 1 5890490"/>
                <a:gd name="f781" fmla="*/ f583 1 6578439"/>
                <a:gd name="f782" fmla="*/ f584 1 5890490"/>
                <a:gd name="f783" fmla="*/ f585 1 6578439"/>
                <a:gd name="f784" fmla="*/ f586 1 5890490"/>
                <a:gd name="f785" fmla="*/ f587 1 6578439"/>
                <a:gd name="f786" fmla="*/ f588 1 5890490"/>
                <a:gd name="f787" fmla="*/ f589 1 6578439"/>
                <a:gd name="f788" fmla="*/ f590 1 5890490"/>
                <a:gd name="f789" fmla="*/ f591 1 6578439"/>
                <a:gd name="f790" fmla="*/ f592 1 5890490"/>
                <a:gd name="f791" fmla="*/ f593 1 6578439"/>
                <a:gd name="f792" fmla="*/ f594 1 5890490"/>
                <a:gd name="f793" fmla="*/ f595 1 6578439"/>
                <a:gd name="f794" fmla="*/ f596 1 5890490"/>
                <a:gd name="f795" fmla="*/ f597 1 6578439"/>
                <a:gd name="f796" fmla="*/ f598 1 5890490"/>
                <a:gd name="f797" fmla="*/ f599 1 6578439"/>
                <a:gd name="f798" fmla="*/ f600 1 5890490"/>
                <a:gd name="f799" fmla="*/ f601 1 6578439"/>
                <a:gd name="f800" fmla="*/ f602 1 5890490"/>
                <a:gd name="f801" fmla="*/ f603 1 6578439"/>
                <a:gd name="f802" fmla="*/ f604 1 5890490"/>
                <a:gd name="f803" fmla="*/ f605 1 6578439"/>
                <a:gd name="f804" fmla="*/ f606 1 5890490"/>
                <a:gd name="f805" fmla="*/ f607 1 5890490"/>
                <a:gd name="f806" fmla="*/ f608 1 5890490"/>
                <a:gd name="f807" fmla="*/ f609 1 6578439"/>
                <a:gd name="f808" fmla="*/ f610 1 5890490"/>
                <a:gd name="f809" fmla="*/ f611 1 6578439"/>
                <a:gd name="f810" fmla="*/ f612 1 5890490"/>
                <a:gd name="f811" fmla="*/ f613 1 6578439"/>
                <a:gd name="f812" fmla="*/ f614 1 5890490"/>
                <a:gd name="f813" fmla="*/ f615 1 6578439"/>
                <a:gd name="f814" fmla="*/ f616 1 5890490"/>
                <a:gd name="f815" fmla="*/ f617 1 6578439"/>
                <a:gd name="f816" fmla="*/ f618 1 5890490"/>
                <a:gd name="f817" fmla="*/ f619 1 6578439"/>
                <a:gd name="f818" fmla="*/ f620 1 5890490"/>
                <a:gd name="f819" fmla="*/ f621 1 6578439"/>
                <a:gd name="f820" fmla="*/ f622 1 5890490"/>
                <a:gd name="f821" fmla="*/ f623 1 6578439"/>
                <a:gd name="f822" fmla="*/ f624 1 5890490"/>
                <a:gd name="f823" fmla="*/ f625 1 6578439"/>
                <a:gd name="f824" fmla="*/ f626 1 5890490"/>
                <a:gd name="f825" fmla="*/ f627 1 6578439"/>
                <a:gd name="f826" fmla="*/ f628 1 5890490"/>
                <a:gd name="f827" fmla="*/ f629 1 5890490"/>
                <a:gd name="f828" fmla="*/ f630 1 6578439"/>
                <a:gd name="f829" fmla="*/ f631 1 5890490"/>
                <a:gd name="f830" fmla="*/ f632 1 6578439"/>
                <a:gd name="f831" fmla="*/ f633 1 5890490"/>
                <a:gd name="f832" fmla="*/ f634 1 6578439"/>
                <a:gd name="f833" fmla="*/ f635 1 5890490"/>
                <a:gd name="f834" fmla="*/ f636 1 6578439"/>
                <a:gd name="f835" fmla="*/ f637 1 5890490"/>
                <a:gd name="f836" fmla="*/ f638 1 6578439"/>
                <a:gd name="f837" fmla="*/ f639 1 5890490"/>
                <a:gd name="f838" fmla="*/ f640 1 6578439"/>
                <a:gd name="f839" fmla="*/ f641 1 5890490"/>
                <a:gd name="f840" fmla="*/ f642 1 6578439"/>
                <a:gd name="f841" fmla="*/ f643 1 5890490"/>
                <a:gd name="f842" fmla="*/ f644 1 6578439"/>
                <a:gd name="f843" fmla="*/ f645 1 5890490"/>
                <a:gd name="f844" fmla="*/ f646 1 6578439"/>
                <a:gd name="f845" fmla="*/ f647 1 5890490"/>
                <a:gd name="f846" fmla="*/ f648 1 6578439"/>
                <a:gd name="f847" fmla="*/ f649 1 5890490"/>
                <a:gd name="f848" fmla="*/ f650 1 6578439"/>
                <a:gd name="f849" fmla="*/ f651 1 5890490"/>
                <a:gd name="f850" fmla="*/ f652 1 6578439"/>
                <a:gd name="f851" fmla="*/ f653 1 5890490"/>
                <a:gd name="f852" fmla="*/ f654 1 6578439"/>
                <a:gd name="f853" fmla="*/ f655 1 5890490"/>
                <a:gd name="f854" fmla="*/ f656 1 6578439"/>
                <a:gd name="f855" fmla="*/ f657 1 5890490"/>
                <a:gd name="f856" fmla="*/ f658 1 6578439"/>
                <a:gd name="f857" fmla="*/ f659 1 5890490"/>
                <a:gd name="f858" fmla="*/ f660 1 6578439"/>
                <a:gd name="f859" fmla="*/ f661 1 5890490"/>
                <a:gd name="f860" fmla="*/ f662 1 6578439"/>
                <a:gd name="f861" fmla="*/ f663 1 5890490"/>
                <a:gd name="f862" fmla="*/ f664 1 6578439"/>
                <a:gd name="f863" fmla="*/ f665 1 5890490"/>
                <a:gd name="f864" fmla="*/ f666 1 6578439"/>
                <a:gd name="f865" fmla="*/ f667 1 5890490"/>
                <a:gd name="f866" fmla="*/ f668 1 6578439"/>
                <a:gd name="f867" fmla="*/ f669 1 5890490"/>
                <a:gd name="f868" fmla="*/ f670 1 6578439"/>
                <a:gd name="f869" fmla="*/ f671 1 5890490"/>
                <a:gd name="f870" fmla="*/ f672 1 6578439"/>
                <a:gd name="f871" fmla="*/ f673 1 5890490"/>
                <a:gd name="f872" fmla="*/ f674 1 6578439"/>
                <a:gd name="f873" fmla="*/ f675 1 5890490"/>
                <a:gd name="f874" fmla="*/ f676 1 6578439"/>
                <a:gd name="f875" fmla="*/ f677 1 5890490"/>
                <a:gd name="f876" fmla="*/ f678 1 6578439"/>
                <a:gd name="f877" fmla="*/ f473 1 f480"/>
                <a:gd name="f878" fmla="*/ f474 1 f480"/>
                <a:gd name="f879" fmla="*/ f473 1 f481"/>
                <a:gd name="f880" fmla="*/ f475 1 f481"/>
                <a:gd name="f881" fmla="*/ f680 1 f480"/>
                <a:gd name="f882" fmla="*/ f681 1 f481"/>
                <a:gd name="f883" fmla="*/ f682 1 f481"/>
                <a:gd name="f884" fmla="*/ f683 1 f480"/>
                <a:gd name="f885" fmla="*/ f684 1 f481"/>
                <a:gd name="f886" fmla="*/ f685 1 f480"/>
                <a:gd name="f887" fmla="*/ f686 1 f481"/>
                <a:gd name="f888" fmla="*/ f687 1 f480"/>
                <a:gd name="f889" fmla="*/ f688 1 f481"/>
                <a:gd name="f890" fmla="*/ f689 1 f480"/>
                <a:gd name="f891" fmla="*/ f690 1 f481"/>
                <a:gd name="f892" fmla="*/ f691 1 f480"/>
                <a:gd name="f893" fmla="*/ f692 1 f480"/>
                <a:gd name="f894" fmla="*/ f693 1 f481"/>
                <a:gd name="f895" fmla="*/ f694 1 f480"/>
                <a:gd name="f896" fmla="*/ f695 1 f481"/>
                <a:gd name="f897" fmla="*/ f696 1 f480"/>
                <a:gd name="f898" fmla="*/ f697 1 f481"/>
                <a:gd name="f899" fmla="*/ f698 1 f480"/>
                <a:gd name="f900" fmla="*/ f699 1 f481"/>
                <a:gd name="f901" fmla="*/ f700 1 f480"/>
                <a:gd name="f902" fmla="*/ f701 1 f481"/>
                <a:gd name="f903" fmla="*/ f702 1 f480"/>
                <a:gd name="f904" fmla="*/ f703 1 f481"/>
                <a:gd name="f905" fmla="*/ f704 1 f480"/>
                <a:gd name="f906" fmla="*/ f705 1 f481"/>
                <a:gd name="f907" fmla="*/ f706 1 f480"/>
                <a:gd name="f908" fmla="*/ f707 1 f481"/>
                <a:gd name="f909" fmla="*/ f708 1 f480"/>
                <a:gd name="f910" fmla="*/ f709 1 f481"/>
                <a:gd name="f911" fmla="*/ f710 1 f480"/>
                <a:gd name="f912" fmla="*/ f711 1 f481"/>
                <a:gd name="f913" fmla="*/ f712 1 f480"/>
                <a:gd name="f914" fmla="*/ f713 1 f481"/>
                <a:gd name="f915" fmla="*/ f714 1 f480"/>
                <a:gd name="f916" fmla="*/ f715 1 f481"/>
                <a:gd name="f917" fmla="*/ f716 1 f480"/>
                <a:gd name="f918" fmla="*/ f717 1 f481"/>
                <a:gd name="f919" fmla="*/ f718 1 f481"/>
                <a:gd name="f920" fmla="*/ f719 1 f481"/>
                <a:gd name="f921" fmla="*/ f720 1 f480"/>
                <a:gd name="f922" fmla="*/ f721 1 f481"/>
                <a:gd name="f923" fmla="*/ f722 1 f480"/>
                <a:gd name="f924" fmla="*/ f723 1 f481"/>
                <a:gd name="f925" fmla="*/ f724 1 f480"/>
                <a:gd name="f926" fmla="*/ f725 1 f481"/>
                <a:gd name="f927" fmla="*/ f726 1 f480"/>
                <a:gd name="f928" fmla="*/ f727 1 f481"/>
                <a:gd name="f929" fmla="*/ f728 1 f480"/>
                <a:gd name="f930" fmla="*/ f729 1 f481"/>
                <a:gd name="f931" fmla="*/ f730 1 f480"/>
                <a:gd name="f932" fmla="*/ f731 1 f481"/>
                <a:gd name="f933" fmla="*/ f732 1 f480"/>
                <a:gd name="f934" fmla="*/ f733 1 f481"/>
                <a:gd name="f935" fmla="*/ f734 1 f480"/>
                <a:gd name="f936" fmla="*/ f735 1 f481"/>
                <a:gd name="f937" fmla="*/ f736 1 f480"/>
                <a:gd name="f938" fmla="*/ f737 1 f481"/>
                <a:gd name="f939" fmla="*/ f738 1 f480"/>
                <a:gd name="f940" fmla="*/ f739 1 f481"/>
                <a:gd name="f941" fmla="*/ f740 1 f480"/>
                <a:gd name="f942" fmla="*/ f741 1 f481"/>
                <a:gd name="f943" fmla="*/ f742 1 f480"/>
                <a:gd name="f944" fmla="*/ f743 1 f481"/>
                <a:gd name="f945" fmla="*/ f744 1 f480"/>
                <a:gd name="f946" fmla="*/ f745 1 f481"/>
                <a:gd name="f947" fmla="*/ f746 1 f480"/>
                <a:gd name="f948" fmla="*/ f747 1 f481"/>
                <a:gd name="f949" fmla="*/ f748 1 f480"/>
                <a:gd name="f950" fmla="*/ f749 1 f481"/>
                <a:gd name="f951" fmla="*/ f750 1 f480"/>
                <a:gd name="f952" fmla="*/ f751 1 f481"/>
                <a:gd name="f953" fmla="*/ f752 1 f480"/>
                <a:gd name="f954" fmla="*/ f753 1 f481"/>
                <a:gd name="f955" fmla="*/ f754 1 f480"/>
                <a:gd name="f956" fmla="*/ f755 1 f481"/>
                <a:gd name="f957" fmla="*/ f756 1 f480"/>
                <a:gd name="f958" fmla="*/ f757 1 f481"/>
                <a:gd name="f959" fmla="*/ f758 1 f480"/>
                <a:gd name="f960" fmla="*/ f759 1 f481"/>
                <a:gd name="f961" fmla="*/ f760 1 f480"/>
                <a:gd name="f962" fmla="*/ f761 1 f481"/>
                <a:gd name="f963" fmla="*/ f762 1 f480"/>
                <a:gd name="f964" fmla="*/ f763 1 f481"/>
                <a:gd name="f965" fmla="*/ f764 1 f480"/>
                <a:gd name="f966" fmla="*/ f765 1 f481"/>
                <a:gd name="f967" fmla="*/ f766 1 f480"/>
                <a:gd name="f968" fmla="*/ f767 1 f481"/>
                <a:gd name="f969" fmla="*/ f768 1 f480"/>
                <a:gd name="f970" fmla="*/ f769 1 f481"/>
                <a:gd name="f971" fmla="*/ f770 1 f480"/>
                <a:gd name="f972" fmla="*/ f771 1 f481"/>
                <a:gd name="f973" fmla="*/ f772 1 f480"/>
                <a:gd name="f974" fmla="*/ f773 1 f481"/>
                <a:gd name="f975" fmla="*/ f774 1 f480"/>
                <a:gd name="f976" fmla="*/ f775 1 f481"/>
                <a:gd name="f977" fmla="*/ f776 1 f480"/>
                <a:gd name="f978" fmla="*/ f777 1 f481"/>
                <a:gd name="f979" fmla="*/ f778 1 f480"/>
                <a:gd name="f980" fmla="*/ f779 1 f481"/>
                <a:gd name="f981" fmla="*/ f780 1 f480"/>
                <a:gd name="f982" fmla="*/ f781 1 f481"/>
                <a:gd name="f983" fmla="*/ f782 1 f480"/>
                <a:gd name="f984" fmla="*/ f783 1 f481"/>
                <a:gd name="f985" fmla="*/ f784 1 f480"/>
                <a:gd name="f986" fmla="*/ f785 1 f481"/>
                <a:gd name="f987" fmla="*/ f786 1 f480"/>
                <a:gd name="f988" fmla="*/ f787 1 f481"/>
                <a:gd name="f989" fmla="*/ f788 1 f480"/>
                <a:gd name="f990" fmla="*/ f789 1 f481"/>
                <a:gd name="f991" fmla="*/ f790 1 f480"/>
                <a:gd name="f992" fmla="*/ f791 1 f481"/>
                <a:gd name="f993" fmla="*/ f792 1 f480"/>
                <a:gd name="f994" fmla="*/ f793 1 f481"/>
                <a:gd name="f995" fmla="*/ f794 1 f480"/>
                <a:gd name="f996" fmla="*/ f795 1 f481"/>
                <a:gd name="f997" fmla="*/ f796 1 f480"/>
                <a:gd name="f998" fmla="*/ f797 1 f481"/>
                <a:gd name="f999" fmla="*/ f798 1 f480"/>
                <a:gd name="f1000" fmla="*/ f799 1 f481"/>
                <a:gd name="f1001" fmla="*/ f800 1 f480"/>
                <a:gd name="f1002" fmla="*/ f801 1 f481"/>
                <a:gd name="f1003" fmla="*/ f802 1 f480"/>
                <a:gd name="f1004" fmla="*/ f803 1 f481"/>
                <a:gd name="f1005" fmla="*/ f804 1 f480"/>
                <a:gd name="f1006" fmla="*/ f805 1 f480"/>
                <a:gd name="f1007" fmla="*/ f806 1 f480"/>
                <a:gd name="f1008" fmla="*/ f807 1 f481"/>
                <a:gd name="f1009" fmla="*/ f808 1 f480"/>
                <a:gd name="f1010" fmla="*/ f809 1 f481"/>
                <a:gd name="f1011" fmla="*/ f810 1 f480"/>
                <a:gd name="f1012" fmla="*/ f811 1 f481"/>
                <a:gd name="f1013" fmla="*/ f812 1 f480"/>
                <a:gd name="f1014" fmla="*/ f813 1 f481"/>
                <a:gd name="f1015" fmla="*/ f814 1 f480"/>
                <a:gd name="f1016" fmla="*/ f815 1 f481"/>
                <a:gd name="f1017" fmla="*/ f816 1 f480"/>
                <a:gd name="f1018" fmla="*/ f817 1 f481"/>
                <a:gd name="f1019" fmla="*/ f818 1 f480"/>
                <a:gd name="f1020" fmla="*/ f819 1 f481"/>
                <a:gd name="f1021" fmla="*/ f820 1 f480"/>
                <a:gd name="f1022" fmla="*/ f821 1 f481"/>
                <a:gd name="f1023" fmla="*/ f822 1 f480"/>
                <a:gd name="f1024" fmla="*/ f823 1 f481"/>
                <a:gd name="f1025" fmla="*/ f824 1 f480"/>
                <a:gd name="f1026" fmla="*/ f825 1 f481"/>
                <a:gd name="f1027" fmla="*/ f826 1 f480"/>
                <a:gd name="f1028" fmla="*/ f827 1 f480"/>
                <a:gd name="f1029" fmla="*/ f828 1 f481"/>
                <a:gd name="f1030" fmla="*/ f829 1 f480"/>
                <a:gd name="f1031" fmla="*/ f830 1 f481"/>
                <a:gd name="f1032" fmla="*/ f831 1 f480"/>
                <a:gd name="f1033" fmla="*/ f832 1 f481"/>
                <a:gd name="f1034" fmla="*/ f833 1 f480"/>
                <a:gd name="f1035" fmla="*/ f834 1 f481"/>
                <a:gd name="f1036" fmla="*/ f835 1 f480"/>
                <a:gd name="f1037" fmla="*/ f836 1 f481"/>
                <a:gd name="f1038" fmla="*/ f837 1 f480"/>
                <a:gd name="f1039" fmla="*/ f838 1 f481"/>
                <a:gd name="f1040" fmla="*/ f839 1 f480"/>
                <a:gd name="f1041" fmla="*/ f840 1 f481"/>
                <a:gd name="f1042" fmla="*/ f841 1 f480"/>
                <a:gd name="f1043" fmla="*/ f842 1 f481"/>
                <a:gd name="f1044" fmla="*/ f843 1 f480"/>
                <a:gd name="f1045" fmla="*/ f844 1 f481"/>
                <a:gd name="f1046" fmla="*/ f845 1 f480"/>
                <a:gd name="f1047" fmla="*/ f846 1 f481"/>
                <a:gd name="f1048" fmla="*/ f847 1 f480"/>
                <a:gd name="f1049" fmla="*/ f848 1 f481"/>
                <a:gd name="f1050" fmla="*/ f849 1 f480"/>
                <a:gd name="f1051" fmla="*/ f850 1 f481"/>
                <a:gd name="f1052" fmla="*/ f851 1 f480"/>
                <a:gd name="f1053" fmla="*/ f852 1 f481"/>
                <a:gd name="f1054" fmla="*/ f853 1 f480"/>
                <a:gd name="f1055" fmla="*/ f854 1 f481"/>
                <a:gd name="f1056" fmla="*/ f855 1 f480"/>
                <a:gd name="f1057" fmla="*/ f856 1 f481"/>
                <a:gd name="f1058" fmla="*/ f857 1 f480"/>
                <a:gd name="f1059" fmla="*/ f858 1 f481"/>
                <a:gd name="f1060" fmla="*/ f859 1 f480"/>
                <a:gd name="f1061" fmla="*/ f860 1 f481"/>
                <a:gd name="f1062" fmla="*/ f861 1 f480"/>
                <a:gd name="f1063" fmla="*/ f862 1 f481"/>
                <a:gd name="f1064" fmla="*/ f863 1 f480"/>
                <a:gd name="f1065" fmla="*/ f864 1 f481"/>
                <a:gd name="f1066" fmla="*/ f865 1 f480"/>
                <a:gd name="f1067" fmla="*/ f866 1 f481"/>
                <a:gd name="f1068" fmla="*/ f867 1 f480"/>
                <a:gd name="f1069" fmla="*/ f868 1 f481"/>
                <a:gd name="f1070" fmla="*/ f869 1 f480"/>
                <a:gd name="f1071" fmla="*/ f870 1 f481"/>
                <a:gd name="f1072" fmla="*/ f871 1 f480"/>
                <a:gd name="f1073" fmla="*/ f872 1 f481"/>
                <a:gd name="f1074" fmla="*/ f873 1 f480"/>
                <a:gd name="f1075" fmla="*/ f874 1 f481"/>
                <a:gd name="f1076" fmla="*/ f875 1 f480"/>
                <a:gd name="f1077" fmla="*/ f876 1 f481"/>
                <a:gd name="f1078" fmla="*/ f877 f471 1"/>
                <a:gd name="f1079" fmla="*/ f878 f471 1"/>
                <a:gd name="f1080" fmla="*/ f880 f472 1"/>
                <a:gd name="f1081" fmla="*/ f879 f472 1"/>
                <a:gd name="f1082" fmla="*/ f881 f471 1"/>
                <a:gd name="f1083" fmla="*/ f882 f472 1"/>
                <a:gd name="f1084" fmla="*/ f883 f472 1"/>
                <a:gd name="f1085" fmla="*/ f884 f471 1"/>
                <a:gd name="f1086" fmla="*/ f885 f472 1"/>
                <a:gd name="f1087" fmla="*/ f886 f471 1"/>
                <a:gd name="f1088" fmla="*/ f887 f472 1"/>
                <a:gd name="f1089" fmla="*/ f888 f471 1"/>
                <a:gd name="f1090" fmla="*/ f889 f472 1"/>
                <a:gd name="f1091" fmla="*/ f890 f471 1"/>
                <a:gd name="f1092" fmla="*/ f891 f472 1"/>
                <a:gd name="f1093" fmla="*/ f892 f471 1"/>
                <a:gd name="f1094" fmla="*/ f893 f471 1"/>
                <a:gd name="f1095" fmla="*/ f894 f472 1"/>
                <a:gd name="f1096" fmla="*/ f895 f471 1"/>
                <a:gd name="f1097" fmla="*/ f896 f472 1"/>
                <a:gd name="f1098" fmla="*/ f897 f471 1"/>
                <a:gd name="f1099" fmla="*/ f898 f472 1"/>
                <a:gd name="f1100" fmla="*/ f899 f471 1"/>
                <a:gd name="f1101" fmla="*/ f900 f472 1"/>
                <a:gd name="f1102" fmla="*/ f901 f471 1"/>
                <a:gd name="f1103" fmla="*/ f902 f472 1"/>
                <a:gd name="f1104" fmla="*/ f903 f471 1"/>
                <a:gd name="f1105" fmla="*/ f904 f472 1"/>
                <a:gd name="f1106" fmla="*/ f905 f471 1"/>
                <a:gd name="f1107" fmla="*/ f906 f472 1"/>
                <a:gd name="f1108" fmla="*/ f907 f471 1"/>
                <a:gd name="f1109" fmla="*/ f908 f472 1"/>
                <a:gd name="f1110" fmla="*/ f909 f471 1"/>
                <a:gd name="f1111" fmla="*/ f910 f472 1"/>
                <a:gd name="f1112" fmla="*/ f911 f471 1"/>
                <a:gd name="f1113" fmla="*/ f912 f472 1"/>
                <a:gd name="f1114" fmla="*/ f913 f471 1"/>
                <a:gd name="f1115" fmla="*/ f914 f472 1"/>
                <a:gd name="f1116" fmla="*/ f915 f471 1"/>
                <a:gd name="f1117" fmla="*/ f916 f472 1"/>
                <a:gd name="f1118" fmla="*/ f917 f471 1"/>
                <a:gd name="f1119" fmla="*/ f918 f472 1"/>
                <a:gd name="f1120" fmla="*/ f919 f472 1"/>
                <a:gd name="f1121" fmla="*/ f920 f472 1"/>
                <a:gd name="f1122" fmla="*/ f921 f471 1"/>
                <a:gd name="f1123" fmla="*/ f922 f472 1"/>
                <a:gd name="f1124" fmla="*/ f923 f471 1"/>
                <a:gd name="f1125" fmla="*/ f924 f472 1"/>
                <a:gd name="f1126" fmla="*/ f925 f471 1"/>
                <a:gd name="f1127" fmla="*/ f926 f472 1"/>
                <a:gd name="f1128" fmla="*/ f927 f471 1"/>
                <a:gd name="f1129" fmla="*/ f928 f472 1"/>
                <a:gd name="f1130" fmla="*/ f929 f471 1"/>
                <a:gd name="f1131" fmla="*/ f930 f472 1"/>
                <a:gd name="f1132" fmla="*/ f931 f471 1"/>
                <a:gd name="f1133" fmla="*/ f932 f472 1"/>
                <a:gd name="f1134" fmla="*/ f933 f471 1"/>
                <a:gd name="f1135" fmla="*/ f934 f472 1"/>
                <a:gd name="f1136" fmla="*/ f935 f471 1"/>
                <a:gd name="f1137" fmla="*/ f936 f472 1"/>
                <a:gd name="f1138" fmla="*/ f937 f471 1"/>
                <a:gd name="f1139" fmla="*/ f938 f472 1"/>
                <a:gd name="f1140" fmla="*/ f939 f471 1"/>
                <a:gd name="f1141" fmla="*/ f940 f472 1"/>
                <a:gd name="f1142" fmla="*/ f941 f471 1"/>
                <a:gd name="f1143" fmla="*/ f942 f472 1"/>
                <a:gd name="f1144" fmla="*/ f943 f471 1"/>
                <a:gd name="f1145" fmla="*/ f944 f472 1"/>
                <a:gd name="f1146" fmla="*/ f945 f471 1"/>
                <a:gd name="f1147" fmla="*/ f946 f472 1"/>
                <a:gd name="f1148" fmla="*/ f947 f471 1"/>
                <a:gd name="f1149" fmla="*/ f948 f472 1"/>
                <a:gd name="f1150" fmla="*/ f949 f471 1"/>
                <a:gd name="f1151" fmla="*/ f950 f472 1"/>
                <a:gd name="f1152" fmla="*/ f951 f471 1"/>
                <a:gd name="f1153" fmla="*/ f952 f472 1"/>
                <a:gd name="f1154" fmla="*/ f953 f471 1"/>
                <a:gd name="f1155" fmla="*/ f954 f472 1"/>
                <a:gd name="f1156" fmla="*/ f955 f471 1"/>
                <a:gd name="f1157" fmla="*/ f956 f472 1"/>
                <a:gd name="f1158" fmla="*/ f957 f471 1"/>
                <a:gd name="f1159" fmla="*/ f958 f472 1"/>
                <a:gd name="f1160" fmla="*/ f959 f471 1"/>
                <a:gd name="f1161" fmla="*/ f960 f472 1"/>
                <a:gd name="f1162" fmla="*/ f961 f471 1"/>
                <a:gd name="f1163" fmla="*/ f962 f472 1"/>
                <a:gd name="f1164" fmla="*/ f963 f471 1"/>
                <a:gd name="f1165" fmla="*/ f964 f472 1"/>
                <a:gd name="f1166" fmla="*/ f965 f471 1"/>
                <a:gd name="f1167" fmla="*/ f966 f472 1"/>
                <a:gd name="f1168" fmla="*/ f967 f471 1"/>
                <a:gd name="f1169" fmla="*/ f968 f472 1"/>
                <a:gd name="f1170" fmla="*/ f969 f471 1"/>
                <a:gd name="f1171" fmla="*/ f970 f472 1"/>
                <a:gd name="f1172" fmla="*/ f971 f471 1"/>
                <a:gd name="f1173" fmla="*/ f972 f472 1"/>
                <a:gd name="f1174" fmla="*/ f973 f471 1"/>
                <a:gd name="f1175" fmla="*/ f974 f472 1"/>
                <a:gd name="f1176" fmla="*/ f975 f471 1"/>
                <a:gd name="f1177" fmla="*/ f976 f472 1"/>
                <a:gd name="f1178" fmla="*/ f977 f471 1"/>
                <a:gd name="f1179" fmla="*/ f978 f472 1"/>
                <a:gd name="f1180" fmla="*/ f979 f471 1"/>
                <a:gd name="f1181" fmla="*/ f980 f472 1"/>
                <a:gd name="f1182" fmla="*/ f981 f471 1"/>
                <a:gd name="f1183" fmla="*/ f982 f472 1"/>
                <a:gd name="f1184" fmla="*/ f983 f471 1"/>
                <a:gd name="f1185" fmla="*/ f984 f472 1"/>
                <a:gd name="f1186" fmla="*/ f985 f471 1"/>
                <a:gd name="f1187" fmla="*/ f986 f472 1"/>
                <a:gd name="f1188" fmla="*/ f987 f471 1"/>
                <a:gd name="f1189" fmla="*/ f988 f472 1"/>
                <a:gd name="f1190" fmla="*/ f989 f471 1"/>
                <a:gd name="f1191" fmla="*/ f990 f472 1"/>
                <a:gd name="f1192" fmla="*/ f991 f471 1"/>
                <a:gd name="f1193" fmla="*/ f992 f472 1"/>
                <a:gd name="f1194" fmla="*/ f993 f471 1"/>
                <a:gd name="f1195" fmla="*/ f994 f472 1"/>
                <a:gd name="f1196" fmla="*/ f995 f471 1"/>
                <a:gd name="f1197" fmla="*/ f996 f472 1"/>
                <a:gd name="f1198" fmla="*/ f997 f471 1"/>
                <a:gd name="f1199" fmla="*/ f998 f472 1"/>
                <a:gd name="f1200" fmla="*/ f999 f471 1"/>
                <a:gd name="f1201" fmla="*/ f1000 f472 1"/>
                <a:gd name="f1202" fmla="*/ f1001 f471 1"/>
                <a:gd name="f1203" fmla="*/ f1002 f472 1"/>
                <a:gd name="f1204" fmla="*/ f1003 f471 1"/>
                <a:gd name="f1205" fmla="*/ f1004 f472 1"/>
                <a:gd name="f1206" fmla="*/ f1005 f471 1"/>
                <a:gd name="f1207" fmla="*/ f1006 f471 1"/>
                <a:gd name="f1208" fmla="*/ f1007 f471 1"/>
                <a:gd name="f1209" fmla="*/ f1008 f472 1"/>
                <a:gd name="f1210" fmla="*/ f1009 f471 1"/>
                <a:gd name="f1211" fmla="*/ f1010 f472 1"/>
                <a:gd name="f1212" fmla="*/ f1011 f471 1"/>
                <a:gd name="f1213" fmla="*/ f1012 f472 1"/>
                <a:gd name="f1214" fmla="*/ f1013 f471 1"/>
                <a:gd name="f1215" fmla="*/ f1014 f472 1"/>
                <a:gd name="f1216" fmla="*/ f1015 f471 1"/>
                <a:gd name="f1217" fmla="*/ f1016 f472 1"/>
                <a:gd name="f1218" fmla="*/ f1017 f471 1"/>
                <a:gd name="f1219" fmla="*/ f1018 f472 1"/>
                <a:gd name="f1220" fmla="*/ f1019 f471 1"/>
                <a:gd name="f1221" fmla="*/ f1020 f472 1"/>
                <a:gd name="f1222" fmla="*/ f1021 f471 1"/>
                <a:gd name="f1223" fmla="*/ f1022 f472 1"/>
                <a:gd name="f1224" fmla="*/ f1023 f471 1"/>
                <a:gd name="f1225" fmla="*/ f1024 f472 1"/>
                <a:gd name="f1226" fmla="*/ f1025 f471 1"/>
                <a:gd name="f1227" fmla="*/ f1026 f472 1"/>
                <a:gd name="f1228" fmla="*/ f1027 f471 1"/>
                <a:gd name="f1229" fmla="*/ f1028 f471 1"/>
                <a:gd name="f1230" fmla="*/ f1029 f472 1"/>
                <a:gd name="f1231" fmla="*/ f1030 f471 1"/>
                <a:gd name="f1232" fmla="*/ f1031 f472 1"/>
                <a:gd name="f1233" fmla="*/ f1032 f471 1"/>
                <a:gd name="f1234" fmla="*/ f1033 f472 1"/>
                <a:gd name="f1235" fmla="*/ f1034 f471 1"/>
                <a:gd name="f1236" fmla="*/ f1035 f472 1"/>
                <a:gd name="f1237" fmla="*/ f1036 f471 1"/>
                <a:gd name="f1238" fmla="*/ f1037 f472 1"/>
                <a:gd name="f1239" fmla="*/ f1038 f471 1"/>
                <a:gd name="f1240" fmla="*/ f1039 f472 1"/>
                <a:gd name="f1241" fmla="*/ f1040 f471 1"/>
                <a:gd name="f1242" fmla="*/ f1041 f472 1"/>
                <a:gd name="f1243" fmla="*/ f1042 f471 1"/>
                <a:gd name="f1244" fmla="*/ f1043 f472 1"/>
                <a:gd name="f1245" fmla="*/ f1044 f471 1"/>
                <a:gd name="f1246" fmla="*/ f1045 f472 1"/>
                <a:gd name="f1247" fmla="*/ f1046 f471 1"/>
                <a:gd name="f1248" fmla="*/ f1047 f472 1"/>
                <a:gd name="f1249" fmla="*/ f1048 f471 1"/>
                <a:gd name="f1250" fmla="*/ f1049 f472 1"/>
                <a:gd name="f1251" fmla="*/ f1050 f471 1"/>
                <a:gd name="f1252" fmla="*/ f1051 f472 1"/>
                <a:gd name="f1253" fmla="*/ f1052 f471 1"/>
                <a:gd name="f1254" fmla="*/ f1053 f472 1"/>
                <a:gd name="f1255" fmla="*/ f1054 f471 1"/>
                <a:gd name="f1256" fmla="*/ f1055 f472 1"/>
                <a:gd name="f1257" fmla="*/ f1056 f471 1"/>
                <a:gd name="f1258" fmla="*/ f1057 f472 1"/>
                <a:gd name="f1259" fmla="*/ f1058 f471 1"/>
                <a:gd name="f1260" fmla="*/ f1059 f472 1"/>
                <a:gd name="f1261" fmla="*/ f1060 f471 1"/>
                <a:gd name="f1262" fmla="*/ f1061 f472 1"/>
                <a:gd name="f1263" fmla="*/ f1062 f471 1"/>
                <a:gd name="f1264" fmla="*/ f1063 f472 1"/>
                <a:gd name="f1265" fmla="*/ f1064 f471 1"/>
                <a:gd name="f1266" fmla="*/ f1065 f472 1"/>
                <a:gd name="f1267" fmla="*/ f1066 f471 1"/>
                <a:gd name="f1268" fmla="*/ f1067 f472 1"/>
                <a:gd name="f1269" fmla="*/ f1068 f471 1"/>
                <a:gd name="f1270" fmla="*/ f1069 f472 1"/>
                <a:gd name="f1271" fmla="*/ f1070 f471 1"/>
                <a:gd name="f1272" fmla="*/ f1071 f472 1"/>
                <a:gd name="f1273" fmla="*/ f1072 f471 1"/>
                <a:gd name="f1274" fmla="*/ f1073 f472 1"/>
                <a:gd name="f1275" fmla="*/ f1074 f471 1"/>
                <a:gd name="f1276" fmla="*/ f1075 f472 1"/>
                <a:gd name="f1277" fmla="*/ f1076 f471 1"/>
                <a:gd name="f1278" fmla="*/ f1077 f472 1"/>
              </a:gdLst>
              <a:ahLst/>
              <a:cxnLst>
                <a:cxn ang="3cd4">
                  <a:pos x="hc" y="t"/>
                </a:cxn>
                <a:cxn ang="0">
                  <a:pos x="r" y="vc"/>
                </a:cxn>
                <a:cxn ang="cd4">
                  <a:pos x="hc" y="b"/>
                </a:cxn>
                <a:cxn ang="cd2">
                  <a:pos x="l" y="vc"/>
                </a:cxn>
                <a:cxn ang="f679">
                  <a:pos x="f1082" y="f1083"/>
                </a:cxn>
                <a:cxn ang="f679">
                  <a:pos x="f1082" y="f1084"/>
                </a:cxn>
                <a:cxn ang="f679">
                  <a:pos x="f1085" y="f1086"/>
                </a:cxn>
                <a:cxn ang="f679">
                  <a:pos x="f1087" y="f1088"/>
                </a:cxn>
                <a:cxn ang="f679">
                  <a:pos x="f1089" y="f1090"/>
                </a:cxn>
                <a:cxn ang="f679">
                  <a:pos x="f1091" y="f1092"/>
                </a:cxn>
                <a:cxn ang="f679">
                  <a:pos x="f1093" y="f1092"/>
                </a:cxn>
                <a:cxn ang="f679">
                  <a:pos x="f1094" y="f1095"/>
                </a:cxn>
                <a:cxn ang="f679">
                  <a:pos x="f1096" y="f1097"/>
                </a:cxn>
                <a:cxn ang="f679">
                  <a:pos x="f1098" y="f1099"/>
                </a:cxn>
                <a:cxn ang="f679">
                  <a:pos x="f1100" y="f1101"/>
                </a:cxn>
                <a:cxn ang="f679">
                  <a:pos x="f1102" y="f1103"/>
                </a:cxn>
                <a:cxn ang="f679">
                  <a:pos x="f1104" y="f1105"/>
                </a:cxn>
                <a:cxn ang="f679">
                  <a:pos x="f1106" y="f1107"/>
                </a:cxn>
                <a:cxn ang="f679">
                  <a:pos x="f1108" y="f1109"/>
                </a:cxn>
                <a:cxn ang="f679">
                  <a:pos x="f1110" y="f1111"/>
                </a:cxn>
                <a:cxn ang="f679">
                  <a:pos x="f1112" y="f1113"/>
                </a:cxn>
                <a:cxn ang="f679">
                  <a:pos x="f1114" y="f1115"/>
                </a:cxn>
                <a:cxn ang="f679">
                  <a:pos x="f1116" y="f1117"/>
                </a:cxn>
                <a:cxn ang="f679">
                  <a:pos x="f1118" y="f1119"/>
                </a:cxn>
                <a:cxn ang="f679">
                  <a:pos x="f1082" y="f1120"/>
                </a:cxn>
                <a:cxn ang="f679">
                  <a:pos x="f1082" y="f1121"/>
                </a:cxn>
                <a:cxn ang="f679">
                  <a:pos x="f1122" y="f1123"/>
                </a:cxn>
                <a:cxn ang="f679">
                  <a:pos x="f1124" y="f1125"/>
                </a:cxn>
                <a:cxn ang="f679">
                  <a:pos x="f1126" y="f1127"/>
                </a:cxn>
                <a:cxn ang="f679">
                  <a:pos x="f1128" y="f1129"/>
                </a:cxn>
                <a:cxn ang="f679">
                  <a:pos x="f1130" y="f1131"/>
                </a:cxn>
                <a:cxn ang="f679">
                  <a:pos x="f1132" y="f1133"/>
                </a:cxn>
                <a:cxn ang="f679">
                  <a:pos x="f1134" y="f1135"/>
                </a:cxn>
                <a:cxn ang="f679">
                  <a:pos x="f1136" y="f1137"/>
                </a:cxn>
                <a:cxn ang="f679">
                  <a:pos x="f1138" y="f1139"/>
                </a:cxn>
                <a:cxn ang="f679">
                  <a:pos x="f1140" y="f1141"/>
                </a:cxn>
                <a:cxn ang="f679">
                  <a:pos x="f1142" y="f1143"/>
                </a:cxn>
                <a:cxn ang="f679">
                  <a:pos x="f1144" y="f1145"/>
                </a:cxn>
                <a:cxn ang="f679">
                  <a:pos x="f1146" y="f1147"/>
                </a:cxn>
                <a:cxn ang="f679">
                  <a:pos x="f1148" y="f1149"/>
                </a:cxn>
                <a:cxn ang="f679">
                  <a:pos x="f1150" y="f1151"/>
                </a:cxn>
                <a:cxn ang="f679">
                  <a:pos x="f1152" y="f1153"/>
                </a:cxn>
                <a:cxn ang="f679">
                  <a:pos x="f1154" y="f1155"/>
                </a:cxn>
                <a:cxn ang="f679">
                  <a:pos x="f1156" y="f1157"/>
                </a:cxn>
                <a:cxn ang="f679">
                  <a:pos x="f1158" y="f1159"/>
                </a:cxn>
                <a:cxn ang="f679">
                  <a:pos x="f1160" y="f1161"/>
                </a:cxn>
                <a:cxn ang="f679">
                  <a:pos x="f1162" y="f1163"/>
                </a:cxn>
                <a:cxn ang="f679">
                  <a:pos x="f1164" y="f1165"/>
                </a:cxn>
                <a:cxn ang="f679">
                  <a:pos x="f1166" y="f1167"/>
                </a:cxn>
                <a:cxn ang="f679">
                  <a:pos x="f1168" y="f1169"/>
                </a:cxn>
                <a:cxn ang="f679">
                  <a:pos x="f1170" y="f1171"/>
                </a:cxn>
                <a:cxn ang="f679">
                  <a:pos x="f1172" y="f1173"/>
                </a:cxn>
                <a:cxn ang="f679">
                  <a:pos x="f1174" y="f1175"/>
                </a:cxn>
                <a:cxn ang="f679">
                  <a:pos x="f1176" y="f1177"/>
                </a:cxn>
                <a:cxn ang="f679">
                  <a:pos x="f1178" y="f1179"/>
                </a:cxn>
                <a:cxn ang="f679">
                  <a:pos x="f1180" y="f1181"/>
                </a:cxn>
                <a:cxn ang="f679">
                  <a:pos x="f1182" y="f1183"/>
                </a:cxn>
                <a:cxn ang="f679">
                  <a:pos x="f1184" y="f1185"/>
                </a:cxn>
                <a:cxn ang="f679">
                  <a:pos x="f1186" y="f1187"/>
                </a:cxn>
                <a:cxn ang="f679">
                  <a:pos x="f1188" y="f1189"/>
                </a:cxn>
                <a:cxn ang="f679">
                  <a:pos x="f1190" y="f1191"/>
                </a:cxn>
                <a:cxn ang="f679">
                  <a:pos x="f1192" y="f1193"/>
                </a:cxn>
                <a:cxn ang="f679">
                  <a:pos x="f1194" y="f1195"/>
                </a:cxn>
                <a:cxn ang="f679">
                  <a:pos x="f1196" y="f1197"/>
                </a:cxn>
                <a:cxn ang="f679">
                  <a:pos x="f1198" y="f1199"/>
                </a:cxn>
                <a:cxn ang="f679">
                  <a:pos x="f1200" y="f1201"/>
                </a:cxn>
                <a:cxn ang="f679">
                  <a:pos x="f1202" y="f1203"/>
                </a:cxn>
                <a:cxn ang="f679">
                  <a:pos x="f1204" y="f1205"/>
                </a:cxn>
                <a:cxn ang="f679">
                  <a:pos x="f1206" y="f1092"/>
                </a:cxn>
                <a:cxn ang="f679">
                  <a:pos x="f1207" y="f1092"/>
                </a:cxn>
                <a:cxn ang="f679">
                  <a:pos x="f1208" y="f1209"/>
                </a:cxn>
                <a:cxn ang="f679">
                  <a:pos x="f1210" y="f1211"/>
                </a:cxn>
                <a:cxn ang="f679">
                  <a:pos x="f1212" y="f1213"/>
                </a:cxn>
                <a:cxn ang="f679">
                  <a:pos x="f1214" y="f1215"/>
                </a:cxn>
                <a:cxn ang="f679">
                  <a:pos x="f1216" y="f1217"/>
                </a:cxn>
                <a:cxn ang="f679">
                  <a:pos x="f1218" y="f1219"/>
                </a:cxn>
                <a:cxn ang="f679">
                  <a:pos x="f1220" y="f1221"/>
                </a:cxn>
                <a:cxn ang="f679">
                  <a:pos x="f1222" y="f1223"/>
                </a:cxn>
                <a:cxn ang="f679">
                  <a:pos x="f1224" y="f1225"/>
                </a:cxn>
                <a:cxn ang="f679">
                  <a:pos x="f1226" y="f1227"/>
                </a:cxn>
                <a:cxn ang="f679">
                  <a:pos x="f1228" y="f1183"/>
                </a:cxn>
                <a:cxn ang="f679">
                  <a:pos x="f1229" y="f1230"/>
                </a:cxn>
                <a:cxn ang="f679">
                  <a:pos x="f1231" y="f1232"/>
                </a:cxn>
                <a:cxn ang="f679">
                  <a:pos x="f1233" y="f1234"/>
                </a:cxn>
                <a:cxn ang="f679">
                  <a:pos x="f1235" y="f1236"/>
                </a:cxn>
                <a:cxn ang="f679">
                  <a:pos x="f1237" y="f1238"/>
                </a:cxn>
                <a:cxn ang="f679">
                  <a:pos x="f1239" y="f1240"/>
                </a:cxn>
                <a:cxn ang="f679">
                  <a:pos x="f1241" y="f1242"/>
                </a:cxn>
                <a:cxn ang="f679">
                  <a:pos x="f1243" y="f1244"/>
                </a:cxn>
                <a:cxn ang="f679">
                  <a:pos x="f1245" y="f1246"/>
                </a:cxn>
                <a:cxn ang="f679">
                  <a:pos x="f1247" y="f1248"/>
                </a:cxn>
                <a:cxn ang="f679">
                  <a:pos x="f1249" y="f1250"/>
                </a:cxn>
                <a:cxn ang="f679">
                  <a:pos x="f1251" y="f1252"/>
                </a:cxn>
                <a:cxn ang="f679">
                  <a:pos x="f1253" y="f1254"/>
                </a:cxn>
                <a:cxn ang="f679">
                  <a:pos x="f1255" y="f1256"/>
                </a:cxn>
                <a:cxn ang="f679">
                  <a:pos x="f1257" y="f1258"/>
                </a:cxn>
                <a:cxn ang="f679">
                  <a:pos x="f1259" y="f1260"/>
                </a:cxn>
                <a:cxn ang="f679">
                  <a:pos x="f1261" y="f1262"/>
                </a:cxn>
                <a:cxn ang="f679">
                  <a:pos x="f1263" y="f1264"/>
                </a:cxn>
                <a:cxn ang="f679">
                  <a:pos x="f1265" y="f1266"/>
                </a:cxn>
                <a:cxn ang="f679">
                  <a:pos x="f1267" y="f1268"/>
                </a:cxn>
                <a:cxn ang="f679">
                  <a:pos x="f1269" y="f1270"/>
                </a:cxn>
                <a:cxn ang="f679">
                  <a:pos x="f1271" y="f1272"/>
                </a:cxn>
                <a:cxn ang="f679">
                  <a:pos x="f1273" y="f1274"/>
                </a:cxn>
                <a:cxn ang="f679">
                  <a:pos x="f1275" y="f1276"/>
                </a:cxn>
                <a:cxn ang="f679">
                  <a:pos x="f1277" y="f1278"/>
                </a:cxn>
                <a:cxn ang="f679">
                  <a:pos x="f1104" y="f1105"/>
                </a:cxn>
              </a:cxnLst>
              <a:rect l="f1078" t="f1081" r="f1079" b="f1080"/>
              <a:pathLst>
                <a:path w="5890490" h="6578439">
                  <a:moveTo>
                    <a:pt x="f6" y="f8"/>
                  </a:moveTo>
                  <a:lnTo>
                    <a:pt x="f6" y="f9"/>
                  </a:lnTo>
                  <a:lnTo>
                    <a:pt x="f10" y="f11"/>
                  </a:lnTo>
                  <a:cubicBezTo>
                    <a:pt x="f12" y="f13"/>
                    <a:pt x="f14" y="f15"/>
                    <a:pt x="f16" y="f17"/>
                  </a:cubicBezTo>
                  <a:cubicBezTo>
                    <a:pt x="f18" y="f19"/>
                    <a:pt x="f20" y="f21"/>
                    <a:pt x="f22" y="f23"/>
                  </a:cubicBezTo>
                  <a:lnTo>
                    <a:pt x="f24" y="f7"/>
                  </a:lnTo>
                  <a:lnTo>
                    <a:pt x="f25" y="f7"/>
                  </a:lnTo>
                  <a:lnTo>
                    <a:pt x="f26" y="f27"/>
                  </a:lnTo>
                  <a:cubicBezTo>
                    <a:pt x="f28" y="f29"/>
                    <a:pt x="f30" y="f31"/>
                    <a:pt x="f32" y="f33"/>
                  </a:cubicBezTo>
                  <a:cubicBezTo>
                    <a:pt x="f34" y="f35"/>
                    <a:pt x="f36" y="f37"/>
                    <a:pt x="f38" y="f39"/>
                  </a:cubicBezTo>
                  <a:cubicBezTo>
                    <a:pt x="f40" y="f41"/>
                    <a:pt x="f42" y="f43"/>
                    <a:pt x="f44" y="f45"/>
                  </a:cubicBezTo>
                  <a:lnTo>
                    <a:pt x="f46" y="f47"/>
                  </a:lnTo>
                  <a:close/>
                  <a:moveTo>
                    <a:pt x="f48" y="f49"/>
                  </a:moveTo>
                  <a:cubicBezTo>
                    <a:pt x="f50" y="f51"/>
                    <a:pt x="f52" y="f53"/>
                    <a:pt x="f54" y="f55"/>
                  </a:cubicBezTo>
                  <a:lnTo>
                    <a:pt x="f56" y="f57"/>
                  </a:lnTo>
                  <a:lnTo>
                    <a:pt x="f58" y="f59"/>
                  </a:lnTo>
                  <a:cubicBezTo>
                    <a:pt x="f60" y="f61"/>
                    <a:pt x="f62" y="f63"/>
                    <a:pt x="f64" y="f65"/>
                  </a:cubicBezTo>
                  <a:lnTo>
                    <a:pt x="f66" y="f67"/>
                  </a:lnTo>
                  <a:cubicBezTo>
                    <a:pt x="f68" y="f69"/>
                    <a:pt x="f70" y="f71"/>
                    <a:pt x="f72" y="f73"/>
                  </a:cubicBezTo>
                  <a:cubicBezTo>
                    <a:pt x="f74" y="f75"/>
                    <a:pt x="f76" y="f77"/>
                    <a:pt x="f78" y="f79"/>
                  </a:cubicBezTo>
                  <a:lnTo>
                    <a:pt x="f6" y="f80"/>
                  </a:lnTo>
                  <a:lnTo>
                    <a:pt x="f6" y="f81"/>
                  </a:lnTo>
                  <a:lnTo>
                    <a:pt x="f82" y="f83"/>
                  </a:lnTo>
                  <a:cubicBezTo>
                    <a:pt x="f84" y="f85"/>
                    <a:pt x="f86" y="f87"/>
                    <a:pt x="f88" y="f89"/>
                  </a:cubicBezTo>
                  <a:cubicBezTo>
                    <a:pt x="f90" y="f91"/>
                    <a:pt x="f92" y="f93"/>
                    <a:pt x="f94" y="f95"/>
                  </a:cubicBezTo>
                  <a:lnTo>
                    <a:pt x="f96" y="f97"/>
                  </a:lnTo>
                  <a:cubicBezTo>
                    <a:pt x="f98" y="f99"/>
                    <a:pt x="f100" y="f101"/>
                    <a:pt x="f102" y="f103"/>
                  </a:cubicBezTo>
                  <a:lnTo>
                    <a:pt x="f104" y="f105"/>
                  </a:lnTo>
                  <a:lnTo>
                    <a:pt x="f106" y="f107"/>
                  </a:lnTo>
                  <a:cubicBezTo>
                    <a:pt x="f108" y="f109"/>
                    <a:pt x="f110" y="f111"/>
                    <a:pt x="f112" y="f113"/>
                  </a:cubicBezTo>
                  <a:cubicBezTo>
                    <a:pt x="f114" y="f115"/>
                    <a:pt x="f116" y="f117"/>
                    <a:pt x="f118" y="f119"/>
                  </a:cubicBezTo>
                  <a:cubicBezTo>
                    <a:pt x="f120" y="f121"/>
                    <a:pt x="f122" y="f123"/>
                    <a:pt x="f124" y="f125"/>
                  </a:cubicBezTo>
                  <a:lnTo>
                    <a:pt x="f126" y="f127"/>
                  </a:ln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lnTo>
                    <a:pt x="f158" y="f159"/>
                  </a:lnTo>
                  <a:cubicBezTo>
                    <a:pt x="f160" y="f161"/>
                    <a:pt x="f162" y="f163"/>
                    <a:pt x="f164" y="f165"/>
                  </a:cubicBezTo>
                  <a:lnTo>
                    <a:pt x="f166" y="f167"/>
                  </a:ln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lnTo>
                    <a:pt x="f192" y="f193"/>
                  </a:lnTo>
                  <a:cubicBezTo>
                    <a:pt x="f194" y="f195"/>
                    <a:pt x="f196" y="f197"/>
                    <a:pt x="f198" y="f199"/>
                  </a:cubicBezTo>
                  <a:cubicBezTo>
                    <a:pt x="f200" y="f201"/>
                    <a:pt x="f202" y="f203"/>
                    <a:pt x="f204" y="f205"/>
                  </a:cubicBezTo>
                  <a:cubicBezTo>
                    <a:pt x="f206" y="f207"/>
                    <a:pt x="f208" y="f209"/>
                    <a:pt x="f210" y="f211"/>
                  </a:cubicBezTo>
                  <a:lnTo>
                    <a:pt x="f212" y="f213"/>
                  </a:lnTo>
                  <a:lnTo>
                    <a:pt x="f214" y="f215"/>
                  </a:lnTo>
                  <a:cubicBezTo>
                    <a:pt x="f216" y="f217"/>
                    <a:pt x="f218" y="f219"/>
                    <a:pt x="f220" y="f221"/>
                  </a:cubicBezTo>
                  <a:cubicBezTo>
                    <a:pt x="f222" y="f223"/>
                    <a:pt x="f224" y="f225"/>
                    <a:pt x="f226" y="f227"/>
                  </a:cubicBez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cubicBezTo>
                    <a:pt x="f282" y="f283"/>
                    <a:pt x="f284" y="f285"/>
                    <a:pt x="f286" y="f287"/>
                  </a:cubicBezTo>
                  <a:cubicBezTo>
                    <a:pt x="f288" y="f289"/>
                    <a:pt x="f290" y="f291"/>
                    <a:pt x="f292" y="f293"/>
                  </a:cubicBezTo>
                  <a:lnTo>
                    <a:pt x="f294" y="f7"/>
                  </a:lnTo>
                  <a:lnTo>
                    <a:pt x="f295" y="f7"/>
                  </a:lnTo>
                  <a:lnTo>
                    <a:pt x="f296" y="f297"/>
                  </a:ln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lnTo>
                    <a:pt x="f340" y="f341"/>
                  </a:lnTo>
                  <a:cubicBezTo>
                    <a:pt x="f342" y="f343"/>
                    <a:pt x="f344" y="f345"/>
                    <a:pt x="f346" y="f347"/>
                  </a:cubicBezTo>
                  <a:cubicBezTo>
                    <a:pt x="f348" y="f349"/>
                    <a:pt x="f350" y="f351"/>
                    <a:pt x="f352" y="f227"/>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lnTo>
                    <a:pt x="f383" y="f384"/>
                  </a:lnTo>
                  <a:cubicBezTo>
                    <a:pt x="f385" y="f386"/>
                    <a:pt x="f387" y="f388"/>
                    <a:pt x="f389" y="f390"/>
                  </a:cubicBezTo>
                  <a:cubicBezTo>
                    <a:pt x="f391" y="f392"/>
                    <a:pt x="f393" y="f394"/>
                    <a:pt x="f395" y="f396"/>
                  </a:cubicBezTo>
                  <a:cubicBezTo>
                    <a:pt x="f397" y="f398"/>
                    <a:pt x="f399" y="f400"/>
                    <a:pt x="f401" y="f402"/>
                  </a:cubicBezTo>
                  <a:cubicBezTo>
                    <a:pt x="f403" y="f404"/>
                    <a:pt x="f405" y="f406"/>
                    <a:pt x="f407" y="f408"/>
                  </a:cubicBezTo>
                  <a:lnTo>
                    <a:pt x="f409" y="f410"/>
                  </a:lnTo>
                  <a:cubicBezTo>
                    <a:pt x="f411" y="f412"/>
                    <a:pt x="f413" y="f414"/>
                    <a:pt x="f415" y="f416"/>
                  </a:cubicBezTo>
                  <a:lnTo>
                    <a:pt x="f417" y="f418"/>
                  </a:lnTo>
                  <a:cubicBezTo>
                    <a:pt x="f419" y="f420"/>
                    <a:pt x="f421" y="f422"/>
                    <a:pt x="f423" y="f424"/>
                  </a:cubicBezTo>
                  <a:lnTo>
                    <a:pt x="f425" y="f426"/>
                  </a:lnTo>
                  <a:lnTo>
                    <a:pt x="f427" y="f428"/>
                  </a:lnTo>
                  <a:cubicBezTo>
                    <a:pt x="f429" y="f430"/>
                    <a:pt x="f431" y="f432"/>
                    <a:pt x="f433" y="f434"/>
                  </a:cubicBezTo>
                  <a:lnTo>
                    <a:pt x="f435" y="f436"/>
                  </a:lnTo>
                  <a:lnTo>
                    <a:pt x="f437" y="f438"/>
                  </a:lnTo>
                  <a:cubicBezTo>
                    <a:pt x="f439" y="f440"/>
                    <a:pt x="f441" y="f149"/>
                    <a:pt x="f442" y="f443"/>
                  </a:cubicBezTo>
                  <a:lnTo>
                    <a:pt x="f444" y="f445"/>
                  </a:lnTo>
                  <a:lnTo>
                    <a:pt x="f446" y="f447"/>
                  </a:lnTo>
                  <a:cubicBezTo>
                    <a:pt x="f448" y="f449"/>
                    <a:pt x="f450" y="f451"/>
                    <a:pt x="f452" y="f453"/>
                  </a:cubicBezTo>
                  <a:cubicBezTo>
                    <a:pt x="f454" y="f455"/>
                    <a:pt x="f456" y="f457"/>
                    <a:pt x="f458" y="f459"/>
                  </a:cubicBezTo>
                  <a:cubicBezTo>
                    <a:pt x="f460" y="f461"/>
                    <a:pt x="f462" y="f463"/>
                    <a:pt x="f464" y="f465"/>
                  </a:cubicBezTo>
                  <a:cubicBezTo>
                    <a:pt x="f466" y="f467"/>
                    <a:pt x="f468" y="f469"/>
                    <a:pt x="f48" y="f49"/>
                  </a:cubicBezTo>
                  <a:close/>
                </a:path>
              </a:pathLst>
            </a:custGeom>
            <a:gradFill>
              <a:gsLst>
                <a:gs pos="0">
                  <a:srgbClr val="FFFFFF">
                    <a:alpha val="10000"/>
                  </a:srgbClr>
                </a:gs>
                <a:gs pos="100000">
                  <a:srgbClr val="B89C46">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grpSp>
      <p:sp>
        <p:nvSpPr>
          <p:cNvPr id="8" name="Title 1">
            <a:extLst>
              <a:ext uri="{FF2B5EF4-FFF2-40B4-BE49-F238E27FC236}">
                <a16:creationId xmlns:a16="http://schemas.microsoft.com/office/drawing/2014/main" id="{03F17458-CF45-DC9F-3948-5EC496F1177F}"/>
              </a:ext>
            </a:extLst>
          </p:cNvPr>
          <p:cNvSpPr txBox="1">
            <a:spLocks noGrp="1"/>
          </p:cNvSpPr>
          <p:nvPr>
            <p:ph type="ctrTitle"/>
          </p:nvPr>
        </p:nvSpPr>
        <p:spPr>
          <a:xfrm>
            <a:off x="804672" y="3121697"/>
            <a:ext cx="3658057" cy="1786518"/>
          </a:xfrm>
          <a:prstGeom prst="rect">
            <a:avLst/>
          </a:prstGeom>
          <a:noFill/>
          <a:ln>
            <a:noFill/>
          </a:ln>
        </p:spPr>
        <p:txBody>
          <a:bodyPr vert="horz" wrap="square" lIns="91440" tIns="45720" rIns="91440" bIns="45720" anchor="t" anchorCtr="0" compatLnSpc="1">
            <a:normAutofit/>
          </a:bodyPr>
          <a:lstStyle/>
          <a:p>
            <a:pPr lvl="0"/>
            <a:r>
              <a:rPr lang="en-US" sz="4400"/>
              <a:t>Neuroscience: language</a:t>
            </a:r>
          </a:p>
        </p:txBody>
      </p:sp>
      <p:sp>
        <p:nvSpPr>
          <p:cNvPr id="9" name="Subtitle 2">
            <a:extLst>
              <a:ext uri="{FF2B5EF4-FFF2-40B4-BE49-F238E27FC236}">
                <a16:creationId xmlns:a16="http://schemas.microsoft.com/office/drawing/2014/main" id="{F8B2D7CB-EF8D-A28F-A4DC-E06C32944950}"/>
              </a:ext>
            </a:extLst>
          </p:cNvPr>
          <p:cNvSpPr txBox="1">
            <a:spLocks noGrp="1"/>
          </p:cNvSpPr>
          <p:nvPr>
            <p:ph type="subTitle" idx="1"/>
          </p:nvPr>
        </p:nvSpPr>
        <p:spPr>
          <a:xfrm>
            <a:off x="804672" y="2032345"/>
            <a:ext cx="3658057" cy="955109"/>
          </a:xfrm>
        </p:spPr>
        <p:txBody>
          <a:bodyPr anchor="b" anchorCtr="0"/>
          <a:lstStyle/>
          <a:p>
            <a:pPr lvl="0" algn="l"/>
            <a:r>
              <a:rPr lang="en-US" sz="2000"/>
              <a:t>Charlotte Evans</a:t>
            </a:r>
          </a:p>
        </p:txBody>
      </p:sp>
      <p:sp>
        <p:nvSpPr>
          <p:cNvPr id="10" name="TextBox 7">
            <a:extLst>
              <a:ext uri="{FF2B5EF4-FFF2-40B4-BE49-F238E27FC236}">
                <a16:creationId xmlns:a16="http://schemas.microsoft.com/office/drawing/2014/main" id="{6DFAA07F-92F7-83BA-BEDF-EC9480AC71DD}"/>
              </a:ext>
            </a:extLst>
          </p:cNvPr>
          <p:cNvSpPr txBox="1"/>
          <p:nvPr/>
        </p:nvSpPr>
        <p:spPr>
          <a:xfrm>
            <a:off x="2571749" y="5410203"/>
            <a:ext cx="7048496"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a:t>
            </a:r>
          </a:p>
        </p:txBody>
      </p:sp>
      <p:pic>
        <p:nvPicPr>
          <p:cNvPr id="11" name="Picture 71" descr="A human head with a brain and veins&#10;&#10;Description automatically generated">
            <a:extLst>
              <a:ext uri="{FF2B5EF4-FFF2-40B4-BE49-F238E27FC236}">
                <a16:creationId xmlns:a16="http://schemas.microsoft.com/office/drawing/2014/main" id="{C4A75624-FA1D-2137-5BD8-41D780D64DB5}"/>
              </a:ext>
            </a:extLst>
          </p:cNvPr>
          <p:cNvPicPr>
            <a:picLocks noChangeAspect="1"/>
          </p:cNvPicPr>
          <p:nvPr/>
        </p:nvPicPr>
        <p:blipFill>
          <a:blip r:embed="rId2"/>
          <a:stretch>
            <a:fillRect/>
          </a:stretch>
        </p:blipFill>
        <p:spPr>
          <a:xfrm>
            <a:off x="6976835" y="1345896"/>
            <a:ext cx="4343400" cy="4343400"/>
          </a:xfrm>
          <a:prstGeom prst="rect">
            <a:avLst/>
          </a:prstGeom>
          <a:solidFill>
            <a:srgbClr val="FFFFFF"/>
          </a:solidFill>
          <a:ln w="76196" cap="sq">
            <a:solidFill>
              <a:srgbClr val="EAEAEA"/>
            </a:solidFill>
            <a:prstDash val="solid"/>
            <a:miter/>
          </a:ln>
        </p:spPr>
      </p:pic>
      <p:sp>
        <p:nvSpPr>
          <p:cNvPr id="12" name="TextBox 72">
            <a:extLst>
              <a:ext uri="{FF2B5EF4-FFF2-40B4-BE49-F238E27FC236}">
                <a16:creationId xmlns:a16="http://schemas.microsoft.com/office/drawing/2014/main" id="{2A569B3E-4034-3789-789E-E9054C0DEFC0}"/>
              </a:ext>
            </a:extLst>
          </p:cNvPr>
          <p:cNvSpPr txBox="1"/>
          <p:nvPr/>
        </p:nvSpPr>
        <p:spPr>
          <a:xfrm>
            <a:off x="9153976" y="7082668"/>
            <a:ext cx="2895603" cy="197757"/>
          </a:xfrm>
          <a:prstGeom prst="rect">
            <a:avLst/>
          </a:prstGeom>
          <a:solidFill>
            <a:srgbClr val="FFFFFF"/>
          </a:solidFill>
          <a:ln w="19046" cap="flat">
            <a:solidFill>
              <a:srgbClr val="9E8B50"/>
            </a:solidFill>
            <a:prstDash val="solid"/>
            <a:miter/>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11993-B248-5598-A460-3C84D63407EF}"/>
              </a:ext>
            </a:extLst>
          </p:cNvPr>
          <p:cNvSpPr txBox="1">
            <a:spLocks noGrp="1"/>
          </p:cNvSpPr>
          <p:nvPr>
            <p:ph type="title"/>
          </p:nvPr>
        </p:nvSpPr>
        <p:spPr>
          <a:xfrm>
            <a:off x="839784" y="820884"/>
            <a:ext cx="3639312" cy="898425"/>
          </a:xfrm>
          <a:prstGeom prst="rect">
            <a:avLst/>
          </a:prstGeom>
          <a:noFill/>
          <a:ln>
            <a:noFill/>
          </a:ln>
        </p:spPr>
        <p:txBody>
          <a:bodyPr vert="horz" wrap="square" lIns="91440" tIns="45720" rIns="91440" bIns="45720" anchor="t" anchorCtr="0" compatLnSpc="1">
            <a:normAutofit/>
          </a:bodyPr>
          <a:lstStyle/>
          <a:p>
            <a:pPr lvl="0"/>
            <a:r>
              <a:rPr lang="en-US" sz="4800"/>
              <a:t>Introduction</a:t>
            </a:r>
          </a:p>
        </p:txBody>
      </p:sp>
      <p:pic>
        <p:nvPicPr>
          <p:cNvPr id="3" name="Content Placeholder 6" descr="A group of trees in a row&#10;&#10;Description automatically generated">
            <a:extLst>
              <a:ext uri="{FF2B5EF4-FFF2-40B4-BE49-F238E27FC236}">
                <a16:creationId xmlns:a16="http://schemas.microsoft.com/office/drawing/2014/main" id="{A74398E6-C406-8CF7-EB71-EFD22B19D86C}"/>
              </a:ext>
            </a:extLst>
          </p:cNvPr>
          <p:cNvPicPr>
            <a:picLocks noGrp="1" noChangeAspect="1"/>
          </p:cNvPicPr>
          <p:nvPr>
            <p:ph type="pic" idx="1"/>
          </p:nvPr>
        </p:nvPicPr>
        <p:blipFill>
          <a:blip r:embed="rId2"/>
          <a:stretch>
            <a:fillRect/>
          </a:stretch>
        </p:blipFill>
        <p:spPr>
          <a:xfrm>
            <a:off x="5794589" y="919593"/>
            <a:ext cx="5013609" cy="5013609"/>
          </a:xfrm>
        </p:spPr>
      </p:pic>
      <p:sp>
        <p:nvSpPr>
          <p:cNvPr id="4" name="Date Placeholder 3">
            <a:extLst>
              <a:ext uri="{FF2B5EF4-FFF2-40B4-BE49-F238E27FC236}">
                <a16:creationId xmlns:a16="http://schemas.microsoft.com/office/drawing/2014/main" id="{B2516896-6FC9-1C7D-61BA-508CD17FE628}"/>
              </a:ext>
            </a:extLst>
          </p:cNvPr>
          <p:cNvSpPr txBox="1">
            <a:spLocks noGrp="1"/>
          </p:cNvSpPr>
          <p:nvPr>
            <p:ph type="dt" sz="half" idx="7"/>
          </p:nvPr>
        </p:nvSpPr>
        <p:spPr/>
        <p:txBody>
          <a:bodyPr>
            <a:normAutofit/>
          </a:bodyPr>
          <a:lstStyle/>
          <a:p>
            <a:pPr lvl="0">
              <a:spcAft>
                <a:spcPts val="600"/>
              </a:spcAft>
            </a:pPr>
            <a:fld id="{17BC7E7C-EBA2-4C5B-9DE6-E1C211982267}" type="datetime1">
              <a:rPr lang="en-US"/>
              <a:pPr lvl="0">
                <a:spcAft>
                  <a:spcPts val="600"/>
                </a:spcAft>
              </a:pPr>
              <a:t>12/11/2024</a:t>
            </a:fld>
            <a:endParaRPr lang="en-US"/>
          </a:p>
        </p:txBody>
      </p:sp>
      <p:sp>
        <p:nvSpPr>
          <p:cNvPr id="5" name="TextBox 9">
            <a:extLst>
              <a:ext uri="{FF2B5EF4-FFF2-40B4-BE49-F238E27FC236}">
                <a16:creationId xmlns:a16="http://schemas.microsoft.com/office/drawing/2014/main" id="{9B0446E6-0C76-7225-DA8C-85BA718D564D}"/>
              </a:ext>
            </a:extLst>
          </p:cNvPr>
          <p:cNvSpPr txBox="1"/>
          <p:nvPr/>
        </p:nvSpPr>
        <p:spPr>
          <a:xfrm>
            <a:off x="423513" y="1852885"/>
            <a:ext cx="4910154" cy="501675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Satoh et al. (2015) conducted a pre-post study using neuroscientific and FMRI techniques.</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To examine the effect of music therapy on the cognitive function on patients with dementia.</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Strengths and weaknesses.</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Lack of scientific evidence (Satoh et al.,2015).</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2FAC-36E7-CD49-4D28-7AA903CCA468}"/>
              </a:ext>
            </a:extLst>
          </p:cNvPr>
          <p:cNvSpPr txBox="1">
            <a:spLocks noGrp="1"/>
          </p:cNvSpPr>
          <p:nvPr>
            <p:ph type="title"/>
          </p:nvPr>
        </p:nvSpPr>
        <p:spPr>
          <a:xfrm>
            <a:off x="871112" y="588242"/>
            <a:ext cx="10449781" cy="1265931"/>
          </a:xfrm>
          <a:prstGeom prst="rect">
            <a:avLst/>
          </a:prstGeom>
          <a:noFill/>
          <a:ln>
            <a:noFill/>
          </a:ln>
        </p:spPr>
        <p:txBody>
          <a:bodyPr vert="horz" wrap="square" lIns="91440" tIns="45720" rIns="91440" bIns="45720" anchor="b" anchorCtr="0" compatLnSpc="1">
            <a:normAutofit/>
          </a:bodyPr>
          <a:lstStyle/>
          <a:p>
            <a:pPr lvl="0"/>
            <a:r>
              <a:rPr lang="en-US" sz="4400"/>
              <a:t>Background</a:t>
            </a:r>
          </a:p>
        </p:txBody>
      </p:sp>
      <p:pic>
        <p:nvPicPr>
          <p:cNvPr id="3" name="Content Placeholder 6" descr="A black and white image of a musical note&#10;&#10;Description automatically generated">
            <a:extLst>
              <a:ext uri="{FF2B5EF4-FFF2-40B4-BE49-F238E27FC236}">
                <a16:creationId xmlns:a16="http://schemas.microsoft.com/office/drawing/2014/main" id="{A56561C0-27B1-A17F-2AC3-45F4572A17B2}"/>
              </a:ext>
            </a:extLst>
          </p:cNvPr>
          <p:cNvPicPr>
            <a:picLocks noGrp="1" noChangeAspect="1"/>
          </p:cNvPicPr>
          <p:nvPr>
            <p:ph idx="1"/>
          </p:nvPr>
        </p:nvPicPr>
        <p:blipFill>
          <a:blip r:embed="rId2"/>
          <a:srcRect r="13279" b="-2"/>
          <a:stretch>
            <a:fillRect/>
          </a:stretch>
        </p:blipFill>
        <p:spPr/>
      </p:pic>
      <p:sp>
        <p:nvSpPr>
          <p:cNvPr id="4" name="TextBox 7">
            <a:extLst>
              <a:ext uri="{FF2B5EF4-FFF2-40B4-BE49-F238E27FC236}">
                <a16:creationId xmlns:a16="http://schemas.microsoft.com/office/drawing/2014/main" id="{1A478050-613F-2A12-9A09-4FE1BAE702EE}"/>
              </a:ext>
            </a:extLst>
          </p:cNvPr>
          <p:cNvSpPr txBox="1"/>
          <p:nvPr/>
        </p:nvSpPr>
        <p:spPr>
          <a:xfrm>
            <a:off x="6328388" y="2159172"/>
            <a:ext cx="4985784" cy="4017791"/>
          </a:xfrm>
          <a:prstGeom prst="rect">
            <a:avLst/>
          </a:prstGeom>
          <a:noFill/>
          <a:ln cap="flat">
            <a:noFill/>
          </a:ln>
        </p:spPr>
        <p:txBody>
          <a:bodyPr vert="horz" wrap="square" lIns="91440" tIns="45720" rIns="91440" bIns="45720" anchor="t" anchorCtr="0" compatLnSpc="1">
            <a:normAutofit/>
          </a:bodyPr>
          <a:lstStyle/>
          <a:p>
            <a:pPr marL="228600" marR="0" lvl="0" indent="-228600" algn="l" defTabSz="914400" rtl="0" fontAlgn="auto" hangingPunct="1">
              <a:lnSpc>
                <a:spcPct val="12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ptos Light"/>
              </a:rPr>
              <a:t>What is music therapy?</a:t>
            </a:r>
          </a:p>
          <a:p>
            <a:pPr marL="0" marR="0" lvl="0" indent="0" algn="l" defTabSz="914400" rtl="0" fontAlgn="auto" hangingPunct="1">
              <a:lnSpc>
                <a:spcPct val="120000"/>
              </a:lnSpc>
              <a:spcBef>
                <a:spcPts val="100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(Stegemann et al., 2019)</a:t>
            </a:r>
            <a:endParaRPr lang="en-US" sz="2000" b="0" i="0" u="none" strike="noStrike" kern="1200" cap="none" spc="0" baseline="0">
              <a:solidFill>
                <a:srgbClr val="000000"/>
              </a:solidFill>
              <a:uFillTx/>
              <a:latin typeface="Aptos Light"/>
            </a:endParaRPr>
          </a:p>
          <a:p>
            <a:pPr marL="228600" marR="0" lvl="0" indent="-228600" algn="l" defTabSz="914400" rtl="0" fontAlgn="auto" hangingPunct="1">
              <a:lnSpc>
                <a:spcPct val="12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ptos Light"/>
              </a:rPr>
              <a:t>What are the benefits?</a:t>
            </a:r>
          </a:p>
          <a:p>
            <a:pPr marL="0" marR="0" lvl="0" indent="0" algn="l" defTabSz="914400" rtl="0" fontAlgn="auto" hangingPunct="1">
              <a:lnSpc>
                <a:spcPct val="120000"/>
              </a:lnSpc>
              <a:spcBef>
                <a:spcPts val="100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(Bleibel et al., 2023)</a:t>
            </a:r>
            <a:endParaRPr lang="en-US" sz="1600" b="0" i="0" u="none" strike="noStrike" kern="1200" cap="none" spc="0" baseline="0">
              <a:solidFill>
                <a:srgbClr val="000000"/>
              </a:solidFill>
              <a:uFillTx/>
              <a:latin typeface="Aptos Light"/>
            </a:endParaRPr>
          </a:p>
          <a:p>
            <a:pPr marL="228600" marR="0" lvl="0" indent="-228600" algn="l" defTabSz="914400" rtl="0" fontAlgn="auto" hangingPunct="1">
              <a:lnSpc>
                <a:spcPct val="12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ptos Light"/>
              </a:rPr>
              <a:t>Who is it aimed at?</a:t>
            </a:r>
          </a:p>
          <a:p>
            <a:pPr marL="0" marR="0" lvl="0" indent="0" algn="l" defTabSz="914400" rtl="0" fontAlgn="auto" hangingPunct="1">
              <a:lnSpc>
                <a:spcPct val="120000"/>
              </a:lnSpc>
              <a:spcBef>
                <a:spcPts val="100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(Satoh et al.,2015).</a:t>
            </a:r>
            <a:endParaRPr lang="en-US" sz="2000" b="0" i="0" u="none" strike="noStrike" kern="1200" cap="none" spc="0" baseline="0">
              <a:solidFill>
                <a:srgbClr val="000000"/>
              </a:solidFill>
              <a:uFillTx/>
              <a:latin typeface="Aptos Light"/>
            </a:endParaRPr>
          </a:p>
        </p:txBody>
      </p:sp>
      <p:sp>
        <p:nvSpPr>
          <p:cNvPr id="5" name="Date Placeholder 3">
            <a:extLst>
              <a:ext uri="{FF2B5EF4-FFF2-40B4-BE49-F238E27FC236}">
                <a16:creationId xmlns:a16="http://schemas.microsoft.com/office/drawing/2014/main" id="{E26A8739-9FCC-3378-0A84-EA031307992C}"/>
              </a:ext>
            </a:extLst>
          </p:cNvPr>
          <p:cNvSpPr txBox="1">
            <a:spLocks noGrp="1"/>
          </p:cNvSpPr>
          <p:nvPr>
            <p:ph type="dt" sz="half" idx="7"/>
          </p:nvPr>
        </p:nvSpPr>
        <p:spPr/>
        <p:txBody>
          <a:bodyPr>
            <a:normAutofit/>
          </a:bodyPr>
          <a:lstStyle/>
          <a:p>
            <a:pPr lvl="0">
              <a:spcAft>
                <a:spcPts val="600"/>
              </a:spcAft>
            </a:pPr>
            <a:fld id="{371DD95B-EFCD-49EF-A622-99DB49CBAF37}" type="datetime1">
              <a:rPr lang="en-US"/>
              <a:pPr lvl="0">
                <a:spcAft>
                  <a:spcPts val="600"/>
                </a:spcAft>
              </a:pPr>
              <a:t>12/11/2024</a:t>
            </a:fld>
            <a:endParaRPr lang="en-US"/>
          </a:p>
        </p:txBody>
      </p:sp>
      <p:sp>
        <p:nvSpPr>
          <p:cNvPr id="6" name="Slide Number Placeholder 5">
            <a:extLst>
              <a:ext uri="{FF2B5EF4-FFF2-40B4-BE49-F238E27FC236}">
                <a16:creationId xmlns:a16="http://schemas.microsoft.com/office/drawing/2014/main" id="{EC0445D6-CC96-36A8-25F0-9E7BD4049414}"/>
              </a:ext>
            </a:extLst>
          </p:cNvPr>
          <p:cNvSpPr txBox="1">
            <a:spLocks noGrp="1"/>
          </p:cNvSpPr>
          <p:nvPr>
            <p:ph type="sldNum" sz="quarter" idx="8"/>
          </p:nvPr>
        </p:nvSpPr>
        <p:spPr/>
        <p:txBody>
          <a:bodyPr>
            <a:normAutofit/>
          </a:bodyPr>
          <a:lstStyle/>
          <a:p>
            <a:pPr lvl="0">
              <a:spcAft>
                <a:spcPts val="600"/>
              </a:spcAft>
            </a:pPr>
            <a:fld id="{C9DD986E-DEDE-4058-9D89-79807DAA807C}" type="slidenum">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23FF7-8DE5-AE1F-9576-E7E5315CAA13}"/>
              </a:ext>
            </a:extLst>
          </p:cNvPr>
          <p:cNvSpPr txBox="1">
            <a:spLocks noGrp="1"/>
          </p:cNvSpPr>
          <p:nvPr>
            <p:ph type="title"/>
          </p:nvPr>
        </p:nvSpPr>
        <p:spPr>
          <a:xfrm>
            <a:off x="839784" y="820884"/>
            <a:ext cx="3639312" cy="2062593"/>
          </a:xfrm>
          <a:prstGeom prst="rect">
            <a:avLst/>
          </a:prstGeom>
          <a:noFill/>
          <a:ln>
            <a:noFill/>
          </a:ln>
        </p:spPr>
        <p:txBody>
          <a:bodyPr vert="horz" wrap="square" lIns="91440" tIns="45720" rIns="91440" bIns="45720" anchor="t" anchorCtr="0" compatLnSpc="1">
            <a:normAutofit/>
          </a:bodyPr>
          <a:lstStyle/>
          <a:p>
            <a:pPr lvl="0"/>
            <a:r>
              <a:rPr lang="en-US" sz="4400"/>
              <a:t>Participants </a:t>
            </a:r>
          </a:p>
        </p:txBody>
      </p:sp>
      <p:pic>
        <p:nvPicPr>
          <p:cNvPr id="3" name="Content Placeholder 7" descr="A puzzle pieces in the shape of a head&#10;&#10;Description automatically generated">
            <a:extLst>
              <a:ext uri="{FF2B5EF4-FFF2-40B4-BE49-F238E27FC236}">
                <a16:creationId xmlns:a16="http://schemas.microsoft.com/office/drawing/2014/main" id="{B0022CE1-E0BA-E6E6-F1E1-975782BDFD86}"/>
              </a:ext>
            </a:extLst>
          </p:cNvPr>
          <p:cNvPicPr>
            <a:picLocks noGrp="1" noChangeAspect="1"/>
          </p:cNvPicPr>
          <p:nvPr>
            <p:ph type="pic" idx="1"/>
          </p:nvPr>
        </p:nvPicPr>
        <p:blipFill>
          <a:blip r:embed="rId2"/>
          <a:srcRect r="-992" b="5237"/>
          <a:stretch>
            <a:fillRect/>
          </a:stretch>
        </p:blipFill>
        <p:spPr>
          <a:xfrm>
            <a:off x="5247412" y="1242797"/>
            <a:ext cx="6168560" cy="4138501"/>
          </a:xfrm>
          <a:solidFill>
            <a:srgbClr val="EDEDED"/>
          </a:solidFill>
        </p:spPr>
      </p:pic>
      <p:sp>
        <p:nvSpPr>
          <p:cNvPr id="4" name="Date Placeholder 4">
            <a:extLst>
              <a:ext uri="{FF2B5EF4-FFF2-40B4-BE49-F238E27FC236}">
                <a16:creationId xmlns:a16="http://schemas.microsoft.com/office/drawing/2014/main" id="{7CD87D76-936F-A27B-BD08-7BE9D8E22C94}"/>
              </a:ext>
            </a:extLst>
          </p:cNvPr>
          <p:cNvSpPr txBox="1">
            <a:spLocks noGrp="1"/>
          </p:cNvSpPr>
          <p:nvPr>
            <p:ph type="dt" sz="half" idx="7"/>
          </p:nvPr>
        </p:nvSpPr>
        <p:spPr/>
        <p:txBody>
          <a:bodyPr>
            <a:normAutofit/>
          </a:bodyPr>
          <a:lstStyle/>
          <a:p>
            <a:pPr lvl="0">
              <a:spcAft>
                <a:spcPts val="600"/>
              </a:spcAft>
            </a:pPr>
            <a:fld id="{270A9655-8C30-4034-821D-F2D88E6EEB06}"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179F1E9B-F324-E82D-DC5D-AFC54D1BF09C}"/>
              </a:ext>
            </a:extLst>
          </p:cNvPr>
          <p:cNvSpPr txBox="1">
            <a:spLocks noGrp="1"/>
          </p:cNvSpPr>
          <p:nvPr>
            <p:ph type="sldNum" sz="quarter" idx="8"/>
          </p:nvPr>
        </p:nvSpPr>
        <p:spPr/>
        <p:txBody>
          <a:bodyPr>
            <a:normAutofit/>
          </a:bodyPr>
          <a:lstStyle/>
          <a:p>
            <a:pPr lvl="0">
              <a:spcAft>
                <a:spcPts val="600"/>
              </a:spcAft>
            </a:pPr>
            <a:fld id="{2A9C4ADB-2735-4E7E-A959-1C235BDC10D4}" type="slidenum">
              <a:t>4</a:t>
            </a:fld>
            <a:endParaRPr lang="en-US"/>
          </a:p>
        </p:txBody>
      </p:sp>
      <p:sp>
        <p:nvSpPr>
          <p:cNvPr id="6" name="TextBox 2">
            <a:extLst>
              <a:ext uri="{FF2B5EF4-FFF2-40B4-BE49-F238E27FC236}">
                <a16:creationId xmlns:a16="http://schemas.microsoft.com/office/drawing/2014/main" id="{B6A24FFF-4A29-807C-CC76-8D9A18448D84}"/>
              </a:ext>
            </a:extLst>
          </p:cNvPr>
          <p:cNvSpPr txBox="1"/>
          <p:nvPr/>
        </p:nvSpPr>
        <p:spPr>
          <a:xfrm>
            <a:off x="390467" y="1811773"/>
            <a:ext cx="4404491" cy="378565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Recruited through an announcement at the hospital.</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Ten Patients with Alzheimer's disease received music therapy. </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Ten patients in the control group- without music therapy.</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Inclusion criteria.</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Exclusion criteria (Satoh et al.,2015).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5194-C90E-D078-95DA-E179CB767926}"/>
              </a:ext>
            </a:extLst>
          </p:cNvPr>
          <p:cNvSpPr txBox="1">
            <a:spLocks noGrp="1"/>
          </p:cNvSpPr>
          <p:nvPr>
            <p:ph type="title"/>
          </p:nvPr>
        </p:nvSpPr>
        <p:spPr>
          <a:xfrm>
            <a:off x="871112" y="588242"/>
            <a:ext cx="10449781" cy="1265931"/>
          </a:xfrm>
          <a:prstGeom prst="rect">
            <a:avLst/>
          </a:prstGeom>
          <a:noFill/>
          <a:ln>
            <a:noFill/>
          </a:ln>
        </p:spPr>
        <p:txBody>
          <a:bodyPr vert="horz" wrap="square" lIns="91440" tIns="45720" rIns="91440" bIns="45720" anchor="b" anchorCtr="0" compatLnSpc="1">
            <a:normAutofit/>
          </a:bodyPr>
          <a:lstStyle/>
          <a:p>
            <a:pPr lvl="0"/>
            <a:r>
              <a:rPr lang="en-US" sz="4400"/>
              <a:t>Methodology</a:t>
            </a:r>
            <a:r>
              <a:rPr lang="en-US" sz="4000"/>
              <a:t> </a:t>
            </a:r>
          </a:p>
        </p:txBody>
      </p:sp>
      <p:pic>
        <p:nvPicPr>
          <p:cNvPr id="3" name="Picture 11" descr="A silhouette of a person holding a microphone&#10;&#10;Description automatically generated">
            <a:extLst>
              <a:ext uri="{FF2B5EF4-FFF2-40B4-BE49-F238E27FC236}">
                <a16:creationId xmlns:a16="http://schemas.microsoft.com/office/drawing/2014/main" id="{D4896647-A534-7CAD-72C8-A3F30593DE2B}"/>
              </a:ext>
            </a:extLst>
          </p:cNvPr>
          <p:cNvPicPr>
            <a:picLocks noChangeAspect="1"/>
          </p:cNvPicPr>
          <p:nvPr/>
        </p:nvPicPr>
        <p:blipFill>
          <a:blip r:embed="rId2"/>
          <a:stretch>
            <a:fillRect/>
          </a:stretch>
        </p:blipFill>
        <p:spPr>
          <a:xfrm>
            <a:off x="561304" y="2880414"/>
            <a:ext cx="4977454" cy="2364290"/>
          </a:xfrm>
          <a:prstGeom prst="rect">
            <a:avLst/>
          </a:prstGeom>
          <a:solidFill>
            <a:srgbClr val="FFFFFF"/>
          </a:solidFill>
          <a:ln w="76196" cap="sq">
            <a:solidFill>
              <a:srgbClr val="EAEAEA"/>
            </a:solidFill>
            <a:prstDash val="solid"/>
            <a:miter/>
          </a:ln>
        </p:spPr>
      </p:pic>
      <p:sp>
        <p:nvSpPr>
          <p:cNvPr id="4" name="Date Placeholder 4">
            <a:extLst>
              <a:ext uri="{FF2B5EF4-FFF2-40B4-BE49-F238E27FC236}">
                <a16:creationId xmlns:a16="http://schemas.microsoft.com/office/drawing/2014/main" id="{51F47697-2B73-3855-7CFB-1ADB25ACE68F}"/>
              </a:ext>
            </a:extLst>
          </p:cNvPr>
          <p:cNvSpPr txBox="1">
            <a:spLocks noGrp="1"/>
          </p:cNvSpPr>
          <p:nvPr>
            <p:ph type="dt" sz="half" idx="7"/>
          </p:nvPr>
        </p:nvSpPr>
        <p:spPr/>
        <p:txBody>
          <a:bodyPr>
            <a:normAutofit/>
          </a:bodyPr>
          <a:lstStyle/>
          <a:p>
            <a:pPr lvl="0">
              <a:spcAft>
                <a:spcPts val="600"/>
              </a:spcAft>
            </a:pPr>
            <a:fld id="{4DD17BFC-48EB-4314-B4B1-FAF93D4646F7}"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F5D271F7-F6EE-43FD-EB80-8C30670F30B2}"/>
              </a:ext>
            </a:extLst>
          </p:cNvPr>
          <p:cNvSpPr txBox="1">
            <a:spLocks noGrp="1"/>
          </p:cNvSpPr>
          <p:nvPr>
            <p:ph type="sldNum" sz="quarter" idx="8"/>
          </p:nvPr>
        </p:nvSpPr>
        <p:spPr/>
        <p:txBody>
          <a:bodyPr>
            <a:normAutofit/>
          </a:bodyPr>
          <a:lstStyle/>
          <a:p>
            <a:pPr lvl="0">
              <a:spcAft>
                <a:spcPts val="600"/>
              </a:spcAft>
            </a:pPr>
            <a:fld id="{CF4EAFE0-9AA5-4ED5-BEB9-C5DBCEB9AB7F}" type="slidenum">
              <a:t>5</a:t>
            </a:fld>
            <a:endParaRPr lang="en-US"/>
          </a:p>
        </p:txBody>
      </p:sp>
      <p:sp>
        <p:nvSpPr>
          <p:cNvPr id="6" name="TextBox 14">
            <a:extLst>
              <a:ext uri="{FF2B5EF4-FFF2-40B4-BE49-F238E27FC236}">
                <a16:creationId xmlns:a16="http://schemas.microsoft.com/office/drawing/2014/main" id="{D30D8EA3-EF65-38CF-DDB3-B83A4A7EAC25}"/>
              </a:ext>
            </a:extLst>
          </p:cNvPr>
          <p:cNvSpPr txBox="1"/>
          <p:nvPr/>
        </p:nvSpPr>
        <p:spPr>
          <a:xfrm>
            <a:off x="6434925" y="590153"/>
            <a:ext cx="4907575" cy="652486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200" b="0" i="0" u="sng" strike="noStrike" kern="1200" cap="none" spc="0" baseline="0">
                <a:solidFill>
                  <a:srgbClr val="000000"/>
                </a:solidFill>
                <a:uFillTx/>
                <a:latin typeface="Calibri"/>
                <a:ea typeface="Calibri"/>
                <a:cs typeface="Calibri"/>
              </a:rPr>
              <a:t>The music therapy </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Once a week for six months.</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Each session was one hour.</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200" b="0" i="0" u="sng" strike="noStrike" kern="1200" cap="none" spc="0" baseline="0">
                <a:solidFill>
                  <a:srgbClr val="000000"/>
                </a:solidFill>
                <a:uFillTx/>
                <a:latin typeface="Calibri"/>
                <a:ea typeface="Calibri"/>
                <a:cs typeface="Calibri"/>
              </a:rPr>
              <a:t>Four tasks in the hour session</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Voice training (15 minutes).</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Review of previous session (15 minutes).</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Practice familiar songs (20 minutes).</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Recreation time (10 minutes). </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200" b="0" i="0" u="sng" strike="noStrike" kern="1200" cap="none" spc="0" baseline="0">
                <a:solidFill>
                  <a:srgbClr val="000000"/>
                </a:solidFill>
                <a:uFillTx/>
                <a:latin typeface="Calibri"/>
                <a:ea typeface="Calibri"/>
                <a:cs typeface="Calibri"/>
              </a:rPr>
              <a:t>Music therapy at home</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Required to practice singing at home.</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Sing three times a week for twenty minutes each session outside of the hospital.</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Caregivers reporting the time spent singing (Satoh et al.,2015).</a:t>
            </a:r>
          </a:p>
          <a:p>
            <a:pPr marL="342900" marR="0" lvl="0" indent="-34290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alibri"/>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1842D-1417-0C58-F3AB-B02FF7F6A22E}"/>
              </a:ext>
            </a:extLst>
          </p:cNvPr>
          <p:cNvSpPr txBox="1">
            <a:spLocks noGrp="1"/>
          </p:cNvSpPr>
          <p:nvPr>
            <p:ph type="title"/>
          </p:nvPr>
        </p:nvSpPr>
        <p:spPr>
          <a:xfrm>
            <a:off x="1085968" y="280327"/>
            <a:ext cx="5199881" cy="2062593"/>
          </a:xfrm>
          <a:prstGeom prst="rect">
            <a:avLst/>
          </a:prstGeom>
          <a:noFill/>
          <a:ln>
            <a:noFill/>
          </a:ln>
        </p:spPr>
        <p:txBody>
          <a:bodyPr vert="horz" wrap="square" lIns="91440" tIns="45720" rIns="91440" bIns="45720" anchor="t" anchorCtr="1" compatLnSpc="1">
            <a:noAutofit/>
          </a:bodyPr>
          <a:lstStyle/>
          <a:p>
            <a:pPr lvl="0" algn="ctr"/>
            <a:r>
              <a:rPr lang="en-US" sz="4000"/>
              <a:t>Neuropsychological assessments</a:t>
            </a:r>
          </a:p>
        </p:txBody>
      </p:sp>
      <p:pic>
        <p:nvPicPr>
          <p:cNvPr id="3" name="Picture Placeholder 7" descr="A table of music therapy&#10;&#10;Description automatically generated">
            <a:extLst>
              <a:ext uri="{FF2B5EF4-FFF2-40B4-BE49-F238E27FC236}">
                <a16:creationId xmlns:a16="http://schemas.microsoft.com/office/drawing/2014/main" id="{3E36F5C8-368F-83DA-1D24-7EE1F6C0C8FE}"/>
              </a:ext>
            </a:extLst>
          </p:cNvPr>
          <p:cNvPicPr>
            <a:picLocks noGrp="1" noChangeAspect="1"/>
          </p:cNvPicPr>
          <p:nvPr>
            <p:ph idx="1"/>
          </p:nvPr>
        </p:nvPicPr>
        <p:blipFill>
          <a:blip r:embed="rId2"/>
          <a:stretch>
            <a:fillRect/>
          </a:stretch>
        </p:blipFill>
        <p:spPr>
          <a:xfrm>
            <a:off x="5608746" y="2080689"/>
            <a:ext cx="6567257" cy="3902586"/>
          </a:xfrm>
        </p:spPr>
      </p:pic>
      <p:sp>
        <p:nvSpPr>
          <p:cNvPr id="4" name="Date Placeholder 4">
            <a:extLst>
              <a:ext uri="{FF2B5EF4-FFF2-40B4-BE49-F238E27FC236}">
                <a16:creationId xmlns:a16="http://schemas.microsoft.com/office/drawing/2014/main" id="{3C2EBE89-19A9-9B7F-BFF4-9FE35F50E942}"/>
              </a:ext>
            </a:extLst>
          </p:cNvPr>
          <p:cNvSpPr txBox="1">
            <a:spLocks noGrp="1"/>
          </p:cNvSpPr>
          <p:nvPr>
            <p:ph type="dt" sz="half" idx="7"/>
          </p:nvPr>
        </p:nvSpPr>
        <p:spPr/>
        <p:txBody>
          <a:bodyPr>
            <a:normAutofit/>
          </a:bodyPr>
          <a:lstStyle/>
          <a:p>
            <a:pPr lvl="0">
              <a:spcAft>
                <a:spcPts val="600"/>
              </a:spcAft>
            </a:pPr>
            <a:fld id="{9FFD7D35-3E1F-46E6-A511-F7B1A9BB5E5A}"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666BEF49-456F-0CA5-37AA-1EBC2F469EC1}"/>
              </a:ext>
            </a:extLst>
          </p:cNvPr>
          <p:cNvSpPr txBox="1">
            <a:spLocks noGrp="1"/>
          </p:cNvSpPr>
          <p:nvPr>
            <p:ph type="sldNum" sz="quarter" idx="8"/>
          </p:nvPr>
        </p:nvSpPr>
        <p:spPr/>
        <p:txBody>
          <a:bodyPr>
            <a:normAutofit/>
          </a:bodyPr>
          <a:lstStyle/>
          <a:p>
            <a:pPr lvl="0">
              <a:spcAft>
                <a:spcPts val="600"/>
              </a:spcAft>
            </a:pPr>
            <a:fld id="{36B73B42-0825-48A8-AA55-4D8615428F7D}" type="slidenum">
              <a:t>6</a:t>
            </a:fld>
            <a:endParaRPr lang="en-US"/>
          </a:p>
        </p:txBody>
      </p:sp>
      <p:sp>
        <p:nvSpPr>
          <p:cNvPr id="6" name="TextBox 8">
            <a:extLst>
              <a:ext uri="{FF2B5EF4-FFF2-40B4-BE49-F238E27FC236}">
                <a16:creationId xmlns:a16="http://schemas.microsoft.com/office/drawing/2014/main" id="{AEDF5814-EBAB-01A6-35EF-322F9EB51DD0}"/>
              </a:ext>
            </a:extLst>
          </p:cNvPr>
          <p:cNvSpPr txBox="1"/>
          <p:nvPr/>
        </p:nvSpPr>
        <p:spPr>
          <a:xfrm>
            <a:off x="9933273" y="5982306"/>
            <a:ext cx="225353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(Satoh et al.,2015)</a:t>
            </a:r>
          </a:p>
        </p:txBody>
      </p:sp>
      <p:sp>
        <p:nvSpPr>
          <p:cNvPr id="7" name="TextBox 1">
            <a:extLst>
              <a:ext uri="{FF2B5EF4-FFF2-40B4-BE49-F238E27FC236}">
                <a16:creationId xmlns:a16="http://schemas.microsoft.com/office/drawing/2014/main" id="{64473A33-5C21-C8F7-EF86-9CE6081B49CB}"/>
              </a:ext>
            </a:extLst>
          </p:cNvPr>
          <p:cNvSpPr txBox="1"/>
          <p:nvPr/>
        </p:nvSpPr>
        <p:spPr>
          <a:xfrm>
            <a:off x="363730" y="1716347"/>
            <a:ext cx="4670005" cy="507831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Age.</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Education (years).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Duration of illness (years).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Mini mental state examination (</a:t>
            </a:r>
            <a:r>
              <a:rPr lang="en-US" sz="2400" b="1" i="0" u="none" strike="noStrike" kern="1200" cap="none" spc="0" baseline="0">
                <a:solidFill>
                  <a:srgbClr val="000000"/>
                </a:solidFill>
                <a:uFillTx/>
                <a:latin typeface="Calibri"/>
                <a:ea typeface="Calibri"/>
                <a:cs typeface="Calibri"/>
              </a:rPr>
              <a:t>MMSE</a:t>
            </a:r>
            <a:r>
              <a:rPr lang="en-US" sz="2400" b="0" i="0" u="none" strike="noStrike" kern="1200" cap="none" spc="0" baseline="0">
                <a:solidFill>
                  <a:srgbClr val="000000"/>
                </a:solidFill>
                <a:uFillTx/>
                <a:latin typeface="Calibri"/>
                <a:ea typeface="Calibri"/>
                <a:cs typeface="Calibri"/>
              </a:rPr>
              <a:t>).</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Raven's colored progessive matrices (</a:t>
            </a:r>
            <a:r>
              <a:rPr lang="en-US" sz="2400" b="1" i="0" u="none" strike="noStrike" kern="1200" cap="none" spc="0" baseline="0">
                <a:solidFill>
                  <a:srgbClr val="000000"/>
                </a:solidFill>
                <a:uFillTx/>
                <a:latin typeface="Calibri"/>
                <a:ea typeface="Calibri"/>
                <a:cs typeface="Calibri"/>
              </a:rPr>
              <a:t>RCPM)</a:t>
            </a:r>
            <a:r>
              <a:rPr lang="en-US" sz="2400" b="0" i="0" u="none" strike="noStrike" kern="1200" cap="none" spc="0" baseline="0">
                <a:solidFill>
                  <a:srgbClr val="000000"/>
                </a:solidFill>
                <a:uFillTx/>
                <a:latin typeface="Calibri"/>
                <a:ea typeface="Calibri"/>
                <a:cs typeface="Calibri"/>
              </a:rPr>
              <a:t>.</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Rivermead behavourial memory test (</a:t>
            </a:r>
            <a:r>
              <a:rPr lang="en-US" sz="2400" b="1" i="0" u="none" strike="noStrike" kern="1200" cap="none" spc="0" baseline="0">
                <a:solidFill>
                  <a:srgbClr val="000000"/>
                </a:solidFill>
                <a:uFillTx/>
                <a:latin typeface="Calibri"/>
                <a:ea typeface="Calibri"/>
                <a:cs typeface="Calibri"/>
              </a:rPr>
              <a:t>RBMT</a:t>
            </a:r>
            <a:r>
              <a:rPr lang="en-US" sz="2400" b="0" i="0" u="none" strike="noStrike" kern="1200" cap="none" spc="0" baseline="0">
                <a:solidFill>
                  <a:srgbClr val="000000"/>
                </a:solidFill>
                <a:uFillTx/>
                <a:latin typeface="Calibri"/>
                <a:ea typeface="Calibri"/>
                <a:cs typeface="Calibri"/>
              </a:rPr>
              <a:t>).</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alibri"/>
                <a:ea typeface="Calibri"/>
                <a:cs typeface="Calibri"/>
              </a:rPr>
              <a:t>Word fluency (</a:t>
            </a:r>
            <a:r>
              <a:rPr lang="en-US" sz="2400" b="1" i="0" u="none" strike="noStrike" kern="1200" cap="none" spc="0" baseline="0">
                <a:solidFill>
                  <a:srgbClr val="000000"/>
                </a:solidFill>
                <a:uFillTx/>
                <a:latin typeface="Calibri"/>
                <a:ea typeface="Calibri"/>
                <a:cs typeface="Calibri"/>
              </a:rPr>
              <a:t>WF</a:t>
            </a:r>
            <a:r>
              <a:rPr lang="en-US" sz="2400" b="0" i="0" u="none" strike="noStrike" kern="1200" cap="none" spc="0" baseline="0">
                <a:solidFill>
                  <a:srgbClr val="000000"/>
                </a:solidFill>
                <a:uFillTx/>
                <a:latin typeface="Calibri"/>
                <a:ea typeface="Calibri"/>
                <a:cs typeface="Calibri"/>
              </a:rPr>
              <a:t>) (Satoh et al.,2015).</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
        <p:nvSpPr>
          <p:cNvPr id="8" name="TextBox 2">
            <a:extLst>
              <a:ext uri="{FF2B5EF4-FFF2-40B4-BE49-F238E27FC236}">
                <a16:creationId xmlns:a16="http://schemas.microsoft.com/office/drawing/2014/main" id="{8E8AD594-B117-3691-A36F-848E2E1A567E}"/>
              </a:ext>
            </a:extLst>
          </p:cNvPr>
          <p:cNvSpPr txBox="1"/>
          <p:nvPr/>
        </p:nvSpPr>
        <p:spPr>
          <a:xfrm>
            <a:off x="5584377" y="1354290"/>
            <a:ext cx="647051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ptos Light"/>
              </a:rPr>
              <a:t>Table 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1" u="none" strike="noStrike" kern="1200" cap="none" spc="0" baseline="0">
                <a:solidFill>
                  <a:srgbClr val="000000"/>
                </a:solidFill>
                <a:uFillTx/>
                <a:latin typeface="Aptos Light"/>
              </a:rPr>
              <a:t>Characteristics of the patients from both groups.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A579-083F-8632-E618-93EBFE05B605}"/>
              </a:ext>
            </a:extLst>
          </p:cNvPr>
          <p:cNvSpPr txBox="1">
            <a:spLocks noGrp="1"/>
          </p:cNvSpPr>
          <p:nvPr>
            <p:ph type="title"/>
          </p:nvPr>
        </p:nvSpPr>
        <p:spPr>
          <a:xfrm>
            <a:off x="871112" y="588242"/>
            <a:ext cx="10449781" cy="1265931"/>
          </a:xfrm>
          <a:prstGeom prst="rect">
            <a:avLst/>
          </a:prstGeom>
          <a:noFill/>
          <a:ln>
            <a:noFill/>
          </a:ln>
        </p:spPr>
        <p:txBody>
          <a:bodyPr vert="horz" wrap="square" lIns="91440" tIns="45720" rIns="91440" bIns="45720" anchor="b" anchorCtr="0" compatLnSpc="1">
            <a:normAutofit/>
          </a:bodyPr>
          <a:lstStyle/>
          <a:p>
            <a:pPr lvl="0"/>
            <a:r>
              <a:rPr lang="en-US" sz="3600"/>
              <a:t>Neuropsychological assessment : The Caregiver</a:t>
            </a:r>
          </a:p>
        </p:txBody>
      </p:sp>
      <p:sp>
        <p:nvSpPr>
          <p:cNvPr id="3" name="Date Placeholder 4">
            <a:extLst>
              <a:ext uri="{FF2B5EF4-FFF2-40B4-BE49-F238E27FC236}">
                <a16:creationId xmlns:a16="http://schemas.microsoft.com/office/drawing/2014/main" id="{BD8A6903-B8BF-946F-C6D2-CC9455DF971C}"/>
              </a:ext>
            </a:extLst>
          </p:cNvPr>
          <p:cNvSpPr txBox="1">
            <a:spLocks noGrp="1"/>
          </p:cNvSpPr>
          <p:nvPr>
            <p:ph type="dt" sz="half" idx="7"/>
          </p:nvPr>
        </p:nvSpPr>
        <p:spPr/>
        <p:txBody>
          <a:bodyPr/>
          <a:lstStyle/>
          <a:p>
            <a:pPr lvl="0"/>
            <a:fld id="{67D09802-6059-47C9-965C-60D77F0DB2DA}" type="datetime1">
              <a:rPr lang="en-US"/>
              <a:pPr lvl="0"/>
              <a:t>12/11/2024</a:t>
            </a:fld>
            <a:endParaRPr lang="en-US"/>
          </a:p>
        </p:txBody>
      </p:sp>
      <p:sp>
        <p:nvSpPr>
          <p:cNvPr id="4" name="Slide Number Placeholder 6">
            <a:extLst>
              <a:ext uri="{FF2B5EF4-FFF2-40B4-BE49-F238E27FC236}">
                <a16:creationId xmlns:a16="http://schemas.microsoft.com/office/drawing/2014/main" id="{63AD1A0C-B66F-5669-D940-346DA1D79741}"/>
              </a:ext>
            </a:extLst>
          </p:cNvPr>
          <p:cNvSpPr txBox="1">
            <a:spLocks noGrp="1"/>
          </p:cNvSpPr>
          <p:nvPr>
            <p:ph type="sldNum" sz="quarter" idx="8"/>
          </p:nvPr>
        </p:nvSpPr>
        <p:spPr/>
        <p:txBody>
          <a:bodyPr/>
          <a:lstStyle/>
          <a:p>
            <a:pPr lvl="0"/>
            <a:fld id="{66DFB8DC-95AD-4D98-99A5-9D1931A1C344}" type="slidenum">
              <a:t>7</a:t>
            </a:fld>
            <a:endParaRPr lang="en-US"/>
          </a:p>
        </p:txBody>
      </p:sp>
      <p:sp>
        <p:nvSpPr>
          <p:cNvPr id="5" name="TextBox 8">
            <a:extLst>
              <a:ext uri="{FF2B5EF4-FFF2-40B4-BE49-F238E27FC236}">
                <a16:creationId xmlns:a16="http://schemas.microsoft.com/office/drawing/2014/main" id="{38A6DC1D-3593-54BA-A0B8-7EE147B5FAAF}"/>
              </a:ext>
            </a:extLst>
          </p:cNvPr>
          <p:cNvSpPr txBox="1"/>
          <p:nvPr/>
        </p:nvSpPr>
        <p:spPr>
          <a:xfrm>
            <a:off x="3638681" y="7663485"/>
            <a:ext cx="2678113" cy="367469"/>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ThePhoto by PhotoAuthor is licensed under CCYYSA</a:t>
            </a:r>
          </a:p>
        </p:txBody>
      </p:sp>
      <p:pic>
        <p:nvPicPr>
          <p:cNvPr id="6" name="Content Placeholder 17" descr="A colorful brain with lines and dots&#10;&#10;Description automatically generated">
            <a:extLst>
              <a:ext uri="{FF2B5EF4-FFF2-40B4-BE49-F238E27FC236}">
                <a16:creationId xmlns:a16="http://schemas.microsoft.com/office/drawing/2014/main" id="{290371A1-4A7F-B27A-A33E-803DF56049A1}"/>
              </a:ext>
            </a:extLst>
          </p:cNvPr>
          <p:cNvPicPr>
            <a:picLocks noGrp="1" noChangeAspect="1"/>
          </p:cNvPicPr>
          <p:nvPr>
            <p:ph idx="1"/>
          </p:nvPr>
        </p:nvPicPr>
        <p:blipFill>
          <a:blip r:embed="rId2"/>
          <a:stretch>
            <a:fillRect/>
          </a:stretch>
        </p:blipFill>
        <p:spPr>
          <a:xfrm>
            <a:off x="1357307" y="2158998"/>
            <a:ext cx="4017965" cy="4017965"/>
          </a:xfrm>
        </p:spPr>
      </p:pic>
      <p:sp>
        <p:nvSpPr>
          <p:cNvPr id="7" name="Content Placeholder 16">
            <a:extLst>
              <a:ext uri="{FF2B5EF4-FFF2-40B4-BE49-F238E27FC236}">
                <a16:creationId xmlns:a16="http://schemas.microsoft.com/office/drawing/2014/main" id="{ACC6F8CB-0BF8-30A3-4655-CED7AB947D14}"/>
              </a:ext>
            </a:extLst>
          </p:cNvPr>
          <p:cNvSpPr txBox="1">
            <a:spLocks noGrp="1"/>
          </p:cNvSpPr>
          <p:nvPr>
            <p:ph idx="2"/>
          </p:nvPr>
        </p:nvSpPr>
        <p:spPr>
          <a:xfrm>
            <a:off x="6328388" y="2159172"/>
            <a:ext cx="4999152" cy="4392100"/>
          </a:xfrm>
        </p:spPr>
        <p:txBody>
          <a:bodyPr>
            <a:noAutofit/>
          </a:bodyPr>
          <a:lstStyle/>
          <a:p>
            <a:pPr lvl="0"/>
            <a:r>
              <a:rPr lang="en-US" sz="2000">
                <a:solidFill>
                  <a:srgbClr val="000000"/>
                </a:solidFill>
                <a:latin typeface="Calibri"/>
                <a:ea typeface="Calibri"/>
                <a:cs typeface="Calibri"/>
              </a:rPr>
              <a:t>To understand the state of the daily life of the patient.</a:t>
            </a:r>
          </a:p>
          <a:p>
            <a:pPr lvl="0"/>
            <a:r>
              <a:rPr lang="en-US" sz="2000">
                <a:solidFill>
                  <a:srgbClr val="000000"/>
                </a:solidFill>
                <a:latin typeface="Calibri"/>
                <a:ea typeface="Calibri"/>
                <a:cs typeface="Calibri"/>
              </a:rPr>
              <a:t>Neuropsychiatric Inventory (NPI).</a:t>
            </a:r>
          </a:p>
          <a:p>
            <a:pPr lvl="0"/>
            <a:r>
              <a:rPr lang="en-US" sz="2000">
                <a:solidFill>
                  <a:srgbClr val="000000"/>
                </a:solidFill>
                <a:latin typeface="Calibri"/>
                <a:ea typeface="Calibri"/>
                <a:cs typeface="Calibri"/>
              </a:rPr>
              <a:t>Barthel Index.</a:t>
            </a:r>
          </a:p>
          <a:p>
            <a:pPr lvl="0"/>
            <a:r>
              <a:rPr lang="en-US" sz="2000">
                <a:solidFill>
                  <a:srgbClr val="000000"/>
                </a:solidFill>
                <a:latin typeface="Calibri"/>
                <a:ea typeface="Calibri"/>
                <a:cs typeface="Calibri"/>
              </a:rPr>
              <a:t>Instrumental activities of daily living scale (IADL).</a:t>
            </a:r>
          </a:p>
          <a:p>
            <a:pPr lvl="0"/>
            <a:r>
              <a:rPr lang="en-US" sz="2000">
                <a:solidFill>
                  <a:srgbClr val="000000"/>
                </a:solidFill>
                <a:latin typeface="Calibri"/>
                <a:ea typeface="Calibri"/>
                <a:cs typeface="Calibri"/>
              </a:rPr>
              <a:t>Disability assessment for dementia (DAD).</a:t>
            </a:r>
          </a:p>
          <a:p>
            <a:pPr lvl="0"/>
            <a:r>
              <a:rPr lang="en-US" sz="2000">
                <a:solidFill>
                  <a:srgbClr val="000000"/>
                </a:solidFill>
                <a:latin typeface="Calibri"/>
                <a:ea typeface="Calibri"/>
                <a:cs typeface="Calibri"/>
              </a:rPr>
              <a:t>Zarit Burden Interview (ZBI).</a:t>
            </a:r>
          </a:p>
          <a:p>
            <a:pPr lvl="0"/>
            <a:r>
              <a:rPr lang="en-US" sz="2000">
                <a:solidFill>
                  <a:srgbClr val="000000"/>
                </a:solidFill>
                <a:latin typeface="Calibri"/>
                <a:ea typeface="Calibri"/>
                <a:cs typeface="Calibri"/>
              </a:rPr>
              <a:t>Mean sleep time of patient and caregiver (Satoh et al.,2015).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1DD4-F75B-8470-F2E8-3EB0ABB7E6D8}"/>
              </a:ext>
            </a:extLst>
          </p:cNvPr>
          <p:cNvSpPr txBox="1">
            <a:spLocks noGrp="1"/>
          </p:cNvSpPr>
          <p:nvPr>
            <p:ph type="title"/>
          </p:nvPr>
        </p:nvSpPr>
        <p:spPr>
          <a:xfrm>
            <a:off x="839784" y="820884"/>
            <a:ext cx="3639312" cy="2062593"/>
          </a:xfrm>
          <a:prstGeom prst="rect">
            <a:avLst/>
          </a:prstGeom>
          <a:noFill/>
          <a:ln>
            <a:noFill/>
          </a:ln>
        </p:spPr>
        <p:txBody>
          <a:bodyPr vert="horz" wrap="square" lIns="91440" tIns="45720" rIns="91440" bIns="45720" anchor="t" anchorCtr="0" compatLnSpc="1">
            <a:normAutofit/>
          </a:bodyPr>
          <a:lstStyle/>
          <a:p>
            <a:pPr lvl="0"/>
            <a:r>
              <a:rPr lang="en-US"/>
              <a:t>FMRI experiment </a:t>
            </a:r>
          </a:p>
        </p:txBody>
      </p:sp>
      <p:pic>
        <p:nvPicPr>
          <p:cNvPr id="3" name="Content Placeholder 7" descr="A person getting a ct scan&#10;&#10;Description automatically generated">
            <a:extLst>
              <a:ext uri="{FF2B5EF4-FFF2-40B4-BE49-F238E27FC236}">
                <a16:creationId xmlns:a16="http://schemas.microsoft.com/office/drawing/2014/main" id="{1FA9C008-8B57-A58D-D266-64E9A15689FE}"/>
              </a:ext>
            </a:extLst>
          </p:cNvPr>
          <p:cNvPicPr>
            <a:picLocks noGrp="1" noChangeAspect="1"/>
          </p:cNvPicPr>
          <p:nvPr>
            <p:ph type="pic" idx="1"/>
          </p:nvPr>
        </p:nvPicPr>
        <p:blipFill>
          <a:blip r:embed="rId2"/>
          <a:srcRect l="2379" r="162" b="3"/>
          <a:stretch>
            <a:fillRect/>
          </a:stretch>
        </p:blipFill>
        <p:spPr/>
      </p:pic>
      <p:sp>
        <p:nvSpPr>
          <p:cNvPr id="4" name="Date Placeholder 4">
            <a:extLst>
              <a:ext uri="{FF2B5EF4-FFF2-40B4-BE49-F238E27FC236}">
                <a16:creationId xmlns:a16="http://schemas.microsoft.com/office/drawing/2014/main" id="{1FEBBBAD-8A0A-EFB5-ED12-0175A081970B}"/>
              </a:ext>
            </a:extLst>
          </p:cNvPr>
          <p:cNvSpPr txBox="1">
            <a:spLocks noGrp="1"/>
          </p:cNvSpPr>
          <p:nvPr>
            <p:ph type="dt" sz="half" idx="7"/>
          </p:nvPr>
        </p:nvSpPr>
        <p:spPr/>
        <p:txBody>
          <a:bodyPr>
            <a:normAutofit/>
          </a:bodyPr>
          <a:lstStyle/>
          <a:p>
            <a:pPr lvl="0">
              <a:spcAft>
                <a:spcPts val="600"/>
              </a:spcAft>
            </a:pPr>
            <a:fld id="{2A096DF8-82F6-4B0F-A856-7575B4CA814A}"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7060CA8B-FADC-083F-CE0D-55E94233D709}"/>
              </a:ext>
            </a:extLst>
          </p:cNvPr>
          <p:cNvSpPr txBox="1">
            <a:spLocks noGrp="1"/>
          </p:cNvSpPr>
          <p:nvPr>
            <p:ph type="sldNum" sz="quarter" idx="8"/>
          </p:nvPr>
        </p:nvSpPr>
        <p:spPr/>
        <p:txBody>
          <a:bodyPr>
            <a:normAutofit/>
          </a:bodyPr>
          <a:lstStyle/>
          <a:p>
            <a:pPr lvl="0">
              <a:spcAft>
                <a:spcPts val="600"/>
              </a:spcAft>
            </a:pPr>
            <a:fld id="{A31FF634-8B15-449C-B7EF-9F7D2F2E0D14}" type="slidenum">
              <a:t>8</a:t>
            </a:fld>
            <a:endParaRPr lang="en-US"/>
          </a:p>
        </p:txBody>
      </p:sp>
      <p:sp>
        <p:nvSpPr>
          <p:cNvPr id="6" name="TextBox 10">
            <a:extLst>
              <a:ext uri="{FF2B5EF4-FFF2-40B4-BE49-F238E27FC236}">
                <a16:creationId xmlns:a16="http://schemas.microsoft.com/office/drawing/2014/main" id="{DDE9FDCF-C905-6175-B587-71DB023306C2}"/>
              </a:ext>
            </a:extLst>
          </p:cNvPr>
          <p:cNvSpPr txBox="1"/>
          <p:nvPr/>
        </p:nvSpPr>
        <p:spPr>
          <a:xfrm>
            <a:off x="660023" y="1717993"/>
            <a:ext cx="3990542" cy="440120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To determine any change in brain function(Sohrabi et al., 2015). </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FMRI assessments before and after the intervention period.</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Three popular Japanese nursery songs.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Saw the lyrics through goggles and sang with the accompaniment of the karaoke device. </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Pitch task – 8 pure tones.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3 nursery songs and 3 sets of pitch stimuli repeated 3 times (Satoh et al.,2015).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E71CB-3E82-AC99-D2BC-8F26DDEFEC7A}"/>
              </a:ext>
            </a:extLst>
          </p:cNvPr>
          <p:cNvSpPr txBox="1">
            <a:spLocks noGrp="1"/>
          </p:cNvSpPr>
          <p:nvPr>
            <p:ph type="title"/>
          </p:nvPr>
        </p:nvSpPr>
        <p:spPr>
          <a:xfrm>
            <a:off x="839784" y="281616"/>
            <a:ext cx="5808076" cy="2601852"/>
          </a:xfrm>
          <a:prstGeom prst="rect">
            <a:avLst/>
          </a:prstGeom>
          <a:noFill/>
          <a:ln>
            <a:noFill/>
          </a:ln>
        </p:spPr>
        <p:txBody>
          <a:bodyPr vert="horz" wrap="square" lIns="91440" tIns="45720" rIns="91440" bIns="45720" anchor="t" anchorCtr="1" compatLnSpc="1">
            <a:normAutofit/>
          </a:bodyPr>
          <a:lstStyle/>
          <a:p>
            <a:pPr lvl="0" algn="ctr"/>
            <a:r>
              <a:rPr lang="en-US" sz="4000"/>
              <a:t>Neuropsychological results </a:t>
            </a:r>
            <a:endParaRPr lang="en-US" sz="2800"/>
          </a:p>
        </p:txBody>
      </p:sp>
      <p:pic>
        <p:nvPicPr>
          <p:cNvPr id="3" name="Picture 2">
            <a:extLst>
              <a:ext uri="{FF2B5EF4-FFF2-40B4-BE49-F238E27FC236}">
                <a16:creationId xmlns:a16="http://schemas.microsoft.com/office/drawing/2014/main" id="{676F4AC4-032A-1CD5-A49C-012F224E1E71}"/>
              </a:ext>
            </a:extLst>
          </p:cNvPr>
          <p:cNvPicPr>
            <a:picLocks noChangeAspect="1"/>
          </p:cNvPicPr>
          <p:nvPr/>
        </p:nvPicPr>
        <p:blipFill>
          <a:blip r:embed="rId2"/>
          <a:stretch>
            <a:fillRect/>
          </a:stretch>
        </p:blipFill>
        <p:spPr>
          <a:xfrm>
            <a:off x="7360316" y="907871"/>
            <a:ext cx="4426070" cy="5447364"/>
          </a:xfrm>
          <a:prstGeom prst="rect">
            <a:avLst/>
          </a:prstGeom>
          <a:noFill/>
          <a:ln cap="flat">
            <a:noFill/>
          </a:ln>
        </p:spPr>
      </p:pic>
      <p:sp>
        <p:nvSpPr>
          <p:cNvPr id="4" name="Date Placeholder 4">
            <a:extLst>
              <a:ext uri="{FF2B5EF4-FFF2-40B4-BE49-F238E27FC236}">
                <a16:creationId xmlns:a16="http://schemas.microsoft.com/office/drawing/2014/main" id="{7A871C70-6AD8-2D2C-41D9-C1555FD9A7BF}"/>
              </a:ext>
            </a:extLst>
          </p:cNvPr>
          <p:cNvSpPr txBox="1">
            <a:spLocks noGrp="1"/>
          </p:cNvSpPr>
          <p:nvPr>
            <p:ph type="dt" sz="half" idx="7"/>
          </p:nvPr>
        </p:nvSpPr>
        <p:spPr/>
        <p:txBody>
          <a:bodyPr>
            <a:normAutofit/>
          </a:bodyPr>
          <a:lstStyle/>
          <a:p>
            <a:pPr lvl="0">
              <a:spcAft>
                <a:spcPts val="600"/>
              </a:spcAft>
            </a:pPr>
            <a:fld id="{107AD890-72E9-42D5-9762-E51DFB6796E7}"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D83CE82E-81E5-BCF3-7924-8F2E931FB7C2}"/>
              </a:ext>
            </a:extLst>
          </p:cNvPr>
          <p:cNvSpPr txBox="1">
            <a:spLocks noGrp="1"/>
          </p:cNvSpPr>
          <p:nvPr>
            <p:ph type="sldNum" sz="quarter" idx="8"/>
          </p:nvPr>
        </p:nvSpPr>
        <p:spPr/>
        <p:txBody>
          <a:bodyPr>
            <a:normAutofit/>
          </a:bodyPr>
          <a:lstStyle/>
          <a:p>
            <a:pPr lvl="0">
              <a:spcAft>
                <a:spcPts val="600"/>
              </a:spcAft>
            </a:pPr>
            <a:fld id="{2D673AC4-9655-4BAA-89BD-5BEDCE071430}" type="slidenum">
              <a:t>9</a:t>
            </a:fld>
            <a:endParaRPr lang="en-US"/>
          </a:p>
        </p:txBody>
      </p:sp>
      <p:sp>
        <p:nvSpPr>
          <p:cNvPr id="6" name="TextBox 3">
            <a:extLst>
              <a:ext uri="{FF2B5EF4-FFF2-40B4-BE49-F238E27FC236}">
                <a16:creationId xmlns:a16="http://schemas.microsoft.com/office/drawing/2014/main" id="{0B5DB215-0E48-0C2D-A423-E22555DAFF11}"/>
              </a:ext>
            </a:extLst>
          </p:cNvPr>
          <p:cNvSpPr txBox="1"/>
          <p:nvPr/>
        </p:nvSpPr>
        <p:spPr>
          <a:xfrm>
            <a:off x="9565584" y="6531632"/>
            <a:ext cx="20063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(Satoh et al,2015).</a:t>
            </a:r>
          </a:p>
        </p:txBody>
      </p:sp>
      <p:sp>
        <p:nvSpPr>
          <p:cNvPr id="7" name="TextBox 7">
            <a:extLst>
              <a:ext uri="{FF2B5EF4-FFF2-40B4-BE49-F238E27FC236}">
                <a16:creationId xmlns:a16="http://schemas.microsoft.com/office/drawing/2014/main" id="{42BC21A1-77C8-AE70-21C8-3CD22761F605}"/>
              </a:ext>
            </a:extLst>
          </p:cNvPr>
          <p:cNvSpPr txBox="1"/>
          <p:nvPr/>
        </p:nvSpPr>
        <p:spPr>
          <a:xfrm>
            <a:off x="518309" y="1822444"/>
            <a:ext cx="5801730" cy="360098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All participants in the music therapy group completed the whole intervention.</a:t>
            </a: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2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200" b="0" i="0" u="none" strike="noStrike" kern="1200" cap="none" spc="0" baseline="0">
                <a:solidFill>
                  <a:srgbClr val="000000"/>
                </a:solidFill>
                <a:uFillTx/>
                <a:latin typeface="Calibri"/>
                <a:ea typeface="Calibri"/>
                <a:cs typeface="Calibri"/>
              </a:rPr>
              <a:t>RCPM, </a:t>
            </a:r>
            <a:r>
              <a:rPr lang="en-US" sz="2200" b="0" i="0" u="none" strike="noStrike" kern="1200" cap="none" spc="0" baseline="0">
                <a:solidFill>
                  <a:srgbClr val="000000"/>
                </a:solidFill>
                <a:uFillTx/>
                <a:latin typeface="Calibri"/>
                <a:ea typeface="Aptos Light"/>
                <a:cs typeface="Aptos Light"/>
              </a:rPr>
              <a:t>evaluates </a:t>
            </a:r>
            <a:r>
              <a:rPr lang="en-US" sz="2200" b="0" i="0" u="none" strike="noStrike" kern="1200" cap="none" spc="0" baseline="0">
                <a:solidFill>
                  <a:srgbClr val="000000"/>
                </a:solidFill>
                <a:uFillTx/>
                <a:latin typeface="Calibri"/>
                <a:ea typeface="Calibri"/>
                <a:cs typeface="Calibri"/>
              </a:rPr>
              <a:t> a person's capacity for logical thought and pattern recognition</a:t>
            </a:r>
            <a:r>
              <a:rPr lang="en-US" sz="2200" b="0" i="0" u="none" strike="noStrike" kern="1200" cap="none" spc="0" baseline="0">
                <a:solidFill>
                  <a:srgbClr val="000000"/>
                </a:solidFill>
                <a:uFillTx/>
                <a:latin typeface="Calibri"/>
                <a:ea typeface="Aptos Light"/>
                <a:cs typeface="Aptos Light"/>
              </a:rPr>
              <a:t>,</a:t>
            </a:r>
            <a:r>
              <a:rPr lang="en-US" sz="2200" b="0" i="0" u="none" strike="noStrike" kern="1200" cap="none" spc="0" baseline="0">
                <a:solidFill>
                  <a:srgbClr val="000000"/>
                </a:solidFill>
                <a:uFillTx/>
                <a:latin typeface="Calibri"/>
                <a:ea typeface="Calibri"/>
                <a:cs typeface="Calibri"/>
              </a:rPr>
              <a:t> significantly decreased but not the control group </a:t>
            </a:r>
            <a:r>
              <a:rPr lang="en-US" sz="2200" b="0" i="0" u="none" strike="noStrike" kern="1200" cap="none" spc="0" baseline="0">
                <a:solidFill>
                  <a:srgbClr val="000000"/>
                </a:solidFill>
                <a:uFillTx/>
                <a:latin typeface="Calibri"/>
                <a:ea typeface="Aptos Light"/>
                <a:cs typeface="Aptos Light"/>
              </a:rPr>
              <a:t>(Van Herwegen et al., 2011)</a:t>
            </a:r>
            <a:r>
              <a:rPr lang="en-US" sz="2200" b="0" i="0" u="none" strike="noStrike" kern="1200" cap="none" spc="0" baseline="0">
                <a:solidFill>
                  <a:srgbClr val="000000"/>
                </a:solidFill>
                <a:uFillTx/>
                <a:latin typeface="Calibri"/>
                <a:ea typeface="Calibri"/>
                <a:cs typeface="Calibri"/>
              </a:rPr>
              <a:t>.</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
        <p:nvSpPr>
          <p:cNvPr id="8" name="TextBox 8">
            <a:extLst>
              <a:ext uri="{FF2B5EF4-FFF2-40B4-BE49-F238E27FC236}">
                <a16:creationId xmlns:a16="http://schemas.microsoft.com/office/drawing/2014/main" id="{A19887B6-EBE9-CD26-6FB0-A76645D46AE5}"/>
              </a:ext>
            </a:extLst>
          </p:cNvPr>
          <p:cNvSpPr txBox="1"/>
          <p:nvPr/>
        </p:nvSpPr>
        <p:spPr>
          <a:xfrm>
            <a:off x="7121438" y="-1920"/>
            <a:ext cx="5216542"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ptos Light"/>
              </a:rPr>
              <a:t>Table 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1" u="none" strike="noStrike" kern="1200" cap="none" spc="0" baseline="0">
                <a:solidFill>
                  <a:srgbClr val="000000"/>
                </a:solidFill>
                <a:uFillTx/>
                <a:latin typeface="Aptos Light"/>
              </a:rPr>
              <a:t>Results of the neuropsychological assessments from both groups. </a:t>
            </a:r>
          </a:p>
        </p:txBody>
      </p:sp>
      <p:sp>
        <p:nvSpPr>
          <p:cNvPr id="9" name="Oval 9">
            <a:extLst>
              <a:ext uri="{FF2B5EF4-FFF2-40B4-BE49-F238E27FC236}">
                <a16:creationId xmlns:a16="http://schemas.microsoft.com/office/drawing/2014/main" id="{E36667F4-39F8-DA5D-7B84-CFD7C5790DA0}"/>
              </a:ext>
            </a:extLst>
          </p:cNvPr>
          <p:cNvSpPr/>
          <p:nvPr/>
        </p:nvSpPr>
        <p:spPr>
          <a:xfrm>
            <a:off x="9727396" y="3188275"/>
            <a:ext cx="647267" cy="44835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F30CA-60F8-B940-D7B1-193A6F11D086}"/>
              </a:ext>
            </a:extLst>
          </p:cNvPr>
          <p:cNvSpPr txBox="1">
            <a:spLocks noGrp="1"/>
          </p:cNvSpPr>
          <p:nvPr>
            <p:ph type="title"/>
          </p:nvPr>
        </p:nvSpPr>
        <p:spPr>
          <a:xfrm>
            <a:off x="425634" y="-349602"/>
            <a:ext cx="10449781" cy="1265931"/>
          </a:xfrm>
          <a:prstGeom prst="rect">
            <a:avLst/>
          </a:prstGeom>
          <a:noFill/>
          <a:ln>
            <a:noFill/>
          </a:ln>
        </p:spPr>
        <p:txBody>
          <a:bodyPr vert="horz" wrap="square" lIns="91440" tIns="45720" rIns="91440" bIns="45720" anchor="b" anchorCtr="1" compatLnSpc="1">
            <a:normAutofit/>
          </a:bodyPr>
          <a:lstStyle/>
          <a:p>
            <a:pPr lvl="0" algn="ctr"/>
            <a:r>
              <a:rPr lang="en-US" sz="3600"/>
              <a:t>Changes in daily life results</a:t>
            </a:r>
            <a:endParaRPr lang="en-US"/>
          </a:p>
        </p:txBody>
      </p:sp>
      <p:pic>
        <p:nvPicPr>
          <p:cNvPr id="3" name="Picture 7">
            <a:extLst>
              <a:ext uri="{FF2B5EF4-FFF2-40B4-BE49-F238E27FC236}">
                <a16:creationId xmlns:a16="http://schemas.microsoft.com/office/drawing/2014/main" id="{66933BF7-35BC-7CF6-C11F-76D172399EEB}"/>
              </a:ext>
            </a:extLst>
          </p:cNvPr>
          <p:cNvPicPr>
            <a:picLocks noChangeAspect="1"/>
          </p:cNvPicPr>
          <p:nvPr/>
        </p:nvPicPr>
        <p:blipFill>
          <a:blip r:embed="rId2"/>
          <a:stretch>
            <a:fillRect/>
          </a:stretch>
        </p:blipFill>
        <p:spPr>
          <a:xfrm>
            <a:off x="256864" y="1830930"/>
            <a:ext cx="4355406" cy="4674275"/>
          </a:xfrm>
          <a:prstGeom prst="rect">
            <a:avLst/>
          </a:prstGeom>
          <a:noFill/>
          <a:ln cap="flat">
            <a:noFill/>
          </a:ln>
        </p:spPr>
      </p:pic>
      <p:sp>
        <p:nvSpPr>
          <p:cNvPr id="4" name="Content Placeholder 3">
            <a:extLst>
              <a:ext uri="{FF2B5EF4-FFF2-40B4-BE49-F238E27FC236}">
                <a16:creationId xmlns:a16="http://schemas.microsoft.com/office/drawing/2014/main" id="{3958857B-089B-A677-A253-F41E296AB2A3}"/>
              </a:ext>
            </a:extLst>
          </p:cNvPr>
          <p:cNvSpPr txBox="1">
            <a:spLocks noGrp="1"/>
          </p:cNvSpPr>
          <p:nvPr>
            <p:ph idx="1"/>
          </p:nvPr>
        </p:nvSpPr>
        <p:spPr>
          <a:xfrm>
            <a:off x="6328388" y="2159172"/>
            <a:ext cx="4985784" cy="4017791"/>
          </a:xfrm>
        </p:spPr>
        <p:txBody>
          <a:bodyPr/>
          <a:lstStyle/>
          <a:p>
            <a:pPr lvl="0"/>
            <a:r>
              <a:rPr lang="en-US" sz="1800">
                <a:solidFill>
                  <a:srgbClr val="000000"/>
                </a:solidFill>
              </a:rPr>
              <a:t>Music therapy displayed significant decrease in NPI.</a:t>
            </a:r>
          </a:p>
          <a:p>
            <a:pPr lvl="0"/>
            <a:r>
              <a:rPr lang="en-US" sz="1800">
                <a:solidFill>
                  <a:srgbClr val="000000"/>
                </a:solidFill>
              </a:rPr>
              <a:t>Prolongation in patient's sleep time.</a:t>
            </a:r>
          </a:p>
          <a:p>
            <a:pPr lvl="0"/>
            <a:r>
              <a:rPr lang="en-US" sz="1800">
                <a:solidFill>
                  <a:srgbClr val="000000"/>
                </a:solidFill>
              </a:rPr>
              <a:t>Decrease in DAD scores.</a:t>
            </a:r>
          </a:p>
          <a:p>
            <a:pPr lvl="0"/>
            <a:r>
              <a:rPr lang="en-US" sz="1800">
                <a:solidFill>
                  <a:srgbClr val="000000"/>
                </a:solidFill>
              </a:rPr>
              <a:t>Barthel index was not significant but did display decrease.</a:t>
            </a:r>
          </a:p>
          <a:p>
            <a:pPr lvl="0"/>
            <a:r>
              <a:rPr lang="en-US" sz="1800">
                <a:solidFill>
                  <a:srgbClr val="000000"/>
                </a:solidFill>
              </a:rPr>
              <a:t>Patients were able to complete tasks that they could not before the therapy (Satoh et al.,2015)</a:t>
            </a:r>
            <a:r>
              <a:rPr lang="en-US" sz="1800"/>
              <a:t>.</a:t>
            </a:r>
          </a:p>
        </p:txBody>
      </p:sp>
      <p:sp>
        <p:nvSpPr>
          <p:cNvPr id="5" name="Date Placeholder 4">
            <a:extLst>
              <a:ext uri="{FF2B5EF4-FFF2-40B4-BE49-F238E27FC236}">
                <a16:creationId xmlns:a16="http://schemas.microsoft.com/office/drawing/2014/main" id="{85809DB4-9817-0368-EAED-AEFCCDD2BEE3}"/>
              </a:ext>
            </a:extLst>
          </p:cNvPr>
          <p:cNvSpPr txBox="1">
            <a:spLocks noGrp="1"/>
          </p:cNvSpPr>
          <p:nvPr>
            <p:ph type="dt" sz="half" idx="7"/>
          </p:nvPr>
        </p:nvSpPr>
        <p:spPr/>
        <p:txBody>
          <a:bodyPr>
            <a:normAutofit/>
          </a:bodyPr>
          <a:lstStyle/>
          <a:p>
            <a:pPr lvl="0">
              <a:spcAft>
                <a:spcPts val="600"/>
              </a:spcAft>
            </a:pPr>
            <a:fld id="{E67CC360-1340-4FC5-B783-FBCC238DB24F}" type="datetime1">
              <a:rPr lang="en-US"/>
              <a:pPr lvl="0">
                <a:spcAft>
                  <a:spcPts val="600"/>
                </a:spcAft>
              </a:pPr>
              <a:t>12/11/2024</a:t>
            </a:fld>
            <a:endParaRPr lang="en-US"/>
          </a:p>
        </p:txBody>
      </p:sp>
      <p:sp>
        <p:nvSpPr>
          <p:cNvPr id="6" name="Slide Number Placeholder 6">
            <a:extLst>
              <a:ext uri="{FF2B5EF4-FFF2-40B4-BE49-F238E27FC236}">
                <a16:creationId xmlns:a16="http://schemas.microsoft.com/office/drawing/2014/main" id="{52F55738-B17C-27CE-399A-8024F16B4302}"/>
              </a:ext>
            </a:extLst>
          </p:cNvPr>
          <p:cNvSpPr txBox="1">
            <a:spLocks noGrp="1"/>
          </p:cNvSpPr>
          <p:nvPr>
            <p:ph type="sldNum" sz="quarter" idx="8"/>
          </p:nvPr>
        </p:nvSpPr>
        <p:spPr/>
        <p:txBody>
          <a:bodyPr>
            <a:normAutofit/>
          </a:bodyPr>
          <a:lstStyle/>
          <a:p>
            <a:pPr lvl="0">
              <a:spcAft>
                <a:spcPts val="600"/>
              </a:spcAft>
            </a:pPr>
            <a:fld id="{33B4B194-83D5-4604-9EE3-6BC40748C089}" type="slidenum">
              <a:t>10</a:t>
            </a:fld>
            <a:endParaRPr lang="en-US"/>
          </a:p>
        </p:txBody>
      </p:sp>
      <p:sp>
        <p:nvSpPr>
          <p:cNvPr id="7" name="TextBox 8">
            <a:extLst>
              <a:ext uri="{FF2B5EF4-FFF2-40B4-BE49-F238E27FC236}">
                <a16:creationId xmlns:a16="http://schemas.microsoft.com/office/drawing/2014/main" id="{9D273592-00B2-FAD5-B3A1-88FC1F5DA517}"/>
              </a:ext>
            </a:extLst>
          </p:cNvPr>
          <p:cNvSpPr txBox="1"/>
          <p:nvPr/>
        </p:nvSpPr>
        <p:spPr>
          <a:xfrm>
            <a:off x="1902582" y="6492432"/>
            <a:ext cx="29259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(Satoh et al.,2015)</a:t>
            </a:r>
          </a:p>
        </p:txBody>
      </p:sp>
      <p:sp>
        <p:nvSpPr>
          <p:cNvPr id="8" name="TextBox 9">
            <a:extLst>
              <a:ext uri="{FF2B5EF4-FFF2-40B4-BE49-F238E27FC236}">
                <a16:creationId xmlns:a16="http://schemas.microsoft.com/office/drawing/2014/main" id="{92DA1508-F08F-CA8E-A4DE-5F00B2392B40}"/>
              </a:ext>
            </a:extLst>
          </p:cNvPr>
          <p:cNvSpPr txBox="1"/>
          <p:nvPr/>
        </p:nvSpPr>
        <p:spPr>
          <a:xfrm>
            <a:off x="269821" y="922849"/>
            <a:ext cx="5829418"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ptos Light"/>
              </a:rPr>
              <a:t>Table 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1" u="none" strike="noStrike" kern="1200" cap="none" spc="0" baseline="0">
                <a:solidFill>
                  <a:srgbClr val="000000"/>
                </a:solidFill>
                <a:uFillTx/>
                <a:latin typeface="Aptos Light"/>
              </a:rPr>
              <a:t>Changes in the daily life of the patients in the music therapy group based on the interviews with the caregivers.</a:t>
            </a:r>
          </a:p>
        </p:txBody>
      </p:sp>
      <p:sp>
        <p:nvSpPr>
          <p:cNvPr id="9" name="Oval 2">
            <a:extLst>
              <a:ext uri="{FF2B5EF4-FFF2-40B4-BE49-F238E27FC236}">
                <a16:creationId xmlns:a16="http://schemas.microsoft.com/office/drawing/2014/main" id="{CF7BD45C-8440-BAE9-6151-3D1E94123770}"/>
              </a:ext>
            </a:extLst>
          </p:cNvPr>
          <p:cNvSpPr/>
          <p:nvPr/>
        </p:nvSpPr>
        <p:spPr>
          <a:xfrm>
            <a:off x="3639897" y="2352284"/>
            <a:ext cx="737390" cy="29441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0" name="Oval 3">
            <a:extLst>
              <a:ext uri="{FF2B5EF4-FFF2-40B4-BE49-F238E27FC236}">
                <a16:creationId xmlns:a16="http://schemas.microsoft.com/office/drawing/2014/main" id="{A78DDDD2-A577-9A47-3C5E-E3E9AD16813C}"/>
              </a:ext>
            </a:extLst>
          </p:cNvPr>
          <p:cNvSpPr/>
          <p:nvPr/>
        </p:nvSpPr>
        <p:spPr>
          <a:xfrm>
            <a:off x="3631439" y="5532485"/>
            <a:ext cx="752386" cy="40127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1" name="Oval 10">
            <a:extLst>
              <a:ext uri="{FF2B5EF4-FFF2-40B4-BE49-F238E27FC236}">
                <a16:creationId xmlns:a16="http://schemas.microsoft.com/office/drawing/2014/main" id="{5175FD10-0C8E-02BE-176F-05E972C11EB9}"/>
              </a:ext>
            </a:extLst>
          </p:cNvPr>
          <p:cNvSpPr/>
          <p:nvPr/>
        </p:nvSpPr>
        <p:spPr>
          <a:xfrm>
            <a:off x="2792184" y="4363836"/>
            <a:ext cx="468154" cy="26751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2" name="Oval 11">
            <a:extLst>
              <a:ext uri="{FF2B5EF4-FFF2-40B4-BE49-F238E27FC236}">
                <a16:creationId xmlns:a16="http://schemas.microsoft.com/office/drawing/2014/main" id="{45AE7CCA-E90F-E92E-B8CD-95B5B7AB0DD5}"/>
              </a:ext>
            </a:extLst>
          </p:cNvPr>
          <p:cNvSpPr/>
          <p:nvPr/>
        </p:nvSpPr>
        <p:spPr>
          <a:xfrm>
            <a:off x="2792184" y="3193459"/>
            <a:ext cx="535024" cy="2173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E69AE-D805-718A-6094-19DC6371C75D}"/>
              </a:ext>
            </a:extLst>
          </p:cNvPr>
          <p:cNvSpPr txBox="1">
            <a:spLocks noGrp="1"/>
          </p:cNvSpPr>
          <p:nvPr>
            <p:ph type="title"/>
          </p:nvPr>
        </p:nvSpPr>
        <p:spPr>
          <a:xfrm>
            <a:off x="3043726" y="187836"/>
            <a:ext cx="4284082" cy="2730809"/>
          </a:xfrm>
          <a:prstGeom prst="rect">
            <a:avLst/>
          </a:prstGeom>
          <a:noFill/>
          <a:ln>
            <a:noFill/>
          </a:ln>
        </p:spPr>
        <p:txBody>
          <a:bodyPr vert="horz" wrap="square" lIns="91440" tIns="45720" rIns="91440" bIns="45720" anchor="t" anchorCtr="0" compatLnSpc="1">
            <a:normAutofit/>
          </a:bodyPr>
          <a:lstStyle/>
          <a:p>
            <a:pPr lvl="0"/>
            <a:r>
              <a:rPr lang="en-US" sz="3600"/>
              <a:t>FMRI results</a:t>
            </a:r>
          </a:p>
        </p:txBody>
      </p:sp>
      <p:pic>
        <p:nvPicPr>
          <p:cNvPr id="3" name="Picture 2" descr="A group of images of the brain&#10;&#10;Description automatically generated">
            <a:extLst>
              <a:ext uri="{FF2B5EF4-FFF2-40B4-BE49-F238E27FC236}">
                <a16:creationId xmlns:a16="http://schemas.microsoft.com/office/drawing/2014/main" id="{82DEBBF5-0DCE-6246-28F5-F0579E73E875}"/>
              </a:ext>
            </a:extLst>
          </p:cNvPr>
          <p:cNvPicPr>
            <a:picLocks noChangeAspect="1"/>
          </p:cNvPicPr>
          <p:nvPr/>
        </p:nvPicPr>
        <p:blipFill>
          <a:blip r:embed="rId2"/>
          <a:stretch>
            <a:fillRect/>
          </a:stretch>
        </p:blipFill>
        <p:spPr>
          <a:xfrm>
            <a:off x="8294988" y="1200945"/>
            <a:ext cx="3459394" cy="5013609"/>
          </a:xfrm>
          <a:prstGeom prst="rect">
            <a:avLst/>
          </a:prstGeom>
          <a:noFill/>
          <a:ln cap="flat">
            <a:noFill/>
          </a:ln>
        </p:spPr>
      </p:pic>
      <p:sp>
        <p:nvSpPr>
          <p:cNvPr id="4" name="Date Placeholder 4">
            <a:extLst>
              <a:ext uri="{FF2B5EF4-FFF2-40B4-BE49-F238E27FC236}">
                <a16:creationId xmlns:a16="http://schemas.microsoft.com/office/drawing/2014/main" id="{BD49FCD2-C9E1-DAF6-D348-DE8033A81600}"/>
              </a:ext>
            </a:extLst>
          </p:cNvPr>
          <p:cNvSpPr txBox="1">
            <a:spLocks noGrp="1"/>
          </p:cNvSpPr>
          <p:nvPr>
            <p:ph type="dt" sz="half" idx="7"/>
          </p:nvPr>
        </p:nvSpPr>
        <p:spPr/>
        <p:txBody>
          <a:bodyPr>
            <a:normAutofit/>
          </a:bodyPr>
          <a:lstStyle/>
          <a:p>
            <a:pPr lvl="0">
              <a:spcAft>
                <a:spcPts val="600"/>
              </a:spcAft>
            </a:pPr>
            <a:fld id="{7F55A11A-DFCD-405A-9FC2-C785F5B12A1C}"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EDF81E0C-281D-785E-8373-F757275B31F5}"/>
              </a:ext>
            </a:extLst>
          </p:cNvPr>
          <p:cNvSpPr txBox="1">
            <a:spLocks noGrp="1"/>
          </p:cNvSpPr>
          <p:nvPr>
            <p:ph type="sldNum" sz="quarter" idx="8"/>
          </p:nvPr>
        </p:nvSpPr>
        <p:spPr/>
        <p:txBody>
          <a:bodyPr>
            <a:normAutofit/>
          </a:bodyPr>
          <a:lstStyle/>
          <a:p>
            <a:pPr lvl="0">
              <a:spcAft>
                <a:spcPts val="600"/>
              </a:spcAft>
            </a:pPr>
            <a:fld id="{0C2F6999-604B-47E0-8441-CA692DC8E0A9}" type="slidenum">
              <a:t>11</a:t>
            </a:fld>
            <a:endParaRPr lang="en-US"/>
          </a:p>
        </p:txBody>
      </p:sp>
      <p:sp>
        <p:nvSpPr>
          <p:cNvPr id="6" name="TextBox 3">
            <a:extLst>
              <a:ext uri="{FF2B5EF4-FFF2-40B4-BE49-F238E27FC236}">
                <a16:creationId xmlns:a16="http://schemas.microsoft.com/office/drawing/2014/main" id="{21BEBDA0-A68F-52EC-E69B-5178F89DE620}"/>
              </a:ext>
            </a:extLst>
          </p:cNvPr>
          <p:cNvSpPr txBox="1"/>
          <p:nvPr/>
        </p:nvSpPr>
        <p:spPr>
          <a:xfrm>
            <a:off x="7960300" y="-35743"/>
            <a:ext cx="4239112" cy="16004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ptos Light"/>
              </a:rPr>
              <a:t>Figure 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231F20"/>
                </a:solidFill>
                <a:uFillTx/>
                <a:latin typeface="Aptos Light"/>
                <a:ea typeface="Aptos Light"/>
                <a:cs typeface="Aptos Light"/>
              </a:rPr>
              <a:t>Brain regions significantly activated before the music therapy intervention period compared with after the therapy- surface maps.</a:t>
            </a:r>
            <a:endParaRPr lang="en-US" sz="1600" b="0" i="1" u="none" strike="noStrike" kern="1200" cap="none" spc="0" baseline="0">
              <a:solidFill>
                <a:srgbClr val="000000"/>
              </a:solidFill>
              <a:uFillTx/>
              <a:latin typeface="Aptos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1" i="1" u="none" strike="noStrike" kern="1200" cap="none" spc="0" baseline="0">
              <a:solidFill>
                <a:srgbClr val="000000"/>
              </a:solidFill>
              <a:uFillTx/>
              <a:latin typeface="Aptos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1" i="1" u="none" strike="noStrike" kern="1200" cap="none" spc="0" baseline="0">
              <a:solidFill>
                <a:srgbClr val="000000"/>
              </a:solidFill>
              <a:uFillTx/>
              <a:latin typeface="Aptos Light"/>
            </a:endParaRPr>
          </a:p>
        </p:txBody>
      </p:sp>
      <p:cxnSp>
        <p:nvCxnSpPr>
          <p:cNvPr id="7" name="Straight Arrow Connector 7">
            <a:extLst>
              <a:ext uri="{FF2B5EF4-FFF2-40B4-BE49-F238E27FC236}">
                <a16:creationId xmlns:a16="http://schemas.microsoft.com/office/drawing/2014/main" id="{6C5DB9A8-5D32-446F-C546-286F12F53CAE}"/>
              </a:ext>
            </a:extLst>
          </p:cNvPr>
          <p:cNvCxnSpPr/>
          <p:nvPr/>
        </p:nvCxnSpPr>
        <p:spPr>
          <a:xfrm flipV="1">
            <a:off x="7984906" y="4466651"/>
            <a:ext cx="609210" cy="596729"/>
          </a:xfrm>
          <a:prstGeom prst="straightConnector1">
            <a:avLst/>
          </a:prstGeom>
          <a:noFill/>
          <a:ln w="19046" cap="flat">
            <a:solidFill>
              <a:srgbClr val="FF0000"/>
            </a:solidFill>
            <a:prstDash val="solid"/>
            <a:miter/>
            <a:tailEnd type="arrow"/>
          </a:ln>
        </p:spPr>
      </p:cxnSp>
      <p:sp>
        <p:nvSpPr>
          <p:cNvPr id="8" name="Oval 8">
            <a:extLst>
              <a:ext uri="{FF2B5EF4-FFF2-40B4-BE49-F238E27FC236}">
                <a16:creationId xmlns:a16="http://schemas.microsoft.com/office/drawing/2014/main" id="{DD2D1223-0652-9499-F23C-2CA7D57F32A1}"/>
              </a:ext>
            </a:extLst>
          </p:cNvPr>
          <p:cNvSpPr/>
          <p:nvPr/>
        </p:nvSpPr>
        <p:spPr>
          <a:xfrm>
            <a:off x="8634276" y="4276968"/>
            <a:ext cx="284232" cy="3009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9" name="Oval 9">
            <a:extLst>
              <a:ext uri="{FF2B5EF4-FFF2-40B4-BE49-F238E27FC236}">
                <a16:creationId xmlns:a16="http://schemas.microsoft.com/office/drawing/2014/main" id="{5F1C5C82-4787-F493-8141-0CC636826D4A}"/>
              </a:ext>
            </a:extLst>
          </p:cNvPr>
          <p:cNvSpPr/>
          <p:nvPr/>
        </p:nvSpPr>
        <p:spPr>
          <a:xfrm>
            <a:off x="10568571" y="4443974"/>
            <a:ext cx="417990" cy="31767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0" name="Oval 10">
            <a:extLst>
              <a:ext uri="{FF2B5EF4-FFF2-40B4-BE49-F238E27FC236}">
                <a16:creationId xmlns:a16="http://schemas.microsoft.com/office/drawing/2014/main" id="{D7661CF7-335C-D709-4209-1C27E0E9E2D6}"/>
              </a:ext>
            </a:extLst>
          </p:cNvPr>
          <p:cNvSpPr/>
          <p:nvPr/>
        </p:nvSpPr>
        <p:spPr>
          <a:xfrm>
            <a:off x="8610639" y="1705410"/>
            <a:ext cx="384550" cy="3009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1" name="Oval 12">
            <a:extLst>
              <a:ext uri="{FF2B5EF4-FFF2-40B4-BE49-F238E27FC236}">
                <a16:creationId xmlns:a16="http://schemas.microsoft.com/office/drawing/2014/main" id="{8883089A-8BA2-807A-7F33-8914A3D72F22}"/>
              </a:ext>
            </a:extLst>
          </p:cNvPr>
          <p:cNvSpPr/>
          <p:nvPr/>
        </p:nvSpPr>
        <p:spPr>
          <a:xfrm>
            <a:off x="11068437" y="3193459"/>
            <a:ext cx="401275" cy="3009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2" name="Oval 13">
            <a:extLst>
              <a:ext uri="{FF2B5EF4-FFF2-40B4-BE49-F238E27FC236}">
                <a16:creationId xmlns:a16="http://schemas.microsoft.com/office/drawing/2014/main" id="{0D8F1130-BFF3-1275-5DF5-FD927E565577}"/>
              </a:ext>
            </a:extLst>
          </p:cNvPr>
          <p:cNvSpPr/>
          <p:nvPr/>
        </p:nvSpPr>
        <p:spPr>
          <a:xfrm>
            <a:off x="9122218" y="2999360"/>
            <a:ext cx="317671" cy="20063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pic>
        <p:nvPicPr>
          <p:cNvPr id="13" name="Picture 14" descr="A close-up of a brain scan&#10;&#10;Description automatically generated">
            <a:extLst>
              <a:ext uri="{FF2B5EF4-FFF2-40B4-BE49-F238E27FC236}">
                <a16:creationId xmlns:a16="http://schemas.microsoft.com/office/drawing/2014/main" id="{779C450F-97A6-2A4C-3D22-D0BD366B19B3}"/>
              </a:ext>
            </a:extLst>
          </p:cNvPr>
          <p:cNvPicPr>
            <a:picLocks noChangeAspect="1"/>
          </p:cNvPicPr>
          <p:nvPr/>
        </p:nvPicPr>
        <p:blipFill>
          <a:blip r:embed="rId3"/>
          <a:stretch>
            <a:fillRect/>
          </a:stretch>
        </p:blipFill>
        <p:spPr>
          <a:xfrm>
            <a:off x="4327279" y="4816355"/>
            <a:ext cx="3291254" cy="2043482"/>
          </a:xfrm>
          <a:prstGeom prst="rect">
            <a:avLst/>
          </a:prstGeom>
          <a:noFill/>
          <a:ln cap="flat">
            <a:noFill/>
          </a:ln>
        </p:spPr>
      </p:pic>
      <p:sp>
        <p:nvSpPr>
          <p:cNvPr id="14" name="Oval 15">
            <a:extLst>
              <a:ext uri="{FF2B5EF4-FFF2-40B4-BE49-F238E27FC236}">
                <a16:creationId xmlns:a16="http://schemas.microsoft.com/office/drawing/2014/main" id="{166ED709-2A76-4215-AD68-D428FDE0BF5A}"/>
              </a:ext>
            </a:extLst>
          </p:cNvPr>
          <p:cNvSpPr/>
          <p:nvPr/>
        </p:nvSpPr>
        <p:spPr>
          <a:xfrm>
            <a:off x="5030919" y="6037536"/>
            <a:ext cx="434714" cy="36783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5" name="Oval 16">
            <a:extLst>
              <a:ext uri="{FF2B5EF4-FFF2-40B4-BE49-F238E27FC236}">
                <a16:creationId xmlns:a16="http://schemas.microsoft.com/office/drawing/2014/main" id="{C3AB85CD-8939-948F-4E69-56B011AFF0DA}"/>
              </a:ext>
            </a:extLst>
          </p:cNvPr>
          <p:cNvSpPr/>
          <p:nvPr/>
        </p:nvSpPr>
        <p:spPr>
          <a:xfrm>
            <a:off x="6241273" y="6174751"/>
            <a:ext cx="336124" cy="3478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9046"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Light"/>
            </a:endParaRPr>
          </a:p>
        </p:txBody>
      </p:sp>
      <p:sp>
        <p:nvSpPr>
          <p:cNvPr id="16" name="TextBox 17">
            <a:extLst>
              <a:ext uri="{FF2B5EF4-FFF2-40B4-BE49-F238E27FC236}">
                <a16:creationId xmlns:a16="http://schemas.microsoft.com/office/drawing/2014/main" id="{9F1CE150-DBBA-8A46-109B-DBE483D85041}"/>
              </a:ext>
            </a:extLst>
          </p:cNvPr>
          <p:cNvSpPr txBox="1"/>
          <p:nvPr/>
        </p:nvSpPr>
        <p:spPr>
          <a:xfrm>
            <a:off x="4211269" y="3712921"/>
            <a:ext cx="4072691" cy="138499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ptos Light"/>
              </a:rPr>
              <a:t>Figure 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000000"/>
                </a:solidFill>
                <a:uFillTx/>
                <a:latin typeface="Aptos Light"/>
                <a:ea typeface="Aptos Light"/>
                <a:cs typeface="Aptos Light"/>
              </a:rPr>
              <a:t>Brain regions significantly activated before the music therapy intervention period compared with after the therapy – axial image.</a:t>
            </a:r>
            <a:endParaRPr lang="en-US" sz="1800" b="0" i="0" u="none" strike="noStrike" kern="1200" cap="none" spc="0" baseline="0">
              <a:solidFill>
                <a:srgbClr val="000000"/>
              </a:solidFill>
              <a:uFillTx/>
              <a:latin typeface="Aptos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
        <p:nvSpPr>
          <p:cNvPr id="17" name="TextBox 18">
            <a:extLst>
              <a:ext uri="{FF2B5EF4-FFF2-40B4-BE49-F238E27FC236}">
                <a16:creationId xmlns:a16="http://schemas.microsoft.com/office/drawing/2014/main" id="{0D58DAD8-23B0-07DD-959A-AB213885DCA9}"/>
              </a:ext>
            </a:extLst>
          </p:cNvPr>
          <p:cNvSpPr txBox="1"/>
          <p:nvPr/>
        </p:nvSpPr>
        <p:spPr>
          <a:xfrm>
            <a:off x="8309683" y="6520677"/>
            <a:ext cx="212340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(Satoh et al.,2015).</a:t>
            </a:r>
          </a:p>
        </p:txBody>
      </p:sp>
      <p:sp>
        <p:nvSpPr>
          <p:cNvPr id="18" name="TextBox 19">
            <a:extLst>
              <a:ext uri="{FF2B5EF4-FFF2-40B4-BE49-F238E27FC236}">
                <a16:creationId xmlns:a16="http://schemas.microsoft.com/office/drawing/2014/main" id="{D72210E3-4486-5D00-B1B9-E1E4EE3C02C0}"/>
              </a:ext>
            </a:extLst>
          </p:cNvPr>
          <p:cNvSpPr txBox="1"/>
          <p:nvPr/>
        </p:nvSpPr>
        <p:spPr>
          <a:xfrm>
            <a:off x="13258" y="919584"/>
            <a:ext cx="7447943" cy="313931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ptos Light"/>
              </a:rPr>
              <a:t>Difficult with dementia patients.</a:t>
            </a: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ptos Light"/>
              </a:rPr>
              <a:t>Only 6 participants completed the karaoke task and 3 participants for the pitch task, before and after the intervention.</a:t>
            </a: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ptos Light"/>
              </a:rPr>
              <a:t>2 patients could not perform the task prior to the intervention but could afterwards.</a:t>
            </a:r>
            <a:endParaRPr lang="en-US" sz="1800" b="0" i="0" u="none" strike="noStrike" kern="1200" cap="none" spc="0" baseline="0">
              <a:solidFill>
                <a:srgbClr val="000000"/>
              </a:solidFill>
              <a:uFillTx/>
              <a:latin typeface="Aptos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
        <p:nvSpPr>
          <p:cNvPr id="19" name="TextBox 22">
            <a:extLst>
              <a:ext uri="{FF2B5EF4-FFF2-40B4-BE49-F238E27FC236}">
                <a16:creationId xmlns:a16="http://schemas.microsoft.com/office/drawing/2014/main" id="{55D91A66-44D2-EA3F-697D-1A99904F440C}"/>
              </a:ext>
            </a:extLst>
          </p:cNvPr>
          <p:cNvSpPr txBox="1"/>
          <p:nvPr/>
        </p:nvSpPr>
        <p:spPr>
          <a:xfrm>
            <a:off x="127028" y="3350846"/>
            <a:ext cx="3611450" cy="310853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 </a:t>
            </a:r>
            <a:r>
              <a:rPr lang="en-US" sz="2000" b="0" i="0" u="none" strike="noStrike" kern="1200" cap="none" spc="0" baseline="0">
                <a:solidFill>
                  <a:srgbClr val="000000"/>
                </a:solidFill>
                <a:uFillTx/>
                <a:latin typeface="Aptos Light"/>
                <a:ea typeface="Aptos Light"/>
                <a:cs typeface="Aptos Light"/>
              </a:rPr>
              <a:t>In both figures 1 and 2, it shows the increase activation of the right angular gyrus and the front part of the left lingual gyrus during the karaoke task.</a:t>
            </a: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ptos Light"/>
              </a:rPr>
              <a:t> </a:t>
            </a:r>
            <a:r>
              <a:rPr lang="en-US" sz="2000" b="0" i="0" u="none" strike="noStrike" kern="1200" cap="none" spc="0" baseline="0">
                <a:solidFill>
                  <a:srgbClr val="000000"/>
                </a:solidFill>
                <a:uFillTx/>
                <a:latin typeface="Aptos Light"/>
                <a:ea typeface="Aptos Light"/>
                <a:cs typeface="Aptos Light"/>
              </a:rPr>
              <a:t>Pitch task did not display significant activation.</a:t>
            </a:r>
            <a:endParaRPr lang="en-US" sz="1800" b="0" i="0" u="none" strike="noStrike" kern="1200" cap="none" spc="0" baseline="0">
              <a:solidFill>
                <a:srgbClr val="000000"/>
              </a:solidFill>
              <a:uFillTx/>
              <a:latin typeface="Aptos 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32EF0-1E45-9975-B7CB-9590260AEAFD}"/>
              </a:ext>
            </a:extLst>
          </p:cNvPr>
          <p:cNvSpPr txBox="1">
            <a:spLocks noGrp="1"/>
          </p:cNvSpPr>
          <p:nvPr>
            <p:ph type="title"/>
          </p:nvPr>
        </p:nvSpPr>
        <p:spPr>
          <a:xfrm>
            <a:off x="839784" y="469187"/>
            <a:ext cx="3639312" cy="2062593"/>
          </a:xfrm>
          <a:prstGeom prst="rect">
            <a:avLst/>
          </a:prstGeom>
          <a:noFill/>
          <a:ln>
            <a:noFill/>
          </a:ln>
        </p:spPr>
        <p:txBody>
          <a:bodyPr vert="horz" wrap="square" lIns="91440" tIns="45720" rIns="91440" bIns="45720" anchor="t" anchorCtr="0" compatLnSpc="1">
            <a:normAutofit/>
          </a:bodyPr>
          <a:lstStyle/>
          <a:p>
            <a:pPr lvl="0"/>
            <a:r>
              <a:rPr lang="en-US" sz="4000"/>
              <a:t>To conclude...</a:t>
            </a:r>
          </a:p>
        </p:txBody>
      </p:sp>
      <p:pic>
        <p:nvPicPr>
          <p:cNvPr id="3" name="Content Placeholder 11" descr="A hand holding a tambourine&#10;&#10;Description automatically generated">
            <a:extLst>
              <a:ext uri="{FF2B5EF4-FFF2-40B4-BE49-F238E27FC236}">
                <a16:creationId xmlns:a16="http://schemas.microsoft.com/office/drawing/2014/main" id="{CC643F75-766F-9A67-B8F9-86BA30676963}"/>
              </a:ext>
            </a:extLst>
          </p:cNvPr>
          <p:cNvPicPr>
            <a:picLocks noGrp="1" noChangeAspect="1"/>
          </p:cNvPicPr>
          <p:nvPr>
            <p:ph type="pic" idx="1"/>
          </p:nvPr>
        </p:nvPicPr>
        <p:blipFill>
          <a:blip r:embed="rId2"/>
          <a:srcRect l="17309" r="21776"/>
          <a:stretch>
            <a:fillRect/>
          </a:stretch>
        </p:blipFill>
        <p:spPr>
          <a:xfrm>
            <a:off x="6089620" y="826014"/>
            <a:ext cx="5439555" cy="4412034"/>
          </a:xfrm>
          <a:solidFill>
            <a:srgbClr val="FFFFFF"/>
          </a:solidFill>
          <a:ln w="76196" cap="sq">
            <a:solidFill>
              <a:srgbClr val="EAEAEA"/>
            </a:solidFill>
            <a:prstDash val="solid"/>
            <a:miter/>
          </a:ln>
        </p:spPr>
      </p:pic>
      <p:sp>
        <p:nvSpPr>
          <p:cNvPr id="4" name="Date Placeholder 4">
            <a:extLst>
              <a:ext uri="{FF2B5EF4-FFF2-40B4-BE49-F238E27FC236}">
                <a16:creationId xmlns:a16="http://schemas.microsoft.com/office/drawing/2014/main" id="{CF24D27E-214E-BD3F-EE33-D37A25ADEA24}"/>
              </a:ext>
            </a:extLst>
          </p:cNvPr>
          <p:cNvSpPr txBox="1">
            <a:spLocks noGrp="1"/>
          </p:cNvSpPr>
          <p:nvPr>
            <p:ph type="dt" sz="half" idx="7"/>
          </p:nvPr>
        </p:nvSpPr>
        <p:spPr/>
        <p:txBody>
          <a:bodyPr>
            <a:normAutofit/>
          </a:bodyPr>
          <a:lstStyle/>
          <a:p>
            <a:pPr lvl="0">
              <a:spcAft>
                <a:spcPts val="600"/>
              </a:spcAft>
            </a:pPr>
            <a:fld id="{E3D99A46-719D-43FF-B95E-6A46614741B3}" type="datetime1">
              <a:rPr lang="en-US"/>
              <a:pPr lvl="0">
                <a:spcAft>
                  <a:spcPts val="600"/>
                </a:spcAft>
              </a:pPr>
              <a:t>12/11/2024</a:t>
            </a:fld>
            <a:endParaRPr lang="en-US"/>
          </a:p>
        </p:txBody>
      </p:sp>
      <p:sp>
        <p:nvSpPr>
          <p:cNvPr id="5" name="Slide Number Placeholder 6">
            <a:extLst>
              <a:ext uri="{FF2B5EF4-FFF2-40B4-BE49-F238E27FC236}">
                <a16:creationId xmlns:a16="http://schemas.microsoft.com/office/drawing/2014/main" id="{B196C727-74CF-38CE-1EA5-F21152C49A20}"/>
              </a:ext>
            </a:extLst>
          </p:cNvPr>
          <p:cNvSpPr txBox="1">
            <a:spLocks noGrp="1"/>
          </p:cNvSpPr>
          <p:nvPr>
            <p:ph type="sldNum" sz="quarter" idx="8"/>
          </p:nvPr>
        </p:nvSpPr>
        <p:spPr/>
        <p:txBody>
          <a:bodyPr>
            <a:normAutofit/>
          </a:bodyPr>
          <a:lstStyle/>
          <a:p>
            <a:pPr lvl="0">
              <a:spcAft>
                <a:spcPts val="600"/>
              </a:spcAft>
            </a:pPr>
            <a:fld id="{794B9C09-98EC-4343-A09A-F7875C764219}" type="slidenum">
              <a:t>12</a:t>
            </a:fld>
            <a:endParaRPr lang="en-US"/>
          </a:p>
        </p:txBody>
      </p:sp>
      <p:sp>
        <p:nvSpPr>
          <p:cNvPr id="6" name="TextBox 2">
            <a:extLst>
              <a:ext uri="{FF2B5EF4-FFF2-40B4-BE49-F238E27FC236}">
                <a16:creationId xmlns:a16="http://schemas.microsoft.com/office/drawing/2014/main" id="{E11357BE-29DC-8D26-2285-FCBBA7C74DC2}"/>
              </a:ext>
            </a:extLst>
          </p:cNvPr>
          <p:cNvSpPr txBox="1"/>
          <p:nvPr/>
        </p:nvSpPr>
        <p:spPr>
          <a:xfrm>
            <a:off x="205630" y="1340455"/>
            <a:ext cx="5383740" cy="501675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Music therapy is a promising nonpharmaceutical treatment.</a:t>
            </a:r>
            <a:endParaRPr lang="en-US" sz="1800" b="0" i="0" u="none" strike="noStrike" kern="1200" cap="none" spc="0" baseline="0">
              <a:solidFill>
                <a:srgbClr val="000000"/>
              </a:solidFill>
              <a:uFillTx/>
              <a:latin typeface="Aptos Light"/>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Improve social relationships, decrease neuropsychiatric symptoms, and improve cognitive function.</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Demonstrated improvements in cognitive skills.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Improvement in cognitive function, as the right angular gyrus and front part of the left lingual gyrus</a:t>
            </a: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alibri"/>
              <a:ea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Should be encouraged across hospitals and nursing homes.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70B31-FE49-DD89-F339-F87CCA5B0C10}"/>
              </a:ext>
            </a:extLst>
          </p:cNvPr>
          <p:cNvSpPr txBox="1">
            <a:spLocks noGrp="1"/>
          </p:cNvSpPr>
          <p:nvPr>
            <p:ph type="title"/>
          </p:nvPr>
        </p:nvSpPr>
        <p:spPr>
          <a:xfrm>
            <a:off x="425634" y="-630954"/>
            <a:ext cx="10449781" cy="1265931"/>
          </a:xfrm>
          <a:prstGeom prst="rect">
            <a:avLst/>
          </a:prstGeom>
          <a:noFill/>
          <a:ln>
            <a:noFill/>
          </a:ln>
        </p:spPr>
        <p:txBody>
          <a:bodyPr vert="horz" wrap="square" lIns="91440" tIns="45720" rIns="91440" bIns="45720" anchor="b" anchorCtr="0" compatLnSpc="1">
            <a:normAutofit/>
          </a:bodyPr>
          <a:lstStyle/>
          <a:p>
            <a:pPr lvl="0"/>
            <a:r>
              <a:rPr lang="en-US"/>
              <a:t>Reference list </a:t>
            </a:r>
          </a:p>
        </p:txBody>
      </p:sp>
      <p:sp>
        <p:nvSpPr>
          <p:cNvPr id="3" name="Picture Placeholder 2">
            <a:extLst>
              <a:ext uri="{FF2B5EF4-FFF2-40B4-BE49-F238E27FC236}">
                <a16:creationId xmlns:a16="http://schemas.microsoft.com/office/drawing/2014/main" id="{F26706D1-527E-BA47-081C-6227C8C7DF57}"/>
              </a:ext>
            </a:extLst>
          </p:cNvPr>
          <p:cNvSpPr txBox="1">
            <a:spLocks noGrp="1"/>
          </p:cNvSpPr>
          <p:nvPr>
            <p:ph idx="1"/>
          </p:nvPr>
        </p:nvSpPr>
        <p:spPr>
          <a:xfrm>
            <a:off x="432346" y="786384"/>
            <a:ext cx="10981706" cy="5580217"/>
          </a:xfrm>
        </p:spPr>
        <p:txBody>
          <a:bodyPr/>
          <a:lstStyle/>
          <a:p>
            <a:pPr marL="0" lvl="0" indent="0">
              <a:buNone/>
            </a:pPr>
            <a:r>
              <a:rPr lang="en-US" sz="1200">
                <a:solidFill>
                  <a:srgbClr val="000000"/>
                </a:solidFill>
                <a:latin typeface="Calibri"/>
                <a:ea typeface="Calibri"/>
                <a:cs typeface="Calibri"/>
              </a:rPr>
              <a:t>Bleibel, M., El Cheikh, A., Sadier, N. S., &amp; Abou-Abbas, L. (2023). The effect of music therapy on cognitive functions in patients with Alzheimer’s disease: a systematic review of randomized controlled trials. </a:t>
            </a:r>
            <a:r>
              <a:rPr lang="en-US" sz="1200" i="1">
                <a:solidFill>
                  <a:srgbClr val="000000"/>
                </a:solidFill>
                <a:latin typeface="Calibri"/>
                <a:ea typeface="Calibri"/>
                <a:cs typeface="Calibri"/>
              </a:rPr>
              <a:t>Alzheimer’s Research &amp; Therapy</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15</a:t>
            </a:r>
            <a:r>
              <a:rPr lang="en-US" sz="1200">
                <a:solidFill>
                  <a:srgbClr val="000000"/>
                </a:solidFill>
                <a:latin typeface="Calibri"/>
                <a:ea typeface="Calibri"/>
                <a:cs typeface="Calibri"/>
              </a:rPr>
              <a:t>(1). </a:t>
            </a:r>
            <a:r>
              <a:rPr lang="en-US" sz="1200" u="sng">
                <a:solidFill>
                  <a:srgbClr val="000000"/>
                </a:solidFill>
                <a:latin typeface="Calibri"/>
                <a:ea typeface="Calibri"/>
                <a:cs typeface="Calibri"/>
                <a:hlinkClick r:id="rId2">
                  <a:extLst>
                    <a:ext uri="{A12FA001-AC4F-418D-AE19-62706E023703}">
                      <ahyp:hlinkClr xmlns:ahyp="http://schemas.microsoft.com/office/drawing/2018/hyperlinkcolor" val="tx"/>
                    </a:ext>
                  </a:extLst>
                </a:hlinkClick>
              </a:rPr>
              <a:t>https://doi.org/10.1186/s13195-023-01214-9</a:t>
            </a:r>
            <a:endParaRPr lang="en-US" sz="1200">
              <a:solidFill>
                <a:srgbClr val="000000"/>
              </a:solidFill>
              <a:latin typeface="Calibri"/>
              <a:ea typeface="Calibri"/>
              <a:cs typeface="Calibri"/>
            </a:endParaRPr>
          </a:p>
          <a:p>
            <a:pPr marL="0" lvl="0" indent="0">
              <a:buNone/>
            </a:pPr>
            <a:r>
              <a:rPr lang="en-US" sz="1200">
                <a:solidFill>
                  <a:srgbClr val="000000"/>
                </a:solidFill>
                <a:latin typeface="Calibri"/>
                <a:ea typeface="Calibri"/>
                <a:cs typeface="Calibri"/>
              </a:rPr>
              <a:t>Chong, H. J. (2010). Do We All enjoy singing? A content analysis of non-vocalists’ attitudes toward singing. </a:t>
            </a:r>
            <a:r>
              <a:rPr lang="en-US" sz="1200" i="1">
                <a:solidFill>
                  <a:srgbClr val="000000"/>
                </a:solidFill>
                <a:latin typeface="Calibri"/>
                <a:ea typeface="Calibri"/>
                <a:cs typeface="Calibri"/>
              </a:rPr>
              <a:t>The Arts in Psychotherapy</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37</a:t>
            </a:r>
            <a:r>
              <a:rPr lang="en-US" sz="1200">
                <a:solidFill>
                  <a:srgbClr val="000000"/>
                </a:solidFill>
                <a:latin typeface="Calibri"/>
                <a:ea typeface="Calibri"/>
                <a:cs typeface="Calibri"/>
              </a:rPr>
              <a:t>(2), 120–124. </a:t>
            </a:r>
            <a:r>
              <a:rPr lang="en-US" sz="1200" u="sng">
                <a:solidFill>
                  <a:srgbClr val="000000"/>
                </a:solidFill>
                <a:latin typeface="Calibri"/>
                <a:ea typeface="Calibri"/>
                <a:cs typeface="Calibri"/>
                <a:hlinkClick r:id="rId3">
                  <a:extLst>
                    <a:ext uri="{A12FA001-AC4F-418D-AE19-62706E023703}">
                      <ahyp:hlinkClr xmlns:ahyp="http://schemas.microsoft.com/office/drawing/2018/hyperlinkcolor" val="tx"/>
                    </a:ext>
                  </a:extLst>
                </a:hlinkClick>
              </a:rPr>
              <a:t>https://doi.org/10.1016/j.aip.2010.01.001</a:t>
            </a:r>
            <a:endParaRPr lang="en-US" sz="1200">
              <a:solidFill>
                <a:srgbClr val="000000"/>
              </a:solidFill>
              <a:latin typeface="Calibri"/>
              <a:ea typeface="Calibri"/>
              <a:cs typeface="Calibri"/>
            </a:endParaRPr>
          </a:p>
          <a:p>
            <a:pPr marL="0" lvl="0" indent="0" algn="just">
              <a:buNone/>
            </a:pPr>
            <a:r>
              <a:rPr lang="en-US" sz="1200">
                <a:solidFill>
                  <a:srgbClr val="000000"/>
                </a:solidFill>
                <a:latin typeface="Calibri"/>
                <a:ea typeface="Calibri"/>
                <a:cs typeface="Calibri"/>
              </a:rPr>
              <a:t>Cummings, J. (2020). The Neuropsychiatric Inventory: Development and Applications. </a:t>
            </a:r>
            <a:r>
              <a:rPr lang="en-US" sz="1200" i="1">
                <a:solidFill>
                  <a:srgbClr val="000000"/>
                </a:solidFill>
                <a:latin typeface="Calibri"/>
                <a:ea typeface="Calibri"/>
                <a:cs typeface="Calibri"/>
              </a:rPr>
              <a:t>Journal of Geriatric Psychiatry and Neurology</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33</a:t>
            </a:r>
            <a:r>
              <a:rPr lang="en-US" sz="1200">
                <a:solidFill>
                  <a:srgbClr val="000000"/>
                </a:solidFill>
                <a:latin typeface="Calibri"/>
                <a:ea typeface="Calibri"/>
                <a:cs typeface="Calibri"/>
              </a:rPr>
              <a:t>(2), 73–84. </a:t>
            </a:r>
            <a:r>
              <a:rPr lang="en-US" sz="1200" u="sng">
                <a:solidFill>
                  <a:srgbClr val="000000"/>
                </a:solidFill>
                <a:latin typeface="Calibri"/>
                <a:ea typeface="Calibri"/>
                <a:cs typeface="Calibri"/>
                <a:hlinkClick r:id="rId4">
                  <a:extLst>
                    <a:ext uri="{A12FA001-AC4F-418D-AE19-62706E023703}">
                      <ahyp:hlinkClr xmlns:ahyp="http://schemas.microsoft.com/office/drawing/2018/hyperlinkcolor" val="tx"/>
                    </a:ext>
                  </a:extLst>
                </a:hlinkClick>
              </a:rPr>
              <a:t>https://doi.org/10.1177/0891988719882102</a:t>
            </a:r>
            <a:endParaRPr lang="en-US" sz="1200">
              <a:solidFill>
                <a:srgbClr val="000000"/>
              </a:solidFill>
              <a:latin typeface="Calibri"/>
              <a:ea typeface="Calibri"/>
              <a:cs typeface="Calibri"/>
            </a:endParaRPr>
          </a:p>
          <a:p>
            <a:pPr marL="0" lvl="0" indent="0" algn="just">
              <a:buNone/>
            </a:pPr>
            <a:r>
              <a:rPr lang="en-US" sz="1200">
                <a:solidFill>
                  <a:srgbClr val="000000"/>
                </a:solidFill>
                <a:latin typeface="Calibri"/>
                <a:ea typeface="Calibri"/>
                <a:cs typeface="Calibri"/>
              </a:rPr>
              <a:t>Ferrucci, L., Guralnik,J. (2007). Barthel Index –an overview. ScienceDirectTopics. </a:t>
            </a:r>
            <a:r>
              <a:rPr lang="en-US" sz="1200" u="sng">
                <a:solidFill>
                  <a:srgbClr val="000000"/>
                </a:solidFill>
                <a:latin typeface="Calibri"/>
                <a:ea typeface="Calibri"/>
                <a:cs typeface="Calibri"/>
                <a:hlinkClick r:id="rId5">
                  <a:extLst>
                    <a:ext uri="{A12FA001-AC4F-418D-AE19-62706E023703}">
                      <ahyp:hlinkClr xmlns:ahyp="http://schemas.microsoft.com/office/drawing/2018/hyperlinkcolor" val="tx"/>
                    </a:ext>
                  </a:extLst>
                </a:hlinkClick>
              </a:rPr>
              <a:t>https://www.sciencedirect.com/topics/nursing-and-health-professions/barthel-index</a:t>
            </a:r>
            <a:r>
              <a:rPr lang="en-US" sz="1200">
                <a:solidFill>
                  <a:srgbClr val="000000"/>
                </a:solidFill>
                <a:latin typeface="Calibri"/>
                <a:ea typeface="Calibri"/>
                <a:cs typeface="Calibri"/>
              </a:rPr>
              <a:t> </a:t>
            </a:r>
          </a:p>
          <a:p>
            <a:pPr marL="0" lvl="0" indent="0">
              <a:buNone/>
            </a:pPr>
            <a:r>
              <a:rPr lang="en-US" sz="1200">
                <a:solidFill>
                  <a:srgbClr val="000000"/>
                </a:solidFill>
                <a:latin typeface="Calibri"/>
                <a:ea typeface="Calibri"/>
                <a:cs typeface="Calibri"/>
              </a:rPr>
              <a:t>Kozlovskiy, S. A., Pyasik, M. M., Korotkova, A. V., Vartanov, A. V., Glozman, J. M., &amp; Kiselnikov, A. A. (2014). Activation of left lingual gyrus related to working memory for schematic faces. </a:t>
            </a:r>
            <a:r>
              <a:rPr lang="en-US" sz="1200" i="1">
                <a:solidFill>
                  <a:srgbClr val="000000"/>
                </a:solidFill>
                <a:latin typeface="Calibri"/>
                <a:ea typeface="Calibri"/>
                <a:cs typeface="Calibri"/>
              </a:rPr>
              <a:t>International Journal of Psychophysiology</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94</a:t>
            </a:r>
            <a:r>
              <a:rPr lang="en-US" sz="1200">
                <a:solidFill>
                  <a:srgbClr val="000000"/>
                </a:solidFill>
                <a:latin typeface="Calibri"/>
                <a:ea typeface="Calibri"/>
                <a:cs typeface="Calibri"/>
              </a:rPr>
              <a:t>(2), 241. </a:t>
            </a:r>
            <a:r>
              <a:rPr lang="en-US" sz="1200" u="sng">
                <a:solidFill>
                  <a:srgbClr val="000000"/>
                </a:solidFill>
                <a:latin typeface="Calibri"/>
                <a:ea typeface="Calibri"/>
                <a:cs typeface="Calibri"/>
                <a:hlinkClick r:id="rId6">
                  <a:extLst>
                    <a:ext uri="{A12FA001-AC4F-418D-AE19-62706E023703}">
                      <ahyp:hlinkClr xmlns:ahyp="http://schemas.microsoft.com/office/drawing/2018/hyperlinkcolor" val="tx"/>
                    </a:ext>
                  </a:extLst>
                </a:hlinkClick>
              </a:rPr>
              <a:t>https://doi.org/10.1016/j.ijpsycho.2014.08.928</a:t>
            </a:r>
            <a:endParaRPr lang="en-US" sz="1200">
              <a:solidFill>
                <a:srgbClr val="000000"/>
              </a:solidFill>
              <a:latin typeface="Calibri"/>
              <a:ea typeface="Calibri"/>
              <a:cs typeface="Segoe UI"/>
            </a:endParaRPr>
          </a:p>
          <a:p>
            <a:pPr marL="0" lvl="0" indent="0">
              <a:buNone/>
            </a:pPr>
            <a:r>
              <a:rPr lang="en-US" sz="1200">
                <a:solidFill>
                  <a:srgbClr val="000000"/>
                </a:solidFill>
                <a:latin typeface="Calibri"/>
                <a:ea typeface="Calibri"/>
                <a:cs typeface="Calibri"/>
              </a:rPr>
              <a:t>Mahendran, R. (2015). </a:t>
            </a:r>
            <a:r>
              <a:rPr lang="en-US" sz="1200" i="1">
                <a:solidFill>
                  <a:srgbClr val="000000"/>
                </a:solidFill>
                <a:latin typeface="Calibri"/>
                <a:ea typeface="Calibri"/>
                <a:cs typeface="Calibri"/>
              </a:rPr>
              <a:t>Montreal Cognitive Assessment - an overview | ScienceDirect Topics</a:t>
            </a:r>
            <a:r>
              <a:rPr lang="en-US" sz="1200">
                <a:solidFill>
                  <a:srgbClr val="000000"/>
                </a:solidFill>
                <a:latin typeface="Calibri"/>
                <a:ea typeface="Calibri"/>
                <a:cs typeface="Calibri"/>
              </a:rPr>
              <a:t>. (2013). Sciencedirect.com. </a:t>
            </a:r>
            <a:r>
              <a:rPr lang="en-US" sz="1200" u="sng">
                <a:solidFill>
                  <a:srgbClr val="000000"/>
                </a:solidFill>
                <a:latin typeface="Calibri"/>
                <a:ea typeface="Calibri"/>
                <a:cs typeface="Calibri"/>
                <a:hlinkClick r:id="rId7">
                  <a:extLst>
                    <a:ext uri="{A12FA001-AC4F-418D-AE19-62706E023703}">
                      <ahyp:hlinkClr xmlns:ahyp="http://schemas.microsoft.com/office/drawing/2018/hyperlinkcolor" val="tx"/>
                    </a:ext>
                  </a:extLst>
                </a:hlinkClick>
              </a:rPr>
              <a:t>https://www.sciencedirect.com/topics/neuroscience/montreal-cognitive-assessment</a:t>
            </a:r>
            <a:endParaRPr lang="en-US" sz="1200">
              <a:solidFill>
                <a:srgbClr val="000000"/>
              </a:solidFill>
              <a:latin typeface="Calibri"/>
              <a:ea typeface="Calibri"/>
              <a:cs typeface="Segoe UI"/>
            </a:endParaRPr>
          </a:p>
          <a:p>
            <a:pPr marL="0" lvl="0" indent="0">
              <a:buNone/>
            </a:pPr>
            <a:r>
              <a:rPr lang="en-US" sz="1200">
                <a:solidFill>
                  <a:srgbClr val="000000"/>
                </a:solidFill>
                <a:latin typeface="Calibri"/>
                <a:ea typeface="Calibri"/>
                <a:cs typeface="Calibri"/>
              </a:rPr>
              <a:t>Moreno, R. A., &amp; Holodny, A. I. (2021). Functional Brain Anatomy. </a:t>
            </a:r>
            <a:r>
              <a:rPr lang="en-US" sz="1200" i="1">
                <a:solidFill>
                  <a:srgbClr val="000000"/>
                </a:solidFill>
                <a:latin typeface="Calibri"/>
                <a:ea typeface="Calibri"/>
                <a:cs typeface="Calibri"/>
              </a:rPr>
              <a:t>Neuroimaging Clinics of North America</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31</a:t>
            </a:r>
            <a:r>
              <a:rPr lang="en-US" sz="1200">
                <a:solidFill>
                  <a:srgbClr val="000000"/>
                </a:solidFill>
                <a:latin typeface="Calibri"/>
                <a:ea typeface="Calibri"/>
                <a:cs typeface="Calibri"/>
              </a:rPr>
              <a:t>(1), 33–51. </a:t>
            </a:r>
            <a:r>
              <a:rPr lang="en-US" sz="1200" u="sng">
                <a:solidFill>
                  <a:srgbClr val="000000"/>
                </a:solidFill>
                <a:latin typeface="Calibri"/>
                <a:ea typeface="Calibri"/>
                <a:cs typeface="Calibri"/>
                <a:hlinkClick r:id="rId8">
                  <a:extLst>
                    <a:ext uri="{A12FA001-AC4F-418D-AE19-62706E023703}">
                      <ahyp:hlinkClr xmlns:ahyp="http://schemas.microsoft.com/office/drawing/2018/hyperlinkcolor" val="tx"/>
                    </a:ext>
                  </a:extLst>
                </a:hlinkClick>
              </a:rPr>
              <a:t>https://doi.org/10.1016/j.nic.2020.09.008</a:t>
            </a:r>
            <a:endParaRPr lang="en-US" sz="1200">
              <a:solidFill>
                <a:srgbClr val="000000"/>
              </a:solidFill>
              <a:latin typeface="Calibri"/>
              <a:ea typeface="Calibri"/>
              <a:cs typeface="Segoe UI"/>
            </a:endParaRPr>
          </a:p>
          <a:p>
            <a:pPr marL="0" lvl="0" indent="0">
              <a:buNone/>
            </a:pPr>
            <a:r>
              <a:rPr lang="en-US" sz="1200">
                <a:solidFill>
                  <a:srgbClr val="000000"/>
                </a:solidFill>
                <a:latin typeface="Calibri"/>
                <a:ea typeface="Calibri"/>
                <a:cs typeface="Calibri"/>
              </a:rPr>
              <a:t>Rayi, A., &amp; Murr, N. (2022, October 3). </a:t>
            </a:r>
            <a:r>
              <a:rPr lang="en-US" sz="1200" i="1">
                <a:solidFill>
                  <a:srgbClr val="000000"/>
                </a:solidFill>
                <a:latin typeface="Calibri"/>
                <a:ea typeface="Calibri"/>
                <a:cs typeface="Calibri"/>
              </a:rPr>
              <a:t>Electroencephalogram</a:t>
            </a:r>
            <a:r>
              <a:rPr lang="en-US" sz="1200">
                <a:solidFill>
                  <a:srgbClr val="000000"/>
                </a:solidFill>
                <a:latin typeface="Calibri"/>
                <a:ea typeface="Calibri"/>
                <a:cs typeface="Calibri"/>
              </a:rPr>
              <a:t>. PubMed; StatPearls Publishing. </a:t>
            </a:r>
            <a:r>
              <a:rPr lang="en-US" sz="1200" u="sng">
                <a:solidFill>
                  <a:srgbClr val="000000"/>
                </a:solidFill>
                <a:latin typeface="Calibri"/>
                <a:ea typeface="Calibri"/>
                <a:cs typeface="Calibri"/>
                <a:hlinkClick r:id="rId9">
                  <a:extLst>
                    <a:ext uri="{A12FA001-AC4F-418D-AE19-62706E023703}">
                      <ahyp:hlinkClr xmlns:ahyp="http://schemas.microsoft.com/office/drawing/2018/hyperlinkcolor" val="tx"/>
                    </a:ext>
                  </a:extLst>
                </a:hlinkClick>
              </a:rPr>
              <a:t>https://www.ncbi.nlm.nih.gov/books/NBK563295/</a:t>
            </a:r>
            <a:endParaRPr lang="en-US" sz="1200">
              <a:solidFill>
                <a:srgbClr val="000000"/>
              </a:solidFill>
              <a:latin typeface="Calibri"/>
              <a:ea typeface="Calibri"/>
              <a:cs typeface="Segoe UI"/>
            </a:endParaRPr>
          </a:p>
          <a:p>
            <a:pPr marL="0" lvl="0" indent="0">
              <a:buNone/>
            </a:pPr>
            <a:r>
              <a:rPr lang="en-US" sz="1200">
                <a:solidFill>
                  <a:srgbClr val="000000"/>
                </a:solidFill>
                <a:latin typeface="Calibri"/>
                <a:ea typeface="Calibri"/>
                <a:cs typeface="Calibri"/>
              </a:rPr>
              <a:t>Satoh, M., Yuba, T., Tabei, K. I., Okubo, Y., Kida, H., Sakuma, H., &amp; Tomimoto, H. (2015). Music Therapy Using Singing Training Improves Psychomotor Speed in Patients with Alzheimer's Disease: A Neuropsychological and fMRI Study. Dementia and geriatric cognitive disorders extra, 5(3), 296-308</a:t>
            </a:r>
          </a:p>
          <a:p>
            <a:pPr marL="0" lvl="0" indent="0">
              <a:buNone/>
            </a:pPr>
            <a:r>
              <a:rPr lang="en-US" sz="1200">
                <a:solidFill>
                  <a:srgbClr val="000000"/>
                </a:solidFill>
                <a:latin typeface="Calibri"/>
                <a:ea typeface="Calibri"/>
                <a:cs typeface="Calibri"/>
              </a:rPr>
              <a:t>Sohrabi, A., Smith, A. M., West, R. L., &amp; Cameron, I. (2015). An fMRI Study of Risky Decision Making: The Role of Mental Preparation and Conflict. </a:t>
            </a:r>
            <a:r>
              <a:rPr lang="en-US" sz="1200" i="1">
                <a:solidFill>
                  <a:srgbClr val="000000"/>
                </a:solidFill>
                <a:latin typeface="Calibri"/>
                <a:ea typeface="Calibri"/>
                <a:cs typeface="Calibri"/>
              </a:rPr>
              <a:t>Basic and Clinical Neuroscience</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6</a:t>
            </a:r>
            <a:r>
              <a:rPr lang="en-US" sz="1200">
                <a:solidFill>
                  <a:srgbClr val="000000"/>
                </a:solidFill>
                <a:latin typeface="Calibri"/>
                <a:ea typeface="Calibri"/>
                <a:cs typeface="Calibri"/>
              </a:rPr>
              <a:t>(4), 265. </a:t>
            </a:r>
            <a:r>
              <a:rPr lang="en-US" sz="1200" u="sng">
                <a:solidFill>
                  <a:srgbClr val="000000"/>
                </a:solidFill>
                <a:latin typeface="Calibri"/>
                <a:ea typeface="Calibri"/>
                <a:cs typeface="Calibri"/>
                <a:hlinkClick r:id="rId10">
                  <a:extLst>
                    <a:ext uri="{A12FA001-AC4F-418D-AE19-62706E023703}">
                      <ahyp:hlinkClr xmlns:ahyp="http://schemas.microsoft.com/office/drawing/2018/hyperlinkcolor" val="tx"/>
                    </a:ext>
                  </a:extLst>
                </a:hlinkClick>
              </a:rPr>
              <a:t>https://pmc.ncbi.nlm.nih.gov/articles/PMC4668873/</a:t>
            </a:r>
            <a:endParaRPr lang="en-US" sz="1200">
              <a:solidFill>
                <a:srgbClr val="000000"/>
              </a:solidFill>
              <a:latin typeface="Calibri"/>
              <a:ea typeface="Calibri"/>
              <a:cs typeface="Calibri"/>
            </a:endParaRPr>
          </a:p>
          <a:p>
            <a:pPr marL="0" lvl="0" indent="0">
              <a:buNone/>
            </a:pPr>
            <a:r>
              <a:rPr lang="en-US" sz="1200">
                <a:solidFill>
                  <a:srgbClr val="000000"/>
                </a:solidFill>
                <a:latin typeface="Calibri"/>
                <a:ea typeface="Calibri"/>
                <a:cs typeface="Calibri"/>
              </a:rPr>
              <a:t>Stegemann, T., Geretsegger, M., Phan Quoc, E., Riedl, H., &amp; Smetana, M. (2019). Music Therapy and Other Music-Based Interventions in Pediatric Health Care: An Overview. </a:t>
            </a:r>
            <a:r>
              <a:rPr lang="en-US" sz="1200" i="1">
                <a:solidFill>
                  <a:srgbClr val="000000"/>
                </a:solidFill>
                <a:latin typeface="Calibri"/>
                <a:ea typeface="Calibri"/>
                <a:cs typeface="Calibri"/>
              </a:rPr>
              <a:t>Medicines</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6</a:t>
            </a:r>
            <a:r>
              <a:rPr lang="en-US" sz="1200">
                <a:solidFill>
                  <a:srgbClr val="000000"/>
                </a:solidFill>
                <a:latin typeface="Calibri"/>
                <a:ea typeface="Calibri"/>
                <a:cs typeface="Calibri"/>
              </a:rPr>
              <a:t>(1), 25. </a:t>
            </a:r>
            <a:r>
              <a:rPr lang="en-US" sz="1200" u="sng">
                <a:solidFill>
                  <a:srgbClr val="000000"/>
                </a:solidFill>
                <a:latin typeface="Calibri"/>
                <a:ea typeface="Calibri"/>
                <a:cs typeface="Calibri"/>
                <a:hlinkClick r:id="rId11">
                  <a:extLst>
                    <a:ext uri="{A12FA001-AC4F-418D-AE19-62706E023703}">
                      <ahyp:hlinkClr xmlns:ahyp="http://schemas.microsoft.com/office/drawing/2018/hyperlinkcolor" val="tx"/>
                    </a:ext>
                  </a:extLst>
                </a:hlinkClick>
              </a:rPr>
              <a:t>https://doi.org/10.3390/medicines6010025</a:t>
            </a:r>
            <a:endParaRPr lang="en-US" sz="1200">
              <a:solidFill>
                <a:srgbClr val="000000"/>
              </a:solidFill>
              <a:latin typeface="Calibri"/>
              <a:ea typeface="Calibri"/>
              <a:cs typeface="Calibri"/>
            </a:endParaRPr>
          </a:p>
          <a:p>
            <a:pPr marL="0" lvl="0" indent="0">
              <a:buNone/>
            </a:pPr>
            <a:r>
              <a:rPr lang="en-US" sz="1200">
                <a:solidFill>
                  <a:srgbClr val="000000"/>
                </a:solidFill>
                <a:latin typeface="Calibri"/>
                <a:ea typeface="Calibri"/>
                <a:cs typeface="Calibri"/>
              </a:rPr>
              <a:t>Van Herwegen, J., Farran, E., &amp; Annaz, D. (2011). Item and error analysis on Raven’s Coloured Progressive Matrices in Williams Syndrome. </a:t>
            </a:r>
            <a:r>
              <a:rPr lang="en-US" sz="1200" i="1">
                <a:solidFill>
                  <a:srgbClr val="000000"/>
                </a:solidFill>
                <a:latin typeface="Calibri"/>
                <a:ea typeface="Calibri"/>
                <a:cs typeface="Calibri"/>
              </a:rPr>
              <a:t>Research in Developmental Disabilities</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32</a:t>
            </a:r>
            <a:r>
              <a:rPr lang="en-US" sz="1200">
                <a:solidFill>
                  <a:srgbClr val="000000"/>
                </a:solidFill>
                <a:latin typeface="Calibri"/>
                <a:ea typeface="Calibri"/>
                <a:cs typeface="Calibri"/>
              </a:rPr>
              <a:t>(1), 93–99. </a:t>
            </a:r>
            <a:r>
              <a:rPr lang="en-US" sz="1200" u="sng">
                <a:solidFill>
                  <a:srgbClr val="000000"/>
                </a:solidFill>
                <a:latin typeface="Calibri"/>
                <a:ea typeface="Calibri"/>
                <a:cs typeface="Calibri"/>
                <a:hlinkClick r:id="rId12">
                  <a:extLst>
                    <a:ext uri="{A12FA001-AC4F-418D-AE19-62706E023703}">
                      <ahyp:hlinkClr xmlns:ahyp="http://schemas.microsoft.com/office/drawing/2018/hyperlinkcolor" val="tx"/>
                    </a:ext>
                  </a:extLst>
                </a:hlinkClick>
              </a:rPr>
              <a:t>https://doi.org/10.1016/j.ridd.2010.09.005</a:t>
            </a:r>
            <a:endParaRPr lang="en-US" sz="1200">
              <a:solidFill>
                <a:srgbClr val="000000"/>
              </a:solidFill>
              <a:latin typeface="Calibri"/>
              <a:ea typeface="Calibri"/>
              <a:cs typeface="Calibri"/>
            </a:endParaRPr>
          </a:p>
          <a:p>
            <a:pPr marL="0" lvl="0" indent="0">
              <a:buNone/>
            </a:pPr>
            <a:r>
              <a:rPr lang="en-US" sz="1200">
                <a:solidFill>
                  <a:srgbClr val="000000"/>
                </a:solidFill>
                <a:latin typeface="Calibri"/>
                <a:ea typeface="Calibri"/>
                <a:cs typeface="Calibri"/>
              </a:rPr>
              <a:t>Yuba, T., Itoh, T., Yamasoba, T., &amp; Kaga, K. (2008). Advancement in Singing Ability Using the YUBA Method in Patients with Cochlear Implants. </a:t>
            </a:r>
            <a:r>
              <a:rPr lang="en-US" sz="1200" i="1">
                <a:solidFill>
                  <a:srgbClr val="000000"/>
                </a:solidFill>
                <a:latin typeface="Calibri"/>
                <a:ea typeface="Calibri"/>
                <a:cs typeface="Calibri"/>
              </a:rPr>
              <a:t>Acta Oto-Laryngologica</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128</a:t>
            </a:r>
            <a:r>
              <a:rPr lang="en-US" sz="1200">
                <a:solidFill>
                  <a:srgbClr val="000000"/>
                </a:solidFill>
                <a:latin typeface="Calibri"/>
                <a:ea typeface="Calibri"/>
                <a:cs typeface="Calibri"/>
              </a:rPr>
              <a:t>(4), 465–472. </a:t>
            </a:r>
            <a:r>
              <a:rPr lang="en-US" sz="1200" u="sng">
                <a:solidFill>
                  <a:srgbClr val="000000"/>
                </a:solidFill>
                <a:latin typeface="Calibri"/>
                <a:ea typeface="Calibri"/>
                <a:cs typeface="Calibri"/>
                <a:hlinkClick r:id="rId13">
                  <a:extLst>
                    <a:ext uri="{A12FA001-AC4F-418D-AE19-62706E023703}">
                      <ahyp:hlinkClr xmlns:ahyp="http://schemas.microsoft.com/office/drawing/2018/hyperlinkcolor" val="tx"/>
                    </a:ext>
                  </a:extLst>
                </a:hlinkClick>
              </a:rPr>
              <a:t>https://doi.org/10.1080/00016480701765683</a:t>
            </a:r>
            <a:endParaRPr lang="en-US" sz="1200">
              <a:solidFill>
                <a:srgbClr val="000000"/>
              </a:solidFill>
              <a:latin typeface="Calibri"/>
              <a:ea typeface="Calibri"/>
              <a:cs typeface="Calibri"/>
            </a:endParaRPr>
          </a:p>
          <a:p>
            <a:pPr marL="0" lvl="0" indent="0">
              <a:buNone/>
            </a:pPr>
            <a:r>
              <a:rPr lang="en-US" sz="1200">
                <a:solidFill>
                  <a:srgbClr val="000000"/>
                </a:solidFill>
                <a:latin typeface="Calibri"/>
                <a:ea typeface="Calibri"/>
                <a:cs typeface="Calibri"/>
              </a:rPr>
              <a:t>Zhong, X. Z., &amp; Chen, J. J. (2022). Resting‐state functional magnetic resonance imaging signal variations in aging: The role of neural activity. </a:t>
            </a:r>
            <a:r>
              <a:rPr lang="en-US" sz="1200" i="1">
                <a:solidFill>
                  <a:srgbClr val="000000"/>
                </a:solidFill>
                <a:latin typeface="Calibri"/>
                <a:ea typeface="Calibri"/>
                <a:cs typeface="Calibri"/>
              </a:rPr>
              <a:t>Human Brain Mapping</a:t>
            </a:r>
            <a:r>
              <a:rPr lang="en-US" sz="1200">
                <a:solidFill>
                  <a:srgbClr val="000000"/>
                </a:solidFill>
                <a:latin typeface="Calibri"/>
                <a:ea typeface="Calibri"/>
                <a:cs typeface="Calibri"/>
              </a:rPr>
              <a:t>, </a:t>
            </a:r>
            <a:r>
              <a:rPr lang="en-US" sz="1200" i="1">
                <a:solidFill>
                  <a:srgbClr val="000000"/>
                </a:solidFill>
                <a:latin typeface="Calibri"/>
                <a:ea typeface="Calibri"/>
                <a:cs typeface="Calibri"/>
              </a:rPr>
              <a:t>43</a:t>
            </a:r>
            <a:r>
              <a:rPr lang="en-US" sz="1200">
                <a:solidFill>
                  <a:srgbClr val="000000"/>
                </a:solidFill>
                <a:latin typeface="Calibri"/>
                <a:ea typeface="Calibri"/>
                <a:cs typeface="Calibri"/>
              </a:rPr>
              <a:t>(9), 2880–2897. </a:t>
            </a:r>
            <a:r>
              <a:rPr lang="en-US" sz="1200" u="sng">
                <a:solidFill>
                  <a:srgbClr val="000000"/>
                </a:solidFill>
                <a:latin typeface="Calibri"/>
                <a:ea typeface="Calibri"/>
                <a:cs typeface="Calibri"/>
                <a:hlinkClick r:id="rId14">
                  <a:extLst>
                    <a:ext uri="{A12FA001-AC4F-418D-AE19-62706E023703}">
                      <ahyp:hlinkClr xmlns:ahyp="http://schemas.microsoft.com/office/drawing/2018/hyperlinkcolor" val="tx"/>
                    </a:ext>
                  </a:extLst>
                </a:hlinkClick>
              </a:rPr>
              <a:t>https://doi.org/10.1002/hbm.25823</a:t>
            </a:r>
            <a:endParaRPr lang="en-US" sz="1200">
              <a:solidFill>
                <a:srgbClr val="000000"/>
              </a:solidFill>
              <a:latin typeface="Segoe UI"/>
              <a:cs typeface="Segoe UI"/>
            </a:endParaRPr>
          </a:p>
          <a:p>
            <a:pPr lvl="0"/>
            <a:endParaRPr lang="en-US"/>
          </a:p>
        </p:txBody>
      </p:sp>
      <p:sp>
        <p:nvSpPr>
          <p:cNvPr id="4" name="Date Placeholder 4">
            <a:extLst>
              <a:ext uri="{FF2B5EF4-FFF2-40B4-BE49-F238E27FC236}">
                <a16:creationId xmlns:a16="http://schemas.microsoft.com/office/drawing/2014/main" id="{E11B24A4-415D-1B4E-A398-EA31256CC896}"/>
              </a:ext>
            </a:extLst>
          </p:cNvPr>
          <p:cNvSpPr txBox="1">
            <a:spLocks noGrp="1"/>
          </p:cNvSpPr>
          <p:nvPr>
            <p:ph type="dt" sz="half" idx="7"/>
          </p:nvPr>
        </p:nvSpPr>
        <p:spPr/>
        <p:txBody>
          <a:bodyPr/>
          <a:lstStyle/>
          <a:p>
            <a:pPr lvl="0"/>
            <a:fld id="{3F4BBEC3-79E8-41E2-967C-EBB773D458E2}" type="datetime1">
              <a:rPr lang="en-US"/>
              <a:pPr lvl="0"/>
              <a:t>12/11/2024</a:t>
            </a:fld>
            <a:endParaRPr lang="en-US"/>
          </a:p>
        </p:txBody>
      </p:sp>
      <p:sp>
        <p:nvSpPr>
          <p:cNvPr id="5" name="Slide Number Placeholder 6">
            <a:extLst>
              <a:ext uri="{FF2B5EF4-FFF2-40B4-BE49-F238E27FC236}">
                <a16:creationId xmlns:a16="http://schemas.microsoft.com/office/drawing/2014/main" id="{C5BCDE31-71C1-C3C3-9141-896AFC5686E2}"/>
              </a:ext>
            </a:extLst>
          </p:cNvPr>
          <p:cNvSpPr txBox="1">
            <a:spLocks noGrp="1"/>
          </p:cNvSpPr>
          <p:nvPr>
            <p:ph type="sldNum" sz="quarter" idx="8"/>
          </p:nvPr>
        </p:nvSpPr>
        <p:spPr/>
        <p:txBody>
          <a:bodyPr/>
          <a:lstStyle/>
          <a:p>
            <a:pPr lvl="0"/>
            <a:fld id="{0DBAAF66-EEC1-4BCC-8C2A-E69EC1C2A3C6}" type="slidenum">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bg>
      <p:bgPr>
        <a:solidFill>
          <a:srgbClr val="DDD9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52073-DDE7-E9E2-0CB4-8DB00BF979BD}"/>
              </a:ext>
            </a:extLst>
          </p:cNvPr>
          <p:cNvSpPr txBox="1">
            <a:spLocks noGrp="1"/>
          </p:cNvSpPr>
          <p:nvPr>
            <p:ph type="title"/>
          </p:nvPr>
        </p:nvSpPr>
        <p:spPr>
          <a:xfrm>
            <a:off x="871112" y="447571"/>
            <a:ext cx="10449781" cy="1265931"/>
          </a:xfrm>
          <a:prstGeom prst="rect">
            <a:avLst/>
          </a:prstGeom>
          <a:noFill/>
          <a:ln>
            <a:noFill/>
          </a:ln>
        </p:spPr>
        <p:txBody>
          <a:bodyPr vert="horz" wrap="square" lIns="91440" tIns="45720" rIns="91440" bIns="45720" anchor="b" anchorCtr="0" compatLnSpc="1">
            <a:normAutofit/>
          </a:bodyPr>
          <a:lstStyle/>
          <a:p>
            <a:pPr lvl="0"/>
            <a:r>
              <a:rPr lang="en-US" sz="2400" u="sng">
                <a:solidFill>
                  <a:srgbClr val="000000"/>
                </a:solidFill>
                <a:latin typeface="Calibri"/>
                <a:ea typeface="Calibri"/>
                <a:cs typeface="Calibri"/>
              </a:rPr>
              <a:t>Basic Acknowledgement format of AI tool use</a:t>
            </a:r>
            <a:endParaRPr lang="en-US" sz="2400">
              <a:solidFill>
                <a:srgbClr val="000000"/>
              </a:solidFill>
              <a:latin typeface="Calibri"/>
              <a:ea typeface="Calibri"/>
              <a:cs typeface="Calibri"/>
            </a:endParaRPr>
          </a:p>
        </p:txBody>
      </p:sp>
      <p:sp>
        <p:nvSpPr>
          <p:cNvPr id="3" name="Content Placeholder 2">
            <a:extLst>
              <a:ext uri="{FF2B5EF4-FFF2-40B4-BE49-F238E27FC236}">
                <a16:creationId xmlns:a16="http://schemas.microsoft.com/office/drawing/2014/main" id="{73F9B1F0-0BE7-354D-46CC-F505BDF9E884}"/>
              </a:ext>
            </a:extLst>
          </p:cNvPr>
          <p:cNvSpPr txBox="1">
            <a:spLocks noGrp="1"/>
          </p:cNvSpPr>
          <p:nvPr>
            <p:ph idx="1"/>
          </p:nvPr>
        </p:nvSpPr>
        <p:spPr/>
        <p:txBody>
          <a:bodyPr/>
          <a:lstStyle/>
          <a:p>
            <a:pPr lvl="0">
              <a:buNone/>
            </a:pPr>
            <a:r>
              <a:rPr lang="en-US" sz="1400">
                <a:latin typeface="Calibri"/>
                <a:ea typeface="Calibri"/>
                <a:cs typeface="Calibri"/>
              </a:rPr>
              <a:t> I acknowledge the use of Grammarly </a:t>
            </a:r>
            <a:r>
              <a:rPr lang="en-US" sz="1400" u="sng">
                <a:latin typeface="Calibri"/>
                <a:ea typeface="Calibri"/>
                <a:cs typeface="Calibri"/>
                <a:hlinkClick r:id="rId2">
                  <a:extLst>
                    <a:ext uri="{A12FA001-AC4F-418D-AE19-62706E023703}">
                      <ahyp:hlinkClr xmlns:ahyp="http://schemas.microsoft.com/office/drawing/2018/hyperlinkcolor" val="tx"/>
                    </a:ext>
                  </a:extLst>
                </a:hlinkClick>
              </a:rPr>
              <a:t>https://www.grammarly.com/</a:t>
            </a:r>
            <a:r>
              <a:rPr lang="en-US" sz="1400">
                <a:latin typeface="Calibri"/>
                <a:ea typeface="Calibri"/>
                <a:cs typeface="Calibri"/>
              </a:rPr>
              <a:t> on 7  December 2024 to check my work by using the following prompt. </a:t>
            </a:r>
          </a:p>
          <a:p>
            <a:pPr lvl="0">
              <a:buNone/>
            </a:pPr>
            <a:r>
              <a:rPr lang="en-US" sz="1400">
                <a:latin typeface="Calibri"/>
                <a:ea typeface="Calibri"/>
                <a:cs typeface="Calibri"/>
              </a:rPr>
              <a:t>I used the prompt(s): </a:t>
            </a:r>
          </a:p>
          <a:p>
            <a:pPr lvl="0">
              <a:buFont typeface="Arial"/>
            </a:pPr>
            <a:r>
              <a:rPr lang="en-US" sz="1400">
                <a:latin typeface="Calibri"/>
                <a:ea typeface="Calibri"/>
                <a:cs typeface="Calibri"/>
              </a:rPr>
              <a:t>Please check the following text for readability and grammar.</a:t>
            </a:r>
          </a:p>
          <a:p>
            <a:pPr lvl="0" indent="0">
              <a:buNone/>
            </a:pPr>
            <a:r>
              <a:rPr lang="en-US" sz="1400">
                <a:latin typeface="Calibri"/>
                <a:ea typeface="Calibri"/>
                <a:cs typeface="Calibri"/>
              </a:rPr>
              <a:t> I confirm that I have not presented any AI generated text as my own work. I confirm I have copies of my drafts, notes, and other resources I used before, and after the use of AI tools which I may be asked to provide in evidence.</a:t>
            </a:r>
          </a:p>
          <a:p>
            <a:pPr lvl="0">
              <a:buNone/>
            </a:pPr>
            <a:r>
              <a:rPr lang="en-US" sz="1400">
                <a:latin typeface="Calibri"/>
                <a:ea typeface="Calibri"/>
                <a:cs typeface="Calibri"/>
              </a:rPr>
              <a:t>I acknowledge the use of Google scholar </a:t>
            </a:r>
            <a:r>
              <a:rPr lang="en-US" sz="1400" u="sng">
                <a:latin typeface="Calibri"/>
                <a:ea typeface="Calibri"/>
                <a:cs typeface="Calibri"/>
                <a:hlinkClick r:id="rId3">
                  <a:extLst>
                    <a:ext uri="{A12FA001-AC4F-418D-AE19-62706E023703}">
                      <ahyp:hlinkClr xmlns:ahyp="http://schemas.microsoft.com/office/drawing/2018/hyperlinkcolor" val="tx"/>
                    </a:ext>
                  </a:extLst>
                </a:hlinkClick>
              </a:rPr>
              <a:t>https://scholar.google.com/</a:t>
            </a:r>
            <a:r>
              <a:rPr lang="en-US" sz="1400">
                <a:latin typeface="Calibri"/>
                <a:ea typeface="Calibri"/>
                <a:cs typeface="Calibri"/>
              </a:rPr>
              <a:t> on 1 Decemeber  2024 to access reliable and suitable papers for my work by using the following prompts:</a:t>
            </a:r>
          </a:p>
          <a:p>
            <a:pPr lvl="0">
              <a:buNone/>
            </a:pPr>
            <a:r>
              <a:rPr lang="en-US" sz="1400">
                <a:latin typeface="Calibri"/>
                <a:ea typeface="Calibri"/>
                <a:cs typeface="Calibri"/>
              </a:rPr>
              <a:t>I used the prompts:</a:t>
            </a:r>
          </a:p>
          <a:p>
            <a:pPr lvl="0">
              <a:buFont typeface="Arial"/>
            </a:pPr>
            <a:r>
              <a:rPr lang="en-US" sz="1400">
                <a:latin typeface="Calibri"/>
                <a:ea typeface="Calibri"/>
                <a:cs typeface="Calibri"/>
              </a:rPr>
              <a:t>Literature review of the effectiveness of the two approaches in offender profiling.</a:t>
            </a:r>
          </a:p>
          <a:p>
            <a:pPr lvl="0">
              <a:buFont typeface="Arial"/>
            </a:pPr>
            <a:r>
              <a:rPr lang="en-US" sz="1400">
                <a:latin typeface="Calibri"/>
                <a:ea typeface="Calibri"/>
                <a:cs typeface="Calibri"/>
              </a:rPr>
              <a:t> Case studies supporting the geographical approach.</a:t>
            </a:r>
          </a:p>
          <a:p>
            <a:pPr lvl="0">
              <a:buFont typeface="Arial"/>
            </a:pPr>
            <a:r>
              <a:rPr lang="en-US" sz="1400">
                <a:latin typeface="Calibri"/>
                <a:ea typeface="Calibri"/>
                <a:cs typeface="Calibri"/>
              </a:rPr>
              <a:t>Overview of psychological theory of crime.</a:t>
            </a:r>
          </a:p>
          <a:p>
            <a:pPr lvl="0" indent="0">
              <a:buNone/>
            </a:pPr>
            <a:r>
              <a:rPr lang="en-US" sz="1400">
                <a:latin typeface="Calibri"/>
                <a:ea typeface="Calibri"/>
                <a:cs typeface="Calibri"/>
              </a:rPr>
              <a:t>I confirm that I have not presented any AI generated text as my own work. I confirm I have copies of my drafts, notes, and other resources I used before, and after the use of AI tools which I may be asked to provide in evidence.</a:t>
            </a:r>
          </a:p>
          <a:p>
            <a:pPr lvl="0" indent="0">
              <a:buNone/>
            </a:pPr>
            <a:endParaRPr lang="en-US" sz="1200">
              <a:latin typeface="Calibri"/>
              <a:ea typeface="Calibri"/>
              <a:cs typeface="Calibri"/>
            </a:endParaRPr>
          </a:p>
          <a:p>
            <a:pPr marL="0" lvl="0" indent="0">
              <a:buNone/>
            </a:pPr>
            <a:endParaRPr lang="en-US"/>
          </a:p>
        </p:txBody>
      </p:sp>
      <p:sp>
        <p:nvSpPr>
          <p:cNvPr id="4" name="Date Placeholder 3">
            <a:extLst>
              <a:ext uri="{FF2B5EF4-FFF2-40B4-BE49-F238E27FC236}">
                <a16:creationId xmlns:a16="http://schemas.microsoft.com/office/drawing/2014/main" id="{1AF92A98-07B5-4585-BCC6-002CA8C767B8}"/>
              </a:ext>
            </a:extLst>
          </p:cNvPr>
          <p:cNvSpPr txBox="1">
            <a:spLocks noGrp="1"/>
          </p:cNvSpPr>
          <p:nvPr>
            <p:ph type="dt" sz="half" idx="7"/>
          </p:nvPr>
        </p:nvSpPr>
        <p:spPr/>
        <p:txBody>
          <a:bodyPr/>
          <a:lstStyle/>
          <a:p>
            <a:pPr lvl="0"/>
            <a:fld id="{580CE2CB-BFDC-4A27-964E-5A98F3689F9D}" type="datetime1">
              <a:rPr lang="en-US"/>
              <a:pPr lvl="0"/>
              <a:t>12/11/2024</a:t>
            </a:fld>
            <a:endParaRPr lang="en-US"/>
          </a:p>
        </p:txBody>
      </p:sp>
      <p:sp>
        <p:nvSpPr>
          <p:cNvPr id="5" name="Slide Number Placeholder 5">
            <a:extLst>
              <a:ext uri="{FF2B5EF4-FFF2-40B4-BE49-F238E27FC236}">
                <a16:creationId xmlns:a16="http://schemas.microsoft.com/office/drawing/2014/main" id="{60CA52D0-8FAB-9907-534E-8E9D13E15A38}"/>
              </a:ext>
            </a:extLst>
          </p:cNvPr>
          <p:cNvSpPr txBox="1">
            <a:spLocks noGrp="1"/>
          </p:cNvSpPr>
          <p:nvPr>
            <p:ph type="sldNum" sz="quarter" idx="8"/>
          </p:nvPr>
        </p:nvSpPr>
        <p:spPr/>
        <p:txBody>
          <a:bodyPr/>
          <a:lstStyle/>
          <a:p>
            <a:pPr lvl="0"/>
            <a:fld id="{A9A315F2-29D8-4776-8B5A-0767CC85E18B}" type="slidenum">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bg>
      <p:bgPr>
        <a:solidFill>
          <a:srgbClr val="DDD9CF"/>
        </a:solidFill>
        <a:effectLst/>
      </p:bgPr>
    </p:bg>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3E6C1937-F7C3-BA6F-A49C-10B27A442F8C}"/>
              </a:ext>
            </a:extLst>
          </p:cNvPr>
          <p:cNvSpPr txBox="1">
            <a:spLocks noGrp="1"/>
          </p:cNvSpPr>
          <p:nvPr>
            <p:ph type="dt" sz="quarter" idx="7"/>
          </p:nvPr>
        </p:nvSpPr>
        <p:spPr>
          <a:xfrm>
            <a:off x="877824" y="6356351"/>
            <a:ext cx="2743200" cy="365129"/>
          </a:xfrm>
          <a:prstGeom prst="rect">
            <a:avLst/>
          </a:prstGeom>
          <a:noFill/>
          <a:ln>
            <a:noFill/>
          </a:ln>
        </p:spPr>
        <p:txBody>
          <a:bodyPr vert="horz" wrap="square" lIns="91440" tIns="45720" rIns="91440" bIns="45720" anchor="ctr" anchorCtr="0" compatLnSpc="1">
            <a:noAutofit/>
          </a:bodyPr>
          <a:lstStyle/>
          <a:p>
            <a:pPr lvl="0"/>
            <a:fld id="{8D545FB8-9A67-4148-A4EB-907779989C6C}" type="datetime1">
              <a:rPr lang="en-US" sz="800" cap="all" spc="300">
                <a:solidFill>
                  <a:srgbClr val="35403A"/>
                </a:solidFill>
                <a:latin typeface="Aptos Light"/>
              </a:rPr>
              <a:pPr lvl="0"/>
              <a:t>12/11/2024</a:t>
            </a:fld>
            <a:endParaRPr lang="en-US" sz="800" cap="all" spc="300">
              <a:solidFill>
                <a:srgbClr val="35403A"/>
              </a:solidFill>
              <a:latin typeface="Aptos Light"/>
            </a:endParaRPr>
          </a:p>
        </p:txBody>
      </p:sp>
      <p:sp>
        <p:nvSpPr>
          <p:cNvPr id="3" name="Slide Number Placeholder 6">
            <a:extLst>
              <a:ext uri="{FF2B5EF4-FFF2-40B4-BE49-F238E27FC236}">
                <a16:creationId xmlns:a16="http://schemas.microsoft.com/office/drawing/2014/main" id="{58684206-3704-43F5-779E-32968F3BD2C5}"/>
              </a:ext>
            </a:extLst>
          </p:cNvPr>
          <p:cNvSpPr txBox="1">
            <a:spLocks noGrp="1"/>
          </p:cNvSpPr>
          <p:nvPr>
            <p:ph type="sldNum" sz="quarter" idx="8"/>
          </p:nvPr>
        </p:nvSpPr>
        <p:spPr/>
        <p:txBody>
          <a:bodyPr/>
          <a:lstStyle/>
          <a:p>
            <a:pPr lvl="0"/>
            <a:fld id="{9DA892F5-93E9-4412-95A5-EDB2F3669334}" type="slidenum">
              <a:t>15</a:t>
            </a:fld>
            <a:endParaRPr lang="en-US"/>
          </a:p>
        </p:txBody>
      </p:sp>
      <p:sp>
        <p:nvSpPr>
          <p:cNvPr id="4" name="TextBox 7">
            <a:extLst>
              <a:ext uri="{FF2B5EF4-FFF2-40B4-BE49-F238E27FC236}">
                <a16:creationId xmlns:a16="http://schemas.microsoft.com/office/drawing/2014/main" id="{6089CD15-62F6-8471-2992-BF881E0E19DC}"/>
              </a:ext>
            </a:extLst>
          </p:cNvPr>
          <p:cNvSpPr txBox="1"/>
          <p:nvPr/>
        </p:nvSpPr>
        <p:spPr>
          <a:xfrm>
            <a:off x="183913" y="117034"/>
            <a:ext cx="11636901" cy="609397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2. Good morning, today I have decided to provide a critical review on the pre-post study conducted by Satoh et al. (2015) which examined the effect of music therapy on the cognitive function of patients with dementia. This review will be focusing on the key aspects of the study, including the subjects, the methodology and the results. Each section will be described and critically discussed and will also include the strengths and limitations of the study.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Satoh et al (2015) conducted their study due to the lack of literature and scientific evidence regarding the effect of music therapy on the cognitive function of patients with dementia. They stated that the use of appropriate methodologies and the understanding of the effect of music therapy was greatly needed.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3. Music therapy is a psychotherapy method that utilizes music elements such as melody, sound, rhythm and harmony, to enhance health and well-being, involving singing, playing instruments, listening to music, or discussing lyrics' meaning (Stegemann et al., 2019). Music therapy is on the rise in hospitals and nursing homes due to its multiple benefits such as regulating patient's moods, strengthening communication and language skills and reducing anxiety and depression (Bleibel et al., 2023).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Additionally, music therapy is a nonpharmaceutical treatment, which is a treatment that does not involve medication (Satoh et al.,2015). This enables people of all ages and abilities to come together to utilize this affordable and enjoyable therapy. Satoh et al (2015) stated that patients with dementia are unlikely to continue with an exhausting or uninteresting form of therapy even if it is highly effective. Chong et al (2010) conducted a study to explore individual’s opinions on singing, the results demonstrated that eighty out of ninety participants in the study thoroughly enjoyed singing as it allows individuals to connect with their own emotions and express them non-verbally</a:t>
            </a:r>
            <a:r>
              <a:rPr lang="en-US" sz="1100" b="0" i="0" u="none" strike="noStrike" kern="1200" cap="none" spc="0" baseline="0">
                <a:solidFill>
                  <a:srgbClr val="000000"/>
                </a:solidFill>
                <a:uFillTx/>
                <a:latin typeface="Segoe UI"/>
                <a:cs typeface="Segoe UI"/>
              </a:rPr>
              <a:t>.</a:t>
            </a:r>
            <a:r>
              <a:rPr lang="en-US" sz="1100" b="0" i="0" u="none" strike="noStrike" kern="1200" cap="none" spc="0" baseline="0">
                <a:solidFill>
                  <a:srgbClr val="2C3E50"/>
                </a:solidFill>
                <a:uFillTx/>
                <a:latin typeface="Segoe UI"/>
                <a:cs typeface="Segoe UI"/>
              </a:rPr>
              <a:t> </a:t>
            </a:r>
            <a:r>
              <a:rPr lang="en-US" sz="1200" b="0" i="0" u="none" strike="noStrike" kern="1200" cap="none" spc="0" baseline="0">
                <a:solidFill>
                  <a:srgbClr val="000000"/>
                </a:solidFill>
                <a:uFillTx/>
                <a:latin typeface="Calibri"/>
                <a:ea typeface="Calibri"/>
                <a:cs typeface="Calibri"/>
              </a:rPr>
              <a:t> Evidently, singing is highly amusing and enjoyable as it brings people together, therefore, the patients with dementia will continually engage in this type of therapy, as opposed to medication (Satoh et al, 2015). Additionally, acquiring a new skill, such as singing, will give the patients a sense of fulfillment, achievement and potentially lower the behavioral and psychological symptoms of dementia and this will encourage them to continue with the music therapy (Satoh et al.,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4. The study consisted of twenty participants in total with mild to moderate dementia, which were recruited through an announcement at the hospital. The researcher recruited ten patients with Alzheimer's disease, four male and six female between ages sixty-nine and eighty-seven. Additionally, for the control group, another group of ten patients with Alzheimer's disease were recruited, which included two males and eight females between ages sixty-eight and eighty-nine. A possible limitation here would be that there was not an even amount of each gender in each group. However, this may have been down to the specific inclusion and exclusion criteria.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The inclusion criteria stated that the patient must have had a diagnosis of probable Alzheimer’s disease based on criteria proposed by Related Disorders Association, they were able to attend the hospital once a week for the session, they were in good physical condition, their caregivers that were familiar with their daily life were available to attend the therapy sessions and that the patient had not had any antidementia medication within the last three months.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However, any patients that had a history of strokes, presence of a long-term illness that can lead to extreme fatigue and difficulty in performing normal activities, any psychiatric symptoms, severe cardiac, respiratory or orthopedic disabilities or lived alone without a caregiver, were not able to participate in the study. Additionally, as a limitation, Satoh et al (2015) stated that some of the chosen patients were not able to participate in the study due to the criteria, however, they did not state how many patients did not participate because of the inclusive or exclusive criteria.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Additionally, as stated by the researcher, a limitation of the study would be the number of participants was fairly small. As opposed to Bleibel et al. (2023) who also explored the effect of music therapy on cognitive function of dementia patients, this study included forty-eight participants, which displayed significant improvement to the patient’s quality of life and received a wider range of data due to the larger sample size (Bliebel et al., 2023).</a:t>
            </a:r>
            <a:endParaRPr lang="en-US" sz="1800" b="0" i="0" u="none" strike="noStrike" kern="1200" cap="none" spc="0" baseline="0">
              <a:solidFill>
                <a:srgbClr val="000000"/>
              </a:solidFill>
              <a:uFillTx/>
              <a:latin typeface="Aptos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5">
    <p:bg>
      <p:bgPr>
        <a:solidFill>
          <a:srgbClr val="DDD9CF"/>
        </a:solidFill>
        <a:effectLst/>
      </p:bgPr>
    </p:bg>
    <p:spTree>
      <p:nvGrpSpPr>
        <p:cNvPr id="1" name=""/>
        <p:cNvGrpSpPr/>
        <p:nvPr/>
      </p:nvGrpSpPr>
      <p:grpSpPr>
        <a:xfrm>
          <a:off x="0" y="0"/>
          <a:ext cx="0" cy="0"/>
          <a:chOff x="0" y="0"/>
          <a:chExt cx="0" cy="0"/>
        </a:xfrm>
      </p:grpSpPr>
      <p:sp>
        <p:nvSpPr>
          <p:cNvPr id="2" name="Date Placeholder 4">
            <a:extLst>
              <a:ext uri="{FF2B5EF4-FFF2-40B4-BE49-F238E27FC236}">
                <a16:creationId xmlns:a16="http://schemas.microsoft.com/office/drawing/2014/main" id="{499D4707-A7DB-67A5-009D-93C658E997A9}"/>
              </a:ext>
            </a:extLst>
          </p:cNvPr>
          <p:cNvSpPr txBox="1">
            <a:spLocks noGrp="1"/>
          </p:cNvSpPr>
          <p:nvPr>
            <p:ph type="dt" sz="quarter" idx="7"/>
          </p:nvPr>
        </p:nvSpPr>
        <p:spPr>
          <a:xfrm>
            <a:off x="877824" y="6356351"/>
            <a:ext cx="2743200" cy="365129"/>
          </a:xfrm>
          <a:prstGeom prst="rect">
            <a:avLst/>
          </a:prstGeom>
          <a:noFill/>
          <a:ln>
            <a:noFill/>
          </a:ln>
        </p:spPr>
        <p:txBody>
          <a:bodyPr vert="horz" wrap="square" lIns="91440" tIns="45720" rIns="91440" bIns="45720" anchor="ctr" anchorCtr="0" compatLnSpc="1">
            <a:noAutofit/>
          </a:bodyPr>
          <a:lstStyle/>
          <a:p>
            <a:pPr lvl="0"/>
            <a:fld id="{6100FD13-5FD5-405E-950F-0C0BF94B53D4}" type="datetime1">
              <a:rPr lang="en-US" sz="800" cap="all" spc="300">
                <a:solidFill>
                  <a:srgbClr val="35403A"/>
                </a:solidFill>
                <a:latin typeface="Aptos Light"/>
              </a:rPr>
              <a:pPr lvl="0"/>
              <a:t>12/11/2024</a:t>
            </a:fld>
            <a:endParaRPr lang="en-US" sz="800" cap="all" spc="300">
              <a:solidFill>
                <a:srgbClr val="35403A"/>
              </a:solidFill>
              <a:latin typeface="Aptos Light"/>
            </a:endParaRPr>
          </a:p>
        </p:txBody>
      </p:sp>
      <p:sp>
        <p:nvSpPr>
          <p:cNvPr id="3" name="Slide Number Placeholder 6">
            <a:extLst>
              <a:ext uri="{FF2B5EF4-FFF2-40B4-BE49-F238E27FC236}">
                <a16:creationId xmlns:a16="http://schemas.microsoft.com/office/drawing/2014/main" id="{C8C48C02-B706-2EF0-E00E-B248EF582A10}"/>
              </a:ext>
            </a:extLst>
          </p:cNvPr>
          <p:cNvSpPr txBox="1">
            <a:spLocks noGrp="1"/>
          </p:cNvSpPr>
          <p:nvPr>
            <p:ph type="sldNum" sz="quarter" idx="8"/>
          </p:nvPr>
        </p:nvSpPr>
        <p:spPr/>
        <p:txBody>
          <a:bodyPr/>
          <a:lstStyle/>
          <a:p>
            <a:pPr lvl="0"/>
            <a:fld id="{6B6BC138-7FCF-4497-820A-F20698743204}" type="slidenum">
              <a:t>16</a:t>
            </a:fld>
            <a:endParaRPr lang="en-US"/>
          </a:p>
        </p:txBody>
      </p:sp>
      <p:sp>
        <p:nvSpPr>
          <p:cNvPr id="4" name="TextBox 7">
            <a:extLst>
              <a:ext uri="{FF2B5EF4-FFF2-40B4-BE49-F238E27FC236}">
                <a16:creationId xmlns:a16="http://schemas.microsoft.com/office/drawing/2014/main" id="{A29AED6E-5321-5845-A630-FD65F7E3D528}"/>
              </a:ext>
            </a:extLst>
          </p:cNvPr>
          <p:cNvSpPr txBox="1"/>
          <p:nvPr/>
        </p:nvSpPr>
        <p:spPr>
          <a:xfrm>
            <a:off x="117034" y="83594"/>
            <a:ext cx="11854254" cy="646330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5. Methodology. For the music therapy group, the patients used singing training as part of their therapy in the hospital once a week for six months. The sessions consisted of four tasks for the participants to complete within one hour. At the beginning of the session, the participants completed voice training for 15 minutes that involved the YUBA method, which is a vocal training method that focuses on enhancing singing abilities by strengthening singing muscles and increasing air pressure (Yuba et al., 2008). The second section allowed the patients to sing the songs from previous weeks for 15 minutes. In the third section, the participants practiced the songs that were chosen for them according to their difficulty and pitch range for 20 minutes. The final 10 minutes of the session allowed the patients to sing their favorite songs from when they were younger.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The hour-long session with four tasks was a good length of time for the patients and included different tasks to keep them entertained and motivated to continue with this type of therapy. Additionally, the last section of the session was thoughtful as it allowed the patients to reminisce about their younger days and joyful memories. Moreover, the participants were also required to practice their singing at home three times a week for 20 minutes each time. They were supervised by their caregivers, who then reported whether they had been singing at home or not. However, the study was sixth month long, which is a long period of time, especially for elderly patients. Additionally, within the six-month period, the patient’s dementia could have gotten worse, which would have impacted the results. Therefore, they could have considered conducting two sessions a week across three months, as opposed to once a week for six months.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6. Prior to the study commencing, the participants in both groups had to state their age, years of education and the duration of their illness, as well as completing several neuropsychological tests including the Raven’s colored progressive test (RCPT), the mini mental state exam (MMSE),the rivermead behavioral memory test (RBMT) and the word fluency (WF) test. The answers and the scores from the test were calculated for each group into mean and standard deviation, as shown here. The only outstanding difference between the two groups was the mean score of the years of education. The tests used provided the researcher with a range of data regarding the patient’s mental and verbal ability, however, as the participants were elderly patients with dementia, this may have caused them to feel overwhelmed and confused due to the number of tests they were required to take, therefore they should have only chosen two tests to do the patients, rather than four.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7. The researcher also involved the caregivers of the patients by asking them questions and tests to do with the patients before and after the intervention to understand the state of the daily life of each patient. The caregivers were asked to evaluate the neuropsychiatric and psychopathology symptoms of the patients by using NPI tool, to complete the Barthel Index, to evaluate the patient’s capacity to perform tasks required for independent living, to complete the disability assessment for dementia which is a questionnaire that measures the patients ability to perform daily activities, the completion of the Zarit Burden interview which is a self-report tool that measures how much caregiving affects a caregiver's life and lastly to record the mean sleep time or both the patient and themselves. (Ferrucci et al, 2007).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A clear limitation here would be the number of tests that are measuring the same area and are not specifically targeting cognitive functions such as language ability, as they are heavily focused on their ability to perform daily tasks. However, Xue et al (2023) who also explored the effect of music therapy on cognitive function used the Montreal Cognitive Assessment (MoCA) which is a brief test that measures cognitive domains including language, attention and memory (Mahendran, 2015). This would have been a better suited test for the patients to complete before or after the intervention, as opposed to the five the researcher conducted, as it is a short singular test and measures the areas that the researcher wanted to explore.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8. Within the study, the researcher also performed FMRI tests on the patients before and after the music therapy to determine any changes in brain function. FMRI is a brain imaging technique used to measure neural activity by detecting changes in blood flow in the brain (Sohrabi et al., 2015). The patients were required to sing three popular Japanese nursery songs accompanied by a karaoke machine. They were shown the lyrics, which they could only see by using the goggles provided. Additionally, they were required to perform the pitch task. Patients were randomly presented with eight pure tones, each lasting 4 seconds, and asked to sing the same tone. Three sets of pitch sounds, and three nursery rhymes were played three times. Each patient was required to complete 18 blocks in total: 9 for the pitch test and another 9 for the karaoke challenge. These 18 blocks were selected at random, and MRI data was collected for 24 seconds in each block. The tasks selected for this section were well suited for the elderly patients as the tasks were straight forward and the participants were able to complete with no issues, as the researcher stated they were able to perform the tasks effortlessly.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bg>
      <p:bgPr>
        <a:solidFill>
          <a:srgbClr val="DDD9CF"/>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A00DEC-33EB-B858-DB02-E571FE519FA6}"/>
              </a:ext>
            </a:extLst>
          </p:cNvPr>
          <p:cNvSpPr txBox="1">
            <a:spLocks noGrp="1"/>
          </p:cNvSpPr>
          <p:nvPr>
            <p:ph type="dt" sz="quarter" idx="7"/>
          </p:nvPr>
        </p:nvSpPr>
        <p:spPr>
          <a:xfrm>
            <a:off x="877824" y="6356351"/>
            <a:ext cx="2743200" cy="365129"/>
          </a:xfrm>
          <a:prstGeom prst="rect">
            <a:avLst/>
          </a:prstGeom>
          <a:noFill/>
          <a:ln>
            <a:noFill/>
          </a:ln>
        </p:spPr>
        <p:txBody>
          <a:bodyPr vert="horz" wrap="square" lIns="91440" tIns="45720" rIns="91440" bIns="45720" anchor="ctr" anchorCtr="0" compatLnSpc="1">
            <a:noAutofit/>
          </a:bodyPr>
          <a:lstStyle/>
          <a:p>
            <a:pPr lvl="0"/>
            <a:fld id="{6BED0787-56F1-4C5D-B97D-76DAB24AABA9}" type="datetime1">
              <a:rPr lang="en-US" sz="800" cap="all" spc="300">
                <a:solidFill>
                  <a:srgbClr val="35403A"/>
                </a:solidFill>
                <a:latin typeface="Aptos Light"/>
              </a:rPr>
              <a:pPr lvl="0"/>
              <a:t>12/11/2024</a:t>
            </a:fld>
            <a:endParaRPr lang="en-US" sz="800" cap="all" spc="300">
              <a:solidFill>
                <a:srgbClr val="35403A"/>
              </a:solidFill>
              <a:latin typeface="Aptos Light"/>
            </a:endParaRPr>
          </a:p>
        </p:txBody>
      </p:sp>
      <p:sp>
        <p:nvSpPr>
          <p:cNvPr id="3" name="Slide Number Placeholder 3">
            <a:extLst>
              <a:ext uri="{FF2B5EF4-FFF2-40B4-BE49-F238E27FC236}">
                <a16:creationId xmlns:a16="http://schemas.microsoft.com/office/drawing/2014/main" id="{2C46AC28-361D-7191-5A59-F96A75AFD5FB}"/>
              </a:ext>
            </a:extLst>
          </p:cNvPr>
          <p:cNvSpPr txBox="1">
            <a:spLocks noGrp="1"/>
          </p:cNvSpPr>
          <p:nvPr>
            <p:ph type="sldNum" sz="quarter" idx="8"/>
          </p:nvPr>
        </p:nvSpPr>
        <p:spPr/>
        <p:txBody>
          <a:bodyPr/>
          <a:lstStyle/>
          <a:p>
            <a:pPr lvl="0"/>
            <a:fld id="{82482B5A-3BF5-41AF-A3F9-6CC786D0F4CC}" type="slidenum">
              <a:t>17</a:t>
            </a:fld>
            <a:endParaRPr lang="en-US"/>
          </a:p>
        </p:txBody>
      </p:sp>
      <p:sp>
        <p:nvSpPr>
          <p:cNvPr id="4" name="TextBox 4">
            <a:extLst>
              <a:ext uri="{FF2B5EF4-FFF2-40B4-BE49-F238E27FC236}">
                <a16:creationId xmlns:a16="http://schemas.microsoft.com/office/drawing/2014/main" id="{AC281415-A284-2E21-DF25-0C67ECD4EAE4}"/>
              </a:ext>
            </a:extLst>
          </p:cNvPr>
          <p:cNvSpPr txBox="1"/>
          <p:nvPr/>
        </p:nvSpPr>
        <p:spPr>
          <a:xfrm>
            <a:off x="117034" y="83594"/>
            <a:ext cx="11988012" cy="517064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9. From the neuropsychological results, it states that all the patients in the music therapy group completed the 6-month intervention. As you can see from the results section, it displays that there was a significant decrease in the RCPM score, which evaluates a person's capacity for logical thought and pattern recognition, which displays improvement to cognitive function. (Van Herwegen et al., 2011).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10. In table three, it displays the changes in the daily life of the patients based on the interviews with the caregivers. The results show that there was a significant decrease in the NPI score, which measured the presence and severity of neuropsychiatric symptoms in dementia patients and there was an increase in the patient’s sleep time (Cummings, 2020). Additionally, there was a decrease in the DAD score, which measured the ability to complete daily tasks and a decreasing but not significant score for the Barthel index.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 Moreover, the caregivers described some positive changes in the patients due to the music therapy. They noticed there was an improvement in the patients' social behaviour. For instance, patients started to express themselves more clearly, sharing their thoughts and sometimes telling jokes. This implies that the patients' social interactions and verbal abilities may have improved due to the therapy. Moreover, patient (No.7) who had not been able to use their mobile phone for over a year, was able to use it again after the therapy, this is an example of a neurological or cognitive ability being improved, which suggests the positive effect of music therapy's cognitive activation.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11. Whilst trying to conduct the research using FMRI, the researchers realized how difficult it was with dementia patients. They stated that the patients would often get confused by not understanding the tasks or forgetting the instructions they were given. Moreover, some patients even refused to go into the MRI device as they felt claustrophobic. Therefore, only six participants completed the karaoke task and three completed the pitch task. However, the researcher stated that two participants could not perform the tasks before the intervention, but they were able to after the six-months.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A clear limitation here would be the use of the FMRI device, as they were unable to get all participants to complete the tasks. However, it must be noted that FMRI would be the most suitable device for this type of research, as they are measuring the activity of the brain whilst completing tasks, which the FMRI tool is used for, but for this specific type of study with elderly patients with dementia it would not be the best option. Instead, they could have considered using an EEG device, a painless examination that measures the brain's electrical activity, with this group of participants, as it still records brain activity but would not necessarily make the patients feel claustrophobic (Rayi &amp; Murr, 2022). Additionally, researchers state that EEG scans are more suited for elderly patients than FMRI scans as it is noninvasive, a simple procedure and is portable, therefore the procedure can take place at the hospital or at the patient's home, where they feel the most comfortable (Zhong &amp; Chen, 2022).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ea typeface="Calibri"/>
                <a:cs typeface="Calibri"/>
              </a:rPr>
              <a:t>Additionally, in figure 1 and 2, the results from the FMRI show that there was more brain activation, specifically in the right angular gyrus and the front part of the left lingual gyrus, during the karaoke task, compared to the pitch task. These results support the positive effect of the music therapy on the patients as there was increased activation in the right angular gyrus, which helps to process language, especially reading and writing (Moreno &amp; Holodny, 2021).  Moreover, the front part of the left lingual gyrus helps with visual processing, particularly written language. This area of the brain helps us to recognize words and letters and converts it into meaningful language (Kozlovskiy et al., 2014). Therefore, the results from the karaoke test FMRI scan did provide evidence that the music therapy was useful in aiding the patient’s cognitive function, as it increased the activity of the certain areas of the brain related to visual processing and processing language.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Light"/>
            </a:endParaRPr>
          </a:p>
        </p:txBody>
      </p:sp>
    </p:spTree>
  </p:cSld>
  <p:clrMapOvr>
    <a:masterClrMapping/>
  </p:clrMapOvr>
</p:sld>
</file>

<file path=ppt/theme/theme1.xml><?xml version="1.0" encoding="utf-8"?>
<a:theme xmlns:a="http://schemas.openxmlformats.org/drawingml/2006/main" name="BohoVogu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office%20theme</Template>
  <TotalTime>1</TotalTime>
  <Words>4313</Words>
  <Application>Microsoft Office PowerPoint</Application>
  <PresentationFormat>Widescreen</PresentationFormat>
  <Paragraphs>196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 Light</vt:lpstr>
      <vt:lpstr>Arial</vt:lpstr>
      <vt:lpstr>Calibri</vt:lpstr>
      <vt:lpstr>Segoe UI</vt:lpstr>
      <vt:lpstr>Walbaum Display</vt:lpstr>
      <vt:lpstr>Wingdings</vt:lpstr>
      <vt:lpstr>BohoVogueVTI</vt:lpstr>
      <vt:lpstr>Neuroscience: language</vt:lpstr>
      <vt:lpstr>Introduction</vt:lpstr>
      <vt:lpstr>Background</vt:lpstr>
      <vt:lpstr>Participants </vt:lpstr>
      <vt:lpstr>Methodology </vt:lpstr>
      <vt:lpstr>Neuropsychological assessments</vt:lpstr>
      <vt:lpstr>Neuropsychological assessment : The Caregiver</vt:lpstr>
      <vt:lpstr>FMRI experiment </vt:lpstr>
      <vt:lpstr>Neuropsychological results </vt:lpstr>
      <vt:lpstr>Changes in daily life results</vt:lpstr>
      <vt:lpstr>FMRI results</vt:lpstr>
      <vt:lpstr>To conclude...</vt:lpstr>
      <vt:lpstr>Reference list </vt:lpstr>
      <vt:lpstr>Basic Acknowledgement format of AI tool use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Charlotte Evans (2206694)</cp:lastModifiedBy>
  <cp:revision>959</cp:revision>
  <dcterms:created xsi:type="dcterms:W3CDTF">2024-11-27T12:36:33Z</dcterms:created>
  <dcterms:modified xsi:type="dcterms:W3CDTF">2024-12-11T11:37:08Z</dcterms:modified>
</cp:coreProperties>
</file>