
<file path=[Content_Types].xml><?xml version="1.0" encoding="utf-8"?>
<Types xmlns="http://schemas.openxmlformats.org/package/2006/content-types">
  <Default Extension="1" ContentType="image/jpeg"/>
  <Default Extension="2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74" r:id="rId3"/>
    <p:sldId id="275" r:id="rId4"/>
    <p:sldId id="262" r:id="rId5"/>
    <p:sldId id="263" r:id="rId6"/>
    <p:sldId id="259" r:id="rId7"/>
    <p:sldId id="260" r:id="rId8"/>
    <p:sldId id="261" r:id="rId9"/>
    <p:sldId id="264" r:id="rId10"/>
    <p:sldId id="265" r:id="rId11"/>
    <p:sldId id="267" r:id="rId12"/>
    <p:sldId id="278" r:id="rId13"/>
    <p:sldId id="268" r:id="rId14"/>
    <p:sldId id="269" r:id="rId15"/>
    <p:sldId id="270" r:id="rId16"/>
    <p:sldId id="271" r:id="rId17"/>
    <p:sldId id="272" r:id="rId18"/>
    <p:sldId id="273" r:id="rId19"/>
    <p:sldId id="277" r:id="rId20"/>
    <p:sldId id="2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F3FFFC-DA94-4CCC-8590-AE6C366034CA}" v="133" dt="2026-06-21T16:55:59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8" autoAdjust="0"/>
    <p:restoredTop sz="94902" autoAdjust="0"/>
  </p:normalViewPr>
  <p:slideViewPr>
    <p:cSldViewPr snapToGrid="0">
      <p:cViewPr varScale="1">
        <p:scale>
          <a:sx n="75" d="100"/>
          <a:sy n="75" d="100"/>
        </p:scale>
        <p:origin x="82" y="12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verincristinamihaela@gmail.com" userId="c018d76af03a5ade" providerId="LiveId" clId="{660AFFB1-8090-4163-92F5-0E90F0DA50C3}"/>
    <pc:docChg chg="undo custSel addSld delSld modSld">
      <pc:chgData name="severincristinamihaela@gmail.com" userId="c018d76af03a5ade" providerId="LiveId" clId="{660AFFB1-8090-4163-92F5-0E90F0DA50C3}" dt="2026-06-21T16:56:02.438" v="2075" actId="26606"/>
      <pc:docMkLst>
        <pc:docMk/>
      </pc:docMkLst>
      <pc:sldChg chg="addSp delSp modSp mod setBg">
        <pc:chgData name="severincristinamihaela@gmail.com" userId="c018d76af03a5ade" providerId="LiveId" clId="{660AFFB1-8090-4163-92F5-0E90F0DA50C3}" dt="2026-06-21T11:43:26.048" v="257" actId="26606"/>
        <pc:sldMkLst>
          <pc:docMk/>
          <pc:sldMk cId="2971170044" sldId="256"/>
        </pc:sldMkLst>
        <pc:spChg chg="add del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8" creationId="{32BC26D8-82FB-445E-AA49-62A77D7C1EE0}"/>
          </ac:spMkLst>
        </pc:spChg>
        <pc:spChg chg="add del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10" creationId="{CB44330D-EA18-4254-AA95-EB49948539B8}"/>
          </ac:spMkLst>
        </pc:spChg>
        <pc:spChg chg="add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15" creationId="{AB8C311F-7253-4AED-9701-7FC0708C41C7}"/>
          </ac:spMkLst>
        </pc:spChg>
        <pc:spChg chg="add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17" creationId="{E2384209-CB15-4CDF-9D31-C44FD9A3F20D}"/>
          </ac:spMkLst>
        </pc:spChg>
        <pc:spChg chg="add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19" creationId="{2633B3B5-CC90-43F0-8714-D31D1F3F0209}"/>
          </ac:spMkLst>
        </pc:spChg>
        <pc:spChg chg="add">
          <ac:chgData name="severincristinamihaela@gmail.com" userId="c018d76af03a5ade" providerId="LiveId" clId="{660AFFB1-8090-4163-92F5-0E90F0DA50C3}" dt="2026-06-21T11:43:26.048" v="257" actId="26606"/>
          <ac:spMkLst>
            <pc:docMk/>
            <pc:sldMk cId="2971170044" sldId="256"/>
            <ac:spMk id="21" creationId="{A8D57A06-A426-446D-B02C-A2DC6B62E45E}"/>
          </ac:spMkLst>
        </pc:spChg>
        <pc:picChg chg="add mod">
          <ac:chgData name="severincristinamihaela@gmail.com" userId="c018d76af03a5ade" providerId="LiveId" clId="{660AFFB1-8090-4163-92F5-0E90F0DA50C3}" dt="2026-06-21T11:43:26.048" v="257" actId="26606"/>
          <ac:picMkLst>
            <pc:docMk/>
            <pc:sldMk cId="2971170044" sldId="256"/>
            <ac:picMk id="3" creationId="{7A82DE81-6B96-62C4-93AB-398486BCD601}"/>
          </ac:picMkLst>
        </pc:picChg>
        <pc:picChg chg="del">
          <ac:chgData name="severincristinamihaela@gmail.com" userId="c018d76af03a5ade" providerId="LiveId" clId="{660AFFB1-8090-4163-92F5-0E90F0DA50C3}" dt="2026-06-21T11:42:45.097" v="253" actId="478"/>
          <ac:picMkLst>
            <pc:docMk/>
            <pc:sldMk cId="2971170044" sldId="256"/>
            <ac:picMk id="9" creationId="{91487290-DCDF-5B9F-345B-655E0CE87765}"/>
          </ac:picMkLst>
        </pc:picChg>
        <pc:picChg chg="del">
          <ac:chgData name="severincristinamihaela@gmail.com" userId="c018d76af03a5ade" providerId="LiveId" clId="{660AFFB1-8090-4163-92F5-0E90F0DA50C3}" dt="2026-06-21T11:42:48.458" v="254" actId="478"/>
          <ac:picMkLst>
            <pc:docMk/>
            <pc:sldMk cId="2971170044" sldId="256"/>
            <ac:picMk id="11" creationId="{98F0FD40-BC8E-B15B-D07B-0DAE0C9A1B42}"/>
          </ac:picMkLst>
        </pc:picChg>
      </pc:sldChg>
      <pc:sldChg chg="modSp del mod">
        <pc:chgData name="severincristinamihaela@gmail.com" userId="c018d76af03a5ade" providerId="LiveId" clId="{660AFFB1-8090-4163-92F5-0E90F0DA50C3}" dt="2026-06-21T10:26:47.131" v="7" actId="2696"/>
        <pc:sldMkLst>
          <pc:docMk/>
          <pc:sldMk cId="2367158261" sldId="257"/>
        </pc:sldMkLst>
      </pc:sldChg>
      <pc:sldChg chg="del">
        <pc:chgData name="severincristinamihaela@gmail.com" userId="c018d76af03a5ade" providerId="LiveId" clId="{660AFFB1-8090-4163-92F5-0E90F0DA50C3}" dt="2026-06-21T10:37:33.488" v="114" actId="47"/>
        <pc:sldMkLst>
          <pc:docMk/>
          <pc:sldMk cId="113275854" sldId="258"/>
        </pc:sldMkLst>
      </pc:sldChg>
      <pc:sldChg chg="addSp modSp mod">
        <pc:chgData name="severincristinamihaela@gmail.com" userId="c018d76af03a5ade" providerId="LiveId" clId="{660AFFB1-8090-4163-92F5-0E90F0DA50C3}" dt="2026-06-21T16:39:25.650" v="2070" actId="732"/>
        <pc:sldMkLst>
          <pc:docMk/>
          <pc:sldMk cId="885390445" sldId="261"/>
        </pc:sldMkLst>
        <pc:spChg chg="add mod">
          <ac:chgData name="severincristinamihaela@gmail.com" userId="c018d76af03a5ade" providerId="LiveId" clId="{660AFFB1-8090-4163-92F5-0E90F0DA50C3}" dt="2026-06-21T16:38:38.970" v="2068"/>
          <ac:spMkLst>
            <pc:docMk/>
            <pc:sldMk cId="885390445" sldId="261"/>
            <ac:spMk id="3" creationId="{E339BC54-A9AB-30C6-0C59-0C1E675E5CE1}"/>
          </ac:spMkLst>
        </pc:spChg>
        <pc:spChg chg="mod">
          <ac:chgData name="severincristinamihaela@gmail.com" userId="c018d76af03a5ade" providerId="LiveId" clId="{660AFFB1-8090-4163-92F5-0E90F0DA50C3}" dt="2026-06-21T16:39:02.240" v="2069"/>
          <ac:spMkLst>
            <pc:docMk/>
            <pc:sldMk cId="885390445" sldId="261"/>
            <ac:spMk id="7" creationId="{9E83422D-8A90-5356-1DBB-AEC9C63C5E91}"/>
          </ac:spMkLst>
        </pc:spChg>
        <pc:picChg chg="mod modCrop">
          <ac:chgData name="severincristinamihaela@gmail.com" userId="c018d76af03a5ade" providerId="LiveId" clId="{660AFFB1-8090-4163-92F5-0E90F0DA50C3}" dt="2026-06-21T16:39:25.650" v="2070" actId="732"/>
          <ac:picMkLst>
            <pc:docMk/>
            <pc:sldMk cId="885390445" sldId="261"/>
            <ac:picMk id="9" creationId="{AC90CCA6-63AA-F571-C018-A0A1BA28DDA1}"/>
          </ac:picMkLst>
        </pc:picChg>
      </pc:sldChg>
      <pc:sldChg chg="addSp delSp modSp new mod setBg">
        <pc:chgData name="severincristinamihaela@gmail.com" userId="c018d76af03a5ade" providerId="LiveId" clId="{660AFFB1-8090-4163-92F5-0E90F0DA50C3}" dt="2026-06-21T10:30:15.562" v="113" actId="404"/>
        <pc:sldMkLst>
          <pc:docMk/>
          <pc:sldMk cId="23877094" sldId="262"/>
        </pc:sldMkLst>
        <pc:spChg chg="del">
          <ac:chgData name="severincristinamihaela@gmail.com" userId="c018d76af03a5ade" providerId="LiveId" clId="{660AFFB1-8090-4163-92F5-0E90F0DA50C3}" dt="2026-06-21T10:26:14.919" v="2" actId="21"/>
          <ac:spMkLst>
            <pc:docMk/>
            <pc:sldMk cId="23877094" sldId="262"/>
            <ac:spMk id="2" creationId="{27C8A2DB-7178-B561-2926-6F1B295823CF}"/>
          </ac:spMkLst>
        </pc:spChg>
        <pc:spChg chg="del">
          <ac:chgData name="severincristinamihaela@gmail.com" userId="c018d76af03a5ade" providerId="LiveId" clId="{660AFFB1-8090-4163-92F5-0E90F0DA50C3}" dt="2026-06-21T10:26:17.080" v="3" actId="21"/>
          <ac:spMkLst>
            <pc:docMk/>
            <pc:sldMk cId="23877094" sldId="262"/>
            <ac:spMk id="3" creationId="{232C364C-FD62-F83C-9449-7BF44DD6F3E0}"/>
          </ac:spMkLst>
        </pc:spChg>
        <pc:spChg chg="add del mod">
          <ac:chgData name="severincristinamihaela@gmail.com" userId="c018d76af03a5ade" providerId="LiveId" clId="{660AFFB1-8090-4163-92F5-0E90F0DA50C3}" dt="2026-06-21T10:26:21.094" v="5" actId="21"/>
          <ac:spMkLst>
            <pc:docMk/>
            <pc:sldMk cId="23877094" sldId="262"/>
            <ac:spMk id="4" creationId="{232C364C-FD62-F83C-9449-7BF44DD6F3E0}"/>
          </ac:spMkLst>
        </pc:spChg>
        <pc:spChg chg="add del mod">
          <ac:chgData name="severincristinamihaela@gmail.com" userId="c018d76af03a5ade" providerId="LiveId" clId="{660AFFB1-8090-4163-92F5-0E90F0DA50C3}" dt="2026-06-21T10:27:35.002" v="41" actId="478"/>
          <ac:spMkLst>
            <pc:docMk/>
            <pc:sldMk cId="23877094" sldId="262"/>
            <ac:spMk id="7" creationId="{55AFC5BF-9619-753C-C206-1950B2D9F8E0}"/>
          </ac:spMkLst>
        </pc:spChg>
        <pc:spChg chg="add mod ord">
          <ac:chgData name="severincristinamihaela@gmail.com" userId="c018d76af03a5ade" providerId="LiveId" clId="{660AFFB1-8090-4163-92F5-0E90F0DA50C3}" dt="2026-06-21T10:30:15.562" v="113" actId="404"/>
          <ac:spMkLst>
            <pc:docMk/>
            <pc:sldMk cId="23877094" sldId="262"/>
            <ac:spMk id="8" creationId="{FEDA0C6F-6057-E105-975C-791D7EF896DF}"/>
          </ac:spMkLst>
        </pc:spChg>
        <pc:spChg chg="add del">
          <ac:chgData name="severincristinamihaela@gmail.com" userId="c018d76af03a5ade" providerId="LiveId" clId="{660AFFB1-8090-4163-92F5-0E90F0DA50C3}" dt="2026-06-21T10:28:53.263" v="98" actId="26606"/>
          <ac:spMkLst>
            <pc:docMk/>
            <pc:sldMk cId="23877094" sldId="262"/>
            <ac:spMk id="13" creationId="{37C89E4B-3C9F-44B9-8B86-D9E3D112D8EC}"/>
          </ac:spMkLst>
        </pc:spChg>
        <pc:spChg chg="add del">
          <ac:chgData name="severincristinamihaela@gmail.com" userId="c018d76af03a5ade" providerId="LiveId" clId="{660AFFB1-8090-4163-92F5-0E90F0DA50C3}" dt="2026-06-21T10:28:58.541" v="100" actId="26606"/>
          <ac:spMkLst>
            <pc:docMk/>
            <pc:sldMk cId="23877094" sldId="262"/>
            <ac:spMk id="22" creationId="{5BF4DF2C-F028-4921-9C23-41303F650A62}"/>
          </ac:spMkLst>
        </pc:spChg>
        <pc:spChg chg="add del">
          <ac:chgData name="severincristinamihaela@gmail.com" userId="c018d76af03a5ade" providerId="LiveId" clId="{660AFFB1-8090-4163-92F5-0E90F0DA50C3}" dt="2026-06-21T10:28:58.541" v="100" actId="26606"/>
          <ac:spMkLst>
            <pc:docMk/>
            <pc:sldMk cId="23877094" sldId="262"/>
            <ac:spMk id="23" creationId="{158B3569-73B2-4D05-8E95-886A6EE17F1F}"/>
          </ac:spMkLst>
        </pc:spChg>
        <pc:spChg chg="add del">
          <ac:chgData name="severincristinamihaela@gmail.com" userId="c018d76af03a5ade" providerId="LiveId" clId="{660AFFB1-8090-4163-92F5-0E90F0DA50C3}" dt="2026-06-21T10:29:26.934" v="104" actId="26606"/>
          <ac:spMkLst>
            <pc:docMk/>
            <pc:sldMk cId="23877094" sldId="262"/>
            <ac:spMk id="26" creationId="{D4771268-CB57-404A-9271-370EB28F6090}"/>
          </ac:spMkLst>
        </pc:spChg>
        <pc:spChg chg="add del">
          <ac:chgData name="severincristinamihaela@gmail.com" userId="c018d76af03a5ade" providerId="LiveId" clId="{660AFFB1-8090-4163-92F5-0E90F0DA50C3}" dt="2026-06-21T10:29:26.376" v="103" actId="26606"/>
          <ac:spMkLst>
            <pc:docMk/>
            <pc:sldMk cId="23877094" sldId="262"/>
            <ac:spMk id="31" creationId="{B9D7E975-9161-4F2D-AC53-69E1912F6B5D}"/>
          </ac:spMkLst>
        </pc:spChg>
        <pc:spChg chg="add del">
          <ac:chgData name="severincristinamihaela@gmail.com" userId="c018d76af03a5ade" providerId="LiveId" clId="{660AFFB1-8090-4163-92F5-0E90F0DA50C3}" dt="2026-06-21T10:29:26.376" v="103" actId="26606"/>
          <ac:spMkLst>
            <pc:docMk/>
            <pc:sldMk cId="23877094" sldId="262"/>
            <ac:spMk id="33" creationId="{827DC2C4-B485-428A-BF4A-472D2967F47F}"/>
          </ac:spMkLst>
        </pc:spChg>
        <pc:spChg chg="add del">
          <ac:chgData name="severincristinamihaela@gmail.com" userId="c018d76af03a5ade" providerId="LiveId" clId="{660AFFB1-8090-4163-92F5-0E90F0DA50C3}" dt="2026-06-21T10:29:26.376" v="103" actId="26606"/>
          <ac:spMkLst>
            <pc:docMk/>
            <pc:sldMk cId="23877094" sldId="262"/>
            <ac:spMk id="35" creationId="{463E6235-1649-4B47-9862-4026FC473B6F}"/>
          </ac:spMkLst>
        </pc:spChg>
        <pc:grpChg chg="add del">
          <ac:chgData name="severincristinamihaela@gmail.com" userId="c018d76af03a5ade" providerId="LiveId" clId="{660AFFB1-8090-4163-92F5-0E90F0DA50C3}" dt="2026-06-21T10:28:58.541" v="100" actId="26606"/>
          <ac:grpSpMkLst>
            <pc:docMk/>
            <pc:sldMk cId="23877094" sldId="262"/>
            <ac:grpSpMk id="19" creationId="{892B7B61-D701-474B-AE8F-EA238B550A78}"/>
          </ac:grpSpMkLst>
        </pc:grpChg>
        <pc:picChg chg="add mod ord">
          <ac:chgData name="severincristinamihaela@gmail.com" userId="c018d76af03a5ade" providerId="LiveId" clId="{660AFFB1-8090-4163-92F5-0E90F0DA50C3}" dt="2026-06-21T10:29:37.437" v="106" actId="14100"/>
          <ac:picMkLst>
            <pc:docMk/>
            <pc:sldMk cId="23877094" sldId="262"/>
            <ac:picMk id="6" creationId="{4858AF7A-4901-0AAC-4F60-001155975D0B}"/>
          </ac:picMkLst>
        </pc:picChg>
        <pc:cxnChg chg="add del">
          <ac:chgData name="severincristinamihaela@gmail.com" userId="c018d76af03a5ade" providerId="LiveId" clId="{660AFFB1-8090-4163-92F5-0E90F0DA50C3}" dt="2026-06-21T10:28:53.263" v="98" actId="26606"/>
          <ac:cxnSpMkLst>
            <pc:docMk/>
            <pc:sldMk cId="23877094" sldId="262"/>
            <ac:cxnSpMk id="15" creationId="{AA2EAA10-076F-46BD-8F0F-B9A2FB77A85C}"/>
          </ac:cxnSpMkLst>
        </pc:cxnChg>
        <pc:cxnChg chg="add del">
          <ac:chgData name="severincristinamihaela@gmail.com" userId="c018d76af03a5ade" providerId="LiveId" clId="{660AFFB1-8090-4163-92F5-0E90F0DA50C3}" dt="2026-06-21T10:28:53.263" v="98" actId="26606"/>
          <ac:cxnSpMkLst>
            <pc:docMk/>
            <pc:sldMk cId="23877094" sldId="262"/>
            <ac:cxnSpMk id="17" creationId="{D891E407-403B-4764-86C9-33A56D3BCAA3}"/>
          </ac:cxnSpMkLst>
        </pc:cxnChg>
        <pc:cxnChg chg="add del">
          <ac:chgData name="severincristinamihaela@gmail.com" userId="c018d76af03a5ade" providerId="LiveId" clId="{660AFFB1-8090-4163-92F5-0E90F0DA50C3}" dt="2026-06-21T10:28:58.541" v="100" actId="26606"/>
          <ac:cxnSpMkLst>
            <pc:docMk/>
            <pc:sldMk cId="23877094" sldId="262"/>
            <ac:cxnSpMk id="24" creationId="{56020367-4FD5-4596-8E10-C5F095CD8DBF}"/>
          </ac:cxnSpMkLst>
        </pc:cxnChg>
      </pc:sldChg>
      <pc:sldChg chg="addSp delSp modSp new mod setBg">
        <pc:chgData name="severincristinamihaela@gmail.com" userId="c018d76af03a5ade" providerId="LiveId" clId="{660AFFB1-8090-4163-92F5-0E90F0DA50C3}" dt="2026-06-21T10:39:06.941" v="125" actId="26606"/>
        <pc:sldMkLst>
          <pc:docMk/>
          <pc:sldMk cId="678556490" sldId="263"/>
        </pc:sldMkLst>
        <pc:spChg chg="del">
          <ac:chgData name="severincristinamihaela@gmail.com" userId="c018d76af03a5ade" providerId="LiveId" clId="{660AFFB1-8090-4163-92F5-0E90F0DA50C3}" dt="2026-06-21T10:37:40.138" v="116" actId="21"/>
          <ac:spMkLst>
            <pc:docMk/>
            <pc:sldMk cId="678556490" sldId="263"/>
            <ac:spMk id="2" creationId="{09556011-9121-C9E0-7D65-C26AD1CBC540}"/>
          </ac:spMkLst>
        </pc:spChg>
        <pc:spChg chg="del">
          <ac:chgData name="severincristinamihaela@gmail.com" userId="c018d76af03a5ade" providerId="LiveId" clId="{660AFFB1-8090-4163-92F5-0E90F0DA50C3}" dt="2026-06-21T10:37:42.536" v="117" actId="21"/>
          <ac:spMkLst>
            <pc:docMk/>
            <pc:sldMk cId="678556490" sldId="263"/>
            <ac:spMk id="3" creationId="{83237B65-5B4D-20D5-6961-AA1F47465185}"/>
          </ac:spMkLst>
        </pc:spChg>
        <pc:spChg chg="add del">
          <ac:chgData name="severincristinamihaela@gmail.com" userId="c018d76af03a5ade" providerId="LiveId" clId="{660AFFB1-8090-4163-92F5-0E90F0DA50C3}" dt="2026-06-21T10:38:07.218" v="120" actId="26606"/>
          <ac:spMkLst>
            <pc:docMk/>
            <pc:sldMk cId="678556490" sldId="263"/>
            <ac:spMk id="10" creationId="{AB8C311F-7253-4AED-9701-7FC0708C41C7}"/>
          </ac:spMkLst>
        </pc:spChg>
        <pc:spChg chg="add del">
          <ac:chgData name="severincristinamihaela@gmail.com" userId="c018d76af03a5ade" providerId="LiveId" clId="{660AFFB1-8090-4163-92F5-0E90F0DA50C3}" dt="2026-06-21T10:38:07.218" v="120" actId="26606"/>
          <ac:spMkLst>
            <pc:docMk/>
            <pc:sldMk cId="678556490" sldId="263"/>
            <ac:spMk id="12" creationId="{E2384209-CB15-4CDF-9D31-C44FD9A3F20D}"/>
          </ac:spMkLst>
        </pc:spChg>
        <pc:spChg chg="add del">
          <ac:chgData name="severincristinamihaela@gmail.com" userId="c018d76af03a5ade" providerId="LiveId" clId="{660AFFB1-8090-4163-92F5-0E90F0DA50C3}" dt="2026-06-21T10:38:07.218" v="120" actId="26606"/>
          <ac:spMkLst>
            <pc:docMk/>
            <pc:sldMk cId="678556490" sldId="263"/>
            <ac:spMk id="14" creationId="{2633B3B5-CC90-43F0-8714-D31D1F3F0209}"/>
          </ac:spMkLst>
        </pc:spChg>
        <pc:spChg chg="add del">
          <ac:chgData name="severincristinamihaela@gmail.com" userId="c018d76af03a5ade" providerId="LiveId" clId="{660AFFB1-8090-4163-92F5-0E90F0DA50C3}" dt="2026-06-21T10:38:07.218" v="120" actId="26606"/>
          <ac:spMkLst>
            <pc:docMk/>
            <pc:sldMk cId="678556490" sldId="263"/>
            <ac:spMk id="16" creationId="{A8D57A06-A426-446D-B02C-A2DC6B62E45E}"/>
          </ac:spMkLst>
        </pc:spChg>
        <pc:spChg chg="add del">
          <ac:chgData name="severincristinamihaela@gmail.com" userId="c018d76af03a5ade" providerId="LiveId" clId="{660AFFB1-8090-4163-92F5-0E90F0DA50C3}" dt="2026-06-21T10:39:05.019" v="122" actId="26606"/>
          <ac:spMkLst>
            <pc:docMk/>
            <pc:sldMk cId="678556490" sldId="263"/>
            <ac:spMk id="18" creationId="{5D9FC6AC-4A12-4825-8ABE-0732B8EF4D16}"/>
          </ac:spMkLst>
        </pc:spChg>
        <pc:spChg chg="add del">
          <ac:chgData name="severincristinamihaela@gmail.com" userId="c018d76af03a5ade" providerId="LiveId" clId="{660AFFB1-8090-4163-92F5-0E90F0DA50C3}" dt="2026-06-21T10:39:06.936" v="124" actId="26606"/>
          <ac:spMkLst>
            <pc:docMk/>
            <pc:sldMk cId="678556490" sldId="263"/>
            <ac:spMk id="20" creationId="{2215C6C6-E45C-4179-9FC1-E8A4C1D47430}"/>
          </ac:spMkLst>
        </pc:spChg>
        <pc:spChg chg="add del">
          <ac:chgData name="severincristinamihaela@gmail.com" userId="c018d76af03a5ade" providerId="LiveId" clId="{660AFFB1-8090-4163-92F5-0E90F0DA50C3}" dt="2026-06-21T10:39:06.936" v="124" actId="26606"/>
          <ac:spMkLst>
            <pc:docMk/>
            <pc:sldMk cId="678556490" sldId="263"/>
            <ac:spMk id="23" creationId="{3776B14B-F2F4-4825-8DA8-8C7A0F2B3960}"/>
          </ac:spMkLst>
        </pc:spChg>
        <pc:spChg chg="add">
          <ac:chgData name="severincristinamihaela@gmail.com" userId="c018d76af03a5ade" providerId="LiveId" clId="{660AFFB1-8090-4163-92F5-0E90F0DA50C3}" dt="2026-06-21T10:39:06.941" v="125" actId="26606"/>
          <ac:spMkLst>
            <pc:docMk/>
            <pc:sldMk cId="678556490" sldId="263"/>
            <ac:spMk id="25" creationId="{5D9FC6AC-4A12-4825-8ABE-0732B8EF4D16}"/>
          </ac:spMkLst>
        </pc:spChg>
        <pc:grpChg chg="add del">
          <ac:chgData name="severincristinamihaela@gmail.com" userId="c018d76af03a5ade" providerId="LiveId" clId="{660AFFB1-8090-4163-92F5-0E90F0DA50C3}" dt="2026-06-21T10:39:06.936" v="124" actId="26606"/>
          <ac:grpSpMkLst>
            <pc:docMk/>
            <pc:sldMk cId="678556490" sldId="263"/>
            <ac:grpSpMk id="21" creationId="{5FE9FE4C-C9E0-4C54-8010-EA9D29CD4D59}"/>
          </ac:grpSpMkLst>
        </pc:grpChg>
        <pc:picChg chg="add mod">
          <ac:chgData name="severincristinamihaela@gmail.com" userId="c018d76af03a5ade" providerId="LiveId" clId="{660AFFB1-8090-4163-92F5-0E90F0DA50C3}" dt="2026-06-21T10:39:06.941" v="125" actId="26606"/>
          <ac:picMkLst>
            <pc:docMk/>
            <pc:sldMk cId="678556490" sldId="263"/>
            <ac:picMk id="5" creationId="{C92CBFBF-8BE3-9BF6-FB5A-889F0507AC41}"/>
          </ac:picMkLst>
        </pc:picChg>
      </pc:sldChg>
      <pc:sldChg chg="new del">
        <pc:chgData name="severincristinamihaela@gmail.com" userId="c018d76af03a5ade" providerId="LiveId" clId="{660AFFB1-8090-4163-92F5-0E90F0DA50C3}" dt="2026-06-21T10:27:42.273" v="43" actId="2696"/>
        <pc:sldMkLst>
          <pc:docMk/>
          <pc:sldMk cId="4190072761" sldId="263"/>
        </pc:sldMkLst>
      </pc:sldChg>
      <pc:sldChg chg="addSp delSp modSp new mod setBg">
        <pc:chgData name="severincristinamihaela@gmail.com" userId="c018d76af03a5ade" providerId="LiveId" clId="{660AFFB1-8090-4163-92F5-0E90F0DA50C3}" dt="2026-06-21T11:14:02.942" v="213" actId="14100"/>
        <pc:sldMkLst>
          <pc:docMk/>
          <pc:sldMk cId="2797982784" sldId="264"/>
        </pc:sldMkLst>
        <pc:spChg chg="del">
          <ac:chgData name="severincristinamihaela@gmail.com" userId="c018d76af03a5ade" providerId="LiveId" clId="{660AFFB1-8090-4163-92F5-0E90F0DA50C3}" dt="2026-06-21T10:59:32.509" v="127" actId="21"/>
          <ac:spMkLst>
            <pc:docMk/>
            <pc:sldMk cId="2797982784" sldId="264"/>
            <ac:spMk id="2" creationId="{0A7D4048-6E08-4F86-172E-A3575141D8B8}"/>
          </ac:spMkLst>
        </pc:spChg>
        <pc:spChg chg="del">
          <ac:chgData name="severincristinamihaela@gmail.com" userId="c018d76af03a5ade" providerId="LiveId" clId="{660AFFB1-8090-4163-92F5-0E90F0DA50C3}" dt="2026-06-21T10:59:36.153" v="128" actId="21"/>
          <ac:spMkLst>
            <pc:docMk/>
            <pc:sldMk cId="2797982784" sldId="264"/>
            <ac:spMk id="3" creationId="{600FD611-0FCD-CA4F-A72A-C5FA73D8405F}"/>
          </ac:spMkLst>
        </pc:spChg>
        <pc:spChg chg="add del mod">
          <ac:chgData name="severincristinamihaela@gmail.com" userId="c018d76af03a5ade" providerId="LiveId" clId="{660AFFB1-8090-4163-92F5-0E90F0DA50C3}" dt="2026-06-21T10:59:39.682" v="130" actId="21"/>
          <ac:spMkLst>
            <pc:docMk/>
            <pc:sldMk cId="2797982784" sldId="264"/>
            <ac:spMk id="4" creationId="{600FD611-0FCD-CA4F-A72A-C5FA73D8405F}"/>
          </ac:spMkLst>
        </pc:spChg>
        <pc:spChg chg="add del mod">
          <ac:chgData name="severincristinamihaela@gmail.com" userId="c018d76af03a5ade" providerId="LiveId" clId="{660AFFB1-8090-4163-92F5-0E90F0DA50C3}" dt="2026-06-21T11:00:59.816" v="138"/>
          <ac:spMkLst>
            <pc:docMk/>
            <pc:sldMk cId="2797982784" sldId="264"/>
            <ac:spMk id="7" creationId="{AD7DB459-620C-93F3-7B07-30FFC5590116}"/>
          </ac:spMkLst>
        </pc:spChg>
        <pc:spChg chg="add del mod">
          <ac:chgData name="severincristinamihaela@gmail.com" userId="c018d76af03a5ade" providerId="LiveId" clId="{660AFFB1-8090-4163-92F5-0E90F0DA50C3}" dt="2026-06-21T11:12:38.214" v="207" actId="26606"/>
          <ac:spMkLst>
            <pc:docMk/>
            <pc:sldMk cId="2797982784" sldId="264"/>
            <ac:spMk id="12" creationId="{C44256F3-C2A6-AE65-2E16-34851570883C}"/>
          </ac:spMkLst>
        </pc:spChg>
        <pc:spChg chg="add mod">
          <ac:chgData name="severincristinamihaela@gmail.com" userId="c018d76af03a5ade" providerId="LiveId" clId="{660AFFB1-8090-4163-92F5-0E90F0DA50C3}" dt="2026-06-21T11:10:51.850" v="188" actId="20577"/>
          <ac:spMkLst>
            <pc:docMk/>
            <pc:sldMk cId="2797982784" sldId="264"/>
            <ac:spMk id="13" creationId="{BC4E89CB-4E1A-4410-A708-5AAF7E3FDE28}"/>
          </ac:spMkLst>
        </pc:spChg>
        <pc:spChg chg="add">
          <ac:chgData name="severincristinamihaela@gmail.com" userId="c018d76af03a5ade" providerId="LiveId" clId="{660AFFB1-8090-4163-92F5-0E90F0DA50C3}" dt="2026-06-21T11:09:41.754" v="160" actId="26606"/>
          <ac:spMkLst>
            <pc:docMk/>
            <pc:sldMk cId="2797982784" sldId="264"/>
            <ac:spMk id="14" creationId="{04812C46-200A-4DEB-A05E-3ED6C68C2387}"/>
          </ac:spMkLst>
        </pc:spChg>
        <pc:spChg chg="add">
          <ac:chgData name="severincristinamihaela@gmail.com" userId="c018d76af03a5ade" providerId="LiveId" clId="{660AFFB1-8090-4163-92F5-0E90F0DA50C3}" dt="2026-06-21T11:09:41.754" v="160" actId="26606"/>
          <ac:spMkLst>
            <pc:docMk/>
            <pc:sldMk cId="2797982784" sldId="264"/>
            <ac:spMk id="15" creationId="{D1EA859B-E555-4109-94F3-6700E046E008}"/>
          </ac:spMkLst>
        </pc:spChg>
        <pc:spChg chg="add del">
          <ac:chgData name="severincristinamihaela@gmail.com" userId="c018d76af03a5ade" providerId="LiveId" clId="{660AFFB1-8090-4163-92F5-0E90F0DA50C3}" dt="2026-06-21T11:09:25.820" v="153" actId="26606"/>
          <ac:spMkLst>
            <pc:docMk/>
            <pc:sldMk cId="2797982784" sldId="264"/>
            <ac:spMk id="17" creationId="{04812C46-200A-4DEB-A05E-3ED6C68C2387}"/>
          </ac:spMkLst>
        </pc:spChg>
        <pc:spChg chg="add del">
          <ac:chgData name="severincristinamihaela@gmail.com" userId="c018d76af03a5ade" providerId="LiveId" clId="{660AFFB1-8090-4163-92F5-0E90F0DA50C3}" dt="2026-06-21T11:09:25.820" v="153" actId="26606"/>
          <ac:spMkLst>
            <pc:docMk/>
            <pc:sldMk cId="2797982784" sldId="264"/>
            <ac:spMk id="19" creationId="{D1EA859B-E555-4109-94F3-6700E046E008}"/>
          </ac:spMkLst>
        </pc:spChg>
        <pc:spChg chg="add del">
          <ac:chgData name="severincristinamihaela@gmail.com" userId="c018d76af03a5ade" providerId="LiveId" clId="{660AFFB1-8090-4163-92F5-0E90F0DA50C3}" dt="2026-06-21T11:09:36.745" v="155" actId="26606"/>
          <ac:spMkLst>
            <pc:docMk/>
            <pc:sldMk cId="2797982784" sldId="264"/>
            <ac:spMk id="22" creationId="{A2679492-7988-4050-9056-542444452411}"/>
          </ac:spMkLst>
        </pc:spChg>
        <pc:spChg chg="add del">
          <ac:chgData name="severincristinamihaela@gmail.com" userId="c018d76af03a5ade" providerId="LiveId" clId="{660AFFB1-8090-4163-92F5-0E90F0DA50C3}" dt="2026-06-21T11:09:36.745" v="155" actId="26606"/>
          <ac:spMkLst>
            <pc:docMk/>
            <pc:sldMk cId="2797982784" sldId="264"/>
            <ac:spMk id="23" creationId="{B091B163-7D61-4891-ABCF-5C13D9C418D0}"/>
          </ac:spMkLst>
        </pc:spChg>
        <pc:spChg chg="add del">
          <ac:chgData name="severincristinamihaela@gmail.com" userId="c018d76af03a5ade" providerId="LiveId" clId="{660AFFB1-8090-4163-92F5-0E90F0DA50C3}" dt="2026-06-21T11:09:39.974" v="157" actId="26606"/>
          <ac:spMkLst>
            <pc:docMk/>
            <pc:sldMk cId="2797982784" sldId="264"/>
            <ac:spMk id="25" creationId="{2B97F24A-32CE-4C1C-A50D-3016B394DCFB}"/>
          </ac:spMkLst>
        </pc:spChg>
        <pc:spChg chg="add del">
          <ac:chgData name="severincristinamihaela@gmail.com" userId="c018d76af03a5ade" providerId="LiveId" clId="{660AFFB1-8090-4163-92F5-0E90F0DA50C3}" dt="2026-06-21T11:09:39.974" v="157" actId="26606"/>
          <ac:spMkLst>
            <pc:docMk/>
            <pc:sldMk cId="2797982784" sldId="264"/>
            <ac:spMk id="26" creationId="{CD8B4F24-440B-49E9-B85D-733523DC064B}"/>
          </ac:spMkLst>
        </pc:spChg>
        <pc:graphicFrameChg chg="add del">
          <ac:chgData name="severincristinamihaela@gmail.com" userId="c018d76af03a5ade" providerId="LiveId" clId="{660AFFB1-8090-4163-92F5-0E90F0DA50C3}" dt="2026-06-21T11:12:03.543" v="202" actId="26606"/>
          <ac:graphicFrameMkLst>
            <pc:docMk/>
            <pc:sldMk cId="2797982784" sldId="264"/>
            <ac:graphicFrameMk id="20" creationId="{62AB61B7-13C8-3B3B-E326-F15ED51AC4CF}"/>
          </ac:graphicFrameMkLst>
        </pc:graphicFrameChg>
        <pc:graphicFrameChg chg="add del">
          <ac:chgData name="severincristinamihaela@gmail.com" userId="c018d76af03a5ade" providerId="LiveId" clId="{660AFFB1-8090-4163-92F5-0E90F0DA50C3}" dt="2026-06-21T11:12:05.783" v="204" actId="26606"/>
          <ac:graphicFrameMkLst>
            <pc:docMk/>
            <pc:sldMk cId="2797982784" sldId="264"/>
            <ac:graphicFrameMk id="24" creationId="{43A75184-56FD-9058-D962-BE287AF63A8D}"/>
          </ac:graphicFrameMkLst>
        </pc:graphicFrameChg>
        <pc:graphicFrameChg chg="add del">
          <ac:chgData name="severincristinamihaela@gmail.com" userId="c018d76af03a5ade" providerId="LiveId" clId="{660AFFB1-8090-4163-92F5-0E90F0DA50C3}" dt="2026-06-21T11:12:38.186" v="206" actId="26606"/>
          <ac:graphicFrameMkLst>
            <pc:docMk/>
            <pc:sldMk cId="2797982784" sldId="264"/>
            <ac:graphicFrameMk id="27" creationId="{F9D72B51-1A64-7815-CAE9-368A6BDA850B}"/>
          </ac:graphicFrameMkLst>
        </pc:graphicFrameChg>
        <pc:graphicFrameChg chg="add">
          <ac:chgData name="severincristinamihaela@gmail.com" userId="c018d76af03a5ade" providerId="LiveId" clId="{660AFFB1-8090-4163-92F5-0E90F0DA50C3}" dt="2026-06-21T11:12:38.214" v="207" actId="26606"/>
          <ac:graphicFrameMkLst>
            <pc:docMk/>
            <pc:sldMk cId="2797982784" sldId="264"/>
            <ac:graphicFrameMk id="29" creationId="{62AB61B7-13C8-3B3B-E326-F15ED51AC4CF}"/>
          </ac:graphicFrameMkLst>
        </pc:graphicFrameChg>
        <pc:picChg chg="add del mod">
          <ac:chgData name="severincristinamihaela@gmail.com" userId="c018d76af03a5ade" providerId="LiveId" clId="{660AFFB1-8090-4163-92F5-0E90F0DA50C3}" dt="2026-06-21T11:01:38.290" v="141" actId="478"/>
          <ac:picMkLst>
            <pc:docMk/>
            <pc:sldMk cId="2797982784" sldId="264"/>
            <ac:picMk id="6" creationId="{DB7E8F92-2F35-78ED-2EDD-C2A33D2C7081}"/>
          </ac:picMkLst>
        </pc:picChg>
        <pc:picChg chg="add del mod">
          <ac:chgData name="severincristinamihaela@gmail.com" userId="c018d76af03a5ade" providerId="LiveId" clId="{660AFFB1-8090-4163-92F5-0E90F0DA50C3}" dt="2026-06-21T11:07:06.823" v="143" actId="21"/>
          <ac:picMkLst>
            <pc:docMk/>
            <pc:sldMk cId="2797982784" sldId="264"/>
            <ac:picMk id="9" creationId="{46112F20-7F5C-2713-DE49-A5C220F948C4}"/>
          </ac:picMkLst>
        </pc:picChg>
        <pc:picChg chg="add mod ord">
          <ac:chgData name="severincristinamihaela@gmail.com" userId="c018d76af03a5ade" providerId="LiveId" clId="{660AFFB1-8090-4163-92F5-0E90F0DA50C3}" dt="2026-06-21T11:10:39.781" v="187" actId="14100"/>
          <ac:picMkLst>
            <pc:docMk/>
            <pc:sldMk cId="2797982784" sldId="264"/>
            <ac:picMk id="11" creationId="{1DBF2220-C9B7-0472-1E4D-C5B8355F52A0}"/>
          </ac:picMkLst>
        </pc:picChg>
        <pc:picChg chg="add del mod">
          <ac:chgData name="severincristinamihaela@gmail.com" userId="c018d76af03a5ade" providerId="LiveId" clId="{660AFFB1-8090-4163-92F5-0E90F0DA50C3}" dt="2026-06-21T11:12:54.461" v="208" actId="21"/>
          <ac:picMkLst>
            <pc:docMk/>
            <pc:sldMk cId="2797982784" sldId="264"/>
            <ac:picMk id="18" creationId="{DB170FAF-EDA3-0E52-2C2C-7BCBF8EFFABF}"/>
          </ac:picMkLst>
        </pc:picChg>
        <pc:picChg chg="add mod">
          <ac:chgData name="severincristinamihaela@gmail.com" userId="c018d76af03a5ade" providerId="LiveId" clId="{660AFFB1-8090-4163-92F5-0E90F0DA50C3}" dt="2026-06-21T11:14:02.942" v="213" actId="14100"/>
          <ac:picMkLst>
            <pc:docMk/>
            <pc:sldMk cId="2797982784" sldId="264"/>
            <ac:picMk id="30" creationId="{04056974-A0C1-F06F-9DDA-1E71E94F25F8}"/>
          </ac:picMkLst>
        </pc:picChg>
        <pc:cxnChg chg="add del">
          <ac:chgData name="severincristinamihaela@gmail.com" userId="c018d76af03a5ade" providerId="LiveId" clId="{660AFFB1-8090-4163-92F5-0E90F0DA50C3}" dt="2026-06-21T11:09:36.745" v="155" actId="26606"/>
          <ac:cxnSpMkLst>
            <pc:docMk/>
            <pc:sldMk cId="2797982784" sldId="264"/>
            <ac:cxnSpMk id="21" creationId="{C49DA8F6-BCC1-4447-B54C-57856834B94B}"/>
          </ac:cxnSpMkLst>
        </pc:cxnChg>
      </pc:sldChg>
      <pc:sldChg chg="addSp delSp modSp new mod setBg">
        <pc:chgData name="severincristinamihaela@gmail.com" userId="c018d76af03a5ade" providerId="LiveId" clId="{660AFFB1-8090-4163-92F5-0E90F0DA50C3}" dt="2026-06-21T11:47:02.026" v="280" actId="26606"/>
        <pc:sldMkLst>
          <pc:docMk/>
          <pc:sldMk cId="2053095122" sldId="265"/>
        </pc:sldMkLst>
        <pc:spChg chg="del">
          <ac:chgData name="severincristinamihaela@gmail.com" userId="c018d76af03a5ade" providerId="LiveId" clId="{660AFFB1-8090-4163-92F5-0E90F0DA50C3}" dt="2026-06-21T11:23:44.712" v="215" actId="21"/>
          <ac:spMkLst>
            <pc:docMk/>
            <pc:sldMk cId="2053095122" sldId="265"/>
            <ac:spMk id="2" creationId="{4C5C792C-5E55-93EB-47F1-C458633CE8DB}"/>
          </ac:spMkLst>
        </pc:spChg>
        <pc:spChg chg="del mod">
          <ac:chgData name="severincristinamihaela@gmail.com" userId="c018d76af03a5ade" providerId="LiveId" clId="{660AFFB1-8090-4163-92F5-0E90F0DA50C3}" dt="2026-06-21T11:23:49.184" v="217" actId="21"/>
          <ac:spMkLst>
            <pc:docMk/>
            <pc:sldMk cId="2053095122" sldId="265"/>
            <ac:spMk id="3" creationId="{6BEDC8A6-1B45-79C1-2D3D-4B0C1B068755}"/>
          </ac:spMkLst>
        </pc:spChg>
        <pc:spChg chg="add del mod">
          <ac:chgData name="severincristinamihaela@gmail.com" userId="c018d76af03a5ade" providerId="LiveId" clId="{660AFFB1-8090-4163-92F5-0E90F0DA50C3}" dt="2026-06-21T11:24:04.990" v="222"/>
          <ac:spMkLst>
            <pc:docMk/>
            <pc:sldMk cId="2053095122" sldId="265"/>
            <ac:spMk id="4" creationId="{5551F5FA-5340-7252-5839-5D36AC9DECAD}"/>
          </ac:spMkLst>
        </pc:spChg>
        <pc:spChg chg="add del mod">
          <ac:chgData name="severincristinamihaela@gmail.com" userId="c018d76af03a5ade" providerId="LiveId" clId="{660AFFB1-8090-4163-92F5-0E90F0DA50C3}" dt="2026-06-21T11:24:04.959" v="220" actId="21"/>
          <ac:spMkLst>
            <pc:docMk/>
            <pc:sldMk cId="2053095122" sldId="265"/>
            <ac:spMk id="5" creationId="{6BEDC8A6-1B45-79C1-2D3D-4B0C1B068755}"/>
          </ac:spMkLst>
        </pc:spChg>
        <pc:spChg chg="add mod">
          <ac:chgData name="severincristinamihaela@gmail.com" userId="c018d76af03a5ade" providerId="LiveId" clId="{660AFFB1-8090-4163-92F5-0E90F0DA50C3}" dt="2026-06-21T11:46:38.946" v="279" actId="27636"/>
          <ac:spMkLst>
            <pc:docMk/>
            <pc:sldMk cId="2053095122" sldId="265"/>
            <ac:spMk id="6" creationId="{B9ECDDC7-72B8-44CF-347E-643A2C667859}"/>
          </ac:spMkLst>
        </pc:spChg>
        <pc:spChg chg="add del mod">
          <ac:chgData name="severincristinamihaela@gmail.com" userId="c018d76af03a5ade" providerId="LiveId" clId="{660AFFB1-8090-4163-92F5-0E90F0DA50C3}" dt="2026-06-21T11:45:46.615" v="267"/>
          <ac:spMkLst>
            <pc:docMk/>
            <pc:sldMk cId="2053095122" sldId="265"/>
            <ac:spMk id="7" creationId="{599358EA-8D02-321E-3F95-2D3140D0F1F8}"/>
          </ac:spMkLst>
        </pc:spChg>
        <pc:spChg chg="add del mod">
          <ac:chgData name="severincristinamihaela@gmail.com" userId="c018d76af03a5ade" providerId="LiveId" clId="{660AFFB1-8090-4163-92F5-0E90F0DA50C3}" dt="2026-06-21T11:47:02.026" v="280" actId="26606"/>
          <ac:spMkLst>
            <pc:docMk/>
            <pc:sldMk cId="2053095122" sldId="265"/>
            <ac:spMk id="9" creationId="{AC7E916D-8D39-F880-0ECD-A9064AF83948}"/>
          </ac:spMkLst>
        </pc:spChg>
        <pc:spChg chg="add del">
          <ac:chgData name="severincristinamihaela@gmail.com" userId="c018d76af03a5ade" providerId="LiveId" clId="{660AFFB1-8090-4163-92F5-0E90F0DA50C3}" dt="2026-06-21T11:44:26.353" v="259" actId="26606"/>
          <ac:spMkLst>
            <pc:docMk/>
            <pc:sldMk cId="2053095122" sldId="265"/>
            <ac:spMk id="12" creationId="{B6924B03-77BD-EAE3-2854-43363FF8E6BB}"/>
          </ac:spMkLst>
        </pc:spChg>
        <pc:spChg chg="add del">
          <ac:chgData name="severincristinamihaela@gmail.com" userId="c018d76af03a5ade" providerId="LiveId" clId="{660AFFB1-8090-4163-92F5-0E90F0DA50C3}" dt="2026-06-21T11:44:26.353" v="259" actId="26606"/>
          <ac:spMkLst>
            <pc:docMk/>
            <pc:sldMk cId="2053095122" sldId="265"/>
            <ac:spMk id="14" creationId="{4D60F200-5EB0-B223-2439-C96C67F0FEE1}"/>
          </ac:spMkLst>
        </pc:spChg>
        <pc:spChg chg="add del">
          <ac:chgData name="severincristinamihaela@gmail.com" userId="c018d76af03a5ade" providerId="LiveId" clId="{660AFFB1-8090-4163-92F5-0E90F0DA50C3}" dt="2026-06-21T11:44:26.353" v="259" actId="26606"/>
          <ac:spMkLst>
            <pc:docMk/>
            <pc:sldMk cId="2053095122" sldId="265"/>
            <ac:spMk id="16" creationId="{1740453C-744F-DB3A-47EC-15EACE1DC117}"/>
          </ac:spMkLst>
        </pc:spChg>
        <pc:spChg chg="add del">
          <ac:chgData name="severincristinamihaela@gmail.com" userId="c018d76af03a5ade" providerId="LiveId" clId="{660AFFB1-8090-4163-92F5-0E90F0DA50C3}" dt="2026-06-21T11:44:26.353" v="259" actId="26606"/>
          <ac:spMkLst>
            <pc:docMk/>
            <pc:sldMk cId="2053095122" sldId="265"/>
            <ac:spMk id="18" creationId="{01EB5855-8EB7-1AE5-9030-5D0AA3C1AF4B}"/>
          </ac:spMkLst>
        </pc:spChg>
        <pc:spChg chg="add del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23" creationId="{4D60F200-5EB0-B223-2439-C96C67F0FEE1}"/>
          </ac:spMkLst>
        </pc:spChg>
        <pc:spChg chg="add del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25" creationId="{A6567EA8-C72D-4B9B-D23F-6B2E9F9C9F47}"/>
          </ac:spMkLst>
        </pc:spChg>
        <pc:spChg chg="add del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27" creationId="{FEFBFA78-9360-1E01-5448-6D5AE0A32601}"/>
          </ac:spMkLst>
        </pc:spChg>
        <pc:spChg chg="add del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29" creationId="{1740453C-744F-DB3A-47EC-15EACE1DC117}"/>
          </ac:spMkLst>
        </pc:spChg>
        <pc:spChg chg="add del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31" creationId="{B6924B03-77BD-EAE3-2854-43363FF8E6BB}"/>
          </ac:spMkLst>
        </pc:spChg>
        <pc:spChg chg="add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36" creationId="{04812C46-200A-4DEB-A05E-3ED6C68C2387}"/>
          </ac:spMkLst>
        </pc:spChg>
        <pc:spChg chg="add">
          <ac:chgData name="severincristinamihaela@gmail.com" userId="c018d76af03a5ade" providerId="LiveId" clId="{660AFFB1-8090-4163-92F5-0E90F0DA50C3}" dt="2026-06-21T11:46:02.841" v="270" actId="26606"/>
          <ac:spMkLst>
            <pc:docMk/>
            <pc:sldMk cId="2053095122" sldId="265"/>
            <ac:spMk id="38" creationId="{D1EA859B-E555-4109-94F3-6700E046E008}"/>
          </ac:spMkLst>
        </pc:spChg>
        <pc:graphicFrameChg chg="add">
          <ac:chgData name="severincristinamihaela@gmail.com" userId="c018d76af03a5ade" providerId="LiveId" clId="{660AFFB1-8090-4163-92F5-0E90F0DA50C3}" dt="2026-06-21T11:47:02.026" v="280" actId="26606"/>
          <ac:graphicFrameMkLst>
            <pc:docMk/>
            <pc:sldMk cId="2053095122" sldId="265"/>
            <ac:graphicFrameMk id="40" creationId="{F0C7A2E0-F5B7-0CD9-AC14-7D837449C190}"/>
          </ac:graphicFrameMkLst>
        </pc:graphicFrameChg>
        <pc:picChg chg="add mod">
          <ac:chgData name="severincristinamihaela@gmail.com" userId="c018d76af03a5ade" providerId="LiveId" clId="{660AFFB1-8090-4163-92F5-0E90F0DA50C3}" dt="2026-06-21T11:46:02.841" v="270" actId="26606"/>
          <ac:picMkLst>
            <pc:docMk/>
            <pc:sldMk cId="2053095122" sldId="265"/>
            <ac:picMk id="8" creationId="{7C8AE33F-D2B9-4EA2-CA49-2508EB0A5C85}"/>
          </ac:picMkLst>
        </pc:picChg>
      </pc:sldChg>
      <pc:sldChg chg="addSp delSp modSp new del mod setBg setClrOvrMap">
        <pc:chgData name="severincristinamihaela@gmail.com" userId="c018d76af03a5ade" providerId="LiveId" clId="{660AFFB1-8090-4163-92F5-0E90F0DA50C3}" dt="2026-06-21T12:30:37.852" v="556" actId="47"/>
        <pc:sldMkLst>
          <pc:docMk/>
          <pc:sldMk cId="2982458862" sldId="266"/>
        </pc:sldMkLst>
        <pc:spChg chg="del">
          <ac:chgData name="severincristinamihaela@gmail.com" userId="c018d76af03a5ade" providerId="LiveId" clId="{660AFFB1-8090-4163-92F5-0E90F0DA50C3}" dt="2026-06-21T11:47:17.437" v="282" actId="21"/>
          <ac:spMkLst>
            <pc:docMk/>
            <pc:sldMk cId="2982458862" sldId="266"/>
            <ac:spMk id="2" creationId="{EA9628EE-D344-A586-8485-7D89346501DA}"/>
          </ac:spMkLst>
        </pc:spChg>
        <pc:spChg chg="del">
          <ac:chgData name="severincristinamihaela@gmail.com" userId="c018d76af03a5ade" providerId="LiveId" clId="{660AFFB1-8090-4163-92F5-0E90F0DA50C3}" dt="2026-06-21T11:47:24.522" v="283" actId="21"/>
          <ac:spMkLst>
            <pc:docMk/>
            <pc:sldMk cId="2982458862" sldId="266"/>
            <ac:spMk id="3" creationId="{C1B69A60-3A4C-5EEF-E16B-4EB16C3CEF38}"/>
          </ac:spMkLst>
        </pc:spChg>
        <pc:spChg chg="add mod">
          <ac:chgData name="severincristinamihaela@gmail.com" userId="c018d76af03a5ade" providerId="LiveId" clId="{660AFFB1-8090-4163-92F5-0E90F0DA50C3}" dt="2026-06-21T11:52:47.201" v="323" actId="14100"/>
          <ac:spMkLst>
            <pc:docMk/>
            <pc:sldMk cId="2982458862" sldId="266"/>
            <ac:spMk id="12" creationId="{02BCC645-0D81-637E-2DD2-388C5EC11812}"/>
          </ac:spMkLst>
        </pc:spChg>
        <pc:spChg chg="add mod">
          <ac:chgData name="severincristinamihaela@gmail.com" userId="c018d76af03a5ade" providerId="LiveId" clId="{660AFFB1-8090-4163-92F5-0E90F0DA50C3}" dt="2026-06-21T12:06:25.285" v="378" actId="20577"/>
          <ac:spMkLst>
            <pc:docMk/>
            <pc:sldMk cId="2982458862" sldId="266"/>
            <ac:spMk id="13" creationId="{03E32E91-4847-2802-2D3E-D8185A5687C9}"/>
          </ac:spMkLst>
        </pc:spChg>
        <pc:spChg chg="add del mod">
          <ac:chgData name="severincristinamihaela@gmail.com" userId="c018d76af03a5ade" providerId="LiveId" clId="{660AFFB1-8090-4163-92F5-0E90F0DA50C3}" dt="2026-06-21T12:05:58.879" v="371"/>
          <ac:spMkLst>
            <pc:docMk/>
            <pc:sldMk cId="2982458862" sldId="266"/>
            <ac:spMk id="14" creationId="{FDA10A6B-97F1-93F0-6660-BEBA61FBAAA1}"/>
          </ac:spMkLst>
        </pc:spChg>
        <pc:spChg chg="add del">
          <ac:chgData name="severincristinamihaela@gmail.com" userId="c018d76af03a5ade" providerId="LiveId" clId="{660AFFB1-8090-4163-92F5-0E90F0DA50C3}" dt="2026-06-21T11:50:40.348" v="286" actId="26606"/>
          <ac:spMkLst>
            <pc:docMk/>
            <pc:sldMk cId="2982458862" sldId="266"/>
            <ac:spMk id="16" creationId="{E8DC6FCD-811B-436E-9FEE-FC957486CD7E}"/>
          </ac:spMkLst>
        </pc:spChg>
        <pc:spChg chg="add del">
          <ac:chgData name="severincristinamihaela@gmail.com" userId="c018d76af03a5ade" providerId="LiveId" clId="{660AFFB1-8090-4163-92F5-0E90F0DA50C3}" dt="2026-06-21T12:06:02.128" v="373" actId="22"/>
          <ac:spMkLst>
            <pc:docMk/>
            <pc:sldMk cId="2982458862" sldId="266"/>
            <ac:spMk id="17" creationId="{6F5DDD4C-EB38-598E-0F27-4CB9CB0D389E}"/>
          </ac:spMkLst>
        </pc:spChg>
        <pc:spChg chg="add del">
          <ac:chgData name="severincristinamihaela@gmail.com" userId="c018d76af03a5ade" providerId="LiveId" clId="{660AFFB1-8090-4163-92F5-0E90F0DA50C3}" dt="2026-06-21T11:50:46.545" v="288" actId="26606"/>
          <ac:spMkLst>
            <pc:docMk/>
            <pc:sldMk cId="2982458862" sldId="266"/>
            <ac:spMk id="18" creationId="{8658BFE0-4E65-4174-9C75-687C94E88273}"/>
          </ac:spMkLst>
        </pc:spChg>
        <pc:spChg chg="add del">
          <ac:chgData name="severincristinamihaela@gmail.com" userId="c018d76af03a5ade" providerId="LiveId" clId="{660AFFB1-8090-4163-92F5-0E90F0DA50C3}" dt="2026-06-21T11:50:46.545" v="288" actId="26606"/>
          <ac:spMkLst>
            <pc:docMk/>
            <pc:sldMk cId="2982458862" sldId="266"/>
            <ac:spMk id="19" creationId="{417CDA24-35F8-4540-8C52-3096D6D94949}"/>
          </ac:spMkLst>
        </pc:spChg>
        <pc:spChg chg="add del">
          <ac:chgData name="severincristinamihaela@gmail.com" userId="c018d76af03a5ade" providerId="LiveId" clId="{660AFFB1-8090-4163-92F5-0E90F0DA50C3}" dt="2026-06-21T11:50:46.545" v="288" actId="26606"/>
          <ac:spMkLst>
            <pc:docMk/>
            <pc:sldMk cId="2982458862" sldId="266"/>
            <ac:spMk id="20" creationId="{FA75DFED-A0C1-4A83-BE1D-0271C1826EF6}"/>
          </ac:spMkLst>
        </pc:spChg>
        <pc:spChg chg="add del mod">
          <ac:chgData name="severincristinamihaela@gmail.com" userId="c018d76af03a5ade" providerId="LiveId" clId="{660AFFB1-8090-4163-92F5-0E90F0DA50C3}" dt="2026-06-21T12:17:08.936" v="545" actId="26606"/>
          <ac:spMkLst>
            <pc:docMk/>
            <pc:sldMk cId="2982458862" sldId="266"/>
            <ac:spMk id="21" creationId="{72C714D0-6728-F95B-F0E9-0A82C13A7AC7}"/>
          </ac:spMkLst>
        </pc:spChg>
        <pc:spChg chg="add del">
          <ac:chgData name="severincristinamihaela@gmail.com" userId="c018d76af03a5ade" providerId="LiveId" clId="{660AFFB1-8090-4163-92F5-0E90F0DA50C3}" dt="2026-06-21T11:50:55.733" v="290" actId="26606"/>
          <ac:spMkLst>
            <pc:docMk/>
            <pc:sldMk cId="2982458862" sldId="266"/>
            <ac:spMk id="22" creationId="{40F6B676-B146-4D5E-90E5-D65A72CA04E7}"/>
          </ac:spMkLst>
        </pc:spChg>
        <pc:spChg chg="add del">
          <ac:chgData name="severincristinamihaela@gmail.com" userId="c018d76af03a5ade" providerId="LiveId" clId="{660AFFB1-8090-4163-92F5-0E90F0DA50C3}" dt="2026-06-21T11:50:55.733" v="290" actId="26606"/>
          <ac:spMkLst>
            <pc:docMk/>
            <pc:sldMk cId="2982458862" sldId="266"/>
            <ac:spMk id="23" creationId="{2623A025-DB3C-4E81-A76F-A0006C485F19}"/>
          </ac:spMkLst>
        </pc:spChg>
        <pc:spChg chg="add del mod">
          <ac:chgData name="severincristinamihaela@gmail.com" userId="c018d76af03a5ade" providerId="LiveId" clId="{660AFFB1-8090-4163-92F5-0E90F0DA50C3}" dt="2026-06-21T12:11:06.698" v="432"/>
          <ac:spMkLst>
            <pc:docMk/>
            <pc:sldMk cId="2982458862" sldId="266"/>
            <ac:spMk id="24" creationId="{A8FD4C37-56E9-5D74-EC00-48A1C2506008}"/>
          </ac:spMkLst>
        </pc:spChg>
        <pc:spChg chg="add mod">
          <ac:chgData name="severincristinamihaela@gmail.com" userId="c018d76af03a5ade" providerId="LiveId" clId="{660AFFB1-8090-4163-92F5-0E90F0DA50C3}" dt="2026-06-21T12:14:17.041" v="523" actId="14100"/>
          <ac:spMkLst>
            <pc:docMk/>
            <pc:sldMk cId="2982458862" sldId="266"/>
            <ac:spMk id="25" creationId="{4ADF3804-1767-E88F-8A73-D1C43F8B1DCD}"/>
          </ac:spMkLst>
        </pc:spChg>
        <pc:spChg chg="add mod">
          <ac:chgData name="severincristinamihaela@gmail.com" userId="c018d76af03a5ade" providerId="LiveId" clId="{660AFFB1-8090-4163-92F5-0E90F0DA50C3}" dt="2026-06-21T12:16:27.023" v="543"/>
          <ac:spMkLst>
            <pc:docMk/>
            <pc:sldMk cId="2982458862" sldId="266"/>
            <ac:spMk id="26" creationId="{7D52B2BB-133A-C9A4-7602-0AAD505A28CA}"/>
          </ac:spMkLst>
        </pc:spChg>
        <pc:graphicFrameChg chg="add del">
          <ac:chgData name="severincristinamihaela@gmail.com" userId="c018d76af03a5ade" providerId="LiveId" clId="{660AFFB1-8090-4163-92F5-0E90F0DA50C3}" dt="2026-06-21T12:17:08.936" v="545" actId="26606"/>
          <ac:graphicFrameMkLst>
            <pc:docMk/>
            <pc:sldMk cId="2982458862" sldId="266"/>
            <ac:graphicFrameMk id="28" creationId="{F9F33B18-B07C-75D7-D427-93CDE1C537D1}"/>
          </ac:graphicFrameMkLst>
        </pc:graphicFrameChg>
        <pc:picChg chg="add del mod ord">
          <ac:chgData name="severincristinamihaela@gmail.com" userId="c018d76af03a5ade" providerId="LiveId" clId="{660AFFB1-8090-4163-92F5-0E90F0DA50C3}" dt="2026-06-21T11:51:24.830" v="296" actId="21"/>
          <ac:picMkLst>
            <pc:docMk/>
            <pc:sldMk cId="2982458862" sldId="266"/>
            <ac:picMk id="5" creationId="{5FEA0A46-B9A8-3DB2-8569-AC97B92E6F46}"/>
          </ac:picMkLst>
        </pc:picChg>
        <pc:picChg chg="add del mod">
          <ac:chgData name="severincristinamihaela@gmail.com" userId="c018d76af03a5ade" providerId="LiveId" clId="{660AFFB1-8090-4163-92F5-0E90F0DA50C3}" dt="2026-06-21T11:51:20.891" v="295" actId="21"/>
          <ac:picMkLst>
            <pc:docMk/>
            <pc:sldMk cId="2982458862" sldId="266"/>
            <ac:picMk id="7" creationId="{508E8CFF-791F-6D4F-3836-CB5824E29645}"/>
          </ac:picMkLst>
        </pc:picChg>
        <pc:picChg chg="add del mod ord">
          <ac:chgData name="severincristinamihaela@gmail.com" userId="c018d76af03a5ade" providerId="LiveId" clId="{660AFFB1-8090-4163-92F5-0E90F0DA50C3}" dt="2026-06-21T11:51:13.324" v="293" actId="21"/>
          <ac:picMkLst>
            <pc:docMk/>
            <pc:sldMk cId="2982458862" sldId="266"/>
            <ac:picMk id="9" creationId="{67A31FDE-345C-AF67-06AC-E34D07CB2795}"/>
          </ac:picMkLst>
        </pc:picChg>
        <pc:picChg chg="add del mod ord">
          <ac:chgData name="severincristinamihaela@gmail.com" userId="c018d76af03a5ade" providerId="LiveId" clId="{660AFFB1-8090-4163-92F5-0E90F0DA50C3}" dt="2026-06-21T11:51:16.664" v="294" actId="21"/>
          <ac:picMkLst>
            <pc:docMk/>
            <pc:sldMk cId="2982458862" sldId="266"/>
            <ac:picMk id="11" creationId="{56D684D8-F606-7CF1-45BE-BAED4D8AAF98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2:29:56.162" v="555" actId="14100"/>
        <pc:sldMkLst>
          <pc:docMk/>
          <pc:sldMk cId="2019511919" sldId="267"/>
        </pc:sldMkLst>
        <pc:spChg chg="del">
          <ac:chgData name="severincristinamihaela@gmail.com" userId="c018d76af03a5ade" providerId="LiveId" clId="{660AFFB1-8090-4163-92F5-0E90F0DA50C3}" dt="2026-06-21T12:21:07.900" v="547" actId="21"/>
          <ac:spMkLst>
            <pc:docMk/>
            <pc:sldMk cId="2019511919" sldId="267"/>
            <ac:spMk id="2" creationId="{AFB71216-2267-C2E2-735C-9A82AEA97414}"/>
          </ac:spMkLst>
        </pc:spChg>
        <pc:spChg chg="del">
          <ac:chgData name="severincristinamihaela@gmail.com" userId="c018d76af03a5ade" providerId="LiveId" clId="{660AFFB1-8090-4163-92F5-0E90F0DA50C3}" dt="2026-06-21T12:21:10.694" v="548" actId="21"/>
          <ac:spMkLst>
            <pc:docMk/>
            <pc:sldMk cId="2019511919" sldId="267"/>
            <ac:spMk id="3" creationId="{E4B2F3EF-B8E8-60DF-1FF4-AF56C6AECE40}"/>
          </ac:spMkLst>
        </pc:spChg>
        <pc:picChg chg="add del mod">
          <ac:chgData name="severincristinamihaela@gmail.com" userId="c018d76af03a5ade" providerId="LiveId" clId="{660AFFB1-8090-4163-92F5-0E90F0DA50C3}" dt="2026-06-21T12:22:04.372" v="551" actId="21"/>
          <ac:picMkLst>
            <pc:docMk/>
            <pc:sldMk cId="2019511919" sldId="267"/>
            <ac:picMk id="5" creationId="{E98DC664-3876-45F4-6678-088BAFDBE213}"/>
          </ac:picMkLst>
        </pc:picChg>
        <pc:picChg chg="add mod">
          <ac:chgData name="severincristinamihaela@gmail.com" userId="c018d76af03a5ade" providerId="LiveId" clId="{660AFFB1-8090-4163-92F5-0E90F0DA50C3}" dt="2026-06-21T12:29:56.162" v="555" actId="14100"/>
          <ac:picMkLst>
            <pc:docMk/>
            <pc:sldMk cId="2019511919" sldId="267"/>
            <ac:picMk id="7" creationId="{5B5FDB85-7530-7426-77AF-A89BCAA6E485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2:45:15.496" v="669" actId="26606"/>
        <pc:sldMkLst>
          <pc:docMk/>
          <pc:sldMk cId="3983238722" sldId="268"/>
        </pc:sldMkLst>
        <pc:spChg chg="del">
          <ac:chgData name="severincristinamihaela@gmail.com" userId="c018d76af03a5ade" providerId="LiveId" clId="{660AFFB1-8090-4163-92F5-0E90F0DA50C3}" dt="2026-06-21T12:30:45.236" v="558" actId="21"/>
          <ac:spMkLst>
            <pc:docMk/>
            <pc:sldMk cId="3983238722" sldId="268"/>
            <ac:spMk id="2" creationId="{D7191268-D75F-75AD-1BD9-3B68D7FF8668}"/>
          </ac:spMkLst>
        </pc:spChg>
        <pc:spChg chg="del">
          <ac:chgData name="severincristinamihaela@gmail.com" userId="c018d76af03a5ade" providerId="LiveId" clId="{660AFFB1-8090-4163-92F5-0E90F0DA50C3}" dt="2026-06-21T12:30:48.383" v="559" actId="21"/>
          <ac:spMkLst>
            <pc:docMk/>
            <pc:sldMk cId="3983238722" sldId="268"/>
            <ac:spMk id="3" creationId="{FEC8346B-ED3D-9E8F-7338-7296525A4606}"/>
          </ac:spMkLst>
        </pc:spChg>
        <pc:spChg chg="add mod">
          <ac:chgData name="severincristinamihaela@gmail.com" userId="c018d76af03a5ade" providerId="LiveId" clId="{660AFFB1-8090-4163-92F5-0E90F0DA50C3}" dt="2026-06-21T12:35:32.907" v="571" actId="403"/>
          <ac:spMkLst>
            <pc:docMk/>
            <pc:sldMk cId="3983238722" sldId="268"/>
            <ac:spMk id="4" creationId="{CCB4F9A2-F4BC-9371-72B7-6E829B3DF6CF}"/>
          </ac:spMkLst>
        </pc:spChg>
        <pc:spChg chg="add del mod">
          <ac:chgData name="severincristinamihaela@gmail.com" userId="c018d76af03a5ade" providerId="LiveId" clId="{660AFFB1-8090-4163-92F5-0E90F0DA50C3}" dt="2026-06-21T12:45:15.496" v="669" actId="26606"/>
          <ac:spMkLst>
            <pc:docMk/>
            <pc:sldMk cId="3983238722" sldId="268"/>
            <ac:spMk id="5" creationId="{3F76EA0F-5231-8428-33B8-45D15832E50B}"/>
          </ac:spMkLst>
        </pc:spChg>
        <pc:spChg chg="add mod">
          <ac:chgData name="severincristinamihaela@gmail.com" userId="c018d76af03a5ade" providerId="LiveId" clId="{660AFFB1-8090-4163-92F5-0E90F0DA50C3}" dt="2026-06-21T12:43:48.305" v="659" actId="14100"/>
          <ac:spMkLst>
            <pc:docMk/>
            <pc:sldMk cId="3983238722" sldId="268"/>
            <ac:spMk id="6" creationId="{80E84ABD-8E58-CE5E-4491-29A8279297DA}"/>
          </ac:spMkLst>
        </pc:spChg>
        <pc:graphicFrameChg chg="add">
          <ac:chgData name="severincristinamihaela@gmail.com" userId="c018d76af03a5ade" providerId="LiveId" clId="{660AFFB1-8090-4163-92F5-0E90F0DA50C3}" dt="2026-06-21T12:45:15.496" v="669" actId="26606"/>
          <ac:graphicFrameMkLst>
            <pc:docMk/>
            <pc:sldMk cId="3983238722" sldId="268"/>
            <ac:graphicFrameMk id="14" creationId="{AEF31F9C-D455-6349-B648-46872B80278B}"/>
          </ac:graphicFrameMkLst>
        </pc:graphicFrameChg>
        <pc:picChg chg="add del mod">
          <ac:chgData name="severincristinamihaela@gmail.com" userId="c018d76af03a5ade" providerId="LiveId" clId="{660AFFB1-8090-4163-92F5-0E90F0DA50C3}" dt="2026-06-21T12:44:58.202" v="666" actId="21"/>
          <ac:picMkLst>
            <pc:docMk/>
            <pc:sldMk cId="3983238722" sldId="268"/>
            <ac:picMk id="8" creationId="{86A6DF18-0DE3-2FD5-5636-7C0CB2CF49E9}"/>
          </ac:picMkLst>
        </pc:picChg>
        <pc:picChg chg="add mod">
          <ac:chgData name="severincristinamihaela@gmail.com" userId="c018d76af03a5ade" providerId="LiveId" clId="{660AFFB1-8090-4163-92F5-0E90F0DA50C3}" dt="2026-06-21T12:45:03.456" v="668" actId="14100"/>
          <ac:picMkLst>
            <pc:docMk/>
            <pc:sldMk cId="3983238722" sldId="268"/>
            <ac:picMk id="10" creationId="{B5B9AE73-05C2-700B-75E1-4DE901E3C514}"/>
          </ac:picMkLst>
        </pc:picChg>
        <pc:picChg chg="add mod">
          <ac:chgData name="severincristinamihaela@gmail.com" userId="c018d76af03a5ade" providerId="LiveId" clId="{660AFFB1-8090-4163-92F5-0E90F0DA50C3}" dt="2026-06-21T12:44:45.670" v="665" actId="1076"/>
          <ac:picMkLst>
            <pc:docMk/>
            <pc:sldMk cId="3983238722" sldId="268"/>
            <ac:picMk id="12" creationId="{7A108088-2F3C-5517-C9BD-4E6FDEC98745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3:30:27.598" v="771" actId="14100"/>
        <pc:sldMkLst>
          <pc:docMk/>
          <pc:sldMk cId="2948788693" sldId="269"/>
        </pc:sldMkLst>
        <pc:spChg chg="del">
          <ac:chgData name="severincristinamihaela@gmail.com" userId="c018d76af03a5ade" providerId="LiveId" clId="{660AFFB1-8090-4163-92F5-0E90F0DA50C3}" dt="2026-06-21T12:46:19.471" v="671" actId="21"/>
          <ac:spMkLst>
            <pc:docMk/>
            <pc:sldMk cId="2948788693" sldId="269"/>
            <ac:spMk id="2" creationId="{C21FFBF9-16D3-AF45-BC97-6E2FE76B1506}"/>
          </ac:spMkLst>
        </pc:spChg>
        <pc:spChg chg="del">
          <ac:chgData name="severincristinamihaela@gmail.com" userId="c018d76af03a5ade" providerId="LiveId" clId="{660AFFB1-8090-4163-92F5-0E90F0DA50C3}" dt="2026-06-21T12:46:24.006" v="672" actId="21"/>
          <ac:spMkLst>
            <pc:docMk/>
            <pc:sldMk cId="2948788693" sldId="269"/>
            <ac:spMk id="3" creationId="{FD840035-CB45-4E88-47EE-DD264D8BFD3A}"/>
          </ac:spMkLst>
        </pc:spChg>
        <pc:spChg chg="add mod">
          <ac:chgData name="severincristinamihaela@gmail.com" userId="c018d76af03a5ade" providerId="LiveId" clId="{660AFFB1-8090-4163-92F5-0E90F0DA50C3}" dt="2026-06-21T13:18:35.775" v="679" actId="403"/>
          <ac:spMkLst>
            <pc:docMk/>
            <pc:sldMk cId="2948788693" sldId="269"/>
            <ac:spMk id="4" creationId="{774ED20E-9F4D-BA3E-27EB-9AD45696288A}"/>
          </ac:spMkLst>
        </pc:spChg>
        <pc:spChg chg="add mod">
          <ac:chgData name="severincristinamihaela@gmail.com" userId="c018d76af03a5ade" providerId="LiveId" clId="{660AFFB1-8090-4163-92F5-0E90F0DA50C3}" dt="2026-06-21T13:23:20.967" v="718" actId="403"/>
          <ac:spMkLst>
            <pc:docMk/>
            <pc:sldMk cId="2948788693" sldId="269"/>
            <ac:spMk id="5" creationId="{C11B2C79-A316-7082-2CAE-F006614376D6}"/>
          </ac:spMkLst>
        </pc:spChg>
        <pc:spChg chg="add del mod">
          <ac:chgData name="severincristinamihaela@gmail.com" userId="c018d76af03a5ade" providerId="LiveId" clId="{660AFFB1-8090-4163-92F5-0E90F0DA50C3}" dt="2026-06-21T13:23:34.452" v="721"/>
          <ac:spMkLst>
            <pc:docMk/>
            <pc:sldMk cId="2948788693" sldId="269"/>
            <ac:spMk id="6" creationId="{FDBB3CD7-09EF-D52C-DE04-565D87AA3897}"/>
          </ac:spMkLst>
        </pc:spChg>
        <pc:spChg chg="add del mod">
          <ac:chgData name="severincristinamihaela@gmail.com" userId="c018d76af03a5ade" providerId="LiveId" clId="{660AFFB1-8090-4163-92F5-0E90F0DA50C3}" dt="2026-06-21T13:30:18.677" v="770" actId="26606"/>
          <ac:spMkLst>
            <pc:docMk/>
            <pc:sldMk cId="2948788693" sldId="269"/>
            <ac:spMk id="7" creationId="{8F3F9574-0BF0-12C3-61AE-7D62439A49DC}"/>
          </ac:spMkLst>
        </pc:spChg>
        <pc:spChg chg="add del mod">
          <ac:chgData name="severincristinamihaela@gmail.com" userId="c018d76af03a5ade" providerId="LiveId" clId="{660AFFB1-8090-4163-92F5-0E90F0DA50C3}" dt="2026-06-21T13:26:47.217" v="752" actId="21"/>
          <ac:spMkLst>
            <pc:docMk/>
            <pc:sldMk cId="2948788693" sldId="269"/>
            <ac:spMk id="10" creationId="{7A72DEA1-0919-7A23-AD15-D38E906A5AA7}"/>
          </ac:spMkLst>
        </pc:spChg>
        <pc:graphicFrameChg chg="add del">
          <ac:chgData name="severincristinamihaela@gmail.com" userId="c018d76af03a5ade" providerId="LiveId" clId="{660AFFB1-8090-4163-92F5-0E90F0DA50C3}" dt="2026-06-21T13:29:49.578" v="765" actId="26606"/>
          <ac:graphicFrameMkLst>
            <pc:docMk/>
            <pc:sldMk cId="2948788693" sldId="269"/>
            <ac:graphicFrameMk id="16" creationId="{42DF0F97-C15F-41D8-FE43-F900DC9E21C1}"/>
          </ac:graphicFrameMkLst>
        </pc:graphicFrameChg>
        <pc:graphicFrameChg chg="add del">
          <ac:chgData name="severincristinamihaela@gmail.com" userId="c018d76af03a5ade" providerId="LiveId" clId="{660AFFB1-8090-4163-92F5-0E90F0DA50C3}" dt="2026-06-21T13:30:13.255" v="767" actId="26606"/>
          <ac:graphicFrameMkLst>
            <pc:docMk/>
            <pc:sldMk cId="2948788693" sldId="269"/>
            <ac:graphicFrameMk id="18" creationId="{EC422152-FF48-96BB-BD8D-7C384007C57C}"/>
          </ac:graphicFrameMkLst>
        </pc:graphicFrameChg>
        <pc:graphicFrameChg chg="add del">
          <ac:chgData name="severincristinamihaela@gmail.com" userId="c018d76af03a5ade" providerId="LiveId" clId="{660AFFB1-8090-4163-92F5-0E90F0DA50C3}" dt="2026-06-21T13:30:18.633" v="769" actId="26606"/>
          <ac:graphicFrameMkLst>
            <pc:docMk/>
            <pc:sldMk cId="2948788693" sldId="269"/>
            <ac:graphicFrameMk id="20" creationId="{C8845EBF-83C7-183F-9613-B0AB03A64450}"/>
          </ac:graphicFrameMkLst>
        </pc:graphicFrameChg>
        <pc:graphicFrameChg chg="add">
          <ac:chgData name="severincristinamihaela@gmail.com" userId="c018d76af03a5ade" providerId="LiveId" clId="{660AFFB1-8090-4163-92F5-0E90F0DA50C3}" dt="2026-06-21T13:30:18.677" v="770" actId="26606"/>
          <ac:graphicFrameMkLst>
            <pc:docMk/>
            <pc:sldMk cId="2948788693" sldId="269"/>
            <ac:graphicFrameMk id="22" creationId="{D2AC2175-F5D0-44B6-A04C-391335BAEE90}"/>
          </ac:graphicFrameMkLst>
        </pc:graphicFrameChg>
        <pc:picChg chg="add mod">
          <ac:chgData name="severincristinamihaela@gmail.com" userId="c018d76af03a5ade" providerId="LiveId" clId="{660AFFB1-8090-4163-92F5-0E90F0DA50C3}" dt="2026-06-21T13:30:27.598" v="771" actId="14100"/>
          <ac:picMkLst>
            <pc:docMk/>
            <pc:sldMk cId="2948788693" sldId="269"/>
            <ac:picMk id="9" creationId="{2599FD79-F510-C511-7F6E-B2FAC9D399F0}"/>
          </ac:picMkLst>
        </pc:picChg>
        <pc:picChg chg="add mod">
          <ac:chgData name="severincristinamihaela@gmail.com" userId="c018d76af03a5ade" providerId="LiveId" clId="{660AFFB1-8090-4163-92F5-0E90F0DA50C3}" dt="2026-06-21T13:28:45.037" v="757" actId="1076"/>
          <ac:picMkLst>
            <pc:docMk/>
            <pc:sldMk cId="2948788693" sldId="269"/>
            <ac:picMk id="12" creationId="{EE43A5A9-58E8-6AF7-A173-111722FEA0F1}"/>
          </ac:picMkLst>
        </pc:picChg>
        <pc:picChg chg="add mod">
          <ac:chgData name="severincristinamihaela@gmail.com" userId="c018d76af03a5ade" providerId="LiveId" clId="{660AFFB1-8090-4163-92F5-0E90F0DA50C3}" dt="2026-06-21T13:29:32.098" v="763" actId="1076"/>
          <ac:picMkLst>
            <pc:docMk/>
            <pc:sldMk cId="2948788693" sldId="269"/>
            <ac:picMk id="14" creationId="{37A7C6F2-5679-43C0-8DAB-C53D95FD6C18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4:16:51.361" v="942" actId="14100"/>
        <pc:sldMkLst>
          <pc:docMk/>
          <pc:sldMk cId="2591641275" sldId="270"/>
        </pc:sldMkLst>
        <pc:spChg chg="del">
          <ac:chgData name="severincristinamihaela@gmail.com" userId="c018d76af03a5ade" providerId="LiveId" clId="{660AFFB1-8090-4163-92F5-0E90F0DA50C3}" dt="2026-06-21T13:30:40.816" v="773" actId="21"/>
          <ac:spMkLst>
            <pc:docMk/>
            <pc:sldMk cId="2591641275" sldId="270"/>
            <ac:spMk id="2" creationId="{212710DF-56FB-5680-1274-13F4633984BD}"/>
          </ac:spMkLst>
        </pc:spChg>
        <pc:spChg chg="del">
          <ac:chgData name="severincristinamihaela@gmail.com" userId="c018d76af03a5ade" providerId="LiveId" clId="{660AFFB1-8090-4163-92F5-0E90F0DA50C3}" dt="2026-06-21T13:30:45.117" v="774" actId="21"/>
          <ac:spMkLst>
            <pc:docMk/>
            <pc:sldMk cId="2591641275" sldId="270"/>
            <ac:spMk id="3" creationId="{D82C7465-FD99-0EA0-1D07-35D3822F8076}"/>
          </ac:spMkLst>
        </pc:spChg>
        <pc:spChg chg="add mod">
          <ac:chgData name="severincristinamihaela@gmail.com" userId="c018d76af03a5ade" providerId="LiveId" clId="{660AFFB1-8090-4163-92F5-0E90F0DA50C3}" dt="2026-06-21T13:53:14.994" v="818" actId="1076"/>
          <ac:spMkLst>
            <pc:docMk/>
            <pc:sldMk cId="2591641275" sldId="270"/>
            <ac:spMk id="4" creationId="{9DE1B978-E78B-36CC-285E-D1233967BF30}"/>
          </ac:spMkLst>
        </pc:spChg>
        <pc:spChg chg="add mod">
          <ac:chgData name="severincristinamihaela@gmail.com" userId="c018d76af03a5ade" providerId="LiveId" clId="{660AFFB1-8090-4163-92F5-0E90F0DA50C3}" dt="2026-06-21T14:07:32.124" v="855" actId="1076"/>
          <ac:spMkLst>
            <pc:docMk/>
            <pc:sldMk cId="2591641275" sldId="270"/>
            <ac:spMk id="5" creationId="{58A99E36-5B92-EDDE-839F-7FF24665E3CC}"/>
          </ac:spMkLst>
        </pc:spChg>
        <pc:spChg chg="add mod">
          <ac:chgData name="severincristinamihaela@gmail.com" userId="c018d76af03a5ade" providerId="LiveId" clId="{660AFFB1-8090-4163-92F5-0E90F0DA50C3}" dt="2026-06-21T14:08:18.918" v="876" actId="20577"/>
          <ac:spMkLst>
            <pc:docMk/>
            <pc:sldMk cId="2591641275" sldId="270"/>
            <ac:spMk id="8" creationId="{161F2AF8-24A8-2BC6-299E-E854E3A5E2E2}"/>
          </ac:spMkLst>
        </pc:spChg>
        <pc:spChg chg="add mod">
          <ac:chgData name="severincristinamihaela@gmail.com" userId="c018d76af03a5ade" providerId="LiveId" clId="{660AFFB1-8090-4163-92F5-0E90F0DA50C3}" dt="2026-06-21T14:09:27.729" v="922" actId="20577"/>
          <ac:spMkLst>
            <pc:docMk/>
            <pc:sldMk cId="2591641275" sldId="270"/>
            <ac:spMk id="9" creationId="{F658EA9E-CC52-68E6-DF6A-7DB944781748}"/>
          </ac:spMkLst>
        </pc:spChg>
        <pc:picChg chg="add del mod">
          <ac:chgData name="severincristinamihaela@gmail.com" userId="c018d76af03a5ade" providerId="LiveId" clId="{660AFFB1-8090-4163-92F5-0E90F0DA50C3}" dt="2026-06-21T13:55:15.396" v="854" actId="21"/>
          <ac:picMkLst>
            <pc:docMk/>
            <pc:sldMk cId="2591641275" sldId="270"/>
            <ac:picMk id="7" creationId="{3C79A1FF-5942-2A78-8822-7AC6C53BEDD6}"/>
          </ac:picMkLst>
        </pc:picChg>
        <pc:picChg chg="add mod">
          <ac:chgData name="severincristinamihaela@gmail.com" userId="c018d76af03a5ade" providerId="LiveId" clId="{660AFFB1-8090-4163-92F5-0E90F0DA50C3}" dt="2026-06-21T14:14:54.929" v="928" actId="1076"/>
          <ac:picMkLst>
            <pc:docMk/>
            <pc:sldMk cId="2591641275" sldId="270"/>
            <ac:picMk id="11" creationId="{4DEF6206-1429-7290-E346-0E2FD5A5B594}"/>
          </ac:picMkLst>
        </pc:picChg>
        <pc:picChg chg="add mod">
          <ac:chgData name="severincristinamihaela@gmail.com" userId="c018d76af03a5ade" providerId="LiveId" clId="{660AFFB1-8090-4163-92F5-0E90F0DA50C3}" dt="2026-06-21T14:16:22.149" v="936" actId="14100"/>
          <ac:picMkLst>
            <pc:docMk/>
            <pc:sldMk cId="2591641275" sldId="270"/>
            <ac:picMk id="13" creationId="{7A65A96C-6C85-BE57-2EA2-AC02FBCE849E}"/>
          </ac:picMkLst>
        </pc:picChg>
        <pc:picChg chg="add mod">
          <ac:chgData name="severincristinamihaela@gmail.com" userId="c018d76af03a5ade" providerId="LiveId" clId="{660AFFB1-8090-4163-92F5-0E90F0DA50C3}" dt="2026-06-21T14:16:51.361" v="942" actId="14100"/>
          <ac:picMkLst>
            <pc:docMk/>
            <pc:sldMk cId="2591641275" sldId="270"/>
            <ac:picMk id="15" creationId="{10383261-96F6-DDB2-42DE-BCDBBE443813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4:31:48.087" v="1151" actId="26606"/>
        <pc:sldMkLst>
          <pc:docMk/>
          <pc:sldMk cId="2935672105" sldId="271"/>
        </pc:sldMkLst>
        <pc:spChg chg="del">
          <ac:chgData name="severincristinamihaela@gmail.com" userId="c018d76af03a5ade" providerId="LiveId" clId="{660AFFB1-8090-4163-92F5-0E90F0DA50C3}" dt="2026-06-21T14:17:34.721" v="944" actId="21"/>
          <ac:spMkLst>
            <pc:docMk/>
            <pc:sldMk cId="2935672105" sldId="271"/>
            <ac:spMk id="2" creationId="{B82DBEE7-6936-38BA-24EB-A77A13227BAE}"/>
          </ac:spMkLst>
        </pc:spChg>
        <pc:spChg chg="del">
          <ac:chgData name="severincristinamihaela@gmail.com" userId="c018d76af03a5ade" providerId="LiveId" clId="{660AFFB1-8090-4163-92F5-0E90F0DA50C3}" dt="2026-06-21T14:17:38.456" v="945" actId="21"/>
          <ac:spMkLst>
            <pc:docMk/>
            <pc:sldMk cId="2935672105" sldId="271"/>
            <ac:spMk id="3" creationId="{3C64C5E9-EB03-E303-DDAA-7755CA53DEC8}"/>
          </ac:spMkLst>
        </pc:spChg>
        <pc:spChg chg="add del mod">
          <ac:chgData name="severincristinamihaela@gmail.com" userId="c018d76af03a5ade" providerId="LiveId" clId="{660AFFB1-8090-4163-92F5-0E90F0DA50C3}" dt="2026-06-21T14:18:46.865" v="950"/>
          <ac:spMkLst>
            <pc:docMk/>
            <pc:sldMk cId="2935672105" sldId="271"/>
            <ac:spMk id="4" creationId="{80C353C3-0C94-6E6C-CC01-B50BF55F3475}"/>
          </ac:spMkLst>
        </pc:spChg>
        <pc:spChg chg="add del mod">
          <ac:chgData name="severincristinamihaela@gmail.com" userId="c018d76af03a5ade" providerId="LiveId" clId="{660AFFB1-8090-4163-92F5-0E90F0DA50C3}" dt="2026-06-21T14:18:46.800" v="948" actId="21"/>
          <ac:spMkLst>
            <pc:docMk/>
            <pc:sldMk cId="2935672105" sldId="271"/>
            <ac:spMk id="5" creationId="{3C64C5E9-EB03-E303-DDAA-7755CA53DEC8}"/>
          </ac:spMkLst>
        </pc:spChg>
        <pc:spChg chg="add mod">
          <ac:chgData name="severincristinamihaela@gmail.com" userId="c018d76af03a5ade" providerId="LiveId" clId="{660AFFB1-8090-4163-92F5-0E90F0DA50C3}" dt="2026-06-21T14:19:26.357" v="958" actId="14100"/>
          <ac:spMkLst>
            <pc:docMk/>
            <pc:sldMk cId="2935672105" sldId="271"/>
            <ac:spMk id="6" creationId="{2B55B392-9B16-172C-5190-ECB7A6CB7561}"/>
          </ac:spMkLst>
        </pc:spChg>
        <pc:spChg chg="add mod">
          <ac:chgData name="severincristinamihaela@gmail.com" userId="c018d76af03a5ade" providerId="LiveId" clId="{660AFFB1-8090-4163-92F5-0E90F0DA50C3}" dt="2026-06-21T14:25:16.184" v="1114" actId="20577"/>
          <ac:spMkLst>
            <pc:docMk/>
            <pc:sldMk cId="2935672105" sldId="271"/>
            <ac:spMk id="7" creationId="{F992FD4F-0AAD-5CED-AF57-B42CB992F524}"/>
          </ac:spMkLst>
        </pc:spChg>
        <pc:spChg chg="add del mod">
          <ac:chgData name="severincristinamihaela@gmail.com" userId="c018d76af03a5ade" providerId="LiveId" clId="{660AFFB1-8090-4163-92F5-0E90F0DA50C3}" dt="2026-06-21T14:31:48.087" v="1151" actId="26606"/>
          <ac:spMkLst>
            <pc:docMk/>
            <pc:sldMk cId="2935672105" sldId="271"/>
            <ac:spMk id="8" creationId="{9E036766-B0B9-3CF4-E9C2-0CFA4DC90B0D}"/>
          </ac:spMkLst>
        </pc:spChg>
        <pc:spChg chg="add del mod">
          <ac:chgData name="severincristinamihaela@gmail.com" userId="c018d76af03a5ade" providerId="LiveId" clId="{660AFFB1-8090-4163-92F5-0E90F0DA50C3}" dt="2026-06-21T14:28:51.708" v="1140" actId="21"/>
          <ac:spMkLst>
            <pc:docMk/>
            <pc:sldMk cId="2935672105" sldId="271"/>
            <ac:spMk id="11" creationId="{EC585C74-CF86-1644-FA5E-CAFD34BD6BC7}"/>
          </ac:spMkLst>
        </pc:spChg>
        <pc:spChg chg="add del mod">
          <ac:chgData name="severincristinamihaela@gmail.com" userId="c018d76af03a5ade" providerId="LiveId" clId="{660AFFB1-8090-4163-92F5-0E90F0DA50C3}" dt="2026-06-21T14:30:40.928" v="1145" actId="21"/>
          <ac:spMkLst>
            <pc:docMk/>
            <pc:sldMk cId="2935672105" sldId="271"/>
            <ac:spMk id="14" creationId="{961C84DA-166D-D693-E2CF-FF958D25BB02}"/>
          </ac:spMkLst>
        </pc:spChg>
        <pc:graphicFrameChg chg="add">
          <ac:chgData name="severincristinamihaela@gmail.com" userId="c018d76af03a5ade" providerId="LiveId" clId="{660AFFB1-8090-4163-92F5-0E90F0DA50C3}" dt="2026-06-21T14:31:48.087" v="1151" actId="26606"/>
          <ac:graphicFrameMkLst>
            <pc:docMk/>
            <pc:sldMk cId="2935672105" sldId="271"/>
            <ac:graphicFrameMk id="15" creationId="{D7588639-347F-67BF-7FB2-C6DA0D8F6B86}"/>
          </ac:graphicFrameMkLst>
        </pc:graphicFrameChg>
        <pc:picChg chg="add mod">
          <ac:chgData name="severincristinamihaela@gmail.com" userId="c018d76af03a5ade" providerId="LiveId" clId="{660AFFB1-8090-4163-92F5-0E90F0DA50C3}" dt="2026-06-21T14:29:00.125" v="1141" actId="1076"/>
          <ac:picMkLst>
            <pc:docMk/>
            <pc:sldMk cId="2935672105" sldId="271"/>
            <ac:picMk id="10" creationId="{1CE1F78A-24BF-E540-64C4-2B16A5F798AA}"/>
          </ac:picMkLst>
        </pc:picChg>
        <pc:picChg chg="add mod">
          <ac:chgData name="severincristinamihaela@gmail.com" userId="c018d76af03a5ade" providerId="LiveId" clId="{660AFFB1-8090-4163-92F5-0E90F0DA50C3}" dt="2026-06-21T14:30:52.511" v="1150" actId="14100"/>
          <ac:picMkLst>
            <pc:docMk/>
            <pc:sldMk cId="2935672105" sldId="271"/>
            <ac:picMk id="13" creationId="{2C9C6AA6-C240-B154-CEA9-01B762E61126}"/>
          </ac:picMkLst>
        </pc:picChg>
      </pc:sldChg>
      <pc:sldChg chg="addSp delSp modSp new mod setBg">
        <pc:chgData name="severincristinamihaela@gmail.com" userId="c018d76af03a5ade" providerId="LiveId" clId="{660AFFB1-8090-4163-92F5-0E90F0DA50C3}" dt="2026-06-21T14:39:09.991" v="1203" actId="12"/>
        <pc:sldMkLst>
          <pc:docMk/>
          <pc:sldMk cId="4027107796" sldId="272"/>
        </pc:sldMkLst>
        <pc:spChg chg="del">
          <ac:chgData name="severincristinamihaela@gmail.com" userId="c018d76af03a5ade" providerId="LiveId" clId="{660AFFB1-8090-4163-92F5-0E90F0DA50C3}" dt="2026-06-21T14:32:07.278" v="1153" actId="21"/>
          <ac:spMkLst>
            <pc:docMk/>
            <pc:sldMk cId="4027107796" sldId="272"/>
            <ac:spMk id="2" creationId="{BD63EFD6-E914-D733-8C1E-4F5C32D31014}"/>
          </ac:spMkLst>
        </pc:spChg>
        <pc:spChg chg="del">
          <ac:chgData name="severincristinamihaela@gmail.com" userId="c018d76af03a5ade" providerId="LiveId" clId="{660AFFB1-8090-4163-92F5-0E90F0DA50C3}" dt="2026-06-21T14:32:10.730" v="1154" actId="21"/>
          <ac:spMkLst>
            <pc:docMk/>
            <pc:sldMk cId="4027107796" sldId="272"/>
            <ac:spMk id="3" creationId="{673F9632-6786-6F71-EAF8-234331DF7AAF}"/>
          </ac:spMkLst>
        </pc:spChg>
        <pc:spChg chg="add mod">
          <ac:chgData name="severincristinamihaela@gmail.com" userId="c018d76af03a5ade" providerId="LiveId" clId="{660AFFB1-8090-4163-92F5-0E90F0DA50C3}" dt="2026-06-21T14:38:44.582" v="1199" actId="1076"/>
          <ac:spMkLst>
            <pc:docMk/>
            <pc:sldMk cId="4027107796" sldId="272"/>
            <ac:spMk id="4" creationId="{74FDD3F9-F73A-B9D8-B4BF-4F892ADF24B6}"/>
          </ac:spMkLst>
        </pc:spChg>
        <pc:spChg chg="add mod">
          <ac:chgData name="severincristinamihaela@gmail.com" userId="c018d76af03a5ade" providerId="LiveId" clId="{660AFFB1-8090-4163-92F5-0E90F0DA50C3}" dt="2026-06-21T14:39:09.991" v="1203" actId="12"/>
          <ac:spMkLst>
            <pc:docMk/>
            <pc:sldMk cId="4027107796" sldId="272"/>
            <ac:spMk id="5" creationId="{1DD4BE0F-0E3B-FA21-616A-160407964747}"/>
          </ac:spMkLst>
        </pc:spChg>
        <pc:spChg chg="add del mod">
          <ac:chgData name="severincristinamihaela@gmail.com" userId="c018d76af03a5ade" providerId="LiveId" clId="{660AFFB1-8090-4163-92F5-0E90F0DA50C3}" dt="2026-06-21T14:35:52.481" v="1179" actId="21"/>
          <ac:spMkLst>
            <pc:docMk/>
            <pc:sldMk cId="4027107796" sldId="272"/>
            <ac:spMk id="8" creationId="{026DC782-CCD8-6B0F-D435-B4E1F30B5EBA}"/>
          </ac:spMkLst>
        </pc:spChg>
        <pc:spChg chg="add">
          <ac:chgData name="severincristinamihaela@gmail.com" userId="c018d76af03a5ade" providerId="LiveId" clId="{660AFFB1-8090-4163-92F5-0E90F0DA50C3}" dt="2026-06-21T14:38:24.820" v="1190" actId="26606"/>
          <ac:spMkLst>
            <pc:docMk/>
            <pc:sldMk cId="4027107796" sldId="272"/>
            <ac:spMk id="19" creationId="{AD96FDFD-4E42-4A06-B8B5-768A1DB9C2A9}"/>
          </ac:spMkLst>
        </pc:spChg>
        <pc:picChg chg="add mod">
          <ac:chgData name="severincristinamihaela@gmail.com" userId="c018d76af03a5ade" providerId="LiveId" clId="{660AFFB1-8090-4163-92F5-0E90F0DA50C3}" dt="2026-06-21T14:38:24.820" v="1190" actId="26606"/>
          <ac:picMkLst>
            <pc:docMk/>
            <pc:sldMk cId="4027107796" sldId="272"/>
            <ac:picMk id="7" creationId="{A373819D-FE97-3CED-0151-B054D3DB8CB8}"/>
          </ac:picMkLst>
        </pc:picChg>
        <pc:picChg chg="add mod">
          <ac:chgData name="severincristinamihaela@gmail.com" userId="c018d76af03a5ade" providerId="LiveId" clId="{660AFFB1-8090-4163-92F5-0E90F0DA50C3}" dt="2026-06-21T14:38:24.820" v="1190" actId="26606"/>
          <ac:picMkLst>
            <pc:docMk/>
            <pc:sldMk cId="4027107796" sldId="272"/>
            <ac:picMk id="10" creationId="{2670EC81-641F-9ADE-C265-D1D77736D9FC}"/>
          </ac:picMkLst>
        </pc:picChg>
        <pc:picChg chg="add del mod">
          <ac:chgData name="severincristinamihaela@gmail.com" userId="c018d76af03a5ade" providerId="LiveId" clId="{660AFFB1-8090-4163-92F5-0E90F0DA50C3}" dt="2026-06-21T14:37:33.011" v="1188" actId="21"/>
          <ac:picMkLst>
            <pc:docMk/>
            <pc:sldMk cId="4027107796" sldId="272"/>
            <ac:picMk id="12" creationId="{B53DEBD7-89BC-6757-6889-DD1780F4BDE9}"/>
          </ac:picMkLst>
        </pc:picChg>
        <pc:picChg chg="add mod">
          <ac:chgData name="severincristinamihaela@gmail.com" userId="c018d76af03a5ade" providerId="LiveId" clId="{660AFFB1-8090-4163-92F5-0E90F0DA50C3}" dt="2026-06-21T14:38:24.820" v="1190" actId="26606"/>
          <ac:picMkLst>
            <pc:docMk/>
            <pc:sldMk cId="4027107796" sldId="272"/>
            <ac:picMk id="14" creationId="{D0FA7CA8-04C9-04E6-EFC4-B4DA52B8342A}"/>
          </ac:picMkLst>
        </pc:picChg>
      </pc:sldChg>
      <pc:sldChg chg="addSp delSp modSp new mod setBg">
        <pc:chgData name="severincristinamihaela@gmail.com" userId="c018d76af03a5ade" providerId="LiveId" clId="{660AFFB1-8090-4163-92F5-0E90F0DA50C3}" dt="2026-06-21T16:23:05.532" v="1999" actId="22"/>
        <pc:sldMkLst>
          <pc:docMk/>
          <pc:sldMk cId="1478859911" sldId="273"/>
        </pc:sldMkLst>
        <pc:spChg chg="del">
          <ac:chgData name="severincristinamihaela@gmail.com" userId="c018d76af03a5ade" providerId="LiveId" clId="{660AFFB1-8090-4163-92F5-0E90F0DA50C3}" dt="2026-06-21T14:39:23.250" v="1205" actId="21"/>
          <ac:spMkLst>
            <pc:docMk/>
            <pc:sldMk cId="1478859911" sldId="273"/>
            <ac:spMk id="2" creationId="{D9D0F3AF-6FB4-967C-7E74-0F952B9916EF}"/>
          </ac:spMkLst>
        </pc:spChg>
        <pc:spChg chg="add del">
          <ac:chgData name="severincristinamihaela@gmail.com" userId="c018d76af03a5ade" providerId="LiveId" clId="{660AFFB1-8090-4163-92F5-0E90F0DA50C3}" dt="2026-06-21T16:23:05.532" v="1999" actId="22"/>
          <ac:spMkLst>
            <pc:docMk/>
            <pc:sldMk cId="1478859911" sldId="273"/>
            <ac:spMk id="3" creationId="{07C3E340-A717-6073-F820-2C4942A748E1}"/>
          </ac:spMkLst>
        </pc:spChg>
        <pc:spChg chg="del">
          <ac:chgData name="severincristinamihaela@gmail.com" userId="c018d76af03a5ade" providerId="LiveId" clId="{660AFFB1-8090-4163-92F5-0E90F0DA50C3}" dt="2026-06-21T14:39:26.466" v="1206" actId="21"/>
          <ac:spMkLst>
            <pc:docMk/>
            <pc:sldMk cId="1478859911" sldId="273"/>
            <ac:spMk id="3" creationId="{3A2850C1-4E46-D515-4927-00D7FC26D2CA}"/>
          </ac:spMkLst>
        </pc:spChg>
        <pc:spChg chg="add del mod">
          <ac:chgData name="severincristinamihaela@gmail.com" userId="c018d76af03a5ade" providerId="LiveId" clId="{660AFFB1-8090-4163-92F5-0E90F0DA50C3}" dt="2026-06-21T14:40:10.844" v="1232" actId="478"/>
          <ac:spMkLst>
            <pc:docMk/>
            <pc:sldMk cId="1478859911" sldId="273"/>
            <ac:spMk id="4" creationId="{643AB34C-915F-2B9F-A5BB-73BD1FF85DF1}"/>
          </ac:spMkLst>
        </pc:spChg>
        <pc:spChg chg="add mod">
          <ac:chgData name="severincristinamihaela@gmail.com" userId="c018d76af03a5ade" providerId="LiveId" clId="{660AFFB1-8090-4163-92F5-0E90F0DA50C3}" dt="2026-06-21T14:52:43.865" v="1348" actId="14100"/>
          <ac:spMkLst>
            <pc:docMk/>
            <pc:sldMk cId="1478859911" sldId="273"/>
            <ac:spMk id="5" creationId="{DA15352F-9DEE-850B-0852-C14845B4A2C4}"/>
          </ac:spMkLst>
        </pc:spChg>
        <pc:spChg chg="add mod">
          <ac:chgData name="severincristinamihaela@gmail.com" userId="c018d76af03a5ade" providerId="LiveId" clId="{660AFFB1-8090-4163-92F5-0E90F0DA50C3}" dt="2026-06-21T14:54:29.001" v="1382" actId="27636"/>
          <ac:spMkLst>
            <pc:docMk/>
            <pc:sldMk cId="1478859911" sldId="273"/>
            <ac:spMk id="6" creationId="{FA7762F9-F0E9-A3F7-64D0-7D041B6AEE43}"/>
          </ac:spMkLst>
        </pc:spChg>
        <pc:spChg chg="add del mod ord">
          <ac:chgData name="severincristinamihaela@gmail.com" userId="c018d76af03a5ade" providerId="LiveId" clId="{660AFFB1-8090-4163-92F5-0E90F0DA50C3}" dt="2026-06-21T14:54:51.433" v="1386" actId="21"/>
          <ac:spMkLst>
            <pc:docMk/>
            <pc:sldMk cId="1478859911" sldId="273"/>
            <ac:spMk id="9" creationId="{AA5CE261-5B01-FA76-7CE1-BD0836AF49BA}"/>
          </ac:spMkLst>
        </pc:spChg>
        <pc:spChg chg="add del mod">
          <ac:chgData name="severincristinamihaela@gmail.com" userId="c018d76af03a5ade" providerId="LiveId" clId="{660AFFB1-8090-4163-92F5-0E90F0DA50C3}" dt="2026-06-21T14:54:46.985" v="1385" actId="21"/>
          <ac:spMkLst>
            <pc:docMk/>
            <pc:sldMk cId="1478859911" sldId="273"/>
            <ac:spMk id="12" creationId="{4B7A501C-BAE0-F5AC-9B8A-480C347BC8B2}"/>
          </ac:spMkLst>
        </pc:spChg>
        <pc:spChg chg="add del">
          <ac:chgData name="severincristinamihaela@gmail.com" userId="c018d76af03a5ade" providerId="LiveId" clId="{660AFFB1-8090-4163-92F5-0E90F0DA50C3}" dt="2026-06-21T14:50:54.851" v="1316" actId="26606"/>
          <ac:spMkLst>
            <pc:docMk/>
            <pc:sldMk cId="1478859911" sldId="273"/>
            <ac:spMk id="17" creationId="{35C956CA-A8FB-4F91-A258-FBE459CD99FC}"/>
          </ac:spMkLst>
        </pc:spChg>
        <pc:spChg chg="add del">
          <ac:chgData name="severincristinamihaela@gmail.com" userId="c018d76af03a5ade" providerId="LiveId" clId="{660AFFB1-8090-4163-92F5-0E90F0DA50C3}" dt="2026-06-21T14:50:54.851" v="1316" actId="26606"/>
          <ac:spMkLst>
            <pc:docMk/>
            <pc:sldMk cId="1478859911" sldId="273"/>
            <ac:spMk id="19" creationId="{70A48D59-8581-41F7-B529-F4617FE07A9A}"/>
          </ac:spMkLst>
        </pc:spChg>
        <pc:spChg chg="add del">
          <ac:chgData name="severincristinamihaela@gmail.com" userId="c018d76af03a5ade" providerId="LiveId" clId="{660AFFB1-8090-4163-92F5-0E90F0DA50C3}" dt="2026-06-21T14:50:58.543" v="1318" actId="26606"/>
          <ac:spMkLst>
            <pc:docMk/>
            <pc:sldMk cId="1478859911" sldId="273"/>
            <ac:spMk id="23" creationId="{CEF6118E-44FB-4509-B4D9-129052E4C6EE}"/>
          </ac:spMkLst>
        </pc:spChg>
        <pc:spChg chg="add del">
          <ac:chgData name="severincristinamihaela@gmail.com" userId="c018d76af03a5ade" providerId="LiveId" clId="{660AFFB1-8090-4163-92F5-0E90F0DA50C3}" dt="2026-06-21T14:51:04.422" v="1320" actId="26606"/>
          <ac:spMkLst>
            <pc:docMk/>
            <pc:sldMk cId="1478859911" sldId="273"/>
            <ac:spMk id="25" creationId="{1382A32C-5B0C-4B1C-A074-76C6DBCC9F87}"/>
          </ac:spMkLst>
        </pc:spChg>
        <pc:spChg chg="add del">
          <ac:chgData name="severincristinamihaela@gmail.com" userId="c018d76af03a5ade" providerId="LiveId" clId="{660AFFB1-8090-4163-92F5-0E90F0DA50C3}" dt="2026-06-21T14:51:04.422" v="1320" actId="26606"/>
          <ac:spMkLst>
            <pc:docMk/>
            <pc:sldMk cId="1478859911" sldId="273"/>
            <ac:spMk id="26" creationId="{149FB5C3-7336-4FE0-A30C-CC0A3646D499}"/>
          </ac:spMkLst>
        </pc:spChg>
        <pc:spChg chg="add del">
          <ac:chgData name="severincristinamihaela@gmail.com" userId="c018d76af03a5ade" providerId="LiveId" clId="{660AFFB1-8090-4163-92F5-0E90F0DA50C3}" dt="2026-06-21T14:51:04.422" v="1320" actId="26606"/>
          <ac:spMkLst>
            <pc:docMk/>
            <pc:sldMk cId="1478859911" sldId="273"/>
            <ac:spMk id="29" creationId="{0DA909B4-15FF-46A6-8A7F-7AEF977FE9ED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1" creationId="{231BF440-39FA-4087-84CC-2EEC0BBDAF29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2" creationId="{F04E4CBA-303B-48BD-8451-C2701CB0EEBF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3" creationId="{F6CA58B3-AFCC-4A40-9882-50D5080879B0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4" creationId="{75C56826-D4E5-42ED-8529-079651CB3005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5" creationId="{82095FCE-EF05-4443-B97A-85DEE3A5CA17}"/>
          </ac:spMkLst>
        </pc:spChg>
        <pc:spChg chg="add del">
          <ac:chgData name="severincristinamihaela@gmail.com" userId="c018d76af03a5ade" providerId="LiveId" clId="{660AFFB1-8090-4163-92F5-0E90F0DA50C3}" dt="2026-06-21T14:51:08.438" v="1322" actId="26606"/>
          <ac:spMkLst>
            <pc:docMk/>
            <pc:sldMk cId="1478859911" sldId="273"/>
            <ac:spMk id="36" creationId="{CA00AE6B-AA30-4CF8-BA6F-339B780AD76C}"/>
          </ac:spMkLst>
        </pc:spChg>
        <pc:spChg chg="add del">
          <ac:chgData name="severincristinamihaela@gmail.com" userId="c018d76af03a5ade" providerId="LiveId" clId="{660AFFB1-8090-4163-92F5-0E90F0DA50C3}" dt="2026-06-21T14:51:28.301" v="1326" actId="26606"/>
          <ac:spMkLst>
            <pc:docMk/>
            <pc:sldMk cId="1478859911" sldId="273"/>
            <ac:spMk id="38" creationId="{149FB5C3-7336-4FE0-A30C-CC0A3646D499}"/>
          </ac:spMkLst>
        </pc:spChg>
        <pc:spChg chg="add del">
          <ac:chgData name="severincristinamihaela@gmail.com" userId="c018d76af03a5ade" providerId="LiveId" clId="{660AFFB1-8090-4163-92F5-0E90F0DA50C3}" dt="2026-06-21T14:51:28.301" v="1326" actId="26606"/>
          <ac:spMkLst>
            <pc:docMk/>
            <pc:sldMk cId="1478859911" sldId="273"/>
            <ac:spMk id="41" creationId="{0DA909B4-15FF-46A6-8A7F-7AEF977FE9ED}"/>
          </ac:spMkLst>
        </pc:spChg>
        <pc:spChg chg="add del">
          <ac:chgData name="severincristinamihaela@gmail.com" userId="c018d76af03a5ade" providerId="LiveId" clId="{660AFFB1-8090-4163-92F5-0E90F0DA50C3}" dt="2026-06-21T14:51:28.301" v="1326" actId="26606"/>
          <ac:spMkLst>
            <pc:docMk/>
            <pc:sldMk cId="1478859911" sldId="273"/>
            <ac:spMk id="42" creationId="{1382A32C-5B0C-4B1C-A074-76C6DBCC9F87}"/>
          </ac:spMkLst>
        </pc:spChg>
        <pc:spChg chg="add del">
          <ac:chgData name="severincristinamihaela@gmail.com" userId="c018d76af03a5ade" providerId="LiveId" clId="{660AFFB1-8090-4163-92F5-0E90F0DA50C3}" dt="2026-06-21T14:52:12.275" v="1336" actId="26606"/>
          <ac:spMkLst>
            <pc:docMk/>
            <pc:sldMk cId="1478859911" sldId="273"/>
            <ac:spMk id="47" creationId="{99F1FFA9-D672-408C-9220-ADEEC6ABDD09}"/>
          </ac:spMkLst>
        </pc:spChg>
        <pc:spChg chg="add del">
          <ac:chgData name="severincristinamihaela@gmail.com" userId="c018d76af03a5ade" providerId="LiveId" clId="{660AFFB1-8090-4163-92F5-0E90F0DA50C3}" dt="2026-06-21T14:52:12.264" v="1335" actId="26606"/>
          <ac:spMkLst>
            <pc:docMk/>
            <pc:sldMk cId="1478859911" sldId="273"/>
            <ac:spMk id="52" creationId="{EFE6CFD5-509D-42EE-82A6-1E376C36505C}"/>
          </ac:spMkLst>
        </pc:spChg>
        <pc:spChg chg="add del">
          <ac:chgData name="severincristinamihaela@gmail.com" userId="c018d76af03a5ade" providerId="LiveId" clId="{660AFFB1-8090-4163-92F5-0E90F0DA50C3}" dt="2026-06-21T14:52:12.264" v="1335" actId="26606"/>
          <ac:spMkLst>
            <pc:docMk/>
            <pc:sldMk cId="1478859911" sldId="273"/>
            <ac:spMk id="54" creationId="{70A48D59-8581-41F7-B529-F4617FE07A9A}"/>
          </ac:spMkLst>
        </pc:spChg>
        <pc:spChg chg="add del">
          <ac:chgData name="severincristinamihaela@gmail.com" userId="c018d76af03a5ade" providerId="LiveId" clId="{660AFFB1-8090-4163-92F5-0E90F0DA50C3}" dt="2026-06-21T14:52:34.608" v="1346" actId="26606"/>
          <ac:spMkLst>
            <pc:docMk/>
            <pc:sldMk cId="1478859911" sldId="273"/>
            <ac:spMk id="58" creationId="{352BEC0E-22F8-46D0-9632-375DB541B06C}"/>
          </ac:spMkLst>
        </pc:spChg>
        <pc:spChg chg="add del">
          <ac:chgData name="severincristinamihaela@gmail.com" userId="c018d76af03a5ade" providerId="LiveId" clId="{660AFFB1-8090-4163-92F5-0E90F0DA50C3}" dt="2026-06-21T14:52:34.608" v="1346" actId="26606"/>
          <ac:spMkLst>
            <pc:docMk/>
            <pc:sldMk cId="1478859911" sldId="273"/>
            <ac:spMk id="59" creationId="{3FCFB1DE-0B7E-48CC-BA90-B2AB0889F9D6}"/>
          </ac:spMkLst>
        </pc:spChg>
        <pc:spChg chg="add">
          <ac:chgData name="severincristinamihaela@gmail.com" userId="c018d76af03a5ade" providerId="LiveId" clId="{660AFFB1-8090-4163-92F5-0E90F0DA50C3}" dt="2026-06-21T14:52:34.608" v="1346" actId="26606"/>
          <ac:spMkLst>
            <pc:docMk/>
            <pc:sldMk cId="1478859911" sldId="273"/>
            <ac:spMk id="64" creationId="{5EF17487-C386-4F99-B5EB-4FD3DF4236B2}"/>
          </ac:spMkLst>
        </pc:spChg>
        <pc:spChg chg="add">
          <ac:chgData name="severincristinamihaela@gmail.com" userId="c018d76af03a5ade" providerId="LiveId" clId="{660AFFB1-8090-4163-92F5-0E90F0DA50C3}" dt="2026-06-21T14:52:34.608" v="1346" actId="26606"/>
          <ac:spMkLst>
            <pc:docMk/>
            <pc:sldMk cId="1478859911" sldId="273"/>
            <ac:spMk id="66" creationId="{A0DE92DF-4769-4DE9-93FD-EE31271850CA}"/>
          </ac:spMkLst>
        </pc:spChg>
        <pc:grpChg chg="add del">
          <ac:chgData name="severincristinamihaela@gmail.com" userId="c018d76af03a5ade" providerId="LiveId" clId="{660AFFB1-8090-4163-92F5-0E90F0DA50C3}" dt="2026-06-21T14:51:04.422" v="1320" actId="26606"/>
          <ac:grpSpMkLst>
            <pc:docMk/>
            <pc:sldMk cId="1478859911" sldId="273"/>
            <ac:grpSpMk id="27" creationId="{19A6B5CE-CB1D-48EE-8B43-E952235C8371}"/>
          </ac:grpSpMkLst>
        </pc:grpChg>
        <pc:grpChg chg="add">
          <ac:chgData name="severincristinamihaela@gmail.com" userId="c018d76af03a5ade" providerId="LiveId" clId="{660AFFB1-8090-4163-92F5-0E90F0DA50C3}" dt="2026-06-21T14:51:08.460" v="1323" actId="26606"/>
          <ac:grpSpMkLst>
            <pc:docMk/>
            <pc:sldMk cId="1478859911" sldId="273"/>
            <ac:grpSpMk id="39" creationId="{19A6B5CE-CB1D-48EE-8B43-E952235C8371}"/>
          </ac:grpSpMkLst>
        </pc:grpChg>
        <pc:picChg chg="add mod ord">
          <ac:chgData name="severincristinamihaela@gmail.com" userId="c018d76af03a5ade" providerId="LiveId" clId="{660AFFB1-8090-4163-92F5-0E90F0DA50C3}" dt="2026-06-21T14:54:57.511" v="1388" actId="1076"/>
          <ac:picMkLst>
            <pc:docMk/>
            <pc:sldMk cId="1478859911" sldId="273"/>
            <ac:picMk id="8" creationId="{716CDEED-2B52-5FB1-0CF0-8AFA70692382}"/>
          </ac:picMkLst>
        </pc:picChg>
        <pc:picChg chg="add mod ord">
          <ac:chgData name="severincristinamihaela@gmail.com" userId="c018d76af03a5ade" providerId="LiveId" clId="{660AFFB1-8090-4163-92F5-0E90F0DA50C3}" dt="2026-06-21T14:55:02.853" v="1389" actId="1076"/>
          <ac:picMkLst>
            <pc:docMk/>
            <pc:sldMk cId="1478859911" sldId="273"/>
            <ac:picMk id="11" creationId="{CA46DE8B-6E2D-C6AA-C99F-F597FC7089EB}"/>
          </ac:picMkLst>
        </pc:picChg>
        <pc:cxnChg chg="add del">
          <ac:chgData name="severincristinamihaela@gmail.com" userId="c018d76af03a5ade" providerId="LiveId" clId="{660AFFB1-8090-4163-92F5-0E90F0DA50C3}" dt="2026-06-21T14:50:54.851" v="1316" actId="26606"/>
          <ac:cxnSpMkLst>
            <pc:docMk/>
            <pc:sldMk cId="1478859911" sldId="273"/>
            <ac:cxnSpMk id="21" creationId="{967F2066-0253-4771-A5F6-68111E1FE832}"/>
          </ac:cxnSpMkLst>
        </pc:cxnChg>
        <pc:cxnChg chg="add del">
          <ac:chgData name="severincristinamihaela@gmail.com" userId="c018d76af03a5ade" providerId="LiveId" clId="{660AFFB1-8090-4163-92F5-0E90F0DA50C3}" dt="2026-06-21T14:52:12.264" v="1335" actId="26606"/>
          <ac:cxnSpMkLst>
            <pc:docMk/>
            <pc:sldMk cId="1478859911" sldId="273"/>
            <ac:cxnSpMk id="56" creationId="{967F2066-0253-4771-A5F6-68111E1FE832}"/>
          </ac:cxnSpMkLst>
        </pc:cxnChg>
      </pc:sldChg>
      <pc:sldChg chg="addSp delSp modSp new mod">
        <pc:chgData name="severincristinamihaela@gmail.com" userId="c018d76af03a5ade" providerId="LiveId" clId="{660AFFB1-8090-4163-92F5-0E90F0DA50C3}" dt="2026-06-21T16:26:14.941" v="2027" actId="20577"/>
        <pc:sldMkLst>
          <pc:docMk/>
          <pc:sldMk cId="1847508573" sldId="274"/>
        </pc:sldMkLst>
        <pc:spChg chg="del">
          <ac:chgData name="severincristinamihaela@gmail.com" userId="c018d76af03a5ade" providerId="LiveId" clId="{660AFFB1-8090-4163-92F5-0E90F0DA50C3}" dt="2026-06-21T14:55:31.719" v="1391" actId="21"/>
          <ac:spMkLst>
            <pc:docMk/>
            <pc:sldMk cId="1847508573" sldId="274"/>
            <ac:spMk id="2" creationId="{F52FFE23-4660-F85F-D562-51317D55DECC}"/>
          </ac:spMkLst>
        </pc:spChg>
        <pc:spChg chg="del">
          <ac:chgData name="severincristinamihaela@gmail.com" userId="c018d76af03a5ade" providerId="LiveId" clId="{660AFFB1-8090-4163-92F5-0E90F0DA50C3}" dt="2026-06-21T14:55:34.112" v="1392" actId="21"/>
          <ac:spMkLst>
            <pc:docMk/>
            <pc:sldMk cId="1847508573" sldId="274"/>
            <ac:spMk id="3" creationId="{38247C40-C64F-DB6E-051F-D8BF99A987D6}"/>
          </ac:spMkLst>
        </pc:spChg>
        <pc:spChg chg="add mod">
          <ac:chgData name="severincristinamihaela@gmail.com" userId="c018d76af03a5ade" providerId="LiveId" clId="{660AFFB1-8090-4163-92F5-0E90F0DA50C3}" dt="2026-06-21T16:26:14.941" v="2027" actId="20577"/>
          <ac:spMkLst>
            <pc:docMk/>
            <pc:sldMk cId="1847508573" sldId="274"/>
            <ac:spMk id="4" creationId="{1147C5BE-B1E3-11FD-33F7-EDE65F74E0AA}"/>
          </ac:spMkLst>
        </pc:spChg>
        <pc:spChg chg="add mod">
          <ac:chgData name="severincristinamihaela@gmail.com" userId="c018d76af03a5ade" providerId="LiveId" clId="{660AFFB1-8090-4163-92F5-0E90F0DA50C3}" dt="2026-06-21T15:39:33.134" v="1968" actId="20577"/>
          <ac:spMkLst>
            <pc:docMk/>
            <pc:sldMk cId="1847508573" sldId="274"/>
            <ac:spMk id="5" creationId="{063110C3-AA27-5E12-7D22-14C04CDBF5DC}"/>
          </ac:spMkLst>
        </pc:spChg>
      </pc:sldChg>
      <pc:sldChg chg="addSp delSp modSp new mod">
        <pc:chgData name="severincristinamihaela@gmail.com" userId="c018d76af03a5ade" providerId="LiveId" clId="{660AFFB1-8090-4163-92F5-0E90F0DA50C3}" dt="2026-06-21T15:43:45.463" v="1992" actId="1076"/>
        <pc:sldMkLst>
          <pc:docMk/>
          <pc:sldMk cId="3942167350" sldId="275"/>
        </pc:sldMkLst>
        <pc:spChg chg="del">
          <ac:chgData name="severincristinamihaela@gmail.com" userId="c018d76af03a5ade" providerId="LiveId" clId="{660AFFB1-8090-4163-92F5-0E90F0DA50C3}" dt="2026-06-21T15:39:47.486" v="1970" actId="21"/>
          <ac:spMkLst>
            <pc:docMk/>
            <pc:sldMk cId="3942167350" sldId="275"/>
            <ac:spMk id="2" creationId="{240075A8-4EC4-FD98-467C-30E2B288A5CC}"/>
          </ac:spMkLst>
        </pc:spChg>
        <pc:spChg chg="del">
          <ac:chgData name="severincristinamihaela@gmail.com" userId="c018d76af03a5ade" providerId="LiveId" clId="{660AFFB1-8090-4163-92F5-0E90F0DA50C3}" dt="2026-06-21T15:39:49.969" v="1971" actId="21"/>
          <ac:spMkLst>
            <pc:docMk/>
            <pc:sldMk cId="3942167350" sldId="275"/>
            <ac:spMk id="3" creationId="{0FCAD539-6ED4-1DCF-0251-44465E12A805}"/>
          </ac:spMkLst>
        </pc:spChg>
        <pc:spChg chg="add mod">
          <ac:chgData name="severincristinamihaela@gmail.com" userId="c018d76af03a5ade" providerId="LiveId" clId="{660AFFB1-8090-4163-92F5-0E90F0DA50C3}" dt="2026-06-21T15:42:42.153" v="1982" actId="1076"/>
          <ac:spMkLst>
            <pc:docMk/>
            <pc:sldMk cId="3942167350" sldId="275"/>
            <ac:spMk id="4" creationId="{81CBE912-50F3-B315-7DD9-700FDC647E63}"/>
          </ac:spMkLst>
        </pc:spChg>
        <pc:spChg chg="add mod">
          <ac:chgData name="severincristinamihaela@gmail.com" userId="c018d76af03a5ade" providerId="LiveId" clId="{660AFFB1-8090-4163-92F5-0E90F0DA50C3}" dt="2026-06-21T15:42:28.336" v="1978" actId="14100"/>
          <ac:spMkLst>
            <pc:docMk/>
            <pc:sldMk cId="3942167350" sldId="275"/>
            <ac:spMk id="5" creationId="{D856C1FF-4025-DC0B-2A3E-CB7DC757FA47}"/>
          </ac:spMkLst>
        </pc:spChg>
        <pc:spChg chg="add del mod">
          <ac:chgData name="severincristinamihaela@gmail.com" userId="c018d76af03a5ade" providerId="LiveId" clId="{660AFFB1-8090-4163-92F5-0E90F0DA50C3}" dt="2026-06-21T15:43:42.365" v="1991" actId="21"/>
          <ac:spMkLst>
            <pc:docMk/>
            <pc:sldMk cId="3942167350" sldId="275"/>
            <ac:spMk id="8" creationId="{94E55FA6-C6F3-E0E2-1377-F23C107F7100}"/>
          </ac:spMkLst>
        </pc:spChg>
        <pc:spChg chg="add del mod">
          <ac:chgData name="severincristinamihaela@gmail.com" userId="c018d76af03a5ade" providerId="LiveId" clId="{660AFFB1-8090-4163-92F5-0E90F0DA50C3}" dt="2026-06-21T15:43:26.785" v="1985" actId="21"/>
          <ac:spMkLst>
            <pc:docMk/>
            <pc:sldMk cId="3942167350" sldId="275"/>
            <ac:spMk id="11" creationId="{A3C55FC2-97DF-CC93-18A7-4120AAAE6E47}"/>
          </ac:spMkLst>
        </pc:spChg>
        <pc:picChg chg="add mod">
          <ac:chgData name="severincristinamihaela@gmail.com" userId="c018d76af03a5ade" providerId="LiveId" clId="{660AFFB1-8090-4163-92F5-0E90F0DA50C3}" dt="2026-06-21T15:43:45.463" v="1992" actId="1076"/>
          <ac:picMkLst>
            <pc:docMk/>
            <pc:sldMk cId="3942167350" sldId="275"/>
            <ac:picMk id="7" creationId="{39A6193B-74AA-2E27-17F7-7258B2BA4E83}"/>
          </ac:picMkLst>
        </pc:picChg>
        <pc:picChg chg="add mod">
          <ac:chgData name="severincristinamihaela@gmail.com" userId="c018d76af03a5ade" providerId="LiveId" clId="{660AFFB1-8090-4163-92F5-0E90F0DA50C3}" dt="2026-06-21T15:43:34.598" v="1989" actId="1076"/>
          <ac:picMkLst>
            <pc:docMk/>
            <pc:sldMk cId="3942167350" sldId="275"/>
            <ac:picMk id="10" creationId="{3A8D6295-3AA0-FF7B-8E45-98BFB5A2B255}"/>
          </ac:picMkLst>
        </pc:picChg>
      </pc:sldChg>
      <pc:sldChg chg="addSp delSp modSp new del mod setBg">
        <pc:chgData name="severincristinamihaela@gmail.com" userId="c018d76af03a5ade" providerId="LiveId" clId="{660AFFB1-8090-4163-92F5-0E90F0DA50C3}" dt="2026-06-21T16:37:09.136" v="2060" actId="2696"/>
        <pc:sldMkLst>
          <pc:docMk/>
          <pc:sldMk cId="605914491" sldId="276"/>
        </pc:sldMkLst>
        <pc:spChg chg="del">
          <ac:chgData name="severincristinamihaela@gmail.com" userId="c018d76af03a5ade" providerId="LiveId" clId="{660AFFB1-8090-4163-92F5-0E90F0DA50C3}" dt="2026-06-21T16:19:39.147" v="1994" actId="21"/>
          <ac:spMkLst>
            <pc:docMk/>
            <pc:sldMk cId="605914491" sldId="276"/>
            <ac:spMk id="2" creationId="{227E09D9-A130-77BB-3A7C-139D5651BB42}"/>
          </ac:spMkLst>
        </pc:spChg>
        <pc:spChg chg="del">
          <ac:chgData name="severincristinamihaela@gmail.com" userId="c018d76af03a5ade" providerId="LiveId" clId="{660AFFB1-8090-4163-92F5-0E90F0DA50C3}" dt="2026-06-21T16:19:42.078" v="1995" actId="21"/>
          <ac:spMkLst>
            <pc:docMk/>
            <pc:sldMk cId="605914491" sldId="276"/>
            <ac:spMk id="3" creationId="{07D1A953-3DA1-49D1-275B-28334D2B567F}"/>
          </ac:spMkLst>
        </pc:spChg>
        <pc:spChg chg="add">
          <ac:chgData name="severincristinamihaela@gmail.com" userId="c018d76af03a5ade" providerId="LiveId" clId="{660AFFB1-8090-4163-92F5-0E90F0DA50C3}" dt="2026-06-21T16:20:01.309" v="1997" actId="26606"/>
          <ac:spMkLst>
            <pc:docMk/>
            <pc:sldMk cId="605914491" sldId="276"/>
            <ac:spMk id="10" creationId="{42A4FC2C-047E-45A5-965D-8E1E3BF09BC6}"/>
          </ac:spMkLst>
        </pc:spChg>
        <pc:picChg chg="add mod">
          <ac:chgData name="severincristinamihaela@gmail.com" userId="c018d76af03a5ade" providerId="LiveId" clId="{660AFFB1-8090-4163-92F5-0E90F0DA50C3}" dt="2026-06-21T16:20:01.309" v="1997" actId="26606"/>
          <ac:picMkLst>
            <pc:docMk/>
            <pc:sldMk cId="605914491" sldId="276"/>
            <ac:picMk id="5" creationId="{B06B2DF5-B7B5-8108-0ED1-2FE5C3B040A1}"/>
          </ac:picMkLst>
        </pc:picChg>
      </pc:sldChg>
      <pc:sldChg chg="addSp delSp modSp new mod">
        <pc:chgData name="severincristinamihaela@gmail.com" userId="c018d76af03a5ade" providerId="LiveId" clId="{660AFFB1-8090-4163-92F5-0E90F0DA50C3}" dt="2026-06-21T16:30:34.060" v="2059" actId="20577"/>
        <pc:sldMkLst>
          <pc:docMk/>
          <pc:sldMk cId="1429871721" sldId="277"/>
        </pc:sldMkLst>
        <pc:spChg chg="del">
          <ac:chgData name="severincristinamihaela@gmail.com" userId="c018d76af03a5ade" providerId="LiveId" clId="{660AFFB1-8090-4163-92F5-0E90F0DA50C3}" dt="2026-06-21T16:23:15.619" v="2001" actId="21"/>
          <ac:spMkLst>
            <pc:docMk/>
            <pc:sldMk cId="1429871721" sldId="277"/>
            <ac:spMk id="2" creationId="{26A70B44-55DA-EE65-C573-B49E269C7A5B}"/>
          </ac:spMkLst>
        </pc:spChg>
        <pc:spChg chg="del">
          <ac:chgData name="severincristinamihaela@gmail.com" userId="c018d76af03a5ade" providerId="LiveId" clId="{660AFFB1-8090-4163-92F5-0E90F0DA50C3}" dt="2026-06-21T16:23:17.934" v="2002" actId="21"/>
          <ac:spMkLst>
            <pc:docMk/>
            <pc:sldMk cId="1429871721" sldId="277"/>
            <ac:spMk id="3" creationId="{DADEDC24-6A15-2BDA-5788-CBE8F75D41BD}"/>
          </ac:spMkLst>
        </pc:spChg>
        <pc:spChg chg="add mod">
          <ac:chgData name="severincristinamihaela@gmail.com" userId="c018d76af03a5ade" providerId="LiveId" clId="{660AFFB1-8090-4163-92F5-0E90F0DA50C3}" dt="2026-06-21T16:25:06.717" v="2020" actId="403"/>
          <ac:spMkLst>
            <pc:docMk/>
            <pc:sldMk cId="1429871721" sldId="277"/>
            <ac:spMk id="4" creationId="{C820142C-7FAD-B2DB-F027-B714C6E71315}"/>
          </ac:spMkLst>
        </pc:spChg>
        <pc:spChg chg="add mod">
          <ac:chgData name="severincristinamihaela@gmail.com" userId="c018d76af03a5ade" providerId="LiveId" clId="{660AFFB1-8090-4163-92F5-0E90F0DA50C3}" dt="2026-06-21T16:30:34.060" v="2059" actId="20577"/>
          <ac:spMkLst>
            <pc:docMk/>
            <pc:sldMk cId="1429871721" sldId="277"/>
            <ac:spMk id="5" creationId="{0F26B2D0-3502-E0EF-E727-3305D742A405}"/>
          </ac:spMkLst>
        </pc:spChg>
      </pc:sldChg>
      <pc:sldChg chg="addSp delSp modSp new mod setBg">
        <pc:chgData name="severincristinamihaela@gmail.com" userId="c018d76af03a5ade" providerId="LiveId" clId="{660AFFB1-8090-4163-92F5-0E90F0DA50C3}" dt="2026-06-21T16:37:46.823" v="2065" actId="26606"/>
        <pc:sldMkLst>
          <pc:docMk/>
          <pc:sldMk cId="1298447110" sldId="278"/>
        </pc:sldMkLst>
        <pc:spChg chg="del">
          <ac:chgData name="severincristinamihaela@gmail.com" userId="c018d76af03a5ade" providerId="LiveId" clId="{660AFFB1-8090-4163-92F5-0E90F0DA50C3}" dt="2026-06-21T16:37:19.751" v="2062" actId="21"/>
          <ac:spMkLst>
            <pc:docMk/>
            <pc:sldMk cId="1298447110" sldId="278"/>
            <ac:spMk id="2" creationId="{93901761-477F-E887-00BA-2909372080EF}"/>
          </ac:spMkLst>
        </pc:spChg>
        <pc:spChg chg="del">
          <ac:chgData name="severincristinamihaela@gmail.com" userId="c018d76af03a5ade" providerId="LiveId" clId="{660AFFB1-8090-4163-92F5-0E90F0DA50C3}" dt="2026-06-21T16:37:22.444" v="2063" actId="21"/>
          <ac:spMkLst>
            <pc:docMk/>
            <pc:sldMk cId="1298447110" sldId="278"/>
            <ac:spMk id="3" creationId="{E339BC54-A9AB-30C6-0C59-0C1E675E5CE1}"/>
          </ac:spMkLst>
        </pc:spChg>
        <pc:spChg chg="add">
          <ac:chgData name="severincristinamihaela@gmail.com" userId="c018d76af03a5ade" providerId="LiveId" clId="{660AFFB1-8090-4163-92F5-0E90F0DA50C3}" dt="2026-06-21T16:37:46.823" v="2065" actId="26606"/>
          <ac:spMkLst>
            <pc:docMk/>
            <pc:sldMk cId="1298447110" sldId="278"/>
            <ac:spMk id="10" creationId="{42A4FC2C-047E-45A5-965D-8E1E3BF09BC6}"/>
          </ac:spMkLst>
        </pc:spChg>
        <pc:picChg chg="add mod">
          <ac:chgData name="severincristinamihaela@gmail.com" userId="c018d76af03a5ade" providerId="LiveId" clId="{660AFFB1-8090-4163-92F5-0E90F0DA50C3}" dt="2026-06-21T16:37:46.823" v="2065" actId="26606"/>
          <ac:picMkLst>
            <pc:docMk/>
            <pc:sldMk cId="1298447110" sldId="278"/>
            <ac:picMk id="5" creationId="{4025BDE2-BF51-F705-1A1C-C8E3C27EBAB0}"/>
          </ac:picMkLst>
        </pc:picChg>
      </pc:sldChg>
      <pc:sldChg chg="addSp delSp modSp new mod setBg">
        <pc:chgData name="severincristinamihaela@gmail.com" userId="c018d76af03a5ade" providerId="LiveId" clId="{660AFFB1-8090-4163-92F5-0E90F0DA50C3}" dt="2026-06-21T16:56:02.438" v="2075" actId="26606"/>
        <pc:sldMkLst>
          <pc:docMk/>
          <pc:sldMk cId="830426508" sldId="279"/>
        </pc:sldMkLst>
        <pc:spChg chg="del">
          <ac:chgData name="severincristinamihaela@gmail.com" userId="c018d76af03a5ade" providerId="LiveId" clId="{660AFFB1-8090-4163-92F5-0E90F0DA50C3}" dt="2026-06-21T16:54:01.896" v="2072" actId="21"/>
          <ac:spMkLst>
            <pc:docMk/>
            <pc:sldMk cId="830426508" sldId="279"/>
            <ac:spMk id="2" creationId="{E1BB4BE1-BCDD-9909-71D6-97ABB18B6ACE}"/>
          </ac:spMkLst>
        </pc:spChg>
        <pc:spChg chg="del">
          <ac:chgData name="severincristinamihaela@gmail.com" userId="c018d76af03a5ade" providerId="LiveId" clId="{660AFFB1-8090-4163-92F5-0E90F0DA50C3}" dt="2026-06-21T16:54:05.240" v="2073" actId="21"/>
          <ac:spMkLst>
            <pc:docMk/>
            <pc:sldMk cId="830426508" sldId="279"/>
            <ac:spMk id="3" creationId="{2B233E63-6D1A-E5CF-8EE8-5DD6111C10E1}"/>
          </ac:spMkLst>
        </pc:spChg>
        <pc:spChg chg="add">
          <ac:chgData name="severincristinamihaela@gmail.com" userId="c018d76af03a5ade" providerId="LiveId" clId="{660AFFB1-8090-4163-92F5-0E90F0DA50C3}" dt="2026-06-21T16:56:02.438" v="2075" actId="26606"/>
          <ac:spMkLst>
            <pc:docMk/>
            <pc:sldMk cId="830426508" sldId="279"/>
            <ac:spMk id="10" creationId="{42A4FC2C-047E-45A5-965D-8E1E3BF09BC6}"/>
          </ac:spMkLst>
        </pc:spChg>
        <pc:picChg chg="add mod">
          <ac:chgData name="severincristinamihaela@gmail.com" userId="c018d76af03a5ade" providerId="LiveId" clId="{660AFFB1-8090-4163-92F5-0E90F0DA50C3}" dt="2026-06-21T16:56:02.438" v="2075" actId="26606"/>
          <ac:picMkLst>
            <pc:docMk/>
            <pc:sldMk cId="830426508" sldId="279"/>
            <ac:picMk id="5" creationId="{599C27B4-749F-5ED9-DC05-D68F34DEE7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7194B5-B6DD-42E5-AEF0-ADD7CFE453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7CC6A8-179B-4A42-A85B-3DC88C0D67B4}">
      <dgm:prSet/>
      <dgm:spPr/>
      <dgm:t>
        <a:bodyPr/>
        <a:lstStyle/>
        <a:p>
          <a:r>
            <a:rPr lang="en-US"/>
            <a:t>Recruitment strategy:</a:t>
          </a:r>
        </a:p>
      </dgm:t>
    </dgm:pt>
    <dgm:pt modelId="{7408FAE5-E611-49BF-80A2-84F3BBBB52C5}" type="parTrans" cxnId="{E08AA4F4-4BE4-4A61-A4E6-2C6EF3039F10}">
      <dgm:prSet/>
      <dgm:spPr/>
      <dgm:t>
        <a:bodyPr/>
        <a:lstStyle/>
        <a:p>
          <a:endParaRPr lang="en-US"/>
        </a:p>
      </dgm:t>
    </dgm:pt>
    <dgm:pt modelId="{5D0165B0-118F-4C40-926B-993E24E74182}" type="sibTrans" cxnId="{E08AA4F4-4BE4-4A61-A4E6-2C6EF3039F10}">
      <dgm:prSet/>
      <dgm:spPr/>
      <dgm:t>
        <a:bodyPr/>
        <a:lstStyle/>
        <a:p>
          <a:endParaRPr lang="en-US"/>
        </a:p>
      </dgm:t>
    </dgm:pt>
    <dgm:pt modelId="{CFD24EA7-5F49-4BA3-A6CF-6C81519B0C2F}">
      <dgm:prSet/>
      <dgm:spPr/>
      <dgm:t>
        <a:bodyPr/>
        <a:lstStyle/>
        <a:p>
          <a:r>
            <a:rPr lang="en-US"/>
            <a:t>Management roles via Indeed, LinkedIn, Caterer.com</a:t>
          </a:r>
        </a:p>
      </dgm:t>
    </dgm:pt>
    <dgm:pt modelId="{D9A9C321-E830-46B3-AD22-5609BF61AE66}" type="parTrans" cxnId="{C9048346-DAB4-4DF6-9366-C9D0A93841F7}">
      <dgm:prSet/>
      <dgm:spPr/>
      <dgm:t>
        <a:bodyPr/>
        <a:lstStyle/>
        <a:p>
          <a:endParaRPr lang="en-US"/>
        </a:p>
      </dgm:t>
    </dgm:pt>
    <dgm:pt modelId="{AF30F1D7-337B-4AB6-AE44-89DEBDFB756F}" type="sibTrans" cxnId="{C9048346-DAB4-4DF6-9366-C9D0A93841F7}">
      <dgm:prSet/>
      <dgm:spPr/>
      <dgm:t>
        <a:bodyPr/>
        <a:lstStyle/>
        <a:p>
          <a:endParaRPr lang="en-US"/>
        </a:p>
      </dgm:t>
    </dgm:pt>
    <dgm:pt modelId="{B5C2D51A-328E-405C-A2D3-5AB0AAB4BD75}">
      <dgm:prSet/>
      <dgm:spPr/>
      <dgm:t>
        <a:bodyPr/>
        <a:lstStyle/>
        <a:p>
          <a:r>
            <a:rPr lang="en-US"/>
            <a:t>Bar/floor staff via hospitality networks and Cardiff student job fairs</a:t>
          </a:r>
        </a:p>
      </dgm:t>
    </dgm:pt>
    <dgm:pt modelId="{3364103B-2A02-4ACC-BD68-480E57274C0A}" type="parTrans" cxnId="{43998087-A00B-41FF-BB05-A5002526852E}">
      <dgm:prSet/>
      <dgm:spPr/>
      <dgm:t>
        <a:bodyPr/>
        <a:lstStyle/>
        <a:p>
          <a:endParaRPr lang="en-US"/>
        </a:p>
      </dgm:t>
    </dgm:pt>
    <dgm:pt modelId="{ABDDFBE8-2523-4DF8-BDF5-2D266C09AC1C}" type="sibTrans" cxnId="{43998087-A00B-41FF-BB05-A5002526852E}">
      <dgm:prSet/>
      <dgm:spPr/>
      <dgm:t>
        <a:bodyPr/>
        <a:lstStyle/>
        <a:p>
          <a:endParaRPr lang="en-US"/>
        </a:p>
      </dgm:t>
    </dgm:pt>
    <dgm:pt modelId="{4E9C5E85-7FE3-4D98-B067-72F4040B976F}">
      <dgm:prSet/>
      <dgm:spPr/>
      <dgm:t>
        <a:bodyPr/>
        <a:lstStyle/>
        <a:p>
          <a:r>
            <a:rPr lang="en-US"/>
            <a:t>DJs/performers via Bark.com and Cardiff's music scene</a:t>
          </a:r>
        </a:p>
      </dgm:t>
    </dgm:pt>
    <dgm:pt modelId="{F4A6111D-0F5A-4E51-A037-5760F08D21AF}" type="parTrans" cxnId="{F08C6039-D687-42B1-922B-BFBF77C3F059}">
      <dgm:prSet/>
      <dgm:spPr/>
      <dgm:t>
        <a:bodyPr/>
        <a:lstStyle/>
        <a:p>
          <a:endParaRPr lang="en-US"/>
        </a:p>
      </dgm:t>
    </dgm:pt>
    <dgm:pt modelId="{05CE493F-0EC8-4682-BE07-00BD9EBE54BF}" type="sibTrans" cxnId="{F08C6039-D687-42B1-922B-BFBF77C3F059}">
      <dgm:prSet/>
      <dgm:spPr/>
      <dgm:t>
        <a:bodyPr/>
        <a:lstStyle/>
        <a:p>
          <a:endParaRPr lang="en-US"/>
        </a:p>
      </dgm:t>
    </dgm:pt>
    <dgm:pt modelId="{692AF619-2520-4079-BD24-0D94CD23728C}">
      <dgm:prSet/>
      <dgm:spPr/>
      <dgm:t>
        <a:bodyPr/>
        <a:lstStyle/>
        <a:p>
          <a:r>
            <a:rPr lang="en-US"/>
            <a:t>Security via licensed SIA agency only</a:t>
          </a:r>
        </a:p>
      </dgm:t>
    </dgm:pt>
    <dgm:pt modelId="{EE767E25-178B-4220-9767-9A3C711C1BE7}" type="parTrans" cxnId="{11319148-1EE8-4955-928E-1573AA10B0AE}">
      <dgm:prSet/>
      <dgm:spPr/>
      <dgm:t>
        <a:bodyPr/>
        <a:lstStyle/>
        <a:p>
          <a:endParaRPr lang="en-US"/>
        </a:p>
      </dgm:t>
    </dgm:pt>
    <dgm:pt modelId="{2A06197E-A981-4C8A-BBA5-594B16BAA88E}" type="sibTrans" cxnId="{11319148-1EE8-4955-928E-1573AA10B0AE}">
      <dgm:prSet/>
      <dgm:spPr/>
      <dgm:t>
        <a:bodyPr/>
        <a:lstStyle/>
        <a:p>
          <a:endParaRPr lang="en-US"/>
        </a:p>
      </dgm:t>
    </dgm:pt>
    <dgm:pt modelId="{250EDF76-9DB4-4F58-AF77-B63CCC69C21C}">
      <dgm:prSet/>
      <dgm:spPr/>
      <dgm:t>
        <a:bodyPr/>
        <a:lstStyle/>
        <a:p>
          <a:r>
            <a:rPr lang="en-US"/>
            <a:t>All staff complete induction covering licensing law, cultural awareness, health and safety, and customer service</a:t>
          </a:r>
        </a:p>
      </dgm:t>
    </dgm:pt>
    <dgm:pt modelId="{35F625EF-F593-4839-90CE-CF621F177AD5}" type="parTrans" cxnId="{B9588B7B-C664-49CA-A46D-D41371A859E6}">
      <dgm:prSet/>
      <dgm:spPr/>
      <dgm:t>
        <a:bodyPr/>
        <a:lstStyle/>
        <a:p>
          <a:endParaRPr lang="en-US"/>
        </a:p>
      </dgm:t>
    </dgm:pt>
    <dgm:pt modelId="{919D3197-F05E-409F-855C-9ED4B44D4595}" type="sibTrans" cxnId="{B9588B7B-C664-49CA-A46D-D41371A859E6}">
      <dgm:prSet/>
      <dgm:spPr/>
      <dgm:t>
        <a:bodyPr/>
        <a:lstStyle/>
        <a:p>
          <a:endParaRPr lang="en-US"/>
        </a:p>
      </dgm:t>
    </dgm:pt>
    <dgm:pt modelId="{20FE9A36-AA3C-4676-B55C-8A6E4EF38A73}" type="pres">
      <dgm:prSet presAssocID="{167194B5-B6DD-42E5-AEF0-ADD7CFE45329}" presName="linear" presStyleCnt="0">
        <dgm:presLayoutVars>
          <dgm:animLvl val="lvl"/>
          <dgm:resizeHandles val="exact"/>
        </dgm:presLayoutVars>
      </dgm:prSet>
      <dgm:spPr/>
    </dgm:pt>
    <dgm:pt modelId="{00A7A706-DA0B-4EC1-B4BE-D1E99D6C76C5}" type="pres">
      <dgm:prSet presAssocID="{637CC6A8-179B-4A42-A85B-3DC88C0D67B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38CB7BF-4243-4BFF-A762-5D64AAA5D041}" type="pres">
      <dgm:prSet presAssocID="{5D0165B0-118F-4C40-926B-993E24E74182}" presName="spacer" presStyleCnt="0"/>
      <dgm:spPr/>
    </dgm:pt>
    <dgm:pt modelId="{30BE2C62-D2F9-433F-8026-C9228EDBF931}" type="pres">
      <dgm:prSet presAssocID="{CFD24EA7-5F49-4BA3-A6CF-6C81519B0C2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D0A7399-23F9-4608-B074-6B20E86DC18E}" type="pres">
      <dgm:prSet presAssocID="{AF30F1D7-337B-4AB6-AE44-89DEBDFB756F}" presName="spacer" presStyleCnt="0"/>
      <dgm:spPr/>
    </dgm:pt>
    <dgm:pt modelId="{3C804032-DDE0-48DD-9543-1DDF0F8DAAB3}" type="pres">
      <dgm:prSet presAssocID="{B5C2D51A-328E-405C-A2D3-5AB0AAB4BD7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E13E646-5A19-4F5B-93A8-A9D6D7E78A4D}" type="pres">
      <dgm:prSet presAssocID="{ABDDFBE8-2523-4DF8-BDF5-2D266C09AC1C}" presName="spacer" presStyleCnt="0"/>
      <dgm:spPr/>
    </dgm:pt>
    <dgm:pt modelId="{CBA523BB-9B29-45F9-91F9-156A7E5F697C}" type="pres">
      <dgm:prSet presAssocID="{4E9C5E85-7FE3-4D98-B067-72F4040B976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44ED863-456A-4055-88C1-0B91BC48F5CE}" type="pres">
      <dgm:prSet presAssocID="{05CE493F-0EC8-4682-BE07-00BD9EBE54BF}" presName="spacer" presStyleCnt="0"/>
      <dgm:spPr/>
    </dgm:pt>
    <dgm:pt modelId="{6B415967-0D40-4F1E-BFB5-1E9DF428FF28}" type="pres">
      <dgm:prSet presAssocID="{692AF619-2520-4079-BD24-0D94CD23728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7D4C56E-4EC3-48BC-995B-CE90794007C8}" type="pres">
      <dgm:prSet presAssocID="{2A06197E-A981-4C8A-BBA5-594B16BAA88E}" presName="spacer" presStyleCnt="0"/>
      <dgm:spPr/>
    </dgm:pt>
    <dgm:pt modelId="{1FD5ED0B-93A7-4E84-B3AB-6B54EF816632}" type="pres">
      <dgm:prSet presAssocID="{250EDF76-9DB4-4F58-AF77-B63CCC69C21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EFB1236-92BD-4E9E-B134-85D832BF3E9F}" type="presOf" srcId="{637CC6A8-179B-4A42-A85B-3DC88C0D67B4}" destId="{00A7A706-DA0B-4EC1-B4BE-D1E99D6C76C5}" srcOrd="0" destOrd="0" presId="urn:microsoft.com/office/officeart/2005/8/layout/vList2"/>
    <dgm:cxn modelId="{F08C6039-D687-42B1-922B-BFBF77C3F059}" srcId="{167194B5-B6DD-42E5-AEF0-ADD7CFE45329}" destId="{4E9C5E85-7FE3-4D98-B067-72F4040B976F}" srcOrd="3" destOrd="0" parTransId="{F4A6111D-0F5A-4E51-A037-5760F08D21AF}" sibTransId="{05CE493F-0EC8-4682-BE07-00BD9EBE54BF}"/>
    <dgm:cxn modelId="{C9048346-DAB4-4DF6-9366-C9D0A93841F7}" srcId="{167194B5-B6DD-42E5-AEF0-ADD7CFE45329}" destId="{CFD24EA7-5F49-4BA3-A6CF-6C81519B0C2F}" srcOrd="1" destOrd="0" parTransId="{D9A9C321-E830-46B3-AD22-5609BF61AE66}" sibTransId="{AF30F1D7-337B-4AB6-AE44-89DEBDFB756F}"/>
    <dgm:cxn modelId="{11319148-1EE8-4955-928E-1573AA10B0AE}" srcId="{167194B5-B6DD-42E5-AEF0-ADD7CFE45329}" destId="{692AF619-2520-4079-BD24-0D94CD23728C}" srcOrd="4" destOrd="0" parTransId="{EE767E25-178B-4220-9767-9A3C711C1BE7}" sibTransId="{2A06197E-A981-4C8A-BBA5-594B16BAA88E}"/>
    <dgm:cxn modelId="{B9588B7B-C664-49CA-A46D-D41371A859E6}" srcId="{167194B5-B6DD-42E5-AEF0-ADD7CFE45329}" destId="{250EDF76-9DB4-4F58-AF77-B63CCC69C21C}" srcOrd="5" destOrd="0" parTransId="{35F625EF-F593-4839-90CE-CF621F177AD5}" sibTransId="{919D3197-F05E-409F-855C-9ED4B44D4595}"/>
    <dgm:cxn modelId="{43998087-A00B-41FF-BB05-A5002526852E}" srcId="{167194B5-B6DD-42E5-AEF0-ADD7CFE45329}" destId="{B5C2D51A-328E-405C-A2D3-5AB0AAB4BD75}" srcOrd="2" destOrd="0" parTransId="{3364103B-2A02-4ACC-BD68-480E57274C0A}" sibTransId="{ABDDFBE8-2523-4DF8-BDF5-2D266C09AC1C}"/>
    <dgm:cxn modelId="{A78A589F-6771-4829-B178-29CD54B2D6F9}" type="presOf" srcId="{167194B5-B6DD-42E5-AEF0-ADD7CFE45329}" destId="{20FE9A36-AA3C-4676-B55C-8A6E4EF38A73}" srcOrd="0" destOrd="0" presId="urn:microsoft.com/office/officeart/2005/8/layout/vList2"/>
    <dgm:cxn modelId="{EE2160AC-048F-4D23-9D39-DC4A76A59B7B}" type="presOf" srcId="{250EDF76-9DB4-4F58-AF77-B63CCC69C21C}" destId="{1FD5ED0B-93A7-4E84-B3AB-6B54EF816632}" srcOrd="0" destOrd="0" presId="urn:microsoft.com/office/officeart/2005/8/layout/vList2"/>
    <dgm:cxn modelId="{CBF680DA-FB86-4DDB-90B5-C487284DB52C}" type="presOf" srcId="{692AF619-2520-4079-BD24-0D94CD23728C}" destId="{6B415967-0D40-4F1E-BFB5-1E9DF428FF28}" srcOrd="0" destOrd="0" presId="urn:microsoft.com/office/officeart/2005/8/layout/vList2"/>
    <dgm:cxn modelId="{F7DF0FE0-755C-4470-ABE3-C3991F5F28AF}" type="presOf" srcId="{B5C2D51A-328E-405C-A2D3-5AB0AAB4BD75}" destId="{3C804032-DDE0-48DD-9543-1DDF0F8DAAB3}" srcOrd="0" destOrd="0" presId="urn:microsoft.com/office/officeart/2005/8/layout/vList2"/>
    <dgm:cxn modelId="{E08AA4F4-4BE4-4A61-A4E6-2C6EF3039F10}" srcId="{167194B5-B6DD-42E5-AEF0-ADD7CFE45329}" destId="{637CC6A8-179B-4A42-A85B-3DC88C0D67B4}" srcOrd="0" destOrd="0" parTransId="{7408FAE5-E611-49BF-80A2-84F3BBBB52C5}" sibTransId="{5D0165B0-118F-4C40-926B-993E24E74182}"/>
    <dgm:cxn modelId="{28CA32FD-4AB2-4A3C-988A-F4AEC17AE54F}" type="presOf" srcId="{4E9C5E85-7FE3-4D98-B067-72F4040B976F}" destId="{CBA523BB-9B29-45F9-91F9-156A7E5F697C}" srcOrd="0" destOrd="0" presId="urn:microsoft.com/office/officeart/2005/8/layout/vList2"/>
    <dgm:cxn modelId="{376EB2FF-45BA-4E63-89EF-5CDD14F2C6A7}" type="presOf" srcId="{CFD24EA7-5F49-4BA3-A6CF-6C81519B0C2F}" destId="{30BE2C62-D2F9-433F-8026-C9228EDBF931}" srcOrd="0" destOrd="0" presId="urn:microsoft.com/office/officeart/2005/8/layout/vList2"/>
    <dgm:cxn modelId="{1F068915-23D7-4192-9710-6F899AC24D57}" type="presParOf" srcId="{20FE9A36-AA3C-4676-B55C-8A6E4EF38A73}" destId="{00A7A706-DA0B-4EC1-B4BE-D1E99D6C76C5}" srcOrd="0" destOrd="0" presId="urn:microsoft.com/office/officeart/2005/8/layout/vList2"/>
    <dgm:cxn modelId="{01D39072-885F-4655-B67B-1EF8FEB70C49}" type="presParOf" srcId="{20FE9A36-AA3C-4676-B55C-8A6E4EF38A73}" destId="{A38CB7BF-4243-4BFF-A762-5D64AAA5D041}" srcOrd="1" destOrd="0" presId="urn:microsoft.com/office/officeart/2005/8/layout/vList2"/>
    <dgm:cxn modelId="{B8723B4A-AFBD-4D59-B7F9-5FFC6533E7F4}" type="presParOf" srcId="{20FE9A36-AA3C-4676-B55C-8A6E4EF38A73}" destId="{30BE2C62-D2F9-433F-8026-C9228EDBF931}" srcOrd="2" destOrd="0" presId="urn:microsoft.com/office/officeart/2005/8/layout/vList2"/>
    <dgm:cxn modelId="{4BD90C11-7E76-4C97-8FED-B06A61DE3086}" type="presParOf" srcId="{20FE9A36-AA3C-4676-B55C-8A6E4EF38A73}" destId="{CD0A7399-23F9-4608-B074-6B20E86DC18E}" srcOrd="3" destOrd="0" presId="urn:microsoft.com/office/officeart/2005/8/layout/vList2"/>
    <dgm:cxn modelId="{53835442-6A77-42C5-AF3E-9167DF3095A0}" type="presParOf" srcId="{20FE9A36-AA3C-4676-B55C-8A6E4EF38A73}" destId="{3C804032-DDE0-48DD-9543-1DDF0F8DAAB3}" srcOrd="4" destOrd="0" presId="urn:microsoft.com/office/officeart/2005/8/layout/vList2"/>
    <dgm:cxn modelId="{AFAAC393-8239-4A5D-A30D-713DD7DA9644}" type="presParOf" srcId="{20FE9A36-AA3C-4676-B55C-8A6E4EF38A73}" destId="{7E13E646-5A19-4F5B-93A8-A9D6D7E78A4D}" srcOrd="5" destOrd="0" presId="urn:microsoft.com/office/officeart/2005/8/layout/vList2"/>
    <dgm:cxn modelId="{57CB1BD3-B995-4B2D-94DC-E7C7B0F3B93C}" type="presParOf" srcId="{20FE9A36-AA3C-4676-B55C-8A6E4EF38A73}" destId="{CBA523BB-9B29-45F9-91F9-156A7E5F697C}" srcOrd="6" destOrd="0" presId="urn:microsoft.com/office/officeart/2005/8/layout/vList2"/>
    <dgm:cxn modelId="{6373D3DA-C546-404F-A0D8-85432853AB79}" type="presParOf" srcId="{20FE9A36-AA3C-4676-B55C-8A6E4EF38A73}" destId="{744ED863-456A-4055-88C1-0B91BC48F5CE}" srcOrd="7" destOrd="0" presId="urn:microsoft.com/office/officeart/2005/8/layout/vList2"/>
    <dgm:cxn modelId="{A604000E-1200-4015-A43C-0675FCE4C45C}" type="presParOf" srcId="{20FE9A36-AA3C-4676-B55C-8A6E4EF38A73}" destId="{6B415967-0D40-4F1E-BFB5-1E9DF428FF28}" srcOrd="8" destOrd="0" presId="urn:microsoft.com/office/officeart/2005/8/layout/vList2"/>
    <dgm:cxn modelId="{0300D4E6-66BB-4DDE-9A38-179C0A76EC45}" type="presParOf" srcId="{20FE9A36-AA3C-4676-B55C-8A6E4EF38A73}" destId="{27D4C56E-4EC3-48BC-995B-CE90794007C8}" srcOrd="9" destOrd="0" presId="urn:microsoft.com/office/officeart/2005/8/layout/vList2"/>
    <dgm:cxn modelId="{E2802775-09D6-4DDE-A477-73EB74B0BB11}" type="presParOf" srcId="{20FE9A36-AA3C-4676-B55C-8A6E4EF38A73}" destId="{1FD5ED0B-93A7-4E84-B3AB-6B54EF81663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BA1325-AA54-4DE1-90CC-496BBBE3E32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1FA43B-BB9C-4A4E-A988-9C08BB96B458}">
      <dgm:prSet/>
      <dgm:spPr/>
      <dgm:t>
        <a:bodyPr/>
        <a:lstStyle/>
        <a:p>
          <a:r>
            <a:rPr lang="en-US"/>
            <a:t>Starting funds: £230,000 (government, grants, savings, loan)</a:t>
          </a:r>
        </a:p>
      </dgm:t>
    </dgm:pt>
    <dgm:pt modelId="{93B8D70C-4A7F-4088-BB61-705CF358E8F7}" type="parTrans" cxnId="{414E4F4D-9461-4DA0-A1A4-1D10A158F399}">
      <dgm:prSet/>
      <dgm:spPr/>
      <dgm:t>
        <a:bodyPr/>
        <a:lstStyle/>
        <a:p>
          <a:endParaRPr lang="en-US"/>
        </a:p>
      </dgm:t>
    </dgm:pt>
    <dgm:pt modelId="{465A4A9C-5C30-4BBE-A67F-76F85E8A19A3}" type="sibTrans" cxnId="{414E4F4D-9461-4DA0-A1A4-1D10A158F399}">
      <dgm:prSet/>
      <dgm:spPr/>
      <dgm:t>
        <a:bodyPr/>
        <a:lstStyle/>
        <a:p>
          <a:endParaRPr lang="en-US"/>
        </a:p>
      </dgm:t>
    </dgm:pt>
    <dgm:pt modelId="{A975B736-9928-4B63-A479-63CDBEDEB901}">
      <dgm:prSet/>
      <dgm:spPr/>
      <dgm:t>
        <a:bodyPr/>
        <a:lstStyle/>
        <a:p>
          <a:r>
            <a:rPr lang="en-US"/>
            <a:t>Opening costs: £42,000 (equipment, licensing, fit-out)</a:t>
          </a:r>
        </a:p>
      </dgm:t>
    </dgm:pt>
    <dgm:pt modelId="{B624D312-F447-4F08-AB7E-66351AE39DB8}" type="parTrans" cxnId="{7B243D10-F19E-4973-AA97-434407EBAE03}">
      <dgm:prSet/>
      <dgm:spPr/>
      <dgm:t>
        <a:bodyPr/>
        <a:lstStyle/>
        <a:p>
          <a:endParaRPr lang="en-US"/>
        </a:p>
      </dgm:t>
    </dgm:pt>
    <dgm:pt modelId="{8D784DF8-D1BC-402B-9446-EE5A7F8BB853}" type="sibTrans" cxnId="{7B243D10-F19E-4973-AA97-434407EBAE03}">
      <dgm:prSet/>
      <dgm:spPr/>
      <dgm:t>
        <a:bodyPr/>
        <a:lstStyle/>
        <a:p>
          <a:endParaRPr lang="en-US"/>
        </a:p>
      </dgm:t>
    </dgm:pt>
    <dgm:pt modelId="{B04E9566-FEA6-4139-8920-5F35C5274568}">
      <dgm:prSet/>
      <dgm:spPr/>
      <dgm:t>
        <a:bodyPr/>
        <a:lstStyle/>
        <a:p>
          <a:r>
            <a:rPr lang="en-US"/>
            <a:t>Monthly running costs: £17,150 + drinks stock (22% of bar sales)</a:t>
          </a:r>
        </a:p>
      </dgm:t>
    </dgm:pt>
    <dgm:pt modelId="{4AE6941E-0A15-4C9A-90F9-FF5F147BC03F}" type="parTrans" cxnId="{010FE7B7-4907-4A16-8A14-953478709687}">
      <dgm:prSet/>
      <dgm:spPr/>
      <dgm:t>
        <a:bodyPr/>
        <a:lstStyle/>
        <a:p>
          <a:endParaRPr lang="en-US"/>
        </a:p>
      </dgm:t>
    </dgm:pt>
    <dgm:pt modelId="{707C1932-4090-4B88-ABDE-DF0331FF5A94}" type="sibTrans" cxnId="{010FE7B7-4907-4A16-8A14-953478709687}">
      <dgm:prSet/>
      <dgm:spPr/>
      <dgm:t>
        <a:bodyPr/>
        <a:lstStyle/>
        <a:p>
          <a:endParaRPr lang="en-US"/>
        </a:p>
      </dgm:t>
    </dgm:pt>
    <dgm:pt modelId="{FEE020E4-8850-4636-9C15-EA089DB3ED1C}">
      <dgm:prSet/>
      <dgm:spPr/>
      <dgm:t>
        <a:bodyPr/>
        <a:lstStyle/>
        <a:p>
          <a:r>
            <a:rPr lang="en-US"/>
            <a:t>Revenue: £16,560/month rising to £34,960/month by Month 8</a:t>
          </a:r>
        </a:p>
      </dgm:t>
    </dgm:pt>
    <dgm:pt modelId="{C4E2BBF6-789D-41DE-B59D-755B3DA6AE14}" type="parTrans" cxnId="{50DDAF54-2F1F-4B84-8E27-21EB4F93C002}">
      <dgm:prSet/>
      <dgm:spPr/>
      <dgm:t>
        <a:bodyPr/>
        <a:lstStyle/>
        <a:p>
          <a:endParaRPr lang="en-US"/>
        </a:p>
      </dgm:t>
    </dgm:pt>
    <dgm:pt modelId="{188C96F4-A189-4A62-B311-9F54AD861DB3}" type="sibTrans" cxnId="{50DDAF54-2F1F-4B84-8E27-21EB4F93C002}">
      <dgm:prSet/>
      <dgm:spPr/>
      <dgm:t>
        <a:bodyPr/>
        <a:lstStyle/>
        <a:p>
          <a:endParaRPr lang="en-US"/>
        </a:p>
      </dgm:t>
    </dgm:pt>
    <dgm:pt modelId="{DED8A068-D3EF-4247-AFD2-6B278B0A4A30}">
      <dgm:prSet/>
      <dgm:spPr/>
      <dgm:t>
        <a:bodyPr/>
        <a:lstStyle/>
        <a:p>
          <a:r>
            <a:rPr lang="en-US"/>
            <a:t>Profit from Month 4, year-end balance: £245,576</a:t>
          </a:r>
        </a:p>
      </dgm:t>
    </dgm:pt>
    <dgm:pt modelId="{E312390E-1FAF-451A-81CA-8045ACB049AB}" type="parTrans" cxnId="{E0C0ABEC-1243-471B-9617-FFF5C28CC24D}">
      <dgm:prSet/>
      <dgm:spPr/>
      <dgm:t>
        <a:bodyPr/>
        <a:lstStyle/>
        <a:p>
          <a:endParaRPr lang="en-US"/>
        </a:p>
      </dgm:t>
    </dgm:pt>
    <dgm:pt modelId="{5A733A08-8A23-437A-8E51-5B6854816B7D}" type="sibTrans" cxnId="{E0C0ABEC-1243-471B-9617-FFF5C28CC24D}">
      <dgm:prSet/>
      <dgm:spPr/>
      <dgm:t>
        <a:bodyPr/>
        <a:lstStyle/>
        <a:p>
          <a:endParaRPr lang="en-US"/>
        </a:p>
      </dgm:t>
    </dgm:pt>
    <dgm:pt modelId="{4469F2B1-445D-44EF-8DC5-6CD1D7EE83C6}">
      <dgm:prSet/>
      <dgm:spPr/>
      <dgm:t>
        <a:bodyPr/>
        <a:lstStyle/>
        <a:p>
          <a:r>
            <a:rPr lang="en-US"/>
            <a:t>Pricing: £6–£10 entry, VIP tables £50–£150, drinks £5–£15, food £9.99–£13.99</a:t>
          </a:r>
        </a:p>
      </dgm:t>
    </dgm:pt>
    <dgm:pt modelId="{2E132C8B-1791-4E02-9D4A-F461D04BEE1B}" type="parTrans" cxnId="{5CFE1128-C04C-4B36-819F-6461D2DD9F5D}">
      <dgm:prSet/>
      <dgm:spPr/>
      <dgm:t>
        <a:bodyPr/>
        <a:lstStyle/>
        <a:p>
          <a:endParaRPr lang="en-US"/>
        </a:p>
      </dgm:t>
    </dgm:pt>
    <dgm:pt modelId="{35AFA0F7-1D6D-401C-829C-63B4C1892206}" type="sibTrans" cxnId="{5CFE1128-C04C-4B36-819F-6461D2DD9F5D}">
      <dgm:prSet/>
      <dgm:spPr/>
      <dgm:t>
        <a:bodyPr/>
        <a:lstStyle/>
        <a:p>
          <a:endParaRPr lang="en-US"/>
        </a:p>
      </dgm:t>
    </dgm:pt>
    <dgm:pt modelId="{D620041D-17AC-47D2-9CB0-EA37877570C9}" type="pres">
      <dgm:prSet presAssocID="{EBBA1325-AA54-4DE1-90CC-496BBBE3E32B}" presName="linear" presStyleCnt="0">
        <dgm:presLayoutVars>
          <dgm:animLvl val="lvl"/>
          <dgm:resizeHandles val="exact"/>
        </dgm:presLayoutVars>
      </dgm:prSet>
      <dgm:spPr/>
    </dgm:pt>
    <dgm:pt modelId="{544E7159-9B84-481C-A7DD-6750E7F749A3}" type="pres">
      <dgm:prSet presAssocID="{201FA43B-BB9C-4A4E-A988-9C08BB96B45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1645D34-146F-47C8-B43E-F93ECA162F0F}" type="pres">
      <dgm:prSet presAssocID="{465A4A9C-5C30-4BBE-A67F-76F85E8A19A3}" presName="spacer" presStyleCnt="0"/>
      <dgm:spPr/>
    </dgm:pt>
    <dgm:pt modelId="{F33EAC03-F6E2-4147-8DA0-DAD9AAE71910}" type="pres">
      <dgm:prSet presAssocID="{A975B736-9928-4B63-A479-63CDBEDEB90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132FF84-D9AD-42F6-A989-558A0D1CC56A}" type="pres">
      <dgm:prSet presAssocID="{8D784DF8-D1BC-402B-9446-EE5A7F8BB853}" presName="spacer" presStyleCnt="0"/>
      <dgm:spPr/>
    </dgm:pt>
    <dgm:pt modelId="{795F898B-B4DD-4997-B349-1671344D53DD}" type="pres">
      <dgm:prSet presAssocID="{B04E9566-FEA6-4139-8920-5F35C527456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1185C42-B98A-443C-8194-94EFC3C93A00}" type="pres">
      <dgm:prSet presAssocID="{707C1932-4090-4B88-ABDE-DF0331FF5A94}" presName="spacer" presStyleCnt="0"/>
      <dgm:spPr/>
    </dgm:pt>
    <dgm:pt modelId="{EF0A1F90-3E9F-41AB-8F1E-2FEAA151A0CA}" type="pres">
      <dgm:prSet presAssocID="{FEE020E4-8850-4636-9C15-EA089DB3ED1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69F522-3545-449E-B934-34F449634102}" type="pres">
      <dgm:prSet presAssocID="{188C96F4-A189-4A62-B311-9F54AD861DB3}" presName="spacer" presStyleCnt="0"/>
      <dgm:spPr/>
    </dgm:pt>
    <dgm:pt modelId="{EE72C1F7-6E99-48FF-8549-A0E9E798C28D}" type="pres">
      <dgm:prSet presAssocID="{DED8A068-D3EF-4247-AFD2-6B278B0A4A3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F9B9C78-E314-4756-9654-FD3EF35F5BE0}" type="pres">
      <dgm:prSet presAssocID="{5A733A08-8A23-437A-8E51-5B6854816B7D}" presName="spacer" presStyleCnt="0"/>
      <dgm:spPr/>
    </dgm:pt>
    <dgm:pt modelId="{1C66F235-E624-4CA1-91BF-1F17C544C005}" type="pres">
      <dgm:prSet presAssocID="{4469F2B1-445D-44EF-8DC5-6CD1D7EE83C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B243D10-F19E-4973-AA97-434407EBAE03}" srcId="{EBBA1325-AA54-4DE1-90CC-496BBBE3E32B}" destId="{A975B736-9928-4B63-A479-63CDBEDEB901}" srcOrd="1" destOrd="0" parTransId="{B624D312-F447-4F08-AB7E-66351AE39DB8}" sibTransId="{8D784DF8-D1BC-402B-9446-EE5A7F8BB853}"/>
    <dgm:cxn modelId="{5CFE1128-C04C-4B36-819F-6461D2DD9F5D}" srcId="{EBBA1325-AA54-4DE1-90CC-496BBBE3E32B}" destId="{4469F2B1-445D-44EF-8DC5-6CD1D7EE83C6}" srcOrd="5" destOrd="0" parTransId="{2E132C8B-1791-4E02-9D4A-F461D04BEE1B}" sibTransId="{35AFA0F7-1D6D-401C-829C-63B4C1892206}"/>
    <dgm:cxn modelId="{D6EE7F29-F1D4-4A03-856E-B59890C6CE2C}" type="presOf" srcId="{DED8A068-D3EF-4247-AFD2-6B278B0A4A30}" destId="{EE72C1F7-6E99-48FF-8549-A0E9E798C28D}" srcOrd="0" destOrd="0" presId="urn:microsoft.com/office/officeart/2005/8/layout/vList2"/>
    <dgm:cxn modelId="{FDCA215D-76D5-4FA1-85C3-11289F345A23}" type="presOf" srcId="{201FA43B-BB9C-4A4E-A988-9C08BB96B458}" destId="{544E7159-9B84-481C-A7DD-6750E7F749A3}" srcOrd="0" destOrd="0" presId="urn:microsoft.com/office/officeart/2005/8/layout/vList2"/>
    <dgm:cxn modelId="{E8AFEE6A-684A-41D9-BEE5-11AC05E94E15}" type="presOf" srcId="{FEE020E4-8850-4636-9C15-EA089DB3ED1C}" destId="{EF0A1F90-3E9F-41AB-8F1E-2FEAA151A0CA}" srcOrd="0" destOrd="0" presId="urn:microsoft.com/office/officeart/2005/8/layout/vList2"/>
    <dgm:cxn modelId="{414E4F4D-9461-4DA0-A1A4-1D10A158F399}" srcId="{EBBA1325-AA54-4DE1-90CC-496BBBE3E32B}" destId="{201FA43B-BB9C-4A4E-A988-9C08BB96B458}" srcOrd="0" destOrd="0" parTransId="{93B8D70C-4A7F-4088-BB61-705CF358E8F7}" sibTransId="{465A4A9C-5C30-4BBE-A67F-76F85E8A19A3}"/>
    <dgm:cxn modelId="{50DDAF54-2F1F-4B84-8E27-21EB4F93C002}" srcId="{EBBA1325-AA54-4DE1-90CC-496BBBE3E32B}" destId="{FEE020E4-8850-4636-9C15-EA089DB3ED1C}" srcOrd="3" destOrd="0" parTransId="{C4E2BBF6-789D-41DE-B59D-755B3DA6AE14}" sibTransId="{188C96F4-A189-4A62-B311-9F54AD861DB3}"/>
    <dgm:cxn modelId="{82D95C7E-88BE-47F0-BAEA-655519E987FA}" type="presOf" srcId="{B04E9566-FEA6-4139-8920-5F35C5274568}" destId="{795F898B-B4DD-4997-B349-1671344D53DD}" srcOrd="0" destOrd="0" presId="urn:microsoft.com/office/officeart/2005/8/layout/vList2"/>
    <dgm:cxn modelId="{B9A666AE-6D25-4854-A9DC-27B8575457D3}" type="presOf" srcId="{4469F2B1-445D-44EF-8DC5-6CD1D7EE83C6}" destId="{1C66F235-E624-4CA1-91BF-1F17C544C005}" srcOrd="0" destOrd="0" presId="urn:microsoft.com/office/officeart/2005/8/layout/vList2"/>
    <dgm:cxn modelId="{A56145B4-E514-4C5A-99ED-2C34B970951B}" type="presOf" srcId="{A975B736-9928-4B63-A479-63CDBEDEB901}" destId="{F33EAC03-F6E2-4147-8DA0-DAD9AAE71910}" srcOrd="0" destOrd="0" presId="urn:microsoft.com/office/officeart/2005/8/layout/vList2"/>
    <dgm:cxn modelId="{010FE7B7-4907-4A16-8A14-953478709687}" srcId="{EBBA1325-AA54-4DE1-90CC-496BBBE3E32B}" destId="{B04E9566-FEA6-4139-8920-5F35C5274568}" srcOrd="2" destOrd="0" parTransId="{4AE6941E-0A15-4C9A-90F9-FF5F147BC03F}" sibTransId="{707C1932-4090-4B88-ABDE-DF0331FF5A94}"/>
    <dgm:cxn modelId="{97742FEC-1D80-4ABC-9C24-B8A62835DC77}" type="presOf" srcId="{EBBA1325-AA54-4DE1-90CC-496BBBE3E32B}" destId="{D620041D-17AC-47D2-9CB0-EA37877570C9}" srcOrd="0" destOrd="0" presId="urn:microsoft.com/office/officeart/2005/8/layout/vList2"/>
    <dgm:cxn modelId="{E0C0ABEC-1243-471B-9617-FFF5C28CC24D}" srcId="{EBBA1325-AA54-4DE1-90CC-496BBBE3E32B}" destId="{DED8A068-D3EF-4247-AFD2-6B278B0A4A30}" srcOrd="4" destOrd="0" parTransId="{E312390E-1FAF-451A-81CA-8045ACB049AB}" sibTransId="{5A733A08-8A23-437A-8E51-5B6854816B7D}"/>
    <dgm:cxn modelId="{6CB74EE0-F9F5-4FD3-91ED-A9FAAC61D157}" type="presParOf" srcId="{D620041D-17AC-47D2-9CB0-EA37877570C9}" destId="{544E7159-9B84-481C-A7DD-6750E7F749A3}" srcOrd="0" destOrd="0" presId="urn:microsoft.com/office/officeart/2005/8/layout/vList2"/>
    <dgm:cxn modelId="{827637C7-6204-4259-83E4-7FFCFF4B9C85}" type="presParOf" srcId="{D620041D-17AC-47D2-9CB0-EA37877570C9}" destId="{11645D34-146F-47C8-B43E-F93ECA162F0F}" srcOrd="1" destOrd="0" presId="urn:microsoft.com/office/officeart/2005/8/layout/vList2"/>
    <dgm:cxn modelId="{28DE78C5-5969-4402-833E-27C80DA3DB14}" type="presParOf" srcId="{D620041D-17AC-47D2-9CB0-EA37877570C9}" destId="{F33EAC03-F6E2-4147-8DA0-DAD9AAE71910}" srcOrd="2" destOrd="0" presId="urn:microsoft.com/office/officeart/2005/8/layout/vList2"/>
    <dgm:cxn modelId="{32653D8F-29AB-4E08-82E2-112FF6FF08E5}" type="presParOf" srcId="{D620041D-17AC-47D2-9CB0-EA37877570C9}" destId="{5132FF84-D9AD-42F6-A989-558A0D1CC56A}" srcOrd="3" destOrd="0" presId="urn:microsoft.com/office/officeart/2005/8/layout/vList2"/>
    <dgm:cxn modelId="{52155358-7CDD-4D10-8074-D62E02ABFBBD}" type="presParOf" srcId="{D620041D-17AC-47D2-9CB0-EA37877570C9}" destId="{795F898B-B4DD-4997-B349-1671344D53DD}" srcOrd="4" destOrd="0" presId="urn:microsoft.com/office/officeart/2005/8/layout/vList2"/>
    <dgm:cxn modelId="{A77B37AC-FF62-4CB6-8C59-211CE1A6F885}" type="presParOf" srcId="{D620041D-17AC-47D2-9CB0-EA37877570C9}" destId="{11185C42-B98A-443C-8194-94EFC3C93A00}" srcOrd="5" destOrd="0" presId="urn:microsoft.com/office/officeart/2005/8/layout/vList2"/>
    <dgm:cxn modelId="{380BB7CD-A64E-4D82-9DD8-E448FA0E410F}" type="presParOf" srcId="{D620041D-17AC-47D2-9CB0-EA37877570C9}" destId="{EF0A1F90-3E9F-41AB-8F1E-2FEAA151A0CA}" srcOrd="6" destOrd="0" presId="urn:microsoft.com/office/officeart/2005/8/layout/vList2"/>
    <dgm:cxn modelId="{06ACD147-4E13-4D5B-87AA-C08DA08DAAA8}" type="presParOf" srcId="{D620041D-17AC-47D2-9CB0-EA37877570C9}" destId="{DA69F522-3545-449E-B934-34F449634102}" srcOrd="7" destOrd="0" presId="urn:microsoft.com/office/officeart/2005/8/layout/vList2"/>
    <dgm:cxn modelId="{B345E2A4-329E-4729-B2E3-EF2348010486}" type="presParOf" srcId="{D620041D-17AC-47D2-9CB0-EA37877570C9}" destId="{EE72C1F7-6E99-48FF-8549-A0E9E798C28D}" srcOrd="8" destOrd="0" presId="urn:microsoft.com/office/officeart/2005/8/layout/vList2"/>
    <dgm:cxn modelId="{4B56A8E3-6B7A-4C60-BC81-368FDB73112E}" type="presParOf" srcId="{D620041D-17AC-47D2-9CB0-EA37877570C9}" destId="{DF9B9C78-E314-4756-9654-FD3EF35F5BE0}" srcOrd="9" destOrd="0" presId="urn:microsoft.com/office/officeart/2005/8/layout/vList2"/>
    <dgm:cxn modelId="{8A053D9B-D8EA-4019-8C74-92DCCF22FB2D}" type="presParOf" srcId="{D620041D-17AC-47D2-9CB0-EA37877570C9}" destId="{1C66F235-E624-4CA1-91BF-1F17C544C00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C45DB2-69AA-4255-B6BC-289E1C05BC3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561720-CDB2-47E4-896A-13FB089B3BEE}">
      <dgm:prSet/>
      <dgm:spPr/>
      <dgm:t>
        <a:bodyPr/>
        <a:lstStyle/>
        <a:p>
          <a:r>
            <a:rPr lang="en-GB"/>
            <a:t>Before opening, I surveyed 30 people aged 18–35 in Cardiff to test the idea.</a:t>
          </a:r>
          <a:endParaRPr lang="en-US"/>
        </a:p>
      </dgm:t>
    </dgm:pt>
    <dgm:pt modelId="{507A4394-C208-44E3-9F63-96A4C1737F84}" type="parTrans" cxnId="{46C2BCFA-C819-4A77-A200-854EC2F81B1D}">
      <dgm:prSet/>
      <dgm:spPr/>
      <dgm:t>
        <a:bodyPr/>
        <a:lstStyle/>
        <a:p>
          <a:endParaRPr lang="en-US"/>
        </a:p>
      </dgm:t>
    </dgm:pt>
    <dgm:pt modelId="{309C5FBF-56DC-48B8-9F5F-0FC8338D4E55}" type="sibTrans" cxnId="{46C2BCFA-C819-4A77-A200-854EC2F81B1D}">
      <dgm:prSet/>
      <dgm:spPr/>
      <dgm:t>
        <a:bodyPr/>
        <a:lstStyle/>
        <a:p>
          <a:endParaRPr lang="en-US"/>
        </a:p>
      </dgm:t>
    </dgm:pt>
    <dgm:pt modelId="{172C5438-6D1A-4586-A409-928C993DAEE9}">
      <dgm:prSet/>
      <dgm:spPr/>
      <dgm:t>
        <a:bodyPr/>
        <a:lstStyle/>
        <a:p>
          <a:r>
            <a:rPr lang="en-GB"/>
            <a:t>83% said they will attend a cultural nightclub with weekly themed nights</a:t>
          </a:r>
          <a:endParaRPr lang="en-US"/>
        </a:p>
      </dgm:t>
    </dgm:pt>
    <dgm:pt modelId="{4DCDF0A6-39D0-48CA-9251-64058D43A7C8}" type="parTrans" cxnId="{C5D2C0DC-4CFD-4C33-937F-458EE5117619}">
      <dgm:prSet/>
      <dgm:spPr/>
      <dgm:t>
        <a:bodyPr/>
        <a:lstStyle/>
        <a:p>
          <a:endParaRPr lang="en-US"/>
        </a:p>
      </dgm:t>
    </dgm:pt>
    <dgm:pt modelId="{4A132DC5-8DB5-4724-9A1D-D10AECFA91ED}" type="sibTrans" cxnId="{C5D2C0DC-4CFD-4C33-937F-458EE5117619}">
      <dgm:prSet/>
      <dgm:spPr/>
      <dgm:t>
        <a:bodyPr/>
        <a:lstStyle/>
        <a:p>
          <a:endParaRPr lang="en-US"/>
        </a:p>
      </dgm:t>
    </dgm:pt>
    <dgm:pt modelId="{80000F63-2E86-48A3-8CAF-4941E7E79E0F}">
      <dgm:prSet/>
      <dgm:spPr/>
      <dgm:t>
        <a:bodyPr/>
        <a:lstStyle/>
        <a:p>
          <a:r>
            <a:rPr lang="en-GB"/>
            <a:t>76% said the variety was the main appeal, a different country every week</a:t>
          </a:r>
          <a:endParaRPr lang="en-US"/>
        </a:p>
      </dgm:t>
    </dgm:pt>
    <dgm:pt modelId="{F2399E32-13FA-4CB0-9953-F6B221480C40}" type="parTrans" cxnId="{4458816B-15EC-4B56-811B-3DFFDDA45D52}">
      <dgm:prSet/>
      <dgm:spPr/>
      <dgm:t>
        <a:bodyPr/>
        <a:lstStyle/>
        <a:p>
          <a:endParaRPr lang="en-US"/>
        </a:p>
      </dgm:t>
    </dgm:pt>
    <dgm:pt modelId="{55CAC323-2D33-406A-AC6E-256307956C0F}" type="sibTrans" cxnId="{4458816B-15EC-4B56-811B-3DFFDDA45D52}">
      <dgm:prSet/>
      <dgm:spPr/>
      <dgm:t>
        <a:bodyPr/>
        <a:lstStyle/>
        <a:p>
          <a:endParaRPr lang="en-US"/>
        </a:p>
      </dgm:t>
    </dgm:pt>
    <dgm:pt modelId="{D0D862D8-2BEE-483B-BF89-4785FE52E24A}">
      <dgm:prSet/>
      <dgm:spPr/>
      <dgm:t>
        <a:bodyPr/>
        <a:lstStyle/>
        <a:p>
          <a:r>
            <a:rPr lang="en-GB"/>
            <a:t>67% would pay £8–£12 for entry</a:t>
          </a:r>
          <a:endParaRPr lang="en-US"/>
        </a:p>
      </dgm:t>
    </dgm:pt>
    <dgm:pt modelId="{7D2199A6-F12B-4221-B0F6-D4B2D5695033}" type="parTrans" cxnId="{07311133-6C8D-41F0-94A7-16FF2AE5BB01}">
      <dgm:prSet/>
      <dgm:spPr/>
      <dgm:t>
        <a:bodyPr/>
        <a:lstStyle/>
        <a:p>
          <a:endParaRPr lang="en-US"/>
        </a:p>
      </dgm:t>
    </dgm:pt>
    <dgm:pt modelId="{9C048C27-79FE-41CA-A37A-2C92A4632086}" type="sibTrans" cxnId="{07311133-6C8D-41F0-94A7-16FF2AE5BB01}">
      <dgm:prSet/>
      <dgm:spPr/>
      <dgm:t>
        <a:bodyPr/>
        <a:lstStyle/>
        <a:p>
          <a:endParaRPr lang="en-US"/>
        </a:p>
      </dgm:t>
    </dgm:pt>
    <dgm:pt modelId="{C3929C9D-5518-4E9B-BB2F-B942F6490929}">
      <dgm:prSet/>
      <dgm:spPr/>
      <dgm:t>
        <a:bodyPr/>
        <a:lstStyle/>
        <a:p>
          <a:r>
            <a:rPr lang="en-GB"/>
            <a:t>Most requested themes: Latin American, Asian, African, Eastern European</a:t>
          </a:r>
          <a:endParaRPr lang="en-US"/>
        </a:p>
      </dgm:t>
    </dgm:pt>
    <dgm:pt modelId="{E8DBC9A7-DF82-49A1-B778-B880ACBE040E}" type="parTrans" cxnId="{CC6DA616-7F6B-49CE-8E98-6DB62361F37A}">
      <dgm:prSet/>
      <dgm:spPr/>
      <dgm:t>
        <a:bodyPr/>
        <a:lstStyle/>
        <a:p>
          <a:endParaRPr lang="en-US"/>
        </a:p>
      </dgm:t>
    </dgm:pt>
    <dgm:pt modelId="{92F0C75B-0846-4695-92F8-67150F025E31}" type="sibTrans" cxnId="{CC6DA616-7F6B-49CE-8E98-6DB62361F37A}">
      <dgm:prSet/>
      <dgm:spPr/>
      <dgm:t>
        <a:bodyPr/>
        <a:lstStyle/>
        <a:p>
          <a:endParaRPr lang="en-US"/>
        </a:p>
      </dgm:t>
    </dgm:pt>
    <dgm:pt modelId="{35479354-2334-4F2E-905E-651F6F37AD4D}" type="pres">
      <dgm:prSet presAssocID="{A4C45DB2-69AA-4255-B6BC-289E1C05BC3F}" presName="linear" presStyleCnt="0">
        <dgm:presLayoutVars>
          <dgm:animLvl val="lvl"/>
          <dgm:resizeHandles val="exact"/>
        </dgm:presLayoutVars>
      </dgm:prSet>
      <dgm:spPr/>
    </dgm:pt>
    <dgm:pt modelId="{6CC803C3-06C1-44FA-AC28-92184F2D5592}" type="pres">
      <dgm:prSet presAssocID="{D2561720-CDB2-47E4-896A-13FB089B3BE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FA33E84-8C54-4CB4-A22E-65B354A65F28}" type="pres">
      <dgm:prSet presAssocID="{D2561720-CDB2-47E4-896A-13FB089B3BE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C6DA616-7F6B-49CE-8E98-6DB62361F37A}" srcId="{D2561720-CDB2-47E4-896A-13FB089B3BEE}" destId="{C3929C9D-5518-4E9B-BB2F-B942F6490929}" srcOrd="3" destOrd="0" parTransId="{E8DBC9A7-DF82-49A1-B778-B880ACBE040E}" sibTransId="{92F0C75B-0846-4695-92F8-67150F025E31}"/>
    <dgm:cxn modelId="{07311133-6C8D-41F0-94A7-16FF2AE5BB01}" srcId="{D2561720-CDB2-47E4-896A-13FB089B3BEE}" destId="{D0D862D8-2BEE-483B-BF89-4785FE52E24A}" srcOrd="2" destOrd="0" parTransId="{7D2199A6-F12B-4221-B0F6-D4B2D5695033}" sibTransId="{9C048C27-79FE-41CA-A37A-2C92A4632086}"/>
    <dgm:cxn modelId="{F53CDF37-CE0F-428D-BB20-7989B9A2A899}" type="presOf" srcId="{C3929C9D-5518-4E9B-BB2F-B942F6490929}" destId="{5FA33E84-8C54-4CB4-A22E-65B354A65F28}" srcOrd="0" destOrd="3" presId="urn:microsoft.com/office/officeart/2005/8/layout/vList2"/>
    <dgm:cxn modelId="{4165F345-5713-4B1D-9890-65AF734024CF}" type="presOf" srcId="{A4C45DB2-69AA-4255-B6BC-289E1C05BC3F}" destId="{35479354-2334-4F2E-905E-651F6F37AD4D}" srcOrd="0" destOrd="0" presId="urn:microsoft.com/office/officeart/2005/8/layout/vList2"/>
    <dgm:cxn modelId="{4458816B-15EC-4B56-811B-3DFFDDA45D52}" srcId="{D2561720-CDB2-47E4-896A-13FB089B3BEE}" destId="{80000F63-2E86-48A3-8CAF-4941E7E79E0F}" srcOrd="1" destOrd="0" parTransId="{F2399E32-13FA-4CB0-9953-F6B221480C40}" sibTransId="{55CAC323-2D33-406A-AC6E-256307956C0F}"/>
    <dgm:cxn modelId="{83EF8580-5FE7-441A-A0A6-5A6DE600F49A}" type="presOf" srcId="{D0D862D8-2BEE-483B-BF89-4785FE52E24A}" destId="{5FA33E84-8C54-4CB4-A22E-65B354A65F28}" srcOrd="0" destOrd="2" presId="urn:microsoft.com/office/officeart/2005/8/layout/vList2"/>
    <dgm:cxn modelId="{F5C29F8C-B8EA-4973-B5D8-B03C1577A2EA}" type="presOf" srcId="{80000F63-2E86-48A3-8CAF-4941E7E79E0F}" destId="{5FA33E84-8C54-4CB4-A22E-65B354A65F28}" srcOrd="0" destOrd="1" presId="urn:microsoft.com/office/officeart/2005/8/layout/vList2"/>
    <dgm:cxn modelId="{12B65BD4-5D40-4E33-9DBB-B3C0F60DEED7}" type="presOf" srcId="{172C5438-6D1A-4586-A409-928C993DAEE9}" destId="{5FA33E84-8C54-4CB4-A22E-65B354A65F28}" srcOrd="0" destOrd="0" presId="urn:microsoft.com/office/officeart/2005/8/layout/vList2"/>
    <dgm:cxn modelId="{C5D2C0DC-4CFD-4C33-937F-458EE5117619}" srcId="{D2561720-CDB2-47E4-896A-13FB089B3BEE}" destId="{172C5438-6D1A-4586-A409-928C993DAEE9}" srcOrd="0" destOrd="0" parTransId="{4DCDF0A6-39D0-48CA-9251-64058D43A7C8}" sibTransId="{4A132DC5-8DB5-4724-9A1D-D10AECFA91ED}"/>
    <dgm:cxn modelId="{13F289FA-04B7-47DD-B911-D9B29934EF93}" type="presOf" srcId="{D2561720-CDB2-47E4-896A-13FB089B3BEE}" destId="{6CC803C3-06C1-44FA-AC28-92184F2D5592}" srcOrd="0" destOrd="0" presId="urn:microsoft.com/office/officeart/2005/8/layout/vList2"/>
    <dgm:cxn modelId="{46C2BCFA-C819-4A77-A200-854EC2F81B1D}" srcId="{A4C45DB2-69AA-4255-B6BC-289E1C05BC3F}" destId="{D2561720-CDB2-47E4-896A-13FB089B3BEE}" srcOrd="0" destOrd="0" parTransId="{507A4394-C208-44E3-9F63-96A4C1737F84}" sibTransId="{309C5FBF-56DC-48B8-9F5F-0FC8338D4E55}"/>
    <dgm:cxn modelId="{7E023EEC-CC89-44BF-9699-C836B362F0A3}" type="presParOf" srcId="{35479354-2334-4F2E-905E-651F6F37AD4D}" destId="{6CC803C3-06C1-44FA-AC28-92184F2D5592}" srcOrd="0" destOrd="0" presId="urn:microsoft.com/office/officeart/2005/8/layout/vList2"/>
    <dgm:cxn modelId="{9C1041DB-D1F3-4CC7-B7C7-AC2EB31923C3}" type="presParOf" srcId="{35479354-2334-4F2E-905E-651F6F37AD4D}" destId="{5FA33E84-8C54-4CB4-A22E-65B354A65F2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57CD27-B9B0-4792-A8BA-8367AC8EB8F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7D825F-89EF-4152-9B94-C0DF7D0A16CD}">
      <dgm:prSet/>
      <dgm:spPr/>
      <dgm:t>
        <a:bodyPr/>
        <a:lstStyle/>
        <a:p>
          <a:r>
            <a:rPr lang="en-GB" b="1"/>
            <a:t>How I'll get the word out:</a:t>
          </a:r>
          <a:endParaRPr lang="en-US"/>
        </a:p>
      </dgm:t>
    </dgm:pt>
    <dgm:pt modelId="{AB20AA9B-0657-4E55-BB9D-EC533E0B9B33}" type="parTrans" cxnId="{E838EDC1-A29F-445B-9D6A-D76F1413E6CE}">
      <dgm:prSet/>
      <dgm:spPr/>
      <dgm:t>
        <a:bodyPr/>
        <a:lstStyle/>
        <a:p>
          <a:endParaRPr lang="en-US"/>
        </a:p>
      </dgm:t>
    </dgm:pt>
    <dgm:pt modelId="{11A00FEC-CF7C-46BF-8E31-E1BB85D32D9A}" type="sibTrans" cxnId="{E838EDC1-A29F-445B-9D6A-D76F1413E6CE}">
      <dgm:prSet/>
      <dgm:spPr/>
      <dgm:t>
        <a:bodyPr/>
        <a:lstStyle/>
        <a:p>
          <a:endParaRPr lang="en-US"/>
        </a:p>
      </dgm:t>
    </dgm:pt>
    <dgm:pt modelId="{EA70F8F7-6AFD-481D-9CFB-990F2584BD03}">
      <dgm:prSet/>
      <dgm:spPr/>
      <dgm:t>
        <a:bodyPr/>
        <a:lstStyle/>
        <a:p>
          <a:r>
            <a:rPr lang="en-GB"/>
            <a:t>Instagram and TikTok (@atlassky.cardiff) — weekly content showing performers, food, and the atmosphere</a:t>
          </a:r>
          <a:endParaRPr lang="en-US"/>
        </a:p>
      </dgm:t>
    </dgm:pt>
    <dgm:pt modelId="{078D7D6E-8233-434A-AAA9-AB304AC864EB}" type="parTrans" cxnId="{F8464EC1-BAC8-4B9E-8E4B-A9C0A63BB9F0}">
      <dgm:prSet/>
      <dgm:spPr/>
      <dgm:t>
        <a:bodyPr/>
        <a:lstStyle/>
        <a:p>
          <a:endParaRPr lang="en-US"/>
        </a:p>
      </dgm:t>
    </dgm:pt>
    <dgm:pt modelId="{38833A7C-1A55-485C-878E-3E2949F31503}" type="sibTrans" cxnId="{F8464EC1-BAC8-4B9E-8E4B-A9C0A63BB9F0}">
      <dgm:prSet/>
      <dgm:spPr/>
      <dgm:t>
        <a:bodyPr/>
        <a:lstStyle/>
        <a:p>
          <a:endParaRPr lang="en-US"/>
        </a:p>
      </dgm:t>
    </dgm:pt>
    <dgm:pt modelId="{36DB4BD7-435F-4AC6-8AC6-BBF49A395221}">
      <dgm:prSet/>
      <dgm:spPr/>
      <dgm:t>
        <a:bodyPr/>
        <a:lstStyle/>
        <a:p>
          <a:r>
            <a:rPr lang="en-GB"/>
            <a:t>Facebook Events for every themed night</a:t>
          </a:r>
          <a:endParaRPr lang="en-US"/>
        </a:p>
      </dgm:t>
    </dgm:pt>
    <dgm:pt modelId="{4037F67D-5869-48CF-A0D7-B327A1FE88A5}" type="parTrans" cxnId="{DB2BCE08-1A15-4BDB-B36E-2E091298DDED}">
      <dgm:prSet/>
      <dgm:spPr/>
      <dgm:t>
        <a:bodyPr/>
        <a:lstStyle/>
        <a:p>
          <a:endParaRPr lang="en-US"/>
        </a:p>
      </dgm:t>
    </dgm:pt>
    <dgm:pt modelId="{C1D1D2F2-5DF6-4874-9438-99148D2D68A8}" type="sibTrans" cxnId="{DB2BCE08-1A15-4BDB-B36E-2E091298DDED}">
      <dgm:prSet/>
      <dgm:spPr/>
      <dgm:t>
        <a:bodyPr/>
        <a:lstStyle/>
        <a:p>
          <a:endParaRPr lang="en-US"/>
        </a:p>
      </dgm:t>
    </dgm:pt>
    <dgm:pt modelId="{69EADF32-C8EE-4B68-BB22-334907D31B64}">
      <dgm:prSet/>
      <dgm:spPr/>
      <dgm:t>
        <a:bodyPr/>
        <a:lstStyle/>
        <a:p>
          <a:r>
            <a:rPr lang="en-GB"/>
            <a:t>Eventbrite and Skiddle for tickets, with early bird, student, and VIP pricing</a:t>
          </a:r>
          <a:endParaRPr lang="en-US"/>
        </a:p>
      </dgm:t>
    </dgm:pt>
    <dgm:pt modelId="{11A38C32-722B-4164-8D13-2DDD58AF2437}" type="parTrans" cxnId="{03CB8D96-DDAD-4279-8F85-716BCDBE6E45}">
      <dgm:prSet/>
      <dgm:spPr/>
      <dgm:t>
        <a:bodyPr/>
        <a:lstStyle/>
        <a:p>
          <a:endParaRPr lang="en-US"/>
        </a:p>
      </dgm:t>
    </dgm:pt>
    <dgm:pt modelId="{CB77A93E-5D0D-4616-9CDA-CE6262E32CAF}" type="sibTrans" cxnId="{03CB8D96-DDAD-4279-8F85-716BCDBE6E45}">
      <dgm:prSet/>
      <dgm:spPr/>
      <dgm:t>
        <a:bodyPr/>
        <a:lstStyle/>
        <a:p>
          <a:endParaRPr lang="en-US"/>
        </a:p>
      </dgm:t>
    </dgm:pt>
    <dgm:pt modelId="{F65D05C2-F3BE-4EC9-8FD7-4791CEBC2CC7}">
      <dgm:prSet/>
      <dgm:spPr/>
      <dgm:t>
        <a:bodyPr/>
        <a:lstStyle/>
        <a:p>
          <a:r>
            <a:rPr lang="en-GB"/>
            <a:t>Free VIP access for Cardiff influencers in exchange for posting about it</a:t>
          </a:r>
          <a:endParaRPr lang="en-US"/>
        </a:p>
      </dgm:t>
    </dgm:pt>
    <dgm:pt modelId="{83525851-7295-435E-BF8B-365BB671B560}" type="parTrans" cxnId="{1FE292DE-422B-469E-88D0-63DEF06219AC}">
      <dgm:prSet/>
      <dgm:spPr/>
      <dgm:t>
        <a:bodyPr/>
        <a:lstStyle/>
        <a:p>
          <a:endParaRPr lang="en-US"/>
        </a:p>
      </dgm:t>
    </dgm:pt>
    <dgm:pt modelId="{CC5EC57F-E2CD-4E27-9EAB-083FDB63BE16}" type="sibTrans" cxnId="{1FE292DE-422B-469E-88D0-63DEF06219AC}">
      <dgm:prSet/>
      <dgm:spPr/>
      <dgm:t>
        <a:bodyPr/>
        <a:lstStyle/>
        <a:p>
          <a:endParaRPr lang="en-US"/>
        </a:p>
      </dgm:t>
    </dgm:pt>
    <dgm:pt modelId="{7BF9040E-82D0-455F-A12B-AC0D110B90DB}">
      <dgm:prSet/>
      <dgm:spPr/>
      <dgm:t>
        <a:bodyPr/>
        <a:lstStyle/>
        <a:p>
          <a:r>
            <a:rPr lang="en-GB"/>
            <a:t>Reaching out to international student societies at Cardiff Uni, Cardiff Met, and UWTSD</a:t>
          </a:r>
          <a:endParaRPr lang="en-US"/>
        </a:p>
      </dgm:t>
    </dgm:pt>
    <dgm:pt modelId="{32E54686-2AE5-4300-9819-9DDD45AA3298}" type="parTrans" cxnId="{830D1199-5F93-45DF-86C0-361369C036B6}">
      <dgm:prSet/>
      <dgm:spPr/>
      <dgm:t>
        <a:bodyPr/>
        <a:lstStyle/>
        <a:p>
          <a:endParaRPr lang="en-US"/>
        </a:p>
      </dgm:t>
    </dgm:pt>
    <dgm:pt modelId="{7562EB87-1F25-4EA3-9233-3485A0D15EC5}" type="sibTrans" cxnId="{830D1199-5F93-45DF-86C0-361369C036B6}">
      <dgm:prSet/>
      <dgm:spPr/>
      <dgm:t>
        <a:bodyPr/>
        <a:lstStyle/>
        <a:p>
          <a:endParaRPr lang="en-US"/>
        </a:p>
      </dgm:t>
    </dgm:pt>
    <dgm:pt modelId="{97F29C25-1A54-43CB-BF0A-91DA633B439F}">
      <dgm:prSet/>
      <dgm:spPr/>
      <dgm:t>
        <a:bodyPr/>
        <a:lstStyle/>
        <a:p>
          <a:r>
            <a:rPr lang="en-GB"/>
            <a:t>Press release to WalesOnline, Cardiff Times, and Visit Cardiff before launch</a:t>
          </a:r>
          <a:endParaRPr lang="en-US"/>
        </a:p>
      </dgm:t>
    </dgm:pt>
    <dgm:pt modelId="{0365F1D8-1232-44FA-9030-842B62046A17}" type="parTrans" cxnId="{F042323D-7234-4C12-BCB9-36E27527578A}">
      <dgm:prSet/>
      <dgm:spPr/>
      <dgm:t>
        <a:bodyPr/>
        <a:lstStyle/>
        <a:p>
          <a:endParaRPr lang="en-US"/>
        </a:p>
      </dgm:t>
    </dgm:pt>
    <dgm:pt modelId="{77F8F997-00F4-420C-920F-BE0C304E9227}" type="sibTrans" cxnId="{F042323D-7234-4C12-BCB9-36E27527578A}">
      <dgm:prSet/>
      <dgm:spPr/>
      <dgm:t>
        <a:bodyPr/>
        <a:lstStyle/>
        <a:p>
          <a:endParaRPr lang="en-US"/>
        </a:p>
      </dgm:t>
    </dgm:pt>
    <dgm:pt modelId="{915A09E6-C903-41AF-9A31-30A7F63F4D04}">
      <dgm:prSet/>
      <dgm:spPr/>
      <dgm:t>
        <a:bodyPr/>
        <a:lstStyle/>
        <a:p>
          <a:r>
            <a:rPr lang="en-GB"/>
            <a:t>Free entry for journalists and bloggers on opening night</a:t>
          </a:r>
          <a:endParaRPr lang="en-US"/>
        </a:p>
      </dgm:t>
    </dgm:pt>
    <dgm:pt modelId="{1443B413-0CE5-4737-9DBB-FEB2DD513969}" type="parTrans" cxnId="{FD53E751-199A-4DDC-9870-852B774F6FD7}">
      <dgm:prSet/>
      <dgm:spPr/>
      <dgm:t>
        <a:bodyPr/>
        <a:lstStyle/>
        <a:p>
          <a:endParaRPr lang="en-US"/>
        </a:p>
      </dgm:t>
    </dgm:pt>
    <dgm:pt modelId="{84754E12-23A0-4676-9EEA-8A03453BED87}" type="sibTrans" cxnId="{FD53E751-199A-4DDC-9870-852B774F6FD7}">
      <dgm:prSet/>
      <dgm:spPr/>
      <dgm:t>
        <a:bodyPr/>
        <a:lstStyle/>
        <a:p>
          <a:endParaRPr lang="en-US"/>
        </a:p>
      </dgm:t>
    </dgm:pt>
    <dgm:pt modelId="{C1129EB9-DA43-48A8-BF07-7CAECA1FF991}" type="pres">
      <dgm:prSet presAssocID="{2D57CD27-B9B0-4792-A8BA-8367AC8EB8F2}" presName="linear" presStyleCnt="0">
        <dgm:presLayoutVars>
          <dgm:animLvl val="lvl"/>
          <dgm:resizeHandles val="exact"/>
        </dgm:presLayoutVars>
      </dgm:prSet>
      <dgm:spPr/>
    </dgm:pt>
    <dgm:pt modelId="{4636FE96-F33C-41BC-8547-D47442F81557}" type="pres">
      <dgm:prSet presAssocID="{697D825F-89EF-4152-9B94-C0DF7D0A16C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C502A41-DB3D-48EF-978B-2E03CD2A9787}" type="pres">
      <dgm:prSet presAssocID="{697D825F-89EF-4152-9B94-C0DF7D0A16C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B2BCE08-1A15-4BDB-B36E-2E091298DDED}" srcId="{697D825F-89EF-4152-9B94-C0DF7D0A16CD}" destId="{36DB4BD7-435F-4AC6-8AC6-BBF49A395221}" srcOrd="1" destOrd="0" parTransId="{4037F67D-5869-48CF-A0D7-B327A1FE88A5}" sibTransId="{C1D1D2F2-5DF6-4874-9438-99148D2D68A8}"/>
    <dgm:cxn modelId="{3A123419-4194-4518-A6E1-B7070A39560D}" type="presOf" srcId="{7BF9040E-82D0-455F-A12B-AC0D110B90DB}" destId="{3C502A41-DB3D-48EF-978B-2E03CD2A9787}" srcOrd="0" destOrd="4" presId="urn:microsoft.com/office/officeart/2005/8/layout/vList2"/>
    <dgm:cxn modelId="{FA515C23-D497-49DD-B7BA-7DB1FC2810F5}" type="presOf" srcId="{36DB4BD7-435F-4AC6-8AC6-BBF49A395221}" destId="{3C502A41-DB3D-48EF-978B-2E03CD2A9787}" srcOrd="0" destOrd="1" presId="urn:microsoft.com/office/officeart/2005/8/layout/vList2"/>
    <dgm:cxn modelId="{0E374334-D871-46D6-8FA5-E6F352FACCFE}" type="presOf" srcId="{97F29C25-1A54-43CB-BF0A-91DA633B439F}" destId="{3C502A41-DB3D-48EF-978B-2E03CD2A9787}" srcOrd="0" destOrd="5" presId="urn:microsoft.com/office/officeart/2005/8/layout/vList2"/>
    <dgm:cxn modelId="{F042323D-7234-4C12-BCB9-36E27527578A}" srcId="{697D825F-89EF-4152-9B94-C0DF7D0A16CD}" destId="{97F29C25-1A54-43CB-BF0A-91DA633B439F}" srcOrd="5" destOrd="0" parTransId="{0365F1D8-1232-44FA-9030-842B62046A17}" sibTransId="{77F8F997-00F4-420C-920F-BE0C304E9227}"/>
    <dgm:cxn modelId="{F1658966-088A-42DD-98C7-E6770C20A12B}" type="presOf" srcId="{697D825F-89EF-4152-9B94-C0DF7D0A16CD}" destId="{4636FE96-F33C-41BC-8547-D47442F81557}" srcOrd="0" destOrd="0" presId="urn:microsoft.com/office/officeart/2005/8/layout/vList2"/>
    <dgm:cxn modelId="{FC23554C-2E3F-4F6B-828F-1B3D69E6BF18}" type="presOf" srcId="{69EADF32-C8EE-4B68-BB22-334907D31B64}" destId="{3C502A41-DB3D-48EF-978B-2E03CD2A9787}" srcOrd="0" destOrd="2" presId="urn:microsoft.com/office/officeart/2005/8/layout/vList2"/>
    <dgm:cxn modelId="{FD53E751-199A-4DDC-9870-852B774F6FD7}" srcId="{697D825F-89EF-4152-9B94-C0DF7D0A16CD}" destId="{915A09E6-C903-41AF-9A31-30A7F63F4D04}" srcOrd="6" destOrd="0" parTransId="{1443B413-0CE5-4737-9DBB-FEB2DD513969}" sibTransId="{84754E12-23A0-4676-9EEA-8A03453BED87}"/>
    <dgm:cxn modelId="{03CB8D96-DDAD-4279-8F85-716BCDBE6E45}" srcId="{697D825F-89EF-4152-9B94-C0DF7D0A16CD}" destId="{69EADF32-C8EE-4B68-BB22-334907D31B64}" srcOrd="2" destOrd="0" parTransId="{11A38C32-722B-4164-8D13-2DDD58AF2437}" sibTransId="{CB77A93E-5D0D-4616-9CDA-CE6262E32CAF}"/>
    <dgm:cxn modelId="{830D1199-5F93-45DF-86C0-361369C036B6}" srcId="{697D825F-89EF-4152-9B94-C0DF7D0A16CD}" destId="{7BF9040E-82D0-455F-A12B-AC0D110B90DB}" srcOrd="4" destOrd="0" parTransId="{32E54686-2AE5-4300-9819-9DDD45AA3298}" sibTransId="{7562EB87-1F25-4EA3-9233-3485A0D15EC5}"/>
    <dgm:cxn modelId="{845BBFAA-C252-4CBB-95F9-0C6BDB868A27}" type="presOf" srcId="{F65D05C2-F3BE-4EC9-8FD7-4791CEBC2CC7}" destId="{3C502A41-DB3D-48EF-978B-2E03CD2A9787}" srcOrd="0" destOrd="3" presId="urn:microsoft.com/office/officeart/2005/8/layout/vList2"/>
    <dgm:cxn modelId="{C933F8B1-DDB6-416A-A554-5FFFF9CE1BBE}" type="presOf" srcId="{915A09E6-C903-41AF-9A31-30A7F63F4D04}" destId="{3C502A41-DB3D-48EF-978B-2E03CD2A9787}" srcOrd="0" destOrd="6" presId="urn:microsoft.com/office/officeart/2005/8/layout/vList2"/>
    <dgm:cxn modelId="{217B79BC-BD73-4717-A862-7593F3C0FC1C}" type="presOf" srcId="{2D57CD27-B9B0-4792-A8BA-8367AC8EB8F2}" destId="{C1129EB9-DA43-48A8-BF07-7CAECA1FF991}" srcOrd="0" destOrd="0" presId="urn:microsoft.com/office/officeart/2005/8/layout/vList2"/>
    <dgm:cxn modelId="{F8464EC1-BAC8-4B9E-8E4B-A9C0A63BB9F0}" srcId="{697D825F-89EF-4152-9B94-C0DF7D0A16CD}" destId="{EA70F8F7-6AFD-481D-9CFB-990F2584BD03}" srcOrd="0" destOrd="0" parTransId="{078D7D6E-8233-434A-AAA9-AB304AC864EB}" sibTransId="{38833A7C-1A55-485C-878E-3E2949F31503}"/>
    <dgm:cxn modelId="{E838EDC1-A29F-445B-9D6A-D76F1413E6CE}" srcId="{2D57CD27-B9B0-4792-A8BA-8367AC8EB8F2}" destId="{697D825F-89EF-4152-9B94-C0DF7D0A16CD}" srcOrd="0" destOrd="0" parTransId="{AB20AA9B-0657-4E55-BB9D-EC533E0B9B33}" sibTransId="{11A00FEC-CF7C-46BF-8E31-E1BB85D32D9A}"/>
    <dgm:cxn modelId="{1FE292DE-422B-469E-88D0-63DEF06219AC}" srcId="{697D825F-89EF-4152-9B94-C0DF7D0A16CD}" destId="{F65D05C2-F3BE-4EC9-8FD7-4791CEBC2CC7}" srcOrd="3" destOrd="0" parTransId="{83525851-7295-435E-BF8B-365BB671B560}" sibTransId="{CC5EC57F-E2CD-4E27-9EAB-083FDB63BE16}"/>
    <dgm:cxn modelId="{BBDFD1FA-162C-44C3-A498-A75059A7D13B}" type="presOf" srcId="{EA70F8F7-6AFD-481D-9CFB-990F2584BD03}" destId="{3C502A41-DB3D-48EF-978B-2E03CD2A9787}" srcOrd="0" destOrd="0" presId="urn:microsoft.com/office/officeart/2005/8/layout/vList2"/>
    <dgm:cxn modelId="{1B706E82-8F69-4C79-88B0-5C2D0996561A}" type="presParOf" srcId="{C1129EB9-DA43-48A8-BF07-7CAECA1FF991}" destId="{4636FE96-F33C-41BC-8547-D47442F81557}" srcOrd="0" destOrd="0" presId="urn:microsoft.com/office/officeart/2005/8/layout/vList2"/>
    <dgm:cxn modelId="{6992F9B1-FAAE-4F8A-9705-C39C9A51FF10}" type="presParOf" srcId="{C1129EB9-DA43-48A8-BF07-7CAECA1FF991}" destId="{3C502A41-DB3D-48EF-978B-2E03CD2A978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9BAD1CC-3C48-49EE-9663-2B26C9067E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663AC3-3D6B-40DD-8EAF-FBED355A8840}">
      <dgm:prSet/>
      <dgm:spPr/>
      <dgm:t>
        <a:bodyPr/>
        <a:lstStyle/>
        <a:p>
          <a:r>
            <a:rPr lang="en-GB" b="1"/>
            <a:t>Entrepreneurial traits</a:t>
          </a:r>
          <a:endParaRPr lang="en-US"/>
        </a:p>
      </dgm:t>
    </dgm:pt>
    <dgm:pt modelId="{FB81591F-632F-41E4-96F1-7BBF0A9814E7}" type="parTrans" cxnId="{10F797C3-969A-48FE-8350-AF35AAEF59E3}">
      <dgm:prSet/>
      <dgm:spPr/>
      <dgm:t>
        <a:bodyPr/>
        <a:lstStyle/>
        <a:p>
          <a:endParaRPr lang="en-US"/>
        </a:p>
      </dgm:t>
    </dgm:pt>
    <dgm:pt modelId="{1FBCEBA6-C5CA-4976-82FF-DEDAA3D2405F}" type="sibTrans" cxnId="{10F797C3-969A-48FE-8350-AF35AAEF59E3}">
      <dgm:prSet/>
      <dgm:spPr/>
      <dgm:t>
        <a:bodyPr/>
        <a:lstStyle/>
        <a:p>
          <a:endParaRPr lang="en-US"/>
        </a:p>
      </dgm:t>
    </dgm:pt>
    <dgm:pt modelId="{03B2131D-3677-4233-B83B-EFC136466B69}">
      <dgm:prSet/>
      <dgm:spPr/>
      <dgm:t>
        <a:bodyPr/>
        <a:lstStyle/>
        <a:p>
          <a:r>
            <a:rPr lang="en-GB"/>
            <a:t>Spotted a gap in Cardiff's nightlife that nobody’s filled</a:t>
          </a:r>
          <a:endParaRPr lang="en-US"/>
        </a:p>
      </dgm:t>
    </dgm:pt>
    <dgm:pt modelId="{9535BD7B-F43C-4E85-8C6E-D7B3367B7DF1}" type="parTrans" cxnId="{CD9A575D-6D49-4AD9-B75D-84950252B612}">
      <dgm:prSet/>
      <dgm:spPr/>
      <dgm:t>
        <a:bodyPr/>
        <a:lstStyle/>
        <a:p>
          <a:endParaRPr lang="en-US"/>
        </a:p>
      </dgm:t>
    </dgm:pt>
    <dgm:pt modelId="{90468A24-736C-476A-8853-BDC2D09C76E6}" type="sibTrans" cxnId="{CD9A575D-6D49-4AD9-B75D-84950252B612}">
      <dgm:prSet/>
      <dgm:spPr/>
      <dgm:t>
        <a:bodyPr/>
        <a:lstStyle/>
        <a:p>
          <a:endParaRPr lang="en-US"/>
        </a:p>
      </dgm:t>
    </dgm:pt>
    <dgm:pt modelId="{DEBC2DAC-5FF5-4808-B7BD-E28DD2AC70C8}">
      <dgm:prSet/>
      <dgm:spPr/>
      <dgm:t>
        <a:bodyPr/>
        <a:lstStyle/>
        <a:p>
          <a:r>
            <a:rPr lang="en-GB"/>
            <a:t>Tested the idea with real research before spending any money</a:t>
          </a:r>
          <a:endParaRPr lang="en-US"/>
        </a:p>
      </dgm:t>
    </dgm:pt>
    <dgm:pt modelId="{36553504-CA21-4934-B1DF-D41934E05715}" type="parTrans" cxnId="{C5EBEBA7-1ED8-4740-AFB2-E84348CCE84B}">
      <dgm:prSet/>
      <dgm:spPr/>
      <dgm:t>
        <a:bodyPr/>
        <a:lstStyle/>
        <a:p>
          <a:endParaRPr lang="en-US"/>
        </a:p>
      </dgm:t>
    </dgm:pt>
    <dgm:pt modelId="{36470816-3014-4594-AED2-5194C49597DA}" type="sibTrans" cxnId="{C5EBEBA7-1ED8-4740-AFB2-E84348CCE84B}">
      <dgm:prSet/>
      <dgm:spPr/>
      <dgm:t>
        <a:bodyPr/>
        <a:lstStyle/>
        <a:p>
          <a:endParaRPr lang="en-US"/>
        </a:p>
      </dgm:t>
    </dgm:pt>
    <dgm:pt modelId="{6296AEDA-33CB-4F27-AA34-475C18BB0BCE}">
      <dgm:prSet/>
      <dgm:spPr/>
      <dgm:t>
        <a:bodyPr/>
        <a:lstStyle/>
        <a:p>
          <a:r>
            <a:rPr lang="en-GB"/>
            <a:t>Tested the idea with real research before spending any money</a:t>
          </a:r>
          <a:endParaRPr lang="en-US"/>
        </a:p>
      </dgm:t>
    </dgm:pt>
    <dgm:pt modelId="{68AC1356-048B-48ED-ADED-FB2B3DF251C9}" type="parTrans" cxnId="{463B8C26-86C0-4092-8784-F4AA2074445C}">
      <dgm:prSet/>
      <dgm:spPr/>
      <dgm:t>
        <a:bodyPr/>
        <a:lstStyle/>
        <a:p>
          <a:endParaRPr lang="en-US"/>
        </a:p>
      </dgm:t>
    </dgm:pt>
    <dgm:pt modelId="{8CC9F282-291B-43DD-A345-78B42BCBE113}" type="sibTrans" cxnId="{463B8C26-86C0-4092-8784-F4AA2074445C}">
      <dgm:prSet/>
      <dgm:spPr/>
      <dgm:t>
        <a:bodyPr/>
        <a:lstStyle/>
        <a:p>
          <a:endParaRPr lang="en-US"/>
        </a:p>
      </dgm:t>
    </dgm:pt>
    <dgm:pt modelId="{48902193-C1D6-41DE-90E2-61C34E1E6FE1}">
      <dgm:prSet/>
      <dgm:spPr/>
      <dgm:t>
        <a:bodyPr/>
        <a:lstStyle/>
        <a:p>
          <a:r>
            <a:rPr lang="en-GB"/>
            <a:t>Tested the idea with real research before spending any money</a:t>
          </a:r>
          <a:endParaRPr lang="en-US"/>
        </a:p>
      </dgm:t>
    </dgm:pt>
    <dgm:pt modelId="{434597CF-9716-45CB-93DE-80FC00EEC71D}" type="parTrans" cxnId="{35E00CEE-C5C2-4BD9-88FD-6073E369E535}">
      <dgm:prSet/>
      <dgm:spPr/>
      <dgm:t>
        <a:bodyPr/>
        <a:lstStyle/>
        <a:p>
          <a:endParaRPr lang="en-US"/>
        </a:p>
      </dgm:t>
    </dgm:pt>
    <dgm:pt modelId="{CC291ADA-F931-4766-BE16-E4088D78785D}" type="sibTrans" cxnId="{35E00CEE-C5C2-4BD9-88FD-6073E369E535}">
      <dgm:prSet/>
      <dgm:spPr/>
      <dgm:t>
        <a:bodyPr/>
        <a:lstStyle/>
        <a:p>
          <a:endParaRPr lang="en-US"/>
        </a:p>
      </dgm:t>
    </dgm:pt>
    <dgm:pt modelId="{B740AC22-4030-4265-B230-D27844E7F54D}" type="pres">
      <dgm:prSet presAssocID="{C9BAD1CC-3C48-49EE-9663-2B26C9067E9F}" presName="linear" presStyleCnt="0">
        <dgm:presLayoutVars>
          <dgm:animLvl val="lvl"/>
          <dgm:resizeHandles val="exact"/>
        </dgm:presLayoutVars>
      </dgm:prSet>
      <dgm:spPr/>
    </dgm:pt>
    <dgm:pt modelId="{2E8015E6-8F9A-4440-BC90-8AE1777E9F09}" type="pres">
      <dgm:prSet presAssocID="{88663AC3-3D6B-40DD-8EAF-FBED355A884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DDAC897-4584-41D8-8DAD-9AC859B1FA24}" type="pres">
      <dgm:prSet presAssocID="{88663AC3-3D6B-40DD-8EAF-FBED355A884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16B0302-2AB2-4F54-957E-CB567E234156}" type="presOf" srcId="{DEBC2DAC-5FF5-4808-B7BD-E28DD2AC70C8}" destId="{8DDAC897-4584-41D8-8DAD-9AC859B1FA24}" srcOrd="0" destOrd="1" presId="urn:microsoft.com/office/officeart/2005/8/layout/vList2"/>
    <dgm:cxn modelId="{463B8C26-86C0-4092-8784-F4AA2074445C}" srcId="{88663AC3-3D6B-40DD-8EAF-FBED355A8840}" destId="{6296AEDA-33CB-4F27-AA34-475C18BB0BCE}" srcOrd="2" destOrd="0" parTransId="{68AC1356-048B-48ED-ADED-FB2B3DF251C9}" sibTransId="{8CC9F282-291B-43DD-A345-78B42BCBE113}"/>
    <dgm:cxn modelId="{45C0C833-8D88-40DD-8A33-BB77158AE431}" type="presOf" srcId="{88663AC3-3D6B-40DD-8EAF-FBED355A8840}" destId="{2E8015E6-8F9A-4440-BC90-8AE1777E9F09}" srcOrd="0" destOrd="0" presId="urn:microsoft.com/office/officeart/2005/8/layout/vList2"/>
    <dgm:cxn modelId="{CD9A575D-6D49-4AD9-B75D-84950252B612}" srcId="{88663AC3-3D6B-40DD-8EAF-FBED355A8840}" destId="{03B2131D-3677-4233-B83B-EFC136466B69}" srcOrd="0" destOrd="0" parTransId="{9535BD7B-F43C-4E85-8C6E-D7B3367B7DF1}" sibTransId="{90468A24-736C-476A-8853-BDC2D09C76E6}"/>
    <dgm:cxn modelId="{58AC0261-DC7C-4A83-B8A2-EC4E8F536147}" type="presOf" srcId="{48902193-C1D6-41DE-90E2-61C34E1E6FE1}" destId="{8DDAC897-4584-41D8-8DAD-9AC859B1FA24}" srcOrd="0" destOrd="3" presId="urn:microsoft.com/office/officeart/2005/8/layout/vList2"/>
    <dgm:cxn modelId="{070C7448-34E1-4949-B171-AA1A88F1F092}" type="presOf" srcId="{03B2131D-3677-4233-B83B-EFC136466B69}" destId="{8DDAC897-4584-41D8-8DAD-9AC859B1FA24}" srcOrd="0" destOrd="0" presId="urn:microsoft.com/office/officeart/2005/8/layout/vList2"/>
    <dgm:cxn modelId="{7EE1BC6F-35FC-4C69-9985-2C66224CAC72}" type="presOf" srcId="{6296AEDA-33CB-4F27-AA34-475C18BB0BCE}" destId="{8DDAC897-4584-41D8-8DAD-9AC859B1FA24}" srcOrd="0" destOrd="2" presId="urn:microsoft.com/office/officeart/2005/8/layout/vList2"/>
    <dgm:cxn modelId="{C5EBEBA7-1ED8-4740-AFB2-E84348CCE84B}" srcId="{88663AC3-3D6B-40DD-8EAF-FBED355A8840}" destId="{DEBC2DAC-5FF5-4808-B7BD-E28DD2AC70C8}" srcOrd="1" destOrd="0" parTransId="{36553504-CA21-4934-B1DF-D41934E05715}" sibTransId="{36470816-3014-4594-AED2-5194C49597DA}"/>
    <dgm:cxn modelId="{CB9BBCB6-2BEF-49D2-AFD1-FC9341622B1C}" type="presOf" srcId="{C9BAD1CC-3C48-49EE-9663-2B26C9067E9F}" destId="{B740AC22-4030-4265-B230-D27844E7F54D}" srcOrd="0" destOrd="0" presId="urn:microsoft.com/office/officeart/2005/8/layout/vList2"/>
    <dgm:cxn modelId="{10F797C3-969A-48FE-8350-AF35AAEF59E3}" srcId="{C9BAD1CC-3C48-49EE-9663-2B26C9067E9F}" destId="{88663AC3-3D6B-40DD-8EAF-FBED355A8840}" srcOrd="0" destOrd="0" parTransId="{FB81591F-632F-41E4-96F1-7BBF0A9814E7}" sibTransId="{1FBCEBA6-C5CA-4976-82FF-DEDAA3D2405F}"/>
    <dgm:cxn modelId="{35E00CEE-C5C2-4BD9-88FD-6073E369E535}" srcId="{88663AC3-3D6B-40DD-8EAF-FBED355A8840}" destId="{48902193-C1D6-41DE-90E2-61C34E1E6FE1}" srcOrd="3" destOrd="0" parTransId="{434597CF-9716-45CB-93DE-80FC00EEC71D}" sibTransId="{CC291ADA-F931-4766-BE16-E4088D78785D}"/>
    <dgm:cxn modelId="{CD998308-B229-4C15-B892-4D37E162FCE8}" type="presParOf" srcId="{B740AC22-4030-4265-B230-D27844E7F54D}" destId="{2E8015E6-8F9A-4440-BC90-8AE1777E9F09}" srcOrd="0" destOrd="0" presId="urn:microsoft.com/office/officeart/2005/8/layout/vList2"/>
    <dgm:cxn modelId="{C90AD122-7D61-4146-9C2C-03E429B12368}" type="presParOf" srcId="{B740AC22-4030-4265-B230-D27844E7F54D}" destId="{8DDAC897-4584-41D8-8DAD-9AC859B1FA2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7A706-DA0B-4EC1-B4BE-D1E99D6C76C5}">
      <dsp:nvSpPr>
        <dsp:cNvPr id="0" name=""/>
        <dsp:cNvSpPr/>
      </dsp:nvSpPr>
      <dsp:spPr>
        <a:xfrm>
          <a:off x="0" y="404766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Recruitment strategy:</a:t>
          </a:r>
        </a:p>
      </dsp:txBody>
      <dsp:txXfrm>
        <a:off x="27287" y="432053"/>
        <a:ext cx="4602767" cy="504393"/>
      </dsp:txXfrm>
    </dsp:sp>
    <dsp:sp modelId="{30BE2C62-D2F9-433F-8026-C9228EDBF931}">
      <dsp:nvSpPr>
        <dsp:cNvPr id="0" name=""/>
        <dsp:cNvSpPr/>
      </dsp:nvSpPr>
      <dsp:spPr>
        <a:xfrm>
          <a:off x="0" y="1004054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Management roles via Indeed, LinkedIn, Caterer.com</a:t>
          </a:r>
        </a:p>
      </dsp:txBody>
      <dsp:txXfrm>
        <a:off x="27287" y="1031341"/>
        <a:ext cx="4602767" cy="504393"/>
      </dsp:txXfrm>
    </dsp:sp>
    <dsp:sp modelId="{3C804032-DDE0-48DD-9543-1DDF0F8DAAB3}">
      <dsp:nvSpPr>
        <dsp:cNvPr id="0" name=""/>
        <dsp:cNvSpPr/>
      </dsp:nvSpPr>
      <dsp:spPr>
        <a:xfrm>
          <a:off x="0" y="1603341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Bar/floor staff via hospitality networks and Cardiff student job fairs</a:t>
          </a:r>
        </a:p>
      </dsp:txBody>
      <dsp:txXfrm>
        <a:off x="27287" y="1630628"/>
        <a:ext cx="4602767" cy="504393"/>
      </dsp:txXfrm>
    </dsp:sp>
    <dsp:sp modelId="{CBA523BB-9B29-45F9-91F9-156A7E5F697C}">
      <dsp:nvSpPr>
        <dsp:cNvPr id="0" name=""/>
        <dsp:cNvSpPr/>
      </dsp:nvSpPr>
      <dsp:spPr>
        <a:xfrm>
          <a:off x="0" y="2202628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DJs/performers via Bark.com and Cardiff's music scene</a:t>
          </a:r>
        </a:p>
      </dsp:txBody>
      <dsp:txXfrm>
        <a:off x="27287" y="2229915"/>
        <a:ext cx="4602767" cy="504393"/>
      </dsp:txXfrm>
    </dsp:sp>
    <dsp:sp modelId="{6B415967-0D40-4F1E-BFB5-1E9DF428FF28}">
      <dsp:nvSpPr>
        <dsp:cNvPr id="0" name=""/>
        <dsp:cNvSpPr/>
      </dsp:nvSpPr>
      <dsp:spPr>
        <a:xfrm>
          <a:off x="0" y="2801916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Security via licensed SIA agency only</a:t>
          </a:r>
        </a:p>
      </dsp:txBody>
      <dsp:txXfrm>
        <a:off x="27287" y="2829203"/>
        <a:ext cx="4602767" cy="504393"/>
      </dsp:txXfrm>
    </dsp:sp>
    <dsp:sp modelId="{1FD5ED0B-93A7-4E84-B3AB-6B54EF816632}">
      <dsp:nvSpPr>
        <dsp:cNvPr id="0" name=""/>
        <dsp:cNvSpPr/>
      </dsp:nvSpPr>
      <dsp:spPr>
        <a:xfrm>
          <a:off x="0" y="3401204"/>
          <a:ext cx="4657341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All staff complete induction covering licensing law, cultural awareness, health and safety, and customer service</a:t>
          </a:r>
        </a:p>
      </dsp:txBody>
      <dsp:txXfrm>
        <a:off x="27287" y="3428491"/>
        <a:ext cx="4602767" cy="504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E7159-9B84-481C-A7DD-6750E7F749A3}">
      <dsp:nvSpPr>
        <dsp:cNvPr id="0" name=""/>
        <dsp:cNvSpPr/>
      </dsp:nvSpPr>
      <dsp:spPr>
        <a:xfrm>
          <a:off x="0" y="396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Starting funds: £230,000 (government, grants, savings, loan)</a:t>
          </a:r>
        </a:p>
      </dsp:txBody>
      <dsp:txXfrm>
        <a:off x="38838" y="78513"/>
        <a:ext cx="4579665" cy="717924"/>
      </dsp:txXfrm>
    </dsp:sp>
    <dsp:sp modelId="{F33EAC03-F6E2-4147-8DA0-DAD9AAE71910}">
      <dsp:nvSpPr>
        <dsp:cNvPr id="0" name=""/>
        <dsp:cNvSpPr/>
      </dsp:nvSpPr>
      <dsp:spPr>
        <a:xfrm>
          <a:off x="0" y="8928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Opening costs: £42,000 (equipment, licensing, fit-out)</a:t>
          </a:r>
        </a:p>
      </dsp:txBody>
      <dsp:txXfrm>
        <a:off x="38838" y="931713"/>
        <a:ext cx="4579665" cy="717924"/>
      </dsp:txXfrm>
    </dsp:sp>
    <dsp:sp modelId="{795F898B-B4DD-4997-B349-1671344D53DD}">
      <dsp:nvSpPr>
        <dsp:cNvPr id="0" name=""/>
        <dsp:cNvSpPr/>
      </dsp:nvSpPr>
      <dsp:spPr>
        <a:xfrm>
          <a:off x="0" y="17460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Monthly running costs: £17,150 + drinks stock (22% of bar sales)</a:t>
          </a:r>
        </a:p>
      </dsp:txBody>
      <dsp:txXfrm>
        <a:off x="38838" y="1784913"/>
        <a:ext cx="4579665" cy="717924"/>
      </dsp:txXfrm>
    </dsp:sp>
    <dsp:sp modelId="{EF0A1F90-3E9F-41AB-8F1E-2FEAA151A0CA}">
      <dsp:nvSpPr>
        <dsp:cNvPr id="0" name=""/>
        <dsp:cNvSpPr/>
      </dsp:nvSpPr>
      <dsp:spPr>
        <a:xfrm>
          <a:off x="0" y="25992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Revenue: £16,560/month rising to £34,960/month by Month 8</a:t>
          </a:r>
        </a:p>
      </dsp:txBody>
      <dsp:txXfrm>
        <a:off x="38838" y="2638113"/>
        <a:ext cx="4579665" cy="717924"/>
      </dsp:txXfrm>
    </dsp:sp>
    <dsp:sp modelId="{EE72C1F7-6E99-48FF-8549-A0E9E798C28D}">
      <dsp:nvSpPr>
        <dsp:cNvPr id="0" name=""/>
        <dsp:cNvSpPr/>
      </dsp:nvSpPr>
      <dsp:spPr>
        <a:xfrm>
          <a:off x="0" y="34524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Profit from Month 4, year-end balance: £245,576</a:t>
          </a:r>
        </a:p>
      </dsp:txBody>
      <dsp:txXfrm>
        <a:off x="38838" y="3491313"/>
        <a:ext cx="4579665" cy="717924"/>
      </dsp:txXfrm>
    </dsp:sp>
    <dsp:sp modelId="{1C66F235-E624-4CA1-91BF-1F17C544C005}">
      <dsp:nvSpPr>
        <dsp:cNvPr id="0" name=""/>
        <dsp:cNvSpPr/>
      </dsp:nvSpPr>
      <dsp:spPr>
        <a:xfrm>
          <a:off x="0" y="4305675"/>
          <a:ext cx="4657341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Pricing: £6–£10 entry, VIP tables £50–£150, drinks £5–£15, food £9.99–£13.99</a:t>
          </a:r>
        </a:p>
      </dsp:txBody>
      <dsp:txXfrm>
        <a:off x="38838" y="4344513"/>
        <a:ext cx="4579665" cy="717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C803C3-06C1-44FA-AC28-92184F2D5592}">
      <dsp:nvSpPr>
        <dsp:cNvPr id="0" name=""/>
        <dsp:cNvSpPr/>
      </dsp:nvSpPr>
      <dsp:spPr>
        <a:xfrm>
          <a:off x="0" y="24180"/>
          <a:ext cx="6607276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Before opening, I surveyed 30 people aged 18–35 in Cardiff to test the idea.</a:t>
          </a:r>
          <a:endParaRPr lang="en-US" sz="2400" kern="1200"/>
        </a:p>
      </dsp:txBody>
      <dsp:txXfrm>
        <a:off x="46606" y="70786"/>
        <a:ext cx="6514064" cy="861507"/>
      </dsp:txXfrm>
    </dsp:sp>
    <dsp:sp modelId="{5FA33E84-8C54-4CB4-A22E-65B354A65F28}">
      <dsp:nvSpPr>
        <dsp:cNvPr id="0" name=""/>
        <dsp:cNvSpPr/>
      </dsp:nvSpPr>
      <dsp:spPr>
        <a:xfrm>
          <a:off x="0" y="978900"/>
          <a:ext cx="6607276" cy="2136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781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83% said they will attend a cultural nightclub with weekly themed nights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76% said the variety was the main appeal, a different country every week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67% would pay £8–£12 for entry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Most requested themes: Latin American, Asian, African, Eastern European</a:t>
          </a:r>
          <a:endParaRPr lang="en-US" sz="1900" kern="1200"/>
        </a:p>
      </dsp:txBody>
      <dsp:txXfrm>
        <a:off x="0" y="978900"/>
        <a:ext cx="6607276" cy="2136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6FE96-F33C-41BC-8547-D47442F81557}">
      <dsp:nvSpPr>
        <dsp:cNvPr id="0" name=""/>
        <dsp:cNvSpPr/>
      </dsp:nvSpPr>
      <dsp:spPr>
        <a:xfrm>
          <a:off x="0" y="39659"/>
          <a:ext cx="8455741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How I'll get the word out:</a:t>
          </a:r>
          <a:endParaRPr lang="en-US" sz="2200" kern="1200"/>
        </a:p>
      </dsp:txBody>
      <dsp:txXfrm>
        <a:off x="26387" y="66046"/>
        <a:ext cx="8402967" cy="487766"/>
      </dsp:txXfrm>
    </dsp:sp>
    <dsp:sp modelId="{3C502A41-DB3D-48EF-978B-2E03CD2A9787}">
      <dsp:nvSpPr>
        <dsp:cNvPr id="0" name=""/>
        <dsp:cNvSpPr/>
      </dsp:nvSpPr>
      <dsp:spPr>
        <a:xfrm>
          <a:off x="0" y="580199"/>
          <a:ext cx="8455741" cy="255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47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Instagram and TikTok (@atlassky.cardiff) — weekly content showing performers, food, and the atmosphere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Facebook Events for every themed night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Eventbrite and Skiddle for tickets, with early bird, student, and VIP pricing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Free VIP access for Cardiff influencers in exchange for posting about it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Reaching out to international student societies at Cardiff Uni, Cardiff Met, and UWTSD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Press release to WalesOnline, Cardiff Times, and Visit Cardiff before launch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Free entry for journalists and bloggers on opening night</a:t>
          </a:r>
          <a:endParaRPr lang="en-US" sz="1700" kern="1200"/>
        </a:p>
      </dsp:txBody>
      <dsp:txXfrm>
        <a:off x="0" y="580199"/>
        <a:ext cx="8455741" cy="25502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015E6-8F9A-4440-BC90-8AE1777E9F09}">
      <dsp:nvSpPr>
        <dsp:cNvPr id="0" name=""/>
        <dsp:cNvSpPr/>
      </dsp:nvSpPr>
      <dsp:spPr>
        <a:xfrm>
          <a:off x="0" y="77595"/>
          <a:ext cx="3962402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Entrepreneurial traits</a:t>
          </a:r>
          <a:endParaRPr lang="en-US" sz="2700" kern="1200"/>
        </a:p>
      </dsp:txBody>
      <dsp:txXfrm>
        <a:off x="32384" y="109979"/>
        <a:ext cx="3897634" cy="598621"/>
      </dsp:txXfrm>
    </dsp:sp>
    <dsp:sp modelId="{8DDAC897-4584-41D8-8DAD-9AC859B1FA24}">
      <dsp:nvSpPr>
        <dsp:cNvPr id="0" name=""/>
        <dsp:cNvSpPr/>
      </dsp:nvSpPr>
      <dsp:spPr>
        <a:xfrm>
          <a:off x="0" y="740985"/>
          <a:ext cx="3962402" cy="352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06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Spotted a gap in Cardiff's nightlife that nobody’s filled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Tested the idea with real research before spending any money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Tested the idea with real research before spending any money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Tested the idea with real research before spending any money</a:t>
          </a:r>
          <a:endParaRPr lang="en-US" sz="2100" kern="1200"/>
        </a:p>
      </dsp:txBody>
      <dsp:txXfrm>
        <a:off x="0" y="740985"/>
        <a:ext cx="3962402" cy="352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11C686-5521-496A-9B09-D5546ECD1FAB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109A5-58F7-4F69-9B7D-D0C8640373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773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109A5-58F7-4F69-9B7D-D0C8640373F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719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109A5-58F7-4F69-9B7D-D0C8640373F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140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109A5-58F7-4F69-9B7D-D0C8640373F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970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49DEC-5071-6546-2F1F-336E459E7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0C3C47-B4E7-83E5-2D32-F7B10F0EB6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DBB8-129C-032A-8B6C-8D86145E2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5DABB-D7A9-18EC-A0D3-0C730275B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B60DD-FF8D-E69E-7FC6-E1DE5A391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551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83908-1414-FAD5-0531-81ADB9374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CDB6-5086-B709-5B3F-309576E15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262A2-616A-B16A-2415-B32B2167A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EAB2E-2685-971B-3752-AA4D794B6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734BA-172E-CB87-664A-CEB2C2DA6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97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CD4B4-85BD-CBAD-5159-05527B6BC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1936E-519D-CAC0-757F-685809844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09128-4DB3-2234-1C8D-1B9FD18C6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D9AD7-4B1A-6770-8F39-DD1C2F4A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7A23E-BDDA-A10A-2773-E3E1BCB23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66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BA2A5-7BD1-B660-A9A7-E3ACF09D4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9AED-010F-324D-A620-065BAA4CC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2A8526-1200-AD52-79B6-690C75678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2D537-4210-BB01-F7BD-3D1D06FC1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B60B27-EB9D-6AFA-C038-8F3A80C14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B6D62A-7925-4D32-3447-E3DCE4B2B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30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78801-6285-C2EB-73DF-C76EC0D3E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73CCA0-F846-8850-8F72-C6B7AAE3F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138B72-9473-25B5-E76E-0BB794807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F6CA69-53FC-C3AD-74EA-BB2D4195ED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A1FCDE-017F-9DA4-9EA7-FCFB7A1059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AD6E31-3F84-2BA7-EF3F-2F21237ED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53C72B-916C-B951-5A02-6FD092D85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3358AD-F48A-4AD2-A095-A84BBD1BC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3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58EDB-A6D1-B1FC-4048-CD45D0630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CF1A8F-E008-A5E3-3DD2-7B4DF335D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B18D18-AB3A-011E-2F7A-34767BFF2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1CC53-536F-CFF8-9A45-B1245C984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461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0221FE-BDBD-117D-F3D6-38BBEB58B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020F3-9124-4160-A646-A4E7C41B9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D244EE-3ADC-503D-751B-E91DA4077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4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DCAC-EFC7-3DC3-79B6-7F66A2482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98325-B3BD-C780-1DB6-215F2B399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9BF0-5E65-3437-D561-E6A898A16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B7DCA-981F-DD14-81B9-C184DF313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7C1026-5766-FE4E-0885-B0E4708D6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9FA2C0-7613-B364-9DA3-A9A66E3A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564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BEBB8-5367-45F1-6267-43008B129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FD91B7-692C-BA31-C391-EBBC6E38E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028898-9FB8-2AFA-E2C8-389A62A891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D8B1AE-D304-D15F-5B13-DEADD2D11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EB28E-1DE3-DA33-E2D2-FBEB2F624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4F649-027D-784D-3FCA-3A3F4425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7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5751A-28BD-6BC1-4942-DD408B9F3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11641A-A65E-1D4E-846B-B7C2F66FA6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35D17-8475-0D1F-7741-EC186C50A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93248-A653-F183-181D-271D9E076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2F4C3-96C6-FFD0-B9F3-8D8BFAD1F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251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1B69C-1AA0-E10F-1711-1CF1C4AAEE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AEF512-0BC1-E4A1-03DF-FF3629FE4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CA6248-E898-7D40-B387-AF604FAE6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4BB9A-EB3C-9B2C-F11B-D2B508006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0E7DD-1C5E-62E4-CD0F-DE1D1B701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7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1F83D1-9237-3B43-C1A7-FFD5D140C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73966-139C-74A4-D1CC-675488058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C7F44-E7CC-DEF0-DCAF-6411C7062C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90D72A-C4EB-422F-9635-E4F9674E607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C8084-C97F-2701-90CC-0A4F93A037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5FC82-06BE-D9B3-638C-7339EC467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8D648D-CF20-48EA-A366-62BC7EBA1E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722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kleo.com/more-tips-to-protect-yourself-from-ai-scam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No-AI_label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www.wikicorporates.org/wiki/Government_(UK)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atlas-sky-nights.base44.app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hyperlink" Target="https://internethatch.com/how-to-do-market-research/" TargetMode="External"/><Relationship Id="rId7" Type="http://schemas.openxmlformats.org/officeDocument/2006/relationships/diagramLayout" Target="../diagrams/layout3.xm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hyperlink" Target="https://letstalksport.co.uk/news/2025/10/18/what-exactly-is-a-survey-lets-break-it-down.html" TargetMode="External"/><Relationship Id="rId10" Type="http://schemas.microsoft.com/office/2007/relationships/diagramDrawing" Target="../diagrams/drawing3.xml"/><Relationship Id="rId4" Type="http://schemas.openxmlformats.org/officeDocument/2006/relationships/image" Target="../media/image20.jpg"/><Relationship Id="rId9" Type="http://schemas.openxmlformats.org/officeDocument/2006/relationships/diagramColors" Target="../diagrams/colors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hyperlink" Target="https://curioseandito.blogspot.com/2013/06/ebook-para-descargar-las-principales.html" TargetMode="External"/><Relationship Id="rId7" Type="http://schemas.openxmlformats.org/officeDocument/2006/relationships/hyperlink" Target="https://www.dreamstime.com/target-audience-who-illustration-intended-e-g-general-public-investors-students-professionals-specific-field-image351013274" TargetMode="External"/><Relationship Id="rId12" Type="http://schemas.microsoft.com/office/2007/relationships/diagramDrawing" Target="../diagrams/drawing4.xm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11" Type="http://schemas.openxmlformats.org/officeDocument/2006/relationships/diagramColors" Target="../diagrams/colors4.xml"/><Relationship Id="rId5" Type="http://schemas.openxmlformats.org/officeDocument/2006/relationships/hyperlink" Target="https://okcredit.in/blog/top-10-most-effective-marketing-strategies-to-follow/" TargetMode="External"/><Relationship Id="rId10" Type="http://schemas.openxmlformats.org/officeDocument/2006/relationships/diagramQuickStyle" Target="../diagrams/quickStyle4.xml"/><Relationship Id="rId4" Type="http://schemas.openxmlformats.org/officeDocument/2006/relationships/image" Target="../media/image22.jpg"/><Relationship Id="rId9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hyperlink" Target="https://www.picpedia.org/highway-signs/e/entrepreneurship.html" TargetMode="External"/><Relationship Id="rId7" Type="http://schemas.openxmlformats.org/officeDocument/2006/relationships/diagramLayout" Target="../diagrams/layout5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5" Type="http://schemas.openxmlformats.org/officeDocument/2006/relationships/hyperlink" Target="https://groupcoaching.blogspot.com/2012/08/what-are-your-strengths-as-coach.html" TargetMode="External"/><Relationship Id="rId10" Type="http://schemas.microsoft.com/office/2007/relationships/diagramDrawing" Target="../diagrams/drawing5.xml"/><Relationship Id="rId4" Type="http://schemas.openxmlformats.org/officeDocument/2006/relationships/image" Target="../media/image28.JPG"/><Relationship Id="rId9" Type="http://schemas.openxmlformats.org/officeDocument/2006/relationships/diagramColors" Target="../diagrams/colors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brindha.blogspot.com/2016/06/" TargetMode="External"/><Relationship Id="rId7" Type="http://schemas.openxmlformats.org/officeDocument/2006/relationships/hyperlink" Target="https://www.rawpixel.com/search/victory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1"/><Relationship Id="rId5" Type="http://schemas.openxmlformats.org/officeDocument/2006/relationships/hyperlink" Target="https://www.rawpixel.com/search/aspect" TargetMode="External"/><Relationship Id="rId4" Type="http://schemas.openxmlformats.org/officeDocument/2006/relationships/image" Target="../media/image30.2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tupgeeks.it/elevator-pitch-60-secondi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untodeencuentroeconomia.blogspot.com/2020/12/" TargetMode="External"/><Relationship Id="rId4" Type="http://schemas.openxmlformats.org/officeDocument/2006/relationships/image" Target="../media/image33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images/search/thanks%20for%20your%20sup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82DE81-6B96-62C4-93AB-398486BCD6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170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47C5BE-B1E3-11FD-33F7-EDE65F74E0AA}"/>
              </a:ext>
            </a:extLst>
          </p:cNvPr>
          <p:cNvSpPr txBox="1"/>
          <p:nvPr/>
        </p:nvSpPr>
        <p:spPr>
          <a:xfrm>
            <a:off x="3283974" y="334297"/>
            <a:ext cx="5473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Presentation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3110C3-AA27-5E12-7D22-14C04CDBF5DC}"/>
              </a:ext>
            </a:extLst>
          </p:cNvPr>
          <p:cNvSpPr txBox="1"/>
          <p:nvPr/>
        </p:nvSpPr>
        <p:spPr>
          <a:xfrm>
            <a:off x="373626" y="1386349"/>
            <a:ext cx="740368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1.0 Business Proposition</a:t>
            </a:r>
          </a:p>
          <a:p>
            <a:r>
              <a:rPr lang="en-GB" b="1" dirty="0"/>
              <a:t>1.1  Business name and concept</a:t>
            </a:r>
          </a:p>
          <a:p>
            <a:r>
              <a:rPr lang="en-GB" b="1" dirty="0"/>
              <a:t>1.2  The story behind </a:t>
            </a:r>
          </a:p>
          <a:p>
            <a:r>
              <a:rPr lang="en-GB" b="1" dirty="0"/>
              <a:t>1.3  Legal Structure </a:t>
            </a:r>
          </a:p>
          <a:p>
            <a:r>
              <a:rPr lang="en-GB" b="1" dirty="0"/>
              <a:t>1.4  Mission statement AIM&amp;SMART</a:t>
            </a:r>
          </a:p>
          <a:p>
            <a:r>
              <a:rPr lang="en-GB" b="1" dirty="0"/>
              <a:t>1.5  Location</a:t>
            </a:r>
          </a:p>
          <a:p>
            <a:r>
              <a:rPr lang="en-GB" b="1" dirty="0"/>
              <a:t>1.6  HRM Strategy </a:t>
            </a:r>
          </a:p>
          <a:p>
            <a:r>
              <a:rPr lang="en-GB" b="1" dirty="0"/>
              <a:t>1.7   Financial Overview</a:t>
            </a:r>
          </a:p>
          <a:p>
            <a:r>
              <a:rPr lang="en-GB" b="1" dirty="0"/>
              <a:t>1.8  SWOT</a:t>
            </a:r>
          </a:p>
          <a:p>
            <a:r>
              <a:rPr lang="en-GB" b="1" dirty="0"/>
              <a:t>1.9  PESTLE</a:t>
            </a:r>
          </a:p>
          <a:p>
            <a:r>
              <a:rPr lang="en-GB" b="1" dirty="0"/>
              <a:t>2.0  Market Research</a:t>
            </a:r>
          </a:p>
          <a:p>
            <a:r>
              <a:rPr lang="en-GB" b="1" dirty="0"/>
              <a:t>2.1  Marketing Strategy</a:t>
            </a:r>
          </a:p>
          <a:p>
            <a:r>
              <a:rPr lang="en-GB" b="1" dirty="0"/>
              <a:t>2.2  Marketing Examples</a:t>
            </a:r>
          </a:p>
          <a:p>
            <a:r>
              <a:rPr lang="en-GB" b="1" dirty="0"/>
              <a:t>3.0  Strengths and Entrepreneurial Traits</a:t>
            </a:r>
          </a:p>
          <a:p>
            <a:r>
              <a:rPr lang="en-GB" b="1" dirty="0"/>
              <a:t>3.1  Achievements, Experience, and Passion </a:t>
            </a:r>
          </a:p>
          <a:p>
            <a:r>
              <a:rPr lang="en-GB" b="1" dirty="0"/>
              <a:t>3.2 Elevator Speech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508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CBE912-50F3-B315-7DD9-700FDC647E63}"/>
              </a:ext>
            </a:extLst>
          </p:cNvPr>
          <p:cNvSpPr txBox="1"/>
          <p:nvPr/>
        </p:nvSpPr>
        <p:spPr>
          <a:xfrm>
            <a:off x="1597742" y="1720644"/>
            <a:ext cx="899651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 confirm that I have not presented any AI-generated materials as my own work. </a:t>
            </a:r>
          </a:p>
          <a:p>
            <a:r>
              <a:rPr lang="en-GB" sz="2400" dirty="0"/>
              <a:t>I confirm that I have copies of my drafts, notes, and other resources I used, which I may be asked to provide in evidence.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56C1FF-4025-DC0B-2A3E-CB7DC757FA47}"/>
              </a:ext>
            </a:extLst>
          </p:cNvPr>
          <p:cNvSpPr txBox="1"/>
          <p:nvPr/>
        </p:nvSpPr>
        <p:spPr>
          <a:xfrm>
            <a:off x="4326195" y="560439"/>
            <a:ext cx="2615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AI Acknowledgement  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A6193B-74AA-2E27-17F7-7258B2BA4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67484" y="4535129"/>
            <a:ext cx="4424516" cy="23228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8D6295-3AA0-FF7B-8E45-98BFB5A2B2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2498" y="4346885"/>
            <a:ext cx="2345397" cy="234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167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858AF7A-4901-0AAC-4F60-001155975D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755412"/>
            <a:ext cx="12192002" cy="61007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DA0C6F-6057-E105-975C-791D7EF896DF}"/>
              </a:ext>
            </a:extLst>
          </p:cNvPr>
          <p:cNvSpPr txBox="1"/>
          <p:nvPr/>
        </p:nvSpPr>
        <p:spPr>
          <a:xfrm>
            <a:off x="3588774" y="-68826"/>
            <a:ext cx="52746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Business Name And Concept</a:t>
            </a:r>
          </a:p>
        </p:txBody>
      </p:sp>
    </p:spTree>
    <p:extLst>
      <p:ext uri="{BB962C8B-B14F-4D97-AF65-F5344CB8AC3E}">
        <p14:creationId xmlns:p14="http://schemas.microsoft.com/office/powerpoint/2010/main" val="23877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2CBFBF-8BE3-9BF6-FB5A-889F0507AC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048"/>
          <a:stretch>
            <a:fillRect/>
          </a:stretch>
        </p:blipFill>
        <p:spPr>
          <a:xfrm>
            <a:off x="1" y="10"/>
            <a:ext cx="11862683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8556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949983-0BDA-5B43-E14F-6610EAB8F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82" r="1" b="15366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E94DD78-8E15-4232-25B6-CBBB8E6A0B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4" r="1895" b="-3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97EFB6-D1A1-EB15-876F-12B0B55B95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7445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51" name="Freeform: Shape 45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8" name="Freeform: Shape 47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1EC3BE-2703-1C9A-47BC-3466D160DD60}"/>
              </a:ext>
            </a:extLst>
          </p:cNvPr>
          <p:cNvSpPr txBox="1"/>
          <p:nvPr/>
        </p:nvSpPr>
        <p:spPr>
          <a:xfrm>
            <a:off x="2284756" y="442453"/>
            <a:ext cx="3338821" cy="13680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Legal Structure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3FC421-AECE-DD93-F5F8-0B3AE4E9085E}"/>
              </a:ext>
            </a:extLst>
          </p:cNvPr>
          <p:cNvSpPr txBox="1"/>
          <p:nvPr/>
        </p:nvSpPr>
        <p:spPr>
          <a:xfrm>
            <a:off x="0" y="2216304"/>
            <a:ext cx="5370394" cy="47497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Atlas Sky </a:t>
            </a:r>
            <a:r>
              <a:rPr lang="en-US" sz="2000" dirty="0"/>
              <a:t>will operate as a </a:t>
            </a:r>
            <a:r>
              <a:rPr lang="en-US" sz="2000" b="1" dirty="0"/>
              <a:t>Private Limited Company (Ltd)</a:t>
            </a:r>
            <a:r>
              <a:rPr lang="en-US" sz="2000" dirty="0"/>
              <a:t>, registered with Companies House.</a:t>
            </a:r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b="1" dirty="0"/>
              <a:t>Why</a:t>
            </a:r>
            <a:r>
              <a:rPr lang="en-US" sz="2000" dirty="0"/>
              <a:t>: limited liability protects personal assets, gives a professional image to investors and partners, and allows future shareholders if the business expands.</a:t>
            </a:r>
          </a:p>
          <a:p>
            <a:pPr marL="1143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b="1" dirty="0"/>
              <a:t>Key requirements</a:t>
            </a:r>
            <a:r>
              <a:rPr lang="en-US" sz="2000" dirty="0"/>
              <a:t>: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Companies House registration + Certificate of Incorporation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Corporation Tax registration with HMRC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Premises License + Personal License (Licensing Act 2003)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Council entertainment/late-night license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Food hygiene compliance for street-food vendors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Blip>
                <a:blip r:embed="rId5"/>
              </a:buBlip>
            </a:pPr>
            <a:r>
              <a:rPr lang="en-US" sz="2000" dirty="0"/>
              <a:t>Public liability + employer's liability insurance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CA6743-8266-1FFF-0BDB-8853E7494B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8017" y="175593"/>
            <a:ext cx="1484473" cy="134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75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3DCD2F-EBE2-094F-A1B5-5551F367ED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1" r="18190" b="-1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D28685-FC7F-6BC0-ED5A-5A40F0FD00B3}"/>
              </a:ext>
            </a:extLst>
          </p:cNvPr>
          <p:cNvSpPr txBox="1"/>
          <p:nvPr/>
        </p:nvSpPr>
        <p:spPr>
          <a:xfrm>
            <a:off x="661916" y="2852381"/>
            <a:ext cx="3161940" cy="26402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Mission statement, Aim, SMART objectives and USP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6795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8" name="Rectangle 227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9" name="Freeform: Shape 36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10C7A7-FCB7-D169-0D2A-7DBCB76D62EE}"/>
              </a:ext>
            </a:extLst>
          </p:cNvPr>
          <p:cNvSpPr txBox="1"/>
          <p:nvPr/>
        </p:nvSpPr>
        <p:spPr>
          <a:xfrm>
            <a:off x="548640" y="-1"/>
            <a:ext cx="4178087" cy="1036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Location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83422D-8A90-5356-1DBB-AEC9C63C5E91}"/>
              </a:ext>
            </a:extLst>
          </p:cNvPr>
          <p:cNvSpPr txBox="1"/>
          <p:nvPr/>
        </p:nvSpPr>
        <p:spPr>
          <a:xfrm>
            <a:off x="0" y="1036321"/>
            <a:ext cx="6075886" cy="5821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Why this location is ideal: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High footfall:</a:t>
            </a:r>
            <a:r>
              <a:rPr lang="en-US" dirty="0"/>
              <a:t> Cardiff City Centre attracts large numbers of people every weekend, including students, young professionals, and tourists, exactly the audience Atlas Sky is built for.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Strong nightlife scene:</a:t>
            </a:r>
            <a:r>
              <a:rPr lang="en-US" dirty="0"/>
              <a:t> Cardiff already has an established nightlife culture, meaning people are actively looking for places to go out. Atlas Sky offers them something they haven't seen before.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Student population:</a:t>
            </a:r>
            <a:r>
              <a:rPr lang="en-US" dirty="0"/>
              <a:t> With multiple universities nearby, there's a large, diverse student community open to new experiences and cultural variety.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Transport links:</a:t>
            </a:r>
            <a:r>
              <a:rPr lang="en-US" dirty="0"/>
              <a:t> Central location means easy access by bus, train, and taxi/Uber, which is important for a late-night venue where people don't want to drive.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Diverse community:</a:t>
            </a:r>
            <a:r>
              <a:rPr lang="en-US" dirty="0"/>
              <a:t> Cardiff is home to many different cultural communities, which supports both the cultural authenticity of the concept and potential vendor partnerships.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Competitive advantage:</a:t>
            </a:r>
            <a:r>
              <a:rPr lang="en-US" dirty="0"/>
              <a:t> Despite the busy nightlife scene, there's currently no venue in Cardiff offering a rotating cultural experience like Atlas Sky.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	</a:t>
            </a:r>
            <a:r>
              <a:rPr lang="en-GB" dirty="0">
                <a:hlinkClick r:id="rId2"/>
              </a:rPr>
              <a:t>Atlas Sky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90CCA6-63AA-F571-C018-A0A1BA28DD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626" b="7330"/>
          <a:stretch>
            <a:fillRect/>
          </a:stretch>
        </p:blipFill>
        <p:spPr>
          <a:xfrm>
            <a:off x="9446346" y="-1"/>
            <a:ext cx="2742606" cy="21729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34B7E3-795D-3CBA-3B65-D52502C6B4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892356"/>
            <a:ext cx="6096000" cy="3965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90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BF2220-C9B7-0472-1E4D-C5B8355F52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2" r="25346" b="-1"/>
          <a:stretch>
            <a:fillRect/>
          </a:stretch>
        </p:blipFill>
        <p:spPr>
          <a:xfrm>
            <a:off x="-3047" y="0"/>
            <a:ext cx="9669642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4E89CB-4E1A-4410-A708-5AAF7E3FDE28}"/>
              </a:ext>
            </a:extLst>
          </p:cNvPr>
          <p:cNvSpPr txBox="1"/>
          <p:nvPr/>
        </p:nvSpPr>
        <p:spPr>
          <a:xfrm>
            <a:off x="6395397" y="203200"/>
            <a:ext cx="4114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HRM STRATEGY </a:t>
            </a:r>
          </a:p>
        </p:txBody>
      </p:sp>
      <p:graphicFrame>
        <p:nvGraphicFramePr>
          <p:cNvPr id="29" name="TextBox 11">
            <a:extLst>
              <a:ext uri="{FF2B5EF4-FFF2-40B4-BE49-F238E27FC236}">
                <a16:creationId xmlns:a16="http://schemas.microsoft.com/office/drawing/2014/main" id="{62AB61B7-13C8-3B3B-E326-F15ED51AC4CF}"/>
              </a:ext>
            </a:extLst>
          </p:cNvPr>
          <p:cNvGraphicFramePr/>
          <p:nvPr/>
        </p:nvGraphicFramePr>
        <p:xfrm>
          <a:off x="7531609" y="2434201"/>
          <a:ext cx="4657341" cy="4364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" name="Picture 29">
            <a:extLst>
              <a:ext uri="{FF2B5EF4-FFF2-40B4-BE49-F238E27FC236}">
                <a16:creationId xmlns:a16="http://schemas.microsoft.com/office/drawing/2014/main" id="{04056974-A0C1-F06F-9DDA-1E71E94F25F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197" y="0"/>
            <a:ext cx="1678753" cy="189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982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alculator, pen, compass, money and a paper with graphs printed on it">
            <a:extLst>
              <a:ext uri="{FF2B5EF4-FFF2-40B4-BE49-F238E27FC236}">
                <a16:creationId xmlns:a16="http://schemas.microsoft.com/office/drawing/2014/main" id="{7C8AE33F-D2B9-4EA2-CA49-2508EB0A5C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80" r="5667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ECDDC7-72B8-44CF-347E-643A2C667859}"/>
              </a:ext>
            </a:extLst>
          </p:cNvPr>
          <p:cNvSpPr txBox="1"/>
          <p:nvPr/>
        </p:nvSpPr>
        <p:spPr>
          <a:xfrm>
            <a:off x="8158480" y="1"/>
            <a:ext cx="3749040" cy="1127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Financial Overview</a:t>
            </a:r>
          </a:p>
        </p:txBody>
      </p:sp>
      <p:graphicFrame>
        <p:nvGraphicFramePr>
          <p:cNvPr id="40" name="TextBox 8">
            <a:extLst>
              <a:ext uri="{FF2B5EF4-FFF2-40B4-BE49-F238E27FC236}">
                <a16:creationId xmlns:a16="http://schemas.microsoft.com/office/drawing/2014/main" id="{F0C7A2E0-F5B7-0CD9-AC14-7D837449C190}"/>
              </a:ext>
            </a:extLst>
          </p:cNvPr>
          <p:cNvGraphicFramePr/>
          <p:nvPr/>
        </p:nvGraphicFramePr>
        <p:xfrm>
          <a:off x="7531610" y="1717040"/>
          <a:ext cx="4657341" cy="5140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3095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B5FDB85-7530-7426-77AF-A89BCAA6E4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511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25BDE2-BF51-F705-1A1C-C8E3C27EBA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51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447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B4F9A2-F4BC-9371-72B7-6E829B3DF6CF}"/>
              </a:ext>
            </a:extLst>
          </p:cNvPr>
          <p:cNvSpPr txBox="1"/>
          <p:nvPr/>
        </p:nvSpPr>
        <p:spPr>
          <a:xfrm>
            <a:off x="4306528" y="412953"/>
            <a:ext cx="2920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Market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E84ABD-8E58-CE5E-4491-29A8279297DA}"/>
              </a:ext>
            </a:extLst>
          </p:cNvPr>
          <p:cNvSpPr txBox="1"/>
          <p:nvPr/>
        </p:nvSpPr>
        <p:spPr>
          <a:xfrm>
            <a:off x="88490" y="4270032"/>
            <a:ext cx="768882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secondary research on Business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UK nightclub industry worth £1.67 billion (IBISWorld, 2023)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Cardiff has 15,000+ international students (HESA, 2023)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78% of millennials prefer spending on experiences over things (Eventbrite, 2022)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Cardiff Council's Night-Time Economy report flagged a gap for diverse, cultural venues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B9AE73-05C2-700B-75E1-4DE901E3C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27690" y="0"/>
            <a:ext cx="3264310" cy="32643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A108088-2F3C-5517-C9BD-4E6FDEC987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49149" y="4676696"/>
            <a:ext cx="3642851" cy="2181304"/>
          </a:xfrm>
          <a:prstGeom prst="rect">
            <a:avLst/>
          </a:prstGeom>
        </p:spPr>
      </p:pic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AEF31F9C-D455-6349-B648-46872B80278B}"/>
              </a:ext>
            </a:extLst>
          </p:cNvPr>
          <p:cNvGraphicFramePr/>
          <p:nvPr/>
        </p:nvGraphicFramePr>
        <p:xfrm>
          <a:off x="0" y="1130711"/>
          <a:ext cx="6607277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983238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4ED20E-9F4D-BA3E-27EB-9AD45696288A}"/>
              </a:ext>
            </a:extLst>
          </p:cNvPr>
          <p:cNvSpPr txBox="1"/>
          <p:nvPr/>
        </p:nvSpPr>
        <p:spPr>
          <a:xfrm>
            <a:off x="4611329" y="304800"/>
            <a:ext cx="3241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Marketing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1B2C79-A316-7082-2CAE-F006614376D6}"/>
              </a:ext>
            </a:extLst>
          </p:cNvPr>
          <p:cNvSpPr txBox="1"/>
          <p:nvPr/>
        </p:nvSpPr>
        <p:spPr>
          <a:xfrm>
            <a:off x="540774" y="1769806"/>
            <a:ext cx="6468822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Whom I'm going after: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18–35-year-olds in Cardiff, students and young professionals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Cardiff's international and multicultural communities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Tourists, especially on event weekends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99FD79-F510-C511-7F6E-B2FAC9D39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60732" y="0"/>
            <a:ext cx="3331267" cy="22215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43A5A9-58E8-6AF7-A173-111722FEA0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940996" y="4691206"/>
            <a:ext cx="3251004" cy="21667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7A7C6F2-5679-43C0-8DAB-C53D95FD6C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860733" y="2115805"/>
            <a:ext cx="3331267" cy="2574183"/>
          </a:xfrm>
          <a:prstGeom prst="rect">
            <a:avLst/>
          </a:prstGeom>
        </p:spPr>
      </p:pic>
      <p:graphicFrame>
        <p:nvGraphicFramePr>
          <p:cNvPr id="22" name="TextBox 6">
            <a:extLst>
              <a:ext uri="{FF2B5EF4-FFF2-40B4-BE49-F238E27FC236}">
                <a16:creationId xmlns:a16="http://schemas.microsoft.com/office/drawing/2014/main" id="{D2AC2175-F5D0-44B6-A04C-391335BAEE90}"/>
              </a:ext>
            </a:extLst>
          </p:cNvPr>
          <p:cNvGraphicFramePr/>
          <p:nvPr/>
        </p:nvGraphicFramePr>
        <p:xfrm>
          <a:off x="353962" y="3660100"/>
          <a:ext cx="8455741" cy="3170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48788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E1B978-E78B-36CC-285E-D1233967BF30}"/>
              </a:ext>
            </a:extLst>
          </p:cNvPr>
          <p:cNvSpPr txBox="1"/>
          <p:nvPr/>
        </p:nvSpPr>
        <p:spPr>
          <a:xfrm>
            <a:off x="4041058" y="501444"/>
            <a:ext cx="37264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Marketing Examples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A99E36-5B92-EDDE-839F-7FF24665E3CC}"/>
              </a:ext>
            </a:extLst>
          </p:cNvPr>
          <p:cNvSpPr txBox="1"/>
          <p:nvPr/>
        </p:nvSpPr>
        <p:spPr>
          <a:xfrm>
            <a:off x="287758" y="1172661"/>
            <a:ext cx="2900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#INSTAGRAM POSTS</a:t>
            </a:r>
            <a:r>
              <a:rPr lang="en-GB" dirty="0"/>
              <a:t>#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1F2AF8-24A8-2BC6-299E-E854E3A5E2E2}"/>
              </a:ext>
            </a:extLst>
          </p:cNvPr>
          <p:cNvSpPr txBox="1"/>
          <p:nvPr/>
        </p:nvSpPr>
        <p:spPr>
          <a:xfrm>
            <a:off x="4660490" y="1172661"/>
            <a:ext cx="2212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#Facebook Page#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58EA9E-CC52-68E6-DF6A-7DB944781748}"/>
              </a:ext>
            </a:extLst>
          </p:cNvPr>
          <p:cNvSpPr txBox="1"/>
          <p:nvPr/>
        </p:nvSpPr>
        <p:spPr>
          <a:xfrm>
            <a:off x="9389806" y="1172661"/>
            <a:ext cx="158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#Event Flyer#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DEF6206-1429-7290-E346-0E2FD5A5B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9922"/>
            <a:ext cx="4041058" cy="53880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A65A96C-6C85-BE57-2EA2-AC02FBCE8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380" y="2045110"/>
            <a:ext cx="3726427" cy="48128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0383261-96F6-DDB2-42DE-BCDBBE4438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5807" y="2045110"/>
            <a:ext cx="4276312" cy="481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41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B55B392-9B16-172C-5190-ECB7A6CB7561}"/>
              </a:ext>
            </a:extLst>
          </p:cNvPr>
          <p:cNvSpPr txBox="1"/>
          <p:nvPr/>
        </p:nvSpPr>
        <p:spPr>
          <a:xfrm>
            <a:off x="3569111" y="629265"/>
            <a:ext cx="4621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Strengths and Entrepreneurial Traits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92FD4F-0AAD-5CED-AF57-B42CB992F524}"/>
              </a:ext>
            </a:extLst>
          </p:cNvPr>
          <p:cNvSpPr txBox="1"/>
          <p:nvPr/>
        </p:nvSpPr>
        <p:spPr>
          <a:xfrm>
            <a:off x="196644" y="1504336"/>
            <a:ext cx="46211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Strengths</a:t>
            </a:r>
            <a:r>
              <a:rPr lang="en-GB" sz="2000" dirty="0"/>
              <a:t>: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Worked in a casino, as an admin and team leader at DHL  and as a dispatcher for Security Service (BGS)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Built and checked the whole Atlas Sky cash flow forecast myself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Speak both Romanian and English, comfortable working across cultures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E1F78A-24BF-E540-64C4-2B16A5F798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725146"/>
            <a:ext cx="3187329" cy="21328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C9C6AA6-C240-B154-CEA9-01B762E611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26426" y="4517410"/>
            <a:ext cx="3574815" cy="2266847"/>
          </a:xfrm>
          <a:prstGeom prst="rect">
            <a:avLst/>
          </a:prstGeom>
        </p:spPr>
      </p:pic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D7588639-347F-67BF-7FB2-C6DA0D8F6B86}"/>
              </a:ext>
            </a:extLst>
          </p:cNvPr>
          <p:cNvGraphicFramePr/>
          <p:nvPr/>
        </p:nvGraphicFramePr>
        <p:xfrm>
          <a:off x="8032954" y="1504336"/>
          <a:ext cx="3962402" cy="4339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935672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FDD3F9-F73A-B9D8-B4BF-4F892ADF24B6}"/>
              </a:ext>
            </a:extLst>
          </p:cNvPr>
          <p:cNvSpPr txBox="1"/>
          <p:nvPr/>
        </p:nvSpPr>
        <p:spPr>
          <a:xfrm>
            <a:off x="255028" y="-268361"/>
            <a:ext cx="6125964" cy="19068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Achievements, Experience, Passion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D4BE0F-0E3B-FA21-616A-160407964747}"/>
              </a:ext>
            </a:extLst>
          </p:cNvPr>
          <p:cNvSpPr txBox="1"/>
          <p:nvPr/>
        </p:nvSpPr>
        <p:spPr>
          <a:xfrm>
            <a:off x="0" y="2278582"/>
            <a:ext cx="5140960" cy="43050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Years of logistics and team leadership experience across DHL and The Range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Currently studying business at university, applying it directly to this venture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Built the entire Atlas Sky business plan, financial model, and marketing strategy from scratch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Personally driven by Cardiff's diversity, want to build something that brings communities together, not just a venue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73819D-FE97-3CED-0151-B054D3DB8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40" r="14802" b="-1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70EC81-641F-9ADE-C265-D1D77736D9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5422" r="10411" b="1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0FA7CA8-04C9-04E6-EFC4-B4DA52B834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6969" r="3" b="3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7107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15352F-9DEE-850B-0852-C14845B4A2C4}"/>
              </a:ext>
            </a:extLst>
          </p:cNvPr>
          <p:cNvSpPr txBox="1"/>
          <p:nvPr/>
        </p:nvSpPr>
        <p:spPr>
          <a:xfrm>
            <a:off x="1493520" y="-132080"/>
            <a:ext cx="4526279" cy="12613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Elevator Pitch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7762F9-F0E9-A3F7-64D0-7D041B6AEE43}"/>
              </a:ext>
            </a:extLst>
          </p:cNvPr>
          <p:cNvSpPr txBox="1"/>
          <p:nvPr/>
        </p:nvSpPr>
        <p:spPr>
          <a:xfrm>
            <a:off x="0" y="853440"/>
            <a:ext cx="7152640" cy="60045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My name is Mihaela, and I am launching Atlas Sky, a unique concept of a nightclub in Cardiff that brings people from different countries through various themes each week. It is a Brazilian night followed by a Moroccan theme, then Japanese and so on, with live music, authentic cuisine and a completely different ambience.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As Cardiff is one of the most culturally diverse cities in Wales, such a project will complement what Cardiff already has to offer in terms of diversity. I did my homework and conducted surveys before starting to write this plan, and the results showed that there really is a demand for this type of business in the area.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Having worked for years in operations and team management, I can handle daily processes quite easily. However, I wanted to avoid any mistakes in the figures, thus creating a cash flow forecast for the entire year based on Cardiff prices and adjusting it according to previous versions if necessary.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proposed financing structure is well thought-out and includes funding from the public sector, grants, my own money and the loan from the bank, which means that none of these sources is taking all the risks.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In fact, this is not only my business project, but a dream coming true. I hope Cardiff deserves this place, where it will be possible for everyone to be proud of their nationality or even learn something new about other cultures.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A46DE8B-6E2D-C6AA-C99F-F597FC7089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8278"/>
          <a:stretch>
            <a:fillRect/>
          </a:stretch>
        </p:blipFill>
        <p:spPr>
          <a:xfrm>
            <a:off x="8220620" y="5190012"/>
            <a:ext cx="3848322" cy="15733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6CDEED-2B52-5FB1-0CF0-8AFA706923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083" r="-1" b="16971"/>
          <a:stretch>
            <a:fillRect/>
          </a:stretch>
        </p:blipFill>
        <p:spPr>
          <a:xfrm>
            <a:off x="8313055" y="15941"/>
            <a:ext cx="3848322" cy="195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859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820142C-7FAD-B2DB-F027-B714C6E71315}"/>
              </a:ext>
            </a:extLst>
          </p:cNvPr>
          <p:cNvSpPr txBox="1"/>
          <p:nvPr/>
        </p:nvSpPr>
        <p:spPr>
          <a:xfrm>
            <a:off x="4365523" y="540774"/>
            <a:ext cx="23120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26B2D0-3502-E0EF-E727-3305D742A405}"/>
              </a:ext>
            </a:extLst>
          </p:cNvPr>
          <p:cNvSpPr txBox="1"/>
          <p:nvPr/>
        </p:nvSpPr>
        <p:spPr>
          <a:xfrm>
            <a:off x="167148" y="1425677"/>
            <a:ext cx="117200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1. Barringer, B.R. and Ireland, R.D. (2019). Entrepreneurship: Successfully Launching New Ventures. 6th </a:t>
            </a:r>
            <a:r>
              <a:rPr lang="en-GB" sz="2000" dirty="0" err="1"/>
              <a:t>edn</a:t>
            </a:r>
            <a:r>
              <a:rPr lang="en-GB" sz="2000" dirty="0"/>
              <a:t>. Harlow: Pearson Education.</a:t>
            </a:r>
          </a:p>
          <a:p>
            <a:r>
              <a:rPr lang="en-GB" sz="2000" dirty="0"/>
              <a:t>2. British Business Bank (2023) Start Up Loans. Available at: https://www.startuploans.co.uk </a:t>
            </a:r>
          </a:p>
          <a:p>
            <a:r>
              <a:rPr lang="en-GB" sz="2000" dirty="0"/>
              <a:t>3. Cardiff Council (2022) Cardiff Night-Time Economy Strategy 2022-2027. Cardiff: Cardiff City Council.</a:t>
            </a:r>
          </a:p>
          <a:p>
            <a:r>
              <a:rPr lang="en-GB" sz="2000" dirty="0"/>
              <a:t>4. Cardiff University (2023) Facts and Figures 2022/23. Available at: https://www.cardiff.ac.uk </a:t>
            </a:r>
          </a:p>
          <a:p>
            <a:r>
              <a:rPr lang="en-GB" sz="2000" dirty="0"/>
              <a:t>5. Companies Act 2006. Available at: https://www.legislation.gov.uk/ukpga/2006/46 6. Eventbrite (2022) Millennials: Fuelling the Experience Economy. Available at: https://www.eventbrite.co.uk </a:t>
            </a:r>
          </a:p>
          <a:p>
            <a:r>
              <a:rPr lang="en-GB" sz="2000" dirty="0"/>
              <a:t>6. HESA (2023) Higher Education Student Statistics: UK, 2021/22. Available at: https://www.hesa.ac.uk </a:t>
            </a:r>
          </a:p>
          <a:p>
            <a:r>
              <a:rPr lang="en-GB" sz="2000" dirty="0"/>
              <a:t>7. IBISWorld (2023) Nightclubs in the UK: Industry Report. IBISWorld.</a:t>
            </a:r>
          </a:p>
          <a:p>
            <a:r>
              <a:rPr lang="en-GB" sz="2000" dirty="0"/>
              <a:t>8. Kotler, P. and Keller, K.L. (2022) Marketing Management. 16th </a:t>
            </a:r>
            <a:r>
              <a:rPr lang="en-GB" sz="2000" dirty="0" err="1"/>
              <a:t>edn</a:t>
            </a:r>
            <a:r>
              <a:rPr lang="en-GB" sz="2000" dirty="0"/>
              <a:t>. Harlow: Pearson Education.</a:t>
            </a:r>
          </a:p>
          <a:p>
            <a:r>
              <a:rPr lang="en-GB" sz="2000" dirty="0"/>
              <a:t>9. Licensing Act 2003. Available at: https://www.legislation.gov.uk/ukpga/2003/17 11. Mintel (2023) Nightlife and Late Night Leisure - UK, 2023. London: Mintel Group Ltd.</a:t>
            </a:r>
          </a:p>
          <a:p>
            <a:r>
              <a:rPr lang="en-GB" sz="2000" dirty="0"/>
              <a:t>10. Office for National Statistics (2021) Census 2021: Wales Population Estimates. Available at: https://www.ons.gov.uk </a:t>
            </a:r>
          </a:p>
          <a:p>
            <a:r>
              <a:rPr lang="en-GB" sz="2000" dirty="0"/>
              <a:t>11. Visit Cardiff (2023) Tourism Statistics. Available at: https://www.visitcardiff.com 15. Welsh Government (2023) Future Wales: The National Plan 2040. Cardiff: Welsh Government.</a:t>
            </a:r>
          </a:p>
        </p:txBody>
      </p:sp>
    </p:spTree>
    <p:extLst>
      <p:ext uri="{BB962C8B-B14F-4D97-AF65-F5344CB8AC3E}">
        <p14:creationId xmlns:p14="http://schemas.microsoft.com/office/powerpoint/2010/main" val="1429871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9C27B4-749F-5ED9-DC05-D68F34DEE7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93" b="1305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26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4817</TotalTime>
  <Words>1556</Words>
  <Application>Microsoft Office PowerPoint</Application>
  <PresentationFormat>Widescreen</PresentationFormat>
  <Paragraphs>120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severincristinamihaela@gmail.com</dc:creator>
  <cp:lastModifiedBy>severincristinamihaela@gmail.com</cp:lastModifiedBy>
  <cp:revision>2</cp:revision>
  <dcterms:created xsi:type="dcterms:W3CDTF">2026-06-10T15:47:15Z</dcterms:created>
  <dcterms:modified xsi:type="dcterms:W3CDTF">2026-06-21T16:56:08Z</dcterms:modified>
</cp:coreProperties>
</file>