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0"/>
  </p:notesMasterIdLst>
  <p:sldIdLst>
    <p:sldId id="312" r:id="rId2"/>
    <p:sldId id="329" r:id="rId3"/>
    <p:sldId id="330" r:id="rId4"/>
    <p:sldId id="322" r:id="rId5"/>
    <p:sldId id="331" r:id="rId6"/>
    <p:sldId id="332" r:id="rId7"/>
    <p:sldId id="333" r:id="rId8"/>
    <p:sldId id="315" r:id="rId9"/>
  </p:sldIdLst>
  <p:sldSz cx="12192000" cy="6858000"/>
  <p:notesSz cx="6724650" cy="9774238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FCF0955-DA9F-4B82-B986-F67091102F15}">
          <p14:sldIdLst>
            <p14:sldId id="312"/>
            <p14:sldId id="329"/>
            <p14:sldId id="330"/>
            <p14:sldId id="322"/>
            <p14:sldId id="331"/>
            <p14:sldId id="332"/>
            <p14:sldId id="333"/>
            <p14:sldId id="31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76BF9D-B09F-41A3-8A8A-9213599EF9C8}" v="53" dt="2025-12-14T21:59:05.8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6727" autoAdjust="0"/>
  </p:normalViewPr>
  <p:slideViewPr>
    <p:cSldViewPr snapToGrid="0">
      <p:cViewPr varScale="1">
        <p:scale>
          <a:sx n="83" d="100"/>
          <a:sy n="83" d="100"/>
        </p:scale>
        <p:origin x="4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addSld delSld modSld addSection delSection modSection">
      <pc:chgData name="Zita Draper" userId="b063123c-f51f-481b-b99c-f574606c9ace" providerId="ADAL" clId="{EF0E77A1-30A0-420A-8B5C-1D4447251AB8}" dt="2025-12-14T22:40:24.689" v="1888" actId="47"/>
      <pc:docMkLst>
        <pc:docMk/>
      </pc:docMkLst>
      <pc:sldChg chg="modSp del mod modAnim">
        <pc:chgData name="Zita Draper" userId="b063123c-f51f-481b-b99c-f574606c9ace" providerId="ADAL" clId="{EF0E77A1-30A0-420A-8B5C-1D4447251AB8}" dt="2025-12-14T22:19:04.049" v="1861" actId="47"/>
        <pc:sldMkLst>
          <pc:docMk/>
          <pc:sldMk cId="109857222" sldId="256"/>
        </pc:sldMkLst>
      </pc:sldChg>
      <pc:sldChg chg="modSp del mod">
        <pc:chgData name="Zita Draper" userId="b063123c-f51f-481b-b99c-f574606c9ace" providerId="ADAL" clId="{EF0E77A1-30A0-420A-8B5C-1D4447251AB8}" dt="2025-12-14T22:19:04.504" v="1862" actId="47"/>
        <pc:sldMkLst>
          <pc:docMk/>
          <pc:sldMk cId="128818327" sldId="257"/>
        </pc:sldMkLst>
      </pc:sldChg>
      <pc:sldChg chg="modSp del mod">
        <pc:chgData name="Zita Draper" userId="b063123c-f51f-481b-b99c-f574606c9ace" providerId="ADAL" clId="{EF0E77A1-30A0-420A-8B5C-1D4447251AB8}" dt="2025-12-14T22:19:04.832" v="1863" actId="47"/>
        <pc:sldMkLst>
          <pc:docMk/>
          <pc:sldMk cId="3743239064" sldId="258"/>
        </pc:sldMkLst>
      </pc:sldChg>
      <pc:sldChg chg="modSp del mod">
        <pc:chgData name="Zita Draper" userId="b063123c-f51f-481b-b99c-f574606c9ace" providerId="ADAL" clId="{EF0E77A1-30A0-420A-8B5C-1D4447251AB8}" dt="2025-12-14T22:19:05.121" v="1864" actId="47"/>
        <pc:sldMkLst>
          <pc:docMk/>
          <pc:sldMk cId="134219632" sldId="259"/>
        </pc:sldMkLst>
      </pc:sldChg>
      <pc:sldChg chg="modSp del mod">
        <pc:chgData name="Zita Draper" userId="b063123c-f51f-481b-b99c-f574606c9ace" providerId="ADAL" clId="{EF0E77A1-30A0-420A-8B5C-1D4447251AB8}" dt="2025-12-14T22:19:05.568" v="1865" actId="47"/>
        <pc:sldMkLst>
          <pc:docMk/>
          <pc:sldMk cId="3758195087" sldId="260"/>
        </pc:sldMkLst>
      </pc:sldChg>
      <pc:sldChg chg="modSp del mod">
        <pc:chgData name="Zita Draper" userId="b063123c-f51f-481b-b99c-f574606c9ace" providerId="ADAL" clId="{EF0E77A1-30A0-420A-8B5C-1D4447251AB8}" dt="2025-12-14T22:19:05.940" v="1866" actId="47"/>
        <pc:sldMkLst>
          <pc:docMk/>
          <pc:sldMk cId="681953101" sldId="261"/>
        </pc:sldMkLst>
      </pc:sldChg>
      <pc:sldChg chg="modSp del mod">
        <pc:chgData name="Zita Draper" userId="b063123c-f51f-481b-b99c-f574606c9ace" providerId="ADAL" clId="{EF0E77A1-30A0-420A-8B5C-1D4447251AB8}" dt="2025-12-14T22:19:06.441" v="1867" actId="47"/>
        <pc:sldMkLst>
          <pc:docMk/>
          <pc:sldMk cId="4073662991" sldId="262"/>
        </pc:sldMkLst>
        <pc:picChg chg="mod">
          <ac:chgData name="Zita Draper" userId="b063123c-f51f-481b-b99c-f574606c9ace" providerId="ADAL" clId="{EF0E77A1-30A0-420A-8B5C-1D4447251AB8}" dt="2025-12-14T13:38:58.456" v="1758" actId="14100"/>
          <ac:picMkLst>
            <pc:docMk/>
            <pc:sldMk cId="4073662991" sldId="262"/>
            <ac:picMk id="4" creationId="{EFCCB4A2-A86C-CF43-94E8-F6AFCC604F5E}"/>
          </ac:picMkLst>
        </pc:picChg>
      </pc:sldChg>
      <pc:sldChg chg="modSp del mod">
        <pc:chgData name="Zita Draper" userId="b063123c-f51f-481b-b99c-f574606c9ace" providerId="ADAL" clId="{EF0E77A1-30A0-420A-8B5C-1D4447251AB8}" dt="2025-12-14T22:19:06.927" v="1868" actId="47"/>
        <pc:sldMkLst>
          <pc:docMk/>
          <pc:sldMk cId="2381985390" sldId="263"/>
        </pc:sldMkLst>
        <pc:picChg chg="mod">
          <ac:chgData name="Zita Draper" userId="b063123c-f51f-481b-b99c-f574606c9ace" providerId="ADAL" clId="{EF0E77A1-30A0-420A-8B5C-1D4447251AB8}" dt="2025-12-14T13:43:35.349" v="1760" actId="14100"/>
          <ac:picMkLst>
            <pc:docMk/>
            <pc:sldMk cId="2381985390" sldId="263"/>
            <ac:picMk id="3" creationId="{8690E754-7B3C-8F82-393A-64D37D4F5DC7}"/>
          </ac:picMkLst>
        </pc:picChg>
      </pc:sldChg>
      <pc:sldChg chg="modSp del mod">
        <pc:chgData name="Zita Draper" userId="b063123c-f51f-481b-b99c-f574606c9ace" providerId="ADAL" clId="{EF0E77A1-30A0-420A-8B5C-1D4447251AB8}" dt="2025-12-14T22:19:07.275" v="1869" actId="47"/>
        <pc:sldMkLst>
          <pc:docMk/>
          <pc:sldMk cId="3755161489" sldId="264"/>
        </pc:sldMkLst>
        <pc:picChg chg="mod">
          <ac:chgData name="Zita Draper" userId="b063123c-f51f-481b-b99c-f574606c9ace" providerId="ADAL" clId="{EF0E77A1-30A0-420A-8B5C-1D4447251AB8}" dt="2025-12-14T13:44:58.885" v="1762" actId="14100"/>
          <ac:picMkLst>
            <pc:docMk/>
            <pc:sldMk cId="3755161489" sldId="264"/>
            <ac:picMk id="4" creationId="{3744B56B-0742-B043-328E-405CBE72C90B}"/>
          </ac:picMkLst>
        </pc:picChg>
      </pc:sldChg>
      <pc:sldChg chg="modSp del mod">
        <pc:chgData name="Zita Draper" userId="b063123c-f51f-481b-b99c-f574606c9ace" providerId="ADAL" clId="{EF0E77A1-30A0-420A-8B5C-1D4447251AB8}" dt="2025-12-14T22:19:07.545" v="1870" actId="47"/>
        <pc:sldMkLst>
          <pc:docMk/>
          <pc:sldMk cId="4282552973" sldId="265"/>
        </pc:sldMkLst>
        <pc:picChg chg="mod">
          <ac:chgData name="Zita Draper" userId="b063123c-f51f-481b-b99c-f574606c9ace" providerId="ADAL" clId="{EF0E77A1-30A0-420A-8B5C-1D4447251AB8}" dt="2025-12-14T13:47:14.298" v="1764" actId="14100"/>
          <ac:picMkLst>
            <pc:docMk/>
            <pc:sldMk cId="4282552973" sldId="265"/>
            <ac:picMk id="4" creationId="{BDF2DA6F-7663-72AC-84AF-3F398F009524}"/>
          </ac:picMkLst>
        </pc:picChg>
      </pc:sldChg>
      <pc:sldChg chg="modSp del mod">
        <pc:chgData name="Zita Draper" userId="b063123c-f51f-481b-b99c-f574606c9ace" providerId="ADAL" clId="{EF0E77A1-30A0-420A-8B5C-1D4447251AB8}" dt="2025-12-14T22:19:08.193" v="1872" actId="47"/>
        <pc:sldMkLst>
          <pc:docMk/>
          <pc:sldMk cId="844083372" sldId="269"/>
        </pc:sldMkLst>
        <pc:picChg chg="mod">
          <ac:chgData name="Zita Draper" userId="b063123c-f51f-481b-b99c-f574606c9ace" providerId="ADAL" clId="{EF0E77A1-30A0-420A-8B5C-1D4447251AB8}" dt="2025-12-14T13:49:31.785" v="1769" actId="1076"/>
          <ac:picMkLst>
            <pc:docMk/>
            <pc:sldMk cId="844083372" sldId="269"/>
            <ac:picMk id="3" creationId="{7E0B8149-06EA-8158-19F7-2AA29DCB4109}"/>
          </ac:picMkLst>
        </pc:picChg>
      </pc:sldChg>
      <pc:sldChg chg="modSp del mod">
        <pc:chgData name="Zita Draper" userId="b063123c-f51f-481b-b99c-f574606c9ace" providerId="ADAL" clId="{EF0E77A1-30A0-420A-8B5C-1D4447251AB8}" dt="2025-12-14T22:19:08.484" v="1873" actId="47"/>
        <pc:sldMkLst>
          <pc:docMk/>
          <pc:sldMk cId="3596585247" sldId="270"/>
        </pc:sldMkLst>
        <pc:picChg chg="mod">
          <ac:chgData name="Zita Draper" userId="b063123c-f51f-481b-b99c-f574606c9ace" providerId="ADAL" clId="{EF0E77A1-30A0-420A-8B5C-1D4447251AB8}" dt="2025-12-14T13:52:39.910" v="1772" actId="1076"/>
          <ac:picMkLst>
            <pc:docMk/>
            <pc:sldMk cId="3596585247" sldId="270"/>
            <ac:picMk id="4" creationId="{317A8EFA-D6FC-DF98-14F6-6CA4DF8B747F}"/>
          </ac:picMkLst>
        </pc:picChg>
      </pc:sldChg>
      <pc:sldChg chg="modSp del mod">
        <pc:chgData name="Zita Draper" userId="b063123c-f51f-481b-b99c-f574606c9ace" providerId="ADAL" clId="{EF0E77A1-30A0-420A-8B5C-1D4447251AB8}" dt="2025-12-14T22:19:08.817" v="1874" actId="47"/>
        <pc:sldMkLst>
          <pc:docMk/>
          <pc:sldMk cId="2888871601" sldId="271"/>
        </pc:sldMkLst>
        <pc:picChg chg="mod">
          <ac:chgData name="Zita Draper" userId="b063123c-f51f-481b-b99c-f574606c9ace" providerId="ADAL" clId="{EF0E77A1-30A0-420A-8B5C-1D4447251AB8}" dt="2025-12-14T13:52:58.381" v="1774" actId="14100"/>
          <ac:picMkLst>
            <pc:docMk/>
            <pc:sldMk cId="2888871601" sldId="271"/>
            <ac:picMk id="4" creationId="{2EEC3478-3C9A-1549-AD7C-CAB31D7745CB}"/>
          </ac:picMkLst>
        </pc:picChg>
      </pc:sldChg>
      <pc:sldChg chg="modSp del mod">
        <pc:chgData name="Zita Draper" userId="b063123c-f51f-481b-b99c-f574606c9ace" providerId="ADAL" clId="{EF0E77A1-30A0-420A-8B5C-1D4447251AB8}" dt="2025-12-14T22:19:09.937" v="1875" actId="47"/>
        <pc:sldMkLst>
          <pc:docMk/>
          <pc:sldMk cId="4044805202" sldId="276"/>
        </pc:sldMkLst>
        <pc:picChg chg="mod">
          <ac:chgData name="Zita Draper" userId="b063123c-f51f-481b-b99c-f574606c9ace" providerId="ADAL" clId="{EF0E77A1-30A0-420A-8B5C-1D4447251AB8}" dt="2025-12-14T13:53:20.486" v="1776" actId="14100"/>
          <ac:picMkLst>
            <pc:docMk/>
            <pc:sldMk cId="4044805202" sldId="276"/>
            <ac:picMk id="4" creationId="{F4C97CE4-AA7F-46D3-9161-3E7C315F8863}"/>
          </ac:picMkLst>
        </pc:picChg>
      </pc:sldChg>
      <pc:sldChg chg="modSp del mod">
        <pc:chgData name="Zita Draper" userId="b063123c-f51f-481b-b99c-f574606c9ace" providerId="ADAL" clId="{EF0E77A1-30A0-420A-8B5C-1D4447251AB8}" dt="2025-12-14T21:59:10.727" v="1860" actId="47"/>
        <pc:sldMkLst>
          <pc:docMk/>
          <pc:sldMk cId="3709331244" sldId="277"/>
        </pc:sldMkLst>
        <pc:picChg chg="mod">
          <ac:chgData name="Zita Draper" userId="b063123c-f51f-481b-b99c-f574606c9ace" providerId="ADAL" clId="{EF0E77A1-30A0-420A-8B5C-1D4447251AB8}" dt="2025-12-14T21:59:08.697" v="1859" actId="1076"/>
          <ac:picMkLst>
            <pc:docMk/>
            <pc:sldMk cId="3709331244" sldId="277"/>
            <ac:picMk id="4" creationId="{3BB993AF-1F6A-BDC5-3121-18473EC1ED60}"/>
          </ac:picMkLst>
        </pc:picChg>
      </pc:sldChg>
      <pc:sldChg chg="modSp del mod">
        <pc:chgData name="Zita Draper" userId="b063123c-f51f-481b-b99c-f574606c9ace" providerId="ADAL" clId="{EF0E77A1-30A0-420A-8B5C-1D4447251AB8}" dt="2025-12-14T22:19:07.909" v="1871" actId="47"/>
        <pc:sldMkLst>
          <pc:docMk/>
          <pc:sldMk cId="852254765" sldId="278"/>
        </pc:sldMkLst>
        <pc:picChg chg="mod">
          <ac:chgData name="Zita Draper" userId="b063123c-f51f-481b-b99c-f574606c9ace" providerId="ADAL" clId="{EF0E77A1-30A0-420A-8B5C-1D4447251AB8}" dt="2025-12-14T13:49:10.014" v="1766" actId="14100"/>
          <ac:picMkLst>
            <pc:docMk/>
            <pc:sldMk cId="852254765" sldId="278"/>
            <ac:picMk id="4" creationId="{D4F9BD3A-70C7-3194-B362-DEAB77F20535}"/>
          </ac:picMkLst>
        </pc:picChg>
      </pc:sldChg>
      <pc:sldChg chg="modSp del mod">
        <pc:chgData name="Zita Draper" userId="b063123c-f51f-481b-b99c-f574606c9ace" providerId="ADAL" clId="{EF0E77A1-30A0-420A-8B5C-1D4447251AB8}" dt="2025-12-14T22:40:22.670" v="1884" actId="47"/>
        <pc:sldMkLst>
          <pc:docMk/>
          <pc:sldMk cId="3578682317" sldId="279"/>
        </pc:sldMkLst>
        <pc:picChg chg="mod">
          <ac:chgData name="Zita Draper" userId="b063123c-f51f-481b-b99c-f574606c9ace" providerId="ADAL" clId="{EF0E77A1-30A0-420A-8B5C-1D4447251AB8}" dt="2025-12-14T14:01:56.819" v="1786" actId="14100"/>
          <ac:picMkLst>
            <pc:docMk/>
            <pc:sldMk cId="3578682317" sldId="279"/>
            <ac:picMk id="4" creationId="{F48CDBC3-2726-E219-68CD-6B670B2FA54A}"/>
          </ac:picMkLst>
        </pc:picChg>
      </pc:sldChg>
      <pc:sldChg chg="modSp del mod">
        <pc:chgData name="Zita Draper" userId="b063123c-f51f-481b-b99c-f574606c9ace" providerId="ADAL" clId="{EF0E77A1-30A0-420A-8B5C-1D4447251AB8}" dt="2025-12-14T22:40:23.106" v="1885" actId="47"/>
        <pc:sldMkLst>
          <pc:docMk/>
          <pc:sldMk cId="947877987" sldId="281"/>
        </pc:sldMkLst>
        <pc:picChg chg="mod">
          <ac:chgData name="Zita Draper" userId="b063123c-f51f-481b-b99c-f574606c9ace" providerId="ADAL" clId="{EF0E77A1-30A0-420A-8B5C-1D4447251AB8}" dt="2025-12-14T14:05:33.071" v="1788" actId="14100"/>
          <ac:picMkLst>
            <pc:docMk/>
            <pc:sldMk cId="947877987" sldId="281"/>
            <ac:picMk id="4" creationId="{22E47A9F-C9FC-10DF-ED25-6DCD10066B8C}"/>
          </ac:picMkLst>
        </pc:picChg>
      </pc:sldChg>
      <pc:sldChg chg="del">
        <pc:chgData name="Zita Draper" userId="b063123c-f51f-481b-b99c-f574606c9ace" providerId="ADAL" clId="{EF0E77A1-30A0-420A-8B5C-1D4447251AB8}" dt="2025-12-14T22:40:24.689" v="1888" actId="47"/>
        <pc:sldMkLst>
          <pc:docMk/>
          <pc:sldMk cId="3199770593" sldId="282"/>
        </pc:sldMkLst>
      </pc:sldChg>
      <pc:sldChg chg="modSp del mod">
        <pc:chgData name="Zita Draper" userId="b063123c-f51f-481b-b99c-f574606c9ace" providerId="ADAL" clId="{EF0E77A1-30A0-420A-8B5C-1D4447251AB8}" dt="2025-12-14T22:40:24.173" v="1887" actId="47"/>
        <pc:sldMkLst>
          <pc:docMk/>
          <pc:sldMk cId="1927635875" sldId="311"/>
        </pc:sldMkLst>
        <pc:picChg chg="mod">
          <ac:chgData name="Zita Draper" userId="b063123c-f51f-481b-b99c-f574606c9ace" providerId="ADAL" clId="{EF0E77A1-30A0-420A-8B5C-1D4447251AB8}" dt="2025-12-14T14:08:45.419" v="1792" actId="14100"/>
          <ac:picMkLst>
            <pc:docMk/>
            <pc:sldMk cId="1927635875" sldId="311"/>
            <ac:picMk id="4" creationId="{235367E2-D279-8ECB-62B5-009D8C14CCB0}"/>
          </ac:picMkLst>
        </pc:picChg>
      </pc:sldChg>
      <pc:sldChg chg="modSp mod">
        <pc:chgData name="Zita Draper" userId="b063123c-f51f-481b-b99c-f574606c9ace" providerId="ADAL" clId="{EF0E77A1-30A0-420A-8B5C-1D4447251AB8}" dt="2025-12-12T13:31:01.529" v="1742" actId="1076"/>
        <pc:sldMkLst>
          <pc:docMk/>
          <pc:sldMk cId="3358355181" sldId="312"/>
        </pc:sldMkLst>
        <pc:spChg chg="mod">
          <ac:chgData name="Zita Draper" userId="b063123c-f51f-481b-b99c-f574606c9ace" providerId="ADAL" clId="{EF0E77A1-30A0-420A-8B5C-1D4447251AB8}" dt="2025-12-09T10:39:44.685" v="340" actId="20577"/>
          <ac:spMkLst>
            <pc:docMk/>
            <pc:sldMk cId="3358355181" sldId="312"/>
            <ac:spMk id="2" creationId="{AEEA6BC0-7EA7-CB0B-9C4E-C2F77DE29730}"/>
          </ac:spMkLst>
        </pc:spChg>
        <pc:spChg chg="mod">
          <ac:chgData name="Zita Draper" userId="b063123c-f51f-481b-b99c-f574606c9ace" providerId="ADAL" clId="{EF0E77A1-30A0-420A-8B5C-1D4447251AB8}" dt="2025-12-09T10:40:23.995" v="459" actId="20577"/>
          <ac:spMkLst>
            <pc:docMk/>
            <pc:sldMk cId="3358355181" sldId="312"/>
            <ac:spMk id="3" creationId="{E2D23CA0-FCF9-9D7F-D2CB-CC3B59340B0A}"/>
          </ac:spMkLst>
        </pc:spChg>
        <pc:picChg chg="mod">
          <ac:chgData name="Zita Draper" userId="b063123c-f51f-481b-b99c-f574606c9ace" providerId="ADAL" clId="{EF0E77A1-30A0-420A-8B5C-1D4447251AB8}" dt="2025-12-12T13:30:05.155" v="1741" actId="1076"/>
          <ac:picMkLst>
            <pc:docMk/>
            <pc:sldMk cId="3358355181" sldId="312"/>
            <ac:picMk id="4" creationId="{446D2A23-F5CE-C1B0-8EC7-A45DA3EC5E9C}"/>
          </ac:picMkLst>
        </pc:picChg>
        <pc:picChg chg="mod">
          <ac:chgData name="Zita Draper" userId="b063123c-f51f-481b-b99c-f574606c9ace" providerId="ADAL" clId="{EF0E77A1-30A0-420A-8B5C-1D4447251AB8}" dt="2025-12-12T13:31:01.529" v="1742" actId="1076"/>
          <ac:picMkLst>
            <pc:docMk/>
            <pc:sldMk cId="3358355181" sldId="312"/>
            <ac:picMk id="6" creationId="{D7FAC95C-8E4E-36FB-BDCE-6518ECFBAF18}"/>
          </ac:picMkLst>
        </pc:picChg>
      </pc:sldChg>
      <pc:sldChg chg="addSp delSp modSp mod addAnim">
        <pc:chgData name="Zita Draper" userId="b063123c-f51f-481b-b99c-f574606c9ace" providerId="ADAL" clId="{EF0E77A1-30A0-420A-8B5C-1D4447251AB8}" dt="2025-12-12T13:24:48.518" v="1730" actId="14100"/>
        <pc:sldMkLst>
          <pc:docMk/>
          <pc:sldMk cId="2103820650" sldId="315"/>
        </pc:sldMkLst>
        <pc:spChg chg="mod">
          <ac:chgData name="Zita Draper" userId="b063123c-f51f-481b-b99c-f574606c9ace" providerId="ADAL" clId="{EF0E77A1-30A0-420A-8B5C-1D4447251AB8}" dt="2025-12-09T10:53:29.233" v="1717" actId="26606"/>
          <ac:spMkLst>
            <pc:docMk/>
            <pc:sldMk cId="2103820650" sldId="315"/>
            <ac:spMk id="2" creationId="{A9469DCD-CD0C-C52E-7031-98BAD8B8BB1B}"/>
          </ac:spMkLst>
        </pc:spChg>
        <pc:spChg chg="mod">
          <ac:chgData name="Zita Draper" userId="b063123c-f51f-481b-b99c-f574606c9ace" providerId="ADAL" clId="{EF0E77A1-30A0-420A-8B5C-1D4447251AB8}" dt="2025-12-09T10:53:29.233" v="1717" actId="26606"/>
          <ac:spMkLst>
            <pc:docMk/>
            <pc:sldMk cId="2103820650" sldId="315"/>
            <ac:spMk id="3" creationId="{13A373BA-FCBB-DA78-B49C-5569455F9B08}"/>
          </ac:spMkLst>
        </pc:spChg>
        <pc:spChg chg="add">
          <ac:chgData name="Zita Draper" userId="b063123c-f51f-481b-b99c-f574606c9ace" providerId="ADAL" clId="{EF0E77A1-30A0-420A-8B5C-1D4447251AB8}" dt="2025-12-09T10:53:29.233" v="1717" actId="26606"/>
          <ac:spMkLst>
            <pc:docMk/>
            <pc:sldMk cId="2103820650" sldId="315"/>
            <ac:spMk id="18" creationId="{007891EC-4501-44ED-A8C8-B11B6DB767AB}"/>
          </ac:spMkLst>
        </pc:spChg>
        <pc:picChg chg="mod">
          <ac:chgData name="Zita Draper" userId="b063123c-f51f-481b-b99c-f574606c9ace" providerId="ADAL" clId="{EF0E77A1-30A0-420A-8B5C-1D4447251AB8}" dt="2025-12-12T13:24:48.518" v="1730" actId="14100"/>
          <ac:picMkLst>
            <pc:docMk/>
            <pc:sldMk cId="2103820650" sldId="315"/>
            <ac:picMk id="4" creationId="{6A5E41E6-A8A4-ECFE-90A8-41CFDCF0C9F6}"/>
          </ac:picMkLst>
        </pc:picChg>
        <pc:picChg chg="add mod ord">
          <ac:chgData name="Zita Draper" userId="b063123c-f51f-481b-b99c-f574606c9ace" providerId="ADAL" clId="{EF0E77A1-30A0-420A-8B5C-1D4447251AB8}" dt="2025-12-09T10:53:29.233" v="1717" actId="26606"/>
          <ac:picMkLst>
            <pc:docMk/>
            <pc:sldMk cId="2103820650" sldId="315"/>
            <ac:picMk id="6" creationId="{D94A72EF-9625-F39F-0CDC-B3FE52B69D96}"/>
          </ac:picMkLst>
        </pc:picChg>
        <pc:cxnChg chg="add">
          <ac:chgData name="Zita Draper" userId="b063123c-f51f-481b-b99c-f574606c9ace" providerId="ADAL" clId="{EF0E77A1-30A0-420A-8B5C-1D4447251AB8}" dt="2025-12-09T10:53:29.233" v="1717" actId="26606"/>
          <ac:cxnSpMkLst>
            <pc:docMk/>
            <pc:sldMk cId="2103820650" sldId="315"/>
            <ac:cxnSpMk id="20" creationId="{34E5597F-CE67-4085-9548-E6A8036DA3BB}"/>
          </ac:cxnSpMkLst>
        </pc:cxnChg>
      </pc:sldChg>
      <pc:sldChg chg="modSp del mod">
        <pc:chgData name="Zita Draper" userId="b063123c-f51f-481b-b99c-f574606c9ace" providerId="ADAL" clId="{EF0E77A1-30A0-420A-8B5C-1D4447251AB8}" dt="2025-12-14T22:19:10.423" v="1876" actId="47"/>
        <pc:sldMkLst>
          <pc:docMk/>
          <pc:sldMk cId="777201888" sldId="316"/>
        </pc:sldMkLst>
        <pc:picChg chg="mod">
          <ac:chgData name="Zita Draper" userId="b063123c-f51f-481b-b99c-f574606c9ace" providerId="ADAL" clId="{EF0E77A1-30A0-420A-8B5C-1D4447251AB8}" dt="2025-12-14T13:55:27.681" v="1778" actId="14100"/>
          <ac:picMkLst>
            <pc:docMk/>
            <pc:sldMk cId="777201888" sldId="316"/>
            <ac:picMk id="4" creationId="{14CC145D-3821-0FE2-DF97-70C4A508E924}"/>
          </ac:picMkLst>
        </pc:picChg>
      </pc:sldChg>
      <pc:sldChg chg="modSp del mod">
        <pc:chgData name="Zita Draper" userId="b063123c-f51f-481b-b99c-f574606c9ace" providerId="ADAL" clId="{EF0E77A1-30A0-420A-8B5C-1D4447251AB8}" dt="2025-12-14T22:19:10.801" v="1877" actId="47"/>
        <pc:sldMkLst>
          <pc:docMk/>
          <pc:sldMk cId="62777314" sldId="317"/>
        </pc:sldMkLst>
        <pc:picChg chg="mod">
          <ac:chgData name="Zita Draper" userId="b063123c-f51f-481b-b99c-f574606c9ace" providerId="ADAL" clId="{EF0E77A1-30A0-420A-8B5C-1D4447251AB8}" dt="2025-12-14T13:57:24.973" v="1780" actId="14100"/>
          <ac:picMkLst>
            <pc:docMk/>
            <pc:sldMk cId="62777314" sldId="317"/>
            <ac:picMk id="4" creationId="{AD340560-06E0-2390-4FA4-99A6C56514F7}"/>
          </ac:picMkLst>
        </pc:picChg>
      </pc:sldChg>
      <pc:sldChg chg="modSp del mod">
        <pc:chgData name="Zita Draper" userId="b063123c-f51f-481b-b99c-f574606c9ace" providerId="ADAL" clId="{EF0E77A1-30A0-420A-8B5C-1D4447251AB8}" dt="2025-12-14T22:19:11.218" v="1878" actId="47"/>
        <pc:sldMkLst>
          <pc:docMk/>
          <pc:sldMk cId="3263203788" sldId="318"/>
        </pc:sldMkLst>
        <pc:picChg chg="mod">
          <ac:chgData name="Zita Draper" userId="b063123c-f51f-481b-b99c-f574606c9ace" providerId="ADAL" clId="{EF0E77A1-30A0-420A-8B5C-1D4447251AB8}" dt="2025-12-14T13:58:50.300" v="1782" actId="14100"/>
          <ac:picMkLst>
            <pc:docMk/>
            <pc:sldMk cId="3263203788" sldId="318"/>
            <ac:picMk id="4" creationId="{09ADBD79-D960-6184-B305-85B74A375422}"/>
          </ac:picMkLst>
        </pc:picChg>
      </pc:sldChg>
      <pc:sldChg chg="modSp del mod">
        <pc:chgData name="Zita Draper" userId="b063123c-f51f-481b-b99c-f574606c9ace" providerId="ADAL" clId="{EF0E77A1-30A0-420A-8B5C-1D4447251AB8}" dt="2025-12-14T22:40:20.485" v="1879" actId="47"/>
        <pc:sldMkLst>
          <pc:docMk/>
          <pc:sldMk cId="4098239388" sldId="319"/>
        </pc:sldMkLst>
        <pc:picChg chg="mod">
          <ac:chgData name="Zita Draper" userId="b063123c-f51f-481b-b99c-f574606c9ace" providerId="ADAL" clId="{EF0E77A1-30A0-420A-8B5C-1D4447251AB8}" dt="2025-12-14T13:59:35.580" v="1784" actId="14100"/>
          <ac:picMkLst>
            <pc:docMk/>
            <pc:sldMk cId="4098239388" sldId="319"/>
            <ac:picMk id="4" creationId="{A3E9C29B-0261-8251-BFFA-226243F84623}"/>
          </ac:picMkLst>
        </pc:picChg>
      </pc:sldChg>
      <pc:sldChg chg="modSp del mod">
        <pc:chgData name="Zita Draper" userId="b063123c-f51f-481b-b99c-f574606c9ace" providerId="ADAL" clId="{EF0E77A1-30A0-420A-8B5C-1D4447251AB8}" dt="2025-12-14T22:40:20.929" v="1880" actId="47"/>
        <pc:sldMkLst>
          <pc:docMk/>
          <pc:sldMk cId="2925714254" sldId="320"/>
        </pc:sldMkLst>
        <pc:graphicFrameChg chg="modGraphic">
          <ac:chgData name="Zita Draper" userId="b063123c-f51f-481b-b99c-f574606c9ace" providerId="ADAL" clId="{EF0E77A1-30A0-420A-8B5C-1D4447251AB8}" dt="2025-12-14T21:39:46.296" v="1848" actId="20577"/>
          <ac:graphicFrameMkLst>
            <pc:docMk/>
            <pc:sldMk cId="2925714254" sldId="320"/>
            <ac:graphicFrameMk id="5" creationId="{BA0A1188-8B0A-BCC4-1C4F-EDC1A1D9178A}"/>
          </ac:graphicFrameMkLst>
        </pc:graphicFrameChg>
        <pc:picChg chg="mod">
          <ac:chgData name="Zita Draper" userId="b063123c-f51f-481b-b99c-f574606c9ace" providerId="ADAL" clId="{EF0E77A1-30A0-420A-8B5C-1D4447251AB8}" dt="2025-12-14T21:42:22.417" v="1851" actId="1076"/>
          <ac:picMkLst>
            <pc:docMk/>
            <pc:sldMk cId="2925714254" sldId="320"/>
            <ac:picMk id="3" creationId="{373A1F0B-D391-68B4-938D-C06D66E44B24}"/>
          </ac:picMkLst>
        </pc:picChg>
        <pc:picChg chg="mod">
          <ac:chgData name="Zita Draper" userId="b063123c-f51f-481b-b99c-f574606c9ace" providerId="ADAL" clId="{EF0E77A1-30A0-420A-8B5C-1D4447251AB8}" dt="2025-12-14T21:44:36.323" v="1855" actId="14100"/>
          <ac:picMkLst>
            <pc:docMk/>
            <pc:sldMk cId="2925714254" sldId="320"/>
            <ac:picMk id="4" creationId="{65660AE3-3F3E-5D48-1727-61995EF4D5A2}"/>
          </ac:picMkLst>
        </pc:picChg>
        <pc:picChg chg="mod">
          <ac:chgData name="Zita Draper" userId="b063123c-f51f-481b-b99c-f574606c9ace" providerId="ADAL" clId="{EF0E77A1-30A0-420A-8B5C-1D4447251AB8}" dt="2025-12-14T21:58:54.885" v="1858" actId="1076"/>
          <ac:picMkLst>
            <pc:docMk/>
            <pc:sldMk cId="2925714254" sldId="320"/>
            <ac:picMk id="6" creationId="{013DAB97-51F5-2631-195E-712D44784A24}"/>
          </ac:picMkLst>
        </pc:picChg>
      </pc:sldChg>
      <pc:sldChg chg="modSp mod">
        <pc:chgData name="Zita Draper" userId="b063123c-f51f-481b-b99c-f574606c9ace" providerId="ADAL" clId="{EF0E77A1-30A0-420A-8B5C-1D4447251AB8}" dt="2025-12-12T13:26:23.966" v="1737" actId="14100"/>
        <pc:sldMkLst>
          <pc:docMk/>
          <pc:sldMk cId="269627123" sldId="322"/>
        </pc:sldMkLst>
        <pc:spChg chg="mod">
          <ac:chgData name="Zita Draper" userId="b063123c-f51f-481b-b99c-f574606c9ace" providerId="ADAL" clId="{EF0E77A1-30A0-420A-8B5C-1D4447251AB8}" dt="2025-12-09T10:43:59.530" v="753" actId="115"/>
          <ac:spMkLst>
            <pc:docMk/>
            <pc:sldMk cId="269627123" sldId="322"/>
            <ac:spMk id="2" creationId="{C37E7AC4-5071-83BA-4235-3AA9045B149C}"/>
          </ac:spMkLst>
        </pc:spChg>
        <pc:spChg chg="mod">
          <ac:chgData name="Zita Draper" userId="b063123c-f51f-481b-b99c-f574606c9ace" providerId="ADAL" clId="{EF0E77A1-30A0-420A-8B5C-1D4447251AB8}" dt="2025-12-09T10:44:58.596" v="1004" actId="20577"/>
          <ac:spMkLst>
            <pc:docMk/>
            <pc:sldMk cId="269627123" sldId="322"/>
            <ac:spMk id="3" creationId="{49C12D35-5D93-EB13-0193-E24AB304933B}"/>
          </ac:spMkLst>
        </pc:spChg>
        <pc:picChg chg="mod">
          <ac:chgData name="Zita Draper" userId="b063123c-f51f-481b-b99c-f574606c9ace" providerId="ADAL" clId="{EF0E77A1-30A0-420A-8B5C-1D4447251AB8}" dt="2025-12-12T13:26:23.966" v="1737" actId="14100"/>
          <ac:picMkLst>
            <pc:docMk/>
            <pc:sldMk cId="269627123" sldId="322"/>
            <ac:picMk id="4" creationId="{9B3C1F19-CBC3-EA5A-EB8D-163456AF6505}"/>
          </ac:picMkLst>
        </pc:picChg>
        <pc:picChg chg="mod">
          <ac:chgData name="Zita Draper" userId="b063123c-f51f-481b-b99c-f574606c9ace" providerId="ADAL" clId="{EF0E77A1-30A0-420A-8B5C-1D4447251AB8}" dt="2025-12-09T10:46:05.666" v="1093" actId="14826"/>
          <ac:picMkLst>
            <pc:docMk/>
            <pc:sldMk cId="269627123" sldId="322"/>
            <ac:picMk id="5" creationId="{C0AAFBB2-A135-F728-3F36-D8F9A8609F5F}"/>
          </ac:picMkLst>
        </pc:picChg>
      </pc:sldChg>
      <pc:sldChg chg="del">
        <pc:chgData name="Zita Draper" userId="b063123c-f51f-481b-b99c-f574606c9ace" providerId="ADAL" clId="{EF0E77A1-30A0-420A-8B5C-1D4447251AB8}" dt="2025-12-14T22:40:21.271" v="1881" actId="47"/>
        <pc:sldMkLst>
          <pc:docMk/>
          <pc:sldMk cId="2650566345" sldId="323"/>
        </pc:sldMkLst>
      </pc:sldChg>
      <pc:sldChg chg="modSp del mod">
        <pc:chgData name="Zita Draper" userId="b063123c-f51f-481b-b99c-f574606c9ace" providerId="ADAL" clId="{EF0E77A1-30A0-420A-8B5C-1D4447251AB8}" dt="2025-12-14T22:40:23.546" v="1886" actId="47"/>
        <pc:sldMkLst>
          <pc:docMk/>
          <pc:sldMk cId="2348491174" sldId="326"/>
        </pc:sldMkLst>
        <pc:picChg chg="mod">
          <ac:chgData name="Zita Draper" userId="b063123c-f51f-481b-b99c-f574606c9ace" providerId="ADAL" clId="{EF0E77A1-30A0-420A-8B5C-1D4447251AB8}" dt="2025-12-14T14:06:13.835" v="1790" actId="14100"/>
          <ac:picMkLst>
            <pc:docMk/>
            <pc:sldMk cId="2348491174" sldId="326"/>
            <ac:picMk id="4" creationId="{76F5BC7A-2808-7F6F-FCCE-5D25634CB55C}"/>
          </ac:picMkLst>
        </pc:picChg>
      </pc:sldChg>
      <pc:sldChg chg="del">
        <pc:chgData name="Zita Draper" userId="b063123c-f51f-481b-b99c-f574606c9ace" providerId="ADAL" clId="{EF0E77A1-30A0-420A-8B5C-1D4447251AB8}" dt="2025-12-14T22:40:21.619" v="1882" actId="47"/>
        <pc:sldMkLst>
          <pc:docMk/>
          <pc:sldMk cId="2132543222" sldId="327"/>
        </pc:sldMkLst>
      </pc:sldChg>
      <pc:sldChg chg="del">
        <pc:chgData name="Zita Draper" userId="b063123c-f51f-481b-b99c-f574606c9ace" providerId="ADAL" clId="{EF0E77A1-30A0-420A-8B5C-1D4447251AB8}" dt="2025-12-14T22:40:22.224" v="1883" actId="47"/>
        <pc:sldMkLst>
          <pc:docMk/>
          <pc:sldMk cId="1044276545" sldId="328"/>
        </pc:sldMkLst>
      </pc:sldChg>
      <pc:sldChg chg="addSp delSp modSp new mod modClrScheme chgLayout">
        <pc:chgData name="Zita Draper" userId="b063123c-f51f-481b-b99c-f574606c9ace" providerId="ADAL" clId="{EF0E77A1-30A0-420A-8B5C-1D4447251AB8}" dt="2025-12-12T13:32:49.217" v="1744" actId="14100"/>
        <pc:sldMkLst>
          <pc:docMk/>
          <pc:sldMk cId="3449974471" sldId="329"/>
        </pc:sldMkLst>
        <pc:spChg chg="add mod ord">
          <ac:chgData name="Zita Draper" userId="b063123c-f51f-481b-b99c-f574606c9ace" providerId="ADAL" clId="{EF0E77A1-30A0-420A-8B5C-1D4447251AB8}" dt="2025-12-09T10:40:56.057" v="497" actId="122"/>
          <ac:spMkLst>
            <pc:docMk/>
            <pc:sldMk cId="3449974471" sldId="329"/>
            <ac:spMk id="5" creationId="{3F016F44-2DDD-508F-0F5A-DE829871FDB4}"/>
          </ac:spMkLst>
        </pc:spChg>
        <pc:spChg chg="add mod ord">
          <ac:chgData name="Zita Draper" userId="b063123c-f51f-481b-b99c-f574606c9ace" providerId="ADAL" clId="{EF0E77A1-30A0-420A-8B5C-1D4447251AB8}" dt="2025-12-09T10:42:11.254" v="598" actId="20577"/>
          <ac:spMkLst>
            <pc:docMk/>
            <pc:sldMk cId="3449974471" sldId="329"/>
            <ac:spMk id="6" creationId="{A2FC84B6-E17F-4D6A-43F4-6F3E958FBE41}"/>
          </ac:spMkLst>
        </pc:spChg>
        <pc:picChg chg="mod">
          <ac:chgData name="Zita Draper" userId="b063123c-f51f-481b-b99c-f574606c9ace" providerId="ADAL" clId="{EF0E77A1-30A0-420A-8B5C-1D4447251AB8}" dt="2025-12-12T13:32:49.217" v="1744" actId="14100"/>
          <ac:picMkLst>
            <pc:docMk/>
            <pc:sldMk cId="3449974471" sldId="329"/>
            <ac:picMk id="2" creationId="{F681903C-323F-BDF9-323F-2B76D02F4559}"/>
          </ac:picMkLst>
        </pc:picChg>
      </pc:sldChg>
      <pc:sldChg chg="modSp new mod">
        <pc:chgData name="Zita Draper" userId="b063123c-f51f-481b-b99c-f574606c9ace" providerId="ADAL" clId="{EF0E77A1-30A0-420A-8B5C-1D4447251AB8}" dt="2025-12-12T13:34:28.765" v="1747" actId="1076"/>
        <pc:sldMkLst>
          <pc:docMk/>
          <pc:sldMk cId="161219760" sldId="330"/>
        </pc:sldMkLst>
        <pc:spChg chg="mod">
          <ac:chgData name="Zita Draper" userId="b063123c-f51f-481b-b99c-f574606c9ace" providerId="ADAL" clId="{EF0E77A1-30A0-420A-8B5C-1D4447251AB8}" dt="2025-12-09T10:43:03.815" v="637" actId="122"/>
          <ac:spMkLst>
            <pc:docMk/>
            <pc:sldMk cId="161219760" sldId="330"/>
            <ac:spMk id="2" creationId="{12717AD8-E2AE-5180-1618-BD0B5C03CD57}"/>
          </ac:spMkLst>
        </pc:spChg>
        <pc:spChg chg="mod">
          <ac:chgData name="Zita Draper" userId="b063123c-f51f-481b-b99c-f574606c9ace" providerId="ADAL" clId="{EF0E77A1-30A0-420A-8B5C-1D4447251AB8}" dt="2025-12-09T10:43:36.474" v="730" actId="20577"/>
          <ac:spMkLst>
            <pc:docMk/>
            <pc:sldMk cId="161219760" sldId="330"/>
            <ac:spMk id="3" creationId="{4801CC89-E78A-2645-6108-CDAFD31F1275}"/>
          </ac:spMkLst>
        </pc:spChg>
        <pc:picChg chg="mod">
          <ac:chgData name="Zita Draper" userId="b063123c-f51f-481b-b99c-f574606c9ace" providerId="ADAL" clId="{EF0E77A1-30A0-420A-8B5C-1D4447251AB8}" dt="2025-12-12T13:27:16.033" v="1740" actId="1076"/>
          <ac:picMkLst>
            <pc:docMk/>
            <pc:sldMk cId="161219760" sldId="330"/>
            <ac:picMk id="4" creationId="{8757DED4-E064-7D59-64A6-27B9655C8EC2}"/>
          </ac:picMkLst>
        </pc:picChg>
        <pc:picChg chg="mod">
          <ac:chgData name="Zita Draper" userId="b063123c-f51f-481b-b99c-f574606c9ace" providerId="ADAL" clId="{EF0E77A1-30A0-420A-8B5C-1D4447251AB8}" dt="2025-12-12T13:34:28.765" v="1747" actId="1076"/>
          <ac:picMkLst>
            <pc:docMk/>
            <pc:sldMk cId="161219760" sldId="330"/>
            <ac:picMk id="5" creationId="{B780359E-ECFD-4CC7-0F35-3CDD3B41A435}"/>
          </ac:picMkLst>
        </pc:picChg>
      </pc:sldChg>
      <pc:sldChg chg="addSp delSp modSp add mod">
        <pc:chgData name="Zita Draper" userId="b063123c-f51f-481b-b99c-f574606c9ace" providerId="ADAL" clId="{EF0E77A1-30A0-420A-8B5C-1D4447251AB8}" dt="2025-12-12T13:25:33.471" v="1735" actId="14100"/>
        <pc:sldMkLst>
          <pc:docMk/>
          <pc:sldMk cId="738264749" sldId="331"/>
        </pc:sldMkLst>
        <pc:spChg chg="mo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2" creationId="{518941E2-624E-B446-26A9-06DD818D5F7C}"/>
          </ac:spMkLst>
        </pc:spChg>
        <pc:spChg chg="mo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3" creationId="{6B6F7283-450E-0627-D8CB-1AF2C013A991}"/>
          </ac:spMkLst>
        </pc:spChg>
        <pc:spChg chg="ad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20" creationId="{416A0E3C-60E6-4F39-BC55-5F7C224E1F7C}"/>
          </ac:spMkLst>
        </pc:spChg>
        <pc:spChg chg="ad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24" creationId="{990D0034-F768-41E7-85D4-F38C4DE85770}"/>
          </ac:spMkLst>
        </pc:spChg>
        <pc:spChg chg="ad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26" creationId="{95B38FD6-641F-41BF-B466-C1C6366420F0}"/>
          </ac:spMkLst>
        </pc:spChg>
        <pc:spChg chg="ad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30" creationId="{1FE461C7-FF45-427F-83D7-18DFBD48188D}"/>
          </ac:spMkLst>
        </pc:spChg>
        <pc:picChg chg="mod">
          <ac:chgData name="Zita Draper" userId="b063123c-f51f-481b-b99c-f574606c9ace" providerId="ADAL" clId="{EF0E77A1-30A0-420A-8B5C-1D4447251AB8}" dt="2025-12-12T13:25:33.471" v="1735" actId="14100"/>
          <ac:picMkLst>
            <pc:docMk/>
            <pc:sldMk cId="738264749" sldId="331"/>
            <ac:picMk id="4" creationId="{073C0299-4618-DA17-C19B-D8F2F702A903}"/>
          </ac:picMkLst>
        </pc:picChg>
        <pc:picChg chg="mod ord">
          <ac:chgData name="Zita Draper" userId="b063123c-f51f-481b-b99c-f574606c9ace" providerId="ADAL" clId="{EF0E77A1-30A0-420A-8B5C-1D4447251AB8}" dt="2025-12-09T10:45:42.663" v="1092" actId="26606"/>
          <ac:picMkLst>
            <pc:docMk/>
            <pc:sldMk cId="738264749" sldId="331"/>
            <ac:picMk id="5" creationId="{172C11E6-601A-E2F2-DF13-75A3EE0C60D0}"/>
          </ac:picMkLst>
        </pc:picChg>
      </pc:sldChg>
      <pc:sldChg chg="addSp delSp modSp add mod">
        <pc:chgData name="Zita Draper" userId="b063123c-f51f-481b-b99c-f574606c9ace" providerId="ADAL" clId="{EF0E77A1-30A0-420A-8B5C-1D4447251AB8}" dt="2025-12-12T13:25:19.364" v="1733" actId="1076"/>
        <pc:sldMkLst>
          <pc:docMk/>
          <pc:sldMk cId="1891176391" sldId="332"/>
        </pc:sldMkLst>
        <pc:spChg chg="mo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2" creationId="{FC8F1B46-B388-DE6D-CC4C-D7C3A35E8450}"/>
          </ac:spMkLst>
        </pc:spChg>
        <pc:spChg chg="mo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3" creationId="{E9469D2B-9104-8A92-05C0-8BDBD19A4DB3}"/>
          </ac:spMkLst>
        </pc:spChg>
        <pc:spChg chg="ad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20" creationId="{416A0E3C-60E6-4F39-BC55-5F7C224E1F7C}"/>
          </ac:spMkLst>
        </pc:spChg>
        <pc:spChg chg="ad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24" creationId="{990D0034-F768-41E7-85D4-F38C4DE85770}"/>
          </ac:spMkLst>
        </pc:spChg>
        <pc:spChg chg="ad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26" creationId="{95B38FD6-641F-41BF-B466-C1C6366420F0}"/>
          </ac:spMkLst>
        </pc:spChg>
        <pc:spChg chg="ad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30" creationId="{1FE461C7-FF45-427F-83D7-18DFBD48188D}"/>
          </ac:spMkLst>
        </pc:spChg>
        <pc:picChg chg="mod">
          <ac:chgData name="Zita Draper" userId="b063123c-f51f-481b-b99c-f574606c9ace" providerId="ADAL" clId="{EF0E77A1-30A0-420A-8B5C-1D4447251AB8}" dt="2025-12-12T13:25:19.364" v="1733" actId="1076"/>
          <ac:picMkLst>
            <pc:docMk/>
            <pc:sldMk cId="1891176391" sldId="332"/>
            <ac:picMk id="4" creationId="{BF743672-CA90-69BE-2963-05BE24BA6FB8}"/>
          </ac:picMkLst>
        </pc:picChg>
        <pc:picChg chg="mod ord">
          <ac:chgData name="Zita Draper" userId="b063123c-f51f-481b-b99c-f574606c9ace" providerId="ADAL" clId="{EF0E77A1-30A0-420A-8B5C-1D4447251AB8}" dt="2025-12-09T10:48:11.365" v="1318" actId="26606"/>
          <ac:picMkLst>
            <pc:docMk/>
            <pc:sldMk cId="1891176391" sldId="332"/>
            <ac:picMk id="5" creationId="{55D55C7D-BF32-9B0F-00CF-E667956774D3}"/>
          </ac:picMkLst>
        </pc:picChg>
      </pc:sldChg>
      <pc:sldChg chg="addSp delSp modSp add mod">
        <pc:chgData name="Zita Draper" userId="b063123c-f51f-481b-b99c-f574606c9ace" providerId="ADAL" clId="{EF0E77A1-30A0-420A-8B5C-1D4447251AB8}" dt="2025-12-12T13:24:36.635" v="1728" actId="14100"/>
        <pc:sldMkLst>
          <pc:docMk/>
          <pc:sldMk cId="2067753241" sldId="333"/>
        </pc:sldMkLst>
        <pc:spChg chg="mod">
          <ac:chgData name="Zita Draper" userId="b063123c-f51f-481b-b99c-f574606c9ace" providerId="ADAL" clId="{EF0E77A1-30A0-420A-8B5C-1D4447251AB8}" dt="2025-12-09T10:51:01.086" v="1697" actId="122"/>
          <ac:spMkLst>
            <pc:docMk/>
            <pc:sldMk cId="2067753241" sldId="333"/>
            <ac:spMk id="2" creationId="{AF4441BF-F554-142C-FFA4-D199CDD07DD2}"/>
          </ac:spMkLst>
        </pc:spChg>
        <pc:spChg chg="mod">
          <ac:chgData name="Zita Draper" userId="b063123c-f51f-481b-b99c-f574606c9ace" providerId="ADAL" clId="{EF0E77A1-30A0-420A-8B5C-1D4447251AB8}" dt="2025-12-09T10:51:07.450" v="1698" actId="12"/>
          <ac:spMkLst>
            <pc:docMk/>
            <pc:sldMk cId="2067753241" sldId="333"/>
            <ac:spMk id="3" creationId="{129F0512-D854-5262-302C-0DD0FF777CAC}"/>
          </ac:spMkLst>
        </pc:spChg>
        <pc:spChg chg="add">
          <ac:chgData name="Zita Draper" userId="b063123c-f51f-481b-b99c-f574606c9ace" providerId="ADAL" clId="{EF0E77A1-30A0-420A-8B5C-1D4447251AB8}" dt="2025-12-09T10:50:42.495" v="1692" actId="26606"/>
          <ac:spMkLst>
            <pc:docMk/>
            <pc:sldMk cId="2067753241" sldId="333"/>
            <ac:spMk id="20" creationId="{416A0E3C-60E6-4F39-BC55-5F7C224E1F7C}"/>
          </ac:spMkLst>
        </pc:spChg>
        <pc:spChg chg="add">
          <ac:chgData name="Zita Draper" userId="b063123c-f51f-481b-b99c-f574606c9ace" providerId="ADAL" clId="{EF0E77A1-30A0-420A-8B5C-1D4447251AB8}" dt="2025-12-09T10:50:42.495" v="1692" actId="26606"/>
          <ac:spMkLst>
            <pc:docMk/>
            <pc:sldMk cId="2067753241" sldId="333"/>
            <ac:spMk id="24" creationId="{990D0034-F768-41E7-85D4-F38C4DE85770}"/>
          </ac:spMkLst>
        </pc:spChg>
        <pc:spChg chg="add">
          <ac:chgData name="Zita Draper" userId="b063123c-f51f-481b-b99c-f574606c9ace" providerId="ADAL" clId="{EF0E77A1-30A0-420A-8B5C-1D4447251AB8}" dt="2025-12-09T10:50:42.495" v="1692" actId="26606"/>
          <ac:spMkLst>
            <pc:docMk/>
            <pc:sldMk cId="2067753241" sldId="333"/>
            <ac:spMk id="26" creationId="{95B38FD6-641F-41BF-B466-C1C6366420F0}"/>
          </ac:spMkLst>
        </pc:spChg>
        <pc:spChg chg="add">
          <ac:chgData name="Zita Draper" userId="b063123c-f51f-481b-b99c-f574606c9ace" providerId="ADAL" clId="{EF0E77A1-30A0-420A-8B5C-1D4447251AB8}" dt="2025-12-09T10:50:42.495" v="1692" actId="26606"/>
          <ac:spMkLst>
            <pc:docMk/>
            <pc:sldMk cId="2067753241" sldId="333"/>
            <ac:spMk id="30" creationId="{1FE461C7-FF45-427F-83D7-18DFBD48188D}"/>
          </ac:spMkLst>
        </pc:spChg>
        <pc:picChg chg="mod">
          <ac:chgData name="Zita Draper" userId="b063123c-f51f-481b-b99c-f574606c9ace" providerId="ADAL" clId="{EF0E77A1-30A0-420A-8B5C-1D4447251AB8}" dt="2025-12-12T13:24:36.635" v="1728" actId="14100"/>
          <ac:picMkLst>
            <pc:docMk/>
            <pc:sldMk cId="2067753241" sldId="333"/>
            <ac:picMk id="4" creationId="{FE3687C4-5ECD-7F3C-226B-EA07F46EF87B}"/>
          </ac:picMkLst>
        </pc:picChg>
        <pc:picChg chg="mod ord">
          <ac:chgData name="Zita Draper" userId="b063123c-f51f-481b-b99c-f574606c9ace" providerId="ADAL" clId="{EF0E77A1-30A0-420A-8B5C-1D4447251AB8}" dt="2025-12-09T10:50:56.433" v="1694" actId="962"/>
          <ac:picMkLst>
            <pc:docMk/>
            <pc:sldMk cId="2067753241" sldId="333"/>
            <ac:picMk id="5" creationId="{995E6BD7-D9BD-F43D-2EF6-401905D4BE5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A06D0D-4368-4831-B1FC-DA302E920E48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A9B7D5-924A-48F3-9D13-A8511D75F2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63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621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121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7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09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287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93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550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475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84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561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6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0687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5.m4a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5.m4a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hyperlink" Target="https://pxhere.com/en/photo/1560741" TargetMode="Externa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A6BC0-7EA7-CB0B-9C4E-C2F77DE29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6000" dirty="0">
                <a:solidFill>
                  <a:srgbClr val="FFFFFF"/>
                </a:solidFill>
              </a:rPr>
              <a:t>Human Rights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9B2D16-9DC7-1530-9FA8-E6DA101715C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2899" r="18868" b="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2D23CA0-FCF9-9D7F-D2CB-CC3B59340B0A}"/>
              </a:ext>
            </a:extLst>
          </p:cNvPr>
          <p:cNvSpPr txBox="1"/>
          <p:nvPr/>
        </p:nvSpPr>
        <p:spPr>
          <a:xfrm>
            <a:off x="5116784" y="2546224"/>
            <a:ext cx="5977938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dirty="0">
                <a:solidFill>
                  <a:srgbClr val="FFFFFF"/>
                </a:solidFill>
              </a:rPr>
              <a:t>European Convention on Human Rights 1950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dirty="0">
                <a:solidFill>
                  <a:srgbClr val="FFFFFF"/>
                </a:solidFill>
              </a:rPr>
              <a:t>Human Rights Act 1998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dirty="0">
                <a:solidFill>
                  <a:srgbClr val="FFFFFF"/>
                </a:solidFill>
              </a:rPr>
              <a:t>No new torts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46D2A23-F5CE-C1B0-8EC7-A45DA3EC5E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30704" y="3276600"/>
            <a:ext cx="304800" cy="304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FAC95C-8E4E-36FB-BDCE-6518ECFBAF1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35140" y="406519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3551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08868"/>
    </mc:Choice>
    <mc:Fallback xmlns="">
      <p:transition spd="slow" advTm="1088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8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886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46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016F44-2DDD-508F-0F5A-DE829871F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The things speaks for itself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FC84B6-E17F-4D6A-43F4-6F3E958FBE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Control by D but there is flexibility; </a:t>
            </a:r>
          </a:p>
          <a:p>
            <a:r>
              <a:rPr lang="en-GB" dirty="0"/>
              <a:t>Grant v Australian Knitting Mills [1936]  </a:t>
            </a:r>
          </a:p>
          <a:p>
            <a:endParaRPr lang="en-GB" dirty="0"/>
          </a:p>
          <a:p>
            <a:r>
              <a:rPr lang="en-GB" dirty="0"/>
              <a:t>2. Not without negligence 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681903C-323F-BDF9-323F-2B76D02F45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7280" y="4724400"/>
            <a:ext cx="1028700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974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744"/>
    </mc:Choice>
    <mc:Fallback xmlns="">
      <p:transition spd="slow" advTm="89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17AD8-E2AE-5180-1618-BD0B5C03C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1CC89-E78A-2645-6108-CDAFD31F1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one of the following cases; </a:t>
            </a:r>
          </a:p>
          <a:p>
            <a:r>
              <a:rPr lang="en-GB" dirty="0"/>
              <a:t>- Henderson v Jenkins [1970]</a:t>
            </a:r>
          </a:p>
          <a:p>
            <a:r>
              <a:rPr lang="en-GB" dirty="0"/>
              <a:t>- George v Eagle Air Servies LTD [2009]</a:t>
            </a:r>
          </a:p>
          <a:p>
            <a:r>
              <a:rPr lang="en-GB" dirty="0"/>
              <a:t>- Ng Chun Pui v Lee Chuen Tat [1988]</a:t>
            </a:r>
          </a:p>
          <a:p>
            <a:r>
              <a:rPr lang="en-GB" dirty="0"/>
              <a:t>Feedback the facts and the outcome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57DED4-E064-7D59-64A6-27B9655C8E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23404" y="4999007"/>
            <a:ext cx="1135811" cy="1135811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80359E-ECFD-4CC7-0F35-3CDD3B41A43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32787" y="4786078"/>
            <a:ext cx="1348740" cy="1348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19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000"/>
    </mc:Choice>
    <mc:Fallback xmlns="">
      <p:transition spd="slow" advTm="3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30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60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E7AC4-5071-83BA-4235-3AA9045B1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u="sng" dirty="0">
                <a:solidFill>
                  <a:srgbClr val="FFFFFF"/>
                </a:solidFill>
              </a:rPr>
              <a:t>Revision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9C12D35-5D93-EB13-0193-E24AB304933B}"/>
              </a:ext>
            </a:extLst>
          </p:cNvPr>
          <p:cNvSpPr txBox="1"/>
          <p:nvPr/>
        </p:nvSpPr>
        <p:spPr>
          <a:xfrm>
            <a:off x="643467" y="2546224"/>
            <a:ext cx="3448259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US" dirty="0">
                <a:solidFill>
                  <a:srgbClr val="FFFFFF"/>
                </a:solidFill>
              </a:rPr>
              <a:t>Let’s do a mock test. 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US" dirty="0">
                <a:solidFill>
                  <a:srgbClr val="FFFFFF"/>
                </a:solidFill>
              </a:rPr>
              <a:t>You have around 45 minutes to complete the mock test.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US" dirty="0">
                <a:solidFill>
                  <a:srgbClr val="FFFFFF"/>
                </a:solidFill>
              </a:rPr>
              <a:t>If you would prefer not to take the mock test, chose a topic from the exam and revise it. </a:t>
            </a:r>
          </a:p>
        </p:txBody>
      </p:sp>
      <p:pic>
        <p:nvPicPr>
          <p:cNvPr id="5" name="Picture 4" descr="Colorful confetti on pink background">
            <a:extLst>
              <a:ext uri="{FF2B5EF4-FFF2-40B4-BE49-F238E27FC236}">
                <a16:creationId xmlns:a16="http://schemas.microsoft.com/office/drawing/2014/main" id="{C0AAFBB2-A135-F728-3F36-D8F9A8609F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3" r="13363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3C1F19-CBC3-EA5A-EB8D-163456AF65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403" y="5753819"/>
            <a:ext cx="951781" cy="951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27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1828"/>
    </mc:Choice>
    <mc:Fallback xmlns="">
      <p:transition spd="slow" advTm="318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8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34DF21-08FC-CD2B-E767-A4A80919E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2C11E6-601A-E2F2-DF13-75A3EE0C60D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560" r="1" b="23164"/>
          <a:stretch>
            <a:fillRect/>
          </a:stretch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941E2-624E-B446-26A9-06DD818D5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FFFFFF"/>
                </a:solidFill>
              </a:rPr>
              <a:t>Kahoot!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B6F7283-450E-0627-D8CB-1AF2C013A991}"/>
              </a:ext>
            </a:extLst>
          </p:cNvPr>
          <p:cNvSpPr txBox="1"/>
          <p:nvPr/>
        </p:nvSpPr>
        <p:spPr>
          <a:xfrm>
            <a:off x="948648" y="2978254"/>
            <a:ext cx="3153580" cy="2444238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>
                <a:solidFill>
                  <a:srgbClr val="FFFFFF"/>
                </a:solidFill>
              </a:rPr>
              <a:t>Let’s do a Kahoot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 sz="160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>
                <a:solidFill>
                  <a:srgbClr val="FFFFFF"/>
                </a:solidFill>
              </a:rPr>
              <a:t>Scan the QR code on the screen or put in the code. </a:t>
            </a:r>
          </a:p>
        </p:txBody>
      </p:sp>
      <p:sp>
        <p:nvSpPr>
          <p:cNvPr id="30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3C0299-4618-DA17-C19B-D8F2F702A9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5805" y="4807789"/>
            <a:ext cx="649629" cy="649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2647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499"/>
    </mc:Choice>
    <mc:Fallback xmlns="">
      <p:transition spd="slow" advTm="3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8E4B5D-B9F5-1124-C15B-A531D8D559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lose-up of package with blank tag">
            <a:extLst>
              <a:ext uri="{FF2B5EF4-FFF2-40B4-BE49-F238E27FC236}">
                <a16:creationId xmlns:a16="http://schemas.microsoft.com/office/drawing/2014/main" id="{55D55C7D-BF32-9B0F-00CF-E667956774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5" r="1" b="16550"/>
          <a:stretch>
            <a:fillRect/>
          </a:stretch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F1B46-B388-DE6D-CC4C-D7C3A35E8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u="sng">
                <a:solidFill>
                  <a:srgbClr val="FFFFFF"/>
                </a:solidFill>
              </a:rPr>
              <a:t>Quick Fire Questions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9469D2B-9104-8A92-05C0-8BDBD19A4DB3}"/>
              </a:ext>
            </a:extLst>
          </p:cNvPr>
          <p:cNvSpPr txBox="1"/>
          <p:nvPr/>
        </p:nvSpPr>
        <p:spPr>
          <a:xfrm>
            <a:off x="948648" y="2978254"/>
            <a:ext cx="3153580" cy="2444238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>
                <a:solidFill>
                  <a:srgbClr val="FFFFFF"/>
                </a:solidFill>
              </a:rPr>
              <a:t>To end the module let’s do some quick-fire questions.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 sz="160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>
                <a:solidFill>
                  <a:srgbClr val="FFFFFF"/>
                </a:solidFill>
              </a:rPr>
              <a:t>I am going to ask the class several key questions, unless stated otherwise questions are open to everyone.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 sz="1600">
              <a:solidFill>
                <a:srgbClr val="FFFFFF"/>
              </a:solidFill>
            </a:endParaRPr>
          </a:p>
        </p:txBody>
      </p:sp>
      <p:sp>
        <p:nvSpPr>
          <p:cNvPr id="30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743672-CA90-69BE-2963-05BE24BA6F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06242" y="4698521"/>
            <a:ext cx="1278848" cy="1278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1763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0772"/>
    </mc:Choice>
    <mc:Fallback xmlns="">
      <p:transition spd="slow" advTm="20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2C2776-E88C-4EBB-2009-DA9D0EA50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christmas tree with ornaments&#10;&#10;AI-generated content may be incorrect.">
            <a:extLst>
              <a:ext uri="{FF2B5EF4-FFF2-40B4-BE49-F238E27FC236}">
                <a16:creationId xmlns:a16="http://schemas.microsoft.com/office/drawing/2014/main" id="{995E6BD7-D9BD-F43D-2EF6-401905D4BE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544" r="1" b="14148"/>
          <a:stretch>
            <a:fillRect/>
          </a:stretch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441BF-F554-142C-FFA4-D199CDD07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u="sng" dirty="0">
                <a:solidFill>
                  <a:srgbClr val="FFFFFF"/>
                </a:solidFill>
              </a:rPr>
              <a:t>Thank you 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29F0512-D854-5262-302C-0DD0FF777CAC}"/>
              </a:ext>
            </a:extLst>
          </p:cNvPr>
          <p:cNvSpPr txBox="1"/>
          <p:nvPr/>
        </p:nvSpPr>
        <p:spPr>
          <a:xfrm>
            <a:off x="948648" y="2978254"/>
            <a:ext cx="3153580" cy="2444238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This was our last tort law session.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Note the date for the exam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It has been a pleasure to teach you all this semester.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Have a lovely break!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All content will be on Moodle by Friday.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I am on annual leave from the 15</a:t>
            </a:r>
            <a:r>
              <a:rPr lang="en-US" sz="1400" baseline="30000" dirty="0">
                <a:solidFill>
                  <a:srgbClr val="FFFFFF"/>
                </a:solidFill>
              </a:rPr>
              <a:t>th</a:t>
            </a:r>
            <a:r>
              <a:rPr lang="en-US" sz="1400" dirty="0">
                <a:solidFill>
                  <a:srgbClr val="FFFFFF"/>
                </a:solidFill>
              </a:rPr>
              <a:t> of December – 5</a:t>
            </a:r>
            <a:r>
              <a:rPr lang="en-US" sz="1400" baseline="30000" dirty="0">
                <a:solidFill>
                  <a:srgbClr val="FFFFFF"/>
                </a:solidFill>
              </a:rPr>
              <a:t>th</a:t>
            </a:r>
            <a:r>
              <a:rPr lang="en-US" sz="1400" dirty="0">
                <a:solidFill>
                  <a:srgbClr val="FFFFFF"/>
                </a:solidFill>
              </a:rPr>
              <a:t> January 2026.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See you soon </a:t>
            </a:r>
            <a:r>
              <a:rPr lang="en-US" sz="1400" dirty="0">
                <a:solidFill>
                  <a:srgbClr val="FFFFFF"/>
                </a:solidFill>
                <a:sym typeface="Wingdings" panose="05000000000000000000" pitchFamily="2" charset="2"/>
              </a:rPr>
              <a:t></a:t>
            </a:r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30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3687C4-5ECD-7F3C-226B-EA07F46EF8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4415" y="6038491"/>
            <a:ext cx="703052" cy="703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7532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7144"/>
    </mc:Choice>
    <mc:Fallback xmlns="">
      <p:transition spd="slow" advTm="371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1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nowman with a cap and a yellow scarf">
            <a:extLst>
              <a:ext uri="{FF2B5EF4-FFF2-40B4-BE49-F238E27FC236}">
                <a16:creationId xmlns:a16="http://schemas.microsoft.com/office/drawing/2014/main" id="{D94A72EF-9625-F39F-0CDC-B3FE52B69D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17" b="6913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69DCD-CD0C-C52E-7031-98BAD8B8BB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49"/>
            <a:ext cx="10058400" cy="366375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sz="3600" b="1" i="1" u="sng">
                <a:solidFill>
                  <a:schemeClr val="bg1"/>
                </a:solidFill>
              </a:rPr>
              <a:t>Thank you </a:t>
            </a:r>
            <a:endParaRPr lang="en-US" sz="36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A373BA-FCBB-DA78-B49C-5569455F9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158916"/>
            <a:ext cx="10058400" cy="11958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1800">
                <a:solidFill>
                  <a:schemeClr val="bg1"/>
                </a:solidFill>
              </a:rPr>
              <a:t>Any questions?</a:t>
            </a:r>
            <a:endParaRPr lang="en-US" sz="1800">
              <a:solidFill>
                <a:schemeClr val="bg1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5E41E6-A8A4-ECFE-90A8-41CFDCF0C9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8920" y="5733691"/>
            <a:ext cx="930215" cy="930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820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90"/>
    </mc:Choice>
    <mc:Fallback xmlns="">
      <p:transition spd="slow" advTm="32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2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32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RetrospectVTI">
  <a:themeElements>
    <a:clrScheme name="AnalogousFromRegularSeed_2SEEDS">
      <a:dk1>
        <a:srgbClr val="000000"/>
      </a:dk1>
      <a:lt1>
        <a:srgbClr val="FFFFFF"/>
      </a:lt1>
      <a:dk2>
        <a:srgbClr val="1E3535"/>
      </a:dk2>
      <a:lt2>
        <a:srgbClr val="E2E6E8"/>
      </a:lt2>
      <a:accent1>
        <a:srgbClr val="B15E3B"/>
      </a:accent1>
      <a:accent2>
        <a:srgbClr val="C34D5B"/>
      </a:accent2>
      <a:accent3>
        <a:srgbClr val="C09F4C"/>
      </a:accent3>
      <a:accent4>
        <a:srgbClr val="3BB1A7"/>
      </a:accent4>
      <a:accent5>
        <a:srgbClr val="4D9CC3"/>
      </a:accent5>
      <a:accent6>
        <a:srgbClr val="3B59B1"/>
      </a:accent6>
      <a:hlink>
        <a:srgbClr val="3A8BAE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242</Words>
  <Application>Microsoft Office PowerPoint</Application>
  <PresentationFormat>Widescreen</PresentationFormat>
  <Paragraphs>41</Paragraphs>
  <Slides>8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Tw Cen MT</vt:lpstr>
      <vt:lpstr>Wingdings</vt:lpstr>
      <vt:lpstr>RetrospectVTI</vt:lpstr>
      <vt:lpstr>Human Rights</vt:lpstr>
      <vt:lpstr>The things speaks for itself </vt:lpstr>
      <vt:lpstr>Activity </vt:lpstr>
      <vt:lpstr>Revision </vt:lpstr>
      <vt:lpstr>Kahoot!</vt:lpstr>
      <vt:lpstr>Quick Fire Questions</vt:lpstr>
      <vt:lpstr>Thank you 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496</cp:revision>
  <cp:lastPrinted>2022-12-06T08:48:26Z</cp:lastPrinted>
  <dcterms:created xsi:type="dcterms:W3CDTF">2022-11-20T11:23:37Z</dcterms:created>
  <dcterms:modified xsi:type="dcterms:W3CDTF">2025-12-14T22:40:25Z</dcterms:modified>
</cp:coreProperties>
</file>