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handoutMasterIdLst>
    <p:handoutMasterId r:id="rId16"/>
  </p:handoutMasterIdLst>
  <p:sldIdLst>
    <p:sldId id="263" r:id="rId2"/>
    <p:sldId id="258" r:id="rId3"/>
    <p:sldId id="264" r:id="rId4"/>
    <p:sldId id="262" r:id="rId5"/>
    <p:sldId id="257" r:id="rId6"/>
    <p:sldId id="265" r:id="rId7"/>
    <p:sldId id="259" r:id="rId8"/>
    <p:sldId id="266" r:id="rId9"/>
    <p:sldId id="270" r:id="rId10"/>
    <p:sldId id="267" r:id="rId11"/>
    <p:sldId id="268" r:id="rId12"/>
    <p:sldId id="269" r:id="rId13"/>
    <p:sldId id="260" r:id="rId14"/>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953632-B282-CF3D-6416-E836FD42F857}" v="241" dt="2023-10-07T22:42:15.279"/>
    <p1510:client id="{7A3ECDEF-DE1D-4F42-BB56-CA3C2D63B3A9}" v="3" dt="2023-10-07T15:05:50.690"/>
    <p1510:client id="{90D505F7-4EBA-7976-68FB-B595341B45F5}" v="1135" dt="2023-10-07T22:08:29.7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660"/>
  </p:normalViewPr>
  <p:slideViewPr>
    <p:cSldViewPr snapToGrid="0">
      <p:cViewPr varScale="1">
        <p:scale>
          <a:sx n="114" d="100"/>
          <a:sy n="114" d="100"/>
        </p:scale>
        <p:origin x="108" y="378"/>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viewProps" Target="viewProps.xml" Id="rId1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presProps" Target="presProps.xml" Id="rId17" /><Relationship Type="http://schemas.openxmlformats.org/officeDocument/2006/relationships/slide" Target="slides/slide1.xml" Id="rId2" /><Relationship Type="http://schemas.openxmlformats.org/officeDocument/2006/relationships/handoutMaster" Target="handoutMasters/handoutMaster1.xml" Id="rId16" /><Relationship Type="http://schemas.openxmlformats.org/officeDocument/2006/relationships/tableStyles" Target="tableStyles.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notesMaster" Target="notesMasters/notesMaster1.xml" Id="rId15" /><Relationship Type="http://schemas.openxmlformats.org/officeDocument/2006/relationships/slide" Target="slides/slide9.xml" Id="rId10" /><Relationship Type="http://schemas.openxmlformats.org/officeDocument/2006/relationships/theme" Target="theme/theme1.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microsoft.com/office/2015/10/relationships/revisionInfo" Target="revisionInfo.xml" Id="rId22"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27E41E0-222D-4BC4-B990-D1CA81D0424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C528D15-2A0C-4E4A-8BCA-32F49DB317E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8E1B651-72AF-4AAA-BA75-AFCB38FADBF7}" type="datetime1">
              <a:rPr lang="en-GB" smtClean="0"/>
              <a:t>07/10/2023</a:t>
            </a:fld>
            <a:endParaRPr lang="en-GB" dirty="0"/>
          </a:p>
        </p:txBody>
      </p:sp>
      <p:sp>
        <p:nvSpPr>
          <p:cNvPr id="4" name="Footer Placeholder 3">
            <a:extLst>
              <a:ext uri="{FF2B5EF4-FFF2-40B4-BE49-F238E27FC236}">
                <a16:creationId xmlns:a16="http://schemas.microsoft.com/office/drawing/2014/main" id="{590E6A03-5F9E-48BE-ADE6-D49D361F337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0566B63-7FA5-46DD-8071-97D02A1AEE7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55C411-66C2-4F3A-9F98-7F070FC027F6}" type="slidenum">
              <a:rPr lang="en-GB" smtClean="0"/>
              <a:t>‹#›</a:t>
            </a:fld>
            <a:endParaRPr lang="en-GB"/>
          </a:p>
        </p:txBody>
      </p:sp>
    </p:spTree>
    <p:extLst>
      <p:ext uri="{BB962C8B-B14F-4D97-AF65-F5344CB8AC3E}">
        <p14:creationId xmlns:p14="http://schemas.microsoft.com/office/powerpoint/2010/main" val="404309191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9FC848-4A79-4DBF-B181-FF1302D49860}" type="datetime1">
              <a:rPr lang="en-GB" smtClean="0"/>
              <a:pPr/>
              <a:t>07/10/2023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73D470-5E3A-4871-89F0-069EE2891B53}" type="slidenum">
              <a:rPr lang="en-GB" noProof="0" smtClean="0"/>
              <a:t>‹#›</a:t>
            </a:fld>
            <a:endParaRPr lang="en-GB" noProof="0"/>
          </a:p>
        </p:txBody>
      </p:sp>
    </p:spTree>
    <p:extLst>
      <p:ext uri="{BB962C8B-B14F-4D97-AF65-F5344CB8AC3E}">
        <p14:creationId xmlns:p14="http://schemas.microsoft.com/office/powerpoint/2010/main" val="164680863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rtlCol="0" anchor="b">
            <a:normAutofit/>
          </a:bodyPr>
          <a:lstStyle>
            <a:lvl1pPr algn="ctr">
              <a:defRPr sz="4800"/>
            </a:lvl1pPr>
          </a:lstStyle>
          <a:p>
            <a:pPr rtl="0"/>
            <a:r>
              <a:rPr lang="en-GB" noProof="0"/>
              <a:t>Click to edit Master title style</a:t>
            </a:r>
          </a:p>
        </p:txBody>
      </p:sp>
      <p:sp>
        <p:nvSpPr>
          <p:cNvPr id="3" name="Subtitle 2"/>
          <p:cNvSpPr>
            <a:spLocks noGrp="1"/>
          </p:cNvSpPr>
          <p:nvPr>
            <p:ph type="subTitle" idx="1"/>
          </p:nvPr>
        </p:nvSpPr>
        <p:spPr>
          <a:xfrm>
            <a:off x="1751012" y="3886200"/>
            <a:ext cx="8689976" cy="1371599"/>
          </a:xfrm>
        </p:spPr>
        <p:txBody>
          <a:bodyPr rtlCol="0">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BCBD3D87-62FA-444A-A3D6-247B02B8C677}" type="datetime1">
              <a:rPr lang="en-GB" noProof="0" smtClean="0"/>
              <a:t>07/10/2023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rtlCol="0"/>
          <a:lstStyle/>
          <a:p>
            <a:pPr rtl="0"/>
            <a:r>
              <a:rPr lang="en-GB" noProof="0"/>
              <a:t>Click to edit Master title style</a:t>
            </a:r>
          </a:p>
        </p:txBody>
      </p:sp>
      <p:sp>
        <p:nvSpPr>
          <p:cNvPr id="12" name="Content Placeholder 2"/>
          <p:cNvSpPr>
            <a:spLocks noGrp="1"/>
          </p:cNvSpPr>
          <p:nvPr>
            <p:ph sz="quarter" idx="13"/>
          </p:nvPr>
        </p:nvSpPr>
        <p:spPr>
          <a:xfrm>
            <a:off x="913774" y="2367092"/>
            <a:ext cx="10363826" cy="342410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51732B7F-3B22-4487-80F6-AECB7B54FE8A}" type="datetime1">
              <a:rPr lang="en-GB" noProof="0" smtClean="0"/>
              <a:t>07/10/2023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rtlCol="0" anchor="b">
            <a:normAutofit/>
          </a:bodyPr>
          <a:lstStyle>
            <a:lvl1pPr>
              <a:defRPr sz="4000"/>
            </a:lvl1pPr>
          </a:lstStyle>
          <a:p>
            <a:pPr rtl="0"/>
            <a:r>
              <a:rPr lang="en-GB" noProof="0"/>
              <a:t>Click to edit Master title style</a:t>
            </a:r>
          </a:p>
        </p:txBody>
      </p:sp>
      <p:sp>
        <p:nvSpPr>
          <p:cNvPr id="3" name="Text Placeholder 2"/>
          <p:cNvSpPr>
            <a:spLocks noGrp="1"/>
          </p:cNvSpPr>
          <p:nvPr>
            <p:ph type="body" idx="1"/>
          </p:nvPr>
        </p:nvSpPr>
        <p:spPr>
          <a:xfrm>
            <a:off x="913774" y="3657457"/>
            <a:ext cx="10351752" cy="1368183"/>
          </a:xfrm>
        </p:spPr>
        <p:txBody>
          <a:bodyPr rtlCol="0">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A39AAC8B-16B9-4188-95D2-E07EC8530E90}" type="datetime1">
              <a:rPr lang="en-GB" noProof="0" smtClean="0"/>
              <a:t>07/10/2023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rtlCol="0"/>
          <a:lstStyle/>
          <a:p>
            <a:pPr rtl="0"/>
            <a:r>
              <a:rPr lang="en-GB" noProof="0"/>
              <a:t>Click to edit Master title style</a:t>
            </a:r>
          </a:p>
        </p:txBody>
      </p:sp>
      <p:sp>
        <p:nvSpPr>
          <p:cNvPr id="12" name="Content Placeholder 2"/>
          <p:cNvSpPr>
            <a:spLocks noGrp="1"/>
          </p:cNvSpPr>
          <p:nvPr>
            <p:ph sz="quarter" idx="13"/>
          </p:nvPr>
        </p:nvSpPr>
        <p:spPr>
          <a:xfrm>
            <a:off x="913774" y="2367092"/>
            <a:ext cx="5106026" cy="342410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3" name="Content Placeholder 3"/>
          <p:cNvSpPr>
            <a:spLocks noGrp="1"/>
          </p:cNvSpPr>
          <p:nvPr>
            <p:ph sz="quarter" idx="14"/>
          </p:nvPr>
        </p:nvSpPr>
        <p:spPr>
          <a:xfrm>
            <a:off x="6172200" y="2367092"/>
            <a:ext cx="5105400" cy="342410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56AEE64A-5FEB-4DC7-93B7-D26AE111BF55}" type="datetime1">
              <a:rPr lang="en-GB" noProof="0" smtClean="0"/>
              <a:t>07/10/2023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rtlCol="0"/>
          <a:lstStyle/>
          <a:p>
            <a:pPr rtl="0"/>
            <a:r>
              <a:rPr lang="en-GB" noProof="0"/>
              <a:t>Click to edit Master title style</a:t>
            </a:r>
          </a:p>
        </p:txBody>
      </p:sp>
      <p:sp>
        <p:nvSpPr>
          <p:cNvPr id="3" name="Text Placeholder 2"/>
          <p:cNvSpPr>
            <a:spLocks noGrp="1"/>
          </p:cNvSpPr>
          <p:nvPr>
            <p:ph type="body" idx="1"/>
          </p:nvPr>
        </p:nvSpPr>
        <p:spPr>
          <a:xfrm>
            <a:off x="1146328" y="2371018"/>
            <a:ext cx="4873474" cy="679994"/>
          </a:xfrm>
        </p:spPr>
        <p:txBody>
          <a:bodyPr rtlCol="0"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2" name="Content Placeholder 3"/>
          <p:cNvSpPr>
            <a:spLocks noGrp="1"/>
          </p:cNvSpPr>
          <p:nvPr>
            <p:ph sz="quarter" idx="13"/>
          </p:nvPr>
        </p:nvSpPr>
        <p:spPr>
          <a:xfrm>
            <a:off x="913774" y="3051012"/>
            <a:ext cx="5106027" cy="274018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396423" y="2371018"/>
            <a:ext cx="4881804" cy="679994"/>
          </a:xfrm>
        </p:spPr>
        <p:txBody>
          <a:bodyPr rtlCol="0"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3" name="Content Placeholder 5"/>
          <p:cNvSpPr>
            <a:spLocks noGrp="1"/>
          </p:cNvSpPr>
          <p:nvPr>
            <p:ph sz="quarter" idx="14"/>
          </p:nvPr>
        </p:nvSpPr>
        <p:spPr>
          <a:xfrm>
            <a:off x="6172200" y="3051012"/>
            <a:ext cx="5105401" cy="274018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D6B9CB90-2276-40D6-863B-14B360D75EE7}" type="datetime1">
              <a:rPr lang="en-GB" noProof="0" smtClean="0"/>
              <a:t>07/10/2023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C5225FFC-AB72-4EE6-9F3F-19ACD51584DB}" type="datetime1">
              <a:rPr lang="en-GB" noProof="0" smtClean="0"/>
              <a:t>07/10/2023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rtlCol="0"/>
          <a:lstStyle/>
          <a:p>
            <a:pPr rtl="0"/>
            <a:fld id="{EADF3062-ABE4-4CDC-BFE4-22C25FBF012E}" type="datetime1">
              <a:rPr lang="en-GB" noProof="0" smtClean="0"/>
              <a:t>07/10/2023</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rtlCol="0" anchor="b"/>
          <a:lstStyle>
            <a:lvl1pPr algn="ctr">
              <a:defRPr sz="3200"/>
            </a:lvl1pPr>
          </a:lstStyle>
          <a:p>
            <a:pPr rtl="0"/>
            <a:r>
              <a:rPr lang="en-GB" noProof="0"/>
              <a:t>Click to edit Master title style</a:t>
            </a:r>
          </a:p>
        </p:txBody>
      </p:sp>
      <p:sp>
        <p:nvSpPr>
          <p:cNvPr id="10" name="Content Placeholder 2"/>
          <p:cNvSpPr>
            <a:spLocks noGrp="1"/>
          </p:cNvSpPr>
          <p:nvPr>
            <p:ph sz="quarter" idx="13"/>
          </p:nvPr>
        </p:nvSpPr>
        <p:spPr>
          <a:xfrm>
            <a:off x="5078062" y="609600"/>
            <a:ext cx="6200163" cy="5181599"/>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913774" y="2632852"/>
            <a:ext cx="3935689" cy="3158348"/>
          </a:xfrm>
        </p:spPr>
        <p:txBody>
          <a:bodyPr rtlCol="0"/>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65D12F01-C693-4D10-88F4-8D2065D68F03}" type="datetime1">
              <a:rPr lang="en-GB" noProof="0" smtClean="0"/>
              <a:t>07/10/2023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rtlCol="0" anchor="b"/>
          <a:lstStyle>
            <a:lvl1pPr algn="ctr">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913794" y="2632852"/>
            <a:ext cx="5934949" cy="3158347"/>
          </a:xfrm>
        </p:spPr>
        <p:txBody>
          <a:bodyPr rtlCol="0"/>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5156F47F-D650-488F-8F96-B63E7D43BE94}" type="datetime1">
              <a:rPr lang="en-GB" noProof="0" smtClean="0"/>
              <a:t>07/10/2023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rtlCol="0" anchor="b"/>
          <a:lstStyle>
            <a:lvl1pPr>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rtlCol="0"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913774" y="5108728"/>
            <a:ext cx="10364452" cy="682472"/>
          </a:xfrm>
        </p:spPr>
        <p:txBody>
          <a:bodyPr rtlCol="0"/>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16CB425C-685B-4701-86E8-86BD48DFA679}" type="datetime1">
              <a:rPr lang="en-GB" noProof="0" smtClean="0"/>
              <a:t>07/10/2023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rtlCol="0" anchor="ctr"/>
          <a:lstStyle>
            <a:lvl1pPr algn="ctr">
              <a:defRPr sz="3200"/>
            </a:lvl1pPr>
          </a:lstStyle>
          <a:p>
            <a:pPr rtl="0"/>
            <a:r>
              <a:rPr lang="en-GB" noProof="0"/>
              <a:t>Click to edit Master title style</a:t>
            </a:r>
          </a:p>
        </p:txBody>
      </p:sp>
      <p:sp>
        <p:nvSpPr>
          <p:cNvPr id="4" name="Text Placeholder 3"/>
          <p:cNvSpPr>
            <a:spLocks noGrp="1"/>
          </p:cNvSpPr>
          <p:nvPr>
            <p:ph type="body" sz="half" idx="2"/>
          </p:nvPr>
        </p:nvSpPr>
        <p:spPr>
          <a:xfrm>
            <a:off x="913775" y="4204821"/>
            <a:ext cx="10364452" cy="1586380"/>
          </a:xfrm>
        </p:spPr>
        <p:txBody>
          <a:bodyPr rtlCol="0"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A22849ED-B8F6-43F7-9777-854C9EBB7BC8}" type="datetime1">
              <a:rPr lang="en-GB" noProof="0" smtClean="0"/>
              <a:t>07/10/2023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rtlCol="0" anchor="ctr"/>
          <a:lstStyle>
            <a:lvl1pPr>
              <a:defRPr sz="3200"/>
            </a:lvl1pPr>
          </a:lstStyle>
          <a:p>
            <a:pPr rtl="0"/>
            <a:r>
              <a:rPr lang="en-GB" noProof="0"/>
              <a:t>Click to edit Master title style</a:t>
            </a:r>
          </a:p>
        </p:txBody>
      </p:sp>
      <p:sp>
        <p:nvSpPr>
          <p:cNvPr id="12" name="Text Placeholder 3"/>
          <p:cNvSpPr>
            <a:spLocks noGrp="1"/>
          </p:cNvSpPr>
          <p:nvPr>
            <p:ph type="body" sz="half" idx="13"/>
          </p:nvPr>
        </p:nvSpPr>
        <p:spPr>
          <a:xfrm>
            <a:off x="1720644" y="3610032"/>
            <a:ext cx="8752299" cy="594788"/>
          </a:xfrm>
        </p:spPr>
        <p:txBody>
          <a:bodyPr rtlCol="0"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4" name="Text Placeholder 3"/>
          <p:cNvSpPr>
            <a:spLocks noGrp="1"/>
          </p:cNvSpPr>
          <p:nvPr>
            <p:ph type="body" sz="half" idx="2"/>
          </p:nvPr>
        </p:nvSpPr>
        <p:spPr>
          <a:xfrm>
            <a:off x="913774" y="4372796"/>
            <a:ext cx="10364452" cy="1421053"/>
          </a:xfrm>
        </p:spPr>
        <p:txBody>
          <a:bodyPr rtlCol="0"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3007822F-2E8D-4838-90BF-B96EAF5F10FD}" type="datetime1">
              <a:rPr lang="en-GB" noProof="0" smtClean="0"/>
              <a:t>07/10/2023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rtlCol="0" anchor="b"/>
          <a:lstStyle>
            <a:lvl1pPr algn="ctr">
              <a:defRPr sz="3200"/>
            </a:lvl1pPr>
          </a:lstStyle>
          <a:p>
            <a:pPr rtl="0"/>
            <a:r>
              <a:rPr lang="en-GB" noProof="0"/>
              <a:t>Click to edit Master title style</a:t>
            </a:r>
          </a:p>
        </p:txBody>
      </p:sp>
      <p:sp>
        <p:nvSpPr>
          <p:cNvPr id="4" name="Text Placeholder 3"/>
          <p:cNvSpPr>
            <a:spLocks noGrp="1"/>
          </p:cNvSpPr>
          <p:nvPr>
            <p:ph type="body" sz="half" idx="2"/>
          </p:nvPr>
        </p:nvSpPr>
        <p:spPr>
          <a:xfrm>
            <a:off x="913775" y="4662335"/>
            <a:ext cx="10364452" cy="1140644"/>
          </a:xfrm>
        </p:spPr>
        <p:txBody>
          <a:bodyPr rtlCol="0"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1F5C8C03-99FF-4F3C-BDE3-B263BB89C0AA}" type="datetime1">
              <a:rPr lang="en-GB" noProof="0" smtClean="0"/>
              <a:t>07/10/2023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rtlCol="0"/>
          <a:lstStyle/>
          <a:p>
            <a:pPr rtl="0"/>
            <a:r>
              <a:rPr lang="en-GB" noProof="0"/>
              <a:t>Click to edit Master title style</a:t>
            </a:r>
          </a:p>
        </p:txBody>
      </p:sp>
      <p:sp>
        <p:nvSpPr>
          <p:cNvPr id="7" name="Text Placeholder 2"/>
          <p:cNvSpPr>
            <a:spLocks noGrp="1"/>
          </p:cNvSpPr>
          <p:nvPr>
            <p:ph type="body" idx="1"/>
          </p:nvPr>
        </p:nvSpPr>
        <p:spPr>
          <a:xfrm>
            <a:off x="913774" y="2367093"/>
            <a:ext cx="3298976" cy="576262"/>
          </a:xfrm>
        </p:spPr>
        <p:txBody>
          <a:bodyPr rtlCol="0"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8" name="Text Placeholder 3"/>
          <p:cNvSpPr>
            <a:spLocks noGrp="1"/>
          </p:cNvSpPr>
          <p:nvPr>
            <p:ph type="body" sz="half" idx="15"/>
          </p:nvPr>
        </p:nvSpPr>
        <p:spPr>
          <a:xfrm>
            <a:off x="913774" y="2943355"/>
            <a:ext cx="3298976" cy="2847845"/>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9" name="Text Placeholder 4"/>
          <p:cNvSpPr>
            <a:spLocks noGrp="1"/>
          </p:cNvSpPr>
          <p:nvPr>
            <p:ph type="body" sz="quarter" idx="3"/>
          </p:nvPr>
        </p:nvSpPr>
        <p:spPr>
          <a:xfrm>
            <a:off x="4452389" y="2367093"/>
            <a:ext cx="3291521" cy="576262"/>
          </a:xfrm>
        </p:spPr>
        <p:txBody>
          <a:bodyPr rtlCol="0"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0" name="Text Placeholder 3"/>
          <p:cNvSpPr>
            <a:spLocks noGrp="1"/>
          </p:cNvSpPr>
          <p:nvPr>
            <p:ph type="body" sz="half" idx="16"/>
          </p:nvPr>
        </p:nvSpPr>
        <p:spPr>
          <a:xfrm>
            <a:off x="4441348" y="2943355"/>
            <a:ext cx="3303351" cy="2847845"/>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11" name="Text Placeholder 4"/>
          <p:cNvSpPr>
            <a:spLocks noGrp="1"/>
          </p:cNvSpPr>
          <p:nvPr>
            <p:ph type="body" sz="quarter" idx="13"/>
          </p:nvPr>
        </p:nvSpPr>
        <p:spPr>
          <a:xfrm>
            <a:off x="7973298" y="2367093"/>
            <a:ext cx="3304928" cy="576262"/>
          </a:xfrm>
        </p:spPr>
        <p:txBody>
          <a:bodyPr rtlCol="0"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2" name="Text Placeholder 3"/>
          <p:cNvSpPr>
            <a:spLocks noGrp="1"/>
          </p:cNvSpPr>
          <p:nvPr>
            <p:ph type="body" sz="half" idx="17"/>
          </p:nvPr>
        </p:nvSpPr>
        <p:spPr>
          <a:xfrm>
            <a:off x="7973298" y="2943355"/>
            <a:ext cx="3304928" cy="2847845"/>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DAB859DD-D771-403F-A09C-AB363FC36106}" type="datetime1">
              <a:rPr lang="en-GB" noProof="0" smtClean="0"/>
              <a:t>07/10/2023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rtlCol="0"/>
          <a:lstStyle/>
          <a:p>
            <a:pPr rtl="0"/>
            <a:r>
              <a:rPr lang="en-GB" noProof="0"/>
              <a:t>Click to edit Master title style</a:t>
            </a:r>
          </a:p>
        </p:txBody>
      </p:sp>
      <p:sp>
        <p:nvSpPr>
          <p:cNvPr id="19" name="Text Placeholder 2"/>
          <p:cNvSpPr>
            <a:spLocks noGrp="1"/>
          </p:cNvSpPr>
          <p:nvPr>
            <p:ph type="body" idx="1"/>
          </p:nvPr>
        </p:nvSpPr>
        <p:spPr>
          <a:xfrm>
            <a:off x="913774" y="4204820"/>
            <a:ext cx="3296409" cy="576262"/>
          </a:xfrm>
        </p:spPr>
        <p:txBody>
          <a:bodyPr rtlCol="0"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1" name="Text Placeholder 3"/>
          <p:cNvSpPr>
            <a:spLocks noGrp="1"/>
          </p:cNvSpPr>
          <p:nvPr>
            <p:ph type="body" sz="half" idx="18"/>
          </p:nvPr>
        </p:nvSpPr>
        <p:spPr>
          <a:xfrm>
            <a:off x="913774" y="4781082"/>
            <a:ext cx="3296409" cy="101011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2" name="Text Placeholder 4"/>
          <p:cNvSpPr>
            <a:spLocks noGrp="1"/>
          </p:cNvSpPr>
          <p:nvPr>
            <p:ph type="body" sz="quarter" idx="3"/>
          </p:nvPr>
        </p:nvSpPr>
        <p:spPr>
          <a:xfrm>
            <a:off x="4442759" y="4204820"/>
            <a:ext cx="3301828" cy="576262"/>
          </a:xfrm>
        </p:spPr>
        <p:txBody>
          <a:bodyPr rtlCol="0"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4" name="Text Placeholder 3"/>
          <p:cNvSpPr>
            <a:spLocks noGrp="1"/>
          </p:cNvSpPr>
          <p:nvPr>
            <p:ph type="body" sz="half" idx="19"/>
          </p:nvPr>
        </p:nvSpPr>
        <p:spPr>
          <a:xfrm>
            <a:off x="4441348" y="4781080"/>
            <a:ext cx="3303352" cy="1010119"/>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5" name="Text Placeholder 4"/>
          <p:cNvSpPr>
            <a:spLocks noGrp="1"/>
          </p:cNvSpPr>
          <p:nvPr>
            <p:ph type="body" sz="quarter" idx="13"/>
          </p:nvPr>
        </p:nvSpPr>
        <p:spPr>
          <a:xfrm>
            <a:off x="7973298" y="4204820"/>
            <a:ext cx="3300681" cy="576262"/>
          </a:xfrm>
        </p:spPr>
        <p:txBody>
          <a:bodyPr rtlCol="0"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7" name="Text Placeholder 3"/>
          <p:cNvSpPr>
            <a:spLocks noGrp="1"/>
          </p:cNvSpPr>
          <p:nvPr>
            <p:ph type="body" sz="half" idx="20"/>
          </p:nvPr>
        </p:nvSpPr>
        <p:spPr>
          <a:xfrm>
            <a:off x="7973173" y="4781078"/>
            <a:ext cx="3305053" cy="1010121"/>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F7F80836-B4DA-4D75-9752-C45D9B17717D}" type="datetime1">
              <a:rPr lang="en-GB" noProof="0" smtClean="0"/>
              <a:t>07/10/2023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rtlCol="0"/>
          <a:lstStyle/>
          <a:p>
            <a:pPr rtl="0"/>
            <a:r>
              <a:rPr lang="en-GB" noProof="0"/>
              <a:t>Click to edit Master title style</a:t>
            </a:r>
          </a:p>
        </p:txBody>
      </p:sp>
      <p:sp>
        <p:nvSpPr>
          <p:cNvPr id="11" name="Vertical Text Placeholder 2"/>
          <p:cNvSpPr>
            <a:spLocks noGrp="1"/>
          </p:cNvSpPr>
          <p:nvPr>
            <p:ph type="body" orient="vert" sz="quarter" idx="13"/>
          </p:nvPr>
        </p:nvSpPr>
        <p:spPr>
          <a:xfrm>
            <a:off x="913775" y="2367093"/>
            <a:ext cx="10364452" cy="3424107"/>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E1DF0510-D603-447E-9F49-63C818998997}" type="datetime1">
              <a:rPr lang="en-GB" noProof="0" smtClean="0"/>
              <a:t>07/10/2023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rtlCol="0"/>
          <a:lstStyle>
            <a:lvl1pPr algn="l">
              <a:defRPr/>
            </a:lvl1pPr>
          </a:lstStyle>
          <a:p>
            <a:pPr rtl="0"/>
            <a:r>
              <a:rPr lang="en-GB" noProof="0"/>
              <a:t>Click to edit Master title style</a:t>
            </a:r>
          </a:p>
        </p:txBody>
      </p:sp>
      <p:sp>
        <p:nvSpPr>
          <p:cNvPr id="8" name="Vertical Text Placeholder 2"/>
          <p:cNvSpPr>
            <a:spLocks noGrp="1"/>
          </p:cNvSpPr>
          <p:nvPr>
            <p:ph type="body" orient="vert" sz="quarter" idx="13"/>
          </p:nvPr>
        </p:nvSpPr>
        <p:spPr>
          <a:xfrm>
            <a:off x="913775" y="609601"/>
            <a:ext cx="7658724" cy="5181599"/>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6A50DED6-9997-41D1-ACFB-4C4BA654B135}" type="datetime1">
              <a:rPr lang="en-GB" noProof="0" smtClean="0"/>
              <a:t>07/10/2023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pPr rtl="0"/>
            <a:r>
              <a:rPr lang="en-GB" noProof="0" dirty="0"/>
              <a:t>Click to edit Master title style</a:t>
            </a:r>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pPr rtl="0"/>
            <a:fld id="{FE74A463-A24D-476C-9688-AF0DFFF26B89}" type="datetime1">
              <a:rPr lang="en-GB" noProof="0" smtClean="0"/>
              <a:t>07/10/2023</a:t>
            </a:fld>
            <a:endParaRPr lang="en-GB" noProof="0"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pPr rtl="0"/>
            <a:endParaRPr lang="en-GB" noProof="0"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pPr rtl="0"/>
            <a:fld id="{6D22F896-40B5-4ADD-8801-0D06FADFA095}" type="slidenum">
              <a:rPr lang="en-GB" noProof="0" smtClean="0"/>
              <a:pPr/>
              <a:t>‹#›</a:t>
            </a:fld>
            <a:endParaRPr lang="en-GB" noProof="0"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pn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8" Type="http://schemas.openxmlformats.org/officeDocument/2006/relationships/hyperlink" Target="https://www.joiningthepolice.co.uk/ways-in-to-policing/rejoiner-entry-route" TargetMode="External"/><Relationship Id="rId3" Type="http://schemas.openxmlformats.org/officeDocument/2006/relationships/hyperlink" Target="https://www.joiningthepolice.co.uk/application-process/ways-in-to-policing/traditional-entry-ipldp" TargetMode="External"/><Relationship Id="rId7" Type="http://schemas.openxmlformats.org/officeDocument/2006/relationships/hyperlink" Target="https://www.joiningthepolice.co.uk/application-process/ways-in-to-policing/police-now-graduate-programmes" TargetMode="External"/><Relationship Id="rId2" Type="http://schemas.openxmlformats.org/officeDocument/2006/relationships/hyperlink" Target="https://www.joiningthepolice.co.uk/application-process/ways-in-to-policing/apprenticeship-pcda-entry-route" TargetMode="External"/><Relationship Id="rId1" Type="http://schemas.openxmlformats.org/officeDocument/2006/relationships/slideLayout" Target="../slideLayouts/slideLayout2.xml"/><Relationship Id="rId6" Type="http://schemas.openxmlformats.org/officeDocument/2006/relationships/hyperlink" Target="https://www.joiningthepolice.co.uk/application-process/ways-in-to-policing/professional-policing-degree-holder" TargetMode="External"/><Relationship Id="rId5" Type="http://schemas.openxmlformats.org/officeDocument/2006/relationships/hyperlink" Target="https://www.joiningthepolice.co.uk/application-process/ways-in-to-policing/detective-degree-holder-entry" TargetMode="External"/><Relationship Id="rId4" Type="http://schemas.openxmlformats.org/officeDocument/2006/relationships/hyperlink" Target="https://www.joiningthepolice.co.uk/application-process/ways-in-to-policing/degree-holder-entry-programme-dhep"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D58954F-C5AC-4BE0-811D-8DFE18E350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359E835-CE77-4DCC-8EC3-1924094D3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60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Sports Centres | Carmarthen and Lampeter | University of Wales Trinity  Saint David">
            <a:extLst>
              <a:ext uri="{FF2B5EF4-FFF2-40B4-BE49-F238E27FC236}">
                <a16:creationId xmlns:a16="http://schemas.microsoft.com/office/drawing/2014/main" id="{9CAFDCC4-9AA5-0AE7-BD31-DDC4F8EFFD58}"/>
              </a:ext>
            </a:extLst>
          </p:cNvPr>
          <p:cNvPicPr>
            <a:picLocks noChangeAspect="1"/>
          </p:cNvPicPr>
          <p:nvPr/>
        </p:nvPicPr>
        <p:blipFill rotWithShape="1">
          <a:blip r:embed="rId2"/>
          <a:srcRect l="14236" r="26933"/>
          <a:stretch/>
        </p:blipFill>
        <p:spPr>
          <a:xfrm>
            <a:off x="8157374" y="10"/>
            <a:ext cx="4034626" cy="6857990"/>
          </a:xfrm>
          <a:prstGeom prst="rect">
            <a:avLst/>
          </a:prstGeom>
        </p:spPr>
      </p:pic>
      <p:pic>
        <p:nvPicPr>
          <p:cNvPr id="18" name="Picture 17">
            <a:extLst>
              <a:ext uri="{FF2B5EF4-FFF2-40B4-BE49-F238E27FC236}">
                <a16:creationId xmlns:a16="http://schemas.microsoft.com/office/drawing/2014/main" id="{B03B59B5-123A-4DC5-87BD-6D3E22FA65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B9F379D-29DA-38B3-0EDE-181C968D5EBD}"/>
              </a:ext>
            </a:extLst>
          </p:cNvPr>
          <p:cNvSpPr>
            <a:spLocks noGrp="1"/>
          </p:cNvSpPr>
          <p:nvPr>
            <p:ph type="title"/>
          </p:nvPr>
        </p:nvSpPr>
        <p:spPr>
          <a:xfrm>
            <a:off x="852324" y="2634130"/>
            <a:ext cx="6672886" cy="1596177"/>
          </a:xfrm>
        </p:spPr>
        <p:txBody>
          <a:bodyPr>
            <a:normAutofit/>
          </a:bodyPr>
          <a:lstStyle/>
          <a:p>
            <a:r>
              <a:rPr lang="en-US" sz="4400" b="1" dirty="0"/>
              <a:t>Why have I chosen to come to university?</a:t>
            </a:r>
          </a:p>
        </p:txBody>
      </p:sp>
    </p:spTree>
    <p:extLst>
      <p:ext uri="{BB962C8B-B14F-4D97-AF65-F5344CB8AC3E}">
        <p14:creationId xmlns:p14="http://schemas.microsoft.com/office/powerpoint/2010/main" val="11325984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6" name="Picture 2">
            <a:extLst>
              <a:ext uri="{FF2B5EF4-FFF2-40B4-BE49-F238E27FC236}">
                <a16:creationId xmlns:a16="http://schemas.microsoft.com/office/drawing/2014/main" id="{93274B0C-1CB3-4AA4-A183-20B7FE5DB1D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a:extLst>
              <a:ext uri="{FF2B5EF4-FFF2-40B4-BE49-F238E27FC236}">
                <a16:creationId xmlns:a16="http://schemas.microsoft.com/office/drawing/2014/main" id="{2E640319-3BB6-49BF-BAF4-D63FEC73E1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descr="Knowledge is power">
            <a:extLst>
              <a:ext uri="{FF2B5EF4-FFF2-40B4-BE49-F238E27FC236}">
                <a16:creationId xmlns:a16="http://schemas.microsoft.com/office/drawing/2014/main" id="{CF780435-0B85-2A88-5846-058047AF4F36}"/>
              </a:ext>
            </a:extLst>
          </p:cNvPr>
          <p:cNvPicPr>
            <a:picLocks noChangeAspect="1"/>
          </p:cNvPicPr>
          <p:nvPr/>
        </p:nvPicPr>
        <p:blipFill rotWithShape="1">
          <a:blip r:embed="rId4"/>
          <a:srcRect t="16274" b="27476"/>
          <a:stretch/>
        </p:blipFill>
        <p:spPr>
          <a:xfrm>
            <a:off x="20" y="10"/>
            <a:ext cx="12191980" cy="6857990"/>
          </a:xfrm>
          <a:prstGeom prst="rect">
            <a:avLst/>
          </a:prstGeom>
        </p:spPr>
      </p:pic>
      <p:sp>
        <p:nvSpPr>
          <p:cNvPr id="5" name="TextBox 4">
            <a:extLst>
              <a:ext uri="{FF2B5EF4-FFF2-40B4-BE49-F238E27FC236}">
                <a16:creationId xmlns:a16="http://schemas.microsoft.com/office/drawing/2014/main" id="{3D211125-354A-A883-CC10-586104D372F2}"/>
              </a:ext>
            </a:extLst>
          </p:cNvPr>
          <p:cNvSpPr txBox="1"/>
          <p:nvPr/>
        </p:nvSpPr>
        <p:spPr>
          <a:xfrm>
            <a:off x="9689714" y="6025988"/>
            <a:ext cx="205658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t>Francis Bacon</a:t>
            </a:r>
          </a:p>
        </p:txBody>
      </p:sp>
    </p:spTree>
    <p:extLst>
      <p:ext uri="{BB962C8B-B14F-4D97-AF65-F5344CB8AC3E}">
        <p14:creationId xmlns:p14="http://schemas.microsoft.com/office/powerpoint/2010/main" val="1906152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14D02-3D0A-12A2-626F-35BDC71C8522}"/>
              </a:ext>
            </a:extLst>
          </p:cNvPr>
          <p:cNvSpPr>
            <a:spLocks noGrp="1"/>
          </p:cNvSpPr>
          <p:nvPr>
            <p:ph type="title"/>
          </p:nvPr>
        </p:nvSpPr>
        <p:spPr>
          <a:xfrm>
            <a:off x="913775" y="2167098"/>
            <a:ext cx="10364451" cy="2517951"/>
          </a:xfrm>
        </p:spPr>
        <p:txBody>
          <a:bodyPr vert="horz" lIns="91440" tIns="45720" rIns="91440" bIns="45720" rtlCol="0" anchor="ctr">
            <a:noAutofit/>
          </a:bodyPr>
          <a:lstStyle/>
          <a:p>
            <a:r>
              <a:rPr lang="en-US" sz="4400" b="1" dirty="0">
                <a:latin typeface="Times New Roman"/>
                <a:cs typeface="Times New Roman"/>
              </a:rPr>
              <a:t>To get the education at academic level for this SPECIFIC </a:t>
            </a:r>
            <a:br>
              <a:rPr lang="en-US" sz="4400" b="1" dirty="0">
                <a:latin typeface="Times New Roman"/>
                <a:cs typeface="Times New Roman"/>
              </a:rPr>
            </a:br>
            <a:r>
              <a:rPr lang="en-US" sz="4400" b="1" u="sng" dirty="0">
                <a:latin typeface="Times New Roman"/>
                <a:cs typeface="Times New Roman"/>
              </a:rPr>
              <a:t>professional occupation</a:t>
            </a:r>
            <a:r>
              <a:rPr lang="en-US" sz="4400" b="1" dirty="0">
                <a:latin typeface="Times New Roman"/>
                <a:cs typeface="Times New Roman"/>
              </a:rPr>
              <a:t>!</a:t>
            </a:r>
          </a:p>
        </p:txBody>
      </p:sp>
    </p:spTree>
    <p:extLst>
      <p:ext uri="{BB962C8B-B14F-4D97-AF65-F5344CB8AC3E}">
        <p14:creationId xmlns:p14="http://schemas.microsoft.com/office/powerpoint/2010/main" val="15642204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EEB192A-8443-482C-AFF6-77DB793E2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How much does a police officer get paid? UK salary explained | The Sun">
            <a:extLst>
              <a:ext uri="{FF2B5EF4-FFF2-40B4-BE49-F238E27FC236}">
                <a16:creationId xmlns:a16="http://schemas.microsoft.com/office/drawing/2014/main" id="{CE94E06A-BEDD-6B01-2A96-7273DD4D5D79}"/>
              </a:ext>
            </a:extLst>
          </p:cNvPr>
          <p:cNvPicPr>
            <a:picLocks noChangeAspect="1"/>
          </p:cNvPicPr>
          <p:nvPr/>
        </p:nvPicPr>
        <p:blipFill rotWithShape="1">
          <a:blip r:embed="rId2">
            <a:alphaModFix amt="25000"/>
          </a:blip>
          <a:srcRect t="15690"/>
          <a:stretch/>
        </p:blipFill>
        <p:spPr>
          <a:xfrm>
            <a:off x="20" y="-3278"/>
            <a:ext cx="12191980" cy="6861278"/>
          </a:xfrm>
          <a:prstGeom prst="rect">
            <a:avLst/>
          </a:prstGeom>
        </p:spPr>
      </p:pic>
      <p:pic>
        <p:nvPicPr>
          <p:cNvPr id="13" name="Picture 12">
            <a:extLst>
              <a:ext uri="{FF2B5EF4-FFF2-40B4-BE49-F238E27FC236}">
                <a16:creationId xmlns:a16="http://schemas.microsoft.com/office/drawing/2014/main" id="{77CE03F7-0B3E-496D-9B90-C00E185FB30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DF791DA-3355-3BA7-124B-76525A9831E9}"/>
              </a:ext>
            </a:extLst>
          </p:cNvPr>
          <p:cNvSpPr>
            <a:spLocks noGrp="1"/>
          </p:cNvSpPr>
          <p:nvPr>
            <p:ph type="title"/>
          </p:nvPr>
        </p:nvSpPr>
        <p:spPr>
          <a:xfrm>
            <a:off x="864615" y="1417389"/>
            <a:ext cx="9528709" cy="3845305"/>
          </a:xfrm>
        </p:spPr>
        <p:txBody>
          <a:bodyPr>
            <a:normAutofit/>
          </a:bodyPr>
          <a:lstStyle/>
          <a:p>
            <a:r>
              <a:rPr lang="en-US" dirty="0">
                <a:latin typeface="Times New Roman"/>
                <a:cs typeface="Times New Roman"/>
              </a:rPr>
              <a:t>Why have I chosen  the course: certificate of higher education for professional policing?</a:t>
            </a:r>
          </a:p>
        </p:txBody>
      </p:sp>
    </p:spTree>
    <p:extLst>
      <p:ext uri="{BB962C8B-B14F-4D97-AF65-F5344CB8AC3E}">
        <p14:creationId xmlns:p14="http://schemas.microsoft.com/office/powerpoint/2010/main" val="146329821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55" name="Picture 2">
            <a:extLst>
              <a:ext uri="{FF2B5EF4-FFF2-40B4-BE49-F238E27FC236}">
                <a16:creationId xmlns:a16="http://schemas.microsoft.com/office/drawing/2014/main" id="{ED331677-26DE-4EC1-9413-2FBC100AD5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6" name="Picture 55">
            <a:extLst>
              <a:ext uri="{FF2B5EF4-FFF2-40B4-BE49-F238E27FC236}">
                <a16:creationId xmlns:a16="http://schemas.microsoft.com/office/drawing/2014/main" id="{69D593A5-D0AD-443F-AA6A-E7453C4213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57" name="Rectangle 56">
            <a:extLst>
              <a:ext uri="{FF2B5EF4-FFF2-40B4-BE49-F238E27FC236}">
                <a16:creationId xmlns:a16="http://schemas.microsoft.com/office/drawing/2014/main" id="{92B69085-5244-444B-97BA-997111674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8" name="Picture 2">
            <a:extLst>
              <a:ext uri="{FF2B5EF4-FFF2-40B4-BE49-F238E27FC236}">
                <a16:creationId xmlns:a16="http://schemas.microsoft.com/office/drawing/2014/main" id="{3D836DC0-C5F4-4BAB-B7B2-8BC7239A55A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 name="Content Placeholder 3" descr="polis.JPG">
            <a:extLst>
              <a:ext uri="{FF2B5EF4-FFF2-40B4-BE49-F238E27FC236}">
                <a16:creationId xmlns:a16="http://schemas.microsoft.com/office/drawing/2014/main" id="{3F76068C-3210-291D-3C1F-C8DF564CBCCC}"/>
              </a:ext>
            </a:extLst>
          </p:cNvPr>
          <p:cNvPicPr>
            <a:picLocks noChangeAspect="1"/>
          </p:cNvPicPr>
          <p:nvPr/>
        </p:nvPicPr>
        <p:blipFill rotWithShape="1">
          <a:blip r:embed="rId4"/>
          <a:srcRect l="13149" t="9958" r="12389" b="47561"/>
          <a:stretch/>
        </p:blipFill>
        <p:spPr>
          <a:xfrm>
            <a:off x="8503366" y="828244"/>
            <a:ext cx="2466894" cy="3273476"/>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5" name="Content Placeholder 4" descr="A person sitting at a desk&#10;&#10;Description automatically generated">
            <a:extLst>
              <a:ext uri="{FF2B5EF4-FFF2-40B4-BE49-F238E27FC236}">
                <a16:creationId xmlns:a16="http://schemas.microsoft.com/office/drawing/2014/main" id="{EAE8E862-8729-7BDC-F749-90E197B60D35}"/>
              </a:ext>
            </a:extLst>
          </p:cNvPr>
          <p:cNvPicPr>
            <a:picLocks noChangeAspect="1"/>
          </p:cNvPicPr>
          <p:nvPr/>
        </p:nvPicPr>
        <p:blipFill rotWithShape="1">
          <a:blip r:embed="rId5"/>
          <a:srcRect l="11241" r="9237" b="-1"/>
          <a:stretch/>
        </p:blipFill>
        <p:spPr>
          <a:xfrm>
            <a:off x="4441939" y="829069"/>
            <a:ext cx="3313833" cy="3268996"/>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59" name="Picture 58">
            <a:extLst>
              <a:ext uri="{FF2B5EF4-FFF2-40B4-BE49-F238E27FC236}">
                <a16:creationId xmlns:a16="http://schemas.microsoft.com/office/drawing/2014/main" id="{A314985F-1E5B-4C5F-82BA-2F6F75D464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55478"/>
          <a:stretch/>
        </p:blipFill>
        <p:spPr>
          <a:xfrm>
            <a:off x="-2607" y="0"/>
            <a:ext cx="12192000" cy="3053351"/>
          </a:xfrm>
          <a:prstGeom prst="rect">
            <a:avLst/>
          </a:prstGeom>
        </p:spPr>
      </p:pic>
      <p:pic>
        <p:nvPicPr>
          <p:cNvPr id="7" name="Content Placeholder 6" descr="A person in uniform with a hat&#10;&#10;Description automatically generated">
            <a:extLst>
              <a:ext uri="{FF2B5EF4-FFF2-40B4-BE49-F238E27FC236}">
                <a16:creationId xmlns:a16="http://schemas.microsoft.com/office/drawing/2014/main" id="{FCC64062-5A26-4E8F-8295-16154EB7D6B7}"/>
              </a:ext>
            </a:extLst>
          </p:cNvPr>
          <p:cNvPicPr>
            <a:picLocks noGrp="1" noChangeAspect="1"/>
          </p:cNvPicPr>
          <p:nvPr>
            <p:ph sz="quarter" idx="13"/>
          </p:nvPr>
        </p:nvPicPr>
        <p:blipFill>
          <a:blip r:embed="rId6"/>
          <a:stretch>
            <a:fillRect/>
          </a:stretch>
        </p:blipFill>
        <p:spPr>
          <a:xfrm rot="5400000">
            <a:off x="855141" y="1210002"/>
            <a:ext cx="3285330" cy="2463997"/>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60" name="Picture 59">
            <a:extLst>
              <a:ext uri="{FF2B5EF4-FFF2-40B4-BE49-F238E27FC236}">
                <a16:creationId xmlns:a16="http://schemas.microsoft.com/office/drawing/2014/main" id="{B571F0A0-74B6-4F8C-9480-19098721EA4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69764" t="46543"/>
          <a:stretch/>
        </p:blipFill>
        <p:spPr>
          <a:xfrm>
            <a:off x="8500434" y="3191932"/>
            <a:ext cx="3686351" cy="3666067"/>
          </a:xfrm>
          <a:prstGeom prst="rect">
            <a:avLst/>
          </a:prstGeom>
        </p:spPr>
      </p:pic>
      <p:sp>
        <p:nvSpPr>
          <p:cNvPr id="2" name="Title 1">
            <a:extLst>
              <a:ext uri="{FF2B5EF4-FFF2-40B4-BE49-F238E27FC236}">
                <a16:creationId xmlns:a16="http://schemas.microsoft.com/office/drawing/2014/main" id="{60D0B125-92FF-291F-211E-EE3A1E98846B}"/>
              </a:ext>
            </a:extLst>
          </p:cNvPr>
          <p:cNvSpPr>
            <a:spLocks noGrp="1"/>
          </p:cNvSpPr>
          <p:nvPr>
            <p:ph type="title"/>
          </p:nvPr>
        </p:nvSpPr>
        <p:spPr>
          <a:xfrm>
            <a:off x="635211" y="5267345"/>
            <a:ext cx="10916365" cy="1137554"/>
          </a:xfrm>
        </p:spPr>
        <p:txBody>
          <a:bodyPr vert="horz" lIns="91440" tIns="45720" rIns="91440" bIns="45720" rtlCol="0" anchor="b">
            <a:normAutofit fontScale="90000"/>
          </a:bodyPr>
          <a:lstStyle/>
          <a:p>
            <a:r>
              <a:rPr lang="en-US" sz="4800" dirty="0"/>
              <a:t>FOR Security of the generations</a:t>
            </a:r>
            <a:br>
              <a:rPr lang="en-US" sz="4800" dirty="0"/>
            </a:br>
            <a:r>
              <a:rPr lang="en-US" sz="4800" dirty="0"/>
              <a:t>GENNARATIONS OF SECURITIES</a:t>
            </a:r>
          </a:p>
        </p:txBody>
      </p:sp>
      <p:sp>
        <p:nvSpPr>
          <p:cNvPr id="9" name="TextBox 8">
            <a:extLst>
              <a:ext uri="{FF2B5EF4-FFF2-40B4-BE49-F238E27FC236}">
                <a16:creationId xmlns:a16="http://schemas.microsoft.com/office/drawing/2014/main" id="{D6D9AFBE-51D6-332E-4656-CBE8F35AA0D8}"/>
              </a:ext>
            </a:extLst>
          </p:cNvPr>
          <p:cNvSpPr txBox="1"/>
          <p:nvPr/>
        </p:nvSpPr>
        <p:spPr>
          <a:xfrm>
            <a:off x="1457739" y="4721086"/>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0" name="TextBox 9">
            <a:extLst>
              <a:ext uri="{FF2B5EF4-FFF2-40B4-BE49-F238E27FC236}">
                <a16:creationId xmlns:a16="http://schemas.microsoft.com/office/drawing/2014/main" id="{8A730694-B48A-3263-2516-C7060AF67F8A}"/>
              </a:ext>
            </a:extLst>
          </p:cNvPr>
          <p:cNvSpPr txBox="1"/>
          <p:nvPr/>
        </p:nvSpPr>
        <p:spPr>
          <a:xfrm>
            <a:off x="1127373" y="4259135"/>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dirty="0"/>
              <a:t>Grandfather lieutenant Colonel</a:t>
            </a:r>
            <a:endParaRPr lang="en-US" dirty="0"/>
          </a:p>
        </p:txBody>
      </p:sp>
      <p:sp>
        <p:nvSpPr>
          <p:cNvPr id="12" name="TextBox 11">
            <a:extLst>
              <a:ext uri="{FF2B5EF4-FFF2-40B4-BE49-F238E27FC236}">
                <a16:creationId xmlns:a16="http://schemas.microsoft.com/office/drawing/2014/main" id="{96F65D5D-81F8-D0BF-3C4F-03FC8F9F8EA4}"/>
              </a:ext>
            </a:extLst>
          </p:cNvPr>
          <p:cNvSpPr txBox="1"/>
          <p:nvPr/>
        </p:nvSpPr>
        <p:spPr>
          <a:xfrm>
            <a:off x="4721712" y="4259135"/>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dirty="0"/>
              <a:t>Father</a:t>
            </a:r>
            <a:endParaRPr lang="en-US" dirty="0"/>
          </a:p>
          <a:p>
            <a:pPr algn="ctr"/>
            <a:r>
              <a:rPr lang="en-US" b="1" dirty="0"/>
              <a:t>Chief Constable</a:t>
            </a:r>
          </a:p>
        </p:txBody>
      </p:sp>
      <p:sp>
        <p:nvSpPr>
          <p:cNvPr id="14" name="TextBox 13">
            <a:extLst>
              <a:ext uri="{FF2B5EF4-FFF2-40B4-BE49-F238E27FC236}">
                <a16:creationId xmlns:a16="http://schemas.microsoft.com/office/drawing/2014/main" id="{FBBF6207-E4BC-D9B3-2027-81D028C63A0D}"/>
              </a:ext>
            </a:extLst>
          </p:cNvPr>
          <p:cNvSpPr txBox="1"/>
          <p:nvPr/>
        </p:nvSpPr>
        <p:spPr>
          <a:xfrm>
            <a:off x="8373560" y="4259134"/>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dirty="0"/>
              <a:t>Me</a:t>
            </a:r>
            <a:endParaRPr lang="en-US" dirty="0"/>
          </a:p>
          <a:p>
            <a:pPr algn="ctr"/>
            <a:r>
              <a:rPr lang="en-US" b="1" dirty="0"/>
              <a:t>PC Candidate</a:t>
            </a:r>
            <a:endParaRPr lang="en-US" dirty="0"/>
          </a:p>
        </p:txBody>
      </p:sp>
      <p:sp>
        <p:nvSpPr>
          <p:cNvPr id="37" name="Arrow: Right 36">
            <a:extLst>
              <a:ext uri="{FF2B5EF4-FFF2-40B4-BE49-F238E27FC236}">
                <a16:creationId xmlns:a16="http://schemas.microsoft.com/office/drawing/2014/main" id="{685879FF-4504-7DDB-073E-BFB2C459E4A0}"/>
              </a:ext>
            </a:extLst>
          </p:cNvPr>
          <p:cNvSpPr/>
          <p:nvPr/>
        </p:nvSpPr>
        <p:spPr>
          <a:xfrm>
            <a:off x="3875010" y="2199422"/>
            <a:ext cx="402566" cy="50320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Arrow: Right 38">
            <a:extLst>
              <a:ext uri="{FF2B5EF4-FFF2-40B4-BE49-F238E27FC236}">
                <a16:creationId xmlns:a16="http://schemas.microsoft.com/office/drawing/2014/main" id="{66F5E863-0C63-3FB8-5B05-B2936D357C67}"/>
              </a:ext>
            </a:extLst>
          </p:cNvPr>
          <p:cNvSpPr/>
          <p:nvPr/>
        </p:nvSpPr>
        <p:spPr>
          <a:xfrm>
            <a:off x="7958180" y="2199422"/>
            <a:ext cx="402566" cy="50320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44867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P spid="1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191D3-38AD-1C60-00FF-039012E39EBA}"/>
              </a:ext>
            </a:extLst>
          </p:cNvPr>
          <p:cNvSpPr>
            <a:spLocks noGrp="1"/>
          </p:cNvSpPr>
          <p:nvPr>
            <p:ph type="title"/>
          </p:nvPr>
        </p:nvSpPr>
        <p:spPr/>
        <p:txBody>
          <a:bodyPr>
            <a:normAutofit/>
          </a:bodyPr>
          <a:lstStyle/>
          <a:p>
            <a:r>
              <a:rPr lang="en-US" sz="4400" b="1" dirty="0"/>
              <a:t>Entry route options</a:t>
            </a:r>
          </a:p>
        </p:txBody>
      </p:sp>
      <p:sp>
        <p:nvSpPr>
          <p:cNvPr id="3" name="Content Placeholder 2">
            <a:extLst>
              <a:ext uri="{FF2B5EF4-FFF2-40B4-BE49-F238E27FC236}">
                <a16:creationId xmlns:a16="http://schemas.microsoft.com/office/drawing/2014/main" id="{E5B08934-8C53-04BF-6C7F-A65F871EF85B}"/>
              </a:ext>
            </a:extLst>
          </p:cNvPr>
          <p:cNvSpPr>
            <a:spLocks noGrp="1"/>
          </p:cNvSpPr>
          <p:nvPr>
            <p:ph sz="quarter" idx="13"/>
          </p:nvPr>
        </p:nvSpPr>
        <p:spPr>
          <a:xfrm>
            <a:off x="913774" y="2010673"/>
            <a:ext cx="10363826" cy="3424107"/>
          </a:xfrm>
        </p:spPr>
        <p:txBody>
          <a:bodyPr vert="horz" lIns="91440" tIns="45720" rIns="91440" bIns="45720" rtlCol="0" anchor="t">
            <a:noAutofit/>
          </a:bodyPr>
          <a:lstStyle/>
          <a:p>
            <a:r>
              <a:rPr lang="en-US" sz="2400" dirty="0">
                <a:solidFill>
                  <a:srgbClr val="1A6BB4"/>
                </a:solidFill>
                <a:hlinkClick r:id="rId2"/>
              </a:rPr>
              <a:t>Police Constable Degree Apprenticeship</a:t>
            </a:r>
            <a:endParaRPr lang="en-US" sz="2400"/>
          </a:p>
          <a:p>
            <a:pPr>
              <a:buClr>
                <a:srgbClr val="000000"/>
              </a:buClr>
            </a:pPr>
            <a:r>
              <a:rPr lang="en-US" sz="2400" dirty="0">
                <a:solidFill>
                  <a:srgbClr val="1A6BB4"/>
                </a:solidFill>
                <a:hlinkClick r:id="rId3"/>
              </a:rPr>
              <a:t>Traditional Entry (IPLDP)</a:t>
            </a:r>
            <a:endParaRPr lang="en-US" sz="2400"/>
          </a:p>
          <a:p>
            <a:pPr>
              <a:buClr>
                <a:srgbClr val="000000"/>
              </a:buClr>
            </a:pPr>
            <a:r>
              <a:rPr lang="en-US" sz="2400" dirty="0">
                <a:solidFill>
                  <a:srgbClr val="1A6BB4"/>
                </a:solidFill>
                <a:hlinkClick r:id="rId4"/>
              </a:rPr>
              <a:t>Degree Holder Entry Programme (DHEP)</a:t>
            </a:r>
            <a:endParaRPr lang="en-US" sz="2400"/>
          </a:p>
          <a:p>
            <a:pPr>
              <a:buClr>
                <a:srgbClr val="000000"/>
              </a:buClr>
            </a:pPr>
            <a:r>
              <a:rPr lang="en-US" sz="2400" dirty="0">
                <a:solidFill>
                  <a:srgbClr val="1A6BB4"/>
                </a:solidFill>
                <a:hlinkClick r:id="rId5"/>
              </a:rPr>
              <a:t>Detective Degree Holder Entry Programme</a:t>
            </a:r>
            <a:endParaRPr lang="en-US" sz="2400"/>
          </a:p>
          <a:p>
            <a:pPr>
              <a:buClr>
                <a:srgbClr val="000000"/>
              </a:buClr>
            </a:pPr>
            <a:r>
              <a:rPr lang="en-US" sz="2400" dirty="0">
                <a:solidFill>
                  <a:srgbClr val="FF0000"/>
                </a:solidFill>
                <a:hlinkClick r:id="rId6">
                  <a:extLst>
                    <a:ext uri="{A12FA001-AC4F-418D-AE19-62706E023703}">
                      <ahyp:hlinkClr xmlns:ahyp="http://schemas.microsoft.com/office/drawing/2018/hyperlinkcolor" val="tx"/>
                    </a:ext>
                  </a:extLst>
                </a:hlinkClick>
              </a:rPr>
              <a:t>Professional Policing Degree Holder</a:t>
            </a:r>
          </a:p>
          <a:p>
            <a:pPr>
              <a:buClr>
                <a:srgbClr val="000000"/>
              </a:buClr>
            </a:pPr>
            <a:r>
              <a:rPr lang="en-US" sz="2400" dirty="0">
                <a:solidFill>
                  <a:srgbClr val="1A6BB4"/>
                </a:solidFill>
                <a:hlinkClick r:id="rId7"/>
              </a:rPr>
              <a:t>Police Now Graduate Programmes</a:t>
            </a:r>
            <a:endParaRPr lang="en-US" sz="2400"/>
          </a:p>
          <a:p>
            <a:pPr>
              <a:buClr>
                <a:srgbClr val="000000"/>
              </a:buClr>
            </a:pPr>
            <a:r>
              <a:rPr lang="en-US" sz="2400" dirty="0">
                <a:solidFill>
                  <a:srgbClr val="1A6BB4"/>
                </a:solidFill>
                <a:hlinkClick r:id="rId8"/>
              </a:rPr>
              <a:t>Are you a former officer?</a:t>
            </a:r>
            <a:endParaRPr lang="en-US" sz="2400" dirty="0"/>
          </a:p>
          <a:p>
            <a:pPr>
              <a:buClr>
                <a:srgbClr val="000000"/>
              </a:buClr>
            </a:pPr>
            <a:endParaRPr lang="en-US" dirty="0"/>
          </a:p>
        </p:txBody>
      </p:sp>
    </p:spTree>
    <p:extLst>
      <p:ext uri="{BB962C8B-B14F-4D97-AF65-F5344CB8AC3E}">
        <p14:creationId xmlns:p14="http://schemas.microsoft.com/office/powerpoint/2010/main" val="15494476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93274B0C-1CB3-4AA4-A183-20B7FE5DB1D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2E640319-3BB6-49BF-BAF4-D63FEC73E1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Content Placeholder 3" descr="İyi Polis Kötü Polis Taktiği ile Nasıl Başa Çıkılır?">
            <a:extLst>
              <a:ext uri="{FF2B5EF4-FFF2-40B4-BE49-F238E27FC236}">
                <a16:creationId xmlns:a16="http://schemas.microsoft.com/office/drawing/2014/main" id="{F1B6BEDD-D709-350D-6836-93EB18952EFE}"/>
              </a:ext>
            </a:extLst>
          </p:cNvPr>
          <p:cNvPicPr>
            <a:picLocks noGrp="1" noChangeAspect="1"/>
          </p:cNvPicPr>
          <p:nvPr>
            <p:ph sz="quarter" idx="13"/>
          </p:nvPr>
        </p:nvPicPr>
        <p:blipFill rotWithShape="1">
          <a:blip r:embed="rId4"/>
          <a:srcRect r="25266" b="-210"/>
          <a:stretch/>
        </p:blipFill>
        <p:spPr>
          <a:xfrm>
            <a:off x="1538397" y="10"/>
            <a:ext cx="9111604" cy="6872398"/>
          </a:xfrm>
          <a:prstGeom prst="rect">
            <a:avLst/>
          </a:prstGeom>
        </p:spPr>
      </p:pic>
      <p:sp>
        <p:nvSpPr>
          <p:cNvPr id="5" name="TextBox 4">
            <a:extLst>
              <a:ext uri="{FF2B5EF4-FFF2-40B4-BE49-F238E27FC236}">
                <a16:creationId xmlns:a16="http://schemas.microsoft.com/office/drawing/2014/main" id="{38F48A21-3CB9-3D3E-1678-703F0A286E19}"/>
              </a:ext>
            </a:extLst>
          </p:cNvPr>
          <p:cNvSpPr txBox="1"/>
          <p:nvPr/>
        </p:nvSpPr>
        <p:spPr>
          <a:xfrm>
            <a:off x="1994076" y="1586509"/>
            <a:ext cx="153550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dirty="0">
                <a:latin typeface="Comic Sans MS"/>
              </a:rPr>
              <a:t>How do you become a good PC</a:t>
            </a:r>
            <a:endParaRPr lang="en-US"/>
          </a:p>
        </p:txBody>
      </p:sp>
      <p:sp>
        <p:nvSpPr>
          <p:cNvPr id="6" name="TextBox 5">
            <a:extLst>
              <a:ext uri="{FF2B5EF4-FFF2-40B4-BE49-F238E27FC236}">
                <a16:creationId xmlns:a16="http://schemas.microsoft.com/office/drawing/2014/main" id="{E55C7572-B70F-20D5-932A-4F6EC3BB7E01}"/>
              </a:ext>
            </a:extLst>
          </p:cNvPr>
          <p:cNvSpPr txBox="1"/>
          <p:nvPr/>
        </p:nvSpPr>
        <p:spPr>
          <a:xfrm>
            <a:off x="4280076" y="191904"/>
            <a:ext cx="222561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dirty="0">
                <a:latin typeface="Comic Sans MS"/>
              </a:rPr>
              <a:t>GET AN EDUCATION AT UWTSD!</a:t>
            </a:r>
          </a:p>
        </p:txBody>
      </p:sp>
    </p:spTree>
    <p:extLst>
      <p:ext uri="{BB962C8B-B14F-4D97-AF65-F5344CB8AC3E}">
        <p14:creationId xmlns:p14="http://schemas.microsoft.com/office/powerpoint/2010/main" val="979807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E3254AE-C4CD-426D-A6E8-7FA13B0F8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Profit loss hi-res stock photography and images - Alamy">
            <a:extLst>
              <a:ext uri="{FF2B5EF4-FFF2-40B4-BE49-F238E27FC236}">
                <a16:creationId xmlns:a16="http://schemas.microsoft.com/office/drawing/2014/main" id="{E8AF1F0F-1AE9-0E86-258E-1F3150AD3B2E}"/>
              </a:ext>
            </a:extLst>
          </p:cNvPr>
          <p:cNvPicPr>
            <a:picLocks noChangeAspect="1"/>
          </p:cNvPicPr>
          <p:nvPr/>
        </p:nvPicPr>
        <p:blipFill rotWithShape="1">
          <a:blip r:embed="rId2"/>
          <a:srcRect b="9864"/>
          <a:stretch/>
        </p:blipFill>
        <p:spPr>
          <a:xfrm>
            <a:off x="4064929" y="2256478"/>
            <a:ext cx="4461377" cy="3252527"/>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27" name="Picture 26">
            <a:extLst>
              <a:ext uri="{FF2B5EF4-FFF2-40B4-BE49-F238E27FC236}">
                <a16:creationId xmlns:a16="http://schemas.microsoft.com/office/drawing/2014/main" id="{F5C53434-A0C7-4A81-8EB0-D460DAD9BB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8" name="Title 1">
            <a:extLst>
              <a:ext uri="{FF2B5EF4-FFF2-40B4-BE49-F238E27FC236}">
                <a16:creationId xmlns:a16="http://schemas.microsoft.com/office/drawing/2014/main" id="{094B7CFB-FD22-ABEB-9AB5-EE1A1C92282B}"/>
              </a:ext>
            </a:extLst>
          </p:cNvPr>
          <p:cNvSpPr>
            <a:spLocks noGrp="1"/>
          </p:cNvSpPr>
          <p:nvPr>
            <p:ph type="title"/>
          </p:nvPr>
        </p:nvSpPr>
        <p:spPr>
          <a:xfrm>
            <a:off x="913775" y="618517"/>
            <a:ext cx="10364451" cy="1596177"/>
          </a:xfrm>
        </p:spPr>
        <p:txBody>
          <a:bodyPr>
            <a:normAutofit/>
          </a:bodyPr>
          <a:lstStyle/>
          <a:p>
            <a:r>
              <a:rPr lang="en-US" dirty="0"/>
              <a:t>Benefits to obtain to this course</a:t>
            </a:r>
          </a:p>
        </p:txBody>
      </p:sp>
      <p:sp>
        <p:nvSpPr>
          <p:cNvPr id="6" name="Rectangle 5">
            <a:extLst>
              <a:ext uri="{FF2B5EF4-FFF2-40B4-BE49-F238E27FC236}">
                <a16:creationId xmlns:a16="http://schemas.microsoft.com/office/drawing/2014/main" id="{F32131BE-C8F2-9893-EE30-5F72CEF5A63F}"/>
              </a:ext>
            </a:extLst>
          </p:cNvPr>
          <p:cNvSpPr/>
          <p:nvPr/>
        </p:nvSpPr>
        <p:spPr>
          <a:xfrm rot="21480000">
            <a:off x="6247246" y="4788550"/>
            <a:ext cx="1689979" cy="120715"/>
          </a:xfrm>
          <a:prstGeom prst="rect">
            <a:avLst/>
          </a:prstGeom>
          <a:solidFill>
            <a:schemeClr val="bg1">
              <a:lumMod val="85000"/>
            </a:schemeClr>
          </a:solid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25824426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C3B8C6B-63CA-4384-8059-2036BE520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EAF1791-84D6-12D5-E0F5-1BFF60163AE3}"/>
              </a:ext>
            </a:extLst>
          </p:cNvPr>
          <p:cNvPicPr>
            <a:picLocks noChangeAspect="1"/>
          </p:cNvPicPr>
          <p:nvPr/>
        </p:nvPicPr>
        <p:blipFill rotWithShape="1">
          <a:blip r:embed="rId2"/>
          <a:srcRect l="36652" r="32400" b="6250"/>
          <a:stretch/>
        </p:blipFill>
        <p:spPr>
          <a:xfrm>
            <a:off x="20" y="10"/>
            <a:ext cx="4024741" cy="6857990"/>
          </a:xfrm>
          <a:prstGeom prst="rect">
            <a:avLst/>
          </a:prstGeom>
        </p:spPr>
      </p:pic>
      <p:sp>
        <p:nvSpPr>
          <p:cNvPr id="11" name="Rectangle 10">
            <a:extLst>
              <a:ext uri="{FF2B5EF4-FFF2-40B4-BE49-F238E27FC236}">
                <a16:creationId xmlns:a16="http://schemas.microsoft.com/office/drawing/2014/main" id="{C71B03AA-C0EB-4104-84F8-E1AB8BFBE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47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9C2B723-6C2F-49DE-A429-50BDFD1ADB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458115C6-D149-1B96-9D4B-AE420D49EB66}"/>
              </a:ext>
            </a:extLst>
          </p:cNvPr>
          <p:cNvSpPr>
            <a:spLocks noGrp="1"/>
          </p:cNvSpPr>
          <p:nvPr>
            <p:ph sz="quarter" idx="13"/>
          </p:nvPr>
        </p:nvSpPr>
        <p:spPr>
          <a:xfrm>
            <a:off x="4465048" y="2367092"/>
            <a:ext cx="6672887" cy="3424107"/>
          </a:xfrm>
        </p:spPr>
        <p:txBody>
          <a:bodyPr vert="horz" lIns="91440" tIns="45720" rIns="91440" bIns="45720" rtlCol="0">
            <a:normAutofit/>
          </a:bodyPr>
          <a:lstStyle/>
          <a:p>
            <a:r>
              <a:rPr lang="en-US">
                <a:latin typeface="Times New Roman"/>
                <a:ea typeface="+mn-lt"/>
                <a:cs typeface="+mn-lt"/>
              </a:rPr>
              <a:t>A policing degree does not automatically make you a great police officer. However, the knowledge you obtain about not just policing, but the wider range of knowledge about policing, criminology and the justice system</a:t>
            </a:r>
            <a:endParaRPr lang="en-US">
              <a:latin typeface="Times New Roman"/>
            </a:endParaRPr>
          </a:p>
        </p:txBody>
      </p:sp>
    </p:spTree>
    <p:extLst>
      <p:ext uri="{BB962C8B-B14F-4D97-AF65-F5344CB8AC3E}">
        <p14:creationId xmlns:p14="http://schemas.microsoft.com/office/powerpoint/2010/main" val="26457996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File:Target Corporation logo (vector).svg - Wikipedia">
            <a:extLst>
              <a:ext uri="{FF2B5EF4-FFF2-40B4-BE49-F238E27FC236}">
                <a16:creationId xmlns:a16="http://schemas.microsoft.com/office/drawing/2014/main" id="{6BB00811-F729-A0E7-378D-51AC89864EAB}"/>
              </a:ext>
            </a:extLst>
          </p:cNvPr>
          <p:cNvPicPr>
            <a:picLocks noChangeAspect="1"/>
          </p:cNvPicPr>
          <p:nvPr/>
        </p:nvPicPr>
        <p:blipFill>
          <a:blip r:embed="rId2"/>
          <a:stretch>
            <a:fillRect/>
          </a:stretch>
        </p:blipFill>
        <p:spPr>
          <a:xfrm>
            <a:off x="3581400" y="914400"/>
            <a:ext cx="5029200" cy="5029200"/>
          </a:xfrm>
          <a:prstGeom prst="rect">
            <a:avLst/>
          </a:prstGeom>
        </p:spPr>
      </p:pic>
      <p:sp>
        <p:nvSpPr>
          <p:cNvPr id="2" name="Title 1">
            <a:extLst>
              <a:ext uri="{FF2B5EF4-FFF2-40B4-BE49-F238E27FC236}">
                <a16:creationId xmlns:a16="http://schemas.microsoft.com/office/drawing/2014/main" id="{15018F46-9BE1-42B7-D243-DF2B12A9C1B2}"/>
              </a:ext>
            </a:extLst>
          </p:cNvPr>
          <p:cNvSpPr>
            <a:spLocks noGrp="1"/>
          </p:cNvSpPr>
          <p:nvPr>
            <p:ph type="title"/>
          </p:nvPr>
        </p:nvSpPr>
        <p:spPr>
          <a:xfrm>
            <a:off x="913775" y="2634130"/>
            <a:ext cx="10364451" cy="1596177"/>
          </a:xfrm>
        </p:spPr>
        <p:txBody>
          <a:bodyPr>
            <a:normAutofit fontScale="90000"/>
          </a:bodyPr>
          <a:lstStyle/>
          <a:p>
            <a:r>
              <a:rPr lang="en-US" sz="4400" b="1" dirty="0">
                <a:latin typeface="Times New Roman"/>
                <a:cs typeface="Times New Roman"/>
              </a:rPr>
              <a:t>What do I hope to achieve at the end of this course and why?</a:t>
            </a:r>
          </a:p>
        </p:txBody>
      </p:sp>
    </p:spTree>
    <p:extLst>
      <p:ext uri="{BB962C8B-B14F-4D97-AF65-F5344CB8AC3E}">
        <p14:creationId xmlns:p14="http://schemas.microsoft.com/office/powerpoint/2010/main" val="11131381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93274B0C-1CB3-4AA4-A183-20B7FE5DB1D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2E640319-3BB6-49BF-BAF4-D63FEC73E1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Content Placeholder 3" descr="Counter Terrorism Policing launches winter vigilance campaign | Counter  Terrorism Policing">
            <a:extLst>
              <a:ext uri="{FF2B5EF4-FFF2-40B4-BE49-F238E27FC236}">
                <a16:creationId xmlns:a16="http://schemas.microsoft.com/office/drawing/2014/main" id="{EB570308-38C1-6A2E-FFE0-A3CE9DA5E148}"/>
              </a:ext>
            </a:extLst>
          </p:cNvPr>
          <p:cNvPicPr>
            <a:picLocks noGrp="1" noChangeAspect="1"/>
          </p:cNvPicPr>
          <p:nvPr>
            <p:ph sz="quarter" idx="13"/>
          </p:nvPr>
        </p:nvPicPr>
        <p:blipFill rotWithShape="1">
          <a:blip r:embed="rId4"/>
          <a:srcRect/>
          <a:stretch/>
        </p:blipFill>
        <p:spPr>
          <a:xfrm>
            <a:off x="20" y="10"/>
            <a:ext cx="12191980" cy="6857990"/>
          </a:xfrm>
          <a:prstGeom prst="rect">
            <a:avLst/>
          </a:prstGeom>
        </p:spPr>
      </p:pic>
    </p:spTree>
    <p:extLst>
      <p:ext uri="{BB962C8B-B14F-4D97-AF65-F5344CB8AC3E}">
        <p14:creationId xmlns:p14="http://schemas.microsoft.com/office/powerpoint/2010/main" val="4112469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22" name="Picture 2">
            <a:extLst>
              <a:ext uri="{FF2B5EF4-FFF2-40B4-BE49-F238E27FC236}">
                <a16:creationId xmlns:a16="http://schemas.microsoft.com/office/drawing/2014/main" id="{93274B0C-1CB3-4AA4-A183-20B7FE5DB1D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2">
            <a:extLst>
              <a:ext uri="{FF2B5EF4-FFF2-40B4-BE49-F238E27FC236}">
                <a16:creationId xmlns:a16="http://schemas.microsoft.com/office/drawing/2014/main" id="{2E640319-3BB6-49BF-BAF4-D63FEC73E1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4" name="Rectangle 23">
            <a:extLst>
              <a:ext uri="{FF2B5EF4-FFF2-40B4-BE49-F238E27FC236}">
                <a16:creationId xmlns:a16="http://schemas.microsoft.com/office/drawing/2014/main" id="{5BECDBB2-914C-44DE-B171-6F7946196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
            <a:extLst>
              <a:ext uri="{FF2B5EF4-FFF2-40B4-BE49-F238E27FC236}">
                <a16:creationId xmlns:a16="http://schemas.microsoft.com/office/drawing/2014/main" id="{1D5C6008-3DE6-42B7-AED2-68544F325B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 name="Content Placeholder 3" descr="A building with broken windows&#10;&#10;Description automatically generated">
            <a:extLst>
              <a:ext uri="{FF2B5EF4-FFF2-40B4-BE49-F238E27FC236}">
                <a16:creationId xmlns:a16="http://schemas.microsoft.com/office/drawing/2014/main" id="{E4E2F583-D75F-7AB5-137A-5C725F6E40EE}"/>
              </a:ext>
            </a:extLst>
          </p:cNvPr>
          <p:cNvPicPr>
            <a:picLocks noGrp="1" noChangeAspect="1"/>
          </p:cNvPicPr>
          <p:nvPr>
            <p:ph sz="quarter" idx="13"/>
          </p:nvPr>
        </p:nvPicPr>
        <p:blipFill rotWithShape="1">
          <a:blip r:embed="rId4"/>
          <a:srcRect t="9539" b="17867"/>
          <a:stretch/>
        </p:blipFill>
        <p:spPr>
          <a:xfrm>
            <a:off x="-197581" y="10"/>
            <a:ext cx="12389581" cy="6857990"/>
          </a:xfrm>
          <a:prstGeom prst="rect">
            <a:avLst/>
          </a:prstGeom>
        </p:spPr>
      </p:pic>
      <p:pic>
        <p:nvPicPr>
          <p:cNvPr id="26" name="Picture 25">
            <a:extLst>
              <a:ext uri="{FF2B5EF4-FFF2-40B4-BE49-F238E27FC236}">
                <a16:creationId xmlns:a16="http://schemas.microsoft.com/office/drawing/2014/main" id="{5D09915C-7FC3-45EF-BDD0-6393ACE446E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97584" y="-2"/>
            <a:ext cx="12192000" cy="6858000"/>
          </a:xfrm>
          <a:prstGeom prst="rect">
            <a:avLst/>
          </a:prstGeom>
        </p:spPr>
      </p:pic>
      <p:sp>
        <p:nvSpPr>
          <p:cNvPr id="3" name="Title 1">
            <a:extLst>
              <a:ext uri="{FF2B5EF4-FFF2-40B4-BE49-F238E27FC236}">
                <a16:creationId xmlns:a16="http://schemas.microsoft.com/office/drawing/2014/main" id="{FAD414DF-B231-71FB-4992-15E51E22E69F}"/>
              </a:ext>
            </a:extLst>
          </p:cNvPr>
          <p:cNvSpPr>
            <a:spLocks noGrp="1"/>
          </p:cNvSpPr>
          <p:nvPr>
            <p:ph type="title"/>
          </p:nvPr>
        </p:nvSpPr>
        <p:spPr>
          <a:xfrm>
            <a:off x="913775" y="2634130"/>
            <a:ext cx="10364451" cy="1596177"/>
          </a:xfrm>
        </p:spPr>
        <p:txBody>
          <a:bodyPr>
            <a:normAutofit/>
          </a:bodyPr>
          <a:lstStyle/>
          <a:p>
            <a:r>
              <a:rPr lang="en-US" sz="4400" b="1" dirty="0">
                <a:solidFill>
                  <a:srgbClr val="FFFFFF"/>
                </a:solidFill>
                <a:latin typeface="Times New Roman"/>
                <a:cs typeface="Times New Roman"/>
              </a:rPr>
              <a:t>To stop the terrorism before it takes the lives!</a:t>
            </a:r>
          </a:p>
        </p:txBody>
      </p:sp>
      <p:sp>
        <p:nvSpPr>
          <p:cNvPr id="8" name="Title 1">
            <a:extLst>
              <a:ext uri="{FF2B5EF4-FFF2-40B4-BE49-F238E27FC236}">
                <a16:creationId xmlns:a16="http://schemas.microsoft.com/office/drawing/2014/main" id="{E90F1C1A-C045-009F-E784-FDA34A839870}"/>
              </a:ext>
            </a:extLst>
          </p:cNvPr>
          <p:cNvSpPr txBox="1">
            <a:spLocks/>
          </p:cNvSpPr>
          <p:nvPr/>
        </p:nvSpPr>
        <p:spPr>
          <a:xfrm>
            <a:off x="821760" y="5978304"/>
            <a:ext cx="10364451" cy="474743"/>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US" sz="1400" b="1" dirty="0">
                <a:solidFill>
                  <a:srgbClr val="FFFFFF"/>
                </a:solidFill>
                <a:latin typeface="Times New Roman"/>
                <a:cs typeface="Times New Roman"/>
              </a:rPr>
              <a:t>In the honor of the police officer who lost his life to protect others</a:t>
            </a:r>
          </a:p>
        </p:txBody>
      </p:sp>
    </p:spTree>
    <p:extLst>
      <p:ext uri="{BB962C8B-B14F-4D97-AF65-F5344CB8AC3E}">
        <p14:creationId xmlns:p14="http://schemas.microsoft.com/office/powerpoint/2010/main" val="38879862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3F012C5-2940-4F3E-BB5E-B8B2C9E829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B37C977-E7E3-44AC-AEC8-2E2764190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13876" cy="6858000"/>
          </a:xfrm>
          <a:prstGeom prst="rect">
            <a:avLst/>
          </a:prstGeom>
          <a:ln>
            <a:noFill/>
          </a:ln>
          <a:effectLst>
            <a:outerShdw blurRad="88900" dist="25400" algn="l" rotWithShape="0">
              <a:prstClr val="black">
                <a:alpha val="40000"/>
              </a:prstClr>
            </a:outerShdw>
          </a:effectLst>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pic>
        <p:nvPicPr>
          <p:cNvPr id="16" name="Picture 15">
            <a:extLst>
              <a:ext uri="{FF2B5EF4-FFF2-40B4-BE49-F238E27FC236}">
                <a16:creationId xmlns:a16="http://schemas.microsoft.com/office/drawing/2014/main" id="{A70DF37D-86A3-45DB-B1C1-580462D4BB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77037" b="73004"/>
          <a:stretch/>
        </p:blipFill>
        <p:spPr>
          <a:xfrm>
            <a:off x="1" y="-2"/>
            <a:ext cx="3321978" cy="2196792"/>
          </a:xfrm>
          <a:prstGeom prst="rect">
            <a:avLst/>
          </a:prstGeom>
        </p:spPr>
      </p:pic>
      <p:sp>
        <p:nvSpPr>
          <p:cNvPr id="2" name="Title 1">
            <a:extLst>
              <a:ext uri="{FF2B5EF4-FFF2-40B4-BE49-F238E27FC236}">
                <a16:creationId xmlns:a16="http://schemas.microsoft.com/office/drawing/2014/main" id="{210494F6-EA59-35F8-BCB0-07F097EA013E}"/>
              </a:ext>
            </a:extLst>
          </p:cNvPr>
          <p:cNvSpPr>
            <a:spLocks noGrp="1"/>
          </p:cNvSpPr>
          <p:nvPr>
            <p:ph type="title"/>
          </p:nvPr>
        </p:nvSpPr>
        <p:spPr>
          <a:xfrm>
            <a:off x="1168831" y="2607716"/>
            <a:ext cx="2732249" cy="2110743"/>
          </a:xfrm>
        </p:spPr>
        <p:txBody>
          <a:bodyPr anchor="b">
            <a:normAutofit fontScale="90000"/>
          </a:bodyPr>
          <a:lstStyle/>
          <a:p>
            <a:pPr algn="r"/>
            <a:r>
              <a:rPr lang="en-US" sz="3200" dirty="0">
                <a:solidFill>
                  <a:schemeClr val="bg1"/>
                </a:solidFill>
              </a:rPr>
              <a:t>A Part of the script from the recruit </a:t>
            </a:r>
            <a:br>
              <a:rPr lang="en-US" sz="3200" dirty="0">
                <a:solidFill>
                  <a:schemeClr val="bg1"/>
                </a:solidFill>
              </a:rPr>
            </a:br>
            <a:r>
              <a:rPr lang="en-US" sz="3200" dirty="0">
                <a:solidFill>
                  <a:schemeClr val="bg1"/>
                </a:solidFill>
              </a:rPr>
              <a:t>movie</a:t>
            </a:r>
            <a:endParaRPr lang="en-US" sz="3200" dirty="0">
              <a:solidFill>
                <a:schemeClr val="bg1"/>
              </a:solidFill>
              <a:highlight>
                <a:srgbClr val="FF0000"/>
              </a:highlight>
            </a:endParaRPr>
          </a:p>
        </p:txBody>
      </p:sp>
      <p:sp>
        <p:nvSpPr>
          <p:cNvPr id="3" name="Content Placeholder 2">
            <a:extLst>
              <a:ext uri="{FF2B5EF4-FFF2-40B4-BE49-F238E27FC236}">
                <a16:creationId xmlns:a16="http://schemas.microsoft.com/office/drawing/2014/main" id="{9CF846AD-F02F-5DAF-BEE9-19F1DBC7C45C}"/>
              </a:ext>
            </a:extLst>
          </p:cNvPr>
          <p:cNvSpPr>
            <a:spLocks noGrp="1"/>
          </p:cNvSpPr>
          <p:nvPr>
            <p:ph sz="quarter" idx="13"/>
          </p:nvPr>
        </p:nvSpPr>
        <p:spPr>
          <a:xfrm>
            <a:off x="4155626" y="764169"/>
            <a:ext cx="6247722" cy="4830385"/>
          </a:xfrm>
        </p:spPr>
        <p:txBody>
          <a:bodyPr vert="horz" lIns="91440" tIns="45720" rIns="91440" bIns="45720" rtlCol="0" anchor="ctr">
            <a:normAutofit/>
          </a:bodyPr>
          <a:lstStyle/>
          <a:p>
            <a:pPr>
              <a:lnSpc>
                <a:spcPct val="110000"/>
              </a:lnSpc>
            </a:pPr>
            <a:r>
              <a:rPr lang="en-US" sz="1500" b="1" dirty="0">
                <a:latin typeface="Times New Roman"/>
                <a:cs typeface="Times New Roman"/>
              </a:rPr>
              <a:t>So, why are you here? Why are you here? It ain't the money. A GS-15 pay grade officer, yours truly. I rake in about, what, You can't buy a decent sports car for that. It </a:t>
            </a:r>
            <a:r>
              <a:rPr lang="en-US" sz="1500" b="1" dirty="0" err="1">
                <a:latin typeface="Times New Roman"/>
                <a:cs typeface="Times New Roman"/>
              </a:rPr>
              <a:t>ain't</a:t>
            </a:r>
            <a:r>
              <a:rPr lang="en-US" sz="1500" b="1" dirty="0">
                <a:latin typeface="Times New Roman"/>
                <a:cs typeface="Times New Roman"/>
              </a:rPr>
              <a:t> sex. Hey, being here won't get you laid. Oh, you're a dental hygienist? I'm a member of the CIA, Moscow Station chief.-Hello?! What about fame? Our failures are known. Our successes...are not. That's the company motto. You save the world, they send you to some dusty basement at Langley, give you a little lemonade and cookies, and show you your medal. You don't even get to take it home. so it </a:t>
            </a:r>
            <a:r>
              <a:rPr lang="en-US" sz="1500" b="1" dirty="0" err="1">
                <a:latin typeface="Times New Roman"/>
                <a:cs typeface="Times New Roman"/>
              </a:rPr>
              <a:t>ain't</a:t>
            </a:r>
            <a:r>
              <a:rPr lang="en-US" sz="1500" b="1" dirty="0">
                <a:latin typeface="Times New Roman"/>
                <a:cs typeface="Times New Roman"/>
              </a:rPr>
              <a:t> money, it </a:t>
            </a:r>
            <a:r>
              <a:rPr lang="en-US" sz="1500" b="1" dirty="0" err="1">
                <a:latin typeface="Times New Roman"/>
                <a:cs typeface="Times New Roman"/>
              </a:rPr>
              <a:t>ain't</a:t>
            </a:r>
            <a:r>
              <a:rPr lang="en-US" sz="1500" b="1" dirty="0">
                <a:latin typeface="Times New Roman"/>
                <a:cs typeface="Times New Roman"/>
              </a:rPr>
              <a:t> sex, it </a:t>
            </a:r>
            <a:r>
              <a:rPr lang="en-US" sz="1500" b="1" dirty="0" err="1">
                <a:latin typeface="Times New Roman"/>
                <a:cs typeface="Times New Roman"/>
              </a:rPr>
              <a:t>ain't</a:t>
            </a:r>
            <a:r>
              <a:rPr lang="en-US" sz="1500" b="1" dirty="0">
                <a:latin typeface="Times New Roman"/>
                <a:cs typeface="Times New Roman"/>
              </a:rPr>
              <a:t> fame. What is it? I say we are all here in this room because we believe. We believe in good and evil, and we choose good. We believe in right and wrong, and we choose right. Our cause is just.</a:t>
            </a:r>
            <a:endParaRPr lang="en-US" sz="1500" dirty="0">
              <a:latin typeface="Times New Roman"/>
              <a:cs typeface="Times New Roman"/>
            </a:endParaRPr>
          </a:p>
        </p:txBody>
      </p:sp>
      <p:pic>
        <p:nvPicPr>
          <p:cNvPr id="5" name="Picture 4" descr="The Recruit (2003) - Movie - Where To Watch">
            <a:extLst>
              <a:ext uri="{FF2B5EF4-FFF2-40B4-BE49-F238E27FC236}">
                <a16:creationId xmlns:a16="http://schemas.microsoft.com/office/drawing/2014/main" id="{6242BD4C-6FB8-D265-A020-626779E0E300}"/>
              </a:ext>
            </a:extLst>
          </p:cNvPr>
          <p:cNvPicPr>
            <a:picLocks noChangeAspect="1"/>
          </p:cNvPicPr>
          <p:nvPr/>
        </p:nvPicPr>
        <p:blipFill>
          <a:blip r:embed="rId3"/>
          <a:stretch>
            <a:fillRect/>
          </a:stretch>
        </p:blipFill>
        <p:spPr>
          <a:xfrm>
            <a:off x="1664110" y="1096603"/>
            <a:ext cx="2227007" cy="1248083"/>
          </a:xfrm>
          <a:prstGeom prst="rect">
            <a:avLst/>
          </a:prstGeom>
        </p:spPr>
      </p:pic>
    </p:spTree>
    <p:extLst>
      <p:ext uri="{BB962C8B-B14F-4D97-AF65-F5344CB8AC3E}">
        <p14:creationId xmlns:p14="http://schemas.microsoft.com/office/powerpoint/2010/main" val="206988663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1</Words>
  <Application>Microsoft Office PowerPoint</Application>
  <PresentationFormat>Widescreen</PresentationFormat>
  <Paragraphs>1</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Droplet</vt:lpstr>
      <vt:lpstr>Why have I chosen to come to university?</vt:lpstr>
      <vt:lpstr>PowerPoint Presentation</vt:lpstr>
      <vt:lpstr>To get the education at academic level for this SPECIFIC  professional occupation!</vt:lpstr>
      <vt:lpstr>Why have I chosen  the course: certificate of higher education for professional policing?</vt:lpstr>
      <vt:lpstr>FOR Security of the generations GENNARATIONS OF SECURITIES</vt:lpstr>
      <vt:lpstr>Entry route options</vt:lpstr>
      <vt:lpstr>PowerPoint Presentation</vt:lpstr>
      <vt:lpstr>Benefits to obtain to this course</vt:lpstr>
      <vt:lpstr>PowerPoint Presentation</vt:lpstr>
      <vt:lpstr>What do I hope to achieve at the end of this course and why?</vt:lpstr>
      <vt:lpstr>PowerPoint Presentation</vt:lpstr>
      <vt:lpstr>To stop the terrorism before it takes the lives!</vt:lpstr>
      <vt:lpstr>A Part of the script from the recruit  movie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616</cp:revision>
  <dcterms:created xsi:type="dcterms:W3CDTF">2023-10-07T14:57:52Z</dcterms:created>
  <dcterms:modified xsi:type="dcterms:W3CDTF">2023-10-07T22:42:20Z</dcterms:modified>
</cp:coreProperties>
</file>