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9"/>
  </p:notesMasterIdLst>
  <p:sldIdLst>
    <p:sldId id="256" r:id="rId5"/>
    <p:sldId id="257" r:id="rId6"/>
    <p:sldId id="258" r:id="rId7"/>
    <p:sldId id="259" r:id="rId8"/>
    <p:sldId id="260" r:id="rId9"/>
    <p:sldId id="261" r:id="rId10"/>
    <p:sldId id="262" r:id="rId11"/>
    <p:sldId id="263" r:id="rId12"/>
    <p:sldId id="265" r:id="rId13"/>
    <p:sldId id="267" r:id="rId14"/>
    <p:sldId id="268" r:id="rId15"/>
    <p:sldId id="269" r:id="rId16"/>
    <p:sldId id="270"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BFDE97-F971-4EA6-B258-2F3969E2ADD0}" v="470" dt="2025-11-18T03:52:50.0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rvis Payne (2127853)" userId="88167e72-5b1c-4afe-be8f-326436cd5513" providerId="ADAL" clId="{CBEE9001-DE0B-43CC-88E8-04A8419CC73C}"/>
    <pc:docChg chg="undo redo custSel addSld delSld modSld sldOrd">
      <pc:chgData name="Jervis Payne (2127853)" userId="88167e72-5b1c-4afe-be8f-326436cd5513" providerId="ADAL" clId="{CBEE9001-DE0B-43CC-88E8-04A8419CC73C}" dt="2025-11-18T03:53:33.699" v="1698" actId="313"/>
      <pc:docMkLst>
        <pc:docMk/>
      </pc:docMkLst>
      <pc:sldChg chg="addSp modSp mod modAnim">
        <pc:chgData name="Jervis Payne (2127853)" userId="88167e72-5b1c-4afe-be8f-326436cd5513" providerId="ADAL" clId="{CBEE9001-DE0B-43CC-88E8-04A8419CC73C}" dt="2025-11-17T07:28:40.038" v="456" actId="403"/>
        <pc:sldMkLst>
          <pc:docMk/>
          <pc:sldMk cId="804121894" sldId="256"/>
        </pc:sldMkLst>
        <pc:spChg chg="mod">
          <ac:chgData name="Jervis Payne (2127853)" userId="88167e72-5b1c-4afe-be8f-326436cd5513" providerId="ADAL" clId="{CBEE9001-DE0B-43CC-88E8-04A8419CC73C}" dt="2025-11-17T07:18:26.493" v="412" actId="207"/>
          <ac:spMkLst>
            <pc:docMk/>
            <pc:sldMk cId="804121894" sldId="256"/>
            <ac:spMk id="2" creationId="{E888F827-D8BD-2CE8-A2FF-E4BDCA92908E}"/>
          </ac:spMkLst>
        </pc:spChg>
        <pc:spChg chg="add mod">
          <ac:chgData name="Jervis Payne (2127853)" userId="88167e72-5b1c-4afe-be8f-326436cd5513" providerId="ADAL" clId="{CBEE9001-DE0B-43CC-88E8-04A8419CC73C}" dt="2025-11-17T07:18:48.996" v="415" actId="207"/>
          <ac:spMkLst>
            <pc:docMk/>
            <pc:sldMk cId="804121894" sldId="256"/>
            <ac:spMk id="5" creationId="{6AC93BDA-57B3-211C-F174-C1E4D53C2E43}"/>
          </ac:spMkLst>
        </pc:spChg>
        <pc:spChg chg="add mod">
          <ac:chgData name="Jervis Payne (2127853)" userId="88167e72-5b1c-4afe-be8f-326436cd5513" providerId="ADAL" clId="{CBEE9001-DE0B-43CC-88E8-04A8419CC73C}" dt="2025-11-17T07:28:40.038" v="456" actId="403"/>
          <ac:spMkLst>
            <pc:docMk/>
            <pc:sldMk cId="804121894" sldId="256"/>
            <ac:spMk id="6" creationId="{049DA6DC-75AB-F262-A1C6-3F1DF5BE9A6B}"/>
          </ac:spMkLst>
        </pc:spChg>
        <pc:picChg chg="mod">
          <ac:chgData name="Jervis Payne (2127853)" userId="88167e72-5b1c-4afe-be8f-326436cd5513" providerId="ADAL" clId="{CBEE9001-DE0B-43CC-88E8-04A8419CC73C}" dt="2025-11-11T23:28:12.097" v="78" actId="1036"/>
          <ac:picMkLst>
            <pc:docMk/>
            <pc:sldMk cId="804121894" sldId="256"/>
            <ac:picMk id="4" creationId="{43801E9D-D94F-74FD-6487-5EA5EC9E0631}"/>
          </ac:picMkLst>
        </pc:picChg>
        <pc:picChg chg="add mod">
          <ac:chgData name="Jervis Payne (2127853)" userId="88167e72-5b1c-4afe-be8f-326436cd5513" providerId="ADAL" clId="{CBEE9001-DE0B-43CC-88E8-04A8419CC73C}" dt="2025-11-11T23:15:43.151" v="77" actId="1076"/>
          <ac:picMkLst>
            <pc:docMk/>
            <pc:sldMk cId="804121894" sldId="256"/>
            <ac:picMk id="10" creationId="{D6368D93-0A4E-0841-85ED-8724E377EB33}"/>
          </ac:picMkLst>
        </pc:picChg>
      </pc:sldChg>
      <pc:sldChg chg="addSp delSp modSp add mod modAnim">
        <pc:chgData name="Jervis Payne (2127853)" userId="88167e72-5b1c-4afe-be8f-326436cd5513" providerId="ADAL" clId="{CBEE9001-DE0B-43CC-88E8-04A8419CC73C}" dt="2025-11-17T08:07:31.851" v="639" actId="13926"/>
        <pc:sldMkLst>
          <pc:docMk/>
          <pc:sldMk cId="3868535923" sldId="257"/>
        </pc:sldMkLst>
        <pc:spChg chg="add mod">
          <ac:chgData name="Jervis Payne (2127853)" userId="88167e72-5b1c-4afe-be8f-326436cd5513" providerId="ADAL" clId="{CBEE9001-DE0B-43CC-88E8-04A8419CC73C}" dt="2025-11-17T08:07:31.851" v="639" actId="13926"/>
          <ac:spMkLst>
            <pc:docMk/>
            <pc:sldMk cId="3868535923" sldId="257"/>
            <ac:spMk id="8" creationId="{0BCB6EB4-F8F2-16C2-4002-20722A566B06}"/>
          </ac:spMkLst>
        </pc:spChg>
        <pc:spChg chg="mod">
          <ac:chgData name="Jervis Payne (2127853)" userId="88167e72-5b1c-4afe-be8f-326436cd5513" providerId="ADAL" clId="{CBEE9001-DE0B-43CC-88E8-04A8419CC73C}" dt="2025-11-11T23:40:27.713" v="118" actId="2711"/>
          <ac:spMkLst>
            <pc:docMk/>
            <pc:sldMk cId="3868535923" sldId="257"/>
            <ac:spMk id="9" creationId="{DB8EACC2-9BAE-60A9-1BC0-DA2F46B61D04}"/>
          </ac:spMkLst>
        </pc:spChg>
        <pc:spChg chg="mod">
          <ac:chgData name="Jervis Payne (2127853)" userId="88167e72-5b1c-4afe-be8f-326436cd5513" providerId="ADAL" clId="{CBEE9001-DE0B-43CC-88E8-04A8419CC73C}" dt="2025-11-11T23:40:27.713" v="118" actId="2711"/>
          <ac:spMkLst>
            <pc:docMk/>
            <pc:sldMk cId="3868535923" sldId="257"/>
            <ac:spMk id="11" creationId="{708013AA-55C9-C77E-00A3-46D699673781}"/>
          </ac:spMkLst>
        </pc:spChg>
        <pc:spChg chg="add mod">
          <ac:chgData name="Jervis Payne (2127853)" userId="88167e72-5b1c-4afe-be8f-326436cd5513" providerId="ADAL" clId="{CBEE9001-DE0B-43CC-88E8-04A8419CC73C}" dt="2025-11-17T07:28:34.110" v="455" actId="404"/>
          <ac:spMkLst>
            <pc:docMk/>
            <pc:sldMk cId="3868535923" sldId="257"/>
            <ac:spMk id="12" creationId="{4250784C-7524-7273-FD1B-215A43AAA74C}"/>
          </ac:spMkLst>
        </pc:spChg>
        <pc:picChg chg="mod">
          <ac:chgData name="Jervis Payne (2127853)" userId="88167e72-5b1c-4afe-be8f-326436cd5513" providerId="ADAL" clId="{CBEE9001-DE0B-43CC-88E8-04A8419CC73C}" dt="2025-11-17T07:22:10.867" v="436" actId="1076"/>
          <ac:picMkLst>
            <pc:docMk/>
            <pc:sldMk cId="3868535923" sldId="257"/>
            <ac:picMk id="4" creationId="{CB810088-05A9-BA54-9FE9-5D66680A12AE}"/>
          </ac:picMkLst>
        </pc:picChg>
        <pc:picChg chg="mod">
          <ac:chgData name="Jervis Payne (2127853)" userId="88167e72-5b1c-4afe-be8f-326436cd5513" providerId="ADAL" clId="{CBEE9001-DE0B-43CC-88E8-04A8419CC73C}" dt="2025-11-11T23:40:27.713" v="118" actId="2711"/>
          <ac:picMkLst>
            <pc:docMk/>
            <pc:sldMk cId="3868535923" sldId="257"/>
            <ac:picMk id="10" creationId="{37297944-3130-EC8E-46A3-38E6C4B763BE}"/>
          </ac:picMkLst>
        </pc:picChg>
      </pc:sldChg>
      <pc:sldChg chg="addSp delSp modSp add mod modAnim">
        <pc:chgData name="Jervis Payne (2127853)" userId="88167e72-5b1c-4afe-be8f-326436cd5513" providerId="ADAL" clId="{CBEE9001-DE0B-43CC-88E8-04A8419CC73C}" dt="2025-11-17T08:06:10.927" v="634"/>
        <pc:sldMkLst>
          <pc:docMk/>
          <pc:sldMk cId="1502858726" sldId="258"/>
        </pc:sldMkLst>
        <pc:spChg chg="mod">
          <ac:chgData name="Jervis Payne (2127853)" userId="88167e72-5b1c-4afe-be8f-326436cd5513" providerId="ADAL" clId="{CBEE9001-DE0B-43CC-88E8-04A8419CC73C}" dt="2025-11-17T07:22:32.935" v="438" actId="207"/>
          <ac:spMkLst>
            <pc:docMk/>
            <pc:sldMk cId="1502858726" sldId="258"/>
            <ac:spMk id="2" creationId="{78D70183-38FD-3E2B-920F-AFFAEA263C10}"/>
          </ac:spMkLst>
        </pc:spChg>
        <pc:spChg chg="add mod">
          <ac:chgData name="Jervis Payne (2127853)" userId="88167e72-5b1c-4afe-be8f-326436cd5513" providerId="ADAL" clId="{CBEE9001-DE0B-43CC-88E8-04A8419CC73C}" dt="2025-11-17T07:58:46.982" v="491" actId="1076"/>
          <ac:spMkLst>
            <pc:docMk/>
            <pc:sldMk cId="1502858726" sldId="258"/>
            <ac:spMk id="3" creationId="{6E889DBC-3204-D5B6-E960-72F211A198A9}"/>
          </ac:spMkLst>
        </pc:spChg>
        <pc:spChg chg="add mod">
          <ac:chgData name="Jervis Payne (2127853)" userId="88167e72-5b1c-4afe-be8f-326436cd5513" providerId="ADAL" clId="{CBEE9001-DE0B-43CC-88E8-04A8419CC73C}" dt="2025-11-17T08:03:43.589" v="632" actId="1076"/>
          <ac:spMkLst>
            <pc:docMk/>
            <pc:sldMk cId="1502858726" sldId="258"/>
            <ac:spMk id="14" creationId="{9AF59790-ECC9-5DA0-BD30-E7C3C0778482}"/>
          </ac:spMkLst>
        </pc:spChg>
        <pc:picChg chg="mod">
          <ac:chgData name="Jervis Payne (2127853)" userId="88167e72-5b1c-4afe-be8f-326436cd5513" providerId="ADAL" clId="{CBEE9001-DE0B-43CC-88E8-04A8419CC73C}" dt="2025-11-12T00:09:14.316" v="155" actId="1076"/>
          <ac:picMkLst>
            <pc:docMk/>
            <pc:sldMk cId="1502858726" sldId="258"/>
            <ac:picMk id="4" creationId="{9BC79F1A-BAAC-500B-5504-C75E678510F4}"/>
          </ac:picMkLst>
        </pc:picChg>
        <pc:picChg chg="add del mod">
          <ac:chgData name="Jervis Payne (2127853)" userId="88167e72-5b1c-4afe-be8f-326436cd5513" providerId="ADAL" clId="{CBEE9001-DE0B-43CC-88E8-04A8419CC73C}" dt="2025-11-17T07:45:22.983" v="468" actId="478"/>
          <ac:picMkLst>
            <pc:docMk/>
            <pc:sldMk cId="1502858726" sldId="258"/>
            <ac:picMk id="6" creationId="{57E15838-196A-BD26-4146-9DF9CF43CB3D}"/>
          </ac:picMkLst>
        </pc:picChg>
        <pc:picChg chg="add del mod">
          <ac:chgData name="Jervis Payne (2127853)" userId="88167e72-5b1c-4afe-be8f-326436cd5513" providerId="ADAL" clId="{CBEE9001-DE0B-43CC-88E8-04A8419CC73C}" dt="2025-11-17T07:47:33.433" v="478" actId="478"/>
          <ac:picMkLst>
            <pc:docMk/>
            <pc:sldMk cId="1502858726" sldId="258"/>
            <ac:picMk id="8" creationId="{ABBEDA72-FA01-340C-E9F6-004EAC17EF57}"/>
          </ac:picMkLst>
        </pc:picChg>
        <pc:picChg chg="add mod">
          <ac:chgData name="Jervis Payne (2127853)" userId="88167e72-5b1c-4afe-be8f-326436cd5513" providerId="ADAL" clId="{CBEE9001-DE0B-43CC-88E8-04A8419CC73C}" dt="2025-11-17T07:58:48.725" v="493" actId="1076"/>
          <ac:picMkLst>
            <pc:docMk/>
            <pc:sldMk cId="1502858726" sldId="258"/>
            <ac:picMk id="13" creationId="{5D19976A-88E7-2F2C-EAB1-4CD309B2067F}"/>
          </ac:picMkLst>
        </pc:picChg>
      </pc:sldChg>
      <pc:sldChg chg="addSp modSp add mod">
        <pc:chgData name="Jervis Payne (2127853)" userId="88167e72-5b1c-4afe-be8f-326436cd5513" providerId="ADAL" clId="{CBEE9001-DE0B-43CC-88E8-04A8419CC73C}" dt="2025-11-17T08:13:01.346" v="702" actId="404"/>
        <pc:sldMkLst>
          <pc:docMk/>
          <pc:sldMk cId="4118467751" sldId="259"/>
        </pc:sldMkLst>
        <pc:spChg chg="mod">
          <ac:chgData name="Jervis Payne (2127853)" userId="88167e72-5b1c-4afe-be8f-326436cd5513" providerId="ADAL" clId="{CBEE9001-DE0B-43CC-88E8-04A8419CC73C}" dt="2025-11-17T08:08:25.869" v="650" actId="13926"/>
          <ac:spMkLst>
            <pc:docMk/>
            <pc:sldMk cId="4118467751" sldId="259"/>
            <ac:spMk id="2" creationId="{4FA537AD-5C28-24A2-CF95-17D9A04D59F6}"/>
          </ac:spMkLst>
        </pc:spChg>
        <pc:spChg chg="add mod">
          <ac:chgData name="Jervis Payne (2127853)" userId="88167e72-5b1c-4afe-be8f-326436cd5513" providerId="ADAL" clId="{CBEE9001-DE0B-43CC-88E8-04A8419CC73C}" dt="2025-11-17T08:13:01.346" v="702" actId="404"/>
          <ac:spMkLst>
            <pc:docMk/>
            <pc:sldMk cId="4118467751" sldId="259"/>
            <ac:spMk id="3" creationId="{EC8269DB-2910-E594-C9F9-007330B41A7E}"/>
          </ac:spMkLst>
        </pc:spChg>
        <pc:picChg chg="mod">
          <ac:chgData name="Jervis Payne (2127853)" userId="88167e72-5b1c-4afe-be8f-326436cd5513" providerId="ADAL" clId="{CBEE9001-DE0B-43CC-88E8-04A8419CC73C}" dt="2025-11-17T08:08:27.842" v="651" actId="1076"/>
          <ac:picMkLst>
            <pc:docMk/>
            <pc:sldMk cId="4118467751" sldId="259"/>
            <ac:picMk id="4" creationId="{EE071635-D9AE-3A2D-ECC4-3F653AB7C775}"/>
          </ac:picMkLst>
        </pc:picChg>
      </pc:sldChg>
      <pc:sldChg chg="addSp modSp add mod modAnim">
        <pc:chgData name="Jervis Payne (2127853)" userId="88167e72-5b1c-4afe-be8f-326436cd5513" providerId="ADAL" clId="{CBEE9001-DE0B-43CC-88E8-04A8419CC73C}" dt="2025-11-18T02:44:37.448" v="1390"/>
        <pc:sldMkLst>
          <pc:docMk/>
          <pc:sldMk cId="2085344886" sldId="260"/>
        </pc:sldMkLst>
        <pc:spChg chg="mod">
          <ac:chgData name="Jervis Payne (2127853)" userId="88167e72-5b1c-4afe-be8f-326436cd5513" providerId="ADAL" clId="{CBEE9001-DE0B-43CC-88E8-04A8419CC73C}" dt="2025-11-18T01:03:35.419" v="962" actId="1076"/>
          <ac:spMkLst>
            <pc:docMk/>
            <pc:sldMk cId="2085344886" sldId="260"/>
            <ac:spMk id="2" creationId="{3C5DE2B2-A4D9-14C6-1DED-015697048AC2}"/>
          </ac:spMkLst>
        </pc:spChg>
        <pc:spChg chg="add mod">
          <ac:chgData name="Jervis Payne (2127853)" userId="88167e72-5b1c-4afe-be8f-326436cd5513" providerId="ADAL" clId="{CBEE9001-DE0B-43CC-88E8-04A8419CC73C}" dt="2025-11-18T02:42:45.313" v="1371" actId="1076"/>
          <ac:spMkLst>
            <pc:docMk/>
            <pc:sldMk cId="2085344886" sldId="260"/>
            <ac:spMk id="3" creationId="{C8E18D4A-280E-DFEA-BB74-9B2D2F866606}"/>
          </ac:spMkLst>
        </pc:spChg>
        <pc:spChg chg="add mod">
          <ac:chgData name="Jervis Payne (2127853)" userId="88167e72-5b1c-4afe-be8f-326436cd5513" providerId="ADAL" clId="{CBEE9001-DE0B-43CC-88E8-04A8419CC73C}" dt="2025-11-18T02:44:02.653" v="1385" actId="164"/>
          <ac:spMkLst>
            <pc:docMk/>
            <pc:sldMk cId="2085344886" sldId="260"/>
            <ac:spMk id="6" creationId="{FDDFA04C-5952-8ED1-29F5-578450BDA1C6}"/>
          </ac:spMkLst>
        </pc:spChg>
        <pc:grpChg chg="add mod">
          <ac:chgData name="Jervis Payne (2127853)" userId="88167e72-5b1c-4afe-be8f-326436cd5513" providerId="ADAL" clId="{CBEE9001-DE0B-43CC-88E8-04A8419CC73C}" dt="2025-11-18T02:44:30.616" v="1388" actId="1076"/>
          <ac:grpSpMkLst>
            <pc:docMk/>
            <pc:sldMk cId="2085344886" sldId="260"/>
            <ac:grpSpMk id="7" creationId="{53F683C3-2698-FC20-AB68-EF38A2251174}"/>
          </ac:grpSpMkLst>
        </pc:grpChg>
        <pc:picChg chg="mod">
          <ac:chgData name="Jervis Payne (2127853)" userId="88167e72-5b1c-4afe-be8f-326436cd5513" providerId="ADAL" clId="{CBEE9001-DE0B-43CC-88E8-04A8419CC73C}" dt="2025-11-18T02:44:18.992" v="1387" actId="1076"/>
          <ac:picMkLst>
            <pc:docMk/>
            <pc:sldMk cId="2085344886" sldId="260"/>
            <ac:picMk id="4" creationId="{53E0DB28-7E1F-4C6C-EE4A-CBFDFBC23F5F}"/>
          </ac:picMkLst>
        </pc:picChg>
        <pc:picChg chg="add mod">
          <ac:chgData name="Jervis Payne (2127853)" userId="88167e72-5b1c-4afe-be8f-326436cd5513" providerId="ADAL" clId="{CBEE9001-DE0B-43CC-88E8-04A8419CC73C}" dt="2025-11-18T02:44:02.653" v="1385" actId="164"/>
          <ac:picMkLst>
            <pc:docMk/>
            <pc:sldMk cId="2085344886" sldId="260"/>
            <ac:picMk id="5" creationId="{18DEBD5F-23E8-1B22-0383-3AD402117EAA}"/>
          </ac:picMkLst>
        </pc:picChg>
      </pc:sldChg>
      <pc:sldChg chg="addSp modSp add mod modAnim">
        <pc:chgData name="Jervis Payne (2127853)" userId="88167e72-5b1c-4afe-be8f-326436cd5513" providerId="ADAL" clId="{CBEE9001-DE0B-43CC-88E8-04A8419CC73C}" dt="2025-11-18T03:00:44.005" v="1436" actId="115"/>
        <pc:sldMkLst>
          <pc:docMk/>
          <pc:sldMk cId="3226389513" sldId="261"/>
        </pc:sldMkLst>
        <pc:spChg chg="mod">
          <ac:chgData name="Jervis Payne (2127853)" userId="88167e72-5b1c-4afe-be8f-326436cd5513" providerId="ADAL" clId="{CBEE9001-DE0B-43CC-88E8-04A8419CC73C}" dt="2025-11-17T08:26:39.932" v="748" actId="122"/>
          <ac:spMkLst>
            <pc:docMk/>
            <pc:sldMk cId="3226389513" sldId="261"/>
            <ac:spMk id="2" creationId="{34E617BC-B310-BCB3-36CC-D596C8B8ABD9}"/>
          </ac:spMkLst>
        </pc:spChg>
        <pc:spChg chg="add mod">
          <ac:chgData name="Jervis Payne (2127853)" userId="88167e72-5b1c-4afe-be8f-326436cd5513" providerId="ADAL" clId="{CBEE9001-DE0B-43CC-88E8-04A8419CC73C}" dt="2025-11-17T09:30:35.038" v="906" actId="20577"/>
          <ac:spMkLst>
            <pc:docMk/>
            <pc:sldMk cId="3226389513" sldId="261"/>
            <ac:spMk id="3" creationId="{8DCE12DB-0B2D-A83C-7442-35882BBD7B28}"/>
          </ac:spMkLst>
        </pc:spChg>
        <pc:spChg chg="add mod">
          <ac:chgData name="Jervis Payne (2127853)" userId="88167e72-5b1c-4afe-be8f-326436cd5513" providerId="ADAL" clId="{CBEE9001-DE0B-43CC-88E8-04A8419CC73C}" dt="2025-11-18T03:00:44.005" v="1436" actId="115"/>
          <ac:spMkLst>
            <pc:docMk/>
            <pc:sldMk cId="3226389513" sldId="261"/>
            <ac:spMk id="5" creationId="{51F88E7D-02A5-F0E0-90F2-E404DD03DF77}"/>
          </ac:spMkLst>
        </pc:spChg>
      </pc:sldChg>
      <pc:sldChg chg="addSp delSp modSp add mod">
        <pc:chgData name="Jervis Payne (2127853)" userId="88167e72-5b1c-4afe-be8f-326436cd5513" providerId="ADAL" clId="{CBEE9001-DE0B-43CC-88E8-04A8419CC73C}" dt="2025-11-18T02:39:46.376" v="1354" actId="2711"/>
        <pc:sldMkLst>
          <pc:docMk/>
          <pc:sldMk cId="3841305909" sldId="262"/>
        </pc:sldMkLst>
        <pc:spChg chg="mod">
          <ac:chgData name="Jervis Payne (2127853)" userId="88167e72-5b1c-4afe-be8f-326436cd5513" providerId="ADAL" clId="{CBEE9001-DE0B-43CC-88E8-04A8419CC73C}" dt="2025-11-18T01:03:54.042" v="964" actId="14100"/>
          <ac:spMkLst>
            <pc:docMk/>
            <pc:sldMk cId="3841305909" sldId="262"/>
            <ac:spMk id="2" creationId="{0985D0CD-6B22-91EC-225B-E513D926CD4A}"/>
          </ac:spMkLst>
        </pc:spChg>
        <pc:spChg chg="add del mod">
          <ac:chgData name="Jervis Payne (2127853)" userId="88167e72-5b1c-4afe-be8f-326436cd5513" providerId="ADAL" clId="{CBEE9001-DE0B-43CC-88E8-04A8419CC73C}" dt="2025-11-17T08:51:10.056" v="864" actId="1076"/>
          <ac:spMkLst>
            <pc:docMk/>
            <pc:sldMk cId="3841305909" sldId="262"/>
            <ac:spMk id="3" creationId="{5BB7D682-95FE-7362-1B13-5485149E289D}"/>
          </ac:spMkLst>
        </pc:spChg>
        <pc:spChg chg="add mod">
          <ac:chgData name="Jervis Payne (2127853)" userId="88167e72-5b1c-4afe-be8f-326436cd5513" providerId="ADAL" clId="{CBEE9001-DE0B-43CC-88E8-04A8419CC73C}" dt="2025-11-17T09:06:51.811" v="873" actId="1076"/>
          <ac:spMkLst>
            <pc:docMk/>
            <pc:sldMk cId="3841305909" sldId="262"/>
            <ac:spMk id="5" creationId="{97A26A21-38C4-6238-8D79-950F4C39F2FE}"/>
          </ac:spMkLst>
        </pc:spChg>
        <pc:spChg chg="add mod">
          <ac:chgData name="Jervis Payne (2127853)" userId="88167e72-5b1c-4afe-be8f-326436cd5513" providerId="ADAL" clId="{CBEE9001-DE0B-43CC-88E8-04A8419CC73C}" dt="2025-11-18T02:39:46.376" v="1354" actId="2711"/>
          <ac:spMkLst>
            <pc:docMk/>
            <pc:sldMk cId="3841305909" sldId="262"/>
            <ac:spMk id="6" creationId="{01A4917F-A5BA-86C1-D6A7-AFCBB56506AD}"/>
          </ac:spMkLst>
        </pc:spChg>
        <pc:spChg chg="add mod">
          <ac:chgData name="Jervis Payne (2127853)" userId="88167e72-5b1c-4afe-be8f-326436cd5513" providerId="ADAL" clId="{CBEE9001-DE0B-43CC-88E8-04A8419CC73C}" dt="2025-11-17T09:49:07.964" v="928" actId="20577"/>
          <ac:spMkLst>
            <pc:docMk/>
            <pc:sldMk cId="3841305909" sldId="262"/>
            <ac:spMk id="7" creationId="{C6FED486-6C6A-564D-B9C5-D701FDB59593}"/>
          </ac:spMkLst>
        </pc:spChg>
        <pc:picChg chg="mod">
          <ac:chgData name="Jervis Payne (2127853)" userId="88167e72-5b1c-4afe-be8f-326436cd5513" providerId="ADAL" clId="{CBEE9001-DE0B-43CC-88E8-04A8419CC73C}" dt="2025-11-17T09:47:30.487" v="914" actId="1076"/>
          <ac:picMkLst>
            <pc:docMk/>
            <pc:sldMk cId="3841305909" sldId="262"/>
            <ac:picMk id="4" creationId="{F9D9CDDD-0B9A-7D75-E183-580306A1D0AA}"/>
          </ac:picMkLst>
        </pc:picChg>
      </pc:sldChg>
      <pc:sldChg chg="addSp modSp add mod modAnim">
        <pc:chgData name="Jervis Payne (2127853)" userId="88167e72-5b1c-4afe-be8f-326436cd5513" providerId="ADAL" clId="{CBEE9001-DE0B-43CC-88E8-04A8419CC73C}" dt="2025-11-18T03:02:43.694" v="1438" actId="1076"/>
        <pc:sldMkLst>
          <pc:docMk/>
          <pc:sldMk cId="2430669588" sldId="263"/>
        </pc:sldMkLst>
        <pc:spChg chg="mod">
          <ac:chgData name="Jervis Payne (2127853)" userId="88167e72-5b1c-4afe-be8f-326436cd5513" providerId="ADAL" clId="{CBEE9001-DE0B-43CC-88E8-04A8419CC73C}" dt="2025-11-18T01:03:18.688" v="961" actId="255"/>
          <ac:spMkLst>
            <pc:docMk/>
            <pc:sldMk cId="2430669588" sldId="263"/>
            <ac:spMk id="2" creationId="{91193F1A-6DB4-75C7-9949-B583B0C76B08}"/>
          </ac:spMkLst>
        </pc:spChg>
        <pc:spChg chg="add mod">
          <ac:chgData name="Jervis Payne (2127853)" userId="88167e72-5b1c-4afe-be8f-326436cd5513" providerId="ADAL" clId="{CBEE9001-DE0B-43CC-88E8-04A8419CC73C}" dt="2025-11-18T02:22:07.781" v="1318" actId="12"/>
          <ac:spMkLst>
            <pc:docMk/>
            <pc:sldMk cId="2430669588" sldId="263"/>
            <ac:spMk id="3" creationId="{E847775F-1ECA-D4BE-312C-E15BC5F3622C}"/>
          </ac:spMkLst>
        </pc:spChg>
        <pc:spChg chg="add mod">
          <ac:chgData name="Jervis Payne (2127853)" userId="88167e72-5b1c-4afe-be8f-326436cd5513" providerId="ADAL" clId="{CBEE9001-DE0B-43CC-88E8-04A8419CC73C}" dt="2025-11-18T02:21:32.621" v="1310" actId="1076"/>
          <ac:spMkLst>
            <pc:docMk/>
            <pc:sldMk cId="2430669588" sldId="263"/>
            <ac:spMk id="5" creationId="{B708F0BE-3A23-E234-5545-B3788A06FCAA}"/>
          </ac:spMkLst>
        </pc:spChg>
        <pc:spChg chg="add mod">
          <ac:chgData name="Jervis Payne (2127853)" userId="88167e72-5b1c-4afe-be8f-326436cd5513" providerId="ADAL" clId="{CBEE9001-DE0B-43CC-88E8-04A8419CC73C}" dt="2025-11-18T03:02:43.694" v="1438" actId="1076"/>
          <ac:spMkLst>
            <pc:docMk/>
            <pc:sldMk cId="2430669588" sldId="263"/>
            <ac:spMk id="6" creationId="{D0D8A438-61D6-5964-4F66-98FBAA053286}"/>
          </ac:spMkLst>
        </pc:spChg>
        <pc:picChg chg="mod">
          <ac:chgData name="Jervis Payne (2127853)" userId="88167e72-5b1c-4afe-be8f-326436cd5513" providerId="ADAL" clId="{CBEE9001-DE0B-43CC-88E8-04A8419CC73C}" dt="2025-11-18T02:22:13.623" v="1320" actId="1076"/>
          <ac:picMkLst>
            <pc:docMk/>
            <pc:sldMk cId="2430669588" sldId="263"/>
            <ac:picMk id="4" creationId="{6BB25A63-F4A9-EFA1-4C8E-B276C04726E6}"/>
          </ac:picMkLst>
        </pc:picChg>
      </pc:sldChg>
      <pc:sldChg chg="modSp add mod ord">
        <pc:chgData name="Jervis Payne (2127853)" userId="88167e72-5b1c-4afe-be8f-326436cd5513" providerId="ADAL" clId="{CBEE9001-DE0B-43CC-88E8-04A8419CC73C}" dt="2025-11-18T02:52:37.347" v="1433" actId="14100"/>
        <pc:sldMkLst>
          <pc:docMk/>
          <pc:sldMk cId="3209774735" sldId="264"/>
        </pc:sldMkLst>
        <pc:spChg chg="mod">
          <ac:chgData name="Jervis Payne (2127853)" userId="88167e72-5b1c-4afe-be8f-326436cd5513" providerId="ADAL" clId="{CBEE9001-DE0B-43CC-88E8-04A8419CC73C}" dt="2025-11-18T02:51:25.057" v="1431" actId="1076"/>
          <ac:spMkLst>
            <pc:docMk/>
            <pc:sldMk cId="3209774735" sldId="264"/>
            <ac:spMk id="2" creationId="{D2C0EE13-61B8-8E58-CA48-605606154A85}"/>
          </ac:spMkLst>
        </pc:spChg>
        <pc:picChg chg="mod">
          <ac:chgData name="Jervis Payne (2127853)" userId="88167e72-5b1c-4afe-be8f-326436cd5513" providerId="ADAL" clId="{CBEE9001-DE0B-43CC-88E8-04A8419CC73C}" dt="2025-11-18T02:50:45.255" v="1423" actId="1076"/>
          <ac:picMkLst>
            <pc:docMk/>
            <pc:sldMk cId="3209774735" sldId="264"/>
            <ac:picMk id="4" creationId="{CAE4BEFF-F77A-3985-29F1-62FCD41F5FE4}"/>
          </ac:picMkLst>
        </pc:picChg>
        <pc:picChg chg="mod ord">
          <ac:chgData name="Jervis Payne (2127853)" userId="88167e72-5b1c-4afe-be8f-326436cd5513" providerId="ADAL" clId="{CBEE9001-DE0B-43CC-88E8-04A8419CC73C}" dt="2025-11-18T02:52:37.347" v="1433" actId="14100"/>
          <ac:picMkLst>
            <pc:docMk/>
            <pc:sldMk cId="3209774735" sldId="264"/>
            <ac:picMk id="10" creationId="{647E509D-4F26-C87E-CB94-7AB44328E26D}"/>
          </ac:picMkLst>
        </pc:picChg>
      </pc:sldChg>
      <pc:sldChg chg="addSp delSp modSp add mod">
        <pc:chgData name="Jervis Payne (2127853)" userId="88167e72-5b1c-4afe-be8f-326436cd5513" providerId="ADAL" clId="{CBEE9001-DE0B-43CC-88E8-04A8419CC73C}" dt="2025-11-18T03:16:15.658" v="1535" actId="1076"/>
        <pc:sldMkLst>
          <pc:docMk/>
          <pc:sldMk cId="1432386993" sldId="265"/>
        </pc:sldMkLst>
        <pc:spChg chg="mod">
          <ac:chgData name="Jervis Payne (2127853)" userId="88167e72-5b1c-4afe-be8f-326436cd5513" providerId="ADAL" clId="{CBEE9001-DE0B-43CC-88E8-04A8419CC73C}" dt="2025-11-18T03:05:13.577" v="1451" actId="1076"/>
          <ac:spMkLst>
            <pc:docMk/>
            <pc:sldMk cId="1432386993" sldId="265"/>
            <ac:spMk id="2" creationId="{F493F5DD-6800-440B-FFC4-1848BD4D27A2}"/>
          </ac:spMkLst>
        </pc:spChg>
        <pc:spChg chg="add del mod">
          <ac:chgData name="Jervis Payne (2127853)" userId="88167e72-5b1c-4afe-be8f-326436cd5513" providerId="ADAL" clId="{CBEE9001-DE0B-43CC-88E8-04A8419CC73C}" dt="2025-11-18T02:27:16.067" v="1350" actId="21"/>
          <ac:spMkLst>
            <pc:docMk/>
            <pc:sldMk cId="1432386993" sldId="265"/>
            <ac:spMk id="3" creationId="{D0D8A438-61D6-5964-4F66-98FBAA053286}"/>
          </ac:spMkLst>
        </pc:spChg>
        <pc:spChg chg="add mod">
          <ac:chgData name="Jervis Payne (2127853)" userId="88167e72-5b1c-4afe-be8f-326436cd5513" providerId="ADAL" clId="{CBEE9001-DE0B-43CC-88E8-04A8419CC73C}" dt="2025-11-18T03:11:38.439" v="1501" actId="1076"/>
          <ac:spMkLst>
            <pc:docMk/>
            <pc:sldMk cId="1432386993" sldId="265"/>
            <ac:spMk id="5" creationId="{28D78144-3DA2-5ABB-03A7-C2B0D211F737}"/>
          </ac:spMkLst>
        </pc:spChg>
        <pc:spChg chg="add mod">
          <ac:chgData name="Jervis Payne (2127853)" userId="88167e72-5b1c-4afe-be8f-326436cd5513" providerId="ADAL" clId="{CBEE9001-DE0B-43CC-88E8-04A8419CC73C}" dt="2025-11-18T03:16:15.658" v="1535" actId="1076"/>
          <ac:spMkLst>
            <pc:docMk/>
            <pc:sldMk cId="1432386993" sldId="265"/>
            <ac:spMk id="6" creationId="{CA46DCD7-110B-AF67-D690-CAD152BDA2EF}"/>
          </ac:spMkLst>
        </pc:spChg>
      </pc:sldChg>
      <pc:sldChg chg="modSp add del mod">
        <pc:chgData name="Jervis Payne (2127853)" userId="88167e72-5b1c-4afe-be8f-326436cd5513" providerId="ADAL" clId="{CBEE9001-DE0B-43CC-88E8-04A8419CC73C}" dt="2025-11-18T02:04:33.937" v="1127" actId="2696"/>
        <pc:sldMkLst>
          <pc:docMk/>
          <pc:sldMk cId="2656115341" sldId="266"/>
        </pc:sldMkLst>
        <pc:spChg chg="mod">
          <ac:chgData name="Jervis Payne (2127853)" userId="88167e72-5b1c-4afe-be8f-326436cd5513" providerId="ADAL" clId="{CBEE9001-DE0B-43CC-88E8-04A8419CC73C}" dt="2025-11-18T01:08:21.167" v="1004" actId="1076"/>
          <ac:spMkLst>
            <pc:docMk/>
            <pc:sldMk cId="2656115341" sldId="266"/>
            <ac:spMk id="2" creationId="{F1BE9DFE-ECAB-BFAE-AAFD-C633DBD5083F}"/>
          </ac:spMkLst>
        </pc:spChg>
        <pc:picChg chg="mod">
          <ac:chgData name="Jervis Payne (2127853)" userId="88167e72-5b1c-4afe-be8f-326436cd5513" providerId="ADAL" clId="{CBEE9001-DE0B-43CC-88E8-04A8419CC73C}" dt="2025-11-18T01:08:16.323" v="1003" actId="1076"/>
          <ac:picMkLst>
            <pc:docMk/>
            <pc:sldMk cId="2656115341" sldId="266"/>
            <ac:picMk id="4" creationId="{1C1972EA-90F1-7572-7457-4B9888565FF2}"/>
          </ac:picMkLst>
        </pc:picChg>
      </pc:sldChg>
      <pc:sldChg chg="addSp modSp add mod modAnim">
        <pc:chgData name="Jervis Payne (2127853)" userId="88167e72-5b1c-4afe-be8f-326436cd5513" providerId="ADAL" clId="{CBEE9001-DE0B-43CC-88E8-04A8419CC73C}" dt="2025-11-18T01:52:57.359" v="1126"/>
        <pc:sldMkLst>
          <pc:docMk/>
          <pc:sldMk cId="2839070374" sldId="267"/>
        </pc:sldMkLst>
        <pc:spChg chg="mod">
          <ac:chgData name="Jervis Payne (2127853)" userId="88167e72-5b1c-4afe-be8f-326436cd5513" providerId="ADAL" clId="{CBEE9001-DE0B-43CC-88E8-04A8419CC73C}" dt="2025-11-18T01:09:46.623" v="1021" actId="20577"/>
          <ac:spMkLst>
            <pc:docMk/>
            <pc:sldMk cId="2839070374" sldId="267"/>
            <ac:spMk id="2" creationId="{35DAED70-8276-0384-688A-6380ABD76871}"/>
          </ac:spMkLst>
        </pc:spChg>
        <pc:spChg chg="add mod">
          <ac:chgData name="Jervis Payne (2127853)" userId="88167e72-5b1c-4afe-be8f-326436cd5513" providerId="ADAL" clId="{CBEE9001-DE0B-43CC-88E8-04A8419CC73C}" dt="2025-11-18T01:44:52.506" v="1122" actId="1076"/>
          <ac:spMkLst>
            <pc:docMk/>
            <pc:sldMk cId="2839070374" sldId="267"/>
            <ac:spMk id="6" creationId="{B9FEDFC8-3B65-1591-F87C-4B4DEC2AE930}"/>
          </ac:spMkLst>
        </pc:spChg>
        <pc:picChg chg="mod">
          <ac:chgData name="Jervis Payne (2127853)" userId="88167e72-5b1c-4afe-be8f-326436cd5513" providerId="ADAL" clId="{CBEE9001-DE0B-43CC-88E8-04A8419CC73C}" dt="2025-11-18T01:09:12.841" v="1014" actId="1076"/>
          <ac:picMkLst>
            <pc:docMk/>
            <pc:sldMk cId="2839070374" sldId="267"/>
            <ac:picMk id="4" creationId="{2668B0DC-D29D-5932-E116-296D5CD190D4}"/>
          </ac:picMkLst>
        </pc:picChg>
        <pc:picChg chg="add mod">
          <ac:chgData name="Jervis Payne (2127853)" userId="88167e72-5b1c-4afe-be8f-326436cd5513" providerId="ADAL" clId="{CBEE9001-DE0B-43CC-88E8-04A8419CC73C}" dt="2025-11-18T01:51:56.066" v="1124" actId="1076"/>
          <ac:picMkLst>
            <pc:docMk/>
            <pc:sldMk cId="2839070374" sldId="267"/>
            <ac:picMk id="5" creationId="{6C4C1477-E74C-37E6-AFC0-B9E25E469487}"/>
          </ac:picMkLst>
        </pc:picChg>
      </pc:sldChg>
      <pc:sldChg chg="addSp modSp add mod modAnim">
        <pc:chgData name="Jervis Payne (2127853)" userId="88167e72-5b1c-4afe-be8f-326436cd5513" providerId="ADAL" clId="{CBEE9001-DE0B-43CC-88E8-04A8419CC73C}" dt="2025-11-18T01:21:07.203" v="1104"/>
        <pc:sldMkLst>
          <pc:docMk/>
          <pc:sldMk cId="862198148" sldId="268"/>
        </pc:sldMkLst>
        <pc:spChg chg="mod">
          <ac:chgData name="Jervis Payne (2127853)" userId="88167e72-5b1c-4afe-be8f-326436cd5513" providerId="ADAL" clId="{CBEE9001-DE0B-43CC-88E8-04A8419CC73C}" dt="2025-11-18T01:17:14.114" v="1070" actId="1076"/>
          <ac:spMkLst>
            <pc:docMk/>
            <pc:sldMk cId="862198148" sldId="268"/>
            <ac:spMk id="2" creationId="{D5A6424C-6770-D880-E6D8-EC0C6A310C66}"/>
          </ac:spMkLst>
        </pc:spChg>
        <pc:spChg chg="add mod">
          <ac:chgData name="Jervis Payne (2127853)" userId="88167e72-5b1c-4afe-be8f-326436cd5513" providerId="ADAL" clId="{CBEE9001-DE0B-43CC-88E8-04A8419CC73C}" dt="2025-11-18T01:18:42.751" v="1085" actId="1076"/>
          <ac:spMkLst>
            <pc:docMk/>
            <pc:sldMk cId="862198148" sldId="268"/>
            <ac:spMk id="3" creationId="{533AF596-F712-76B8-F4B5-6CCD966D1247}"/>
          </ac:spMkLst>
        </pc:spChg>
        <pc:spChg chg="add mod">
          <ac:chgData name="Jervis Payne (2127853)" userId="88167e72-5b1c-4afe-be8f-326436cd5513" providerId="ADAL" clId="{CBEE9001-DE0B-43CC-88E8-04A8419CC73C}" dt="2025-11-18T01:20:38.258" v="1102" actId="12"/>
          <ac:spMkLst>
            <pc:docMk/>
            <pc:sldMk cId="862198148" sldId="268"/>
            <ac:spMk id="5" creationId="{C45B92A9-E07F-80E4-0D6C-D9CFA77B045E}"/>
          </ac:spMkLst>
        </pc:spChg>
      </pc:sldChg>
      <pc:sldChg chg="addSp delSp modSp add mod delAnim modAnim">
        <pc:chgData name="Jervis Payne (2127853)" userId="88167e72-5b1c-4afe-be8f-326436cd5513" providerId="ADAL" clId="{CBEE9001-DE0B-43CC-88E8-04A8419CC73C}" dt="2025-11-18T03:52:00.691" v="1682"/>
        <pc:sldMkLst>
          <pc:docMk/>
          <pc:sldMk cId="1505131711" sldId="269"/>
        </pc:sldMkLst>
        <pc:spChg chg="mod">
          <ac:chgData name="Jervis Payne (2127853)" userId="88167e72-5b1c-4afe-be8f-326436cd5513" providerId="ADAL" clId="{CBEE9001-DE0B-43CC-88E8-04A8419CC73C}" dt="2025-11-18T01:13:50.787" v="1055" actId="1076"/>
          <ac:spMkLst>
            <pc:docMk/>
            <pc:sldMk cId="1505131711" sldId="269"/>
            <ac:spMk id="2" creationId="{5318A9AD-9A46-9D7B-B152-AA91C35E6F8A}"/>
          </ac:spMkLst>
        </pc:spChg>
        <pc:spChg chg="add del mod">
          <ac:chgData name="Jervis Payne (2127853)" userId="88167e72-5b1c-4afe-be8f-326436cd5513" providerId="ADAL" clId="{CBEE9001-DE0B-43CC-88E8-04A8419CC73C}" dt="2025-11-18T01:16:53.390" v="1065" actId="47"/>
          <ac:spMkLst>
            <pc:docMk/>
            <pc:sldMk cId="1505131711" sldId="269"/>
            <ac:spMk id="3" creationId="{904B4829-BF65-BE9E-EC98-27E4C5A69202}"/>
          </ac:spMkLst>
        </pc:spChg>
        <pc:spChg chg="add mod">
          <ac:chgData name="Jervis Payne (2127853)" userId="88167e72-5b1c-4afe-be8f-326436cd5513" providerId="ADAL" clId="{CBEE9001-DE0B-43CC-88E8-04A8419CC73C}" dt="2025-11-18T03:43:11.247" v="1639" actId="1076"/>
          <ac:spMkLst>
            <pc:docMk/>
            <pc:sldMk cId="1505131711" sldId="269"/>
            <ac:spMk id="5" creationId="{CD8D80C0-CEB9-25D8-4814-35526CCF9263}"/>
          </ac:spMkLst>
        </pc:spChg>
        <pc:spChg chg="add del mod">
          <ac:chgData name="Jervis Payne (2127853)" userId="88167e72-5b1c-4afe-be8f-326436cd5513" providerId="ADAL" clId="{CBEE9001-DE0B-43CC-88E8-04A8419CC73C}" dt="2025-11-18T03:42:56.224" v="1635" actId="478"/>
          <ac:spMkLst>
            <pc:docMk/>
            <pc:sldMk cId="1505131711" sldId="269"/>
            <ac:spMk id="6" creationId="{DAD598A0-9131-D8A7-D38E-DF07E152D03D}"/>
          </ac:spMkLst>
        </pc:spChg>
        <pc:spChg chg="add del mod">
          <ac:chgData name="Jervis Payne (2127853)" userId="88167e72-5b1c-4afe-be8f-326436cd5513" providerId="ADAL" clId="{CBEE9001-DE0B-43CC-88E8-04A8419CC73C}" dt="2025-11-18T03:41:48.194" v="1628" actId="478"/>
          <ac:spMkLst>
            <pc:docMk/>
            <pc:sldMk cId="1505131711" sldId="269"/>
            <ac:spMk id="12" creationId="{9006933F-9092-587D-CA97-46B17A24531F}"/>
          </ac:spMkLst>
        </pc:spChg>
        <pc:spChg chg="add mod">
          <ac:chgData name="Jervis Payne (2127853)" userId="88167e72-5b1c-4afe-be8f-326436cd5513" providerId="ADAL" clId="{CBEE9001-DE0B-43CC-88E8-04A8419CC73C}" dt="2025-11-18T03:39:32.882" v="1608" actId="164"/>
          <ac:spMkLst>
            <pc:docMk/>
            <pc:sldMk cId="1505131711" sldId="269"/>
            <ac:spMk id="14" creationId="{D97F1C35-721D-A1DB-4054-8E298A89D091}"/>
          </ac:spMkLst>
        </pc:spChg>
        <pc:spChg chg="mod">
          <ac:chgData name="Jervis Payne (2127853)" userId="88167e72-5b1c-4afe-be8f-326436cd5513" providerId="ADAL" clId="{CBEE9001-DE0B-43CC-88E8-04A8419CC73C}" dt="2025-11-18T03:51:25.075" v="1676"/>
          <ac:spMkLst>
            <pc:docMk/>
            <pc:sldMk cId="1505131711" sldId="269"/>
            <ac:spMk id="19" creationId="{2BD119E5-8D61-35D2-331D-E6E95A993AC2}"/>
          </ac:spMkLst>
        </pc:spChg>
        <pc:grpChg chg="add del mod">
          <ac:chgData name="Jervis Payne (2127853)" userId="88167e72-5b1c-4afe-be8f-326436cd5513" providerId="ADAL" clId="{CBEE9001-DE0B-43CC-88E8-04A8419CC73C}" dt="2025-11-18T03:40:48.540" v="1618" actId="21"/>
          <ac:grpSpMkLst>
            <pc:docMk/>
            <pc:sldMk cId="1505131711" sldId="269"/>
            <ac:grpSpMk id="15" creationId="{7B3DCEBD-3A08-674D-8A30-A2B962687CC9}"/>
          </ac:grpSpMkLst>
        </pc:grpChg>
        <pc:grpChg chg="add mod">
          <ac:chgData name="Jervis Payne (2127853)" userId="88167e72-5b1c-4afe-be8f-326436cd5513" providerId="ADAL" clId="{CBEE9001-DE0B-43CC-88E8-04A8419CC73C}" dt="2025-11-18T03:51:53.916" v="1681" actId="1076"/>
          <ac:grpSpMkLst>
            <pc:docMk/>
            <pc:sldMk cId="1505131711" sldId="269"/>
            <ac:grpSpMk id="17" creationId="{4F47DB55-C12B-4901-510A-6337C2CB445D}"/>
          </ac:grpSpMkLst>
        </pc:grpChg>
        <pc:picChg chg="mod">
          <ac:chgData name="Jervis Payne (2127853)" userId="88167e72-5b1c-4afe-be8f-326436cd5513" providerId="ADAL" clId="{CBEE9001-DE0B-43CC-88E8-04A8419CC73C}" dt="2025-11-18T03:42:53.212" v="1633" actId="1076"/>
          <ac:picMkLst>
            <pc:docMk/>
            <pc:sldMk cId="1505131711" sldId="269"/>
            <ac:picMk id="4" creationId="{F33A9DFB-0186-3E1B-8530-8DC3E21D211D}"/>
          </ac:picMkLst>
        </pc:picChg>
        <pc:picChg chg="add del mod">
          <ac:chgData name="Jervis Payne (2127853)" userId="88167e72-5b1c-4afe-be8f-326436cd5513" providerId="ADAL" clId="{CBEE9001-DE0B-43CC-88E8-04A8419CC73C}" dt="2025-11-18T03:39:46.342" v="1611" actId="478"/>
          <ac:picMkLst>
            <pc:docMk/>
            <pc:sldMk cId="1505131711" sldId="269"/>
            <ac:picMk id="8" creationId="{E9412689-A5A6-718A-E1B0-3DC455931BF9}"/>
          </ac:picMkLst>
        </pc:picChg>
        <pc:picChg chg="add mod">
          <ac:chgData name="Jervis Payne (2127853)" userId="88167e72-5b1c-4afe-be8f-326436cd5513" providerId="ADAL" clId="{CBEE9001-DE0B-43CC-88E8-04A8419CC73C}" dt="2025-11-18T03:39:32.882" v="1608" actId="164"/>
          <ac:picMkLst>
            <pc:docMk/>
            <pc:sldMk cId="1505131711" sldId="269"/>
            <ac:picMk id="13" creationId="{7035E975-95FF-7D65-AD65-4A535C424EAB}"/>
          </ac:picMkLst>
        </pc:picChg>
        <pc:picChg chg="add del mod">
          <ac:chgData name="Jervis Payne (2127853)" userId="88167e72-5b1c-4afe-be8f-326436cd5513" providerId="ADAL" clId="{CBEE9001-DE0B-43CC-88E8-04A8419CC73C}" dt="2025-11-18T03:48:57.361" v="1655" actId="21"/>
          <ac:picMkLst>
            <pc:docMk/>
            <pc:sldMk cId="1505131711" sldId="269"/>
            <ac:picMk id="16" creationId="{B6AFF3BF-7FF3-726D-37D0-BC0E5160F1BA}"/>
          </ac:picMkLst>
        </pc:picChg>
        <pc:picChg chg="mod">
          <ac:chgData name="Jervis Payne (2127853)" userId="88167e72-5b1c-4afe-be8f-326436cd5513" providerId="ADAL" clId="{CBEE9001-DE0B-43CC-88E8-04A8419CC73C}" dt="2025-11-18T03:51:25.075" v="1676"/>
          <ac:picMkLst>
            <pc:docMk/>
            <pc:sldMk cId="1505131711" sldId="269"/>
            <ac:picMk id="18" creationId="{B6AFF3BF-7FF3-726D-37D0-BC0E5160F1BA}"/>
          </ac:picMkLst>
        </pc:picChg>
      </pc:sldChg>
      <pc:sldChg chg="addSp delSp modSp add mod modAnim">
        <pc:chgData name="Jervis Payne (2127853)" userId="88167e72-5b1c-4afe-be8f-326436cd5513" providerId="ADAL" clId="{CBEE9001-DE0B-43CC-88E8-04A8419CC73C}" dt="2025-11-18T03:53:33.699" v="1698" actId="313"/>
        <pc:sldMkLst>
          <pc:docMk/>
          <pc:sldMk cId="3900228609" sldId="270"/>
        </pc:sldMkLst>
        <pc:spChg chg="mod">
          <ac:chgData name="Jervis Payne (2127853)" userId="88167e72-5b1c-4afe-be8f-326436cd5513" providerId="ADAL" clId="{CBEE9001-DE0B-43CC-88E8-04A8419CC73C}" dt="2025-11-18T01:14:16.636" v="1059" actId="14100"/>
          <ac:spMkLst>
            <pc:docMk/>
            <pc:sldMk cId="3900228609" sldId="270"/>
            <ac:spMk id="2" creationId="{846AF18E-7C34-AF4A-E71A-FB6C0EE3D820}"/>
          </ac:spMkLst>
        </pc:spChg>
        <pc:spChg chg="add mod">
          <ac:chgData name="Jervis Payne (2127853)" userId="88167e72-5b1c-4afe-be8f-326436cd5513" providerId="ADAL" clId="{CBEE9001-DE0B-43CC-88E8-04A8419CC73C}" dt="2025-11-18T03:51:13.254" v="1674" actId="164"/>
          <ac:spMkLst>
            <pc:docMk/>
            <pc:sldMk cId="3900228609" sldId="270"/>
            <ac:spMk id="5" creationId="{2BD119E5-8D61-35D2-331D-E6E95A993AC2}"/>
          </ac:spMkLst>
        </pc:spChg>
        <pc:spChg chg="add mod">
          <ac:chgData name="Jervis Payne (2127853)" userId="88167e72-5b1c-4afe-be8f-326436cd5513" providerId="ADAL" clId="{CBEE9001-DE0B-43CC-88E8-04A8419CC73C}" dt="2025-11-18T03:53:33.699" v="1698" actId="313"/>
          <ac:spMkLst>
            <pc:docMk/>
            <pc:sldMk cId="3900228609" sldId="270"/>
            <ac:spMk id="8" creationId="{57AB26F2-63FE-BFD9-E2C9-3F75265A1283}"/>
          </ac:spMkLst>
        </pc:spChg>
        <pc:spChg chg="add mod">
          <ac:chgData name="Jervis Payne (2127853)" userId="88167e72-5b1c-4afe-be8f-326436cd5513" providerId="ADAL" clId="{CBEE9001-DE0B-43CC-88E8-04A8419CC73C}" dt="2025-11-18T03:52:49.897" v="1687"/>
          <ac:spMkLst>
            <pc:docMk/>
            <pc:sldMk cId="3900228609" sldId="270"/>
            <ac:spMk id="13" creationId="{D43C7544-1BF4-7775-5557-A92D7C084E16}"/>
          </ac:spMkLst>
        </pc:spChg>
        <pc:grpChg chg="add del mod">
          <ac:chgData name="Jervis Payne (2127853)" userId="88167e72-5b1c-4afe-be8f-326436cd5513" providerId="ADAL" clId="{CBEE9001-DE0B-43CC-88E8-04A8419CC73C}" dt="2025-11-18T03:51:15.522" v="1675" actId="21"/>
          <ac:grpSpMkLst>
            <pc:docMk/>
            <pc:sldMk cId="3900228609" sldId="270"/>
            <ac:grpSpMk id="7" creationId="{4F47DB55-C12B-4901-510A-6337C2CB445D}"/>
          </ac:grpSpMkLst>
        </pc:grpChg>
        <pc:graphicFrameChg chg="add mod">
          <ac:chgData name="Jervis Payne (2127853)" userId="88167e72-5b1c-4afe-be8f-326436cd5513" providerId="ADAL" clId="{CBEE9001-DE0B-43CC-88E8-04A8419CC73C}" dt="2025-11-18T03:52:44.869" v="1684"/>
          <ac:graphicFrameMkLst>
            <pc:docMk/>
            <pc:sldMk cId="3900228609" sldId="270"/>
            <ac:graphicFrameMk id="12" creationId="{A67191F4-1A5C-559E-C3DD-80181FC7E1CB}"/>
          </ac:graphicFrameMkLst>
        </pc:graphicFrameChg>
        <pc:picChg chg="add del mod">
          <ac:chgData name="Jervis Payne (2127853)" userId="88167e72-5b1c-4afe-be8f-326436cd5513" providerId="ADAL" clId="{CBEE9001-DE0B-43CC-88E8-04A8419CC73C}" dt="2025-11-18T03:43:27.390" v="1642" actId="21"/>
          <ac:picMkLst>
            <pc:docMk/>
            <pc:sldMk cId="3900228609" sldId="270"/>
            <ac:picMk id="3" creationId="{B6AFF3BF-7FF3-726D-37D0-BC0E5160F1BA}"/>
          </ac:picMkLst>
        </pc:picChg>
        <pc:picChg chg="mod">
          <ac:chgData name="Jervis Payne (2127853)" userId="88167e72-5b1c-4afe-be8f-326436cd5513" providerId="ADAL" clId="{CBEE9001-DE0B-43CC-88E8-04A8419CC73C}" dt="2025-11-18T03:48:58.826" v="1656" actId="1076"/>
          <ac:picMkLst>
            <pc:docMk/>
            <pc:sldMk cId="3900228609" sldId="270"/>
            <ac:picMk id="4" creationId="{BE0CF893-84CA-71DE-3339-AFFCD4C794A1}"/>
          </ac:picMkLst>
        </pc:picChg>
        <pc:picChg chg="add mod">
          <ac:chgData name="Jervis Payne (2127853)" userId="88167e72-5b1c-4afe-be8f-326436cd5513" providerId="ADAL" clId="{CBEE9001-DE0B-43CC-88E8-04A8419CC73C}" dt="2025-11-18T03:50:20.542" v="1664"/>
          <ac:picMkLst>
            <pc:docMk/>
            <pc:sldMk cId="3900228609" sldId="270"/>
            <ac:picMk id="6" creationId="{5221E65D-11E3-D115-ECB3-2DC916CAD583}"/>
          </ac:picMkLst>
        </pc:picChg>
        <pc:picChg chg="add mod modCrop">
          <ac:chgData name="Jervis Payne (2127853)" userId="88167e72-5b1c-4afe-be8f-326436cd5513" providerId="ADAL" clId="{CBEE9001-DE0B-43CC-88E8-04A8419CC73C}" dt="2025-11-18T03:51:13.254" v="1674" actId="164"/>
          <ac:picMkLst>
            <pc:docMk/>
            <pc:sldMk cId="3900228609" sldId="270"/>
            <ac:picMk id="16" creationId="{B6AFF3BF-7FF3-726D-37D0-BC0E5160F1B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E08425-8647-4D42-B86E-2205764F53F6}" type="datetimeFigureOut">
              <a:rPr lang="en-GB" smtClean="0"/>
              <a:t>17/11/2025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36F0AE-82A7-4F57-8337-D7FE729C7FB2}" type="slidenum">
              <a:rPr lang="en-GB" smtClean="0"/>
              <a:t>‹#›</a:t>
            </a:fld>
            <a:endParaRPr lang="en-GB" dirty="0"/>
          </a:p>
        </p:txBody>
      </p:sp>
    </p:spTree>
    <p:extLst>
      <p:ext uri="{BB962C8B-B14F-4D97-AF65-F5344CB8AC3E}">
        <p14:creationId xmlns:p14="http://schemas.microsoft.com/office/powerpoint/2010/main" val="1653645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36F0AE-82A7-4F57-8337-D7FE729C7FB2}" type="slidenum">
              <a:rPr lang="en-GB" smtClean="0"/>
              <a:t>1</a:t>
            </a:fld>
            <a:endParaRPr lang="en-GB" dirty="0"/>
          </a:p>
        </p:txBody>
      </p:sp>
    </p:spTree>
    <p:extLst>
      <p:ext uri="{BB962C8B-B14F-4D97-AF65-F5344CB8AC3E}">
        <p14:creationId xmlns:p14="http://schemas.microsoft.com/office/powerpoint/2010/main" val="4073764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36F0AE-82A7-4F57-8337-D7FE729C7FB2}" type="slidenum">
              <a:rPr lang="en-GB" smtClean="0"/>
              <a:t>7</a:t>
            </a:fld>
            <a:endParaRPr lang="en-GB" dirty="0"/>
          </a:p>
        </p:txBody>
      </p:sp>
    </p:spTree>
    <p:extLst>
      <p:ext uri="{BB962C8B-B14F-4D97-AF65-F5344CB8AC3E}">
        <p14:creationId xmlns:p14="http://schemas.microsoft.com/office/powerpoint/2010/main" val="1186104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924596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258688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46326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674359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381247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08175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05764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756503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475664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695973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11/17/2025</a:t>
            </a:fld>
            <a:endParaRPr lang="en-US" dirty="0"/>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9907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11/17/2025</a:t>
            </a:fld>
            <a:endParaRPr lang="en-US" dirty="0"/>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dirty="0"/>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15519039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43801E9D-D94F-74FD-6487-5EA5EC9E0631}"/>
              </a:ext>
            </a:extLst>
          </p:cNvPr>
          <p:cNvPicPr>
            <a:picLocks noChangeAspect="1"/>
          </p:cNvPicPr>
          <p:nvPr/>
        </p:nvPicPr>
        <p:blipFill>
          <a:blip r:embed="rId3"/>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E888F827-D8BD-2CE8-A2FF-E4BDCA92908E}"/>
              </a:ext>
            </a:extLst>
          </p:cNvPr>
          <p:cNvSpPr>
            <a:spLocks noGrp="1"/>
          </p:cNvSpPr>
          <p:nvPr>
            <p:ph type="ctrTitle"/>
          </p:nvPr>
        </p:nvSpPr>
        <p:spPr>
          <a:xfrm>
            <a:off x="5085981" y="0"/>
            <a:ext cx="1705406" cy="960120"/>
          </a:xfrm>
          <a:ln>
            <a:noFill/>
          </a:ln>
        </p:spPr>
        <p:txBody>
          <a:bodyPr anchor="ctr">
            <a:normAutofit/>
          </a:bodyPr>
          <a:lstStyle/>
          <a:p>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TITLE </a:t>
            </a:r>
          </a:p>
        </p:txBody>
      </p:sp>
      <p:sp>
        <p:nvSpPr>
          <p:cNvPr id="5" name="TextBox 4">
            <a:extLst>
              <a:ext uri="{FF2B5EF4-FFF2-40B4-BE49-F238E27FC236}">
                <a16:creationId xmlns:a16="http://schemas.microsoft.com/office/drawing/2014/main" id="{6AC93BDA-57B3-211C-F174-C1E4D53C2E43}"/>
              </a:ext>
            </a:extLst>
          </p:cNvPr>
          <p:cNvSpPr txBox="1"/>
          <p:nvPr/>
        </p:nvSpPr>
        <p:spPr>
          <a:xfrm>
            <a:off x="1425678" y="960120"/>
            <a:ext cx="9026013" cy="2554545"/>
          </a:xfrm>
          <a:prstGeom prst="rect">
            <a:avLst/>
          </a:prstGeom>
          <a:noFill/>
        </p:spPr>
        <p:txBody>
          <a:bodyPr wrap="square" rtlCol="0">
            <a:spAutoFit/>
          </a:bodyPr>
          <a:lstStyle/>
          <a:p>
            <a:pPr algn="ctr"/>
            <a:r>
              <a:rPr lang="en-GB" sz="40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Human Factors in AI-Driven Cybersecurity: Alert Fatigue, Trust Calibration and Decision Quality in SOC-like Contexts.</a:t>
            </a:r>
            <a:endParaRPr lang="en-GB" sz="4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49DA6DC-75AB-F262-A1C6-3F1DF5BE9A6B}"/>
              </a:ext>
            </a:extLst>
          </p:cNvPr>
          <p:cNvSpPr txBox="1"/>
          <p:nvPr/>
        </p:nvSpPr>
        <p:spPr>
          <a:xfrm>
            <a:off x="2821544" y="3830938"/>
            <a:ext cx="5890149" cy="2062103"/>
          </a:xfrm>
          <a:prstGeom prst="rect">
            <a:avLst/>
          </a:prstGeom>
          <a:noFill/>
        </p:spPr>
        <p:txBody>
          <a:bodyPr wrap="square" rtlCol="0">
            <a:spAutoFit/>
          </a:bodyPr>
          <a:lstStyle/>
          <a:p>
            <a:pPr algn="ctr"/>
            <a:r>
              <a:rPr lang="en-US"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Student Name:</a:t>
            </a: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Jervis Alexis Payne</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algn="ctr"/>
            <a:r>
              <a:rPr lang="en-US"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Student Number:</a:t>
            </a: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2127853</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algn="ctr"/>
            <a:r>
              <a:rPr lang="en-US"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Course Name:</a:t>
            </a: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MSc Data and AI</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algn="ctr"/>
            <a:r>
              <a:rPr lang="en-US"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Module Name: </a:t>
            </a: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Research Methods and Professional Development</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algn="ctr"/>
            <a:r>
              <a:rPr lang="en-US"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Module Code:</a:t>
            </a: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ACCA7004</a:t>
            </a:r>
          </a:p>
          <a:p>
            <a:pPr algn="ctr"/>
            <a:r>
              <a:rPr lang="en-US"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Assignment Title:</a:t>
            </a: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Presentation</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algn="ctr"/>
            <a:r>
              <a:rPr lang="en-US"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Submission Date:</a:t>
            </a: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11</a:t>
            </a:r>
            <a:r>
              <a:rPr lang="en-US" sz="1600" baseline="30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th</a:t>
            </a: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November 2025</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algn="ct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14:00 (2PM)</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D6368D93-0A4E-0841-85ED-8724E377EB33}"/>
              </a:ext>
            </a:extLst>
          </p:cNvPr>
          <p:cNvPicPr>
            <a:picLocks noChangeAspect="1"/>
          </p:cNvPicPr>
          <p:nvPr/>
        </p:nvPicPr>
        <p:blipFill>
          <a:blip r:embed="rId4"/>
          <a:stretch>
            <a:fillRect/>
          </a:stretch>
        </p:blipFill>
        <p:spPr>
          <a:xfrm>
            <a:off x="10886882" y="0"/>
            <a:ext cx="1305098" cy="522039"/>
          </a:xfrm>
          <a:prstGeom prst="rect">
            <a:avLst/>
          </a:prstGeom>
        </p:spPr>
      </p:pic>
    </p:spTree>
    <p:extLst>
      <p:ext uri="{BB962C8B-B14F-4D97-AF65-F5344CB8AC3E}">
        <p14:creationId xmlns:p14="http://schemas.microsoft.com/office/powerpoint/2010/main" val="8041218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10" dur="1000" fill="hold"/>
                                        <p:tgtEl>
                                          <p:spTgt spid="5"/>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heel(1)">
                                      <p:cBhvr>
                                        <p:cTn id="1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58522B-6BAA-8C44-0461-73DF463B8545}"/>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DB8EACC2-9BAE-60A9-1BC0-DA2F46B61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CB810088-05A9-BA54-9FE9-5D66680A12AE}"/>
              </a:ext>
            </a:extLst>
          </p:cNvPr>
          <p:cNvPicPr>
            <a:picLocks noChangeAspect="1"/>
          </p:cNvPicPr>
          <p:nvPr/>
        </p:nvPicPr>
        <p:blipFill>
          <a:blip r:embed="rId2"/>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708013AA-55C9-C77E-00A3-46D699673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10" name="Picture 9">
            <a:extLst>
              <a:ext uri="{FF2B5EF4-FFF2-40B4-BE49-F238E27FC236}">
                <a16:creationId xmlns:a16="http://schemas.microsoft.com/office/drawing/2014/main" id="{37297944-3130-EC8E-46A3-38E6C4B763BE}"/>
              </a:ext>
            </a:extLst>
          </p:cNvPr>
          <p:cNvPicPr>
            <a:picLocks noChangeAspect="1"/>
          </p:cNvPicPr>
          <p:nvPr/>
        </p:nvPicPr>
        <p:blipFill>
          <a:blip r:embed="rId3"/>
          <a:stretch>
            <a:fillRect/>
          </a:stretch>
        </p:blipFill>
        <p:spPr>
          <a:xfrm>
            <a:off x="10886882" y="0"/>
            <a:ext cx="1305098" cy="522039"/>
          </a:xfrm>
          <a:prstGeom prst="rect">
            <a:avLst/>
          </a:prstGeom>
        </p:spPr>
      </p:pic>
      <p:sp>
        <p:nvSpPr>
          <p:cNvPr id="8" name="Title 1">
            <a:extLst>
              <a:ext uri="{FF2B5EF4-FFF2-40B4-BE49-F238E27FC236}">
                <a16:creationId xmlns:a16="http://schemas.microsoft.com/office/drawing/2014/main" id="{0BCB6EB4-F8F2-16C2-4002-20722A566B06}"/>
              </a:ext>
            </a:extLst>
          </p:cNvPr>
          <p:cNvSpPr>
            <a:spLocks noGrp="1"/>
          </p:cNvSpPr>
          <p:nvPr>
            <p:ph type="ctrTitle"/>
          </p:nvPr>
        </p:nvSpPr>
        <p:spPr>
          <a:xfrm>
            <a:off x="4289341" y="59400"/>
            <a:ext cx="3001686" cy="925278"/>
          </a:xfrm>
        </p:spPr>
        <p:txBody>
          <a:bodyPr rtlCol="0">
            <a:normAutofit/>
          </a:bodyPr>
          <a:lstStyle/>
          <a:p>
            <a:pPr rtl="0"/>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ITINERARY</a:t>
            </a:r>
          </a:p>
        </p:txBody>
      </p:sp>
      <p:sp>
        <p:nvSpPr>
          <p:cNvPr id="12" name="TextBox 11">
            <a:extLst>
              <a:ext uri="{FF2B5EF4-FFF2-40B4-BE49-F238E27FC236}">
                <a16:creationId xmlns:a16="http://schemas.microsoft.com/office/drawing/2014/main" id="{4250784C-7524-7273-FD1B-215A43AAA74C}"/>
              </a:ext>
            </a:extLst>
          </p:cNvPr>
          <p:cNvSpPr txBox="1"/>
          <p:nvPr/>
        </p:nvSpPr>
        <p:spPr>
          <a:xfrm>
            <a:off x="464593" y="1387946"/>
            <a:ext cx="3962400" cy="3600986"/>
          </a:xfrm>
          <a:prstGeom prst="rect">
            <a:avLst/>
          </a:prstGeom>
          <a:noFill/>
        </p:spPr>
        <p:txBody>
          <a:bodyPr wrap="square" rtlCol="0">
            <a:spAutoFit/>
          </a:bodyPr>
          <a:lstStyle/>
          <a:p>
            <a:pPr marL="342900" indent="-342900">
              <a:buAutoNum type="arabicPeriod"/>
            </a:pPr>
            <a:r>
              <a:rPr lang="en-GB"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Introduction / Aim / Objective</a:t>
            </a:r>
          </a:p>
          <a:p>
            <a:pPr marL="342900" indent="-342900">
              <a:buFont typeface="+mj-lt"/>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Research context/background</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Research Problem </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Research Aim and Objectives</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A brief literature review and summary</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Methodology </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Data collection and analysis</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Integration and interpretation </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Ethics, Risk &amp; Data Management </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Project planning and resources</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Project impact and limitations</a:t>
            </a:r>
          </a:p>
          <a:p>
            <a:pPr marL="342900" indent="-342900">
              <a:buAutoNum type="arabicPeriod"/>
            </a:pPr>
            <a:r>
              <a:rPr lang="en-US"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Expected Contributions &amp; Takeaways </a:t>
            </a:r>
          </a:p>
          <a:p>
            <a:pPr marL="342900" indent="-342900">
              <a:buAutoNum type="arabicPeriod"/>
            </a:pPr>
            <a:r>
              <a:rPr lang="en-GB"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References</a:t>
            </a:r>
          </a:p>
          <a:p>
            <a:pPr marL="342900" indent="-342900">
              <a:buAutoNum type="arabicPeriod"/>
            </a:pPr>
            <a:r>
              <a:rPr lang="en-GB" sz="1600" b="1" dirty="0">
                <a:solidFill>
                  <a:srgbClr val="FF0000"/>
                </a:solidFill>
                <a:highlight>
                  <a:srgbClr val="FFFF00"/>
                </a:highlight>
                <a:latin typeface="Calibri" panose="020F0502020204030204" pitchFamily="34" charset="0"/>
                <a:ea typeface="Calibri" panose="020F0502020204030204" pitchFamily="34" charset="0"/>
                <a:cs typeface="Calibri" panose="020F0502020204030204" pitchFamily="34" charset="0"/>
              </a:rPr>
              <a:t>Q &amp; A</a:t>
            </a:r>
          </a:p>
        </p:txBody>
      </p:sp>
    </p:spTree>
    <p:extLst>
      <p:ext uri="{BB962C8B-B14F-4D97-AF65-F5344CB8AC3E}">
        <p14:creationId xmlns:p14="http://schemas.microsoft.com/office/powerpoint/2010/main" val="38685359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486C82-1CA5-B67E-0AF0-C178A49CB66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7160264F-471F-DBE7-D196-AC6589563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9BC79F1A-BAAC-500B-5504-C75E678510F4}"/>
              </a:ext>
            </a:extLst>
          </p:cNvPr>
          <p:cNvPicPr>
            <a:picLocks noChangeAspect="1"/>
          </p:cNvPicPr>
          <p:nvPr/>
        </p:nvPicPr>
        <p:blipFill>
          <a:blip r:embed="rId2"/>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15BD46A4-F1BB-9E4F-8A19-BAE97E4A5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8D70183-38FD-3E2B-920F-AFFAEA263C10}"/>
              </a:ext>
            </a:extLst>
          </p:cNvPr>
          <p:cNvSpPr>
            <a:spLocks noGrp="1"/>
          </p:cNvSpPr>
          <p:nvPr>
            <p:ph type="ctrTitle"/>
          </p:nvPr>
        </p:nvSpPr>
        <p:spPr>
          <a:xfrm>
            <a:off x="4106318" y="41979"/>
            <a:ext cx="3979361" cy="960120"/>
          </a:xfrm>
          <a:ln>
            <a:noFill/>
          </a:ln>
        </p:spPr>
        <p:txBody>
          <a:bodyPr anchor="ctr">
            <a:normAutofit fontScale="90000"/>
          </a:bodyPr>
          <a:lstStyle/>
          <a:p>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INTRODUCTION</a:t>
            </a:r>
          </a:p>
        </p:txBody>
      </p:sp>
      <p:pic>
        <p:nvPicPr>
          <p:cNvPr id="10" name="Picture 9">
            <a:extLst>
              <a:ext uri="{FF2B5EF4-FFF2-40B4-BE49-F238E27FC236}">
                <a16:creationId xmlns:a16="http://schemas.microsoft.com/office/drawing/2014/main" id="{618CB2D9-E42F-CB2E-B81D-5DC8CE2E09A2}"/>
              </a:ext>
            </a:extLst>
          </p:cNvPr>
          <p:cNvPicPr>
            <a:picLocks noChangeAspect="1"/>
          </p:cNvPicPr>
          <p:nvPr/>
        </p:nvPicPr>
        <p:blipFill>
          <a:blip r:embed="rId3"/>
          <a:stretch>
            <a:fillRect/>
          </a:stretch>
        </p:blipFill>
        <p:spPr>
          <a:xfrm>
            <a:off x="10886882" y="0"/>
            <a:ext cx="1305098" cy="522039"/>
          </a:xfrm>
          <a:prstGeom prst="rect">
            <a:avLst/>
          </a:prstGeom>
        </p:spPr>
      </p:pic>
      <p:sp>
        <p:nvSpPr>
          <p:cNvPr id="3" name="TextBox 2">
            <a:extLst>
              <a:ext uri="{FF2B5EF4-FFF2-40B4-BE49-F238E27FC236}">
                <a16:creationId xmlns:a16="http://schemas.microsoft.com/office/drawing/2014/main" id="{6E889DBC-3204-D5B6-E960-72F211A198A9}"/>
              </a:ext>
            </a:extLst>
          </p:cNvPr>
          <p:cNvSpPr txBox="1"/>
          <p:nvPr/>
        </p:nvSpPr>
        <p:spPr>
          <a:xfrm>
            <a:off x="1445342" y="1094502"/>
            <a:ext cx="9547122" cy="830997"/>
          </a:xfrm>
          <a:prstGeom prst="rect">
            <a:avLst/>
          </a:prstGeom>
          <a:noFill/>
        </p:spPr>
        <p:txBody>
          <a:bodyPr wrap="square" rtlCol="0">
            <a:spAutoFit/>
          </a:bodyPr>
          <a:lstStyle/>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Evaluate how AI assistance affects SOC‑style alert triage: specifically, the metrics of time‑to‑decision, accuracy, reliance/overrides, workload, and fatigue, and convert the empirical findings into actionable guidance for explanation design, training, and governance.</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pic>
        <p:nvPicPr>
          <p:cNvPr id="13" name="Picture 12" descr="A colorful rectangular boxes with text">
            <a:extLst>
              <a:ext uri="{FF2B5EF4-FFF2-40B4-BE49-F238E27FC236}">
                <a16:creationId xmlns:a16="http://schemas.microsoft.com/office/drawing/2014/main" id="{5D19976A-88E7-2F2C-EAB1-4CD309B206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91267" y="2017902"/>
            <a:ext cx="6209461" cy="3060025"/>
          </a:xfrm>
          <a:prstGeom prst="rect">
            <a:avLst/>
          </a:prstGeom>
        </p:spPr>
      </p:pic>
      <p:sp>
        <p:nvSpPr>
          <p:cNvPr id="14" name="TextBox 13">
            <a:extLst>
              <a:ext uri="{FF2B5EF4-FFF2-40B4-BE49-F238E27FC236}">
                <a16:creationId xmlns:a16="http://schemas.microsoft.com/office/drawing/2014/main" id="{9AF59790-ECC9-5DA0-BD30-E7C3C0778482}"/>
              </a:ext>
            </a:extLst>
          </p:cNvPr>
          <p:cNvSpPr txBox="1"/>
          <p:nvPr/>
        </p:nvSpPr>
        <p:spPr>
          <a:xfrm>
            <a:off x="1592824" y="5087769"/>
            <a:ext cx="9547122" cy="830997"/>
          </a:xfrm>
          <a:prstGeom prst="rect">
            <a:avLst/>
          </a:prstGeom>
          <a:noFill/>
        </p:spPr>
        <p:txBody>
          <a:bodyPr wrap="square" rtlCol="0">
            <a:spAutoFit/>
          </a:bodyPr>
          <a:lstStyle/>
          <a:p>
            <a:r>
              <a:rPr lang="en-GB"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The image above indicate the top 5 most challenges. SOCs today are buried—not just in alert volume, but in disconnected tools, fragmented telemetry, expanding cloud workloads, and siloed data that’s hard to act on </a:t>
            </a: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[1]</a:t>
            </a:r>
            <a:r>
              <a:rPr lang="en-GB"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028587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randombar(horizontal)">
                                      <p:cBhvr>
                                        <p:cTn id="2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9FC123-796D-4684-D4CA-9A5B64C21B59}"/>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C6D45831-49A5-0C3D-9E65-7F943C730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EE071635-D9AE-3A2D-ECC4-3F653AB7C775}"/>
              </a:ext>
            </a:extLst>
          </p:cNvPr>
          <p:cNvPicPr>
            <a:picLocks noChangeAspect="1"/>
          </p:cNvPicPr>
          <p:nvPr/>
        </p:nvPicPr>
        <p:blipFill>
          <a:blip r:embed="rId2"/>
          <a:srcRect b="3434"/>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D9AC8B7-8852-DB13-0DF5-575CC3FB5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4FA537AD-5C28-24A2-CF95-17D9A04D59F6}"/>
              </a:ext>
            </a:extLst>
          </p:cNvPr>
          <p:cNvSpPr>
            <a:spLocks noGrp="1"/>
          </p:cNvSpPr>
          <p:nvPr>
            <p:ph type="ctrTitle"/>
          </p:nvPr>
        </p:nvSpPr>
        <p:spPr>
          <a:xfrm>
            <a:off x="1946786" y="127819"/>
            <a:ext cx="8298426" cy="960120"/>
          </a:xfrm>
          <a:ln>
            <a:noFill/>
          </a:ln>
        </p:spPr>
        <p:txBody>
          <a:bodyPr anchor="ctr">
            <a:noAutofit/>
          </a:bodyPr>
          <a:lstStyle/>
          <a:p>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Research Context /Background </a:t>
            </a:r>
          </a:p>
        </p:txBody>
      </p:sp>
      <p:pic>
        <p:nvPicPr>
          <p:cNvPr id="10" name="Picture 9">
            <a:extLst>
              <a:ext uri="{FF2B5EF4-FFF2-40B4-BE49-F238E27FC236}">
                <a16:creationId xmlns:a16="http://schemas.microsoft.com/office/drawing/2014/main" id="{0B71668F-A34B-281C-44FA-3FD6F28695D4}"/>
              </a:ext>
            </a:extLst>
          </p:cNvPr>
          <p:cNvPicPr>
            <a:picLocks noChangeAspect="1"/>
          </p:cNvPicPr>
          <p:nvPr/>
        </p:nvPicPr>
        <p:blipFill>
          <a:blip r:embed="rId3"/>
          <a:stretch>
            <a:fillRect/>
          </a:stretch>
        </p:blipFill>
        <p:spPr>
          <a:xfrm>
            <a:off x="10886882" y="0"/>
            <a:ext cx="1305098" cy="522039"/>
          </a:xfrm>
          <a:prstGeom prst="rect">
            <a:avLst/>
          </a:prstGeom>
        </p:spPr>
      </p:pic>
      <p:sp>
        <p:nvSpPr>
          <p:cNvPr id="3" name="TextBox 2">
            <a:extLst>
              <a:ext uri="{FF2B5EF4-FFF2-40B4-BE49-F238E27FC236}">
                <a16:creationId xmlns:a16="http://schemas.microsoft.com/office/drawing/2014/main" id="{EC8269DB-2910-E594-C9F9-007330B41A7E}"/>
              </a:ext>
            </a:extLst>
          </p:cNvPr>
          <p:cNvSpPr txBox="1"/>
          <p:nvPr/>
        </p:nvSpPr>
        <p:spPr>
          <a:xfrm>
            <a:off x="1769804" y="1895778"/>
            <a:ext cx="8475408" cy="1877437"/>
          </a:xfrm>
          <a:prstGeom prst="rect">
            <a:avLst/>
          </a:prstGeom>
          <a:noFill/>
        </p:spPr>
        <p:txBody>
          <a:bodyPr wrap="square" rtlCol="0">
            <a:spAutoFit/>
          </a:bodyPr>
          <a:lstStyle/>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SOCS are faced with noisy high-volume alert which breeds fatigue and skipping of some important signals. </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•Triage augmented with AI repositions the cognitive labour; the form of assistance, in its turn, varies analyst attention and confidence. </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•Explanations must be concise and honest; indicators of trust can be used to define uncertainty. </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•Majority of the current studies predict mostly the model-level rates of metrics with no comprehensive maintenance of human behaviour.</a:t>
            </a:r>
          </a:p>
        </p:txBody>
      </p:sp>
    </p:spTree>
    <p:extLst>
      <p:ext uri="{BB962C8B-B14F-4D97-AF65-F5344CB8AC3E}">
        <p14:creationId xmlns:p14="http://schemas.microsoft.com/office/powerpoint/2010/main" val="411846775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C1953B-46B2-284B-81BB-B996BDEC4A9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A6EFD10-4EFC-D9BE-7310-8419503872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53E0DB28-7E1F-4C6C-EE4A-CBFDFBC23F5F}"/>
              </a:ext>
            </a:extLst>
          </p:cNvPr>
          <p:cNvPicPr>
            <a:picLocks noChangeAspect="1"/>
          </p:cNvPicPr>
          <p:nvPr/>
        </p:nvPicPr>
        <p:blipFill>
          <a:blip r:embed="rId2"/>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B4050FD7-6A4E-BFB6-1E9D-D179D193A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C5DE2B2-A4D9-14C6-1DED-015697048AC2}"/>
              </a:ext>
            </a:extLst>
          </p:cNvPr>
          <p:cNvSpPr>
            <a:spLocks noGrp="1"/>
          </p:cNvSpPr>
          <p:nvPr>
            <p:ph type="ctrTitle"/>
          </p:nvPr>
        </p:nvSpPr>
        <p:spPr>
          <a:xfrm>
            <a:off x="3392129" y="9842"/>
            <a:ext cx="5073446" cy="960120"/>
          </a:xfrm>
          <a:ln>
            <a:noFill/>
          </a:ln>
        </p:spPr>
        <p:txBody>
          <a:bodyPr anchor="ctr">
            <a:noAutofit/>
          </a:bodyPr>
          <a:lstStyle/>
          <a:p>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Research Problem </a:t>
            </a:r>
          </a:p>
        </p:txBody>
      </p:sp>
      <p:pic>
        <p:nvPicPr>
          <p:cNvPr id="10" name="Picture 9">
            <a:extLst>
              <a:ext uri="{FF2B5EF4-FFF2-40B4-BE49-F238E27FC236}">
                <a16:creationId xmlns:a16="http://schemas.microsoft.com/office/drawing/2014/main" id="{C8A15096-4AF9-4ACA-728B-1D043F021F77}"/>
              </a:ext>
            </a:extLst>
          </p:cNvPr>
          <p:cNvPicPr>
            <a:picLocks noChangeAspect="1"/>
          </p:cNvPicPr>
          <p:nvPr/>
        </p:nvPicPr>
        <p:blipFill>
          <a:blip r:embed="rId3"/>
          <a:stretch>
            <a:fillRect/>
          </a:stretch>
        </p:blipFill>
        <p:spPr>
          <a:xfrm>
            <a:off x="10886882" y="0"/>
            <a:ext cx="1305098" cy="522039"/>
          </a:xfrm>
          <a:prstGeom prst="rect">
            <a:avLst/>
          </a:prstGeom>
        </p:spPr>
      </p:pic>
      <p:sp>
        <p:nvSpPr>
          <p:cNvPr id="3" name="TextBox 2">
            <a:extLst>
              <a:ext uri="{FF2B5EF4-FFF2-40B4-BE49-F238E27FC236}">
                <a16:creationId xmlns:a16="http://schemas.microsoft.com/office/drawing/2014/main" id="{C8E18D4A-280E-DFEA-BB74-9B2D2F866606}"/>
              </a:ext>
            </a:extLst>
          </p:cNvPr>
          <p:cNvSpPr txBox="1"/>
          <p:nvPr/>
        </p:nvSpPr>
        <p:spPr>
          <a:xfrm>
            <a:off x="1224114" y="1222532"/>
            <a:ext cx="9999407" cy="2308324"/>
          </a:xfrm>
          <a:prstGeom prst="rect">
            <a:avLst/>
          </a:prstGeom>
          <a:noFill/>
        </p:spPr>
        <p:txBody>
          <a:bodyPr wrap="square" rtlCol="0">
            <a:spAutoFit/>
          </a:bodyPr>
          <a:lstStyle/>
          <a:p>
            <a:pPr>
              <a:buClr>
                <a:srgbClr val="FFFF00"/>
              </a:buClr>
            </a:pPr>
            <a:r>
              <a:rPr lang="en-GB"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Problem statement: </a:t>
            </a:r>
          </a:p>
          <a:p>
            <a:pPr marL="285750" indent="-285750">
              <a:buClr>
                <a:srgbClr val="FFFF00"/>
              </a:buClr>
              <a:buFont typeface="Wingdings" panose="05000000000000000000" pitchFamily="2" charset="2"/>
              <a:buChar char="§"/>
            </a:pP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Organisations lack rigorous, comparative behavioural evidence illustrating how AI assistance comprising risk scores, brief faithful rationales, and confidence cues—modifies accuracy, time‑to‑decision, overrides, workload, and fatigue in SOC‑style triage, and how these effects vary with analyst experience and alert ambiguity</a:t>
            </a:r>
            <a:r>
              <a:rPr lang="en-GB"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a:t>
            </a:r>
          </a:p>
          <a:p>
            <a:pPr marL="285750" indent="-285750">
              <a:buClr>
                <a:srgbClr val="FFFF00"/>
              </a:buClr>
              <a:buFont typeface="Wingdings" panose="05000000000000000000" pitchFamily="2" charset="2"/>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There are few mixed luck designs that are consistent in quantitative effects and qualitative mechanisms (why analysts depend on or dominate) in a facet of a policy (escalation, accountability). Therefore, there is a need to have a mixed-methods, Vignette, controlled comparison and explicit calibration and mechanism logging</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285750" indent="-285750">
              <a:buClr>
                <a:srgbClr val="FFFF00"/>
              </a:buClr>
              <a:buFont typeface="Arial" panose="020B0604020202020204" pitchFamily="34" charset="0"/>
              <a:buChar char="•"/>
            </a:pP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grpSp>
        <p:nvGrpSpPr>
          <p:cNvPr id="7" name="Group 6">
            <a:extLst>
              <a:ext uri="{FF2B5EF4-FFF2-40B4-BE49-F238E27FC236}">
                <a16:creationId xmlns:a16="http://schemas.microsoft.com/office/drawing/2014/main" id="{53F683C3-2698-FC20-AB68-EF38A2251174}"/>
              </a:ext>
            </a:extLst>
          </p:cNvPr>
          <p:cNvGrpSpPr/>
          <p:nvPr/>
        </p:nvGrpSpPr>
        <p:grpSpPr>
          <a:xfrm>
            <a:off x="1292938" y="3503790"/>
            <a:ext cx="9930584" cy="2714130"/>
            <a:chOff x="1484667" y="3823830"/>
            <a:chExt cx="9930584" cy="2714130"/>
          </a:xfrm>
        </p:grpSpPr>
        <p:pic>
          <p:nvPicPr>
            <p:cNvPr id="5" name="Picture 4">
              <a:extLst>
                <a:ext uri="{FF2B5EF4-FFF2-40B4-BE49-F238E27FC236}">
                  <a16:creationId xmlns:a16="http://schemas.microsoft.com/office/drawing/2014/main" id="{18DEBD5F-23E8-1B22-0383-3AD402117EAA}"/>
                </a:ext>
              </a:extLst>
            </p:cNvPr>
            <p:cNvPicPr>
              <a:picLocks noChangeAspect="1"/>
            </p:cNvPicPr>
            <p:nvPr/>
          </p:nvPicPr>
          <p:blipFill>
            <a:blip r:embed="rId4"/>
            <a:stretch>
              <a:fillRect/>
            </a:stretch>
          </p:blipFill>
          <p:spPr>
            <a:xfrm>
              <a:off x="3165988" y="4129831"/>
              <a:ext cx="4840644" cy="2408129"/>
            </a:xfrm>
            <a:prstGeom prst="rect">
              <a:avLst/>
            </a:prstGeom>
          </p:spPr>
        </p:pic>
        <p:sp>
          <p:nvSpPr>
            <p:cNvPr id="6" name="TextBox 5">
              <a:extLst>
                <a:ext uri="{FF2B5EF4-FFF2-40B4-BE49-F238E27FC236}">
                  <a16:creationId xmlns:a16="http://schemas.microsoft.com/office/drawing/2014/main" id="{FDDFA04C-5952-8ED1-29F5-578450BDA1C6}"/>
                </a:ext>
              </a:extLst>
            </p:cNvPr>
            <p:cNvSpPr txBox="1"/>
            <p:nvPr/>
          </p:nvSpPr>
          <p:spPr>
            <a:xfrm>
              <a:off x="1484667" y="3823830"/>
              <a:ext cx="9930584" cy="338554"/>
            </a:xfrm>
            <a:prstGeom prst="rect">
              <a:avLst/>
            </a:prstGeom>
            <a:noFill/>
          </p:spPr>
          <p:txBody>
            <a:bodyPr wrap="square" rtlCol="0">
              <a:spAutoFit/>
            </a:bodyPr>
            <a:lstStyle/>
            <a:p>
              <a:r>
                <a:rPr lang="en-US" sz="1600" dirty="0">
                  <a:solidFill>
                    <a:schemeClr val="bg2"/>
                  </a:solidFill>
                  <a:highlight>
                    <a:srgbClr val="FFFF00"/>
                  </a:highlight>
                </a:rPr>
                <a:t>The image below shows heavy daily alerts with large, ignored proportion evidence operational overload.</a:t>
              </a:r>
              <a:endParaRPr lang="en-GB" sz="1600" dirty="0">
                <a:solidFill>
                  <a:schemeClr val="bg2"/>
                </a:solidFill>
                <a:highlight>
                  <a:srgbClr val="FFFF00"/>
                </a:highlight>
              </a:endParaRPr>
            </a:p>
          </p:txBody>
        </p:sp>
      </p:grpSp>
    </p:spTree>
    <p:extLst>
      <p:ext uri="{BB962C8B-B14F-4D97-AF65-F5344CB8AC3E}">
        <p14:creationId xmlns:p14="http://schemas.microsoft.com/office/powerpoint/2010/main" val="20853448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E44D89-CCAB-F2D6-44EA-70F03F8539A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651932B1-0A71-B3E3-273B-D74F9E5CE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0815C9D8-960A-EB5F-952E-241C6307C6BD}"/>
              </a:ext>
            </a:extLst>
          </p:cNvPr>
          <p:cNvPicPr>
            <a:picLocks noChangeAspect="1"/>
          </p:cNvPicPr>
          <p:nvPr/>
        </p:nvPicPr>
        <p:blipFill>
          <a:blip r:embed="rId2"/>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D137939E-815C-D77A-7FED-479B24E59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4E617BC-B310-BCB3-36CC-D596C8B8ABD9}"/>
              </a:ext>
            </a:extLst>
          </p:cNvPr>
          <p:cNvSpPr>
            <a:spLocks noGrp="1"/>
          </p:cNvSpPr>
          <p:nvPr>
            <p:ph type="ctrTitle"/>
          </p:nvPr>
        </p:nvSpPr>
        <p:spPr>
          <a:xfrm>
            <a:off x="1297857" y="363793"/>
            <a:ext cx="8023124" cy="960120"/>
          </a:xfrm>
          <a:ln>
            <a:noFill/>
          </a:ln>
        </p:spPr>
        <p:txBody>
          <a:bodyPr anchor="ctr">
            <a:noAutofit/>
          </a:bodyPr>
          <a:lstStyle/>
          <a:p>
            <a:pPr algn="ctr"/>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Aim of Research and SMART Objectives. </a:t>
            </a:r>
          </a:p>
        </p:txBody>
      </p:sp>
      <p:pic>
        <p:nvPicPr>
          <p:cNvPr id="10" name="Picture 9">
            <a:extLst>
              <a:ext uri="{FF2B5EF4-FFF2-40B4-BE49-F238E27FC236}">
                <a16:creationId xmlns:a16="http://schemas.microsoft.com/office/drawing/2014/main" id="{96473851-1036-E7DE-3BE5-1EBEDEB19DFB}"/>
              </a:ext>
            </a:extLst>
          </p:cNvPr>
          <p:cNvPicPr>
            <a:picLocks noChangeAspect="1"/>
          </p:cNvPicPr>
          <p:nvPr/>
        </p:nvPicPr>
        <p:blipFill>
          <a:blip r:embed="rId3"/>
          <a:stretch>
            <a:fillRect/>
          </a:stretch>
        </p:blipFill>
        <p:spPr>
          <a:xfrm>
            <a:off x="10886882" y="0"/>
            <a:ext cx="1305098" cy="522039"/>
          </a:xfrm>
          <a:prstGeom prst="rect">
            <a:avLst/>
          </a:prstGeom>
        </p:spPr>
      </p:pic>
      <p:sp>
        <p:nvSpPr>
          <p:cNvPr id="3" name="TextBox 2">
            <a:extLst>
              <a:ext uri="{FF2B5EF4-FFF2-40B4-BE49-F238E27FC236}">
                <a16:creationId xmlns:a16="http://schemas.microsoft.com/office/drawing/2014/main" id="{8DCE12DB-0B2D-A83C-7442-35882BBD7B28}"/>
              </a:ext>
            </a:extLst>
          </p:cNvPr>
          <p:cNvSpPr txBox="1"/>
          <p:nvPr/>
        </p:nvSpPr>
        <p:spPr>
          <a:xfrm>
            <a:off x="668594" y="1759181"/>
            <a:ext cx="8986684" cy="830997"/>
          </a:xfrm>
          <a:prstGeom prst="rect">
            <a:avLst/>
          </a:prstGeom>
          <a:noFill/>
        </p:spPr>
        <p:txBody>
          <a:bodyPr wrap="square" rtlCol="0">
            <a:spAutoFit/>
          </a:bodyPr>
          <a:lstStyle/>
          <a:p>
            <a:r>
              <a:rPr lang="en-GB"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Aim: </a:t>
            </a: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To evaluate how AI assistance influences analysts’ alert fatigue, calibration of trust, and decision quality within SOC‑style triage, while also developing a risk‑informed framework that guides the design of explanations, training protocols, and governance mechanisms.</a:t>
            </a:r>
          </a:p>
        </p:txBody>
      </p:sp>
      <p:sp>
        <p:nvSpPr>
          <p:cNvPr id="5" name="TextBox 4">
            <a:extLst>
              <a:ext uri="{FF2B5EF4-FFF2-40B4-BE49-F238E27FC236}">
                <a16:creationId xmlns:a16="http://schemas.microsoft.com/office/drawing/2014/main" id="{51F88E7D-02A5-F0E0-90F2-E404DD03DF77}"/>
              </a:ext>
            </a:extLst>
          </p:cNvPr>
          <p:cNvSpPr txBox="1"/>
          <p:nvPr/>
        </p:nvSpPr>
        <p:spPr>
          <a:xfrm>
            <a:off x="786581" y="2959510"/>
            <a:ext cx="9085006" cy="3354765"/>
          </a:xfrm>
          <a:prstGeom prst="rect">
            <a:avLst/>
          </a:prstGeom>
          <a:noFill/>
        </p:spPr>
        <p:txBody>
          <a:bodyPr wrap="square" rtlCol="0">
            <a:spAutoFit/>
          </a:bodyPr>
          <a:lstStyle/>
          <a:p>
            <a:r>
              <a:rPr lang="en-GB"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Objectives:</a:t>
            </a:r>
          </a:p>
          <a:p>
            <a:pPr marL="342900" lvl="0" indent="-342900">
              <a:buClr>
                <a:srgbClr val="FFFF00"/>
              </a:buClr>
              <a:buFont typeface="+mj-lt"/>
              <a:buAutoNum type="arabicPeriod"/>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Assess and compare accuracy, time-to-decision and alert fatigue, and workload in an AI-assisted versus control triage randomised vignette study.</a:t>
            </a:r>
          </a:p>
          <a:p>
            <a:pPr marL="342900" lvl="0" indent="-342900">
              <a:buClr>
                <a:srgbClr val="FFFF00"/>
              </a:buClr>
              <a:buFont typeface="+mj-lt"/>
              <a:buAutoNum type="arabicPeriod"/>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Measure trust calibration and investigate whether short, faithful explanations enhance reliance performance (accept vs override) and accuracy.</a:t>
            </a:r>
          </a:p>
          <a:p>
            <a:pPr marL="342900" lvl="0" indent="-342900">
              <a:buClr>
                <a:srgbClr val="FFFF00"/>
              </a:buClr>
              <a:buFont typeface="+mj-lt"/>
              <a:buAutoNum type="arabicPeriod"/>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Perceived usefulness and explainability, trust, workload, risk assessment Survey analysts and security students explain the derived structure, and, where possible, carry out a factor-analytic search of that structure. </a:t>
            </a:r>
          </a:p>
          <a:p>
            <a:pPr marL="342900" lvl="0" indent="-342900">
              <a:buClr>
                <a:srgbClr val="FFFF00"/>
              </a:buClr>
              <a:buFont typeface="+mj-lt"/>
              <a:buAutoNum type="arabicPeriod"/>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Introduction Interview 12-15 people to obtain the escalation rationales, coping strategies and accountability issues, and then a reflexive thematic analysis.</a:t>
            </a:r>
          </a:p>
          <a:p>
            <a:pPr marL="342900" lvl="0" indent="-342900">
              <a:buClr>
                <a:srgbClr val="FFFF00"/>
              </a:buClr>
              <a:buFont typeface="+mj-lt"/>
              <a:buAutoNum type="arabicPeriod"/>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Improve the results into a person-task-tool-context model and provide specific recommendations on how to adopt SOC, safe automation thresholds, and training.</a:t>
            </a:r>
          </a:p>
          <a:p>
            <a:endParaRPr lang="en-GB" sz="14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263895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B9AB62-E561-94D2-B775-F55CC9716F2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3D48AF2-0D88-9990-6FC2-D9E06FF91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F9D9CDDD-0B9A-7D75-E183-580306A1D0AA}"/>
              </a:ext>
            </a:extLst>
          </p:cNvPr>
          <p:cNvPicPr>
            <a:picLocks noChangeAspect="1"/>
          </p:cNvPicPr>
          <p:nvPr/>
        </p:nvPicPr>
        <p:blipFill>
          <a:blip r:embed="rId3"/>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213CC46E-F621-7813-AFA2-2218EA006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985D0CD-6B22-91EC-225B-E513D926CD4A}"/>
              </a:ext>
            </a:extLst>
          </p:cNvPr>
          <p:cNvSpPr>
            <a:spLocks noGrp="1"/>
          </p:cNvSpPr>
          <p:nvPr>
            <p:ph type="ctrTitle"/>
          </p:nvPr>
        </p:nvSpPr>
        <p:spPr>
          <a:xfrm>
            <a:off x="2605547" y="41979"/>
            <a:ext cx="6469626" cy="960120"/>
          </a:xfrm>
          <a:ln>
            <a:noFill/>
          </a:ln>
        </p:spPr>
        <p:txBody>
          <a:bodyPr anchor="ctr">
            <a:noAutofit/>
          </a:bodyPr>
          <a:lstStyle/>
          <a:p>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Brief Literature Review  </a:t>
            </a:r>
          </a:p>
        </p:txBody>
      </p:sp>
      <p:pic>
        <p:nvPicPr>
          <p:cNvPr id="10" name="Picture 9">
            <a:extLst>
              <a:ext uri="{FF2B5EF4-FFF2-40B4-BE49-F238E27FC236}">
                <a16:creationId xmlns:a16="http://schemas.microsoft.com/office/drawing/2014/main" id="{F91E2953-2695-90D5-C8ED-6D4FEC67BE2F}"/>
              </a:ext>
            </a:extLst>
          </p:cNvPr>
          <p:cNvPicPr>
            <a:picLocks noChangeAspect="1"/>
          </p:cNvPicPr>
          <p:nvPr/>
        </p:nvPicPr>
        <p:blipFill>
          <a:blip r:embed="rId4"/>
          <a:stretch>
            <a:fillRect/>
          </a:stretch>
        </p:blipFill>
        <p:spPr>
          <a:xfrm>
            <a:off x="10886882" y="0"/>
            <a:ext cx="1305098" cy="522039"/>
          </a:xfrm>
          <a:prstGeom prst="rect">
            <a:avLst/>
          </a:prstGeom>
        </p:spPr>
      </p:pic>
      <p:sp>
        <p:nvSpPr>
          <p:cNvPr id="3" name="TextBox 2">
            <a:extLst>
              <a:ext uri="{FF2B5EF4-FFF2-40B4-BE49-F238E27FC236}">
                <a16:creationId xmlns:a16="http://schemas.microsoft.com/office/drawing/2014/main" id="{5BB7D682-95FE-7362-1B13-5485149E289D}"/>
              </a:ext>
            </a:extLst>
          </p:cNvPr>
          <p:cNvSpPr txBox="1"/>
          <p:nvPr/>
        </p:nvSpPr>
        <p:spPr>
          <a:xfrm>
            <a:off x="245806" y="1412869"/>
            <a:ext cx="8396748" cy="830997"/>
          </a:xfrm>
          <a:prstGeom prst="rect">
            <a:avLst/>
          </a:prstGeom>
          <a:noFill/>
        </p:spPr>
        <p:txBody>
          <a:bodyPr wrap="square" rtlCol="0">
            <a:spAutoFit/>
          </a:bodyPr>
          <a:lstStyle/>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Warning alert fatigue and overload: The constant large volumes are linked with the missed signals and overload, any intervention that causes a redistribution of attention can alter the speed and error curves [2].</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97A26A21-38C4-6238-8D79-950F4C39F2FE}"/>
              </a:ext>
            </a:extLst>
          </p:cNvPr>
          <p:cNvSpPr txBox="1"/>
          <p:nvPr/>
        </p:nvSpPr>
        <p:spPr>
          <a:xfrm>
            <a:off x="245805" y="2373422"/>
            <a:ext cx="9792929" cy="830997"/>
          </a:xfrm>
          <a:prstGeom prst="rect">
            <a:avLst/>
          </a:prstGeom>
          <a:noFill/>
        </p:spPr>
        <p:txBody>
          <a:bodyPr wrap="square" rtlCol="0">
            <a:spAutoFit/>
          </a:bodyPr>
          <a:lstStyle/>
          <a:p>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Trust and calibration: The desired outcome is appropriate reliance and not blind trust. An over-reliance comes about when advice is seen to be certain or reasonable, an under-reliance comes about when users inaccessible to opaque cues distrust this advice [3].</a:t>
            </a:r>
          </a:p>
        </p:txBody>
      </p:sp>
      <p:sp>
        <p:nvSpPr>
          <p:cNvPr id="6" name="TextBox 5">
            <a:extLst>
              <a:ext uri="{FF2B5EF4-FFF2-40B4-BE49-F238E27FC236}">
                <a16:creationId xmlns:a16="http://schemas.microsoft.com/office/drawing/2014/main" id="{01A4917F-A5BA-86C1-D6A7-AFCBB56506AD}"/>
              </a:ext>
            </a:extLst>
          </p:cNvPr>
          <p:cNvSpPr txBox="1"/>
          <p:nvPr/>
        </p:nvSpPr>
        <p:spPr>
          <a:xfrm>
            <a:off x="245805" y="4013970"/>
            <a:ext cx="10137059" cy="830997"/>
          </a:xfrm>
          <a:prstGeom prst="rect">
            <a:avLst/>
          </a:prstGeom>
          <a:noFill/>
        </p:spPr>
        <p:txBody>
          <a:bodyPr wrap="square" rtlCol="0">
            <a:spAutoFit/>
          </a:bodyPr>
          <a:lstStyle/>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Measurement problems: Many the studies are based either on surveys or offline model metrics; not so many of them measure behaviour in real-time on the same tasks under different conditions, and hardly any of them were able to measure effects and link them to mechanisms through the use of mixed methods [4]. </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C6FED486-6C6A-564D-B9C5-D701FDB59593}"/>
              </a:ext>
            </a:extLst>
          </p:cNvPr>
          <p:cNvSpPr txBox="1"/>
          <p:nvPr/>
        </p:nvSpPr>
        <p:spPr>
          <a:xfrm>
            <a:off x="245805" y="3249231"/>
            <a:ext cx="8829368" cy="861774"/>
          </a:xfrm>
          <a:prstGeom prst="rect">
            <a:avLst/>
          </a:prstGeom>
          <a:noFill/>
        </p:spPr>
        <p:txBody>
          <a:bodyPr wrap="square" rtlCol="0">
            <a:spAutoFit/>
          </a:bodyPr>
          <a:lstStyle/>
          <a:p>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Explanations: Short, faithful rationales tied to concrete features are preferable to verbose narratives; uncertainty cues help analysts hedge their decisions.</a:t>
            </a:r>
          </a:p>
          <a:p>
            <a:endParaRPr lang="en-GB" dirty="0"/>
          </a:p>
        </p:txBody>
      </p:sp>
    </p:spTree>
    <p:extLst>
      <p:ext uri="{BB962C8B-B14F-4D97-AF65-F5344CB8AC3E}">
        <p14:creationId xmlns:p14="http://schemas.microsoft.com/office/powerpoint/2010/main" val="384130590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3CBD5E-5852-81C4-8BCB-87F50F47B26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6B035B1-5359-779D-C28E-938AF8442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6BB25A63-F4A9-EFA1-4C8E-B276C04726E6}"/>
              </a:ext>
            </a:extLst>
          </p:cNvPr>
          <p:cNvPicPr>
            <a:picLocks noChangeAspect="1"/>
          </p:cNvPicPr>
          <p:nvPr/>
        </p:nvPicPr>
        <p:blipFill>
          <a:blip r:embed="rId2"/>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343E7095-C96C-BFBD-9770-74DB5A28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91193F1A-6DB4-75C7-9949-B583B0C76B08}"/>
              </a:ext>
            </a:extLst>
          </p:cNvPr>
          <p:cNvSpPr>
            <a:spLocks noGrp="1"/>
          </p:cNvSpPr>
          <p:nvPr>
            <p:ph type="ctrTitle"/>
          </p:nvPr>
        </p:nvSpPr>
        <p:spPr>
          <a:xfrm>
            <a:off x="2379405" y="41979"/>
            <a:ext cx="7197213" cy="960120"/>
          </a:xfrm>
          <a:ln>
            <a:noFill/>
          </a:ln>
        </p:spPr>
        <p:txBody>
          <a:bodyPr anchor="ctr">
            <a:normAutofit fontScale="90000"/>
          </a:bodyPr>
          <a:lstStyle/>
          <a:p>
            <a:r>
              <a:rPr lang="en-GB" sz="5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RESEARCH</a:t>
            </a:r>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METHODOLOGY </a:t>
            </a:r>
          </a:p>
        </p:txBody>
      </p:sp>
      <p:pic>
        <p:nvPicPr>
          <p:cNvPr id="10" name="Picture 9">
            <a:extLst>
              <a:ext uri="{FF2B5EF4-FFF2-40B4-BE49-F238E27FC236}">
                <a16:creationId xmlns:a16="http://schemas.microsoft.com/office/drawing/2014/main" id="{43707613-54BE-BDAD-7833-E29E90174D9A}"/>
              </a:ext>
            </a:extLst>
          </p:cNvPr>
          <p:cNvPicPr>
            <a:picLocks noChangeAspect="1"/>
          </p:cNvPicPr>
          <p:nvPr/>
        </p:nvPicPr>
        <p:blipFill>
          <a:blip r:embed="rId3"/>
          <a:stretch>
            <a:fillRect/>
          </a:stretch>
        </p:blipFill>
        <p:spPr>
          <a:xfrm>
            <a:off x="10886882" y="0"/>
            <a:ext cx="1305098" cy="522039"/>
          </a:xfrm>
          <a:prstGeom prst="rect">
            <a:avLst/>
          </a:prstGeom>
        </p:spPr>
      </p:pic>
      <p:sp>
        <p:nvSpPr>
          <p:cNvPr id="3" name="TextBox 2">
            <a:extLst>
              <a:ext uri="{FF2B5EF4-FFF2-40B4-BE49-F238E27FC236}">
                <a16:creationId xmlns:a16="http://schemas.microsoft.com/office/drawing/2014/main" id="{E847775F-1ECA-D4BE-312C-E15BC5F3622C}"/>
              </a:ext>
            </a:extLst>
          </p:cNvPr>
          <p:cNvSpPr txBox="1"/>
          <p:nvPr/>
        </p:nvSpPr>
        <p:spPr>
          <a:xfrm>
            <a:off x="0" y="1002099"/>
            <a:ext cx="12034684" cy="2800767"/>
          </a:xfrm>
          <a:prstGeom prst="rect">
            <a:avLst/>
          </a:prstGeom>
          <a:noFill/>
        </p:spPr>
        <p:txBody>
          <a:bodyPr wrap="square" rtlCol="0">
            <a:spAutoFit/>
          </a:bodyPr>
          <a:lstStyle/>
          <a:p>
            <a:r>
              <a:rPr lang="en-US"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Design </a:t>
            </a: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The inquiry employs a mixed-methods paradigm, comprising of a randomised between-subjects experiment as its major element with semi-structured interpretative interviews and a supportive survey. </a:t>
            </a:r>
          </a:p>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Participants:</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Students and early-career analysts will be recruited using convenience sampling. Target sample sizes are: </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Experiment: N ≈ 120 – 180 participants.</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Survey: N ≈ 100‑200 participants. </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Interviews: 12‑15 participants. The subgroup analysis will be based on the level of experience. </a:t>
            </a:r>
          </a:p>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Materials: </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16 to 12 alert scenarios are made and they include benign, malicious and ambiguous situations. Cues to evidence encompass lineage of processes, horizontal movement, and DNS anomalous change, exfiltration, and cloud IAM alterations. Two experimental conditions are put in place:</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B708F0BE-3A23-E234-5545-B3788A06FCAA}"/>
              </a:ext>
            </a:extLst>
          </p:cNvPr>
          <p:cNvSpPr txBox="1"/>
          <p:nvPr/>
        </p:nvSpPr>
        <p:spPr>
          <a:xfrm>
            <a:off x="0" y="3852981"/>
            <a:ext cx="7737987" cy="3046988"/>
          </a:xfrm>
          <a:prstGeom prst="rect">
            <a:avLst/>
          </a:prstGeom>
          <a:noFill/>
        </p:spPr>
        <p:txBody>
          <a:bodyPr wrap="square" rtlCol="0">
            <a:spAutoFit/>
          </a:bodyPr>
          <a:lstStyle/>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Baseline: absence of AI cues.</a:t>
            </a:r>
          </a:p>
          <a:p>
            <a:pPr marL="171450" indent="-1714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AI‑assist: provision of a risk score, a succinct explanation, and a confidence cue.</a:t>
            </a:r>
          </a:p>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Outcomes:</a:t>
            </a:r>
          </a:p>
          <a:p>
            <a:r>
              <a:rPr lang="en-US"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Primary</a:t>
            </a:r>
          </a:p>
          <a:p>
            <a:pPr marL="171450" indent="-1714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Accuracy, which is the measure of percentage of correct escalation or close decisions.</a:t>
            </a:r>
          </a:p>
          <a:p>
            <a:pPr marL="171450" indent="-1714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Median time‑to‑decision.</a:t>
            </a:r>
          </a:p>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Mechanistic: </a:t>
            </a:r>
          </a:p>
          <a:p>
            <a:pPr marL="171450" indent="-1714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Overrides, where advice accepts and ignores are differentiated. </a:t>
            </a:r>
          </a:p>
          <a:p>
            <a:pPr marL="171450" indent="-1714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False-negative/ false-positive profiles. </a:t>
            </a:r>
          </a:p>
          <a:p>
            <a:pPr marL="171450" indent="-1714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Workload was measured using the short version of NASA TLX. </a:t>
            </a:r>
          </a:p>
          <a:p>
            <a:pPr marL="171450" indent="-1714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Alert fatigue items.</a:t>
            </a:r>
          </a:p>
          <a:p>
            <a:pPr marL="171450" indent="-171450">
              <a:buClr>
                <a:srgbClr val="FFFF00"/>
              </a:buClr>
              <a:buFont typeface="Arial" panose="020B0604020202020204" pitchFamily="34" charset="0"/>
              <a:buChar char="•"/>
            </a:pP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Trust and explainability scales.</a:t>
            </a:r>
          </a:p>
        </p:txBody>
      </p:sp>
      <p:sp>
        <p:nvSpPr>
          <p:cNvPr id="6" name="TextBox 5">
            <a:extLst>
              <a:ext uri="{FF2B5EF4-FFF2-40B4-BE49-F238E27FC236}">
                <a16:creationId xmlns:a16="http://schemas.microsoft.com/office/drawing/2014/main" id="{D0D8A438-61D6-5964-4F66-98FBAA053286}"/>
              </a:ext>
            </a:extLst>
          </p:cNvPr>
          <p:cNvSpPr txBox="1"/>
          <p:nvPr/>
        </p:nvSpPr>
        <p:spPr>
          <a:xfrm>
            <a:off x="2025444" y="1590823"/>
            <a:ext cx="9134170" cy="4524315"/>
          </a:xfrm>
          <a:prstGeom prst="rect">
            <a:avLst/>
          </a:prstGeom>
          <a:noFill/>
        </p:spPr>
        <p:txBody>
          <a:bodyPr wrap="square" rtlCol="0">
            <a:spAutoFit/>
          </a:bodyPr>
          <a:lstStyle/>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Analysis Plan</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The t -tests or Mann -Whitney U tests will be used to compare the groups, and the effect sizes will be indicated in terms of Cohen d or Cliff d and the corresponding 95-percent interval. Trial‑level models include:</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There was the use of logistic regression used to predict correctness.</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and - Strength ordinary least squares, or quantile, regression to forecast decision time.</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Such covariates include experience and prior exposure to AI. The terms of interaction which are of great interest are experience condition and ambiguity condition. Reliable and validity measures will aim at getting a Cronbach alpha of at least 0.70 and when large enough they will consist of factor analysis. The analysis of qualitative data will be based on reflexive thematic analysis that implies the use of dual coding, an ordered codebook, and saturation testing.</a:t>
            </a:r>
          </a:p>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Integration</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The combination of the findings will compare the results the experiment produced, survey results, interviews, and subgroups. The rows represent streams of methodological processes, whereas the columns reflect the levels of accuracy, time, overrides, workload/fatigue, dissonance, and actionable insights.</a:t>
            </a:r>
          </a:p>
          <a:p>
            <a:endPar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Convergence, where design levers are repeatedly and dependably used to improve performance, and dissonance, where more investigation is necessarily done through interaction models, ambiguity re-rating and an override rationale audit, will be interpreted.</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306695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3"/>
                                        </p:tgtEl>
                                      </p:cBhvr>
                                    </p:animEffect>
                                    <p:anim calcmode="lin" valueType="num">
                                      <p:cBhvr>
                                        <p:cTn id="7"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3"/>
                                        </p:tgtEl>
                                        <p:attrNameLst>
                                          <p:attrName>ppt_h</p:attrName>
                                        </p:attrNameLst>
                                      </p:cBhvr>
                                      <p:tavLst>
                                        <p:tav tm="0">
                                          <p:val>
                                            <p:strVal val="ppt_h"/>
                                          </p:val>
                                        </p:tav>
                                        <p:tav tm="100000">
                                          <p:val>
                                            <p:strVal val="ppt_h"/>
                                          </p:val>
                                        </p:tav>
                                      </p:tavLst>
                                    </p:anim>
                                    <p:set>
                                      <p:cBhvr>
                                        <p:cTn id="9" dur="1" fill="hold">
                                          <p:stCondLst>
                                            <p:cond delay="1999"/>
                                          </p:stCondLst>
                                        </p:cTn>
                                        <p:tgtEl>
                                          <p:spTgt spid="3"/>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5"/>
                                        </p:tgtEl>
                                        <p:attrNameLst>
                                          <p:attrName>ppt_w</p:attrName>
                                        </p:attrNameLst>
                                      </p:cBhvr>
                                      <p:tavLst>
                                        <p:tav tm="0">
                                          <p:val>
                                            <p:strVal val="ppt_w"/>
                                          </p:val>
                                        </p:tav>
                                        <p:tav tm="100000">
                                          <p:val>
                                            <p:fltVal val="0"/>
                                          </p:val>
                                        </p:tav>
                                      </p:tavLst>
                                    </p:anim>
                                    <p:anim calcmode="lin" valueType="num">
                                      <p:cBhvr>
                                        <p:cTn id="14" dur="500"/>
                                        <p:tgtEl>
                                          <p:spTgt spid="5"/>
                                        </p:tgtEl>
                                        <p:attrNameLst>
                                          <p:attrName>ppt_h</p:attrName>
                                        </p:attrNameLst>
                                      </p:cBhvr>
                                      <p:tavLst>
                                        <p:tav tm="0">
                                          <p:val>
                                            <p:strVal val="ppt_h"/>
                                          </p:val>
                                        </p:tav>
                                        <p:tav tm="100000">
                                          <p:val>
                                            <p:fltVal val="0"/>
                                          </p:val>
                                        </p:tav>
                                      </p:tavLst>
                                    </p:anim>
                                    <p:animEffect transition="out" filter="fade">
                                      <p:cBhvr>
                                        <p:cTn id="15" dur="500"/>
                                        <p:tgtEl>
                                          <p:spTgt spid="5"/>
                                        </p:tgtEl>
                                      </p:cBhvr>
                                    </p:animEffect>
                                    <p:set>
                                      <p:cBhvr>
                                        <p:cTn id="16" dur="1" fill="hold">
                                          <p:stCondLst>
                                            <p:cond delay="4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5"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1000" fill="hold"/>
                                        <p:tgtEl>
                                          <p:spTgt spid="6"/>
                                        </p:tgtEl>
                                        <p:attrNameLst>
                                          <p:attrName>ppt_w</p:attrName>
                                        </p:attrNameLst>
                                      </p:cBhvr>
                                      <p:tavLst>
                                        <p:tav tm="0">
                                          <p:val>
                                            <p:fltVal val="0"/>
                                          </p:val>
                                        </p:tav>
                                        <p:tav tm="100000">
                                          <p:val>
                                            <p:strVal val="#ppt_w"/>
                                          </p:val>
                                        </p:tav>
                                      </p:tavLst>
                                    </p:anim>
                                    <p:anim calcmode="lin" valueType="num">
                                      <p:cBhvr>
                                        <p:cTn id="22" dur="1000" fill="hold"/>
                                        <p:tgtEl>
                                          <p:spTgt spid="6"/>
                                        </p:tgtEl>
                                        <p:attrNameLst>
                                          <p:attrName>ppt_h</p:attrName>
                                        </p:attrNameLst>
                                      </p:cBhvr>
                                      <p:tavLst>
                                        <p:tav tm="0">
                                          <p:val>
                                            <p:fltVal val="0"/>
                                          </p:val>
                                        </p:tav>
                                        <p:tav tm="100000">
                                          <p:val>
                                            <p:strVal val="#ppt_h"/>
                                          </p:val>
                                        </p:tav>
                                      </p:tavLst>
                                    </p:anim>
                                    <p:anim calcmode="lin" valueType="num">
                                      <p:cBhvr>
                                        <p:cTn id="23" dur="1000" fill="hold"/>
                                        <p:tgtEl>
                                          <p:spTgt spid="6"/>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6"/>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3ED0D7-B6D1-FB34-3971-7D7CBEF24C4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E59A7B5-A7E8-D3A7-F8B3-87F3BC213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E266BB9C-66B8-7F8F-2607-B3C8502D4CCB}"/>
              </a:ext>
            </a:extLst>
          </p:cNvPr>
          <p:cNvPicPr>
            <a:picLocks noChangeAspect="1"/>
          </p:cNvPicPr>
          <p:nvPr/>
        </p:nvPicPr>
        <p:blipFill>
          <a:blip r:embed="rId2"/>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D9C10AA4-26E1-4C9D-5A5C-19F485859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493F5DD-6800-440B-FFC4-1848BD4D27A2}"/>
              </a:ext>
            </a:extLst>
          </p:cNvPr>
          <p:cNvSpPr>
            <a:spLocks noGrp="1"/>
          </p:cNvSpPr>
          <p:nvPr>
            <p:ph type="ctrTitle"/>
          </p:nvPr>
        </p:nvSpPr>
        <p:spPr>
          <a:xfrm>
            <a:off x="1268359" y="353962"/>
            <a:ext cx="9271819" cy="960120"/>
          </a:xfrm>
          <a:ln>
            <a:noFill/>
          </a:ln>
        </p:spPr>
        <p:txBody>
          <a:bodyPr anchor="ctr">
            <a:noAutofit/>
          </a:bodyPr>
          <a:lstStyle/>
          <a:p>
            <a:pPr algn="ctr"/>
            <a:r>
              <a:rPr lang="en-GB" sz="5000" b="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Quantitative Analysis &amp; </a:t>
            </a:r>
            <a:r>
              <a:rPr lang="en-GB" sz="5000" b="0" dirty="0">
                <a:solidFill>
                  <a:schemeClr val="bg2"/>
                </a:solidFill>
                <a:highlight>
                  <a:srgbClr val="FFFF00"/>
                </a:highlight>
              </a:rPr>
              <a:t>Qualitative Analysis</a:t>
            </a:r>
            <a:endPar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574F84F0-E252-9D1A-727C-62DCAC4768DC}"/>
              </a:ext>
            </a:extLst>
          </p:cNvPr>
          <p:cNvPicPr>
            <a:picLocks noChangeAspect="1"/>
          </p:cNvPicPr>
          <p:nvPr/>
        </p:nvPicPr>
        <p:blipFill>
          <a:blip r:embed="rId3"/>
          <a:stretch>
            <a:fillRect/>
          </a:stretch>
        </p:blipFill>
        <p:spPr>
          <a:xfrm>
            <a:off x="10886882" y="0"/>
            <a:ext cx="1305098" cy="522039"/>
          </a:xfrm>
          <a:prstGeom prst="rect">
            <a:avLst/>
          </a:prstGeom>
        </p:spPr>
      </p:pic>
      <p:sp>
        <p:nvSpPr>
          <p:cNvPr id="5" name="TextBox 4">
            <a:extLst>
              <a:ext uri="{FF2B5EF4-FFF2-40B4-BE49-F238E27FC236}">
                <a16:creationId xmlns:a16="http://schemas.microsoft.com/office/drawing/2014/main" id="{28D78144-3DA2-5ABB-03A7-C2B0D211F737}"/>
              </a:ext>
            </a:extLst>
          </p:cNvPr>
          <p:cNvSpPr txBox="1"/>
          <p:nvPr/>
        </p:nvSpPr>
        <p:spPr>
          <a:xfrm>
            <a:off x="0" y="1677866"/>
            <a:ext cx="7541341" cy="2831544"/>
          </a:xfrm>
          <a:prstGeom prst="rect">
            <a:avLst/>
          </a:prstGeom>
          <a:noFill/>
        </p:spPr>
        <p:txBody>
          <a:bodyPr wrap="square" rtlCol="0">
            <a:spAutoFit/>
          </a:bodyPr>
          <a:lstStyle/>
          <a:p>
            <a:pPr>
              <a:buClr>
                <a:srgbClr val="FFFF00"/>
              </a:buClr>
            </a:pPr>
            <a:r>
              <a:rPr lang="en-GB"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Quantitative Analysis </a:t>
            </a:r>
            <a:endPar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Comparisons of groups: t -test or MannWhitney U test.</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Effect sizes: Cohen’s d or Cliff’s d, with 95 % confidence intervals</a:t>
            </a:r>
          </a:p>
          <a:p>
            <a:r>
              <a:rPr lang="en-GB" sz="1600" b="1"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Trial‑level models:</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Correctness Logistic regression.</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Active OLS/quantile time regression. </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Covariates: experience and already exposed to AI.</a:t>
            </a:r>
          </a:p>
          <a:p>
            <a:pPr marL="285750" indent="-285750">
              <a:buClr>
                <a:srgbClr val="FFFF00"/>
              </a:buClr>
              <a:buFont typeface="Arial" panose="020B0604020202020204" pitchFamily="34" charset="0"/>
              <a:buChar char="•"/>
            </a:pP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Interaction terms: experience × condition; ambiguity × condition</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Evaluation of reliability: Cronbach α 0.70 and above.</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Factor analysis: exploratory factor analysis or confirmatory factor analysis (when sample size permits)</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CA46DCD7-110B-AF67-D690-CAD152BDA2EF}"/>
              </a:ext>
            </a:extLst>
          </p:cNvPr>
          <p:cNvSpPr txBox="1"/>
          <p:nvPr/>
        </p:nvSpPr>
        <p:spPr>
          <a:xfrm>
            <a:off x="7305367" y="3467362"/>
            <a:ext cx="4513007" cy="1354217"/>
          </a:xfrm>
          <a:prstGeom prst="rect">
            <a:avLst/>
          </a:prstGeom>
          <a:noFill/>
        </p:spPr>
        <p:txBody>
          <a:bodyPr wrap="square" rtlCol="0">
            <a:spAutoFit/>
          </a:bodyPr>
          <a:lstStyle/>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Qualitative Analysis:</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Reflexive thematic analysis. </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Dual‑coded subset</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Codebook development</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Saturation check</a:t>
            </a:r>
            <a:endParaRPr lang="en-GB"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3238699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6D0A81-5F79-1A55-DBD0-81AC1D668F25}"/>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8C9AAEB-AB57-4B1E-27F0-6D9EB5A3E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2668B0DC-D29D-5932-E116-296D5CD190D4}"/>
              </a:ext>
            </a:extLst>
          </p:cNvPr>
          <p:cNvPicPr>
            <a:picLocks noChangeAspect="1"/>
          </p:cNvPicPr>
          <p:nvPr/>
        </p:nvPicPr>
        <p:blipFill>
          <a:blip r:embed="rId2"/>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866FA6AD-FC38-8612-F4EA-B7E650DD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5DAED70-8276-0384-688A-6380ABD76871}"/>
              </a:ext>
            </a:extLst>
          </p:cNvPr>
          <p:cNvSpPr>
            <a:spLocks noGrp="1"/>
          </p:cNvSpPr>
          <p:nvPr>
            <p:ph type="ctrTitle"/>
          </p:nvPr>
        </p:nvSpPr>
        <p:spPr>
          <a:xfrm>
            <a:off x="2123768" y="98323"/>
            <a:ext cx="7610168" cy="1465006"/>
          </a:xfrm>
          <a:ln>
            <a:noFill/>
          </a:ln>
        </p:spPr>
        <p:txBody>
          <a:bodyPr anchor="ctr">
            <a:noAutofit/>
          </a:bodyPr>
          <a:lstStyle/>
          <a:p>
            <a:pPr algn="ctr"/>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Project Planning &amp; Resources (Gantt) </a:t>
            </a:r>
          </a:p>
        </p:txBody>
      </p:sp>
      <p:pic>
        <p:nvPicPr>
          <p:cNvPr id="10" name="Picture 9">
            <a:extLst>
              <a:ext uri="{FF2B5EF4-FFF2-40B4-BE49-F238E27FC236}">
                <a16:creationId xmlns:a16="http://schemas.microsoft.com/office/drawing/2014/main" id="{A947FE09-8F47-59B9-5ECF-782823AB79FF}"/>
              </a:ext>
            </a:extLst>
          </p:cNvPr>
          <p:cNvPicPr>
            <a:picLocks noChangeAspect="1"/>
          </p:cNvPicPr>
          <p:nvPr/>
        </p:nvPicPr>
        <p:blipFill>
          <a:blip r:embed="rId3"/>
          <a:stretch>
            <a:fillRect/>
          </a:stretch>
        </p:blipFill>
        <p:spPr>
          <a:xfrm>
            <a:off x="10886882" y="0"/>
            <a:ext cx="1305098" cy="522039"/>
          </a:xfrm>
          <a:prstGeom prst="rect">
            <a:avLst/>
          </a:prstGeom>
        </p:spPr>
      </p:pic>
      <p:pic>
        <p:nvPicPr>
          <p:cNvPr id="5" name="Picture 4" descr="A graph with blue rectangles">
            <a:extLst>
              <a:ext uri="{FF2B5EF4-FFF2-40B4-BE49-F238E27FC236}">
                <a16:creationId xmlns:a16="http://schemas.microsoft.com/office/drawing/2014/main" id="{6C4C1477-E74C-37E6-AFC0-B9E25E4694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54345" y="1651810"/>
            <a:ext cx="9332537" cy="5107867"/>
          </a:xfrm>
          <a:prstGeom prst="rect">
            <a:avLst/>
          </a:prstGeom>
        </p:spPr>
      </p:pic>
      <p:sp>
        <p:nvSpPr>
          <p:cNvPr id="6" name="TextBox 5">
            <a:extLst>
              <a:ext uri="{FF2B5EF4-FFF2-40B4-BE49-F238E27FC236}">
                <a16:creationId xmlns:a16="http://schemas.microsoft.com/office/drawing/2014/main" id="{B9FEDFC8-3B65-1591-F87C-4B4DEC2AE930}"/>
              </a:ext>
            </a:extLst>
          </p:cNvPr>
          <p:cNvSpPr txBox="1"/>
          <p:nvPr/>
        </p:nvSpPr>
        <p:spPr>
          <a:xfrm>
            <a:off x="560438" y="1850996"/>
            <a:ext cx="11277600" cy="584775"/>
          </a:xfrm>
          <a:prstGeom prst="rect">
            <a:avLst/>
          </a:prstGeom>
          <a:noFill/>
        </p:spPr>
        <p:txBody>
          <a:bodyPr wrap="square" rtlCol="0">
            <a:spAutoFit/>
          </a:bodyPr>
          <a:lstStyle/>
          <a:p>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Resources: survey tool; simple web experiment UI; Python (pandas, statsmodels/sklearn); secure storage; recruitment via programme channels. </a:t>
            </a:r>
          </a:p>
        </p:txBody>
      </p:sp>
    </p:spTree>
    <p:extLst>
      <p:ext uri="{BB962C8B-B14F-4D97-AF65-F5344CB8AC3E}">
        <p14:creationId xmlns:p14="http://schemas.microsoft.com/office/powerpoint/2010/main" val="28390703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xit" presetSubtype="0" fill="hold" grpId="0" nodeType="clickEffect">
                                  <p:stCondLst>
                                    <p:cond delay="0"/>
                                  </p:stCondLst>
                                  <p:childTnLst>
                                    <p:anim calcmode="lin" valueType="num">
                                      <p:cBhvr>
                                        <p:cTn id="6" dur="1000"/>
                                        <p:tgtEl>
                                          <p:spTgt spid="6"/>
                                        </p:tgtEl>
                                        <p:attrNameLst>
                                          <p:attrName>ppt_w</p:attrName>
                                        </p:attrNameLst>
                                      </p:cBhvr>
                                      <p:tavLst>
                                        <p:tav tm="0">
                                          <p:val>
                                            <p:strVal val="ppt_w"/>
                                          </p:val>
                                        </p:tav>
                                        <p:tav tm="100000">
                                          <p:val>
                                            <p:fltVal val="0"/>
                                          </p:val>
                                        </p:tav>
                                      </p:tavLst>
                                    </p:anim>
                                    <p:anim calcmode="lin" valueType="num">
                                      <p:cBhvr>
                                        <p:cTn id="7" dur="1000"/>
                                        <p:tgtEl>
                                          <p:spTgt spid="6"/>
                                        </p:tgtEl>
                                        <p:attrNameLst>
                                          <p:attrName>ppt_h</p:attrName>
                                        </p:attrNameLst>
                                      </p:cBhvr>
                                      <p:tavLst>
                                        <p:tav tm="0">
                                          <p:val>
                                            <p:strVal val="ppt_h"/>
                                          </p:val>
                                        </p:tav>
                                        <p:tav tm="100000">
                                          <p:val>
                                            <p:fltVal val="0"/>
                                          </p:val>
                                        </p:tav>
                                      </p:tavLst>
                                    </p:anim>
                                    <p:anim calcmode="lin" valueType="num">
                                      <p:cBhvr>
                                        <p:cTn id="8" dur="1000"/>
                                        <p:tgtEl>
                                          <p:spTgt spid="6"/>
                                        </p:tgtEl>
                                        <p:attrNameLst>
                                          <p:attrName>style.rotation</p:attrName>
                                        </p:attrNameLst>
                                      </p:cBhvr>
                                      <p:tavLst>
                                        <p:tav tm="0">
                                          <p:val>
                                            <p:fltVal val="0"/>
                                          </p:val>
                                        </p:tav>
                                        <p:tav tm="100000">
                                          <p:val>
                                            <p:fltVal val="90"/>
                                          </p:val>
                                        </p:tav>
                                      </p:tavLst>
                                    </p:anim>
                                    <p:animEffect transition="out" filter="fade">
                                      <p:cBhvr>
                                        <p:cTn id="9" dur="1000"/>
                                        <p:tgtEl>
                                          <p:spTgt spid="6"/>
                                        </p:tgtEl>
                                      </p:cBhvr>
                                    </p:animEffect>
                                    <p:set>
                                      <p:cBhvr>
                                        <p:cTn id="10" dur="1" fill="hold">
                                          <p:stCondLst>
                                            <p:cond delay="999"/>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8" presetClass="entr" presetSubtype="16"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amond(in)">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223F17-70D5-0FA0-60DC-87123B5FAE1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869CD52-51EF-DE9C-60D3-E5839102C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6F09896B-8677-2257-2523-DA28D6B2B838}"/>
              </a:ext>
            </a:extLst>
          </p:cNvPr>
          <p:cNvPicPr>
            <a:picLocks noChangeAspect="1"/>
          </p:cNvPicPr>
          <p:nvPr/>
        </p:nvPicPr>
        <p:blipFill>
          <a:blip r:embed="rId2"/>
          <a:srcRect b="3434"/>
          <a:stretch>
            <a:fillRect/>
          </a:stretch>
        </p:blipFill>
        <p:spPr>
          <a:xfrm>
            <a:off x="20" y="9842"/>
            <a:ext cx="12191980" cy="6857990"/>
          </a:xfrm>
          <a:prstGeom prst="rect">
            <a:avLst/>
          </a:prstGeom>
        </p:spPr>
      </p:pic>
      <p:sp>
        <p:nvSpPr>
          <p:cNvPr id="11" name="Rectangle 10">
            <a:extLst>
              <a:ext uri="{FF2B5EF4-FFF2-40B4-BE49-F238E27FC236}">
                <a16:creationId xmlns:a16="http://schemas.microsoft.com/office/drawing/2014/main" id="{CB951CD3-E990-EAE0-19A2-2A24C3194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D5A6424C-6770-D880-E6D8-EC0C6A310C66}"/>
              </a:ext>
            </a:extLst>
          </p:cNvPr>
          <p:cNvSpPr>
            <a:spLocks noGrp="1"/>
          </p:cNvSpPr>
          <p:nvPr>
            <p:ph type="ctrTitle"/>
          </p:nvPr>
        </p:nvSpPr>
        <p:spPr>
          <a:xfrm>
            <a:off x="3008671" y="-9832"/>
            <a:ext cx="6921909" cy="960120"/>
          </a:xfrm>
          <a:ln>
            <a:noFill/>
          </a:ln>
        </p:spPr>
        <p:txBody>
          <a:bodyPr anchor="ctr">
            <a:noAutofit/>
          </a:bodyPr>
          <a:lstStyle/>
          <a:p>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Limitations &amp; Mitigations</a:t>
            </a:r>
          </a:p>
        </p:txBody>
      </p:sp>
      <p:pic>
        <p:nvPicPr>
          <p:cNvPr id="10" name="Picture 9">
            <a:extLst>
              <a:ext uri="{FF2B5EF4-FFF2-40B4-BE49-F238E27FC236}">
                <a16:creationId xmlns:a16="http://schemas.microsoft.com/office/drawing/2014/main" id="{AE328662-CAB1-370F-3BA7-8242FF993BCB}"/>
              </a:ext>
            </a:extLst>
          </p:cNvPr>
          <p:cNvPicPr>
            <a:picLocks noChangeAspect="1"/>
          </p:cNvPicPr>
          <p:nvPr/>
        </p:nvPicPr>
        <p:blipFill>
          <a:blip r:embed="rId3"/>
          <a:stretch>
            <a:fillRect/>
          </a:stretch>
        </p:blipFill>
        <p:spPr>
          <a:xfrm>
            <a:off x="10886882" y="0"/>
            <a:ext cx="1305098" cy="522039"/>
          </a:xfrm>
          <a:prstGeom prst="rect">
            <a:avLst/>
          </a:prstGeom>
        </p:spPr>
      </p:pic>
      <p:sp>
        <p:nvSpPr>
          <p:cNvPr id="3" name="TextBox 2">
            <a:extLst>
              <a:ext uri="{FF2B5EF4-FFF2-40B4-BE49-F238E27FC236}">
                <a16:creationId xmlns:a16="http://schemas.microsoft.com/office/drawing/2014/main" id="{533AF596-F712-76B8-F4B5-6CCD966D1247}"/>
              </a:ext>
            </a:extLst>
          </p:cNvPr>
          <p:cNvSpPr txBox="1"/>
          <p:nvPr/>
        </p:nvSpPr>
        <p:spPr>
          <a:xfrm>
            <a:off x="147484" y="1255999"/>
            <a:ext cx="5565058" cy="2554545"/>
          </a:xfrm>
          <a:prstGeom prst="rect">
            <a:avLst/>
          </a:prstGeom>
          <a:noFill/>
        </p:spPr>
        <p:txBody>
          <a:bodyPr wrap="square" rtlCol="0">
            <a:spAutoFit/>
          </a:bodyPr>
          <a:lstStyle/>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Limitations:</a:t>
            </a: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Design: Evidence‑backed guidance advocating short, faithful explanations with explicit uncertainty cues.</a:t>
            </a:r>
          </a:p>
          <a:p>
            <a:pPr marL="285750" indent="-285750">
              <a:buClr>
                <a:srgbClr val="FFFF00"/>
              </a:buClr>
              <a:buFont typeface="Arial" panose="020B0604020202020204" pitchFamily="34" charset="0"/>
              <a:buChar char="•"/>
            </a:pPr>
            <a:endPar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Policy &amp; training: Escalation thresholds, mandatory override documentation, responsibility statements.</a:t>
            </a:r>
          </a:p>
          <a:p>
            <a:pPr marL="285750" indent="-285750">
              <a:buClr>
                <a:srgbClr val="FFFF00"/>
              </a:buClr>
              <a:buFont typeface="Arial" panose="020B0604020202020204" pitchFamily="34" charset="0"/>
              <a:buChar char="•"/>
            </a:pPr>
            <a:endPar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285750" indent="-285750">
              <a:buClr>
                <a:srgbClr val="FFFF00"/>
              </a:buClr>
              <a:buFont typeface="Arial" panose="020B0604020202020204" pitchFamily="34" charset="0"/>
              <a:buChar char="•"/>
            </a:pPr>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Operation: Supervise the indicators of risk such as calibration and fatigue on top of accuracy and speed.</a:t>
            </a:r>
          </a:p>
          <a:p>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C45B92A9-E07F-80E4-0D6C-D9CFA77B045E}"/>
              </a:ext>
            </a:extLst>
          </p:cNvPr>
          <p:cNvSpPr txBox="1"/>
          <p:nvPr/>
        </p:nvSpPr>
        <p:spPr>
          <a:xfrm>
            <a:off x="6479460" y="1250037"/>
            <a:ext cx="5220927" cy="4062651"/>
          </a:xfrm>
          <a:prstGeom prst="rect">
            <a:avLst/>
          </a:prstGeom>
          <a:noFill/>
        </p:spPr>
        <p:txBody>
          <a:bodyPr wrap="square" rtlCol="0">
            <a:spAutoFit/>
          </a:bodyPr>
          <a:lstStyle/>
          <a:p>
            <a:r>
              <a:rPr lang="en-GB"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Mitigations:</a:t>
            </a:r>
          </a:p>
          <a:p>
            <a:pPr marL="285750" indent="-285750">
              <a:buClr>
                <a:srgbClr val="FFFF00"/>
              </a:buClr>
              <a:buFont typeface="Arial" panose="020B0604020202020204" pitchFamily="34" charset="0"/>
              <a:buChar char="•"/>
            </a:pP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Ecological validity: Simulated triage omits full SOC context – mitigate by incorporating realistic cues, transparently reporting limitations, and proposing field follow‑up.</a:t>
            </a:r>
          </a:p>
          <a:p>
            <a:pPr marL="285750" indent="-285750">
              <a:buClr>
                <a:srgbClr val="FFFF00"/>
              </a:buClr>
              <a:buFont typeface="Arial" panose="020B0604020202020204" pitchFamily="34" charset="0"/>
              <a:buChar char="•"/>
            </a:pP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285750" indent="-285750">
              <a:buClr>
                <a:srgbClr val="FFFF00"/>
              </a:buClr>
              <a:buFont typeface="Arial" panose="020B0604020202020204" pitchFamily="34" charset="0"/>
              <a:buChar char="•"/>
            </a:pP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Sampling bias: Student-intensive cohort - record experience, make sub-analyses, and publish findings.</a:t>
            </a:r>
          </a:p>
          <a:p>
            <a:pPr marL="285750" indent="-285750">
              <a:buClr>
                <a:srgbClr val="FFFF00"/>
              </a:buClr>
              <a:buFont typeface="Arial" panose="020B0604020202020204" pitchFamily="34" charset="0"/>
              <a:buChar char="•"/>
            </a:pP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285750" indent="-285750">
              <a:buClr>
                <a:srgbClr val="FFFF00"/>
              </a:buClr>
              <a:buFont typeface="Arial" panose="020B0604020202020204" pitchFamily="34" charset="0"/>
              <a:buChar char="•"/>
            </a:pP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Sensitivity to explanation: Results are affected by the quality of explanation - pilot: faithfulness/brevity archive material.</a:t>
            </a:r>
          </a:p>
          <a:p>
            <a:pPr marL="285750" indent="-285750">
              <a:buClr>
                <a:srgbClr val="FFFF00"/>
              </a:buClr>
              <a:buFont typeface="Arial" panose="020B0604020202020204" pitchFamily="34" charset="0"/>
              <a:buChar char="•"/>
            </a:pP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285750" indent="-285750">
              <a:buClr>
                <a:srgbClr val="FFFF00"/>
              </a:buClr>
              <a:buFont typeface="Arial" panose="020B0604020202020204" pitchFamily="34" charset="0"/>
              <a:buChar char="•"/>
            </a:pP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Power issues: When N is insufficient - give primaries first priority, give effect sizes with CIs, do not over-claim.</a:t>
            </a:r>
          </a:p>
          <a:p>
            <a:endParaRPr lang="en-GB" dirty="0"/>
          </a:p>
        </p:txBody>
      </p:sp>
    </p:spTree>
    <p:extLst>
      <p:ext uri="{BB962C8B-B14F-4D97-AF65-F5344CB8AC3E}">
        <p14:creationId xmlns:p14="http://schemas.microsoft.com/office/powerpoint/2010/main" val="86219814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EF4153-A4E4-6D31-210F-1E935B2C416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BCCA20D6-0302-D811-040D-9E9228AFE1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F33A9DFB-0186-3E1B-8530-8DC3E21D211D}"/>
              </a:ext>
            </a:extLst>
          </p:cNvPr>
          <p:cNvPicPr>
            <a:picLocks noChangeAspect="1"/>
          </p:cNvPicPr>
          <p:nvPr/>
        </p:nvPicPr>
        <p:blipFill>
          <a:blip r:embed="rId2"/>
          <a:srcRect b="3434"/>
          <a:stretch>
            <a:fillRect/>
          </a:stretch>
        </p:blipFill>
        <p:spPr>
          <a:xfrm>
            <a:off x="19682" y="10"/>
            <a:ext cx="12191980" cy="6857990"/>
          </a:xfrm>
          <a:prstGeom prst="rect">
            <a:avLst/>
          </a:prstGeom>
        </p:spPr>
      </p:pic>
      <p:sp>
        <p:nvSpPr>
          <p:cNvPr id="11" name="Rectangle 10">
            <a:extLst>
              <a:ext uri="{FF2B5EF4-FFF2-40B4-BE49-F238E27FC236}">
                <a16:creationId xmlns:a16="http://schemas.microsoft.com/office/drawing/2014/main" id="{6402F749-4A7F-3FC7-5650-B62958E21A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318A9AD-9A46-9D7B-B152-AA91C35E6F8A}"/>
              </a:ext>
            </a:extLst>
          </p:cNvPr>
          <p:cNvSpPr>
            <a:spLocks noGrp="1"/>
          </p:cNvSpPr>
          <p:nvPr>
            <p:ph type="ctrTitle"/>
          </p:nvPr>
        </p:nvSpPr>
        <p:spPr>
          <a:xfrm>
            <a:off x="2684206" y="354890"/>
            <a:ext cx="7108722" cy="960120"/>
          </a:xfrm>
          <a:ln>
            <a:noFill/>
          </a:ln>
        </p:spPr>
        <p:txBody>
          <a:bodyPr anchor="ctr">
            <a:noAutofit/>
          </a:bodyPr>
          <a:lstStyle/>
          <a:p>
            <a:pPr algn="ctr"/>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Expected Contributions &amp; Takeaways</a:t>
            </a:r>
          </a:p>
        </p:txBody>
      </p:sp>
      <p:pic>
        <p:nvPicPr>
          <p:cNvPr id="10" name="Picture 9">
            <a:extLst>
              <a:ext uri="{FF2B5EF4-FFF2-40B4-BE49-F238E27FC236}">
                <a16:creationId xmlns:a16="http://schemas.microsoft.com/office/drawing/2014/main" id="{D727B5C8-6BAD-807B-4103-5CE8205F6461}"/>
              </a:ext>
            </a:extLst>
          </p:cNvPr>
          <p:cNvPicPr>
            <a:picLocks noChangeAspect="1"/>
          </p:cNvPicPr>
          <p:nvPr/>
        </p:nvPicPr>
        <p:blipFill>
          <a:blip r:embed="rId3"/>
          <a:stretch>
            <a:fillRect/>
          </a:stretch>
        </p:blipFill>
        <p:spPr>
          <a:xfrm>
            <a:off x="10886882" y="0"/>
            <a:ext cx="1305098" cy="522039"/>
          </a:xfrm>
          <a:prstGeom prst="rect">
            <a:avLst/>
          </a:prstGeom>
        </p:spPr>
      </p:pic>
      <p:sp>
        <p:nvSpPr>
          <p:cNvPr id="5" name="TextBox 4">
            <a:extLst>
              <a:ext uri="{FF2B5EF4-FFF2-40B4-BE49-F238E27FC236}">
                <a16:creationId xmlns:a16="http://schemas.microsoft.com/office/drawing/2014/main" id="{CD8D80C0-CEB9-25D8-4814-35526CCF9263}"/>
              </a:ext>
            </a:extLst>
          </p:cNvPr>
          <p:cNvSpPr txBox="1"/>
          <p:nvPr/>
        </p:nvSpPr>
        <p:spPr>
          <a:xfrm>
            <a:off x="1160215" y="1782395"/>
            <a:ext cx="9389807" cy="3293209"/>
          </a:xfrm>
          <a:prstGeom prst="rect">
            <a:avLst/>
          </a:prstGeom>
          <a:noFill/>
        </p:spPr>
        <p:txBody>
          <a:bodyPr wrap="square" rtlCol="0">
            <a:spAutoFit/>
          </a:bodyPr>
          <a:lstStyle/>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Contributions: </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The present work provides stringent evidence on the behavioural effect of AI help in a systematic documentation of its effects on speed, accuracy, propensity to override, workload and fatigue. It clarifies the calibration levers, and it proves that concise and faithful explanations coupled with confidence cues regulate the dependency of the users. The studies provide high-resolution governance advice, including the escalation norms, responsibility statements, and training implications. It also provides materials that are replicable (a vignette pack, a package of instruments, a notebook on analysis and a joint display template).</a:t>
            </a:r>
          </a:p>
          <a:p>
            <a:r>
              <a:rPr lang="en-US" sz="1600" b="1" u="sng"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Practical takeaway: </a:t>
            </a:r>
          </a:p>
          <a:p>
            <a:r>
              <a:rPr lang="en-US"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The chief goal should be calibration of user interaction: it should promote wise accept and override actions, and not blanket trust. Short, faithful explanations supported by lightweight uncertainty cues are advisable. Embedding policy clarity is essential, specifying who retains ownership of acceptance, the conditions prompting disengagement, and the procedures for documenting overrides. The performance monitoring should be performed on a periodic basis, as opposed to fatigue or after-hours performance.</a:t>
            </a:r>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grpSp>
        <p:nvGrpSpPr>
          <p:cNvPr id="17" name="Group 16">
            <a:extLst>
              <a:ext uri="{FF2B5EF4-FFF2-40B4-BE49-F238E27FC236}">
                <a16:creationId xmlns:a16="http://schemas.microsoft.com/office/drawing/2014/main" id="{4F47DB55-C12B-4901-510A-6337C2CB445D}"/>
              </a:ext>
            </a:extLst>
          </p:cNvPr>
          <p:cNvGrpSpPr/>
          <p:nvPr/>
        </p:nvGrpSpPr>
        <p:grpSpPr>
          <a:xfrm>
            <a:off x="497805" y="1669890"/>
            <a:ext cx="11041626" cy="4603915"/>
            <a:chOff x="757084" y="1002099"/>
            <a:chExt cx="11041626" cy="4603915"/>
          </a:xfrm>
        </p:grpSpPr>
        <p:pic>
          <p:nvPicPr>
            <p:cNvPr id="18" name="Picture 17">
              <a:extLst>
                <a:ext uri="{FF2B5EF4-FFF2-40B4-BE49-F238E27FC236}">
                  <a16:creationId xmlns:a16="http://schemas.microsoft.com/office/drawing/2014/main" id="{B6AFF3BF-7FF3-726D-37D0-BC0E5160F1BA}"/>
                </a:ext>
              </a:extLst>
            </p:cNvPr>
            <p:cNvPicPr>
              <a:picLocks noChangeAspect="1"/>
            </p:cNvPicPr>
            <p:nvPr/>
          </p:nvPicPr>
          <p:blipFill>
            <a:blip r:embed="rId4"/>
            <a:srcRect t="13905" b="1"/>
            <a:stretch>
              <a:fillRect/>
            </a:stretch>
          </p:blipFill>
          <p:spPr>
            <a:xfrm>
              <a:off x="1196440" y="1648430"/>
              <a:ext cx="10162913" cy="3957584"/>
            </a:xfrm>
            <a:prstGeom prst="rect">
              <a:avLst/>
            </a:prstGeom>
          </p:spPr>
        </p:pic>
        <p:sp>
          <p:nvSpPr>
            <p:cNvPr id="19" name="TextBox 18">
              <a:extLst>
                <a:ext uri="{FF2B5EF4-FFF2-40B4-BE49-F238E27FC236}">
                  <a16:creationId xmlns:a16="http://schemas.microsoft.com/office/drawing/2014/main" id="{2BD119E5-8D61-35D2-331D-E6E95A993AC2}"/>
                </a:ext>
              </a:extLst>
            </p:cNvPr>
            <p:cNvSpPr txBox="1"/>
            <p:nvPr/>
          </p:nvSpPr>
          <p:spPr>
            <a:xfrm>
              <a:off x="757084" y="1002099"/>
              <a:ext cx="11041626" cy="646331"/>
            </a:xfrm>
            <a:prstGeom prst="rect">
              <a:avLst/>
            </a:prstGeom>
            <a:noFill/>
          </p:spPr>
          <p:txBody>
            <a:bodyPr wrap="square" rtlCol="0">
              <a:spAutoFit/>
            </a:bodyPr>
            <a:lstStyle/>
            <a:p>
              <a:r>
                <a:rPr lang="en-US" dirty="0">
                  <a:solidFill>
                    <a:schemeClr val="bg2"/>
                  </a:solidFill>
                  <a:highlight>
                    <a:srgbClr val="FFFF00"/>
                  </a:highlight>
                </a:rPr>
                <a:t>The image presents six key measures that were used in the intensive assessment of AI-driven SOC analysts and thus sheds light on the effectiveness of their work and the overall impact of their operations [5].</a:t>
              </a:r>
              <a:endParaRPr lang="en-GB" dirty="0">
                <a:solidFill>
                  <a:schemeClr val="bg2"/>
                </a:solidFill>
                <a:highlight>
                  <a:srgbClr val="FFFF00"/>
                </a:highlight>
              </a:endParaRPr>
            </a:p>
          </p:txBody>
        </p:sp>
      </p:grpSp>
    </p:spTree>
    <p:extLst>
      <p:ext uri="{BB962C8B-B14F-4D97-AF65-F5344CB8AC3E}">
        <p14:creationId xmlns:p14="http://schemas.microsoft.com/office/powerpoint/2010/main" val="15051317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wipe(down)">
                                      <p:cBhvr>
                                        <p:cTn id="12" dur="580">
                                          <p:stCondLst>
                                            <p:cond delay="0"/>
                                          </p:stCondLst>
                                        </p:cTn>
                                        <p:tgtEl>
                                          <p:spTgt spid="17"/>
                                        </p:tgtEl>
                                      </p:cBhvr>
                                    </p:animEffect>
                                    <p:anim calcmode="lin" valueType="num">
                                      <p:cBhvr>
                                        <p:cTn id="13"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18" dur="26">
                                          <p:stCondLst>
                                            <p:cond delay="650"/>
                                          </p:stCondLst>
                                        </p:cTn>
                                        <p:tgtEl>
                                          <p:spTgt spid="17"/>
                                        </p:tgtEl>
                                      </p:cBhvr>
                                      <p:to x="100000" y="60000"/>
                                    </p:animScale>
                                    <p:animScale>
                                      <p:cBhvr>
                                        <p:cTn id="19" dur="166" decel="50000">
                                          <p:stCondLst>
                                            <p:cond delay="676"/>
                                          </p:stCondLst>
                                        </p:cTn>
                                        <p:tgtEl>
                                          <p:spTgt spid="17"/>
                                        </p:tgtEl>
                                      </p:cBhvr>
                                      <p:to x="100000" y="100000"/>
                                    </p:animScale>
                                    <p:animScale>
                                      <p:cBhvr>
                                        <p:cTn id="20" dur="26">
                                          <p:stCondLst>
                                            <p:cond delay="1312"/>
                                          </p:stCondLst>
                                        </p:cTn>
                                        <p:tgtEl>
                                          <p:spTgt spid="17"/>
                                        </p:tgtEl>
                                      </p:cBhvr>
                                      <p:to x="100000" y="80000"/>
                                    </p:animScale>
                                    <p:animScale>
                                      <p:cBhvr>
                                        <p:cTn id="21" dur="166" decel="50000">
                                          <p:stCondLst>
                                            <p:cond delay="1338"/>
                                          </p:stCondLst>
                                        </p:cTn>
                                        <p:tgtEl>
                                          <p:spTgt spid="17"/>
                                        </p:tgtEl>
                                      </p:cBhvr>
                                      <p:to x="100000" y="100000"/>
                                    </p:animScale>
                                    <p:animScale>
                                      <p:cBhvr>
                                        <p:cTn id="22" dur="26">
                                          <p:stCondLst>
                                            <p:cond delay="1642"/>
                                          </p:stCondLst>
                                        </p:cTn>
                                        <p:tgtEl>
                                          <p:spTgt spid="17"/>
                                        </p:tgtEl>
                                      </p:cBhvr>
                                      <p:to x="100000" y="90000"/>
                                    </p:animScale>
                                    <p:animScale>
                                      <p:cBhvr>
                                        <p:cTn id="23" dur="166" decel="50000">
                                          <p:stCondLst>
                                            <p:cond delay="1668"/>
                                          </p:stCondLst>
                                        </p:cTn>
                                        <p:tgtEl>
                                          <p:spTgt spid="17"/>
                                        </p:tgtEl>
                                      </p:cBhvr>
                                      <p:to x="100000" y="100000"/>
                                    </p:animScale>
                                    <p:animScale>
                                      <p:cBhvr>
                                        <p:cTn id="24" dur="26">
                                          <p:stCondLst>
                                            <p:cond delay="1808"/>
                                          </p:stCondLst>
                                        </p:cTn>
                                        <p:tgtEl>
                                          <p:spTgt spid="17"/>
                                        </p:tgtEl>
                                      </p:cBhvr>
                                      <p:to x="100000" y="95000"/>
                                    </p:animScale>
                                    <p:animScale>
                                      <p:cBhvr>
                                        <p:cTn id="25" dur="166" decel="50000">
                                          <p:stCondLst>
                                            <p:cond delay="1834"/>
                                          </p:stCondLst>
                                        </p:cTn>
                                        <p:tgtEl>
                                          <p:spTgt spid="1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148BC8-BB0B-E4B7-AF44-B6F5076018E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978422D-3065-3A14-B8F3-19B60CFC9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BE0CF893-84CA-71DE-3339-AFFCD4C794A1}"/>
              </a:ext>
            </a:extLst>
          </p:cNvPr>
          <p:cNvPicPr>
            <a:picLocks noChangeAspect="1"/>
          </p:cNvPicPr>
          <p:nvPr/>
        </p:nvPicPr>
        <p:blipFill>
          <a:blip r:embed="rId2"/>
          <a:srcRect b="3434"/>
          <a:stretch>
            <a:fillRect/>
          </a:stretch>
        </p:blipFill>
        <p:spPr>
          <a:xfrm>
            <a:off x="12555" y="41979"/>
            <a:ext cx="12191980" cy="6857990"/>
          </a:xfrm>
          <a:prstGeom prst="rect">
            <a:avLst/>
          </a:prstGeom>
        </p:spPr>
      </p:pic>
      <p:sp>
        <p:nvSpPr>
          <p:cNvPr id="11" name="Rectangle 10">
            <a:extLst>
              <a:ext uri="{FF2B5EF4-FFF2-40B4-BE49-F238E27FC236}">
                <a16:creationId xmlns:a16="http://schemas.microsoft.com/office/drawing/2014/main" id="{17F6B377-55F8-6D3E-75F1-221C1CDAD8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846AF18E-7C34-AF4A-E71A-FB6C0EE3D820}"/>
              </a:ext>
            </a:extLst>
          </p:cNvPr>
          <p:cNvSpPr>
            <a:spLocks noGrp="1"/>
          </p:cNvSpPr>
          <p:nvPr>
            <p:ph type="ctrTitle"/>
          </p:nvPr>
        </p:nvSpPr>
        <p:spPr>
          <a:xfrm>
            <a:off x="4515709" y="41979"/>
            <a:ext cx="3222278" cy="960120"/>
          </a:xfrm>
          <a:ln>
            <a:noFill/>
          </a:ln>
        </p:spPr>
        <p:txBody>
          <a:bodyPr anchor="ctr">
            <a:noAutofit/>
          </a:bodyPr>
          <a:lstStyle/>
          <a:p>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REFERENCE </a:t>
            </a:r>
          </a:p>
        </p:txBody>
      </p:sp>
      <p:pic>
        <p:nvPicPr>
          <p:cNvPr id="10" name="Picture 9">
            <a:extLst>
              <a:ext uri="{FF2B5EF4-FFF2-40B4-BE49-F238E27FC236}">
                <a16:creationId xmlns:a16="http://schemas.microsoft.com/office/drawing/2014/main" id="{8C2813F7-6DAC-EFA2-9C48-140DA44DD091}"/>
              </a:ext>
            </a:extLst>
          </p:cNvPr>
          <p:cNvPicPr>
            <a:picLocks noChangeAspect="1"/>
          </p:cNvPicPr>
          <p:nvPr/>
        </p:nvPicPr>
        <p:blipFill>
          <a:blip r:embed="rId3"/>
          <a:stretch>
            <a:fillRect/>
          </a:stretch>
        </p:blipFill>
        <p:spPr>
          <a:xfrm>
            <a:off x="10886882" y="0"/>
            <a:ext cx="1305098" cy="522039"/>
          </a:xfrm>
          <a:prstGeom prst="rect">
            <a:avLst/>
          </a:prstGeom>
        </p:spPr>
      </p:pic>
      <p:sp>
        <p:nvSpPr>
          <p:cNvPr id="8" name="TextBox 7">
            <a:extLst>
              <a:ext uri="{FF2B5EF4-FFF2-40B4-BE49-F238E27FC236}">
                <a16:creationId xmlns:a16="http://schemas.microsoft.com/office/drawing/2014/main" id="{57AB26F2-63FE-BFD9-E2C9-3F75265A1283}"/>
              </a:ext>
            </a:extLst>
          </p:cNvPr>
          <p:cNvSpPr txBox="1"/>
          <p:nvPr/>
        </p:nvSpPr>
        <p:spPr>
          <a:xfrm>
            <a:off x="983226" y="1307690"/>
            <a:ext cx="9606116" cy="3539430"/>
          </a:xfrm>
          <a:prstGeom prst="rect">
            <a:avLst/>
          </a:prstGeom>
          <a:noFill/>
        </p:spPr>
        <p:txBody>
          <a:bodyPr wrap="square" rtlCol="0">
            <a:spAutoFit/>
          </a:bodyPr>
          <a:lstStyle/>
          <a:p>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[1] 	J. Devry, “Pulse of the AI SOC Report 2025,” 2025. [Online]. Available: https://www.cybersecurity-insiders.com/pulse-of-the-ai-soc-report-2025-from-alert-fatigue-to-actionable-intelligence-how-ai-is-reshaping-detection-response-and-analyst-confidence/. [Accessed 28 10 2025].</a:t>
            </a:r>
          </a:p>
          <a:p>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[2] 	S. a. B. C. M. a. N. S. a. P. C. Tariq, “Alert fatigue in security operations centres: Research challenges and opportunities,” ACM Computing Surveys, vol. 57, no. 9, pp. 1 - 38, 2025. </a:t>
            </a:r>
          </a:p>
          <a:p>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[3] 	M. a. L. S. Tatasciore, “Calibrating reliance on automated advice: transparency and trust calibration feedback,” International Journal of Human--Computer Interaction, pp. 1 - 11, 2025. </a:t>
            </a:r>
          </a:p>
          <a:p>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[4] 	A. N. </a:t>
            </a:r>
            <a:r>
              <a:rPr lang="en-GB" sz="1600" dirty="0" err="1">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Kalejaiye</a:t>
            </a:r>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 “Reinforcement learning-driven cyber defence frameworks: Autonomous decision-making for dynamic risk prediction and adaptive threat response strategies,” International Journal of Engineering Technology Research &amp; Management (IJETRM), vol. 6, no. 12, pp. 92 - 111, 2022. </a:t>
            </a:r>
          </a:p>
          <a:p>
            <a:r>
              <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[5] 	D. AI, “How to Evaluate AI SOC Analysts: A Practical Guide for Security Teams,” 2025. [Online]. Available: https://www.dropzone.ai/blog/how-to-evaluate-an-ai-soc-analyst. [Accessed 31 10 2025].</a:t>
            </a:r>
          </a:p>
          <a:p>
            <a:endParaRPr lang="en-GB" sz="16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002286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0C0F66-70DE-4DBC-C7E7-4B0E4775B1CF}"/>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52BE409B-A464-9CD6-9DAE-75034EA0F2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Network Technology Background">
            <a:extLst>
              <a:ext uri="{FF2B5EF4-FFF2-40B4-BE49-F238E27FC236}">
                <a16:creationId xmlns:a16="http://schemas.microsoft.com/office/drawing/2014/main" id="{CAE4BEFF-F77A-3985-29F1-62FCD41F5FE4}"/>
              </a:ext>
            </a:extLst>
          </p:cNvPr>
          <p:cNvPicPr>
            <a:picLocks noChangeAspect="1"/>
          </p:cNvPicPr>
          <p:nvPr/>
        </p:nvPicPr>
        <p:blipFill>
          <a:blip r:embed="rId2"/>
          <a:srcRect b="3434"/>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FA3A0942-A805-5720-F1C3-02ED47307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10" name="Picture 9">
            <a:extLst>
              <a:ext uri="{FF2B5EF4-FFF2-40B4-BE49-F238E27FC236}">
                <a16:creationId xmlns:a16="http://schemas.microsoft.com/office/drawing/2014/main" id="{647E509D-4F26-C87E-CB94-7AB44328E26D}"/>
              </a:ext>
            </a:extLst>
          </p:cNvPr>
          <p:cNvPicPr>
            <a:picLocks noChangeAspect="1"/>
          </p:cNvPicPr>
          <p:nvPr/>
        </p:nvPicPr>
        <p:blipFill>
          <a:blip r:embed="rId3"/>
          <a:stretch>
            <a:fillRect/>
          </a:stretch>
        </p:blipFill>
        <p:spPr>
          <a:xfrm>
            <a:off x="255639" y="457750"/>
            <a:ext cx="11720051" cy="5120090"/>
          </a:xfrm>
          <a:prstGeom prst="rect">
            <a:avLst/>
          </a:prstGeom>
        </p:spPr>
      </p:pic>
      <p:sp>
        <p:nvSpPr>
          <p:cNvPr id="2" name="Title 1">
            <a:extLst>
              <a:ext uri="{FF2B5EF4-FFF2-40B4-BE49-F238E27FC236}">
                <a16:creationId xmlns:a16="http://schemas.microsoft.com/office/drawing/2014/main" id="{D2C0EE13-61B8-8E58-CA48-605606154A85}"/>
              </a:ext>
            </a:extLst>
          </p:cNvPr>
          <p:cNvSpPr>
            <a:spLocks noGrp="1"/>
          </p:cNvSpPr>
          <p:nvPr>
            <p:ph type="ctrTitle"/>
          </p:nvPr>
        </p:nvSpPr>
        <p:spPr>
          <a:xfrm>
            <a:off x="1733048" y="2308860"/>
            <a:ext cx="8976852" cy="960120"/>
          </a:xfrm>
          <a:ln>
            <a:noFill/>
          </a:ln>
        </p:spPr>
        <p:txBody>
          <a:bodyPr anchor="ctr">
            <a:noAutofit/>
          </a:bodyPr>
          <a:lstStyle/>
          <a:p>
            <a:pPr algn="ctr"/>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Thank You</a:t>
            </a:r>
            <a:b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br>
            <a:r>
              <a:rPr lang="en-GB" sz="5000" dirty="0">
                <a:solidFill>
                  <a:schemeClr val="bg2"/>
                </a:solidFill>
                <a:highlight>
                  <a:srgbClr val="FFFF00"/>
                </a:highlight>
                <a:latin typeface="Calibri" panose="020F0502020204030204" pitchFamily="34" charset="0"/>
                <a:ea typeface="Calibri" panose="020F0502020204030204" pitchFamily="34" charset="0"/>
                <a:cs typeface="Calibri" panose="020F0502020204030204" pitchFamily="34" charset="0"/>
              </a:rPr>
              <a:t>Q &amp;A</a:t>
            </a:r>
          </a:p>
        </p:txBody>
      </p:sp>
    </p:spTree>
    <p:extLst>
      <p:ext uri="{BB962C8B-B14F-4D97-AF65-F5344CB8AC3E}">
        <p14:creationId xmlns:p14="http://schemas.microsoft.com/office/powerpoint/2010/main" val="32097747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8"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0" fill="hold"/>
                                        <p:tgtEl>
                                          <p:spTgt spid="2"/>
                                        </p:tgtEl>
                                        <p:attrNameLst>
                                          <p:attrName>ppt_x</p:attrName>
                                        </p:attrNameLst>
                                      </p:cBhvr>
                                      <p:tavLst>
                                        <p:tav tm="0">
                                          <p:val>
                                            <p:strVal val="#ppt_x"/>
                                          </p:val>
                                        </p:tav>
                                        <p:tav tm="100000">
                                          <p:val>
                                            <p:strVal val="#ppt_x"/>
                                          </p:val>
                                        </p:tav>
                                      </p:tavLst>
                                    </p:anim>
                                    <p:anim calcmode="lin" valueType="num">
                                      <p:cBhvr>
                                        <p:cTn id="8" dur="15000" fill="hold"/>
                                        <p:tgtEl>
                                          <p:spTgt spid="2"/>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14" ma:contentTypeDescription="Create a new document." ma:contentTypeScope="" ma:versionID="06c687b5134e9fe006fb91334a35ba77">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9a21a14cda8912a49ca79018a574e3ba"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75111879-00C8-47C2-8C42-EB8769938A9F}">
  <ds:schemaRefs>
    <ds:schemaRef ds:uri="http://schemas.microsoft.com/sharepoint/v3/contenttype/forms"/>
  </ds:schemaRefs>
</ds:datastoreItem>
</file>

<file path=customXml/itemProps2.xml><?xml version="1.0" encoding="utf-8"?>
<ds:datastoreItem xmlns:ds="http://schemas.openxmlformats.org/officeDocument/2006/customXml" ds:itemID="{D18E6529-EA2D-45A5-BDE5-775CA01B9C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0B436E-1CC8-4A13-AF2D-1174C469A9A6}">
  <ds:schemaRefs>
    <ds:schemaRef ds:uri="http://purl.org/dc/dcmitype/"/>
    <ds:schemaRef ds:uri="http://schemas.microsoft.com/office/2006/documentManagement/types"/>
    <ds:schemaRef ds:uri="http://purl.org/dc/elements/1.1/"/>
    <ds:schemaRef ds:uri="http://schemas.microsoft.com/office/infopath/2007/PartnerControls"/>
    <ds:schemaRef ds:uri="01059ada-d055-41df-ae87-635bd8b92658"/>
    <ds:schemaRef ds:uri="http://schemas.openxmlformats.org/package/2006/metadata/core-properties"/>
    <ds:schemaRef ds:uri="5c225c8a-d58b-4f92-9659-fc93657787ef"/>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5022</TotalTime>
  <Words>2013</Words>
  <Application>Microsoft Office PowerPoint</Application>
  <PresentationFormat>Widescreen</PresentationFormat>
  <Paragraphs>130</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Bierstadt</vt:lpstr>
      <vt:lpstr>Calibri</vt:lpstr>
      <vt:lpstr>Wingdings</vt:lpstr>
      <vt:lpstr>GestaltVTI</vt:lpstr>
      <vt:lpstr>TITLE </vt:lpstr>
      <vt:lpstr>ITINERARY</vt:lpstr>
      <vt:lpstr>INTRODUCTION</vt:lpstr>
      <vt:lpstr>Research Context /Background </vt:lpstr>
      <vt:lpstr>Research Problem </vt:lpstr>
      <vt:lpstr>Aim of Research and SMART Objectives. </vt:lpstr>
      <vt:lpstr>Brief Literature Review  </vt:lpstr>
      <vt:lpstr>RESEARCH METHODOLOGY </vt:lpstr>
      <vt:lpstr>Quantitative Analysis &amp; Qualitative Analysis</vt:lpstr>
      <vt:lpstr>Project Planning &amp; Resources (Gantt) </vt:lpstr>
      <vt:lpstr>Limitations &amp; Mitigations</vt:lpstr>
      <vt:lpstr>Expected Contributions &amp; Takeaways</vt:lpstr>
      <vt:lpstr>REFERENCE </vt:lpstr>
      <vt:lpstr>Thank You Q &amp;A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Jervis Payne (2127853)</dc:creator>
  <cp:lastModifiedBy>Jervis Payne (2127853)</cp:lastModifiedBy>
  <cp:revision>1</cp:revision>
  <dcterms:created xsi:type="dcterms:W3CDTF">2025-11-11T23:05:55Z</dcterms:created>
  <dcterms:modified xsi:type="dcterms:W3CDTF">2025-11-18T03:53:42Z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