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74" r:id="rId17"/>
    <p:sldId id="275" r:id="rId18"/>
    <p:sldId id="276" r:id="rId19"/>
    <p:sldId id="277" r:id="rId20"/>
    <p:sldId id="278" r:id="rId21"/>
    <p:sldId id="27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ABA9AF-FB79-4E9B-8A7C-AC79316FD9A1}" v="36" dt="2020-10-12T14:49:35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Clapham" userId="017a1a467d8e6000" providerId="LiveId" clId="{5AABA9AF-FB79-4E9B-8A7C-AC79316FD9A1}"/>
    <pc:docChg chg="undo custSel mod addSld delSld modSld sldOrd modMainMaster">
      <pc:chgData name="Jessica Clapham" userId="017a1a467d8e6000" providerId="LiveId" clId="{5AABA9AF-FB79-4E9B-8A7C-AC79316FD9A1}" dt="2020-10-12T15:03:14.325" v="3071" actId="20577"/>
      <pc:docMkLst>
        <pc:docMk/>
      </pc:docMkLst>
      <pc:sldChg chg="addSp delSp modSp new mod setBg setClrOvrMap delDesignElem">
        <pc:chgData name="Jessica Clapham" userId="017a1a467d8e6000" providerId="LiveId" clId="{5AABA9AF-FB79-4E9B-8A7C-AC79316FD9A1}" dt="2020-10-12T14:58:38.465" v="3067" actId="20577"/>
        <pc:sldMkLst>
          <pc:docMk/>
          <pc:sldMk cId="1695166523" sldId="256"/>
        </pc:sldMkLst>
        <pc:spChg chg="mod">
          <ac:chgData name="Jessica Clapham" userId="017a1a467d8e6000" providerId="LiveId" clId="{5AABA9AF-FB79-4E9B-8A7C-AC79316FD9A1}" dt="2020-10-12T11:13:11.943" v="67" actId="26606"/>
          <ac:spMkLst>
            <pc:docMk/>
            <pc:sldMk cId="1695166523" sldId="256"/>
            <ac:spMk id="2" creationId="{E6A120C6-5223-41AD-910D-80527A8381EF}"/>
          </ac:spMkLst>
        </pc:spChg>
        <pc:spChg chg="mod">
          <ac:chgData name="Jessica Clapham" userId="017a1a467d8e6000" providerId="LiveId" clId="{5AABA9AF-FB79-4E9B-8A7C-AC79316FD9A1}" dt="2020-10-12T14:58:38.465" v="3067" actId="20577"/>
          <ac:spMkLst>
            <pc:docMk/>
            <pc:sldMk cId="1695166523" sldId="256"/>
            <ac:spMk id="3" creationId="{52355AF5-3CDC-4578-9265-6BCF1BDED830}"/>
          </ac:spMkLst>
        </pc:spChg>
        <pc:spChg chg="add">
          <ac:chgData name="Jessica Clapham" userId="017a1a467d8e6000" providerId="LiveId" clId="{5AABA9AF-FB79-4E9B-8A7C-AC79316FD9A1}" dt="2020-10-12T14:49:26.652" v="2994" actId="26606"/>
          <ac:spMkLst>
            <pc:docMk/>
            <pc:sldMk cId="1695166523" sldId="256"/>
            <ac:spMk id="5" creationId="{62AE8E50-35D4-4D5A-A4BB-168CBB027DA2}"/>
          </ac:spMkLst>
        </pc:spChg>
        <pc:spChg chg="add">
          <ac:chgData name="Jessica Clapham" userId="017a1a467d8e6000" providerId="LiveId" clId="{5AABA9AF-FB79-4E9B-8A7C-AC79316FD9A1}" dt="2020-10-12T14:49:26.652" v="2994" actId="26606"/>
          <ac:spMkLst>
            <pc:docMk/>
            <pc:sldMk cId="1695166523" sldId="256"/>
            <ac:spMk id="6" creationId="{C37D1D6D-17D8-4296-B000-665D1892D01E}"/>
          </ac:spMkLst>
        </pc:spChg>
        <pc:spChg chg="add">
          <ac:chgData name="Jessica Clapham" userId="017a1a467d8e6000" providerId="LiveId" clId="{5AABA9AF-FB79-4E9B-8A7C-AC79316FD9A1}" dt="2020-10-12T14:49:26.652" v="2994" actId="26606"/>
          <ac:spMkLst>
            <pc:docMk/>
            <pc:sldMk cId="1695166523" sldId="256"/>
            <ac:spMk id="7" creationId="{1B26E892-1320-40AA-9CA1-246721C18768}"/>
          </ac:spMkLst>
        </pc:spChg>
        <pc:spChg chg="add del">
          <ac:chgData name="Jessica Clapham" userId="017a1a467d8e6000" providerId="LiveId" clId="{5AABA9AF-FB79-4E9B-8A7C-AC79316FD9A1}" dt="2020-10-12T11:13:28.747" v="69" actId="26606"/>
          <ac:spMkLst>
            <pc:docMk/>
            <pc:sldMk cId="1695166523" sldId="256"/>
            <ac:spMk id="8" creationId="{62AE8E50-35D4-4D5A-A4BB-168CBB027DA2}"/>
          </ac:spMkLst>
        </pc:spChg>
        <pc:spChg chg="add del">
          <ac:chgData name="Jessica Clapham" userId="017a1a467d8e6000" providerId="LiveId" clId="{5AABA9AF-FB79-4E9B-8A7C-AC79316FD9A1}" dt="2020-10-12T11:13:28.747" v="69" actId="26606"/>
          <ac:spMkLst>
            <pc:docMk/>
            <pc:sldMk cId="1695166523" sldId="256"/>
            <ac:spMk id="10" creationId="{C37D1D6D-17D8-4296-B000-665D1892D01E}"/>
          </ac:spMkLst>
        </pc:spChg>
        <pc:spChg chg="add">
          <ac:chgData name="Jessica Clapham" userId="017a1a467d8e6000" providerId="LiveId" clId="{5AABA9AF-FB79-4E9B-8A7C-AC79316FD9A1}" dt="2020-10-12T14:49:26.652" v="2994" actId="26606"/>
          <ac:spMkLst>
            <pc:docMk/>
            <pc:sldMk cId="1695166523" sldId="256"/>
            <ac:spMk id="11" creationId="{C170DF7D-4686-4BD5-A9CD-C8964928468D}"/>
          </ac:spMkLst>
        </pc:spChg>
        <pc:spChg chg="add del">
          <ac:chgData name="Jessica Clapham" userId="017a1a467d8e6000" providerId="LiveId" clId="{5AABA9AF-FB79-4E9B-8A7C-AC79316FD9A1}" dt="2020-10-12T11:13:28.747" v="69" actId="26606"/>
          <ac:spMkLst>
            <pc:docMk/>
            <pc:sldMk cId="1695166523" sldId="256"/>
            <ac:spMk id="12" creationId="{1B26E892-1320-40AA-9CA1-246721C18768}"/>
          </ac:spMkLst>
        </pc:spChg>
        <pc:spChg chg="add del">
          <ac:chgData name="Jessica Clapham" userId="017a1a467d8e6000" providerId="LiveId" clId="{5AABA9AF-FB79-4E9B-8A7C-AC79316FD9A1}" dt="2020-10-12T11:13:28.747" v="69" actId="26606"/>
          <ac:spMkLst>
            <pc:docMk/>
            <pc:sldMk cId="1695166523" sldId="256"/>
            <ac:spMk id="16" creationId="{C170DF7D-4686-4BD5-A9CD-C8964928468D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1695166523" sldId="256"/>
            <ac:spMk id="21" creationId="{62AE8E50-35D4-4D5A-A4BB-168CBB027DA2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1695166523" sldId="256"/>
            <ac:spMk id="23" creationId="{C37D1D6D-17D8-4296-B000-665D1892D01E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1695166523" sldId="256"/>
            <ac:spMk id="25" creationId="{1B26E892-1320-40AA-9CA1-246721C18768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1695166523" sldId="256"/>
            <ac:spMk id="29" creationId="{C170DF7D-4686-4BD5-A9CD-C8964928468D}"/>
          </ac:spMkLst>
        </pc:spChg>
        <pc:cxnChg chg="add">
          <ac:chgData name="Jessica Clapham" userId="017a1a467d8e6000" providerId="LiveId" clId="{5AABA9AF-FB79-4E9B-8A7C-AC79316FD9A1}" dt="2020-10-12T14:49:26.652" v="2994" actId="26606"/>
          <ac:cxnSpMkLst>
            <pc:docMk/>
            <pc:sldMk cId="1695166523" sldId="256"/>
            <ac:cxnSpMk id="9" creationId="{C9A1F79C-E4D1-4AAE-BA11-3A09005252E3}"/>
          </ac:cxnSpMkLst>
        </pc:cxnChg>
        <pc:cxnChg chg="add del">
          <ac:chgData name="Jessica Clapham" userId="017a1a467d8e6000" providerId="LiveId" clId="{5AABA9AF-FB79-4E9B-8A7C-AC79316FD9A1}" dt="2020-10-12T11:13:28.747" v="69" actId="26606"/>
          <ac:cxnSpMkLst>
            <pc:docMk/>
            <pc:sldMk cId="1695166523" sldId="256"/>
            <ac:cxnSpMk id="14" creationId="{C9A1F79C-E4D1-4AAE-BA11-3A09005252E3}"/>
          </ac:cxnSpMkLst>
        </pc:cxnChg>
        <pc:cxnChg chg="add del">
          <ac:chgData name="Jessica Clapham" userId="017a1a467d8e6000" providerId="LiveId" clId="{5AABA9AF-FB79-4E9B-8A7C-AC79316FD9A1}" dt="2020-10-12T14:49:18.226" v="2992"/>
          <ac:cxnSpMkLst>
            <pc:docMk/>
            <pc:sldMk cId="1695166523" sldId="256"/>
            <ac:cxnSpMk id="27" creationId="{C9A1F79C-E4D1-4AAE-BA11-3A09005252E3}"/>
          </ac:cxnSpMkLst>
        </pc:cxnChg>
      </pc:sldChg>
      <pc:sldChg chg="addSp delSp modSp new mod setBg delDesignElem">
        <pc:chgData name="Jessica Clapham" userId="017a1a467d8e6000" providerId="LiveId" clId="{5AABA9AF-FB79-4E9B-8A7C-AC79316FD9A1}" dt="2020-10-12T14:49:45.972" v="2996" actId="26606"/>
        <pc:sldMkLst>
          <pc:docMk/>
          <pc:sldMk cId="1544501438" sldId="257"/>
        </pc:sldMkLst>
        <pc:spChg chg="mod">
          <ac:chgData name="Jessica Clapham" userId="017a1a467d8e6000" providerId="LiveId" clId="{5AABA9AF-FB79-4E9B-8A7C-AC79316FD9A1}" dt="2020-10-12T14:49:45.972" v="2996" actId="26606"/>
          <ac:spMkLst>
            <pc:docMk/>
            <pc:sldMk cId="1544501438" sldId="257"/>
            <ac:spMk id="2" creationId="{E2A49746-6E62-4BF7-90A7-1C22F6A238AD}"/>
          </ac:spMkLst>
        </pc:spChg>
        <pc:spChg chg="add del mod">
          <ac:chgData name="Jessica Clapham" userId="017a1a467d8e6000" providerId="LiveId" clId="{5AABA9AF-FB79-4E9B-8A7C-AC79316FD9A1}" dt="2020-10-12T11:15:38.351" v="235" actId="26606"/>
          <ac:spMkLst>
            <pc:docMk/>
            <pc:sldMk cId="1544501438" sldId="257"/>
            <ac:spMk id="3" creationId="{66C3A7BC-FC8F-4979-8A1C-0A4F9F9381D2}"/>
          </ac:spMkLst>
        </pc:spChg>
        <pc:spChg chg="add del">
          <ac:chgData name="Jessica Clapham" userId="017a1a467d8e6000" providerId="LiveId" clId="{5AABA9AF-FB79-4E9B-8A7C-AC79316FD9A1}" dt="2020-10-12T11:20:13.989" v="338" actId="26606"/>
          <ac:spMkLst>
            <pc:docMk/>
            <pc:sldMk cId="1544501438" sldId="257"/>
            <ac:spMk id="8" creationId="{77D7B666-D5E6-48CE-B26A-FB5E5C34AF90}"/>
          </ac:spMkLst>
        </pc:spChg>
        <pc:spChg chg="add del">
          <ac:chgData name="Jessica Clapham" userId="017a1a467d8e6000" providerId="LiveId" clId="{5AABA9AF-FB79-4E9B-8A7C-AC79316FD9A1}" dt="2020-10-12T11:15:38.336" v="234" actId="26606"/>
          <ac:spMkLst>
            <pc:docMk/>
            <pc:sldMk cId="1544501438" sldId="257"/>
            <ac:spMk id="9" creationId="{F7422F06-6017-4361-8872-E0E2CEB20B48}"/>
          </ac:spMkLst>
        </pc:spChg>
        <pc:spChg chg="add del">
          <ac:chgData name="Jessica Clapham" userId="017a1a467d8e6000" providerId="LiveId" clId="{5AABA9AF-FB79-4E9B-8A7C-AC79316FD9A1}" dt="2020-10-12T11:20:13.989" v="338" actId="26606"/>
          <ac:spMkLst>
            <pc:docMk/>
            <pc:sldMk cId="1544501438" sldId="257"/>
            <ac:spMk id="10" creationId="{F6EE670A-A41A-44AD-BC1C-2090365EB5B3}"/>
          </ac:spMkLst>
        </pc:spChg>
        <pc:spChg chg="add del mod">
          <ac:chgData name="Jessica Clapham" userId="017a1a467d8e6000" providerId="LiveId" clId="{5AABA9AF-FB79-4E9B-8A7C-AC79316FD9A1}" dt="2020-10-12T11:20:13.989" v="338" actId="26606"/>
          <ac:spMkLst>
            <pc:docMk/>
            <pc:sldMk cId="1544501438" sldId="257"/>
            <ac:spMk id="11" creationId="{66C3A7BC-FC8F-4979-8A1C-0A4F9F9381D2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1544501438" sldId="257"/>
            <ac:spMk id="17" creationId="{F7422F06-6017-4361-8872-E0E2CEB20B48}"/>
          </ac:spMkLst>
        </pc:spChg>
        <pc:graphicFrameChg chg="add del">
          <ac:chgData name="Jessica Clapham" userId="017a1a467d8e6000" providerId="LiveId" clId="{5AABA9AF-FB79-4E9B-8A7C-AC79316FD9A1}" dt="2020-10-12T11:15:38.336" v="234" actId="26606"/>
          <ac:graphicFrameMkLst>
            <pc:docMk/>
            <pc:sldMk cId="1544501438" sldId="257"/>
            <ac:graphicFrameMk id="5" creationId="{B4C9C5EB-5268-4461-AB38-A6AB749B43B9}"/>
          </ac:graphicFrameMkLst>
        </pc:graphicFrameChg>
        <pc:graphicFrameChg chg="add mod modGraphic">
          <ac:chgData name="Jessica Clapham" userId="017a1a467d8e6000" providerId="LiveId" clId="{5AABA9AF-FB79-4E9B-8A7C-AC79316FD9A1}" dt="2020-10-12T14:49:45.972" v="2996" actId="26606"/>
          <ac:graphicFrameMkLst>
            <pc:docMk/>
            <pc:sldMk cId="1544501438" sldId="257"/>
            <ac:graphicFrameMk id="13" creationId="{122C38EB-1F7E-4477-912D-22275D9B1411}"/>
          </ac:graphicFrameMkLst>
        </pc:graphicFrameChg>
      </pc:sldChg>
      <pc:sldChg chg="addSp delSp modSp new mod setBg setClrOvrMap delDesignElem">
        <pc:chgData name="Jessica Clapham" userId="017a1a467d8e6000" providerId="LiveId" clId="{5AABA9AF-FB79-4E9B-8A7C-AC79316FD9A1}" dt="2020-10-12T14:49:52.851" v="2997" actId="26606"/>
        <pc:sldMkLst>
          <pc:docMk/>
          <pc:sldMk cId="3788449645" sldId="258"/>
        </pc:sldMkLst>
        <pc:spChg chg="mod">
          <ac:chgData name="Jessica Clapham" userId="017a1a467d8e6000" providerId="LiveId" clId="{5AABA9AF-FB79-4E9B-8A7C-AC79316FD9A1}" dt="2020-10-12T11:28:16.858" v="505" actId="26606"/>
          <ac:spMkLst>
            <pc:docMk/>
            <pc:sldMk cId="3788449645" sldId="258"/>
            <ac:spMk id="2" creationId="{00C5D13C-47AC-4F20-9BF3-E8847E2A2505}"/>
          </ac:spMkLst>
        </pc:spChg>
        <pc:spChg chg="mod ord">
          <ac:chgData name="Jessica Clapham" userId="017a1a467d8e6000" providerId="LiveId" clId="{5AABA9AF-FB79-4E9B-8A7C-AC79316FD9A1}" dt="2020-10-12T14:49:52.851" v="2997" actId="26606"/>
          <ac:spMkLst>
            <pc:docMk/>
            <pc:sldMk cId="3788449645" sldId="258"/>
            <ac:spMk id="3" creationId="{8E2E66E8-EDED-4617-AC28-2FB95920B5A1}"/>
          </ac:spMkLst>
        </pc:spChg>
        <pc:spChg chg="add del">
          <ac:chgData name="Jessica Clapham" userId="017a1a467d8e6000" providerId="LiveId" clId="{5AABA9AF-FB79-4E9B-8A7C-AC79316FD9A1}" dt="2020-10-12T11:28:16.858" v="505" actId="26606"/>
          <ac:spMkLst>
            <pc:docMk/>
            <pc:sldMk cId="3788449645" sldId="258"/>
            <ac:spMk id="71" creationId="{6109556B-EAE9-4435-B409-0519F2CBDB14}"/>
          </ac:spMkLst>
        </pc:spChg>
        <pc:spChg chg="add">
          <ac:chgData name="Jessica Clapham" userId="017a1a467d8e6000" providerId="LiveId" clId="{5AABA9AF-FB79-4E9B-8A7C-AC79316FD9A1}" dt="2020-10-12T14:49:52.851" v="2997" actId="26606"/>
          <ac:spMkLst>
            <pc:docMk/>
            <pc:sldMk cId="3788449645" sldId="258"/>
            <ac:spMk id="75" creationId="{73ED6512-6858-4552-B699-9A97FE9A4EA2}"/>
          </ac:spMkLst>
        </pc:spChg>
        <pc:spChg chg="add del">
          <ac:chgData name="Jessica Clapham" userId="017a1a467d8e6000" providerId="LiveId" clId="{5AABA9AF-FB79-4E9B-8A7C-AC79316FD9A1}" dt="2020-10-12T11:28:16.839" v="504" actId="26606"/>
          <ac:spMkLst>
            <pc:docMk/>
            <pc:sldMk cId="3788449645" sldId="258"/>
            <ac:spMk id="137" creationId="{6109556B-EAE9-4435-B409-0519F2CBDB14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3788449645" sldId="258"/>
            <ac:spMk id="1030" creationId="{4038CB10-1F5C-4D54-9DF7-12586DE5B007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3788449645" sldId="258"/>
            <ac:spMk id="1031" creationId="{73ED6512-6858-4552-B699-9A97FE9A4EA2}"/>
          </ac:spMkLst>
        </pc:spChg>
        <pc:spChg chg="add">
          <ac:chgData name="Jessica Clapham" userId="017a1a467d8e6000" providerId="LiveId" clId="{5AABA9AF-FB79-4E9B-8A7C-AC79316FD9A1}" dt="2020-10-12T14:49:52.851" v="2997" actId="26606"/>
          <ac:spMkLst>
            <pc:docMk/>
            <pc:sldMk cId="3788449645" sldId="258"/>
            <ac:spMk id="1032" creationId="{4038CB10-1F5C-4D54-9DF7-12586DE5B007}"/>
          </ac:spMkLst>
        </pc:spChg>
        <pc:picChg chg="add mod">
          <ac:chgData name="Jessica Clapham" userId="017a1a467d8e6000" providerId="LiveId" clId="{5AABA9AF-FB79-4E9B-8A7C-AC79316FD9A1}" dt="2020-10-12T14:49:52.851" v="2997" actId="26606"/>
          <ac:picMkLst>
            <pc:docMk/>
            <pc:sldMk cId="3788449645" sldId="258"/>
            <ac:picMk id="1026" creationId="{24DAA65A-79EB-482F-9017-C99AE428570E}"/>
          </ac:picMkLst>
        </pc:picChg>
        <pc:picChg chg="add mod">
          <ac:chgData name="Jessica Clapham" userId="017a1a467d8e6000" providerId="LiveId" clId="{5AABA9AF-FB79-4E9B-8A7C-AC79316FD9A1}" dt="2020-10-12T11:28:16.858" v="505" actId="26606"/>
          <ac:picMkLst>
            <pc:docMk/>
            <pc:sldMk cId="3788449645" sldId="258"/>
            <ac:picMk id="1028" creationId="{3348C280-A4E8-499C-8428-114A218168CC}"/>
          </ac:picMkLst>
        </pc:picChg>
        <pc:cxnChg chg="add del">
          <ac:chgData name="Jessica Clapham" userId="017a1a467d8e6000" providerId="LiveId" clId="{5AABA9AF-FB79-4E9B-8A7C-AC79316FD9A1}" dt="2020-10-12T11:28:16.858" v="505" actId="26606"/>
          <ac:cxnSpMkLst>
            <pc:docMk/>
            <pc:sldMk cId="3788449645" sldId="258"/>
            <ac:cxnSpMk id="73" creationId="{5814CCBE-423E-41B2-A9F3-82679F490EF4}"/>
          </ac:cxnSpMkLst>
        </pc:cxnChg>
        <pc:cxnChg chg="add del">
          <ac:chgData name="Jessica Clapham" userId="017a1a467d8e6000" providerId="LiveId" clId="{5AABA9AF-FB79-4E9B-8A7C-AC79316FD9A1}" dt="2020-10-12T11:28:16.839" v="504" actId="26606"/>
          <ac:cxnSpMkLst>
            <pc:docMk/>
            <pc:sldMk cId="3788449645" sldId="258"/>
            <ac:cxnSpMk id="139" creationId="{5814CCBE-423E-41B2-A9F3-82679F490EF4}"/>
          </ac:cxnSpMkLst>
        </pc:cxnChg>
      </pc:sldChg>
      <pc:sldChg chg="addSp delSp modSp new mod setBg">
        <pc:chgData name="Jessica Clapham" userId="017a1a467d8e6000" providerId="LiveId" clId="{5AABA9AF-FB79-4E9B-8A7C-AC79316FD9A1}" dt="2020-10-12T14:49:23.687" v="2993"/>
        <pc:sldMkLst>
          <pc:docMk/>
          <pc:sldMk cId="2394238003" sldId="259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2394238003" sldId="259"/>
            <ac:spMk id="2" creationId="{690F773B-BB77-49A8-87BE-79F43A3AA916}"/>
          </ac:spMkLst>
        </pc:spChg>
        <pc:spChg chg="del mod">
          <ac:chgData name="Jessica Clapham" userId="017a1a467d8e6000" providerId="LiveId" clId="{5AABA9AF-FB79-4E9B-8A7C-AC79316FD9A1}" dt="2020-10-12T11:39:43.104" v="912" actId="26606"/>
          <ac:spMkLst>
            <pc:docMk/>
            <pc:sldMk cId="2394238003" sldId="259"/>
            <ac:spMk id="3" creationId="{812614A4-CBD0-4B4F-B3BA-6E473A87B344}"/>
          </ac:spMkLst>
        </pc:spChg>
        <pc:graphicFrameChg chg="add">
          <ac:chgData name="Jessica Clapham" userId="017a1a467d8e6000" providerId="LiveId" clId="{5AABA9AF-FB79-4E9B-8A7C-AC79316FD9A1}" dt="2020-10-12T11:39:43.104" v="912" actId="26606"/>
          <ac:graphicFrameMkLst>
            <pc:docMk/>
            <pc:sldMk cId="2394238003" sldId="259"/>
            <ac:graphicFrameMk id="5" creationId="{23DB6F43-9538-4702-BB8F-F6D397D77447}"/>
          </ac:graphicFrameMkLst>
        </pc:graphicFrameChg>
      </pc:sldChg>
      <pc:sldChg chg="addSp delSp modSp new mod setBg setClrOvrMap delDesignElem">
        <pc:chgData name="Jessica Clapham" userId="017a1a467d8e6000" providerId="LiveId" clId="{5AABA9AF-FB79-4E9B-8A7C-AC79316FD9A1}" dt="2020-10-12T14:49:18.226" v="2992"/>
        <pc:sldMkLst>
          <pc:docMk/>
          <pc:sldMk cId="2248650770" sldId="260"/>
        </pc:sldMkLst>
        <pc:spChg chg="mod">
          <ac:chgData name="Jessica Clapham" userId="017a1a467d8e6000" providerId="LiveId" clId="{5AABA9AF-FB79-4E9B-8A7C-AC79316FD9A1}" dt="2020-10-12T12:29:00.340" v="1825" actId="26606"/>
          <ac:spMkLst>
            <pc:docMk/>
            <pc:sldMk cId="2248650770" sldId="260"/>
            <ac:spMk id="2" creationId="{21B3EA89-94A9-4D1D-B005-36456B85391D}"/>
          </ac:spMkLst>
        </pc:spChg>
        <pc:spChg chg="mod">
          <ac:chgData name="Jessica Clapham" userId="017a1a467d8e6000" providerId="LiveId" clId="{5AABA9AF-FB79-4E9B-8A7C-AC79316FD9A1}" dt="2020-10-12T12:29:00.340" v="1825" actId="26606"/>
          <ac:spMkLst>
            <pc:docMk/>
            <pc:sldMk cId="2248650770" sldId="260"/>
            <ac:spMk id="3" creationId="{1FD7BA17-B6CE-47E4-9B1B-CBB83EFEC477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2248650770" sldId="260"/>
            <ac:spMk id="8" creationId="{7ADF79A1-447B-405C-B812-9158F9502269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2248650770" sldId="260"/>
            <ac:spMk id="10" creationId="{5AC0431B-4141-4092-BB4D-F50414DC16EB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2248650770" sldId="260"/>
            <ac:spMk id="12" creationId="{A22F0578-56FA-494E-8E00-3E94B686395B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2248650770" sldId="260"/>
            <ac:spMk id="14" creationId="{2548D050-E9F5-4254-9046-E930F9EFDCB3}"/>
          </ac:spMkLst>
        </pc:spChg>
      </pc:sldChg>
      <pc:sldChg chg="addSp delSp modSp new mod setBg delDesignElem">
        <pc:chgData name="Jessica Clapham" userId="017a1a467d8e6000" providerId="LiveId" clId="{5AABA9AF-FB79-4E9B-8A7C-AC79316FD9A1}" dt="2020-10-12T14:51:54.287" v="3004" actId="26606"/>
        <pc:sldMkLst>
          <pc:docMk/>
          <pc:sldMk cId="541158412" sldId="261"/>
        </pc:sldMkLst>
        <pc:spChg chg="mod">
          <ac:chgData name="Jessica Clapham" userId="017a1a467d8e6000" providerId="LiveId" clId="{5AABA9AF-FB79-4E9B-8A7C-AC79316FD9A1}" dt="2020-10-12T14:51:54.287" v="3004" actId="26606"/>
          <ac:spMkLst>
            <pc:docMk/>
            <pc:sldMk cId="541158412" sldId="261"/>
            <ac:spMk id="2" creationId="{FFE73143-8D64-4C41-B531-B77829B92518}"/>
          </ac:spMkLst>
        </pc:spChg>
        <pc:spChg chg="del mod">
          <ac:chgData name="Jessica Clapham" userId="017a1a467d8e6000" providerId="LiveId" clId="{5AABA9AF-FB79-4E9B-8A7C-AC79316FD9A1}" dt="2020-10-12T12:29:05.782" v="1826" actId="26606"/>
          <ac:spMkLst>
            <pc:docMk/>
            <pc:sldMk cId="541158412" sldId="261"/>
            <ac:spMk id="3" creationId="{8A3AF186-8708-41D7-985F-CDF90AB7451E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541158412" sldId="261"/>
            <ac:spMk id="9" creationId="{FABE753E-4156-4486-B269-C34C2220E13B}"/>
          </ac:spMkLst>
        </pc:spChg>
        <pc:spChg chg="add del">
          <ac:chgData name="Jessica Clapham" userId="017a1a467d8e6000" providerId="LiveId" clId="{5AABA9AF-FB79-4E9B-8A7C-AC79316FD9A1}" dt="2020-10-12T14:51:44.860" v="2999" actId="26606"/>
          <ac:spMkLst>
            <pc:docMk/>
            <pc:sldMk cId="541158412" sldId="261"/>
            <ac:spMk id="10" creationId="{FABE753E-4156-4486-B269-C34C2220E13B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541158412" sldId="261"/>
            <ac:spMk id="11" creationId="{DB9BFE9F-67FE-4BBC-BFED-6AA4C51D0049}"/>
          </ac:spMkLst>
        </pc:spChg>
        <pc:spChg chg="add del">
          <ac:chgData name="Jessica Clapham" userId="017a1a467d8e6000" providerId="LiveId" clId="{5AABA9AF-FB79-4E9B-8A7C-AC79316FD9A1}" dt="2020-10-12T14:51:44.860" v="2999" actId="26606"/>
          <ac:spMkLst>
            <pc:docMk/>
            <pc:sldMk cId="541158412" sldId="261"/>
            <ac:spMk id="12" creationId="{DB9BFE9F-67FE-4BBC-BFED-6AA4C51D0049}"/>
          </ac:spMkLst>
        </pc:spChg>
        <pc:spChg chg="add del">
          <ac:chgData name="Jessica Clapham" userId="017a1a467d8e6000" providerId="LiveId" clId="{5AABA9AF-FB79-4E9B-8A7C-AC79316FD9A1}" dt="2020-10-12T14:51:52.144" v="3001" actId="26606"/>
          <ac:spMkLst>
            <pc:docMk/>
            <pc:sldMk cId="541158412" sldId="261"/>
            <ac:spMk id="14" creationId="{F7422F06-6017-4361-8872-E0E2CEB20B48}"/>
          </ac:spMkLst>
        </pc:spChg>
        <pc:spChg chg="add del">
          <ac:chgData name="Jessica Clapham" userId="017a1a467d8e6000" providerId="LiveId" clId="{5AABA9AF-FB79-4E9B-8A7C-AC79316FD9A1}" dt="2020-10-12T14:51:54.233" v="3003" actId="26606"/>
          <ac:spMkLst>
            <pc:docMk/>
            <pc:sldMk cId="541158412" sldId="261"/>
            <ac:spMk id="16" creationId="{FABE753E-4156-4486-B269-C34C2220E13B}"/>
          </ac:spMkLst>
        </pc:spChg>
        <pc:spChg chg="add del">
          <ac:chgData name="Jessica Clapham" userId="017a1a467d8e6000" providerId="LiveId" clId="{5AABA9AF-FB79-4E9B-8A7C-AC79316FD9A1}" dt="2020-10-12T14:51:54.233" v="3003" actId="26606"/>
          <ac:spMkLst>
            <pc:docMk/>
            <pc:sldMk cId="541158412" sldId="261"/>
            <ac:spMk id="17" creationId="{DB9BFE9F-67FE-4BBC-BFED-6AA4C51D0049}"/>
          </ac:spMkLst>
        </pc:spChg>
        <pc:spChg chg="add">
          <ac:chgData name="Jessica Clapham" userId="017a1a467d8e6000" providerId="LiveId" clId="{5AABA9AF-FB79-4E9B-8A7C-AC79316FD9A1}" dt="2020-10-12T14:51:54.287" v="3004" actId="26606"/>
          <ac:spMkLst>
            <pc:docMk/>
            <pc:sldMk cId="541158412" sldId="261"/>
            <ac:spMk id="19" creationId="{F7422F06-6017-4361-8872-E0E2CEB20B48}"/>
          </ac:spMkLst>
        </pc:spChg>
        <pc:graphicFrameChg chg="add mod modGraphic">
          <ac:chgData name="Jessica Clapham" userId="017a1a467d8e6000" providerId="LiveId" clId="{5AABA9AF-FB79-4E9B-8A7C-AC79316FD9A1}" dt="2020-10-12T14:51:54.287" v="3004" actId="26606"/>
          <ac:graphicFrameMkLst>
            <pc:docMk/>
            <pc:sldMk cId="541158412" sldId="261"/>
            <ac:graphicFrameMk id="5" creationId="{9A60C1F8-AF96-4BA1-9F60-69B27C88AEDD}"/>
          </ac:graphicFrameMkLst>
        </pc:graphicFrameChg>
      </pc:sldChg>
      <pc:sldChg chg="addSp modSp new del mod setBg setClrOvrMap">
        <pc:chgData name="Jessica Clapham" userId="017a1a467d8e6000" providerId="LiveId" clId="{5AABA9AF-FB79-4E9B-8A7C-AC79316FD9A1}" dt="2020-10-12T11:13:19.100" v="68" actId="47"/>
        <pc:sldMkLst>
          <pc:docMk/>
          <pc:sldMk cId="1336948336" sldId="262"/>
        </pc:sldMkLst>
        <pc:spChg chg="mod">
          <ac:chgData name="Jessica Clapham" userId="017a1a467d8e6000" providerId="LiveId" clId="{5AABA9AF-FB79-4E9B-8A7C-AC79316FD9A1}" dt="2020-10-12T11:13:00.085" v="66" actId="26606"/>
          <ac:spMkLst>
            <pc:docMk/>
            <pc:sldMk cId="1336948336" sldId="262"/>
            <ac:spMk id="2" creationId="{9AD898FC-A24C-4049-84CE-3AEAD4DA124C}"/>
          </ac:spMkLst>
        </pc:spChg>
        <pc:spChg chg="mod">
          <ac:chgData name="Jessica Clapham" userId="017a1a467d8e6000" providerId="LiveId" clId="{5AABA9AF-FB79-4E9B-8A7C-AC79316FD9A1}" dt="2020-10-12T11:13:00.085" v="66" actId="26606"/>
          <ac:spMkLst>
            <pc:docMk/>
            <pc:sldMk cId="1336948336" sldId="262"/>
            <ac:spMk id="3" creationId="{F2EA3CF6-017F-4A53-A36F-FF1626C7AAD6}"/>
          </ac:spMkLst>
        </pc:spChg>
        <pc:spChg chg="add">
          <ac:chgData name="Jessica Clapham" userId="017a1a467d8e6000" providerId="LiveId" clId="{5AABA9AF-FB79-4E9B-8A7C-AC79316FD9A1}" dt="2020-10-12T11:13:00.085" v="66" actId="26606"/>
          <ac:spMkLst>
            <pc:docMk/>
            <pc:sldMk cId="1336948336" sldId="262"/>
            <ac:spMk id="8" creationId="{0E7A3056-9B88-444B-94DA-40B0F2C6E217}"/>
          </ac:spMkLst>
        </pc:spChg>
        <pc:spChg chg="add">
          <ac:chgData name="Jessica Clapham" userId="017a1a467d8e6000" providerId="LiveId" clId="{5AABA9AF-FB79-4E9B-8A7C-AC79316FD9A1}" dt="2020-10-12T11:13:00.085" v="66" actId="26606"/>
          <ac:spMkLst>
            <pc:docMk/>
            <pc:sldMk cId="1336948336" sldId="262"/>
            <ac:spMk id="12" creationId="{DA215CF0-5E5E-4D2E-B3AE-366652A368E0}"/>
          </ac:spMkLst>
        </pc:spChg>
        <pc:cxnChg chg="add">
          <ac:chgData name="Jessica Clapham" userId="017a1a467d8e6000" providerId="LiveId" clId="{5AABA9AF-FB79-4E9B-8A7C-AC79316FD9A1}" dt="2020-10-12T11:13:00.085" v="66" actId="26606"/>
          <ac:cxnSpMkLst>
            <pc:docMk/>
            <pc:sldMk cId="1336948336" sldId="262"/>
            <ac:cxnSpMk id="10" creationId="{6820BD55-A71A-48C6-B0F7-235147F39DEE}"/>
          </ac:cxnSpMkLst>
        </pc:cxnChg>
      </pc:sldChg>
      <pc:sldChg chg="addSp delSp modSp new mod setBg setClrOvrMap delDesignElem">
        <pc:chgData name="Jessica Clapham" userId="017a1a467d8e6000" providerId="LiveId" clId="{5AABA9AF-FB79-4E9B-8A7C-AC79316FD9A1}" dt="2020-10-12T14:52:57.500" v="3012" actId="313"/>
        <pc:sldMkLst>
          <pc:docMk/>
          <pc:sldMk cId="3143418747" sldId="263"/>
        </pc:sldMkLst>
        <pc:spChg chg="mod">
          <ac:chgData name="Jessica Clapham" userId="017a1a467d8e6000" providerId="LiveId" clId="{5AABA9AF-FB79-4E9B-8A7C-AC79316FD9A1}" dt="2020-10-12T14:52:49.259" v="3007" actId="26606"/>
          <ac:spMkLst>
            <pc:docMk/>
            <pc:sldMk cId="3143418747" sldId="263"/>
            <ac:spMk id="2" creationId="{B3BA2BDA-C569-464B-884E-2BA84F23CDE9}"/>
          </ac:spMkLst>
        </pc:spChg>
        <pc:spChg chg="mod">
          <ac:chgData name="Jessica Clapham" userId="017a1a467d8e6000" providerId="LiveId" clId="{5AABA9AF-FB79-4E9B-8A7C-AC79316FD9A1}" dt="2020-10-12T14:52:57.500" v="3012" actId="313"/>
          <ac:spMkLst>
            <pc:docMk/>
            <pc:sldMk cId="3143418747" sldId="263"/>
            <ac:spMk id="3" creationId="{DDAB2EAD-4735-4276-B43E-C4EB772AA940}"/>
          </ac:spMkLst>
        </pc:spChg>
        <pc:spChg chg="add del">
          <ac:chgData name="Jessica Clapham" userId="017a1a467d8e6000" providerId="LiveId" clId="{5AABA9AF-FB79-4E9B-8A7C-AC79316FD9A1}" dt="2020-10-12T14:52:49.235" v="3006" actId="26606"/>
          <ac:spMkLst>
            <pc:docMk/>
            <pc:sldMk cId="3143418747" sldId="263"/>
            <ac:spMk id="5" creationId="{A43280A9-E265-46D1-8575-622906D204C9}"/>
          </ac:spMkLst>
        </pc:spChg>
        <pc:spChg chg="add del">
          <ac:chgData name="Jessica Clapham" userId="017a1a467d8e6000" providerId="LiveId" clId="{5AABA9AF-FB79-4E9B-8A7C-AC79316FD9A1}" dt="2020-10-12T14:52:49.235" v="3006" actId="26606"/>
          <ac:spMkLst>
            <pc:docMk/>
            <pc:sldMk cId="3143418747" sldId="263"/>
            <ac:spMk id="6" creationId="{4DE20B70-4750-4280-B3AC-512C05EEF920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3143418747" sldId="263"/>
            <ac:spMk id="8" creationId="{B5068B1C-1A28-475A-A0E0-4C23200D8201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3143418747" sldId="263"/>
            <ac:spMk id="10" creationId="{6D428773-F789-43B7-B5FD-AE49E5BD2E79}"/>
          </ac:spMkLst>
        </pc:spChg>
        <pc:spChg chg="add del">
          <ac:chgData name="Jessica Clapham" userId="017a1a467d8e6000" providerId="LiveId" clId="{5AABA9AF-FB79-4E9B-8A7C-AC79316FD9A1}" dt="2020-10-12T14:52:49.235" v="3006" actId="26606"/>
          <ac:spMkLst>
            <pc:docMk/>
            <pc:sldMk cId="3143418747" sldId="263"/>
            <ac:spMk id="12" creationId="{98D95174-B5F2-424A-8183-654A5064D0B6}"/>
          </ac:spMkLst>
        </pc:spChg>
        <pc:spChg chg="add del">
          <ac:chgData name="Jessica Clapham" userId="017a1a467d8e6000" providerId="LiveId" clId="{5AABA9AF-FB79-4E9B-8A7C-AC79316FD9A1}" dt="2020-10-12T14:52:49.235" v="3006" actId="26606"/>
          <ac:spMkLst>
            <pc:docMk/>
            <pc:sldMk cId="3143418747" sldId="263"/>
            <ac:spMk id="14" creationId="{DD368A96-A16E-42CE-842C-9166E567BCC1}"/>
          </ac:spMkLst>
        </pc:spChg>
        <pc:spChg chg="add">
          <ac:chgData name="Jessica Clapham" userId="017a1a467d8e6000" providerId="LiveId" clId="{5AABA9AF-FB79-4E9B-8A7C-AC79316FD9A1}" dt="2020-10-12T14:52:49.259" v="3007" actId="26606"/>
          <ac:spMkLst>
            <pc:docMk/>
            <pc:sldMk cId="3143418747" sldId="263"/>
            <ac:spMk id="18" creationId="{39E4C68A-A4A9-48A4-9FF2-D2896B1EA01F}"/>
          </ac:spMkLst>
        </pc:spChg>
        <pc:spChg chg="add">
          <ac:chgData name="Jessica Clapham" userId="017a1a467d8e6000" providerId="LiveId" clId="{5AABA9AF-FB79-4E9B-8A7C-AC79316FD9A1}" dt="2020-10-12T14:52:49.259" v="3007" actId="26606"/>
          <ac:spMkLst>
            <pc:docMk/>
            <pc:sldMk cId="3143418747" sldId="263"/>
            <ac:spMk id="19" creationId="{E2B9AEA5-52CB-49A6-AF8A-33502F291B91}"/>
          </ac:spMkLst>
        </pc:spChg>
        <pc:cxnChg chg="add del">
          <ac:chgData name="Jessica Clapham" userId="017a1a467d8e6000" providerId="LiveId" clId="{5AABA9AF-FB79-4E9B-8A7C-AC79316FD9A1}" dt="2020-10-12T14:52:49.235" v="3006" actId="26606"/>
          <ac:cxnSpMkLst>
            <pc:docMk/>
            <pc:sldMk cId="3143418747" sldId="263"/>
            <ac:cxnSpMk id="16" creationId="{E350D170-418B-4A22-8B98-15EF799FD957}"/>
          </ac:cxnSpMkLst>
        </pc:cxnChg>
      </pc:sldChg>
      <pc:sldChg chg="modSp new del mod">
        <pc:chgData name="Jessica Clapham" userId="017a1a467d8e6000" providerId="LiveId" clId="{5AABA9AF-FB79-4E9B-8A7C-AC79316FD9A1}" dt="2020-10-12T14:55:16.942" v="3053" actId="47"/>
        <pc:sldMkLst>
          <pc:docMk/>
          <pc:sldMk cId="3971258096" sldId="264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3971258096" sldId="264"/>
            <ac:spMk id="2" creationId="{6B64EDFB-02A5-462E-ACBC-2A963968F379}"/>
          </ac:spMkLst>
        </pc:spChg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3971258096" sldId="264"/>
            <ac:spMk id="3" creationId="{7A186CB7-6F7B-49FC-B1B0-EB6DFB6699C5}"/>
          </ac:spMkLst>
        </pc:spChg>
      </pc:sldChg>
      <pc:sldChg chg="addSp delSp modSp new mod setBg">
        <pc:chgData name="Jessica Clapham" userId="017a1a467d8e6000" providerId="LiveId" clId="{5AABA9AF-FB79-4E9B-8A7C-AC79316FD9A1}" dt="2020-10-12T14:49:23.687" v="2993"/>
        <pc:sldMkLst>
          <pc:docMk/>
          <pc:sldMk cId="3629350240" sldId="265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3629350240" sldId="265"/>
            <ac:spMk id="2" creationId="{48846003-FC30-45D8-9F83-214B0966974A}"/>
          </ac:spMkLst>
        </pc:spChg>
        <pc:spChg chg="del mod">
          <ac:chgData name="Jessica Clapham" userId="017a1a467d8e6000" providerId="LiveId" clId="{5AABA9AF-FB79-4E9B-8A7C-AC79316FD9A1}" dt="2020-10-12T14:16:23.971" v="2892" actId="26606"/>
          <ac:spMkLst>
            <pc:docMk/>
            <pc:sldMk cId="3629350240" sldId="265"/>
            <ac:spMk id="3" creationId="{476E32E2-27D6-4CD2-88DE-98B1CC20D416}"/>
          </ac:spMkLst>
        </pc:spChg>
        <pc:graphicFrameChg chg="add">
          <ac:chgData name="Jessica Clapham" userId="017a1a467d8e6000" providerId="LiveId" clId="{5AABA9AF-FB79-4E9B-8A7C-AC79316FD9A1}" dt="2020-10-12T14:16:23.971" v="2892" actId="26606"/>
          <ac:graphicFrameMkLst>
            <pc:docMk/>
            <pc:sldMk cId="3629350240" sldId="265"/>
            <ac:graphicFrameMk id="5" creationId="{A5970A0E-A96A-4691-92AC-38CE333361EF}"/>
          </ac:graphicFrameMkLst>
        </pc:graphicFrameChg>
      </pc:sldChg>
      <pc:sldChg chg="addSp delSp modSp new mod setBg delDesignElem">
        <pc:chgData name="Jessica Clapham" userId="017a1a467d8e6000" providerId="LiveId" clId="{5AABA9AF-FB79-4E9B-8A7C-AC79316FD9A1}" dt="2020-10-12T14:49:18.226" v="2992"/>
        <pc:sldMkLst>
          <pc:docMk/>
          <pc:sldMk cId="833171955" sldId="266"/>
        </pc:sldMkLst>
        <pc:spChg chg="mod">
          <ac:chgData name="Jessica Clapham" userId="017a1a467d8e6000" providerId="LiveId" clId="{5AABA9AF-FB79-4E9B-8A7C-AC79316FD9A1}" dt="2020-10-12T14:16:30.415" v="2893" actId="26606"/>
          <ac:spMkLst>
            <pc:docMk/>
            <pc:sldMk cId="833171955" sldId="266"/>
            <ac:spMk id="2" creationId="{0191867A-B56B-4F60-9019-F38AFFC196E1}"/>
          </ac:spMkLst>
        </pc:spChg>
        <pc:spChg chg="del mod">
          <ac:chgData name="Jessica Clapham" userId="017a1a467d8e6000" providerId="LiveId" clId="{5AABA9AF-FB79-4E9B-8A7C-AC79316FD9A1}" dt="2020-10-12T14:16:30.415" v="2893" actId="26606"/>
          <ac:spMkLst>
            <pc:docMk/>
            <pc:sldMk cId="833171955" sldId="266"/>
            <ac:spMk id="3" creationId="{55FE3451-DC16-4D03-9936-43C757618F8C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833171955" sldId="266"/>
            <ac:spMk id="9" creationId="{90AAC386-A18D-4525-AD1B-4D227ED34C84}"/>
          </ac:spMkLst>
        </pc:spChg>
        <pc:graphicFrameChg chg="add">
          <ac:chgData name="Jessica Clapham" userId="017a1a467d8e6000" providerId="LiveId" clId="{5AABA9AF-FB79-4E9B-8A7C-AC79316FD9A1}" dt="2020-10-12T14:16:30.415" v="2893" actId="26606"/>
          <ac:graphicFrameMkLst>
            <pc:docMk/>
            <pc:sldMk cId="833171955" sldId="266"/>
            <ac:graphicFrameMk id="5" creationId="{79315822-2514-400B-A110-17688987876A}"/>
          </ac:graphicFrameMkLst>
        </pc:graphicFrameChg>
        <pc:cxnChg chg="add del">
          <ac:chgData name="Jessica Clapham" userId="017a1a467d8e6000" providerId="LiveId" clId="{5AABA9AF-FB79-4E9B-8A7C-AC79316FD9A1}" dt="2020-10-12T14:49:18.226" v="2992"/>
          <ac:cxnSpMkLst>
            <pc:docMk/>
            <pc:sldMk cId="833171955" sldId="266"/>
            <ac:cxnSpMk id="11" creationId="{C34C4AD0-FE94-4E84-ACA6-CC5BF1A11822}"/>
          </ac:cxnSpMkLst>
        </pc:cxnChg>
      </pc:sldChg>
      <pc:sldChg chg="addSp delSp modSp new mod ord">
        <pc:chgData name="Jessica Clapham" userId="017a1a467d8e6000" providerId="LiveId" clId="{5AABA9AF-FB79-4E9B-8A7C-AC79316FD9A1}" dt="2020-10-12T14:53:28.878" v="3015" actId="20578"/>
        <pc:sldMkLst>
          <pc:docMk/>
          <pc:sldMk cId="2101262586" sldId="267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2101262586" sldId="267"/>
            <ac:spMk id="2" creationId="{3107902F-DEE2-4B0A-92BD-56C2E48357B1}"/>
          </ac:spMkLst>
        </pc:spChg>
        <pc:spChg chg="del mod">
          <ac:chgData name="Jessica Clapham" userId="017a1a467d8e6000" providerId="LiveId" clId="{5AABA9AF-FB79-4E9B-8A7C-AC79316FD9A1}" dt="2020-10-12T13:55:20.791" v="2774"/>
          <ac:spMkLst>
            <pc:docMk/>
            <pc:sldMk cId="2101262586" sldId="267"/>
            <ac:spMk id="3" creationId="{6E871559-22FF-4198-854F-0C989DD5D0F5}"/>
          </ac:spMkLst>
        </pc:spChg>
        <pc:picChg chg="add mod">
          <ac:chgData name="Jessica Clapham" userId="017a1a467d8e6000" providerId="LiveId" clId="{5AABA9AF-FB79-4E9B-8A7C-AC79316FD9A1}" dt="2020-10-12T13:55:27.150" v="2776" actId="14100"/>
          <ac:picMkLst>
            <pc:docMk/>
            <pc:sldMk cId="2101262586" sldId="267"/>
            <ac:picMk id="2050" creationId="{7B8FCCD2-7A7A-42B5-9872-0610933AD74D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1561596311" sldId="268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1561596311" sldId="268"/>
            <ac:spMk id="2" creationId="{9710471D-2F31-4B15-A42D-F297DE3D2A42}"/>
          </ac:spMkLst>
        </pc:spChg>
        <pc:spChg chg="del mod">
          <ac:chgData name="Jessica Clapham" userId="017a1a467d8e6000" providerId="LiveId" clId="{5AABA9AF-FB79-4E9B-8A7C-AC79316FD9A1}" dt="2020-10-12T13:57:28.781" v="2777"/>
          <ac:spMkLst>
            <pc:docMk/>
            <pc:sldMk cId="1561596311" sldId="268"/>
            <ac:spMk id="3" creationId="{1B5CF5BE-2F6A-4388-8E67-783EF8CE4CEF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1561596311" sldId="268"/>
            <ac:picMk id="3074" creationId="{781E0375-B0E0-4348-8FE4-BE449A9EDF28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1963213351" sldId="269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1963213351" sldId="269"/>
            <ac:spMk id="2" creationId="{AB234C0C-B440-4661-91D5-E21DF9BD48EF}"/>
          </ac:spMkLst>
        </pc:spChg>
        <pc:spChg chg="del mod">
          <ac:chgData name="Jessica Clapham" userId="017a1a467d8e6000" providerId="LiveId" clId="{5AABA9AF-FB79-4E9B-8A7C-AC79316FD9A1}" dt="2020-10-12T13:57:51.918" v="2788"/>
          <ac:spMkLst>
            <pc:docMk/>
            <pc:sldMk cId="1963213351" sldId="269"/>
            <ac:spMk id="3" creationId="{81CB75B1-34DB-42EE-A91F-695B46C52AAC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1963213351" sldId="269"/>
            <ac:picMk id="4098" creationId="{2ACCFFF6-13D1-4022-9C37-01C7B3348D35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3018298925" sldId="270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3018298925" sldId="270"/>
            <ac:spMk id="2" creationId="{6DB15FE1-A3EB-48EA-AFD5-5E2AC00D7AB3}"/>
          </ac:spMkLst>
        </pc:spChg>
        <pc:spChg chg="del mod">
          <ac:chgData name="Jessica Clapham" userId="017a1a467d8e6000" providerId="LiveId" clId="{5AABA9AF-FB79-4E9B-8A7C-AC79316FD9A1}" dt="2020-10-12T13:58:29.468" v="2796"/>
          <ac:spMkLst>
            <pc:docMk/>
            <pc:sldMk cId="3018298925" sldId="270"/>
            <ac:spMk id="3" creationId="{AEBD9E9A-674F-486F-8B16-734FD2527BC7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3018298925" sldId="270"/>
            <ac:picMk id="5122" creationId="{7F9C91BB-4426-46C4-A000-474B300C2961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3704526984" sldId="271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3704526984" sldId="271"/>
            <ac:spMk id="2" creationId="{5B67DA20-9DBF-46A4-ACEA-AA0644708FBD}"/>
          </ac:spMkLst>
        </pc:spChg>
        <pc:spChg chg="del mod">
          <ac:chgData name="Jessica Clapham" userId="017a1a467d8e6000" providerId="LiveId" clId="{5AABA9AF-FB79-4E9B-8A7C-AC79316FD9A1}" dt="2020-10-12T13:58:51.171" v="2818"/>
          <ac:spMkLst>
            <pc:docMk/>
            <pc:sldMk cId="3704526984" sldId="271"/>
            <ac:spMk id="3" creationId="{5818C40B-AA43-4B73-A89B-8045F24F816B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3704526984" sldId="271"/>
            <ac:picMk id="6146" creationId="{A6144E41-1EAF-4048-9764-2FF06FE32572}"/>
          </ac:picMkLst>
        </pc:picChg>
      </pc:sldChg>
      <pc:sldChg chg="addSp delSp modSp new mod setBg delDesignElem">
        <pc:chgData name="Jessica Clapham" userId="017a1a467d8e6000" providerId="LiveId" clId="{5AABA9AF-FB79-4E9B-8A7C-AC79316FD9A1}" dt="2020-10-12T15:03:14.325" v="3071" actId="20577"/>
        <pc:sldMkLst>
          <pc:docMk/>
          <pc:sldMk cId="2261523699" sldId="272"/>
        </pc:sldMkLst>
        <pc:spChg chg="del mod">
          <ac:chgData name="Jessica Clapham" userId="017a1a467d8e6000" providerId="LiveId" clId="{5AABA9AF-FB79-4E9B-8A7C-AC79316FD9A1}" dt="2020-10-12T14:54:27.058" v="3037" actId="478"/>
          <ac:spMkLst>
            <pc:docMk/>
            <pc:sldMk cId="2261523699" sldId="272"/>
            <ac:spMk id="2" creationId="{D264F4D6-1F5B-4AF0-9FFD-D75F797F3B6E}"/>
          </ac:spMkLst>
        </pc:spChg>
        <pc:spChg chg="mod">
          <ac:chgData name="Jessica Clapham" userId="017a1a467d8e6000" providerId="LiveId" clId="{5AABA9AF-FB79-4E9B-8A7C-AC79316FD9A1}" dt="2020-10-12T14:20:40.101" v="2983" actId="5793"/>
          <ac:spMkLst>
            <pc:docMk/>
            <pc:sldMk cId="2261523699" sldId="272"/>
            <ac:spMk id="3" creationId="{D4DAD306-CDB4-41CE-A5DA-7E2054E3B833}"/>
          </ac:spMkLst>
        </pc:spChg>
        <pc:spChg chg="add mod">
          <ac:chgData name="Jessica Clapham" userId="017a1a467d8e6000" providerId="LiveId" clId="{5AABA9AF-FB79-4E9B-8A7C-AC79316FD9A1}" dt="2020-10-12T14:54:34.217" v="3052" actId="20577"/>
          <ac:spMkLst>
            <pc:docMk/>
            <pc:sldMk cId="2261523699" sldId="272"/>
            <ac:spMk id="6" creationId="{B046CB34-D994-4AF2-8B3C-959A1F2C8C3C}"/>
          </ac:spMkLst>
        </pc:spChg>
        <pc:spChg chg="add mod">
          <ac:chgData name="Jessica Clapham" userId="017a1a467d8e6000" providerId="LiveId" clId="{5AABA9AF-FB79-4E9B-8A7C-AC79316FD9A1}" dt="2020-10-12T15:03:14.325" v="3071" actId="20577"/>
          <ac:spMkLst>
            <pc:docMk/>
            <pc:sldMk cId="2261523699" sldId="272"/>
            <ac:spMk id="8" creationId="{A91F2E4F-79C9-44E6-8AD8-77252B9C1129}"/>
          </ac:spMkLst>
        </pc:spChg>
        <pc:spChg chg="add del">
          <ac:chgData name="Jessica Clapham" userId="017a1a467d8e6000" providerId="LiveId" clId="{5AABA9AF-FB79-4E9B-8A7C-AC79316FD9A1}" dt="2020-10-12T14:49:18.226" v="2992"/>
          <ac:spMkLst>
            <pc:docMk/>
            <pc:sldMk cId="2261523699" sldId="272"/>
            <ac:spMk id="10" creationId="{4FAE1107-CEC3-4041-8BAA-CDB6F6759B35}"/>
          </ac:spMkLst>
        </pc:spChg>
        <pc:picChg chg="add del">
          <ac:chgData name="Jessica Clapham" userId="017a1a467d8e6000" providerId="LiveId" clId="{5AABA9AF-FB79-4E9B-8A7C-AC79316FD9A1}" dt="2020-10-12T14:56:46.073" v="3064" actId="478"/>
          <ac:picMkLst>
            <pc:docMk/>
            <pc:sldMk cId="2261523699" sldId="272"/>
            <ac:picMk id="7" creationId="{20EA19E0-C564-44F1-A45F-736C881D9FDA}"/>
          </ac:picMkLst>
        </pc:picChg>
        <pc:cxnChg chg="add del">
          <ac:chgData name="Jessica Clapham" userId="017a1a467d8e6000" providerId="LiveId" clId="{5AABA9AF-FB79-4E9B-8A7C-AC79316FD9A1}" dt="2020-10-12T14:49:18.226" v="2992"/>
          <ac:cxnSpMkLst>
            <pc:docMk/>
            <pc:sldMk cId="2261523699" sldId="272"/>
            <ac:cxnSpMk id="12" creationId="{1AEA88FB-F5DD-45CE-AAE1-7B33D0ABDD25}"/>
          </ac:cxnSpMkLst>
        </pc:cxnChg>
      </pc:sldChg>
      <pc:sldChg chg="addSp delSp modSp new mod ord">
        <pc:chgData name="Jessica Clapham" userId="017a1a467d8e6000" providerId="LiveId" clId="{5AABA9AF-FB79-4E9B-8A7C-AC79316FD9A1}" dt="2020-10-12T14:56:00.889" v="3063" actId="20577"/>
        <pc:sldMkLst>
          <pc:docMk/>
          <pc:sldMk cId="2586114397" sldId="273"/>
        </pc:sldMkLst>
        <pc:spChg chg="mod">
          <ac:chgData name="Jessica Clapham" userId="017a1a467d8e6000" providerId="LiveId" clId="{5AABA9AF-FB79-4E9B-8A7C-AC79316FD9A1}" dt="2020-10-12T14:56:00.889" v="3063" actId="20577"/>
          <ac:spMkLst>
            <pc:docMk/>
            <pc:sldMk cId="2586114397" sldId="273"/>
            <ac:spMk id="2" creationId="{B6D6BDFB-F7AF-42A6-A801-C8D732461CD1}"/>
          </ac:spMkLst>
        </pc:spChg>
        <pc:spChg chg="del mod">
          <ac:chgData name="Jessica Clapham" userId="017a1a467d8e6000" providerId="LiveId" clId="{5AABA9AF-FB79-4E9B-8A7C-AC79316FD9A1}" dt="2020-10-12T14:01:03.876" v="2863"/>
          <ac:spMkLst>
            <pc:docMk/>
            <pc:sldMk cId="2586114397" sldId="273"/>
            <ac:spMk id="3" creationId="{BFFBD783-4B14-4ED0-AF3E-1942B71EC56E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2586114397" sldId="273"/>
            <ac:picMk id="7170" creationId="{D97FB048-498A-4F1B-B5E4-1698EE6B0375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4055091291" sldId="274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4055091291" sldId="274"/>
            <ac:spMk id="2" creationId="{D79FC878-B05B-4494-9F95-BC91F2B8DB63}"/>
          </ac:spMkLst>
        </pc:spChg>
        <pc:spChg chg="del">
          <ac:chgData name="Jessica Clapham" userId="017a1a467d8e6000" providerId="LiveId" clId="{5AABA9AF-FB79-4E9B-8A7C-AC79316FD9A1}" dt="2020-10-12T14:01:37.680" v="2869"/>
          <ac:spMkLst>
            <pc:docMk/>
            <pc:sldMk cId="4055091291" sldId="274"/>
            <ac:spMk id="3" creationId="{A115DC18-B728-4E67-8D97-D37FFB05303B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4055091291" sldId="274"/>
            <ac:picMk id="8194" creationId="{DD887190-9125-45B0-9B9B-78240B9806C1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2133173394" sldId="275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2133173394" sldId="275"/>
            <ac:spMk id="2" creationId="{1024F413-56BB-49C2-B231-6C0A8E7960B4}"/>
          </ac:spMkLst>
        </pc:spChg>
        <pc:spChg chg="del">
          <ac:chgData name="Jessica Clapham" userId="017a1a467d8e6000" providerId="LiveId" clId="{5AABA9AF-FB79-4E9B-8A7C-AC79316FD9A1}" dt="2020-10-12T14:02:00.038" v="2879"/>
          <ac:spMkLst>
            <pc:docMk/>
            <pc:sldMk cId="2133173394" sldId="275"/>
            <ac:spMk id="3" creationId="{A9214CBC-667C-475D-A62E-B2F45EC37F0C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2133173394" sldId="275"/>
            <ac:picMk id="9218" creationId="{C9C4A54C-BB32-450C-BACA-44F2CBA1BB3D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2379372935" sldId="276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2379372935" sldId="276"/>
            <ac:spMk id="2" creationId="{823CD819-A456-49BE-90EF-F9CECC28FE3F}"/>
          </ac:spMkLst>
        </pc:spChg>
        <pc:spChg chg="del">
          <ac:chgData name="Jessica Clapham" userId="017a1a467d8e6000" providerId="LiveId" clId="{5AABA9AF-FB79-4E9B-8A7C-AC79316FD9A1}" dt="2020-10-12T14:02:27.874" v="2880"/>
          <ac:spMkLst>
            <pc:docMk/>
            <pc:sldMk cId="2379372935" sldId="276"/>
            <ac:spMk id="3" creationId="{FF83D131-E92A-4B34-90BD-5A538721FA2E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2379372935" sldId="276"/>
            <ac:picMk id="10242" creationId="{B5D93B87-BDC0-4245-BA23-78919928EAA5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1648245998" sldId="277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1648245998" sldId="277"/>
            <ac:spMk id="2" creationId="{33F6469D-6D29-46EC-B1F3-EFA53F6F9811}"/>
          </ac:spMkLst>
        </pc:spChg>
        <pc:spChg chg="del">
          <ac:chgData name="Jessica Clapham" userId="017a1a467d8e6000" providerId="LiveId" clId="{5AABA9AF-FB79-4E9B-8A7C-AC79316FD9A1}" dt="2020-10-12T14:02:39.084" v="2881"/>
          <ac:spMkLst>
            <pc:docMk/>
            <pc:sldMk cId="1648245998" sldId="277"/>
            <ac:spMk id="3" creationId="{DBB8EA45-3F83-417B-BAAB-220D2FB8F55C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1648245998" sldId="277"/>
            <ac:picMk id="11266" creationId="{887AD321-E57B-4D94-A32C-4A0C5EDB4547}"/>
          </ac:picMkLst>
        </pc:picChg>
      </pc:sldChg>
      <pc:sldChg chg="addSp delSp modSp new mod">
        <pc:chgData name="Jessica Clapham" userId="017a1a467d8e6000" providerId="LiveId" clId="{5AABA9AF-FB79-4E9B-8A7C-AC79316FD9A1}" dt="2020-10-12T14:49:23.687" v="2993"/>
        <pc:sldMkLst>
          <pc:docMk/>
          <pc:sldMk cId="2203138694" sldId="278"/>
        </pc:sldMkLst>
        <pc:spChg chg="mod">
          <ac:chgData name="Jessica Clapham" userId="017a1a467d8e6000" providerId="LiveId" clId="{5AABA9AF-FB79-4E9B-8A7C-AC79316FD9A1}" dt="2020-10-12T14:49:23.687" v="2993"/>
          <ac:spMkLst>
            <pc:docMk/>
            <pc:sldMk cId="2203138694" sldId="278"/>
            <ac:spMk id="2" creationId="{B5F9D12A-0AFD-4726-B284-06DEEB266E56}"/>
          </ac:spMkLst>
        </pc:spChg>
        <pc:spChg chg="del">
          <ac:chgData name="Jessica Clapham" userId="017a1a467d8e6000" providerId="LiveId" clId="{5AABA9AF-FB79-4E9B-8A7C-AC79316FD9A1}" dt="2020-10-12T14:02:50.504" v="2882"/>
          <ac:spMkLst>
            <pc:docMk/>
            <pc:sldMk cId="2203138694" sldId="278"/>
            <ac:spMk id="3" creationId="{1414B9A9-340C-4684-B94E-72E078982EC9}"/>
          </ac:spMkLst>
        </pc:spChg>
        <pc:picChg chg="add mod">
          <ac:chgData name="Jessica Clapham" userId="017a1a467d8e6000" providerId="LiveId" clId="{5AABA9AF-FB79-4E9B-8A7C-AC79316FD9A1}" dt="2020-10-12T14:49:23.687" v="2993"/>
          <ac:picMkLst>
            <pc:docMk/>
            <pc:sldMk cId="2203138694" sldId="278"/>
            <ac:picMk id="12290" creationId="{6122699F-7071-44D0-9CE9-CD3FB750BD16}"/>
          </ac:picMkLst>
        </pc:picChg>
      </pc:sldChg>
      <pc:sldMasterChg chg="setBg modSldLayout">
        <pc:chgData name="Jessica Clapham" userId="017a1a467d8e6000" providerId="LiveId" clId="{5AABA9AF-FB79-4E9B-8A7C-AC79316FD9A1}" dt="2020-10-12T11:15:51.019" v="236"/>
        <pc:sldMasterMkLst>
          <pc:docMk/>
          <pc:sldMasterMk cId="4198009191" sldId="2147483678"/>
        </pc:sldMasterMkLst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1941727183" sldId="2147483679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2226244179" sldId="2147483680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1496971868" sldId="2147483681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861994274" sldId="2147483682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1673169879" sldId="2147483683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103749435" sldId="2147483684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2437386831" sldId="2147483685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2038842360" sldId="2147483686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820375622" sldId="2147483687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2516369709" sldId="2147483688"/>
          </pc:sldLayoutMkLst>
        </pc:sldLayoutChg>
        <pc:sldLayoutChg chg="setBg">
          <pc:chgData name="Jessica Clapham" userId="017a1a467d8e6000" providerId="LiveId" clId="{5AABA9AF-FB79-4E9B-8A7C-AC79316FD9A1}" dt="2020-10-12T11:15:51.019" v="236"/>
          <pc:sldLayoutMkLst>
            <pc:docMk/>
            <pc:sldMasterMk cId="4198009191" sldId="2147483678"/>
            <pc:sldLayoutMk cId="3317771238" sldId="2147483689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FBCE8D-4628-41D3-BB3E-876A309CBBF6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9836A963-21DF-432D-9CB9-06277719AE14}">
      <dgm:prSet/>
      <dgm:spPr/>
      <dgm:t>
        <a:bodyPr/>
        <a:lstStyle/>
        <a:p>
          <a:r>
            <a:rPr lang="en-GB"/>
            <a:t>There are 2 ways of referring to the sounds of language:</a:t>
          </a:r>
          <a:endParaRPr lang="en-US"/>
        </a:p>
      </dgm:t>
    </dgm:pt>
    <dgm:pt modelId="{D38A5345-913B-4E75-AEC2-B7D5E77954BC}" type="parTrans" cxnId="{C96B3325-11F0-4542-8484-FBE4F09AEC8A}">
      <dgm:prSet/>
      <dgm:spPr/>
      <dgm:t>
        <a:bodyPr/>
        <a:lstStyle/>
        <a:p>
          <a:endParaRPr lang="en-US"/>
        </a:p>
      </dgm:t>
    </dgm:pt>
    <dgm:pt modelId="{6C5FED5D-A335-4B8C-A6E7-05F43C1BDDF9}" type="sibTrans" cxnId="{C96B3325-11F0-4542-8484-FBE4F09AEC8A}">
      <dgm:prSet/>
      <dgm:spPr/>
      <dgm:t>
        <a:bodyPr/>
        <a:lstStyle/>
        <a:p>
          <a:endParaRPr lang="en-US"/>
        </a:p>
      </dgm:t>
    </dgm:pt>
    <dgm:pt modelId="{4AB1DAE1-1385-45BE-BB1F-838BC944841B}">
      <dgm:prSet/>
      <dgm:spPr/>
      <dgm:t>
        <a:bodyPr/>
        <a:lstStyle/>
        <a:p>
          <a:r>
            <a:rPr lang="en-GB"/>
            <a:t>Phonetics the physiological description of sound production</a:t>
          </a:r>
          <a:endParaRPr lang="en-US"/>
        </a:p>
      </dgm:t>
    </dgm:pt>
    <dgm:pt modelId="{714C2555-66FE-4A0A-AEA1-F575833ABAEE}" type="parTrans" cxnId="{1A8D0568-6FC0-4A6C-9157-B7E52A880640}">
      <dgm:prSet/>
      <dgm:spPr/>
      <dgm:t>
        <a:bodyPr/>
        <a:lstStyle/>
        <a:p>
          <a:endParaRPr lang="en-US"/>
        </a:p>
      </dgm:t>
    </dgm:pt>
    <dgm:pt modelId="{35B116EF-1A88-4C9E-8BBB-664B04A4BDFE}" type="sibTrans" cxnId="{1A8D0568-6FC0-4A6C-9157-B7E52A880640}">
      <dgm:prSet/>
      <dgm:spPr/>
      <dgm:t>
        <a:bodyPr/>
        <a:lstStyle/>
        <a:p>
          <a:endParaRPr lang="en-US"/>
        </a:p>
      </dgm:t>
    </dgm:pt>
    <dgm:pt modelId="{1A9F7DB4-F38A-4127-8434-E243993C3F98}">
      <dgm:prSet/>
      <dgm:spPr/>
      <dgm:t>
        <a:bodyPr/>
        <a:lstStyle/>
        <a:p>
          <a:r>
            <a:rPr lang="en-GB"/>
            <a:t>and</a:t>
          </a:r>
          <a:endParaRPr lang="en-US"/>
        </a:p>
      </dgm:t>
    </dgm:pt>
    <dgm:pt modelId="{2CFB0574-1657-4E19-81E6-11D86702B4C1}" type="parTrans" cxnId="{54EB1F4B-D1B9-4B3F-B3BE-1CE961992482}">
      <dgm:prSet/>
      <dgm:spPr/>
      <dgm:t>
        <a:bodyPr/>
        <a:lstStyle/>
        <a:p>
          <a:endParaRPr lang="en-US"/>
        </a:p>
      </dgm:t>
    </dgm:pt>
    <dgm:pt modelId="{963A66BD-F838-418F-8842-29BBC80D8F55}" type="sibTrans" cxnId="{54EB1F4B-D1B9-4B3F-B3BE-1CE961992482}">
      <dgm:prSet/>
      <dgm:spPr/>
      <dgm:t>
        <a:bodyPr/>
        <a:lstStyle/>
        <a:p>
          <a:endParaRPr lang="en-US"/>
        </a:p>
      </dgm:t>
    </dgm:pt>
    <dgm:pt modelId="{0BE20050-85FB-4C3E-84CD-48D802533D58}">
      <dgm:prSet/>
      <dgm:spPr/>
      <dgm:t>
        <a:bodyPr/>
        <a:lstStyle/>
        <a:p>
          <a:r>
            <a:rPr lang="en-GB"/>
            <a:t>Phonology  - a description of how the sound system works in a given language</a:t>
          </a:r>
          <a:endParaRPr lang="en-US"/>
        </a:p>
      </dgm:t>
    </dgm:pt>
    <dgm:pt modelId="{231540C4-3FD2-452C-A45A-0C2BB34782E8}" type="parTrans" cxnId="{9BEF58AE-BBE4-4586-ABB7-56C60BCD51CF}">
      <dgm:prSet/>
      <dgm:spPr/>
      <dgm:t>
        <a:bodyPr/>
        <a:lstStyle/>
        <a:p>
          <a:endParaRPr lang="en-US"/>
        </a:p>
      </dgm:t>
    </dgm:pt>
    <dgm:pt modelId="{F85BF41C-3056-4565-B3FC-835C80F0E9A2}" type="sibTrans" cxnId="{9BEF58AE-BBE4-4586-ABB7-56C60BCD51CF}">
      <dgm:prSet/>
      <dgm:spPr/>
      <dgm:t>
        <a:bodyPr/>
        <a:lstStyle/>
        <a:p>
          <a:endParaRPr lang="en-US"/>
        </a:p>
      </dgm:t>
    </dgm:pt>
    <dgm:pt modelId="{A505EFCA-72B3-4078-877B-BCC40252031D}" type="pres">
      <dgm:prSet presAssocID="{67FBCE8D-4628-41D3-BB3E-876A309CBBF6}" presName="linear" presStyleCnt="0">
        <dgm:presLayoutVars>
          <dgm:animLvl val="lvl"/>
          <dgm:resizeHandles val="exact"/>
        </dgm:presLayoutVars>
      </dgm:prSet>
      <dgm:spPr/>
    </dgm:pt>
    <dgm:pt modelId="{4A46A7BC-BDB7-451F-A3A5-973BAB5225D5}" type="pres">
      <dgm:prSet presAssocID="{9836A963-21DF-432D-9CB9-06277719AE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1AD8EB8-FBB6-4CA3-8CB1-6BE8F53A5BF9}" type="pres">
      <dgm:prSet presAssocID="{6C5FED5D-A335-4B8C-A6E7-05F43C1BDDF9}" presName="spacer" presStyleCnt="0"/>
      <dgm:spPr/>
    </dgm:pt>
    <dgm:pt modelId="{1EE5EB53-A896-4268-BFDF-205761CCE69B}" type="pres">
      <dgm:prSet presAssocID="{4AB1DAE1-1385-45BE-BB1F-838BC94484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E6F309F-92BD-4B66-9EB5-128F2C65C394}" type="pres">
      <dgm:prSet presAssocID="{35B116EF-1A88-4C9E-8BBB-664B04A4BDFE}" presName="spacer" presStyleCnt="0"/>
      <dgm:spPr/>
    </dgm:pt>
    <dgm:pt modelId="{B5FAEA42-BB8B-4B30-96DA-6B0160AC0534}" type="pres">
      <dgm:prSet presAssocID="{1A9F7DB4-F38A-4127-8434-E243993C3F9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168DF9-A2E8-4747-9399-8189AEA7A842}" type="pres">
      <dgm:prSet presAssocID="{963A66BD-F838-418F-8842-29BBC80D8F55}" presName="spacer" presStyleCnt="0"/>
      <dgm:spPr/>
    </dgm:pt>
    <dgm:pt modelId="{4538D562-0664-4237-AC58-18CD76C60281}" type="pres">
      <dgm:prSet presAssocID="{0BE20050-85FB-4C3E-84CD-48D802533D5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3C52F15-60F6-4E9A-A894-52E43AC4625F}" type="presOf" srcId="{9836A963-21DF-432D-9CB9-06277719AE14}" destId="{4A46A7BC-BDB7-451F-A3A5-973BAB5225D5}" srcOrd="0" destOrd="0" presId="urn:microsoft.com/office/officeart/2005/8/layout/vList2"/>
    <dgm:cxn modelId="{DE2F2A25-2E29-48EA-AF24-902072266006}" type="presOf" srcId="{1A9F7DB4-F38A-4127-8434-E243993C3F98}" destId="{B5FAEA42-BB8B-4B30-96DA-6B0160AC0534}" srcOrd="0" destOrd="0" presId="urn:microsoft.com/office/officeart/2005/8/layout/vList2"/>
    <dgm:cxn modelId="{C96B3325-11F0-4542-8484-FBE4F09AEC8A}" srcId="{67FBCE8D-4628-41D3-BB3E-876A309CBBF6}" destId="{9836A963-21DF-432D-9CB9-06277719AE14}" srcOrd="0" destOrd="0" parTransId="{D38A5345-913B-4E75-AEC2-B7D5E77954BC}" sibTransId="{6C5FED5D-A335-4B8C-A6E7-05F43C1BDDF9}"/>
    <dgm:cxn modelId="{55015744-49F5-459B-B04D-C6B44032AF7F}" type="presOf" srcId="{0BE20050-85FB-4C3E-84CD-48D802533D58}" destId="{4538D562-0664-4237-AC58-18CD76C60281}" srcOrd="0" destOrd="0" presId="urn:microsoft.com/office/officeart/2005/8/layout/vList2"/>
    <dgm:cxn modelId="{1A8D0568-6FC0-4A6C-9157-B7E52A880640}" srcId="{67FBCE8D-4628-41D3-BB3E-876A309CBBF6}" destId="{4AB1DAE1-1385-45BE-BB1F-838BC944841B}" srcOrd="1" destOrd="0" parTransId="{714C2555-66FE-4A0A-AEA1-F575833ABAEE}" sibTransId="{35B116EF-1A88-4C9E-8BBB-664B04A4BDFE}"/>
    <dgm:cxn modelId="{54EB1F4B-D1B9-4B3F-B3BE-1CE961992482}" srcId="{67FBCE8D-4628-41D3-BB3E-876A309CBBF6}" destId="{1A9F7DB4-F38A-4127-8434-E243993C3F98}" srcOrd="2" destOrd="0" parTransId="{2CFB0574-1657-4E19-81E6-11D86702B4C1}" sibTransId="{963A66BD-F838-418F-8842-29BBC80D8F55}"/>
    <dgm:cxn modelId="{7696B259-DD8E-40A2-8E26-F4154E2A26AB}" type="presOf" srcId="{4AB1DAE1-1385-45BE-BB1F-838BC944841B}" destId="{1EE5EB53-A896-4268-BFDF-205761CCE69B}" srcOrd="0" destOrd="0" presId="urn:microsoft.com/office/officeart/2005/8/layout/vList2"/>
    <dgm:cxn modelId="{9BEF58AE-BBE4-4586-ABB7-56C60BCD51CF}" srcId="{67FBCE8D-4628-41D3-BB3E-876A309CBBF6}" destId="{0BE20050-85FB-4C3E-84CD-48D802533D58}" srcOrd="3" destOrd="0" parTransId="{231540C4-3FD2-452C-A45A-0C2BB34782E8}" sibTransId="{F85BF41C-3056-4565-B3FC-835C80F0E9A2}"/>
    <dgm:cxn modelId="{1A727AD4-777C-475E-BD28-FA8D19E8C4DB}" type="presOf" srcId="{67FBCE8D-4628-41D3-BB3E-876A309CBBF6}" destId="{A505EFCA-72B3-4078-877B-BCC40252031D}" srcOrd="0" destOrd="0" presId="urn:microsoft.com/office/officeart/2005/8/layout/vList2"/>
    <dgm:cxn modelId="{C9FDD35A-69CC-4746-B1B1-7697656B480A}" type="presParOf" srcId="{A505EFCA-72B3-4078-877B-BCC40252031D}" destId="{4A46A7BC-BDB7-451F-A3A5-973BAB5225D5}" srcOrd="0" destOrd="0" presId="urn:microsoft.com/office/officeart/2005/8/layout/vList2"/>
    <dgm:cxn modelId="{056B452B-8A85-497C-A220-0264588E994D}" type="presParOf" srcId="{A505EFCA-72B3-4078-877B-BCC40252031D}" destId="{01AD8EB8-FBB6-4CA3-8CB1-6BE8F53A5BF9}" srcOrd="1" destOrd="0" presId="urn:microsoft.com/office/officeart/2005/8/layout/vList2"/>
    <dgm:cxn modelId="{CE1E2485-2BFC-417A-BDC8-21CB575B7CEC}" type="presParOf" srcId="{A505EFCA-72B3-4078-877B-BCC40252031D}" destId="{1EE5EB53-A896-4268-BFDF-205761CCE69B}" srcOrd="2" destOrd="0" presId="urn:microsoft.com/office/officeart/2005/8/layout/vList2"/>
    <dgm:cxn modelId="{E2F1CB13-4939-496F-B077-3486BB5598C2}" type="presParOf" srcId="{A505EFCA-72B3-4078-877B-BCC40252031D}" destId="{3E6F309F-92BD-4B66-9EB5-128F2C65C394}" srcOrd="3" destOrd="0" presId="urn:microsoft.com/office/officeart/2005/8/layout/vList2"/>
    <dgm:cxn modelId="{9661656A-7E48-47D2-BE25-F37841F59D47}" type="presParOf" srcId="{A505EFCA-72B3-4078-877B-BCC40252031D}" destId="{B5FAEA42-BB8B-4B30-96DA-6B0160AC0534}" srcOrd="4" destOrd="0" presId="urn:microsoft.com/office/officeart/2005/8/layout/vList2"/>
    <dgm:cxn modelId="{7147154F-28B7-4EB5-9602-26C06616AA96}" type="presParOf" srcId="{A505EFCA-72B3-4078-877B-BCC40252031D}" destId="{C5168DF9-A2E8-4747-9399-8189AEA7A842}" srcOrd="5" destOrd="0" presId="urn:microsoft.com/office/officeart/2005/8/layout/vList2"/>
    <dgm:cxn modelId="{CC146F22-1B4E-4713-923F-2402597F8176}" type="presParOf" srcId="{A505EFCA-72B3-4078-877B-BCC40252031D}" destId="{4538D562-0664-4237-AC58-18CD76C6028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AC0E93-9C7D-4096-A2A5-8160100AFA22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71121D6-E672-4C9A-9F14-1AAC2EFD6B7F}">
      <dgm:prSet/>
      <dgm:spPr/>
      <dgm:t>
        <a:bodyPr/>
        <a:lstStyle/>
        <a:p>
          <a:r>
            <a:rPr lang="en-GB"/>
            <a:t>Where phonetics is physical, phonology is abstract.</a:t>
          </a:r>
          <a:endParaRPr lang="en-US"/>
        </a:p>
      </dgm:t>
    </dgm:pt>
    <dgm:pt modelId="{213C3A0E-14C8-4F4C-82A4-B8A8155C77DC}" type="parTrans" cxnId="{23179AE0-0CD4-41B8-8FE0-49EE92225186}">
      <dgm:prSet/>
      <dgm:spPr/>
      <dgm:t>
        <a:bodyPr/>
        <a:lstStyle/>
        <a:p>
          <a:endParaRPr lang="en-US"/>
        </a:p>
      </dgm:t>
    </dgm:pt>
    <dgm:pt modelId="{E6916757-A840-4B62-8114-E9A6119804BB}" type="sibTrans" cxnId="{23179AE0-0CD4-41B8-8FE0-49EE92225186}">
      <dgm:prSet/>
      <dgm:spPr/>
      <dgm:t>
        <a:bodyPr/>
        <a:lstStyle/>
        <a:p>
          <a:endParaRPr lang="en-US"/>
        </a:p>
      </dgm:t>
    </dgm:pt>
    <dgm:pt modelId="{DBC0041B-62A4-47D4-BBFE-A05E08275BB9}">
      <dgm:prSet/>
      <dgm:spPr/>
      <dgm:t>
        <a:bodyPr/>
        <a:lstStyle/>
        <a:p>
          <a:r>
            <a:rPr lang="en-GB"/>
            <a:t>Phonology is concerned with the sound system of a particular language rather than the actual sounds of languages themselves.</a:t>
          </a:r>
          <a:endParaRPr lang="en-US"/>
        </a:p>
      </dgm:t>
    </dgm:pt>
    <dgm:pt modelId="{04CC7067-A930-4E74-A0A5-C30613A833CD}" type="parTrans" cxnId="{674ED13C-1178-480A-A6CE-C7247DE0E5C6}">
      <dgm:prSet/>
      <dgm:spPr/>
      <dgm:t>
        <a:bodyPr/>
        <a:lstStyle/>
        <a:p>
          <a:endParaRPr lang="en-US"/>
        </a:p>
      </dgm:t>
    </dgm:pt>
    <dgm:pt modelId="{7FA4635F-30D0-4829-A203-3D8DAD64B142}" type="sibTrans" cxnId="{674ED13C-1178-480A-A6CE-C7247DE0E5C6}">
      <dgm:prSet/>
      <dgm:spPr/>
      <dgm:t>
        <a:bodyPr/>
        <a:lstStyle/>
        <a:p>
          <a:endParaRPr lang="en-US"/>
        </a:p>
      </dgm:t>
    </dgm:pt>
    <dgm:pt modelId="{05FE9814-DF57-41CC-A62A-68F5C479EF59}">
      <dgm:prSet/>
      <dgm:spPr/>
      <dgm:t>
        <a:bodyPr/>
        <a:lstStyle/>
        <a:p>
          <a:r>
            <a:rPr lang="en-GB"/>
            <a:t>The building block of phonology is the phoneme: the smallest segment of sound.</a:t>
          </a:r>
          <a:endParaRPr lang="en-US"/>
        </a:p>
      </dgm:t>
    </dgm:pt>
    <dgm:pt modelId="{74B51ACD-C1B3-414C-89FE-98FA7A2886D9}" type="parTrans" cxnId="{EFB8FE79-853D-4098-8112-2BAA1B49AFF2}">
      <dgm:prSet/>
      <dgm:spPr/>
      <dgm:t>
        <a:bodyPr/>
        <a:lstStyle/>
        <a:p>
          <a:endParaRPr lang="en-US"/>
        </a:p>
      </dgm:t>
    </dgm:pt>
    <dgm:pt modelId="{AF64A9AE-C7D9-4BD1-B783-5357972BB117}" type="sibTrans" cxnId="{EFB8FE79-853D-4098-8112-2BAA1B49AFF2}">
      <dgm:prSet/>
      <dgm:spPr/>
      <dgm:t>
        <a:bodyPr/>
        <a:lstStyle/>
        <a:p>
          <a:endParaRPr lang="en-US"/>
        </a:p>
      </dgm:t>
    </dgm:pt>
    <dgm:pt modelId="{6F5708EB-BB9A-45F1-8CE5-56E02723365E}">
      <dgm:prSet/>
      <dgm:spPr/>
      <dgm:t>
        <a:bodyPr/>
        <a:lstStyle/>
        <a:p>
          <a:r>
            <a:rPr lang="en-GB"/>
            <a:t>Phonology is concerned with how these phonemes are organised and distributed with a language or language variety.</a:t>
          </a:r>
          <a:endParaRPr lang="en-US"/>
        </a:p>
      </dgm:t>
    </dgm:pt>
    <dgm:pt modelId="{838F17AE-1AD3-4E7A-9EA1-AB85403F0D74}" type="parTrans" cxnId="{97751B05-7B83-4EB6-8BC2-FDAA5BC41D3F}">
      <dgm:prSet/>
      <dgm:spPr/>
      <dgm:t>
        <a:bodyPr/>
        <a:lstStyle/>
        <a:p>
          <a:endParaRPr lang="en-US"/>
        </a:p>
      </dgm:t>
    </dgm:pt>
    <dgm:pt modelId="{7E189CAE-6AE7-4DFB-B197-1A284711F5E6}" type="sibTrans" cxnId="{97751B05-7B83-4EB6-8BC2-FDAA5BC41D3F}">
      <dgm:prSet/>
      <dgm:spPr/>
      <dgm:t>
        <a:bodyPr/>
        <a:lstStyle/>
        <a:p>
          <a:endParaRPr lang="en-US"/>
        </a:p>
      </dgm:t>
    </dgm:pt>
    <dgm:pt modelId="{0877AFB2-F21F-4EB9-A3B0-83A079744374}" type="pres">
      <dgm:prSet presAssocID="{E2AC0E93-9C7D-4096-A2A5-8160100AFA22}" presName="outerComposite" presStyleCnt="0">
        <dgm:presLayoutVars>
          <dgm:chMax val="5"/>
          <dgm:dir/>
          <dgm:resizeHandles val="exact"/>
        </dgm:presLayoutVars>
      </dgm:prSet>
      <dgm:spPr/>
    </dgm:pt>
    <dgm:pt modelId="{A9EA02AE-8EAD-45AC-A7AF-4F99D8FB8338}" type="pres">
      <dgm:prSet presAssocID="{E2AC0E93-9C7D-4096-A2A5-8160100AFA22}" presName="dummyMaxCanvas" presStyleCnt="0">
        <dgm:presLayoutVars/>
      </dgm:prSet>
      <dgm:spPr/>
    </dgm:pt>
    <dgm:pt modelId="{141EF971-ACDC-4218-A6EE-17F40A14F836}" type="pres">
      <dgm:prSet presAssocID="{E2AC0E93-9C7D-4096-A2A5-8160100AFA22}" presName="FourNodes_1" presStyleLbl="node1" presStyleIdx="0" presStyleCnt="4">
        <dgm:presLayoutVars>
          <dgm:bulletEnabled val="1"/>
        </dgm:presLayoutVars>
      </dgm:prSet>
      <dgm:spPr/>
    </dgm:pt>
    <dgm:pt modelId="{BFA7AE93-C65E-4EAF-8409-B2C06A673F7B}" type="pres">
      <dgm:prSet presAssocID="{E2AC0E93-9C7D-4096-A2A5-8160100AFA22}" presName="FourNodes_2" presStyleLbl="node1" presStyleIdx="1" presStyleCnt="4">
        <dgm:presLayoutVars>
          <dgm:bulletEnabled val="1"/>
        </dgm:presLayoutVars>
      </dgm:prSet>
      <dgm:spPr/>
    </dgm:pt>
    <dgm:pt modelId="{27FB466C-CBC6-4F8E-9D19-C4FE9ED981C7}" type="pres">
      <dgm:prSet presAssocID="{E2AC0E93-9C7D-4096-A2A5-8160100AFA22}" presName="FourNodes_3" presStyleLbl="node1" presStyleIdx="2" presStyleCnt="4">
        <dgm:presLayoutVars>
          <dgm:bulletEnabled val="1"/>
        </dgm:presLayoutVars>
      </dgm:prSet>
      <dgm:spPr/>
    </dgm:pt>
    <dgm:pt modelId="{86C26525-FF13-4FD8-9F6D-924A1F83BB5C}" type="pres">
      <dgm:prSet presAssocID="{E2AC0E93-9C7D-4096-A2A5-8160100AFA22}" presName="FourNodes_4" presStyleLbl="node1" presStyleIdx="3" presStyleCnt="4">
        <dgm:presLayoutVars>
          <dgm:bulletEnabled val="1"/>
        </dgm:presLayoutVars>
      </dgm:prSet>
      <dgm:spPr/>
    </dgm:pt>
    <dgm:pt modelId="{DA841CD5-0A38-4173-832E-0049EC8859CB}" type="pres">
      <dgm:prSet presAssocID="{E2AC0E93-9C7D-4096-A2A5-8160100AFA22}" presName="FourConn_1-2" presStyleLbl="fgAccFollowNode1" presStyleIdx="0" presStyleCnt="3">
        <dgm:presLayoutVars>
          <dgm:bulletEnabled val="1"/>
        </dgm:presLayoutVars>
      </dgm:prSet>
      <dgm:spPr/>
    </dgm:pt>
    <dgm:pt modelId="{615DD2F6-CCAA-4DFC-8DD6-2BE0855BB4BB}" type="pres">
      <dgm:prSet presAssocID="{E2AC0E93-9C7D-4096-A2A5-8160100AFA22}" presName="FourConn_2-3" presStyleLbl="fgAccFollowNode1" presStyleIdx="1" presStyleCnt="3">
        <dgm:presLayoutVars>
          <dgm:bulletEnabled val="1"/>
        </dgm:presLayoutVars>
      </dgm:prSet>
      <dgm:spPr/>
    </dgm:pt>
    <dgm:pt modelId="{6FFDA01D-E14F-4F34-BA06-CF5DBEC29DF4}" type="pres">
      <dgm:prSet presAssocID="{E2AC0E93-9C7D-4096-A2A5-8160100AFA22}" presName="FourConn_3-4" presStyleLbl="fgAccFollowNode1" presStyleIdx="2" presStyleCnt="3">
        <dgm:presLayoutVars>
          <dgm:bulletEnabled val="1"/>
        </dgm:presLayoutVars>
      </dgm:prSet>
      <dgm:spPr/>
    </dgm:pt>
    <dgm:pt modelId="{F70C8FE1-6BF3-4504-A5AD-F2B31897DCF2}" type="pres">
      <dgm:prSet presAssocID="{E2AC0E93-9C7D-4096-A2A5-8160100AFA22}" presName="FourNodes_1_text" presStyleLbl="node1" presStyleIdx="3" presStyleCnt="4">
        <dgm:presLayoutVars>
          <dgm:bulletEnabled val="1"/>
        </dgm:presLayoutVars>
      </dgm:prSet>
      <dgm:spPr/>
    </dgm:pt>
    <dgm:pt modelId="{54DA0ADA-A613-4C32-9887-AD4220AF835D}" type="pres">
      <dgm:prSet presAssocID="{E2AC0E93-9C7D-4096-A2A5-8160100AFA22}" presName="FourNodes_2_text" presStyleLbl="node1" presStyleIdx="3" presStyleCnt="4">
        <dgm:presLayoutVars>
          <dgm:bulletEnabled val="1"/>
        </dgm:presLayoutVars>
      </dgm:prSet>
      <dgm:spPr/>
    </dgm:pt>
    <dgm:pt modelId="{81341841-B0F1-492C-96F0-AB3B33F6783C}" type="pres">
      <dgm:prSet presAssocID="{E2AC0E93-9C7D-4096-A2A5-8160100AFA22}" presName="FourNodes_3_text" presStyleLbl="node1" presStyleIdx="3" presStyleCnt="4">
        <dgm:presLayoutVars>
          <dgm:bulletEnabled val="1"/>
        </dgm:presLayoutVars>
      </dgm:prSet>
      <dgm:spPr/>
    </dgm:pt>
    <dgm:pt modelId="{334C5E32-7AD3-4177-8DE5-2A8686EFB899}" type="pres">
      <dgm:prSet presAssocID="{E2AC0E93-9C7D-4096-A2A5-8160100AFA2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7751B05-7B83-4EB6-8BC2-FDAA5BC41D3F}" srcId="{E2AC0E93-9C7D-4096-A2A5-8160100AFA22}" destId="{6F5708EB-BB9A-45F1-8CE5-56E02723365E}" srcOrd="3" destOrd="0" parTransId="{838F17AE-1AD3-4E7A-9EA1-AB85403F0D74}" sibTransId="{7E189CAE-6AE7-4DFB-B197-1A284711F5E6}"/>
    <dgm:cxn modelId="{2B0D7B1A-E4D7-43B8-8436-36A58068CE16}" type="presOf" srcId="{E2AC0E93-9C7D-4096-A2A5-8160100AFA22}" destId="{0877AFB2-F21F-4EB9-A3B0-83A079744374}" srcOrd="0" destOrd="0" presId="urn:microsoft.com/office/officeart/2005/8/layout/vProcess5"/>
    <dgm:cxn modelId="{17ED231D-4A37-4238-8982-2EE508C14796}" type="presOf" srcId="{DBC0041B-62A4-47D4-BBFE-A05E08275BB9}" destId="{54DA0ADA-A613-4C32-9887-AD4220AF835D}" srcOrd="1" destOrd="0" presId="urn:microsoft.com/office/officeart/2005/8/layout/vProcess5"/>
    <dgm:cxn modelId="{A1DD8E22-BB97-4A84-9399-1BAE3C7911C5}" type="presOf" srcId="{AF64A9AE-C7D9-4BD1-B783-5357972BB117}" destId="{6FFDA01D-E14F-4F34-BA06-CF5DBEC29DF4}" srcOrd="0" destOrd="0" presId="urn:microsoft.com/office/officeart/2005/8/layout/vProcess5"/>
    <dgm:cxn modelId="{7A0B382D-2225-4CB2-87F0-F7CDCD5B5253}" type="presOf" srcId="{6F5708EB-BB9A-45F1-8CE5-56E02723365E}" destId="{86C26525-FF13-4FD8-9F6D-924A1F83BB5C}" srcOrd="0" destOrd="0" presId="urn:microsoft.com/office/officeart/2005/8/layout/vProcess5"/>
    <dgm:cxn modelId="{674ED13C-1178-480A-A6CE-C7247DE0E5C6}" srcId="{E2AC0E93-9C7D-4096-A2A5-8160100AFA22}" destId="{DBC0041B-62A4-47D4-BBFE-A05E08275BB9}" srcOrd="1" destOrd="0" parTransId="{04CC7067-A930-4E74-A0A5-C30613A833CD}" sibTransId="{7FA4635F-30D0-4829-A203-3D8DAD64B142}"/>
    <dgm:cxn modelId="{459F4848-2CE0-42B6-B766-49CFD55090D3}" type="presOf" srcId="{B71121D6-E672-4C9A-9F14-1AAC2EFD6B7F}" destId="{141EF971-ACDC-4218-A6EE-17F40A14F836}" srcOrd="0" destOrd="0" presId="urn:microsoft.com/office/officeart/2005/8/layout/vProcess5"/>
    <dgm:cxn modelId="{00E6C657-94D2-4546-BAC6-DE63E533C8EF}" type="presOf" srcId="{05FE9814-DF57-41CC-A62A-68F5C479EF59}" destId="{81341841-B0F1-492C-96F0-AB3B33F6783C}" srcOrd="1" destOrd="0" presId="urn:microsoft.com/office/officeart/2005/8/layout/vProcess5"/>
    <dgm:cxn modelId="{EFB8FE79-853D-4098-8112-2BAA1B49AFF2}" srcId="{E2AC0E93-9C7D-4096-A2A5-8160100AFA22}" destId="{05FE9814-DF57-41CC-A62A-68F5C479EF59}" srcOrd="2" destOrd="0" parTransId="{74B51ACD-C1B3-414C-89FE-98FA7A2886D9}" sibTransId="{AF64A9AE-C7D9-4BD1-B783-5357972BB117}"/>
    <dgm:cxn modelId="{8C04C299-B6B9-44B2-9766-36D68F8FEFC7}" type="presOf" srcId="{05FE9814-DF57-41CC-A62A-68F5C479EF59}" destId="{27FB466C-CBC6-4F8E-9D19-C4FE9ED981C7}" srcOrd="0" destOrd="0" presId="urn:microsoft.com/office/officeart/2005/8/layout/vProcess5"/>
    <dgm:cxn modelId="{1234D1B1-0367-4C52-BF27-F31964612A4B}" type="presOf" srcId="{E6916757-A840-4B62-8114-E9A6119804BB}" destId="{DA841CD5-0A38-4173-832E-0049EC8859CB}" srcOrd="0" destOrd="0" presId="urn:microsoft.com/office/officeart/2005/8/layout/vProcess5"/>
    <dgm:cxn modelId="{FCB09DB5-0B51-437F-8738-15EE36FD86D9}" type="presOf" srcId="{6F5708EB-BB9A-45F1-8CE5-56E02723365E}" destId="{334C5E32-7AD3-4177-8DE5-2A8686EFB899}" srcOrd="1" destOrd="0" presId="urn:microsoft.com/office/officeart/2005/8/layout/vProcess5"/>
    <dgm:cxn modelId="{E1D083BB-E0D4-47EA-8A5D-96F84904FFBF}" type="presOf" srcId="{DBC0041B-62A4-47D4-BBFE-A05E08275BB9}" destId="{BFA7AE93-C65E-4EAF-8409-B2C06A673F7B}" srcOrd="0" destOrd="0" presId="urn:microsoft.com/office/officeart/2005/8/layout/vProcess5"/>
    <dgm:cxn modelId="{23179AE0-0CD4-41B8-8FE0-49EE92225186}" srcId="{E2AC0E93-9C7D-4096-A2A5-8160100AFA22}" destId="{B71121D6-E672-4C9A-9F14-1AAC2EFD6B7F}" srcOrd="0" destOrd="0" parTransId="{213C3A0E-14C8-4F4C-82A4-B8A8155C77DC}" sibTransId="{E6916757-A840-4B62-8114-E9A6119804BB}"/>
    <dgm:cxn modelId="{BFFE46FE-5A17-4B2E-930B-8E97F68778E8}" type="presOf" srcId="{7FA4635F-30D0-4829-A203-3D8DAD64B142}" destId="{615DD2F6-CCAA-4DFC-8DD6-2BE0855BB4BB}" srcOrd="0" destOrd="0" presId="urn:microsoft.com/office/officeart/2005/8/layout/vProcess5"/>
    <dgm:cxn modelId="{78D3F4FF-CC24-412E-B327-1678666C68AB}" type="presOf" srcId="{B71121D6-E672-4C9A-9F14-1AAC2EFD6B7F}" destId="{F70C8FE1-6BF3-4504-A5AD-F2B31897DCF2}" srcOrd="1" destOrd="0" presId="urn:microsoft.com/office/officeart/2005/8/layout/vProcess5"/>
    <dgm:cxn modelId="{3EE401C4-9D37-4F3C-91A7-5B6C03EEE90C}" type="presParOf" srcId="{0877AFB2-F21F-4EB9-A3B0-83A079744374}" destId="{A9EA02AE-8EAD-45AC-A7AF-4F99D8FB8338}" srcOrd="0" destOrd="0" presId="urn:microsoft.com/office/officeart/2005/8/layout/vProcess5"/>
    <dgm:cxn modelId="{C49889A5-DF4C-40BB-A68B-D5550E97C0BE}" type="presParOf" srcId="{0877AFB2-F21F-4EB9-A3B0-83A079744374}" destId="{141EF971-ACDC-4218-A6EE-17F40A14F836}" srcOrd="1" destOrd="0" presId="urn:microsoft.com/office/officeart/2005/8/layout/vProcess5"/>
    <dgm:cxn modelId="{7CE96754-FE0C-4A8B-BD72-B3535D721D50}" type="presParOf" srcId="{0877AFB2-F21F-4EB9-A3B0-83A079744374}" destId="{BFA7AE93-C65E-4EAF-8409-B2C06A673F7B}" srcOrd="2" destOrd="0" presId="urn:microsoft.com/office/officeart/2005/8/layout/vProcess5"/>
    <dgm:cxn modelId="{636932BE-496B-42A0-8B6C-8BC472D618D3}" type="presParOf" srcId="{0877AFB2-F21F-4EB9-A3B0-83A079744374}" destId="{27FB466C-CBC6-4F8E-9D19-C4FE9ED981C7}" srcOrd="3" destOrd="0" presId="urn:microsoft.com/office/officeart/2005/8/layout/vProcess5"/>
    <dgm:cxn modelId="{6BB3F3BB-1175-45BF-8117-E873C7582493}" type="presParOf" srcId="{0877AFB2-F21F-4EB9-A3B0-83A079744374}" destId="{86C26525-FF13-4FD8-9F6D-924A1F83BB5C}" srcOrd="4" destOrd="0" presId="urn:microsoft.com/office/officeart/2005/8/layout/vProcess5"/>
    <dgm:cxn modelId="{2EC489FE-806A-4F3F-B734-92058E2DEADC}" type="presParOf" srcId="{0877AFB2-F21F-4EB9-A3B0-83A079744374}" destId="{DA841CD5-0A38-4173-832E-0049EC8859CB}" srcOrd="5" destOrd="0" presId="urn:microsoft.com/office/officeart/2005/8/layout/vProcess5"/>
    <dgm:cxn modelId="{337ECE08-CE5E-4652-BA4C-02FE42F6C9EF}" type="presParOf" srcId="{0877AFB2-F21F-4EB9-A3B0-83A079744374}" destId="{615DD2F6-CCAA-4DFC-8DD6-2BE0855BB4BB}" srcOrd="6" destOrd="0" presId="urn:microsoft.com/office/officeart/2005/8/layout/vProcess5"/>
    <dgm:cxn modelId="{3970E058-7BAB-4E0E-972A-FA1DCCB07412}" type="presParOf" srcId="{0877AFB2-F21F-4EB9-A3B0-83A079744374}" destId="{6FFDA01D-E14F-4F34-BA06-CF5DBEC29DF4}" srcOrd="7" destOrd="0" presId="urn:microsoft.com/office/officeart/2005/8/layout/vProcess5"/>
    <dgm:cxn modelId="{259A2371-FDBD-40FB-B2ED-48AAEE80C0FE}" type="presParOf" srcId="{0877AFB2-F21F-4EB9-A3B0-83A079744374}" destId="{F70C8FE1-6BF3-4504-A5AD-F2B31897DCF2}" srcOrd="8" destOrd="0" presId="urn:microsoft.com/office/officeart/2005/8/layout/vProcess5"/>
    <dgm:cxn modelId="{DEAE444A-919F-4388-BDE8-F233A5F6BA31}" type="presParOf" srcId="{0877AFB2-F21F-4EB9-A3B0-83A079744374}" destId="{54DA0ADA-A613-4C32-9887-AD4220AF835D}" srcOrd="9" destOrd="0" presId="urn:microsoft.com/office/officeart/2005/8/layout/vProcess5"/>
    <dgm:cxn modelId="{0FC75549-D44C-4705-A319-FC5DE243CEDB}" type="presParOf" srcId="{0877AFB2-F21F-4EB9-A3B0-83A079744374}" destId="{81341841-B0F1-492C-96F0-AB3B33F6783C}" srcOrd="10" destOrd="0" presId="urn:microsoft.com/office/officeart/2005/8/layout/vProcess5"/>
    <dgm:cxn modelId="{78A14BA4-2C97-48A1-808A-160B3CA3D1B6}" type="presParOf" srcId="{0877AFB2-F21F-4EB9-A3B0-83A079744374}" destId="{334C5E32-7AD3-4177-8DE5-2A8686EFB89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35DCA6-7007-46B7-BEAB-4920DA18728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44D98D-31CF-49D2-8394-5CCE61B676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errors learners make will tell you several things about their L1.</a:t>
          </a:r>
          <a:endParaRPr lang="en-US"/>
        </a:p>
      </dgm:t>
    </dgm:pt>
    <dgm:pt modelId="{93DCE055-4D64-4735-ABE8-3A58F98C8B79}" type="parTrans" cxnId="{60D3DC2E-29CB-4B58-86E2-9CAE32E3707C}">
      <dgm:prSet/>
      <dgm:spPr/>
      <dgm:t>
        <a:bodyPr/>
        <a:lstStyle/>
        <a:p>
          <a:endParaRPr lang="en-US"/>
        </a:p>
      </dgm:t>
    </dgm:pt>
    <dgm:pt modelId="{12C0D999-E5BA-44DB-A114-3BFE0103E310}" type="sibTrans" cxnId="{60D3DC2E-29CB-4B58-86E2-9CAE32E3707C}">
      <dgm:prSet/>
      <dgm:spPr/>
      <dgm:t>
        <a:bodyPr/>
        <a:lstStyle/>
        <a:p>
          <a:endParaRPr lang="en-US"/>
        </a:p>
      </dgm:t>
    </dgm:pt>
    <dgm:pt modelId="{1BEAB0BA-0A0B-4142-AC00-75CF749CAA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Consider how these 2 statements can be confused:</a:t>
          </a:r>
          <a:endParaRPr lang="en-US"/>
        </a:p>
      </dgm:t>
    </dgm:pt>
    <dgm:pt modelId="{EB56FFF5-C359-4D37-B6F3-C5DDA79251ED}" type="parTrans" cxnId="{F82B2058-AE9A-4C94-85D9-1182E1228F36}">
      <dgm:prSet/>
      <dgm:spPr/>
      <dgm:t>
        <a:bodyPr/>
        <a:lstStyle/>
        <a:p>
          <a:endParaRPr lang="en-US"/>
        </a:p>
      </dgm:t>
    </dgm:pt>
    <dgm:pt modelId="{434A4069-BE22-4AB7-BEFA-71D0F12D5D0C}" type="sibTrans" cxnId="{F82B2058-AE9A-4C94-85D9-1182E1228F36}">
      <dgm:prSet/>
      <dgm:spPr/>
      <dgm:t>
        <a:bodyPr/>
        <a:lstStyle/>
        <a:p>
          <a:endParaRPr lang="en-US"/>
        </a:p>
      </dgm:t>
    </dgm:pt>
    <dgm:pt modelId="{D01E61FE-AF81-4ED5-95E4-1F6F3B5FD9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And now I want to put the water tanks</a:t>
          </a:r>
          <a:endParaRPr lang="en-US"/>
        </a:p>
      </dgm:t>
    </dgm:pt>
    <dgm:pt modelId="{244F8282-026E-41AF-A7B0-CCDF272AD4CD}" type="parTrans" cxnId="{476ECD2D-EAB1-42A9-B23B-6529E05C9B3F}">
      <dgm:prSet/>
      <dgm:spPr/>
      <dgm:t>
        <a:bodyPr/>
        <a:lstStyle/>
        <a:p>
          <a:endParaRPr lang="en-US"/>
        </a:p>
      </dgm:t>
    </dgm:pt>
    <dgm:pt modelId="{A2335930-0A34-452E-832A-8B35E01D7C2C}" type="sibTrans" cxnId="{476ECD2D-EAB1-42A9-B23B-6529E05C9B3F}">
      <dgm:prSet/>
      <dgm:spPr/>
      <dgm:t>
        <a:bodyPr/>
        <a:lstStyle/>
        <a:p>
          <a:endParaRPr lang="en-US"/>
        </a:p>
      </dgm:t>
    </dgm:pt>
    <dgm:pt modelId="{7838E1B8-F3D9-4E8A-8F89-ADC4C9E44E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And now I want to give the vote of thanks!</a:t>
          </a:r>
          <a:endParaRPr lang="en-US"/>
        </a:p>
      </dgm:t>
    </dgm:pt>
    <dgm:pt modelId="{573AC955-FDE3-4058-B55E-1A3C03CBFE7F}" type="parTrans" cxnId="{2791A6D1-1936-491B-AD22-A8F63513FC94}">
      <dgm:prSet/>
      <dgm:spPr/>
      <dgm:t>
        <a:bodyPr/>
        <a:lstStyle/>
        <a:p>
          <a:endParaRPr lang="en-US"/>
        </a:p>
      </dgm:t>
    </dgm:pt>
    <dgm:pt modelId="{98DA5972-235F-42A1-BF11-5B811206076A}" type="sibTrans" cxnId="{2791A6D1-1936-491B-AD22-A8F63513FC94}">
      <dgm:prSet/>
      <dgm:spPr/>
      <dgm:t>
        <a:bodyPr/>
        <a:lstStyle/>
        <a:p>
          <a:endParaRPr lang="en-US"/>
        </a:p>
      </dgm:t>
    </dgm:pt>
    <dgm:pt modelId="{D4F4EAE4-0C4A-4E4C-A7F4-874FE86B85DD}" type="pres">
      <dgm:prSet presAssocID="{5435DCA6-7007-46B7-BEAB-4920DA187284}" presName="root" presStyleCnt="0">
        <dgm:presLayoutVars>
          <dgm:dir/>
          <dgm:resizeHandles val="exact"/>
        </dgm:presLayoutVars>
      </dgm:prSet>
      <dgm:spPr/>
    </dgm:pt>
    <dgm:pt modelId="{BE6771AF-C905-4BFE-9106-25B4EE09D9EE}" type="pres">
      <dgm:prSet presAssocID="{FC44D98D-31CF-49D2-8394-5CCE61B6767A}" presName="compNode" presStyleCnt="0"/>
      <dgm:spPr/>
    </dgm:pt>
    <dgm:pt modelId="{E9D66670-E212-460F-9A02-05378A4BA339}" type="pres">
      <dgm:prSet presAssocID="{FC44D98D-31CF-49D2-8394-5CCE61B6767A}" presName="bgRect" presStyleLbl="bgShp" presStyleIdx="0" presStyleCnt="4"/>
      <dgm:spPr/>
    </dgm:pt>
    <dgm:pt modelId="{36611640-BC6E-43F0-BB93-722E4D2C3113}" type="pres">
      <dgm:prSet presAssocID="{FC44D98D-31CF-49D2-8394-5CCE61B6767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2437CD28-E1FC-4879-B76B-EFD44EAD0B56}" type="pres">
      <dgm:prSet presAssocID="{FC44D98D-31CF-49D2-8394-5CCE61B6767A}" presName="spaceRect" presStyleCnt="0"/>
      <dgm:spPr/>
    </dgm:pt>
    <dgm:pt modelId="{B91938DD-F289-44A6-B65D-0418E1572C5A}" type="pres">
      <dgm:prSet presAssocID="{FC44D98D-31CF-49D2-8394-5CCE61B6767A}" presName="parTx" presStyleLbl="revTx" presStyleIdx="0" presStyleCnt="4">
        <dgm:presLayoutVars>
          <dgm:chMax val="0"/>
          <dgm:chPref val="0"/>
        </dgm:presLayoutVars>
      </dgm:prSet>
      <dgm:spPr/>
    </dgm:pt>
    <dgm:pt modelId="{4270BAC9-354D-4053-BB01-8C1168129BB8}" type="pres">
      <dgm:prSet presAssocID="{12C0D999-E5BA-44DB-A114-3BFE0103E310}" presName="sibTrans" presStyleCnt="0"/>
      <dgm:spPr/>
    </dgm:pt>
    <dgm:pt modelId="{802EE04A-F4E2-45D2-8EBE-0186B54B437C}" type="pres">
      <dgm:prSet presAssocID="{1BEAB0BA-0A0B-4142-AC00-75CF749CAA06}" presName="compNode" presStyleCnt="0"/>
      <dgm:spPr/>
    </dgm:pt>
    <dgm:pt modelId="{4F122FF1-6FB8-4F3C-8DA5-5636C6D33F2A}" type="pres">
      <dgm:prSet presAssocID="{1BEAB0BA-0A0B-4142-AC00-75CF749CAA06}" presName="bgRect" presStyleLbl="bgShp" presStyleIdx="1" presStyleCnt="4"/>
      <dgm:spPr/>
    </dgm:pt>
    <dgm:pt modelId="{62DA2E3D-3527-4305-838C-0D32F6ADFBBA}" type="pres">
      <dgm:prSet presAssocID="{1BEAB0BA-0A0B-4142-AC00-75CF749CAA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E19950D-A0C6-438E-B183-34AE4302D927}" type="pres">
      <dgm:prSet presAssocID="{1BEAB0BA-0A0B-4142-AC00-75CF749CAA06}" presName="spaceRect" presStyleCnt="0"/>
      <dgm:spPr/>
    </dgm:pt>
    <dgm:pt modelId="{527218D0-9DF1-4DD3-AA3D-4C6CBD5CE787}" type="pres">
      <dgm:prSet presAssocID="{1BEAB0BA-0A0B-4142-AC00-75CF749CAA06}" presName="parTx" presStyleLbl="revTx" presStyleIdx="1" presStyleCnt="4">
        <dgm:presLayoutVars>
          <dgm:chMax val="0"/>
          <dgm:chPref val="0"/>
        </dgm:presLayoutVars>
      </dgm:prSet>
      <dgm:spPr/>
    </dgm:pt>
    <dgm:pt modelId="{71AF6011-6790-416D-8AE5-F7A269FE1511}" type="pres">
      <dgm:prSet presAssocID="{434A4069-BE22-4AB7-BEFA-71D0F12D5D0C}" presName="sibTrans" presStyleCnt="0"/>
      <dgm:spPr/>
    </dgm:pt>
    <dgm:pt modelId="{24A0E209-6BFC-494C-86DD-BAFF5A49892D}" type="pres">
      <dgm:prSet presAssocID="{D01E61FE-AF81-4ED5-95E4-1F6F3B5FD9F8}" presName="compNode" presStyleCnt="0"/>
      <dgm:spPr/>
    </dgm:pt>
    <dgm:pt modelId="{57092882-DB9A-4482-B479-5BF14D862917}" type="pres">
      <dgm:prSet presAssocID="{D01E61FE-AF81-4ED5-95E4-1F6F3B5FD9F8}" presName="bgRect" presStyleLbl="bgShp" presStyleIdx="2" presStyleCnt="4"/>
      <dgm:spPr/>
    </dgm:pt>
    <dgm:pt modelId="{BEE0FA06-F891-4A64-BA7F-4DE44D36925A}" type="pres">
      <dgm:prSet presAssocID="{D01E61FE-AF81-4ED5-95E4-1F6F3B5FD9F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306C1AED-C5BF-4A53-881B-6F4010C89551}" type="pres">
      <dgm:prSet presAssocID="{D01E61FE-AF81-4ED5-95E4-1F6F3B5FD9F8}" presName="spaceRect" presStyleCnt="0"/>
      <dgm:spPr/>
    </dgm:pt>
    <dgm:pt modelId="{73FD9749-4A63-43F9-8BD0-3297306B6339}" type="pres">
      <dgm:prSet presAssocID="{D01E61FE-AF81-4ED5-95E4-1F6F3B5FD9F8}" presName="parTx" presStyleLbl="revTx" presStyleIdx="2" presStyleCnt="4">
        <dgm:presLayoutVars>
          <dgm:chMax val="0"/>
          <dgm:chPref val="0"/>
        </dgm:presLayoutVars>
      </dgm:prSet>
      <dgm:spPr/>
    </dgm:pt>
    <dgm:pt modelId="{5A119871-447E-4658-9617-0CD76E2891E0}" type="pres">
      <dgm:prSet presAssocID="{A2335930-0A34-452E-832A-8B35E01D7C2C}" presName="sibTrans" presStyleCnt="0"/>
      <dgm:spPr/>
    </dgm:pt>
    <dgm:pt modelId="{24DAD31B-343B-41BB-8A10-4C6230DAA434}" type="pres">
      <dgm:prSet presAssocID="{7838E1B8-F3D9-4E8A-8F89-ADC4C9E44E2A}" presName="compNode" presStyleCnt="0"/>
      <dgm:spPr/>
    </dgm:pt>
    <dgm:pt modelId="{ECD927A1-6202-4357-90EB-D61756B91F8A}" type="pres">
      <dgm:prSet presAssocID="{7838E1B8-F3D9-4E8A-8F89-ADC4C9E44E2A}" presName="bgRect" presStyleLbl="bgShp" presStyleIdx="3" presStyleCnt="4"/>
      <dgm:spPr/>
    </dgm:pt>
    <dgm:pt modelId="{AADFDD06-B9BF-463C-BA9C-245058FA89F2}" type="pres">
      <dgm:prSet presAssocID="{7838E1B8-F3D9-4E8A-8F89-ADC4C9E44E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D05A101-F9E2-4155-94A6-0BB232318880}" type="pres">
      <dgm:prSet presAssocID="{7838E1B8-F3D9-4E8A-8F89-ADC4C9E44E2A}" presName="spaceRect" presStyleCnt="0"/>
      <dgm:spPr/>
    </dgm:pt>
    <dgm:pt modelId="{73331FE3-AABD-49E6-9335-9499664665CC}" type="pres">
      <dgm:prSet presAssocID="{7838E1B8-F3D9-4E8A-8F89-ADC4C9E44E2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D991414-78C5-41C9-B459-3A41A95C14ED}" type="presOf" srcId="{FC44D98D-31CF-49D2-8394-5CCE61B6767A}" destId="{B91938DD-F289-44A6-B65D-0418E1572C5A}" srcOrd="0" destOrd="0" presId="urn:microsoft.com/office/officeart/2018/2/layout/IconVerticalSolidList"/>
    <dgm:cxn modelId="{8EEFCF27-5D25-485B-A7D1-47692BE46F7A}" type="presOf" srcId="{7838E1B8-F3D9-4E8A-8F89-ADC4C9E44E2A}" destId="{73331FE3-AABD-49E6-9335-9499664665CC}" srcOrd="0" destOrd="0" presId="urn:microsoft.com/office/officeart/2018/2/layout/IconVerticalSolidList"/>
    <dgm:cxn modelId="{476ECD2D-EAB1-42A9-B23B-6529E05C9B3F}" srcId="{5435DCA6-7007-46B7-BEAB-4920DA187284}" destId="{D01E61FE-AF81-4ED5-95E4-1F6F3B5FD9F8}" srcOrd="2" destOrd="0" parTransId="{244F8282-026E-41AF-A7B0-CCDF272AD4CD}" sibTransId="{A2335930-0A34-452E-832A-8B35E01D7C2C}"/>
    <dgm:cxn modelId="{60D3DC2E-29CB-4B58-86E2-9CAE32E3707C}" srcId="{5435DCA6-7007-46B7-BEAB-4920DA187284}" destId="{FC44D98D-31CF-49D2-8394-5CCE61B6767A}" srcOrd="0" destOrd="0" parTransId="{93DCE055-4D64-4735-ABE8-3A58F98C8B79}" sibTransId="{12C0D999-E5BA-44DB-A114-3BFE0103E310}"/>
    <dgm:cxn modelId="{F82B2058-AE9A-4C94-85D9-1182E1228F36}" srcId="{5435DCA6-7007-46B7-BEAB-4920DA187284}" destId="{1BEAB0BA-0A0B-4142-AC00-75CF749CAA06}" srcOrd="1" destOrd="0" parTransId="{EB56FFF5-C359-4D37-B6F3-C5DDA79251ED}" sibTransId="{434A4069-BE22-4AB7-BEFA-71D0F12D5D0C}"/>
    <dgm:cxn modelId="{B077EA91-7A84-410B-B211-82A5A5E769F9}" type="presOf" srcId="{1BEAB0BA-0A0B-4142-AC00-75CF749CAA06}" destId="{527218D0-9DF1-4DD3-AA3D-4C6CBD5CE787}" srcOrd="0" destOrd="0" presId="urn:microsoft.com/office/officeart/2018/2/layout/IconVerticalSolidList"/>
    <dgm:cxn modelId="{FD6AFC91-4B7F-48FA-91A6-E17E10FD9EFA}" type="presOf" srcId="{D01E61FE-AF81-4ED5-95E4-1F6F3B5FD9F8}" destId="{73FD9749-4A63-43F9-8BD0-3297306B6339}" srcOrd="0" destOrd="0" presId="urn:microsoft.com/office/officeart/2018/2/layout/IconVerticalSolidList"/>
    <dgm:cxn modelId="{2791A6D1-1936-491B-AD22-A8F63513FC94}" srcId="{5435DCA6-7007-46B7-BEAB-4920DA187284}" destId="{7838E1B8-F3D9-4E8A-8F89-ADC4C9E44E2A}" srcOrd="3" destOrd="0" parTransId="{573AC955-FDE3-4058-B55E-1A3C03CBFE7F}" sibTransId="{98DA5972-235F-42A1-BF11-5B811206076A}"/>
    <dgm:cxn modelId="{922BA3F9-57A7-453C-83A3-84328987E83C}" type="presOf" srcId="{5435DCA6-7007-46B7-BEAB-4920DA187284}" destId="{D4F4EAE4-0C4A-4E4C-A7F4-874FE86B85DD}" srcOrd="0" destOrd="0" presId="urn:microsoft.com/office/officeart/2018/2/layout/IconVerticalSolidList"/>
    <dgm:cxn modelId="{928F4144-03E5-4D9E-A995-CB2FB41EDBDF}" type="presParOf" srcId="{D4F4EAE4-0C4A-4E4C-A7F4-874FE86B85DD}" destId="{BE6771AF-C905-4BFE-9106-25B4EE09D9EE}" srcOrd="0" destOrd="0" presId="urn:microsoft.com/office/officeart/2018/2/layout/IconVerticalSolidList"/>
    <dgm:cxn modelId="{3E775D5A-6FA5-4164-B22C-062EC2C5D40F}" type="presParOf" srcId="{BE6771AF-C905-4BFE-9106-25B4EE09D9EE}" destId="{E9D66670-E212-460F-9A02-05378A4BA339}" srcOrd="0" destOrd="0" presId="urn:microsoft.com/office/officeart/2018/2/layout/IconVerticalSolidList"/>
    <dgm:cxn modelId="{EE0D4656-B963-4B7C-8A08-0A0ECC935FFC}" type="presParOf" srcId="{BE6771AF-C905-4BFE-9106-25B4EE09D9EE}" destId="{36611640-BC6E-43F0-BB93-722E4D2C3113}" srcOrd="1" destOrd="0" presId="urn:microsoft.com/office/officeart/2018/2/layout/IconVerticalSolidList"/>
    <dgm:cxn modelId="{96CAD664-7C07-42E6-9406-5874E47FB96B}" type="presParOf" srcId="{BE6771AF-C905-4BFE-9106-25B4EE09D9EE}" destId="{2437CD28-E1FC-4879-B76B-EFD44EAD0B56}" srcOrd="2" destOrd="0" presId="urn:microsoft.com/office/officeart/2018/2/layout/IconVerticalSolidList"/>
    <dgm:cxn modelId="{9FBBAF24-5735-4238-9AA0-8A5524EBAE64}" type="presParOf" srcId="{BE6771AF-C905-4BFE-9106-25B4EE09D9EE}" destId="{B91938DD-F289-44A6-B65D-0418E1572C5A}" srcOrd="3" destOrd="0" presId="urn:microsoft.com/office/officeart/2018/2/layout/IconVerticalSolidList"/>
    <dgm:cxn modelId="{911F6521-C24C-416A-9E45-25E7882B97F6}" type="presParOf" srcId="{D4F4EAE4-0C4A-4E4C-A7F4-874FE86B85DD}" destId="{4270BAC9-354D-4053-BB01-8C1168129BB8}" srcOrd="1" destOrd="0" presId="urn:microsoft.com/office/officeart/2018/2/layout/IconVerticalSolidList"/>
    <dgm:cxn modelId="{89A0EBF1-DA7D-4DBD-A4B3-29ECCEDCE063}" type="presParOf" srcId="{D4F4EAE4-0C4A-4E4C-A7F4-874FE86B85DD}" destId="{802EE04A-F4E2-45D2-8EBE-0186B54B437C}" srcOrd="2" destOrd="0" presId="urn:microsoft.com/office/officeart/2018/2/layout/IconVerticalSolidList"/>
    <dgm:cxn modelId="{66FE1338-7E70-4012-B786-3258DE07CFBD}" type="presParOf" srcId="{802EE04A-F4E2-45D2-8EBE-0186B54B437C}" destId="{4F122FF1-6FB8-4F3C-8DA5-5636C6D33F2A}" srcOrd="0" destOrd="0" presId="urn:microsoft.com/office/officeart/2018/2/layout/IconVerticalSolidList"/>
    <dgm:cxn modelId="{0F59B8E7-BE2E-4D51-A39B-7F9EA0759B0F}" type="presParOf" srcId="{802EE04A-F4E2-45D2-8EBE-0186B54B437C}" destId="{62DA2E3D-3527-4305-838C-0D32F6ADFBBA}" srcOrd="1" destOrd="0" presId="urn:microsoft.com/office/officeart/2018/2/layout/IconVerticalSolidList"/>
    <dgm:cxn modelId="{1D3581D0-0158-402C-9751-3CE14AC7F8AE}" type="presParOf" srcId="{802EE04A-F4E2-45D2-8EBE-0186B54B437C}" destId="{AE19950D-A0C6-438E-B183-34AE4302D927}" srcOrd="2" destOrd="0" presId="urn:microsoft.com/office/officeart/2018/2/layout/IconVerticalSolidList"/>
    <dgm:cxn modelId="{A8F027C3-F54B-44AB-B7A7-E6EC8EF6E3BC}" type="presParOf" srcId="{802EE04A-F4E2-45D2-8EBE-0186B54B437C}" destId="{527218D0-9DF1-4DD3-AA3D-4C6CBD5CE787}" srcOrd="3" destOrd="0" presId="urn:microsoft.com/office/officeart/2018/2/layout/IconVerticalSolidList"/>
    <dgm:cxn modelId="{000CCC1E-2B51-4679-A5AB-E6571E985515}" type="presParOf" srcId="{D4F4EAE4-0C4A-4E4C-A7F4-874FE86B85DD}" destId="{71AF6011-6790-416D-8AE5-F7A269FE1511}" srcOrd="3" destOrd="0" presId="urn:microsoft.com/office/officeart/2018/2/layout/IconVerticalSolidList"/>
    <dgm:cxn modelId="{7E966FBF-E624-41D1-AAE7-853A4D0FDFC0}" type="presParOf" srcId="{D4F4EAE4-0C4A-4E4C-A7F4-874FE86B85DD}" destId="{24A0E209-6BFC-494C-86DD-BAFF5A49892D}" srcOrd="4" destOrd="0" presId="urn:microsoft.com/office/officeart/2018/2/layout/IconVerticalSolidList"/>
    <dgm:cxn modelId="{8B3F2B41-6F68-4853-9944-F4E2DA664AE9}" type="presParOf" srcId="{24A0E209-6BFC-494C-86DD-BAFF5A49892D}" destId="{57092882-DB9A-4482-B479-5BF14D862917}" srcOrd="0" destOrd="0" presId="urn:microsoft.com/office/officeart/2018/2/layout/IconVerticalSolidList"/>
    <dgm:cxn modelId="{8A3665CA-FF54-4091-8AA8-A21925C1929D}" type="presParOf" srcId="{24A0E209-6BFC-494C-86DD-BAFF5A49892D}" destId="{BEE0FA06-F891-4A64-BA7F-4DE44D36925A}" srcOrd="1" destOrd="0" presId="urn:microsoft.com/office/officeart/2018/2/layout/IconVerticalSolidList"/>
    <dgm:cxn modelId="{9E680466-23ED-46A1-89AA-67B56EE77F97}" type="presParOf" srcId="{24A0E209-6BFC-494C-86DD-BAFF5A49892D}" destId="{306C1AED-C5BF-4A53-881B-6F4010C89551}" srcOrd="2" destOrd="0" presId="urn:microsoft.com/office/officeart/2018/2/layout/IconVerticalSolidList"/>
    <dgm:cxn modelId="{396747A0-E611-477B-804A-50E3019A2326}" type="presParOf" srcId="{24A0E209-6BFC-494C-86DD-BAFF5A49892D}" destId="{73FD9749-4A63-43F9-8BD0-3297306B6339}" srcOrd="3" destOrd="0" presId="urn:microsoft.com/office/officeart/2018/2/layout/IconVerticalSolidList"/>
    <dgm:cxn modelId="{7B85AAE7-AE06-4364-BCAC-7693D957FFE9}" type="presParOf" srcId="{D4F4EAE4-0C4A-4E4C-A7F4-874FE86B85DD}" destId="{5A119871-447E-4658-9617-0CD76E2891E0}" srcOrd="5" destOrd="0" presId="urn:microsoft.com/office/officeart/2018/2/layout/IconVerticalSolidList"/>
    <dgm:cxn modelId="{0618967D-A83F-464C-BCC2-114AF0730A47}" type="presParOf" srcId="{D4F4EAE4-0C4A-4E4C-A7F4-874FE86B85DD}" destId="{24DAD31B-343B-41BB-8A10-4C6230DAA434}" srcOrd="6" destOrd="0" presId="urn:microsoft.com/office/officeart/2018/2/layout/IconVerticalSolidList"/>
    <dgm:cxn modelId="{E16754BB-58D5-45EA-A9B6-895C23E51A11}" type="presParOf" srcId="{24DAD31B-343B-41BB-8A10-4C6230DAA434}" destId="{ECD927A1-6202-4357-90EB-D61756B91F8A}" srcOrd="0" destOrd="0" presId="urn:microsoft.com/office/officeart/2018/2/layout/IconVerticalSolidList"/>
    <dgm:cxn modelId="{872C6541-7E51-44A6-9526-E157CD39EA9A}" type="presParOf" srcId="{24DAD31B-343B-41BB-8A10-4C6230DAA434}" destId="{AADFDD06-B9BF-463C-BA9C-245058FA89F2}" srcOrd="1" destOrd="0" presId="urn:microsoft.com/office/officeart/2018/2/layout/IconVerticalSolidList"/>
    <dgm:cxn modelId="{BBCE50CA-4445-43F4-B756-057B7AD15E07}" type="presParOf" srcId="{24DAD31B-343B-41BB-8A10-4C6230DAA434}" destId="{BD05A101-F9E2-4155-94A6-0BB232318880}" srcOrd="2" destOrd="0" presId="urn:microsoft.com/office/officeart/2018/2/layout/IconVerticalSolidList"/>
    <dgm:cxn modelId="{773094EE-DB16-4D6E-837D-51FFA080F45E}" type="presParOf" srcId="{24DAD31B-343B-41BB-8A10-4C6230DAA434}" destId="{73331FE3-AABD-49E6-9335-9499664665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FB11C66-D2B6-4015-897C-0122D08DC31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20B93E-63FB-4420-B671-2E836C8301ED}">
      <dgm:prSet/>
      <dgm:spPr/>
      <dgm:t>
        <a:bodyPr/>
        <a:lstStyle/>
        <a:p>
          <a:r>
            <a:rPr lang="en-GB"/>
            <a:t>The central tools and concepts that are used in linguistic description</a:t>
          </a:r>
          <a:endParaRPr lang="en-US"/>
        </a:p>
      </dgm:t>
    </dgm:pt>
    <dgm:pt modelId="{D3B72863-0BA0-4C49-9498-1BD250B15B07}" type="parTrans" cxnId="{A8297073-0DBC-4AAD-8315-D5E3808A2F39}">
      <dgm:prSet/>
      <dgm:spPr/>
      <dgm:t>
        <a:bodyPr/>
        <a:lstStyle/>
        <a:p>
          <a:endParaRPr lang="en-US"/>
        </a:p>
      </dgm:t>
    </dgm:pt>
    <dgm:pt modelId="{9D2E73E4-EE85-44C2-9BDC-92CC22A784FF}" type="sibTrans" cxnId="{A8297073-0DBC-4AAD-8315-D5E3808A2F39}">
      <dgm:prSet/>
      <dgm:spPr/>
      <dgm:t>
        <a:bodyPr/>
        <a:lstStyle/>
        <a:p>
          <a:endParaRPr lang="en-US"/>
        </a:p>
      </dgm:t>
    </dgm:pt>
    <dgm:pt modelId="{2B9BE1FF-A35E-4927-8CB3-BB10529B1FB0}">
      <dgm:prSet/>
      <dgm:spPr/>
      <dgm:t>
        <a:bodyPr/>
        <a:lstStyle/>
        <a:p>
          <a:r>
            <a:rPr lang="en-GB"/>
            <a:t>The central core of descriptive Linguistics can be used to describe all languages and varieties of language.</a:t>
          </a:r>
          <a:endParaRPr lang="en-US"/>
        </a:p>
      </dgm:t>
    </dgm:pt>
    <dgm:pt modelId="{8C2A4C57-584A-42F1-953C-C3A0BE1F0B8D}" type="parTrans" cxnId="{7C93A670-9A74-47C3-ADBD-AE439443136C}">
      <dgm:prSet/>
      <dgm:spPr/>
      <dgm:t>
        <a:bodyPr/>
        <a:lstStyle/>
        <a:p>
          <a:endParaRPr lang="en-US"/>
        </a:p>
      </dgm:t>
    </dgm:pt>
    <dgm:pt modelId="{E6EA6FF9-A21F-426B-91C8-6F8D7C2F809A}" type="sibTrans" cxnId="{7C93A670-9A74-47C3-ADBD-AE439443136C}">
      <dgm:prSet/>
      <dgm:spPr/>
      <dgm:t>
        <a:bodyPr/>
        <a:lstStyle/>
        <a:p>
          <a:endParaRPr lang="en-US"/>
        </a:p>
      </dgm:t>
    </dgm:pt>
    <dgm:pt modelId="{7D91A5CE-A1C5-462E-B351-F2AF77F396ED}" type="pres">
      <dgm:prSet presAssocID="{BFB11C66-D2B6-4015-897C-0122D08DC3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1F5F652-3703-418A-B128-F55E19129E3B}" type="pres">
      <dgm:prSet presAssocID="{B420B93E-63FB-4420-B671-2E836C8301ED}" presName="hierRoot1" presStyleCnt="0"/>
      <dgm:spPr/>
    </dgm:pt>
    <dgm:pt modelId="{FD13C11F-A2BA-498D-9FBE-9D08F700D19C}" type="pres">
      <dgm:prSet presAssocID="{B420B93E-63FB-4420-B671-2E836C8301ED}" presName="composite" presStyleCnt="0"/>
      <dgm:spPr/>
    </dgm:pt>
    <dgm:pt modelId="{12CFFA09-03AA-4FCD-A5F1-7A572F80DE68}" type="pres">
      <dgm:prSet presAssocID="{B420B93E-63FB-4420-B671-2E836C8301ED}" presName="background" presStyleLbl="node0" presStyleIdx="0" presStyleCnt="2"/>
      <dgm:spPr/>
    </dgm:pt>
    <dgm:pt modelId="{E2FC74E5-4739-48C6-B0DC-990F37B7B62C}" type="pres">
      <dgm:prSet presAssocID="{B420B93E-63FB-4420-B671-2E836C8301ED}" presName="text" presStyleLbl="fgAcc0" presStyleIdx="0" presStyleCnt="2">
        <dgm:presLayoutVars>
          <dgm:chPref val="3"/>
        </dgm:presLayoutVars>
      </dgm:prSet>
      <dgm:spPr/>
    </dgm:pt>
    <dgm:pt modelId="{49923E3F-3AA1-4076-B233-48F442847DBB}" type="pres">
      <dgm:prSet presAssocID="{B420B93E-63FB-4420-B671-2E836C8301ED}" presName="hierChild2" presStyleCnt="0"/>
      <dgm:spPr/>
    </dgm:pt>
    <dgm:pt modelId="{49F78A53-9D4C-4883-BA26-D000065F0A8A}" type="pres">
      <dgm:prSet presAssocID="{2B9BE1FF-A35E-4927-8CB3-BB10529B1FB0}" presName="hierRoot1" presStyleCnt="0"/>
      <dgm:spPr/>
    </dgm:pt>
    <dgm:pt modelId="{A7A27E25-1A6C-48F0-A872-A2193483D343}" type="pres">
      <dgm:prSet presAssocID="{2B9BE1FF-A35E-4927-8CB3-BB10529B1FB0}" presName="composite" presStyleCnt="0"/>
      <dgm:spPr/>
    </dgm:pt>
    <dgm:pt modelId="{D9A25FFA-B93F-4C99-8F32-55DB4E1CE894}" type="pres">
      <dgm:prSet presAssocID="{2B9BE1FF-A35E-4927-8CB3-BB10529B1FB0}" presName="background" presStyleLbl="node0" presStyleIdx="1" presStyleCnt="2"/>
      <dgm:spPr/>
    </dgm:pt>
    <dgm:pt modelId="{57E880D0-5B20-48C7-A0DA-3819A1134B34}" type="pres">
      <dgm:prSet presAssocID="{2B9BE1FF-A35E-4927-8CB3-BB10529B1FB0}" presName="text" presStyleLbl="fgAcc0" presStyleIdx="1" presStyleCnt="2">
        <dgm:presLayoutVars>
          <dgm:chPref val="3"/>
        </dgm:presLayoutVars>
      </dgm:prSet>
      <dgm:spPr/>
    </dgm:pt>
    <dgm:pt modelId="{4606CBDC-0566-4C59-B4A4-7BDE2C15D3D9}" type="pres">
      <dgm:prSet presAssocID="{2B9BE1FF-A35E-4927-8CB3-BB10529B1FB0}" presName="hierChild2" presStyleCnt="0"/>
      <dgm:spPr/>
    </dgm:pt>
  </dgm:ptLst>
  <dgm:cxnLst>
    <dgm:cxn modelId="{7C93A670-9A74-47C3-ADBD-AE439443136C}" srcId="{BFB11C66-D2B6-4015-897C-0122D08DC31F}" destId="{2B9BE1FF-A35E-4927-8CB3-BB10529B1FB0}" srcOrd="1" destOrd="0" parTransId="{8C2A4C57-584A-42F1-953C-C3A0BE1F0B8D}" sibTransId="{E6EA6FF9-A21F-426B-91C8-6F8D7C2F809A}"/>
    <dgm:cxn modelId="{A8297073-0DBC-4AAD-8315-D5E3808A2F39}" srcId="{BFB11C66-D2B6-4015-897C-0122D08DC31F}" destId="{B420B93E-63FB-4420-B671-2E836C8301ED}" srcOrd="0" destOrd="0" parTransId="{D3B72863-0BA0-4C49-9498-1BD250B15B07}" sibTransId="{9D2E73E4-EE85-44C2-9BDC-92CC22A784FF}"/>
    <dgm:cxn modelId="{FF096980-EC37-431D-8137-8D18F4F1153D}" type="presOf" srcId="{BFB11C66-D2B6-4015-897C-0122D08DC31F}" destId="{7D91A5CE-A1C5-462E-B351-F2AF77F396ED}" srcOrd="0" destOrd="0" presId="urn:microsoft.com/office/officeart/2005/8/layout/hierarchy1"/>
    <dgm:cxn modelId="{54213DA7-3351-44B1-93B3-4C06AD933F97}" type="presOf" srcId="{2B9BE1FF-A35E-4927-8CB3-BB10529B1FB0}" destId="{57E880D0-5B20-48C7-A0DA-3819A1134B34}" srcOrd="0" destOrd="0" presId="urn:microsoft.com/office/officeart/2005/8/layout/hierarchy1"/>
    <dgm:cxn modelId="{02186ECF-852D-4F9B-B8E8-7E7DB0E88BFC}" type="presOf" srcId="{B420B93E-63FB-4420-B671-2E836C8301ED}" destId="{E2FC74E5-4739-48C6-B0DC-990F37B7B62C}" srcOrd="0" destOrd="0" presId="urn:microsoft.com/office/officeart/2005/8/layout/hierarchy1"/>
    <dgm:cxn modelId="{449B0039-12D0-4163-A9F0-27633342A0BB}" type="presParOf" srcId="{7D91A5CE-A1C5-462E-B351-F2AF77F396ED}" destId="{61F5F652-3703-418A-B128-F55E19129E3B}" srcOrd="0" destOrd="0" presId="urn:microsoft.com/office/officeart/2005/8/layout/hierarchy1"/>
    <dgm:cxn modelId="{6BCAD570-B16B-405C-B867-78CF1A5D5258}" type="presParOf" srcId="{61F5F652-3703-418A-B128-F55E19129E3B}" destId="{FD13C11F-A2BA-498D-9FBE-9D08F700D19C}" srcOrd="0" destOrd="0" presId="urn:microsoft.com/office/officeart/2005/8/layout/hierarchy1"/>
    <dgm:cxn modelId="{0B7FFD38-4E39-46E4-8739-DD624A93ED1C}" type="presParOf" srcId="{FD13C11F-A2BA-498D-9FBE-9D08F700D19C}" destId="{12CFFA09-03AA-4FCD-A5F1-7A572F80DE68}" srcOrd="0" destOrd="0" presId="urn:microsoft.com/office/officeart/2005/8/layout/hierarchy1"/>
    <dgm:cxn modelId="{0AAF0121-4F2E-4F41-A832-8FE6529444E3}" type="presParOf" srcId="{FD13C11F-A2BA-498D-9FBE-9D08F700D19C}" destId="{E2FC74E5-4739-48C6-B0DC-990F37B7B62C}" srcOrd="1" destOrd="0" presId="urn:microsoft.com/office/officeart/2005/8/layout/hierarchy1"/>
    <dgm:cxn modelId="{E34B8DA5-975D-4095-B57E-34604783DED9}" type="presParOf" srcId="{61F5F652-3703-418A-B128-F55E19129E3B}" destId="{49923E3F-3AA1-4076-B233-48F442847DBB}" srcOrd="1" destOrd="0" presId="urn:microsoft.com/office/officeart/2005/8/layout/hierarchy1"/>
    <dgm:cxn modelId="{2E1A877C-EC02-4A23-8EF4-026ABCBEE988}" type="presParOf" srcId="{7D91A5CE-A1C5-462E-B351-F2AF77F396ED}" destId="{49F78A53-9D4C-4883-BA26-D000065F0A8A}" srcOrd="1" destOrd="0" presId="urn:microsoft.com/office/officeart/2005/8/layout/hierarchy1"/>
    <dgm:cxn modelId="{E62AA641-03E5-4ABD-91AC-7670A66F303A}" type="presParOf" srcId="{49F78A53-9D4C-4883-BA26-D000065F0A8A}" destId="{A7A27E25-1A6C-48F0-A872-A2193483D343}" srcOrd="0" destOrd="0" presId="urn:microsoft.com/office/officeart/2005/8/layout/hierarchy1"/>
    <dgm:cxn modelId="{FE40EB68-AFE5-4491-98CA-8B34BDAF8A72}" type="presParOf" srcId="{A7A27E25-1A6C-48F0-A872-A2193483D343}" destId="{D9A25FFA-B93F-4C99-8F32-55DB4E1CE894}" srcOrd="0" destOrd="0" presId="urn:microsoft.com/office/officeart/2005/8/layout/hierarchy1"/>
    <dgm:cxn modelId="{33C03E44-EC4B-440F-805C-3C36714E41CE}" type="presParOf" srcId="{A7A27E25-1A6C-48F0-A872-A2193483D343}" destId="{57E880D0-5B20-48C7-A0DA-3819A1134B34}" srcOrd="1" destOrd="0" presId="urn:microsoft.com/office/officeart/2005/8/layout/hierarchy1"/>
    <dgm:cxn modelId="{0329FD60-92F0-425E-B242-0FF1B152AF19}" type="presParOf" srcId="{49F78A53-9D4C-4883-BA26-D000065F0A8A}" destId="{4606CBDC-0566-4C59-B4A4-7BDE2C15D3D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4B1FAD8-CB44-434A-831E-0DE763BBC7F8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6CB08C-5DF6-40FA-AD5D-5A8EA3F4CE95}">
      <dgm:prSet/>
      <dgm:spPr/>
      <dgm:t>
        <a:bodyPr/>
        <a:lstStyle/>
        <a:p>
          <a:r>
            <a:rPr lang="en-GB"/>
            <a:t>1. What do you understand by the term phoneme?</a:t>
          </a:r>
          <a:endParaRPr lang="en-US"/>
        </a:p>
      </dgm:t>
    </dgm:pt>
    <dgm:pt modelId="{0042A398-29B5-441A-8ABE-6D112C61E538}" type="parTrans" cxnId="{7C8D665C-098F-4F56-8DFF-B93963E31672}">
      <dgm:prSet/>
      <dgm:spPr/>
      <dgm:t>
        <a:bodyPr/>
        <a:lstStyle/>
        <a:p>
          <a:endParaRPr lang="en-US"/>
        </a:p>
      </dgm:t>
    </dgm:pt>
    <dgm:pt modelId="{16019D25-94CD-4B9D-B66B-B3045652F7BE}" type="sibTrans" cxnId="{7C8D665C-098F-4F56-8DFF-B93963E31672}">
      <dgm:prSet/>
      <dgm:spPr/>
      <dgm:t>
        <a:bodyPr/>
        <a:lstStyle/>
        <a:p>
          <a:endParaRPr lang="en-US"/>
        </a:p>
      </dgm:t>
    </dgm:pt>
    <dgm:pt modelId="{692389EB-A783-487A-9AB7-D4AFA6AA3B1B}">
      <dgm:prSet/>
      <dgm:spPr/>
      <dgm:t>
        <a:bodyPr/>
        <a:lstStyle/>
        <a:p>
          <a:r>
            <a:rPr lang="en-GB"/>
            <a:t>2. What is a minimal pair?  Suggest examples.</a:t>
          </a:r>
          <a:endParaRPr lang="en-US"/>
        </a:p>
      </dgm:t>
    </dgm:pt>
    <dgm:pt modelId="{83111598-22AB-46F0-AC68-E6BCE8D47A2A}" type="parTrans" cxnId="{D19C77A7-2F56-486D-B59C-76C6CEE059BF}">
      <dgm:prSet/>
      <dgm:spPr/>
      <dgm:t>
        <a:bodyPr/>
        <a:lstStyle/>
        <a:p>
          <a:endParaRPr lang="en-US"/>
        </a:p>
      </dgm:t>
    </dgm:pt>
    <dgm:pt modelId="{53887FB2-B46E-4C64-A140-9858BFFFF597}" type="sibTrans" cxnId="{D19C77A7-2F56-486D-B59C-76C6CEE059BF}">
      <dgm:prSet/>
      <dgm:spPr/>
      <dgm:t>
        <a:bodyPr/>
        <a:lstStyle/>
        <a:p>
          <a:endParaRPr lang="en-US"/>
        </a:p>
      </dgm:t>
    </dgm:pt>
    <dgm:pt modelId="{69E14F0E-444D-4647-85FB-74796B19EFD9}">
      <dgm:prSet/>
      <dgm:spPr/>
      <dgm:t>
        <a:bodyPr/>
        <a:lstStyle/>
        <a:p>
          <a:r>
            <a:rPr lang="en-GB"/>
            <a:t>3. What is an allophone? Give examples</a:t>
          </a:r>
          <a:endParaRPr lang="en-US"/>
        </a:p>
      </dgm:t>
    </dgm:pt>
    <dgm:pt modelId="{CCDBE61D-6D5C-45D7-87AE-2243DAE7050A}" type="parTrans" cxnId="{F000AA6B-2AED-477A-9ED5-FA3CE3289948}">
      <dgm:prSet/>
      <dgm:spPr/>
      <dgm:t>
        <a:bodyPr/>
        <a:lstStyle/>
        <a:p>
          <a:endParaRPr lang="en-US"/>
        </a:p>
      </dgm:t>
    </dgm:pt>
    <dgm:pt modelId="{31DBFB88-F71C-44C0-BF12-6B2CE7AE23E9}" type="sibTrans" cxnId="{F000AA6B-2AED-477A-9ED5-FA3CE3289948}">
      <dgm:prSet/>
      <dgm:spPr/>
      <dgm:t>
        <a:bodyPr/>
        <a:lstStyle/>
        <a:p>
          <a:endParaRPr lang="en-US"/>
        </a:p>
      </dgm:t>
    </dgm:pt>
    <dgm:pt modelId="{E26EB0A7-2FCE-4819-A64F-33333CD147A1}">
      <dgm:prSet/>
      <dgm:spPr/>
      <dgm:t>
        <a:bodyPr/>
        <a:lstStyle/>
        <a:p>
          <a:r>
            <a:rPr lang="en-GB"/>
            <a:t>4. What are distinctive features?</a:t>
          </a:r>
          <a:endParaRPr lang="en-US"/>
        </a:p>
      </dgm:t>
    </dgm:pt>
    <dgm:pt modelId="{22822C68-2628-4984-A2D7-743EC8DA0FB9}" type="parTrans" cxnId="{C80C5631-6DB1-4B54-841D-957B51FBE8EA}">
      <dgm:prSet/>
      <dgm:spPr/>
      <dgm:t>
        <a:bodyPr/>
        <a:lstStyle/>
        <a:p>
          <a:endParaRPr lang="en-US"/>
        </a:p>
      </dgm:t>
    </dgm:pt>
    <dgm:pt modelId="{B7189C63-EA15-45DE-AF10-222A31D43083}" type="sibTrans" cxnId="{C80C5631-6DB1-4B54-841D-957B51FBE8EA}">
      <dgm:prSet/>
      <dgm:spPr/>
      <dgm:t>
        <a:bodyPr/>
        <a:lstStyle/>
        <a:p>
          <a:endParaRPr lang="en-US"/>
        </a:p>
      </dgm:t>
    </dgm:pt>
    <dgm:pt modelId="{4DA5CC4A-35C1-4EEC-928B-94BBF4C0F46D}">
      <dgm:prSet/>
      <dgm:spPr/>
      <dgm:t>
        <a:bodyPr/>
        <a:lstStyle/>
        <a:p>
          <a:r>
            <a:rPr lang="en-GB"/>
            <a:t>5. What is natural class?</a:t>
          </a:r>
          <a:endParaRPr lang="en-US"/>
        </a:p>
      </dgm:t>
    </dgm:pt>
    <dgm:pt modelId="{D48C64BF-DFEA-43F3-B5B1-5475768E0AF5}" type="parTrans" cxnId="{734ECD41-E4EF-440A-A315-CF20D49AE9FD}">
      <dgm:prSet/>
      <dgm:spPr/>
      <dgm:t>
        <a:bodyPr/>
        <a:lstStyle/>
        <a:p>
          <a:endParaRPr lang="en-US"/>
        </a:p>
      </dgm:t>
    </dgm:pt>
    <dgm:pt modelId="{75083AA9-E703-4581-9B1A-F7F70AE8A5E2}" type="sibTrans" cxnId="{734ECD41-E4EF-440A-A315-CF20D49AE9FD}">
      <dgm:prSet/>
      <dgm:spPr/>
      <dgm:t>
        <a:bodyPr/>
        <a:lstStyle/>
        <a:p>
          <a:endParaRPr lang="en-US"/>
        </a:p>
      </dgm:t>
    </dgm:pt>
    <dgm:pt modelId="{A6DBE468-C1EE-4388-9288-A0B97DE407ED}">
      <dgm:prSet/>
      <dgm:spPr/>
      <dgm:t>
        <a:bodyPr/>
        <a:lstStyle/>
        <a:p>
          <a:r>
            <a:rPr lang="en-GB"/>
            <a:t>6. What is metrical phonology? </a:t>
          </a:r>
          <a:endParaRPr lang="en-US"/>
        </a:p>
      </dgm:t>
    </dgm:pt>
    <dgm:pt modelId="{4E2F4AF6-4164-430B-892E-19F7B69D67F7}" type="parTrans" cxnId="{8B5784FA-D3E5-4648-B47F-5CB2EF849DCB}">
      <dgm:prSet/>
      <dgm:spPr/>
      <dgm:t>
        <a:bodyPr/>
        <a:lstStyle/>
        <a:p>
          <a:endParaRPr lang="en-US"/>
        </a:p>
      </dgm:t>
    </dgm:pt>
    <dgm:pt modelId="{AC1EC843-B5D8-4AC7-B675-B8678C183040}" type="sibTrans" cxnId="{8B5784FA-D3E5-4648-B47F-5CB2EF849DCB}">
      <dgm:prSet/>
      <dgm:spPr/>
      <dgm:t>
        <a:bodyPr/>
        <a:lstStyle/>
        <a:p>
          <a:endParaRPr lang="en-US"/>
        </a:p>
      </dgm:t>
    </dgm:pt>
    <dgm:pt modelId="{72C3BD85-C477-497A-AC9B-42E1BA3E88C7}" type="pres">
      <dgm:prSet presAssocID="{F4B1FAD8-CB44-434A-831E-0DE763BBC7F8}" presName="Name0" presStyleCnt="0">
        <dgm:presLayoutVars>
          <dgm:dir/>
          <dgm:animLvl val="lvl"/>
          <dgm:resizeHandles val="exact"/>
        </dgm:presLayoutVars>
      </dgm:prSet>
      <dgm:spPr/>
    </dgm:pt>
    <dgm:pt modelId="{05E04553-3E51-4515-858C-A5637CC4AA5A}" type="pres">
      <dgm:prSet presAssocID="{286CB08C-5DF6-40FA-AD5D-5A8EA3F4CE95}" presName="linNode" presStyleCnt="0"/>
      <dgm:spPr/>
    </dgm:pt>
    <dgm:pt modelId="{52EE826C-167A-409A-A6F5-5313C3D4CBE0}" type="pres">
      <dgm:prSet presAssocID="{286CB08C-5DF6-40FA-AD5D-5A8EA3F4CE95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C5FB798A-C653-473F-BD26-61F1EA76F2D5}" type="pres">
      <dgm:prSet presAssocID="{16019D25-94CD-4B9D-B66B-B3045652F7BE}" presName="sp" presStyleCnt="0"/>
      <dgm:spPr/>
    </dgm:pt>
    <dgm:pt modelId="{DE99B481-87CF-419C-9788-D3980682D620}" type="pres">
      <dgm:prSet presAssocID="{692389EB-A783-487A-9AB7-D4AFA6AA3B1B}" presName="linNode" presStyleCnt="0"/>
      <dgm:spPr/>
    </dgm:pt>
    <dgm:pt modelId="{87AE124C-652D-4D40-9888-D8C388D70E83}" type="pres">
      <dgm:prSet presAssocID="{692389EB-A783-487A-9AB7-D4AFA6AA3B1B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1207F702-9169-462D-8154-EA916119B1D6}" type="pres">
      <dgm:prSet presAssocID="{53887FB2-B46E-4C64-A140-9858BFFFF597}" presName="sp" presStyleCnt="0"/>
      <dgm:spPr/>
    </dgm:pt>
    <dgm:pt modelId="{87791D30-20D2-481F-B25C-457D25757087}" type="pres">
      <dgm:prSet presAssocID="{69E14F0E-444D-4647-85FB-74796B19EFD9}" presName="linNode" presStyleCnt="0"/>
      <dgm:spPr/>
    </dgm:pt>
    <dgm:pt modelId="{B2DBD4E9-F17A-4F3B-9ADC-3A5F8FDAF8A4}" type="pres">
      <dgm:prSet presAssocID="{69E14F0E-444D-4647-85FB-74796B19EFD9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6F2AB1E3-D688-401F-8768-2B4F85C30F73}" type="pres">
      <dgm:prSet presAssocID="{31DBFB88-F71C-44C0-BF12-6B2CE7AE23E9}" presName="sp" presStyleCnt="0"/>
      <dgm:spPr/>
    </dgm:pt>
    <dgm:pt modelId="{0C2DC3F9-2C7B-4FC2-BE9B-FD6B020899BC}" type="pres">
      <dgm:prSet presAssocID="{E26EB0A7-2FCE-4819-A64F-33333CD147A1}" presName="linNode" presStyleCnt="0"/>
      <dgm:spPr/>
    </dgm:pt>
    <dgm:pt modelId="{5033BCBB-A2C3-4DC1-8EDE-6C58142F9F6C}" type="pres">
      <dgm:prSet presAssocID="{E26EB0A7-2FCE-4819-A64F-33333CD147A1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BC2DFB43-A515-4190-BD0C-DCE8C617F274}" type="pres">
      <dgm:prSet presAssocID="{B7189C63-EA15-45DE-AF10-222A31D43083}" presName="sp" presStyleCnt="0"/>
      <dgm:spPr/>
    </dgm:pt>
    <dgm:pt modelId="{720E09FB-7069-485E-ABE6-4DC971A401A9}" type="pres">
      <dgm:prSet presAssocID="{4DA5CC4A-35C1-4EEC-928B-94BBF4C0F46D}" presName="linNode" presStyleCnt="0"/>
      <dgm:spPr/>
    </dgm:pt>
    <dgm:pt modelId="{A5F4E393-0C01-455F-B850-294E7DAD1F36}" type="pres">
      <dgm:prSet presAssocID="{4DA5CC4A-35C1-4EEC-928B-94BBF4C0F46D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1C6F9BD9-7E76-4091-84CC-F65CF1EBFBA6}" type="pres">
      <dgm:prSet presAssocID="{75083AA9-E703-4581-9B1A-F7F70AE8A5E2}" presName="sp" presStyleCnt="0"/>
      <dgm:spPr/>
    </dgm:pt>
    <dgm:pt modelId="{CF4836E6-0FB9-4EA1-B5D9-017162A8F598}" type="pres">
      <dgm:prSet presAssocID="{A6DBE468-C1EE-4388-9288-A0B97DE407ED}" presName="linNode" presStyleCnt="0"/>
      <dgm:spPr/>
    </dgm:pt>
    <dgm:pt modelId="{6AFA1A41-BC1A-4BDA-BE08-30748F1D5CBE}" type="pres">
      <dgm:prSet presAssocID="{A6DBE468-C1EE-4388-9288-A0B97DE407ED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DF6D5D13-4259-438B-81D0-1CFC0F73E71D}" type="presOf" srcId="{69E14F0E-444D-4647-85FB-74796B19EFD9}" destId="{B2DBD4E9-F17A-4F3B-9ADC-3A5F8FDAF8A4}" srcOrd="0" destOrd="0" presId="urn:microsoft.com/office/officeart/2005/8/layout/vList5"/>
    <dgm:cxn modelId="{6C24122C-51C2-475E-9163-1D388044C4A5}" type="presOf" srcId="{692389EB-A783-487A-9AB7-D4AFA6AA3B1B}" destId="{87AE124C-652D-4D40-9888-D8C388D70E83}" srcOrd="0" destOrd="0" presId="urn:microsoft.com/office/officeart/2005/8/layout/vList5"/>
    <dgm:cxn modelId="{C80C5631-6DB1-4B54-841D-957B51FBE8EA}" srcId="{F4B1FAD8-CB44-434A-831E-0DE763BBC7F8}" destId="{E26EB0A7-2FCE-4819-A64F-33333CD147A1}" srcOrd="3" destOrd="0" parTransId="{22822C68-2628-4984-A2D7-743EC8DA0FB9}" sibTransId="{B7189C63-EA15-45DE-AF10-222A31D43083}"/>
    <dgm:cxn modelId="{7C8D665C-098F-4F56-8DFF-B93963E31672}" srcId="{F4B1FAD8-CB44-434A-831E-0DE763BBC7F8}" destId="{286CB08C-5DF6-40FA-AD5D-5A8EA3F4CE95}" srcOrd="0" destOrd="0" parTransId="{0042A398-29B5-441A-8ABE-6D112C61E538}" sibTransId="{16019D25-94CD-4B9D-B66B-B3045652F7BE}"/>
    <dgm:cxn modelId="{734ECD41-E4EF-440A-A315-CF20D49AE9FD}" srcId="{F4B1FAD8-CB44-434A-831E-0DE763BBC7F8}" destId="{4DA5CC4A-35C1-4EEC-928B-94BBF4C0F46D}" srcOrd="4" destOrd="0" parTransId="{D48C64BF-DFEA-43F3-B5B1-5475768E0AF5}" sibTransId="{75083AA9-E703-4581-9B1A-F7F70AE8A5E2}"/>
    <dgm:cxn modelId="{F000AA6B-2AED-477A-9ED5-FA3CE3289948}" srcId="{F4B1FAD8-CB44-434A-831E-0DE763BBC7F8}" destId="{69E14F0E-444D-4647-85FB-74796B19EFD9}" srcOrd="2" destOrd="0" parTransId="{CCDBE61D-6D5C-45D7-87AE-2243DAE7050A}" sibTransId="{31DBFB88-F71C-44C0-BF12-6B2CE7AE23E9}"/>
    <dgm:cxn modelId="{D19C77A7-2F56-486D-B59C-76C6CEE059BF}" srcId="{F4B1FAD8-CB44-434A-831E-0DE763BBC7F8}" destId="{692389EB-A783-487A-9AB7-D4AFA6AA3B1B}" srcOrd="1" destOrd="0" parTransId="{83111598-22AB-46F0-AC68-E6BCE8D47A2A}" sibTransId="{53887FB2-B46E-4C64-A140-9858BFFFF597}"/>
    <dgm:cxn modelId="{1AE60AD0-5BED-4343-98AB-DA89E010FD9A}" type="presOf" srcId="{286CB08C-5DF6-40FA-AD5D-5A8EA3F4CE95}" destId="{52EE826C-167A-409A-A6F5-5313C3D4CBE0}" srcOrd="0" destOrd="0" presId="urn:microsoft.com/office/officeart/2005/8/layout/vList5"/>
    <dgm:cxn modelId="{078A54EA-72BC-4624-BBD5-403B8A0110CC}" type="presOf" srcId="{F4B1FAD8-CB44-434A-831E-0DE763BBC7F8}" destId="{72C3BD85-C477-497A-AC9B-42E1BA3E88C7}" srcOrd="0" destOrd="0" presId="urn:microsoft.com/office/officeart/2005/8/layout/vList5"/>
    <dgm:cxn modelId="{F22CEBF3-5788-43F3-9F6E-814934573AFB}" type="presOf" srcId="{A6DBE468-C1EE-4388-9288-A0B97DE407ED}" destId="{6AFA1A41-BC1A-4BDA-BE08-30748F1D5CBE}" srcOrd="0" destOrd="0" presId="urn:microsoft.com/office/officeart/2005/8/layout/vList5"/>
    <dgm:cxn modelId="{7AB3D2F9-F347-4A04-B5AF-B8C29C57E892}" type="presOf" srcId="{4DA5CC4A-35C1-4EEC-928B-94BBF4C0F46D}" destId="{A5F4E393-0C01-455F-B850-294E7DAD1F36}" srcOrd="0" destOrd="0" presId="urn:microsoft.com/office/officeart/2005/8/layout/vList5"/>
    <dgm:cxn modelId="{92ACF6F9-48C9-496C-A899-2C90DDBEEE01}" type="presOf" srcId="{E26EB0A7-2FCE-4819-A64F-33333CD147A1}" destId="{5033BCBB-A2C3-4DC1-8EDE-6C58142F9F6C}" srcOrd="0" destOrd="0" presId="urn:microsoft.com/office/officeart/2005/8/layout/vList5"/>
    <dgm:cxn modelId="{8B5784FA-D3E5-4648-B47F-5CB2EF849DCB}" srcId="{F4B1FAD8-CB44-434A-831E-0DE763BBC7F8}" destId="{A6DBE468-C1EE-4388-9288-A0B97DE407ED}" srcOrd="5" destOrd="0" parTransId="{4E2F4AF6-4164-430B-892E-19F7B69D67F7}" sibTransId="{AC1EC843-B5D8-4AC7-B675-B8678C183040}"/>
    <dgm:cxn modelId="{A078D6F7-7B79-4E57-9880-A5ABBA2D60B9}" type="presParOf" srcId="{72C3BD85-C477-497A-AC9B-42E1BA3E88C7}" destId="{05E04553-3E51-4515-858C-A5637CC4AA5A}" srcOrd="0" destOrd="0" presId="urn:microsoft.com/office/officeart/2005/8/layout/vList5"/>
    <dgm:cxn modelId="{EA38B02A-72C8-42EC-966B-999B7FB443C5}" type="presParOf" srcId="{05E04553-3E51-4515-858C-A5637CC4AA5A}" destId="{52EE826C-167A-409A-A6F5-5313C3D4CBE0}" srcOrd="0" destOrd="0" presId="urn:microsoft.com/office/officeart/2005/8/layout/vList5"/>
    <dgm:cxn modelId="{DC886775-80BC-4799-8137-FE53781E9E57}" type="presParOf" srcId="{72C3BD85-C477-497A-AC9B-42E1BA3E88C7}" destId="{C5FB798A-C653-473F-BD26-61F1EA76F2D5}" srcOrd="1" destOrd="0" presId="urn:microsoft.com/office/officeart/2005/8/layout/vList5"/>
    <dgm:cxn modelId="{088631E9-BB5E-4D74-BC60-2CA6851E3D85}" type="presParOf" srcId="{72C3BD85-C477-497A-AC9B-42E1BA3E88C7}" destId="{DE99B481-87CF-419C-9788-D3980682D620}" srcOrd="2" destOrd="0" presId="urn:microsoft.com/office/officeart/2005/8/layout/vList5"/>
    <dgm:cxn modelId="{ACA01D08-DC89-4A03-B1A8-ECF9B70892CB}" type="presParOf" srcId="{DE99B481-87CF-419C-9788-D3980682D620}" destId="{87AE124C-652D-4D40-9888-D8C388D70E83}" srcOrd="0" destOrd="0" presId="urn:microsoft.com/office/officeart/2005/8/layout/vList5"/>
    <dgm:cxn modelId="{139DD0EC-17D0-4778-9AEB-7405B4DA728B}" type="presParOf" srcId="{72C3BD85-C477-497A-AC9B-42E1BA3E88C7}" destId="{1207F702-9169-462D-8154-EA916119B1D6}" srcOrd="3" destOrd="0" presId="urn:microsoft.com/office/officeart/2005/8/layout/vList5"/>
    <dgm:cxn modelId="{BBBF8078-F856-4B60-8D04-32AA06A418B7}" type="presParOf" srcId="{72C3BD85-C477-497A-AC9B-42E1BA3E88C7}" destId="{87791D30-20D2-481F-B25C-457D25757087}" srcOrd="4" destOrd="0" presId="urn:microsoft.com/office/officeart/2005/8/layout/vList5"/>
    <dgm:cxn modelId="{5F653389-F401-4013-82B9-ADA01A5A95C9}" type="presParOf" srcId="{87791D30-20D2-481F-B25C-457D25757087}" destId="{B2DBD4E9-F17A-4F3B-9ADC-3A5F8FDAF8A4}" srcOrd="0" destOrd="0" presId="urn:microsoft.com/office/officeart/2005/8/layout/vList5"/>
    <dgm:cxn modelId="{141E3761-67AD-4CE9-A6CA-07D9F41886DD}" type="presParOf" srcId="{72C3BD85-C477-497A-AC9B-42E1BA3E88C7}" destId="{6F2AB1E3-D688-401F-8768-2B4F85C30F73}" srcOrd="5" destOrd="0" presId="urn:microsoft.com/office/officeart/2005/8/layout/vList5"/>
    <dgm:cxn modelId="{D763372E-D7BC-432A-9889-74B6E20214CD}" type="presParOf" srcId="{72C3BD85-C477-497A-AC9B-42E1BA3E88C7}" destId="{0C2DC3F9-2C7B-4FC2-BE9B-FD6B020899BC}" srcOrd="6" destOrd="0" presId="urn:microsoft.com/office/officeart/2005/8/layout/vList5"/>
    <dgm:cxn modelId="{05B0363C-84DA-47E1-B509-22FBF9938627}" type="presParOf" srcId="{0C2DC3F9-2C7B-4FC2-BE9B-FD6B020899BC}" destId="{5033BCBB-A2C3-4DC1-8EDE-6C58142F9F6C}" srcOrd="0" destOrd="0" presId="urn:microsoft.com/office/officeart/2005/8/layout/vList5"/>
    <dgm:cxn modelId="{C5BB57CC-7E36-49BB-92CB-C357A7F15BA0}" type="presParOf" srcId="{72C3BD85-C477-497A-AC9B-42E1BA3E88C7}" destId="{BC2DFB43-A515-4190-BD0C-DCE8C617F274}" srcOrd="7" destOrd="0" presId="urn:microsoft.com/office/officeart/2005/8/layout/vList5"/>
    <dgm:cxn modelId="{76273583-0332-468D-A615-043B2FC1705E}" type="presParOf" srcId="{72C3BD85-C477-497A-AC9B-42E1BA3E88C7}" destId="{720E09FB-7069-485E-ABE6-4DC971A401A9}" srcOrd="8" destOrd="0" presId="urn:microsoft.com/office/officeart/2005/8/layout/vList5"/>
    <dgm:cxn modelId="{4E3C11CE-BBFA-4FE9-A711-FA564A8047AD}" type="presParOf" srcId="{720E09FB-7069-485E-ABE6-4DC971A401A9}" destId="{A5F4E393-0C01-455F-B850-294E7DAD1F36}" srcOrd="0" destOrd="0" presId="urn:microsoft.com/office/officeart/2005/8/layout/vList5"/>
    <dgm:cxn modelId="{052768DA-292F-4D19-B5AB-B845F6663879}" type="presParOf" srcId="{72C3BD85-C477-497A-AC9B-42E1BA3E88C7}" destId="{1C6F9BD9-7E76-4091-84CC-F65CF1EBFBA6}" srcOrd="9" destOrd="0" presId="urn:microsoft.com/office/officeart/2005/8/layout/vList5"/>
    <dgm:cxn modelId="{87180B70-51BC-4B79-9CE9-37F82BC97C3F}" type="presParOf" srcId="{72C3BD85-C477-497A-AC9B-42E1BA3E88C7}" destId="{CF4836E6-0FB9-4EA1-B5D9-017162A8F598}" srcOrd="10" destOrd="0" presId="urn:microsoft.com/office/officeart/2005/8/layout/vList5"/>
    <dgm:cxn modelId="{286BDB37-CB60-4433-B86F-B5A9CCDDBCA7}" type="presParOf" srcId="{CF4836E6-0FB9-4EA1-B5D9-017162A8F598}" destId="{6AFA1A41-BC1A-4BDA-BE08-30748F1D5CB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6A7BC-BDB7-451F-A3A5-973BAB5225D5}">
      <dsp:nvSpPr>
        <dsp:cNvPr id="0" name=""/>
        <dsp:cNvSpPr/>
      </dsp:nvSpPr>
      <dsp:spPr>
        <a:xfrm>
          <a:off x="0" y="8249"/>
          <a:ext cx="9720262" cy="9453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There are 2 ways of referring to the sounds of language:</a:t>
          </a:r>
          <a:endParaRPr lang="en-US" sz="2600" kern="1200"/>
        </a:p>
      </dsp:txBody>
      <dsp:txXfrm>
        <a:off x="46150" y="54399"/>
        <a:ext cx="9627962" cy="853096"/>
      </dsp:txXfrm>
    </dsp:sp>
    <dsp:sp modelId="{1EE5EB53-A896-4268-BFDF-205761CCE69B}">
      <dsp:nvSpPr>
        <dsp:cNvPr id="0" name=""/>
        <dsp:cNvSpPr/>
      </dsp:nvSpPr>
      <dsp:spPr>
        <a:xfrm>
          <a:off x="0" y="1028525"/>
          <a:ext cx="9720262" cy="9453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Phonetics the physiological description of sound production</a:t>
          </a:r>
          <a:endParaRPr lang="en-US" sz="2600" kern="1200"/>
        </a:p>
      </dsp:txBody>
      <dsp:txXfrm>
        <a:off x="46150" y="1074675"/>
        <a:ext cx="9627962" cy="853096"/>
      </dsp:txXfrm>
    </dsp:sp>
    <dsp:sp modelId="{B5FAEA42-BB8B-4B30-96DA-6B0160AC0534}">
      <dsp:nvSpPr>
        <dsp:cNvPr id="0" name=""/>
        <dsp:cNvSpPr/>
      </dsp:nvSpPr>
      <dsp:spPr>
        <a:xfrm>
          <a:off x="0" y="2048802"/>
          <a:ext cx="9720262" cy="9453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and</a:t>
          </a:r>
          <a:endParaRPr lang="en-US" sz="2600" kern="1200"/>
        </a:p>
      </dsp:txBody>
      <dsp:txXfrm>
        <a:off x="46150" y="2094952"/>
        <a:ext cx="9627962" cy="853096"/>
      </dsp:txXfrm>
    </dsp:sp>
    <dsp:sp modelId="{4538D562-0664-4237-AC58-18CD76C60281}">
      <dsp:nvSpPr>
        <dsp:cNvPr id="0" name=""/>
        <dsp:cNvSpPr/>
      </dsp:nvSpPr>
      <dsp:spPr>
        <a:xfrm>
          <a:off x="0" y="3069079"/>
          <a:ext cx="9720262" cy="9453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Phonology  - a description of how the sound system works in a given language</a:t>
          </a:r>
          <a:endParaRPr lang="en-US" sz="2600" kern="1200"/>
        </a:p>
      </dsp:txBody>
      <dsp:txXfrm>
        <a:off x="46150" y="3115229"/>
        <a:ext cx="9627962" cy="8530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1EF971-ACDC-4218-A6EE-17F40A14F836}">
      <dsp:nvSpPr>
        <dsp:cNvPr id="0" name=""/>
        <dsp:cNvSpPr/>
      </dsp:nvSpPr>
      <dsp:spPr>
        <a:xfrm>
          <a:off x="0" y="0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Where phonetics is physical, phonology is abstract.</a:t>
          </a:r>
          <a:endParaRPr lang="en-US" sz="1900" kern="1200"/>
        </a:p>
      </dsp:txBody>
      <dsp:txXfrm>
        <a:off x="25921" y="25921"/>
        <a:ext cx="6746443" cy="833157"/>
      </dsp:txXfrm>
    </dsp:sp>
    <dsp:sp modelId="{BFA7AE93-C65E-4EAF-8409-B2C06A673F7B}">
      <dsp:nvSpPr>
        <dsp:cNvPr id="0" name=""/>
        <dsp:cNvSpPr/>
      </dsp:nvSpPr>
      <dsp:spPr>
        <a:xfrm>
          <a:off x="651257" y="1045908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785595"/>
            <a:satOff val="-3757"/>
            <a:lumOff val="41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Phonology is concerned with the sound system of a particular language rather than the actual sounds of languages themselves.</a:t>
          </a:r>
          <a:endParaRPr lang="en-US" sz="1900" kern="1200"/>
        </a:p>
      </dsp:txBody>
      <dsp:txXfrm>
        <a:off x="677178" y="1071829"/>
        <a:ext cx="6497860" cy="833157"/>
      </dsp:txXfrm>
    </dsp:sp>
    <dsp:sp modelId="{27FB466C-CBC6-4F8E-9D19-C4FE9ED981C7}">
      <dsp:nvSpPr>
        <dsp:cNvPr id="0" name=""/>
        <dsp:cNvSpPr/>
      </dsp:nvSpPr>
      <dsp:spPr>
        <a:xfrm>
          <a:off x="1292794" y="2091817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1571189"/>
            <a:satOff val="-7513"/>
            <a:lumOff val="823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building block of phonology is the phoneme: the smallest segment of sound.</a:t>
          </a:r>
          <a:endParaRPr lang="en-US" sz="1900" kern="1200"/>
        </a:p>
      </dsp:txBody>
      <dsp:txXfrm>
        <a:off x="1318715" y="2117738"/>
        <a:ext cx="6507580" cy="833157"/>
      </dsp:txXfrm>
    </dsp:sp>
    <dsp:sp modelId="{86C26525-FF13-4FD8-9F6D-924A1F83BB5C}">
      <dsp:nvSpPr>
        <dsp:cNvPr id="0" name=""/>
        <dsp:cNvSpPr/>
      </dsp:nvSpPr>
      <dsp:spPr>
        <a:xfrm>
          <a:off x="1944052" y="3137725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Phonology is concerned with how these phonemes are organised and distributed with a language or language variety.</a:t>
          </a:r>
          <a:endParaRPr lang="en-US" sz="1900" kern="1200"/>
        </a:p>
      </dsp:txBody>
      <dsp:txXfrm>
        <a:off x="1969973" y="3163646"/>
        <a:ext cx="6497860" cy="833157"/>
      </dsp:txXfrm>
    </dsp:sp>
    <dsp:sp modelId="{DA841CD5-0A38-4173-832E-0049EC8859CB}">
      <dsp:nvSpPr>
        <dsp:cNvPr id="0" name=""/>
        <dsp:cNvSpPr/>
      </dsp:nvSpPr>
      <dsp:spPr>
        <a:xfrm>
          <a:off x="7200959" y="677829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330390" y="677829"/>
        <a:ext cx="316387" cy="432875"/>
      </dsp:txXfrm>
    </dsp:sp>
    <dsp:sp modelId="{615DD2F6-CCAA-4DFC-8DD6-2BE0855BB4BB}">
      <dsp:nvSpPr>
        <dsp:cNvPr id="0" name=""/>
        <dsp:cNvSpPr/>
      </dsp:nvSpPr>
      <dsp:spPr>
        <a:xfrm>
          <a:off x="7852217" y="1723737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302675"/>
            <a:satOff val="2398"/>
            <a:lumOff val="1062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81648" y="1723737"/>
        <a:ext cx="316387" cy="432875"/>
      </dsp:txXfrm>
    </dsp:sp>
    <dsp:sp modelId="{6FFDA01D-E14F-4F34-BA06-CF5DBEC29DF4}">
      <dsp:nvSpPr>
        <dsp:cNvPr id="0" name=""/>
        <dsp:cNvSpPr/>
      </dsp:nvSpPr>
      <dsp:spPr>
        <a:xfrm>
          <a:off x="8493754" y="2769646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2605351"/>
            <a:satOff val="4796"/>
            <a:lumOff val="2125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23185" y="2769646"/>
        <a:ext cx="316387" cy="432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D66670-E212-460F-9A02-05378A4BA339}">
      <dsp:nvSpPr>
        <dsp:cNvPr id="0" name=""/>
        <dsp:cNvSpPr/>
      </dsp:nvSpPr>
      <dsp:spPr>
        <a:xfrm>
          <a:off x="0" y="2042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611640-BC6E-43F0-BB93-722E4D2C3113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938DD-F289-44A6-B65D-0418E1572C5A}">
      <dsp:nvSpPr>
        <dsp:cNvPr id="0" name=""/>
        <dsp:cNvSpPr/>
      </dsp:nvSpPr>
      <dsp:spPr>
        <a:xfrm>
          <a:off x="1195647" y="2042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errors learners make will tell you several things about their L1.</a:t>
          </a:r>
          <a:endParaRPr lang="en-US" sz="2200" kern="1200"/>
        </a:p>
      </dsp:txBody>
      <dsp:txXfrm>
        <a:off x="1195647" y="2042"/>
        <a:ext cx="4446327" cy="1035192"/>
      </dsp:txXfrm>
    </dsp:sp>
    <dsp:sp modelId="{4F122FF1-6FB8-4F3C-8DA5-5636C6D33F2A}">
      <dsp:nvSpPr>
        <dsp:cNvPr id="0" name=""/>
        <dsp:cNvSpPr/>
      </dsp:nvSpPr>
      <dsp:spPr>
        <a:xfrm>
          <a:off x="0" y="1296033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DA2E3D-3527-4305-838C-0D32F6ADFBBA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218D0-9DF1-4DD3-AA3D-4C6CBD5CE787}">
      <dsp:nvSpPr>
        <dsp:cNvPr id="0" name=""/>
        <dsp:cNvSpPr/>
      </dsp:nvSpPr>
      <dsp:spPr>
        <a:xfrm>
          <a:off x="1195647" y="1296033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Consider how these 2 statements can be confused:</a:t>
          </a:r>
          <a:endParaRPr lang="en-US" sz="2200" kern="1200"/>
        </a:p>
      </dsp:txBody>
      <dsp:txXfrm>
        <a:off x="1195647" y="1296033"/>
        <a:ext cx="4446327" cy="1035192"/>
      </dsp:txXfrm>
    </dsp:sp>
    <dsp:sp modelId="{57092882-DB9A-4482-B479-5BF14D862917}">
      <dsp:nvSpPr>
        <dsp:cNvPr id="0" name=""/>
        <dsp:cNvSpPr/>
      </dsp:nvSpPr>
      <dsp:spPr>
        <a:xfrm>
          <a:off x="0" y="2590024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E0FA06-F891-4A64-BA7F-4DE44D36925A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D9749-4A63-43F9-8BD0-3297306B6339}">
      <dsp:nvSpPr>
        <dsp:cNvPr id="0" name=""/>
        <dsp:cNvSpPr/>
      </dsp:nvSpPr>
      <dsp:spPr>
        <a:xfrm>
          <a:off x="1195647" y="259002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And now I want to put the water tanks</a:t>
          </a:r>
          <a:endParaRPr lang="en-US" sz="2200" kern="1200"/>
        </a:p>
      </dsp:txBody>
      <dsp:txXfrm>
        <a:off x="1195647" y="2590024"/>
        <a:ext cx="4446327" cy="1035192"/>
      </dsp:txXfrm>
    </dsp:sp>
    <dsp:sp modelId="{ECD927A1-6202-4357-90EB-D61756B91F8A}">
      <dsp:nvSpPr>
        <dsp:cNvPr id="0" name=""/>
        <dsp:cNvSpPr/>
      </dsp:nvSpPr>
      <dsp:spPr>
        <a:xfrm>
          <a:off x="0" y="3884014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DFDD06-B9BF-463C-BA9C-245058FA89F2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31FE3-AABD-49E6-9335-9499664665CC}">
      <dsp:nvSpPr>
        <dsp:cNvPr id="0" name=""/>
        <dsp:cNvSpPr/>
      </dsp:nvSpPr>
      <dsp:spPr>
        <a:xfrm>
          <a:off x="1195647" y="388401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And now I want to give the vote of thanks!</a:t>
          </a:r>
          <a:endParaRPr lang="en-US" sz="2200" kern="1200"/>
        </a:p>
      </dsp:txBody>
      <dsp:txXfrm>
        <a:off x="1195647" y="3884014"/>
        <a:ext cx="4446327" cy="10351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CFFA09-03AA-4FCD-A5F1-7A572F80DE68}">
      <dsp:nvSpPr>
        <dsp:cNvPr id="0" name=""/>
        <dsp:cNvSpPr/>
      </dsp:nvSpPr>
      <dsp:spPr>
        <a:xfrm>
          <a:off x="1186" y="469226"/>
          <a:ext cx="4164809" cy="26446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C74E5-4739-48C6-B0DC-990F37B7B62C}">
      <dsp:nvSpPr>
        <dsp:cNvPr id="0" name=""/>
        <dsp:cNvSpPr/>
      </dsp:nvSpPr>
      <dsp:spPr>
        <a:xfrm>
          <a:off x="463943" y="908844"/>
          <a:ext cx="4164809" cy="26446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central tools and concepts that are used in linguistic description</a:t>
          </a:r>
          <a:endParaRPr lang="en-US" sz="3100" kern="1200"/>
        </a:p>
      </dsp:txBody>
      <dsp:txXfrm>
        <a:off x="541402" y="986303"/>
        <a:ext cx="4009891" cy="2489736"/>
      </dsp:txXfrm>
    </dsp:sp>
    <dsp:sp modelId="{D9A25FFA-B93F-4C99-8F32-55DB4E1CE894}">
      <dsp:nvSpPr>
        <dsp:cNvPr id="0" name=""/>
        <dsp:cNvSpPr/>
      </dsp:nvSpPr>
      <dsp:spPr>
        <a:xfrm>
          <a:off x="5091509" y="469226"/>
          <a:ext cx="4164809" cy="26446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E880D0-5B20-48C7-A0DA-3819A1134B34}">
      <dsp:nvSpPr>
        <dsp:cNvPr id="0" name=""/>
        <dsp:cNvSpPr/>
      </dsp:nvSpPr>
      <dsp:spPr>
        <a:xfrm>
          <a:off x="5554265" y="908844"/>
          <a:ext cx="4164809" cy="26446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central core of descriptive Linguistics can be used to describe all languages and varieties of language.</a:t>
          </a:r>
          <a:endParaRPr lang="en-US" sz="3100" kern="1200"/>
        </a:p>
      </dsp:txBody>
      <dsp:txXfrm>
        <a:off x="5631724" y="986303"/>
        <a:ext cx="4009891" cy="24897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EE826C-167A-409A-A6F5-5313C3D4CBE0}">
      <dsp:nvSpPr>
        <dsp:cNvPr id="0" name=""/>
        <dsp:cNvSpPr/>
      </dsp:nvSpPr>
      <dsp:spPr>
        <a:xfrm>
          <a:off x="2110740" y="1357"/>
          <a:ext cx="2374582" cy="7902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1. What do you understand by the term phoneme?</a:t>
          </a:r>
          <a:endParaRPr lang="en-US" sz="1700" kern="1200"/>
        </a:p>
      </dsp:txBody>
      <dsp:txXfrm>
        <a:off x="2149318" y="39935"/>
        <a:ext cx="2297426" cy="713111"/>
      </dsp:txXfrm>
    </dsp:sp>
    <dsp:sp modelId="{87AE124C-652D-4D40-9888-D8C388D70E83}">
      <dsp:nvSpPr>
        <dsp:cNvPr id="0" name=""/>
        <dsp:cNvSpPr/>
      </dsp:nvSpPr>
      <dsp:spPr>
        <a:xfrm>
          <a:off x="2110740" y="831138"/>
          <a:ext cx="2374582" cy="790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 What is a minimal pair?  Suggest examples.</a:t>
          </a:r>
          <a:endParaRPr lang="en-US" sz="1700" kern="1200"/>
        </a:p>
      </dsp:txBody>
      <dsp:txXfrm>
        <a:off x="2149318" y="869716"/>
        <a:ext cx="2297426" cy="713111"/>
      </dsp:txXfrm>
    </dsp:sp>
    <dsp:sp modelId="{B2DBD4E9-F17A-4F3B-9ADC-3A5F8FDAF8A4}">
      <dsp:nvSpPr>
        <dsp:cNvPr id="0" name=""/>
        <dsp:cNvSpPr/>
      </dsp:nvSpPr>
      <dsp:spPr>
        <a:xfrm>
          <a:off x="2110740" y="1660919"/>
          <a:ext cx="2374582" cy="79026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3. What is an allophone? Give examples</a:t>
          </a:r>
          <a:endParaRPr lang="en-US" sz="1700" kern="1200"/>
        </a:p>
      </dsp:txBody>
      <dsp:txXfrm>
        <a:off x="2149318" y="1699497"/>
        <a:ext cx="2297426" cy="713111"/>
      </dsp:txXfrm>
    </dsp:sp>
    <dsp:sp modelId="{5033BCBB-A2C3-4DC1-8EDE-6C58142F9F6C}">
      <dsp:nvSpPr>
        <dsp:cNvPr id="0" name=""/>
        <dsp:cNvSpPr/>
      </dsp:nvSpPr>
      <dsp:spPr>
        <a:xfrm>
          <a:off x="2110740" y="2490700"/>
          <a:ext cx="2374582" cy="79026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4. What are distinctive features?</a:t>
          </a:r>
          <a:endParaRPr lang="en-US" sz="1700" kern="1200"/>
        </a:p>
      </dsp:txBody>
      <dsp:txXfrm>
        <a:off x="2149318" y="2529278"/>
        <a:ext cx="2297426" cy="713111"/>
      </dsp:txXfrm>
    </dsp:sp>
    <dsp:sp modelId="{A5F4E393-0C01-455F-B850-294E7DAD1F36}">
      <dsp:nvSpPr>
        <dsp:cNvPr id="0" name=""/>
        <dsp:cNvSpPr/>
      </dsp:nvSpPr>
      <dsp:spPr>
        <a:xfrm>
          <a:off x="2110740" y="3320481"/>
          <a:ext cx="2374582" cy="79026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5. What is natural class?</a:t>
          </a:r>
          <a:endParaRPr lang="en-US" sz="1700" kern="1200"/>
        </a:p>
      </dsp:txBody>
      <dsp:txXfrm>
        <a:off x="2149318" y="3359059"/>
        <a:ext cx="2297426" cy="713111"/>
      </dsp:txXfrm>
    </dsp:sp>
    <dsp:sp modelId="{6AFA1A41-BC1A-4BDA-BE08-30748F1D5CBE}">
      <dsp:nvSpPr>
        <dsp:cNvPr id="0" name=""/>
        <dsp:cNvSpPr/>
      </dsp:nvSpPr>
      <dsp:spPr>
        <a:xfrm>
          <a:off x="2110740" y="4150262"/>
          <a:ext cx="2374582" cy="7902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6. What is metrical phonology? </a:t>
          </a:r>
          <a:endParaRPr lang="en-US" sz="1700" kern="1200"/>
        </a:p>
      </dsp:txBody>
      <dsp:txXfrm>
        <a:off x="2149318" y="4188840"/>
        <a:ext cx="2297426" cy="713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3014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061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9607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965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95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063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662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47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47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400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670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203B46C-A2D4-42B5-9A24-8DA3E38A6C9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4C4EAE7-3179-4492-9063-B789D88FDA3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7838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120C6-5223-41AD-910D-80527A838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The Sounds of 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355AF5-3CDC-4578-9265-6BCF1BDED8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Dr Jessica </a:t>
            </a:r>
            <a:r>
              <a:rPr lang="en-GB" dirty="0">
                <a:solidFill>
                  <a:srgbClr val="FFFFFF"/>
                </a:solidFill>
              </a:rPr>
              <a:t>Clapham</a:t>
            </a:r>
          </a:p>
        </p:txBody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5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166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49746-6E62-4BF7-90A7-1C22F6A23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/>
              <a:t>The sounds of language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22C38EB-1F7E-4477-912D-22275D9B14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8600655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4501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2A2D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5D13C-47AC-4F20-9BF3-E8847E2A2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The sounds of language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4DAA65A-79EB-482F-9017-C99AE42857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5" r="-2" b="4590"/>
          <a:stretch/>
        </p:blipFill>
        <p:spPr bwMode="auto">
          <a:xfrm>
            <a:off x="327547" y="321733"/>
            <a:ext cx="3448718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3348C280-A4E8-499C-8428-114A218168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23" b="10591"/>
          <a:stretch/>
        </p:blipFill>
        <p:spPr bwMode="auto">
          <a:xfrm>
            <a:off x="3925067" y="321732"/>
            <a:ext cx="3448718" cy="410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E66E8-EDED-4617-AC28-2FB95920B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 introductory course such Roach (1991) or a chapter from Yule (2006) act as a useful introduction.</a:t>
            </a:r>
          </a:p>
          <a:p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88449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F773B-BB77-49A8-87BE-79F43A3AA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Phonology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DB6F43-9538-4702-BB8F-F6D397D774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4346821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4238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EA89-94A9-4D1D-B005-36456B853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8185" y="4470959"/>
            <a:ext cx="7132226" cy="1577572"/>
          </a:xfrm>
        </p:spPr>
        <p:txBody>
          <a:bodyPr>
            <a:normAutofit/>
          </a:bodyPr>
          <a:lstStyle/>
          <a:p>
            <a:r>
              <a:rPr lang="en-GB" dirty="0"/>
              <a:t>Phonemic inventory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7BA17-B6CE-47E4-9B1B-CBB83EFEC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3899" y="804998"/>
            <a:ext cx="7156511" cy="2871216"/>
          </a:xfrm>
        </p:spPr>
        <p:txBody>
          <a:bodyPr anchor="ctr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The phonemic inventory – a list of sounds in language which can be used to distinguish meaning;</a:t>
            </a:r>
          </a:p>
          <a:p>
            <a:r>
              <a:rPr lang="en-GB">
                <a:solidFill>
                  <a:srgbClr val="FFFFFF"/>
                </a:solidFill>
              </a:rPr>
              <a:t>English has about 40 phonemes, depending on what dialect of English you are considering.</a:t>
            </a: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6507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73143-8D64-4C41-B531-B77829B92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Relevance to Teaching English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60C1F8-AF96-4BA1-9F60-69B27C88A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7220991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1158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BA2BDA-C569-464B-884E-2BA84F23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Describing and classifying speech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B2EAD-4735-4276-B43E-C4EB772AA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Once you are able to describe and classify speech you hear, you can analyse its features in terms of social and communicative content.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For younger inner city London speakers /d/ is becoming an acceptable allophonic variant of the phoneme /∂ /: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‘</a:t>
            </a:r>
            <a:r>
              <a:rPr lang="en-GB" dirty="0" err="1"/>
              <a:t>Dat</a:t>
            </a:r>
            <a:r>
              <a:rPr lang="en-GB" dirty="0"/>
              <a:t> is sick, man.’ or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‘RIP </a:t>
            </a:r>
            <a:r>
              <a:rPr lang="en-GB" dirty="0" err="1"/>
              <a:t>brudda</a:t>
            </a:r>
            <a:r>
              <a:rPr lang="en-GB" dirty="0"/>
              <a:t>.’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 voiced dental fricative has become a voiced alveolar plosive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418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46003-FC30-45D8-9F83-214B09669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is this aspect of linguistics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970A0E-A96A-4691-92AC-38CE333361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124042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9350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1867A-B56B-4F60-9019-F38AFFC19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872" y="643467"/>
            <a:ext cx="3473009" cy="5571066"/>
          </a:xfrm>
        </p:spPr>
        <p:txBody>
          <a:bodyPr>
            <a:normAutofit/>
          </a:bodyPr>
          <a:lstStyle/>
          <a:p>
            <a:r>
              <a:rPr lang="en-GB" dirty="0"/>
              <a:t>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315822-2514-400B-A110-1768898787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6970241"/>
              </p:ext>
            </p:extLst>
          </p:nvPr>
        </p:nvGraphicFramePr>
        <p:xfrm>
          <a:off x="942975" y="933450"/>
          <a:ext cx="6596063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3171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7902F-DEE2-4B0A-92BD-56C2E4835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summarize</a:t>
            </a:r>
          </a:p>
        </p:txBody>
      </p:sp>
      <p:pic>
        <p:nvPicPr>
          <p:cNvPr id="2050" name="Picture 2" descr="Page 4&#10;&#10; ">
            <a:extLst>
              <a:ext uri="{FF2B5EF4-FFF2-40B4-BE49-F238E27FC236}">
                <a16:creationId xmlns:a16="http://schemas.microsoft.com/office/drawing/2014/main" id="{7B8FCCD2-7A7A-42B5-9872-0610933AD7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583" y="2286000"/>
            <a:ext cx="7856375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1262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0471D-2F31-4B15-A42D-F297DE3D2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 : consonants</a:t>
            </a:r>
          </a:p>
        </p:txBody>
      </p:sp>
      <p:pic>
        <p:nvPicPr>
          <p:cNvPr id="3074" name="Picture 2" descr="Consonant IPA&#10;sound&#10;&#10;Voicing&#10;&#10;Place of&#10;Manner of&#10;Articulation Articulation&#10;&#10;s&#10;sh&#10;th&#10;th&#10;ch&#10;zh&#10;j&#10;ng&#10;y&#10;t&#10;Page 27&#10;&#10; ">
            <a:extLst>
              <a:ext uri="{FF2B5EF4-FFF2-40B4-BE49-F238E27FC236}">
                <a16:creationId xmlns:a16="http://schemas.microsoft.com/office/drawing/2014/main" id="{781E0375-B0E0-4348-8FE4-BE449A9EDF2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15963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34C0C-B440-4661-91D5-E21DF9BD4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</a:t>
            </a:r>
          </a:p>
        </p:txBody>
      </p:sp>
      <p:pic>
        <p:nvPicPr>
          <p:cNvPr id="4098" name="Picture 2" descr="Consonant IPA&#10;sound&#10;s&#10;s&#10;&#10;Voicing&#10;Voiceless&#10;&#10;Place of&#10;Manner of&#10;Articulation Articulation&#10;Alveolar&#10;Fricative&#10;&#10;sh&#10;&#10;ʃ&#10;&#10;Voicel...">
            <a:extLst>
              <a:ext uri="{FF2B5EF4-FFF2-40B4-BE49-F238E27FC236}">
                <a16:creationId xmlns:a16="http://schemas.microsoft.com/office/drawing/2014/main" id="{2ACCFFF6-13D1-4022-9C37-01C7B3348D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3213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15FE1-A3EB-48EA-AFD5-5E2AC00D7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activities</a:t>
            </a:r>
          </a:p>
        </p:txBody>
      </p:sp>
      <p:pic>
        <p:nvPicPr>
          <p:cNvPr id="5122" name="Picture 2" descr="Vowel Sound&#10;&#10;IPA&#10;&#10;Placement of&#10;the tongue&#10;from roof to&#10;floor of the&#10;mouth&#10;&#10;Position of the Tenseness of&#10;tongue from&#10;the vo...">
            <a:extLst>
              <a:ext uri="{FF2B5EF4-FFF2-40B4-BE49-F238E27FC236}">
                <a16:creationId xmlns:a16="http://schemas.microsoft.com/office/drawing/2014/main" id="{7F9C91BB-4426-46C4-A000-474B300C29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2989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7DA20-9DBF-46A4-ACEA-AA0644708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Vowels</a:t>
            </a:r>
          </a:p>
        </p:txBody>
      </p:sp>
      <p:pic>
        <p:nvPicPr>
          <p:cNvPr id="6146" name="Picture 2" descr="Vowel Sound&#10;&#10;IPA&#10;&#10;Placement of&#10;the tongue&#10;from roof to&#10;floor of the&#10;mouth&#10;&#10;Position of the Tenseness of&#10;tongue from&#10;the vo...">
            <a:extLst>
              <a:ext uri="{FF2B5EF4-FFF2-40B4-BE49-F238E27FC236}">
                <a16:creationId xmlns:a16="http://schemas.microsoft.com/office/drawing/2014/main" id="{A6144E41-1EAF-4048-9764-2FF06FE325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4526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6BDFB-F7AF-42A6-A801-C8D732461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pic>
        <p:nvPicPr>
          <p:cNvPr id="7170" name="Picture 2" descr="PREVIOUS KNOWLEDGE&#10; In pairs , discuss some concepts:&#10; 1. Phonetics, phonology , pronunciation&#10;, phonics, phoneme.&#10; 2. ...">
            <a:extLst>
              <a:ext uri="{FF2B5EF4-FFF2-40B4-BE49-F238E27FC236}">
                <a16:creationId xmlns:a16="http://schemas.microsoft.com/office/drawing/2014/main" id="{D97FB048-498A-4F1B-B5E4-1698EE6B037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114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FC878-B05B-4494-9F95-BC91F2B8D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Phonetics</a:t>
            </a:r>
          </a:p>
        </p:txBody>
      </p:sp>
      <p:pic>
        <p:nvPicPr>
          <p:cNvPr id="8194" name="Picture 2" descr="PHONETICS&#10; Definition: The branch of linguistics&#10;concerned with the study of speech sounds&#10;with reference to their distri...">
            <a:extLst>
              <a:ext uri="{FF2B5EF4-FFF2-40B4-BE49-F238E27FC236}">
                <a16:creationId xmlns:a16="http://schemas.microsoft.com/office/drawing/2014/main" id="{DD887190-9125-45B0-9B9B-78240B9806C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0912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4F413-56BB-49C2-B231-6C0A8E796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Phonetics</a:t>
            </a:r>
          </a:p>
        </p:txBody>
      </p:sp>
      <p:pic>
        <p:nvPicPr>
          <p:cNvPr id="9218" name="Picture 2" descr="phonetics&#10; pho·net·ics (f-ntks) n. (used with a sing. verb)&#10;1. The branch of linguistics that deals with the&#10;sounds of sp...">
            <a:extLst>
              <a:ext uri="{FF2B5EF4-FFF2-40B4-BE49-F238E27FC236}">
                <a16:creationId xmlns:a16="http://schemas.microsoft.com/office/drawing/2014/main" id="{C9C4A54C-BB32-450C-BACA-44F2CBA1BB3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31733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CD819-A456-49BE-90EF-F9CECC28F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Phonology</a:t>
            </a:r>
          </a:p>
        </p:txBody>
      </p:sp>
      <p:pic>
        <p:nvPicPr>
          <p:cNvPr id="10242" name="Picture 2" descr="PHONOLOGY&#10; Definition: The branch of linguistics&#10;concerned with the study of speech sounds&#10;with reference to their distri...">
            <a:extLst>
              <a:ext uri="{FF2B5EF4-FFF2-40B4-BE49-F238E27FC236}">
                <a16:creationId xmlns:a16="http://schemas.microsoft.com/office/drawing/2014/main" id="{B5D93B87-BDC0-4245-BA23-78919928EAA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9372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6469D-6D29-46EC-B1F3-EFA53F6F9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Phoneme</a:t>
            </a:r>
          </a:p>
        </p:txBody>
      </p:sp>
      <p:pic>
        <p:nvPicPr>
          <p:cNvPr id="11266" name="Picture 2" descr="PHONEME&#10; Definition: The smallest sound unit in a&#10;language that is capable of conveying a&#10;distinct meaning, such as the s...">
            <a:extLst>
              <a:ext uri="{FF2B5EF4-FFF2-40B4-BE49-F238E27FC236}">
                <a16:creationId xmlns:a16="http://schemas.microsoft.com/office/drawing/2014/main" id="{887AD321-E57B-4D94-A32C-4A0C5EDB454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82459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D12A-0AFD-4726-B284-06DEEB266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Phonology</a:t>
            </a:r>
          </a:p>
        </p:txBody>
      </p:sp>
      <p:pic>
        <p:nvPicPr>
          <p:cNvPr id="12290" name="Picture 2" descr="PHONOLOGY&#10; Phonology is the study of the properties of&#10;sound systems, the principles that govern the&#10;ways in which speake...">
            <a:extLst>
              <a:ext uri="{FF2B5EF4-FFF2-40B4-BE49-F238E27FC236}">
                <a16:creationId xmlns:a16="http://schemas.microsoft.com/office/drawing/2014/main" id="{6122699F-7071-44D0-9CE9-CD3FB750BD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5052" y="2286000"/>
            <a:ext cx="5358034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1386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AD306-CDB4-41CE-A5DA-7E2054E3B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Please add questions and comments to the TEAMS chat </a:t>
            </a:r>
            <a:r>
              <a:rPr lang="en-GB" dirty="0">
                <a:solidFill>
                  <a:srgbClr val="FFFFFF"/>
                </a:solidFill>
                <a:sym typeface="Wingdings" panose="05000000000000000000" pitchFamily="2" charset="2"/>
              </a:rPr>
              <a:t>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https://www.britannica.com/video/187707/David-Crystal-pronunciation-Ben-Elizabethan-English-British.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1F2E4F-79C9-44E6-8AD8-77252B9C1129}"/>
              </a:ext>
            </a:extLst>
          </p:cNvPr>
          <p:cNvSpPr txBox="1"/>
          <p:nvPr/>
        </p:nvSpPr>
        <p:spPr>
          <a:xfrm>
            <a:off x="640079" y="3293193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For further study of mixed ethnic code and  Multicultural London English see:</a:t>
            </a:r>
          </a:p>
          <a:p>
            <a:r>
              <a:rPr lang="en-GB" dirty="0"/>
              <a:t> Rampton, B., (2010) ‘Multi-ethnic Urban Heteroglossia’ to ‘Contemporary Urban Vernaculars’ , working papers in Urban Language and Literacies No. 61</a:t>
            </a:r>
          </a:p>
          <a:p>
            <a:endParaRPr lang="en-GB" dirty="0"/>
          </a:p>
          <a:p>
            <a:r>
              <a:rPr lang="en-GB" dirty="0"/>
              <a:t>Cheshire. J., et al (2008) Ethnicity, friendship network and social practices as the motor of dialect change: linguistic innovation in London.’ </a:t>
            </a:r>
            <a:r>
              <a:rPr lang="en-GB" dirty="0" err="1"/>
              <a:t>Sociolinguistica</a:t>
            </a:r>
            <a:r>
              <a:rPr lang="en-GB" dirty="0"/>
              <a:t> 22: 1-23.</a:t>
            </a:r>
          </a:p>
          <a:p>
            <a:endParaRPr lang="en-GB" dirty="0"/>
          </a:p>
          <a:p>
            <a:r>
              <a:rPr lang="en-GB" dirty="0"/>
              <a:t>https://www.britannica.com/video/187707/David-Crystal-pronunciation-Ben-Elizabethan-English-British</a:t>
            </a:r>
          </a:p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046CB34-D994-4AF2-8B3C-959A1F2C8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22615236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512</Words>
  <Application>Microsoft Office PowerPoint</Application>
  <PresentationFormat>Widescreen</PresentationFormat>
  <Paragraphs>66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Tw Cen MT</vt:lpstr>
      <vt:lpstr>Tw Cen MT Condensed</vt:lpstr>
      <vt:lpstr>Wingdings</vt:lpstr>
      <vt:lpstr>Wingdings 3</vt:lpstr>
      <vt:lpstr>Integral</vt:lpstr>
      <vt:lpstr>The Sounds of Language</vt:lpstr>
      <vt:lpstr>The sounds of language</vt:lpstr>
      <vt:lpstr>The sounds of language</vt:lpstr>
      <vt:lpstr>Phonology</vt:lpstr>
      <vt:lpstr>Phonemic inventory</vt:lpstr>
      <vt:lpstr>Relevance to Teaching English</vt:lpstr>
      <vt:lpstr>Describing and classifying speech</vt:lpstr>
      <vt:lpstr>Why is this aspect of linguistics important?</vt:lpstr>
      <vt:lpstr>Questions</vt:lpstr>
      <vt:lpstr>To summarize</vt:lpstr>
      <vt:lpstr>Activities : consonants</vt:lpstr>
      <vt:lpstr>answers</vt:lpstr>
      <vt:lpstr>Further activities</vt:lpstr>
      <vt:lpstr>Vowels</vt:lpstr>
      <vt:lpstr>Revision questions</vt:lpstr>
      <vt:lpstr>Phonetics</vt:lpstr>
      <vt:lpstr>Phonetics</vt:lpstr>
      <vt:lpstr>Phonology</vt:lpstr>
      <vt:lpstr>Phoneme</vt:lpstr>
      <vt:lpstr>Phonology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Sounds of Language</dc:title>
  <dc:creator>Jessica Clapham</dc:creator>
  <cp:lastModifiedBy>Jessica Clapham</cp:lastModifiedBy>
  <cp:revision>1</cp:revision>
  <dcterms:created xsi:type="dcterms:W3CDTF">2020-10-12T14:52:49Z</dcterms:created>
  <dcterms:modified xsi:type="dcterms:W3CDTF">2020-10-12T15:03:23Z</dcterms:modified>
</cp:coreProperties>
</file>