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41"/>
  </p:notesMasterIdLst>
  <p:sldIdLst>
    <p:sldId id="274" r:id="rId2"/>
    <p:sldId id="257" r:id="rId3"/>
    <p:sldId id="275" r:id="rId4"/>
    <p:sldId id="276" r:id="rId5"/>
    <p:sldId id="290" r:id="rId6"/>
    <p:sldId id="296" r:id="rId7"/>
    <p:sldId id="291" r:id="rId8"/>
    <p:sldId id="295" r:id="rId9"/>
    <p:sldId id="292" r:id="rId10"/>
    <p:sldId id="265" r:id="rId11"/>
    <p:sldId id="293" r:id="rId12"/>
    <p:sldId id="267" r:id="rId13"/>
    <p:sldId id="294" r:id="rId14"/>
    <p:sldId id="262" r:id="rId15"/>
    <p:sldId id="297" r:id="rId16"/>
    <p:sldId id="273" r:id="rId17"/>
    <p:sldId id="258" r:id="rId18"/>
    <p:sldId id="259" r:id="rId19"/>
    <p:sldId id="260" r:id="rId20"/>
    <p:sldId id="261" r:id="rId21"/>
    <p:sldId id="266" r:id="rId22"/>
    <p:sldId id="268" r:id="rId23"/>
    <p:sldId id="269" r:id="rId24"/>
    <p:sldId id="270" r:id="rId25"/>
    <p:sldId id="271" r:id="rId26"/>
    <p:sldId id="263" r:id="rId27"/>
    <p:sldId id="283" r:id="rId28"/>
    <p:sldId id="284" r:id="rId29"/>
    <p:sldId id="286" r:id="rId30"/>
    <p:sldId id="287" r:id="rId31"/>
    <p:sldId id="277" r:id="rId32"/>
    <p:sldId id="299" r:id="rId33"/>
    <p:sldId id="288" r:id="rId34"/>
    <p:sldId id="298" r:id="rId35"/>
    <p:sldId id="300" r:id="rId36"/>
    <p:sldId id="304" r:id="rId37"/>
    <p:sldId id="306" r:id="rId38"/>
    <p:sldId id="303" r:id="rId39"/>
    <p:sldId id="289"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47651-24FA-4CD6-A027-9047D1410B5D}" v="50" dt="2024-10-22T13:16:59.8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3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B8447651-24FA-4CD6-A027-9047D1410B5D}"/>
    <pc:docChg chg="undo custSel addSld delSld modSld sldOrd">
      <pc:chgData name="Andrea Williams" userId="1d65336b-f6ac-47c2-8ab0-b39dbb7b7e80" providerId="ADAL" clId="{B8447651-24FA-4CD6-A027-9047D1410B5D}" dt="2024-10-22T13:29:44.241" v="2597" actId="207"/>
      <pc:docMkLst>
        <pc:docMk/>
      </pc:docMkLst>
      <pc:sldChg chg="del">
        <pc:chgData name="Andrea Williams" userId="1d65336b-f6ac-47c2-8ab0-b39dbb7b7e80" providerId="ADAL" clId="{B8447651-24FA-4CD6-A027-9047D1410B5D}" dt="2024-10-15T20:53:50.732" v="127" actId="47"/>
        <pc:sldMkLst>
          <pc:docMk/>
          <pc:sldMk cId="109857222" sldId="256"/>
        </pc:sldMkLst>
      </pc:sldChg>
      <pc:sldChg chg="modSp mod">
        <pc:chgData name="Andrea Williams" userId="1d65336b-f6ac-47c2-8ab0-b39dbb7b7e80" providerId="ADAL" clId="{B8447651-24FA-4CD6-A027-9047D1410B5D}" dt="2024-10-22T12:47:08.354" v="2237" actId="255"/>
        <pc:sldMkLst>
          <pc:docMk/>
          <pc:sldMk cId="2696413421" sldId="257"/>
        </pc:sldMkLst>
        <pc:spChg chg="mod">
          <ac:chgData name="Andrea Williams" userId="1d65336b-f6ac-47c2-8ab0-b39dbb7b7e80" providerId="ADAL" clId="{B8447651-24FA-4CD6-A027-9047D1410B5D}" dt="2024-10-22T12:47:08.354" v="2237" actId="255"/>
          <ac:spMkLst>
            <pc:docMk/>
            <pc:sldMk cId="2696413421" sldId="257"/>
            <ac:spMk id="3" creationId="{48F93863-B723-4902-9074-973C90BA3D3C}"/>
          </ac:spMkLst>
        </pc:spChg>
      </pc:sldChg>
      <pc:sldChg chg="modSp mod">
        <pc:chgData name="Andrea Williams" userId="1d65336b-f6ac-47c2-8ab0-b39dbb7b7e80" providerId="ADAL" clId="{B8447651-24FA-4CD6-A027-9047D1410B5D}" dt="2024-10-21T17:36:27.855" v="175" actId="33524"/>
        <pc:sldMkLst>
          <pc:docMk/>
          <pc:sldMk cId="2347653030" sldId="260"/>
        </pc:sldMkLst>
        <pc:spChg chg="mod">
          <ac:chgData name="Andrea Williams" userId="1d65336b-f6ac-47c2-8ab0-b39dbb7b7e80" providerId="ADAL" clId="{B8447651-24FA-4CD6-A027-9047D1410B5D}" dt="2024-10-21T17:36:27.855" v="175" actId="33524"/>
          <ac:spMkLst>
            <pc:docMk/>
            <pc:sldMk cId="2347653030" sldId="260"/>
            <ac:spMk id="3" creationId="{7790B09E-324C-44AE-9C56-8B3164405DD3}"/>
          </ac:spMkLst>
        </pc:spChg>
      </pc:sldChg>
      <pc:sldChg chg="modSp mod">
        <pc:chgData name="Andrea Williams" userId="1d65336b-f6ac-47c2-8ab0-b39dbb7b7e80" providerId="ADAL" clId="{B8447651-24FA-4CD6-A027-9047D1410B5D}" dt="2024-10-21T17:37:55.692" v="290" actId="20577"/>
        <pc:sldMkLst>
          <pc:docMk/>
          <pc:sldMk cId="3699590162" sldId="261"/>
        </pc:sldMkLst>
        <pc:spChg chg="mod">
          <ac:chgData name="Andrea Williams" userId="1d65336b-f6ac-47c2-8ab0-b39dbb7b7e80" providerId="ADAL" clId="{B8447651-24FA-4CD6-A027-9047D1410B5D}" dt="2024-10-21T17:37:55.692" v="290" actId="20577"/>
          <ac:spMkLst>
            <pc:docMk/>
            <pc:sldMk cId="3699590162" sldId="261"/>
            <ac:spMk id="3" creationId="{4D6F98FA-DBE8-498B-B749-423ED3E0F94D}"/>
          </ac:spMkLst>
        </pc:spChg>
      </pc:sldChg>
      <pc:sldChg chg="addSp delSp modSp mod setBg setClrOvrMap delDesignElem">
        <pc:chgData name="Andrea Williams" userId="1d65336b-f6ac-47c2-8ab0-b39dbb7b7e80" providerId="ADAL" clId="{B8447651-24FA-4CD6-A027-9047D1410B5D}" dt="2024-10-22T12:29:08.453" v="1999" actId="26606"/>
        <pc:sldMkLst>
          <pc:docMk/>
          <pc:sldMk cId="1861661887" sldId="262"/>
        </pc:sldMkLst>
        <pc:spChg chg="mod ord">
          <ac:chgData name="Andrea Williams" userId="1d65336b-f6ac-47c2-8ab0-b39dbb7b7e80" providerId="ADAL" clId="{B8447651-24FA-4CD6-A027-9047D1410B5D}" dt="2024-10-22T12:29:08.453" v="1999" actId="26606"/>
          <ac:spMkLst>
            <pc:docMk/>
            <pc:sldMk cId="1861661887" sldId="262"/>
            <ac:spMk id="2" creationId="{33B50187-3A49-412F-8A7C-4A53A451361F}"/>
          </ac:spMkLst>
        </pc:spChg>
        <pc:spChg chg="add del">
          <ac:chgData name="Andrea Williams" userId="1d65336b-f6ac-47c2-8ab0-b39dbb7b7e80" providerId="ADAL" clId="{B8447651-24FA-4CD6-A027-9047D1410B5D}" dt="2024-10-22T12:28:52.730" v="1996" actId="26606"/>
          <ac:spMkLst>
            <pc:docMk/>
            <pc:sldMk cId="1861661887" sldId="262"/>
            <ac:spMk id="11" creationId="{846BDD96-C5F3-09AF-B0ED-BDEF8ECC2807}"/>
          </ac:spMkLst>
        </pc:spChg>
        <pc:spChg chg="add del">
          <ac:chgData name="Andrea Williams" userId="1d65336b-f6ac-47c2-8ab0-b39dbb7b7e80" providerId="ADAL" clId="{B8447651-24FA-4CD6-A027-9047D1410B5D}" dt="2024-10-22T12:28:52.730" v="1996" actId="26606"/>
          <ac:spMkLst>
            <pc:docMk/>
            <pc:sldMk cId="1861661887" sldId="262"/>
            <ac:spMk id="14" creationId="{55DC838F-9824-40D4-99E8-23AC7E0CC30B}"/>
          </ac:spMkLst>
        </pc:spChg>
        <pc:spChg chg="add del">
          <ac:chgData name="Andrea Williams" userId="1d65336b-f6ac-47c2-8ab0-b39dbb7b7e80" providerId="ADAL" clId="{B8447651-24FA-4CD6-A027-9047D1410B5D}" dt="2024-10-22T12:28:52.730" v="1996" actId="26606"/>
          <ac:spMkLst>
            <pc:docMk/>
            <pc:sldMk cId="1861661887" sldId="262"/>
            <ac:spMk id="16" creationId="{8496C80A-AD75-4A79-8E0F-4310D630D59A}"/>
          </ac:spMkLst>
        </pc:spChg>
        <pc:spChg chg="add del">
          <ac:chgData name="Andrea Williams" userId="1d65336b-f6ac-47c2-8ab0-b39dbb7b7e80" providerId="ADAL" clId="{B8447651-24FA-4CD6-A027-9047D1410B5D}" dt="2024-10-22T12:28:52.730" v="1996" actId="26606"/>
          <ac:spMkLst>
            <pc:docMk/>
            <pc:sldMk cId="1861661887" sldId="262"/>
            <ac:spMk id="18" creationId="{E5403703-687D-4B06-AF9E-20C958B38D64}"/>
          </ac:spMkLst>
        </pc:spChg>
        <pc:spChg chg="add del">
          <ac:chgData name="Andrea Williams" userId="1d65336b-f6ac-47c2-8ab0-b39dbb7b7e80" providerId="ADAL" clId="{B8447651-24FA-4CD6-A027-9047D1410B5D}" dt="2024-10-22T12:28:52.730" v="1996" actId="26606"/>
          <ac:spMkLst>
            <pc:docMk/>
            <pc:sldMk cId="1861661887" sldId="262"/>
            <ac:spMk id="20" creationId="{F9668A7F-C3EA-4352-BA87-B9203382C4BA}"/>
          </ac:spMkLst>
        </pc:spChg>
        <pc:spChg chg="add del">
          <ac:chgData name="Andrea Williams" userId="1d65336b-f6ac-47c2-8ab0-b39dbb7b7e80" providerId="ADAL" clId="{B8447651-24FA-4CD6-A027-9047D1410B5D}" dt="2024-10-22T12:29:08.453" v="1999" actId="26606"/>
          <ac:spMkLst>
            <pc:docMk/>
            <pc:sldMk cId="1861661887" sldId="262"/>
            <ac:spMk id="22" creationId="{B6E51797-3366-460D-95C7-B719DE22C9C0}"/>
          </ac:spMkLst>
        </pc:spChg>
        <pc:spChg chg="add del">
          <ac:chgData name="Andrea Williams" userId="1d65336b-f6ac-47c2-8ab0-b39dbb7b7e80" providerId="ADAL" clId="{B8447651-24FA-4CD6-A027-9047D1410B5D}" dt="2024-10-22T12:29:08.453" v="1999" actId="26606"/>
          <ac:spMkLst>
            <pc:docMk/>
            <pc:sldMk cId="1861661887" sldId="262"/>
            <ac:spMk id="23" creationId="{FAAAB002-E48E-4009-828A-511F7A828053}"/>
          </ac:spMkLst>
        </pc:spChg>
        <pc:spChg chg="add del">
          <ac:chgData name="Andrea Williams" userId="1d65336b-f6ac-47c2-8ab0-b39dbb7b7e80" providerId="ADAL" clId="{B8447651-24FA-4CD6-A027-9047D1410B5D}" dt="2024-10-22T12:29:08.453" v="1999" actId="26606"/>
          <ac:spMkLst>
            <pc:docMk/>
            <pc:sldMk cId="1861661887" sldId="262"/>
            <ac:spMk id="24" creationId="{8927B3EE-E3E6-437C-B4C3-BE21403BDBD3}"/>
          </ac:spMkLst>
        </pc:spChg>
        <pc:spChg chg="add del">
          <ac:chgData name="Andrea Williams" userId="1d65336b-f6ac-47c2-8ab0-b39dbb7b7e80" providerId="ADAL" clId="{B8447651-24FA-4CD6-A027-9047D1410B5D}" dt="2024-10-22T12:29:08.453" v="1999" actId="26606"/>
          <ac:spMkLst>
            <pc:docMk/>
            <pc:sldMk cId="1861661887" sldId="262"/>
            <ac:spMk id="25" creationId="{97EF55D5-23F0-4398-B16B-AEF5778C3048}"/>
          </ac:spMkLst>
        </pc:spChg>
        <pc:spChg chg="add del">
          <ac:chgData name="Andrea Williams" userId="1d65336b-f6ac-47c2-8ab0-b39dbb7b7e80" providerId="ADAL" clId="{B8447651-24FA-4CD6-A027-9047D1410B5D}" dt="2024-10-22T12:29:08.453" v="1999" actId="26606"/>
          <ac:spMkLst>
            <pc:docMk/>
            <pc:sldMk cId="1861661887" sldId="262"/>
            <ac:spMk id="26" creationId="{FDF32581-CAA1-43C6-8532-DC56C8435C25}"/>
          </ac:spMkLst>
        </pc:spChg>
        <pc:spChg chg="add del">
          <ac:chgData name="Andrea Williams" userId="1d65336b-f6ac-47c2-8ab0-b39dbb7b7e80" providerId="ADAL" clId="{B8447651-24FA-4CD6-A027-9047D1410B5D}" dt="2024-10-22T12:29:03.991" v="1998" actId="478"/>
          <ac:spMkLst>
            <pc:docMk/>
            <pc:sldMk cId="1861661887" sldId="262"/>
            <ac:spMk id="27" creationId="{F68713F0-5EB1-D107-048D-D9BBA0AF4BA0}"/>
          </ac:spMkLst>
        </pc:spChg>
        <pc:spChg chg="add del">
          <ac:chgData name="Andrea Williams" userId="1d65336b-f6ac-47c2-8ab0-b39dbb7b7e80" providerId="ADAL" clId="{B8447651-24FA-4CD6-A027-9047D1410B5D}" dt="2024-10-22T12:29:08.453" v="1999" actId="26606"/>
          <ac:spMkLst>
            <pc:docMk/>
            <pc:sldMk cId="1861661887" sldId="262"/>
            <ac:spMk id="28" creationId="{F1D173D9-744D-439B-B4DC-9FCD05395A48}"/>
          </ac:spMkLst>
        </pc:spChg>
        <pc:spChg chg="add">
          <ac:chgData name="Andrea Williams" userId="1d65336b-f6ac-47c2-8ab0-b39dbb7b7e80" providerId="ADAL" clId="{B8447651-24FA-4CD6-A027-9047D1410B5D}" dt="2024-10-22T12:29:08.453" v="1999" actId="26606"/>
          <ac:spMkLst>
            <pc:docMk/>
            <pc:sldMk cId="1861661887" sldId="262"/>
            <ac:spMk id="33" creationId="{36488705-FACC-4B3A-930C-DFCD0623085A}"/>
          </ac:spMkLst>
        </pc:spChg>
        <pc:spChg chg="add">
          <ac:chgData name="Andrea Williams" userId="1d65336b-f6ac-47c2-8ab0-b39dbb7b7e80" providerId="ADAL" clId="{B8447651-24FA-4CD6-A027-9047D1410B5D}" dt="2024-10-22T12:29:08.453" v="1999" actId="26606"/>
          <ac:spMkLst>
            <pc:docMk/>
            <pc:sldMk cId="1861661887" sldId="262"/>
            <ac:spMk id="35" creationId="{2F92A693-C11D-4258-BD5A-51F263108C12}"/>
          </ac:spMkLst>
        </pc:spChg>
        <pc:spChg chg="add">
          <ac:chgData name="Andrea Williams" userId="1d65336b-f6ac-47c2-8ab0-b39dbb7b7e80" providerId="ADAL" clId="{B8447651-24FA-4CD6-A027-9047D1410B5D}" dt="2024-10-22T12:29:08.453" v="1999" actId="26606"/>
          <ac:spMkLst>
            <pc:docMk/>
            <pc:sldMk cId="1861661887" sldId="262"/>
            <ac:spMk id="37" creationId="{EC1A7C75-82D3-40B8-BB33-CF1FC3BBE121}"/>
          </ac:spMkLst>
        </pc:spChg>
        <pc:spChg chg="add">
          <ac:chgData name="Andrea Williams" userId="1d65336b-f6ac-47c2-8ab0-b39dbb7b7e80" providerId="ADAL" clId="{B8447651-24FA-4CD6-A027-9047D1410B5D}" dt="2024-10-22T12:29:08.453" v="1999" actId="26606"/>
          <ac:spMkLst>
            <pc:docMk/>
            <pc:sldMk cId="1861661887" sldId="262"/>
            <ac:spMk id="39" creationId="{96CAEEC9-2A71-4D1A-A998-D8831EC8C64E}"/>
          </ac:spMkLst>
        </pc:spChg>
        <pc:spChg chg="add">
          <ac:chgData name="Andrea Williams" userId="1d65336b-f6ac-47c2-8ab0-b39dbb7b7e80" providerId="ADAL" clId="{B8447651-24FA-4CD6-A027-9047D1410B5D}" dt="2024-10-22T12:29:08.453" v="1999" actId="26606"/>
          <ac:spMkLst>
            <pc:docMk/>
            <pc:sldMk cId="1861661887" sldId="262"/>
            <ac:spMk id="41" creationId="{48DAC0EA-91CD-4017-A762-64A68A26A341}"/>
          </ac:spMkLst>
        </pc:spChg>
        <pc:spChg chg="add">
          <ac:chgData name="Andrea Williams" userId="1d65336b-f6ac-47c2-8ab0-b39dbb7b7e80" providerId="ADAL" clId="{B8447651-24FA-4CD6-A027-9047D1410B5D}" dt="2024-10-22T12:29:08.453" v="1999" actId="26606"/>
          <ac:spMkLst>
            <pc:docMk/>
            <pc:sldMk cId="1861661887" sldId="262"/>
            <ac:spMk id="43" creationId="{164C0DB6-513F-4A06-818E-BAF03302C29D}"/>
          </ac:spMkLst>
        </pc:spChg>
        <pc:spChg chg="add">
          <ac:chgData name="Andrea Williams" userId="1d65336b-f6ac-47c2-8ab0-b39dbb7b7e80" providerId="ADAL" clId="{B8447651-24FA-4CD6-A027-9047D1410B5D}" dt="2024-10-22T12:29:08.453" v="1999" actId="26606"/>
          <ac:spMkLst>
            <pc:docMk/>
            <pc:sldMk cId="1861661887" sldId="262"/>
            <ac:spMk id="45" creationId="{976EE177-E2B3-4BA7-80D0-9C363873E305}"/>
          </ac:spMkLst>
        </pc:spChg>
        <pc:spChg chg="add">
          <ac:chgData name="Andrea Williams" userId="1d65336b-f6ac-47c2-8ab0-b39dbb7b7e80" providerId="ADAL" clId="{B8447651-24FA-4CD6-A027-9047D1410B5D}" dt="2024-10-22T12:29:08.453" v="1999" actId="26606"/>
          <ac:spMkLst>
            <pc:docMk/>
            <pc:sldMk cId="1861661887" sldId="262"/>
            <ac:spMk id="47" creationId="{3AD5821E-FF65-417A-92E8-8996839006EC}"/>
          </ac:spMkLst>
        </pc:spChg>
        <pc:spChg chg="add">
          <ac:chgData name="Andrea Williams" userId="1d65336b-f6ac-47c2-8ab0-b39dbb7b7e80" providerId="ADAL" clId="{B8447651-24FA-4CD6-A027-9047D1410B5D}" dt="2024-10-22T12:29:08.453" v="1999" actId="26606"/>
          <ac:spMkLst>
            <pc:docMk/>
            <pc:sldMk cId="1861661887" sldId="262"/>
            <ac:spMk id="49" creationId="{CB31C5AC-46B8-4468-8E71-86196F4CB525}"/>
          </ac:spMkLst>
        </pc:spChg>
        <pc:picChg chg="mod">
          <ac:chgData name="Andrea Williams" userId="1d65336b-f6ac-47c2-8ab0-b39dbb7b7e80" providerId="ADAL" clId="{B8447651-24FA-4CD6-A027-9047D1410B5D}" dt="2024-10-22T12:29:08.453" v="1999" actId="26606"/>
          <ac:picMkLst>
            <pc:docMk/>
            <pc:sldMk cId="1861661887" sldId="262"/>
            <ac:picMk id="4" creationId="{C7410C76-608E-4875-95B4-766DC00B2DB6}"/>
          </ac:picMkLst>
        </pc:picChg>
        <pc:picChg chg="mod ord">
          <ac:chgData name="Andrea Williams" userId="1d65336b-f6ac-47c2-8ab0-b39dbb7b7e80" providerId="ADAL" clId="{B8447651-24FA-4CD6-A027-9047D1410B5D}" dt="2024-10-22T12:29:08.453" v="1999" actId="26606"/>
          <ac:picMkLst>
            <pc:docMk/>
            <pc:sldMk cId="1861661887" sldId="262"/>
            <ac:picMk id="5" creationId="{CE7D495E-4E85-4FC5-90AF-F308D2053C39}"/>
          </ac:picMkLst>
        </pc:picChg>
        <pc:picChg chg="mod ord">
          <ac:chgData name="Andrea Williams" userId="1d65336b-f6ac-47c2-8ab0-b39dbb7b7e80" providerId="ADAL" clId="{B8447651-24FA-4CD6-A027-9047D1410B5D}" dt="2024-10-22T12:29:08.453" v="1999" actId="26606"/>
          <ac:picMkLst>
            <pc:docMk/>
            <pc:sldMk cId="1861661887" sldId="262"/>
            <ac:picMk id="6" creationId="{5FF06DEE-0EA6-4F58-8ACA-20E6888968E6}"/>
          </ac:picMkLst>
        </pc:picChg>
        <pc:picChg chg="mod ord">
          <ac:chgData name="Andrea Williams" userId="1d65336b-f6ac-47c2-8ab0-b39dbb7b7e80" providerId="ADAL" clId="{B8447651-24FA-4CD6-A027-9047D1410B5D}" dt="2024-10-22T12:29:08.453" v="1999" actId="26606"/>
          <ac:picMkLst>
            <pc:docMk/>
            <pc:sldMk cId="1861661887" sldId="262"/>
            <ac:picMk id="7" creationId="{A247E065-FBCF-4EF0-9390-78806B54E599}"/>
          </ac:picMkLst>
        </pc:picChg>
      </pc:sldChg>
      <pc:sldChg chg="modSp del mod">
        <pc:chgData name="Andrea Williams" userId="1d65336b-f6ac-47c2-8ab0-b39dbb7b7e80" providerId="ADAL" clId="{B8447651-24FA-4CD6-A027-9047D1410B5D}" dt="2024-10-21T17:38:01.445" v="291" actId="47"/>
        <pc:sldMkLst>
          <pc:docMk/>
          <pc:sldMk cId="2020493857" sldId="262"/>
        </pc:sldMkLst>
        <pc:spChg chg="mod">
          <ac:chgData name="Andrea Williams" userId="1d65336b-f6ac-47c2-8ab0-b39dbb7b7e80" providerId="ADAL" clId="{B8447651-24FA-4CD6-A027-9047D1410B5D}" dt="2024-10-21T17:37:13.730" v="210" actId="20577"/>
          <ac:spMkLst>
            <pc:docMk/>
            <pc:sldMk cId="2020493857" sldId="262"/>
            <ac:spMk id="3" creationId="{3FD5FD41-6006-4A08-95F5-203C4D791044}"/>
          </ac:spMkLst>
        </pc:spChg>
      </pc:sldChg>
      <pc:sldChg chg="modSp mod">
        <pc:chgData name="Andrea Williams" userId="1d65336b-f6ac-47c2-8ab0-b39dbb7b7e80" providerId="ADAL" clId="{B8447651-24FA-4CD6-A027-9047D1410B5D}" dt="2024-10-22T12:54:01.013" v="2265" actId="255"/>
        <pc:sldMkLst>
          <pc:docMk/>
          <pc:sldMk cId="3432539910" sldId="263"/>
        </pc:sldMkLst>
        <pc:spChg chg="mod">
          <ac:chgData name="Andrea Williams" userId="1d65336b-f6ac-47c2-8ab0-b39dbb7b7e80" providerId="ADAL" clId="{B8447651-24FA-4CD6-A027-9047D1410B5D}" dt="2024-10-22T12:54:01.013" v="2265" actId="255"/>
          <ac:spMkLst>
            <pc:docMk/>
            <pc:sldMk cId="3432539910" sldId="263"/>
            <ac:spMk id="3" creationId="{77DD168F-7E52-4D3F-9BA0-328650116716}"/>
          </ac:spMkLst>
        </pc:spChg>
      </pc:sldChg>
      <pc:sldChg chg="addSp delSp modSp add mod setBg setClrOvrMap delDesignElem">
        <pc:chgData name="Andrea Williams" userId="1d65336b-f6ac-47c2-8ab0-b39dbb7b7e80" providerId="ADAL" clId="{B8447651-24FA-4CD6-A027-9047D1410B5D}" dt="2024-10-22T12:31:57.216" v="2018" actId="6549"/>
        <pc:sldMkLst>
          <pc:docMk/>
          <pc:sldMk cId="2909955120" sldId="265"/>
        </pc:sldMkLst>
        <pc:spChg chg="mod">
          <ac:chgData name="Andrea Williams" userId="1d65336b-f6ac-47c2-8ab0-b39dbb7b7e80" providerId="ADAL" clId="{B8447651-24FA-4CD6-A027-9047D1410B5D}" dt="2024-10-22T12:31:47.262" v="2016" actId="26606"/>
          <ac:spMkLst>
            <pc:docMk/>
            <pc:sldMk cId="2909955120" sldId="265"/>
            <ac:spMk id="2" creationId="{E01D203C-0488-4231-8116-D88B8BA114A7}"/>
          </ac:spMkLst>
        </pc:spChg>
        <pc:spChg chg="mod">
          <ac:chgData name="Andrea Williams" userId="1d65336b-f6ac-47c2-8ab0-b39dbb7b7e80" providerId="ADAL" clId="{B8447651-24FA-4CD6-A027-9047D1410B5D}" dt="2024-10-22T12:31:57.216" v="2018" actId="6549"/>
          <ac:spMkLst>
            <pc:docMk/>
            <pc:sldMk cId="2909955120" sldId="265"/>
            <ac:spMk id="3" creationId="{0C5556EB-BE7E-4E85-AB5A-F0186C2FDAC0}"/>
          </ac:spMkLst>
        </pc:spChg>
        <pc:spChg chg="add">
          <ac:chgData name="Andrea Williams" userId="1d65336b-f6ac-47c2-8ab0-b39dbb7b7e80" providerId="ADAL" clId="{B8447651-24FA-4CD6-A027-9047D1410B5D}" dt="2024-10-22T12:31:47.262" v="2016" actId="26606"/>
          <ac:spMkLst>
            <pc:docMk/>
            <pc:sldMk cId="2909955120" sldId="265"/>
            <ac:spMk id="6" creationId="{88C97474-5879-4DB5-B4F3-F0357104BC8E}"/>
          </ac:spMkLst>
        </pc:spChg>
        <pc:spChg chg="add">
          <ac:chgData name="Andrea Williams" userId="1d65336b-f6ac-47c2-8ab0-b39dbb7b7e80" providerId="ADAL" clId="{B8447651-24FA-4CD6-A027-9047D1410B5D}" dt="2024-10-22T12:31:47.262" v="2016" actId="26606"/>
          <ac:spMkLst>
            <pc:docMk/>
            <pc:sldMk cId="2909955120" sldId="265"/>
            <ac:spMk id="7" creationId="{9831CBB7-4817-4B54-A7F9-0AE2D0C47870}"/>
          </ac:spMkLst>
        </pc:spChg>
        <pc:spChg chg="add">
          <ac:chgData name="Andrea Williams" userId="1d65336b-f6ac-47c2-8ab0-b39dbb7b7e80" providerId="ADAL" clId="{B8447651-24FA-4CD6-A027-9047D1410B5D}" dt="2024-10-22T12:31:47.262" v="2016" actId="26606"/>
          <ac:spMkLst>
            <pc:docMk/>
            <pc:sldMk cId="2909955120" sldId="265"/>
            <ac:spMk id="8" creationId="{96BC321D-B05F-4857-8880-97F61B9B7858}"/>
          </ac:spMkLst>
        </pc:spChg>
        <pc:spChg chg="del">
          <ac:chgData name="Andrea Williams" userId="1d65336b-f6ac-47c2-8ab0-b39dbb7b7e80" providerId="ADAL" clId="{B8447651-24FA-4CD6-A027-9047D1410B5D}" dt="2024-10-22T12:31:27.852" v="2001"/>
          <ac:spMkLst>
            <pc:docMk/>
            <pc:sldMk cId="2909955120" sldId="265"/>
            <ac:spMk id="9" creationId="{DB66C9CD-6BF4-44CA-8078-0BB819080761}"/>
          </ac:spMkLst>
        </pc:spChg>
        <pc:spChg chg="del">
          <ac:chgData name="Andrea Williams" userId="1d65336b-f6ac-47c2-8ab0-b39dbb7b7e80" providerId="ADAL" clId="{B8447651-24FA-4CD6-A027-9047D1410B5D}" dt="2024-10-22T12:31:27.852" v="2001"/>
          <ac:spMkLst>
            <pc:docMk/>
            <pc:sldMk cId="2909955120" sldId="265"/>
            <ac:spMk id="13" creationId="{AA11AC2B-E0EE-4BB9-8BC1-EC5DA9DBEE30}"/>
          </ac:spMkLst>
        </pc:spChg>
        <pc:picChg chg="mod ord">
          <ac:chgData name="Andrea Williams" userId="1d65336b-f6ac-47c2-8ab0-b39dbb7b7e80" providerId="ADAL" clId="{B8447651-24FA-4CD6-A027-9047D1410B5D}" dt="2024-10-22T12:31:47.262" v="2016" actId="26606"/>
          <ac:picMkLst>
            <pc:docMk/>
            <pc:sldMk cId="2909955120" sldId="265"/>
            <ac:picMk id="4" creationId="{CD87B1AA-F5B0-4658-84C7-081E429281CC}"/>
          </ac:picMkLst>
        </pc:picChg>
        <pc:cxnChg chg="del">
          <ac:chgData name="Andrea Williams" userId="1d65336b-f6ac-47c2-8ab0-b39dbb7b7e80" providerId="ADAL" clId="{B8447651-24FA-4CD6-A027-9047D1410B5D}" dt="2024-10-22T12:31:27.852" v="2001"/>
          <ac:cxnSpMkLst>
            <pc:docMk/>
            <pc:sldMk cId="2909955120" sldId="265"/>
            <ac:cxnSpMk id="11" creationId="{77C6DF49-CBE3-4038-AC78-35DE4FD7CE8E}"/>
          </ac:cxnSpMkLst>
        </pc:cxnChg>
      </pc:sldChg>
      <pc:sldChg chg="addSp delSp modSp mod setBg setClrOvrMap delDesignElem">
        <pc:chgData name="Andrea Williams" userId="1d65336b-f6ac-47c2-8ab0-b39dbb7b7e80" providerId="ADAL" clId="{B8447651-24FA-4CD6-A027-9047D1410B5D}" dt="2024-10-22T12:33:14.960" v="2026" actId="14100"/>
        <pc:sldMkLst>
          <pc:docMk/>
          <pc:sldMk cId="594116077" sldId="267"/>
        </pc:sldMkLst>
        <pc:spChg chg="mod">
          <ac:chgData name="Andrea Williams" userId="1d65336b-f6ac-47c2-8ab0-b39dbb7b7e80" providerId="ADAL" clId="{B8447651-24FA-4CD6-A027-9047D1410B5D}" dt="2024-10-22T12:32:54.177" v="2022" actId="26606"/>
          <ac:spMkLst>
            <pc:docMk/>
            <pc:sldMk cId="594116077" sldId="267"/>
            <ac:spMk id="2" creationId="{47A5458A-BFA5-4981-A9D0-12D87D3E6551}"/>
          </ac:spMkLst>
        </pc:spChg>
        <pc:spChg chg="mod">
          <ac:chgData name="Andrea Williams" userId="1d65336b-f6ac-47c2-8ab0-b39dbb7b7e80" providerId="ADAL" clId="{B8447651-24FA-4CD6-A027-9047D1410B5D}" dt="2024-10-22T12:33:14.960" v="2026" actId="14100"/>
          <ac:spMkLst>
            <pc:docMk/>
            <pc:sldMk cId="594116077" sldId="267"/>
            <ac:spMk id="3" creationId="{1F1E4A5E-CCD0-42D5-8F8F-F091FF44AB3C}"/>
          </ac:spMkLst>
        </pc:spChg>
        <pc:spChg chg="add del">
          <ac:chgData name="Andrea Williams" userId="1d65336b-f6ac-47c2-8ab0-b39dbb7b7e80" providerId="ADAL" clId="{B8447651-24FA-4CD6-A027-9047D1410B5D}" dt="2024-10-22T12:32:54.162" v="2021" actId="26606"/>
          <ac:spMkLst>
            <pc:docMk/>
            <pc:sldMk cId="594116077" sldId="267"/>
            <ac:spMk id="9" creationId="{36B822CC-7DA9-4417-AA94-64CEB676F0B8}"/>
          </ac:spMkLst>
        </pc:spChg>
        <pc:spChg chg="add del">
          <ac:chgData name="Andrea Williams" userId="1d65336b-f6ac-47c2-8ab0-b39dbb7b7e80" providerId="ADAL" clId="{B8447651-24FA-4CD6-A027-9047D1410B5D}" dt="2024-10-22T12:32:54.162" v="2021" actId="26606"/>
          <ac:spMkLst>
            <pc:docMk/>
            <pc:sldMk cId="594116077" sldId="267"/>
            <ac:spMk id="11" creationId="{AFA01E88-71CC-4FF3-9E81-51E0C32B45E4}"/>
          </ac:spMkLst>
        </pc:spChg>
        <pc:spChg chg="add">
          <ac:chgData name="Andrea Williams" userId="1d65336b-f6ac-47c2-8ab0-b39dbb7b7e80" providerId="ADAL" clId="{B8447651-24FA-4CD6-A027-9047D1410B5D}" dt="2024-10-22T12:32:54.177" v="2022" actId="26606"/>
          <ac:spMkLst>
            <pc:docMk/>
            <pc:sldMk cId="594116077" sldId="267"/>
            <ac:spMk id="13" creationId="{10058680-D07C-4893-B2B7-91543F18AB32}"/>
          </ac:spMkLst>
        </pc:spChg>
        <pc:spChg chg="add">
          <ac:chgData name="Andrea Williams" userId="1d65336b-f6ac-47c2-8ab0-b39dbb7b7e80" providerId="ADAL" clId="{B8447651-24FA-4CD6-A027-9047D1410B5D}" dt="2024-10-22T12:32:54.177" v="2022" actId="26606"/>
          <ac:spMkLst>
            <pc:docMk/>
            <pc:sldMk cId="594116077" sldId="267"/>
            <ac:spMk id="14" creationId="{1BB56EB9-078F-4952-AC1F-149C7A0AE4D5}"/>
          </ac:spMkLst>
        </pc:spChg>
        <pc:spChg chg="add">
          <ac:chgData name="Andrea Williams" userId="1d65336b-f6ac-47c2-8ab0-b39dbb7b7e80" providerId="ADAL" clId="{B8447651-24FA-4CD6-A027-9047D1410B5D}" dt="2024-10-22T12:32:54.177" v="2022" actId="26606"/>
          <ac:spMkLst>
            <pc:docMk/>
            <pc:sldMk cId="594116077" sldId="267"/>
            <ac:spMk id="15" creationId="{7B42427A-0A1F-4A55-8705-D9179F1E0CFB}"/>
          </ac:spMkLst>
        </pc:spChg>
        <pc:spChg chg="add">
          <ac:chgData name="Andrea Williams" userId="1d65336b-f6ac-47c2-8ab0-b39dbb7b7e80" providerId="ADAL" clId="{B8447651-24FA-4CD6-A027-9047D1410B5D}" dt="2024-10-22T12:32:54.177" v="2022" actId="26606"/>
          <ac:spMkLst>
            <pc:docMk/>
            <pc:sldMk cId="594116077" sldId="267"/>
            <ac:spMk id="16" creationId="{D3772EE4-ED5E-4D3A-A306-B22CF866786D}"/>
          </ac:spMkLst>
        </pc:spChg>
        <pc:spChg chg="add">
          <ac:chgData name="Andrea Williams" userId="1d65336b-f6ac-47c2-8ab0-b39dbb7b7e80" providerId="ADAL" clId="{B8447651-24FA-4CD6-A027-9047D1410B5D}" dt="2024-10-22T12:32:54.177" v="2022" actId="26606"/>
          <ac:spMkLst>
            <pc:docMk/>
            <pc:sldMk cId="594116077" sldId="267"/>
            <ac:spMk id="17" creationId="{EE54A6FE-D8CB-48A3-900B-053D4EBD3B85}"/>
          </ac:spMkLst>
        </pc:spChg>
        <pc:picChg chg="mod ord">
          <ac:chgData name="Andrea Williams" userId="1d65336b-f6ac-47c2-8ab0-b39dbb7b7e80" providerId="ADAL" clId="{B8447651-24FA-4CD6-A027-9047D1410B5D}" dt="2024-10-22T12:32:54.177" v="2022" actId="26606"/>
          <ac:picMkLst>
            <pc:docMk/>
            <pc:sldMk cId="594116077" sldId="267"/>
            <ac:picMk id="4" creationId="{C2AC639B-34CB-48F3-BF5B-81BD766792E9}"/>
          </ac:picMkLst>
        </pc:picChg>
      </pc:sldChg>
      <pc:sldChg chg="addSp delSp modSp mod ord delDesignElem">
        <pc:chgData name="Andrea Williams" userId="1d65336b-f6ac-47c2-8ab0-b39dbb7b7e80" providerId="ADAL" clId="{B8447651-24FA-4CD6-A027-9047D1410B5D}" dt="2024-10-22T12:51:45.429" v="2260" actId="6549"/>
        <pc:sldMkLst>
          <pc:docMk/>
          <pc:sldMk cId="3311584122" sldId="274"/>
        </pc:sldMkLst>
        <pc:spChg chg="mod">
          <ac:chgData name="Andrea Williams" userId="1d65336b-f6ac-47c2-8ab0-b39dbb7b7e80" providerId="ADAL" clId="{B8447651-24FA-4CD6-A027-9047D1410B5D}" dt="2024-10-22T12:51:45.429" v="2260" actId="6549"/>
          <ac:spMkLst>
            <pc:docMk/>
            <pc:sldMk cId="3311584122" sldId="274"/>
            <ac:spMk id="2" creationId="{00000000-0000-0000-0000-000000000000}"/>
          </ac:spMkLst>
        </pc:spChg>
        <pc:spChg chg="add del mod">
          <ac:chgData name="Andrea Williams" userId="1d65336b-f6ac-47c2-8ab0-b39dbb7b7e80" providerId="ADAL" clId="{B8447651-24FA-4CD6-A027-9047D1410B5D}" dt="2024-10-22T11:47:06.465" v="388" actId="20577"/>
          <ac:spMkLst>
            <pc:docMk/>
            <pc:sldMk cId="3311584122" sldId="274"/>
            <ac:spMk id="3" creationId="{00000000-0000-0000-0000-000000000000}"/>
          </ac:spMkLst>
        </pc:spChg>
      </pc:sldChg>
      <pc:sldChg chg="addSp delSp modSp new mod ord setBg modClrScheme setClrOvrMap chgLayout">
        <pc:chgData name="Andrea Williams" userId="1d65336b-f6ac-47c2-8ab0-b39dbb7b7e80" providerId="ADAL" clId="{B8447651-24FA-4CD6-A027-9047D1410B5D}" dt="2024-10-22T12:10:55.350" v="1323" actId="20577"/>
        <pc:sldMkLst>
          <pc:docMk/>
          <pc:sldMk cId="2323721916" sldId="275"/>
        </pc:sldMkLst>
        <pc:spChg chg="del mod ord">
          <ac:chgData name="Andrea Williams" userId="1d65336b-f6ac-47c2-8ab0-b39dbb7b7e80" providerId="ADAL" clId="{B8447651-24FA-4CD6-A027-9047D1410B5D}" dt="2024-10-15T20:34:54.166" v="3" actId="700"/>
          <ac:spMkLst>
            <pc:docMk/>
            <pc:sldMk cId="2323721916" sldId="275"/>
            <ac:spMk id="2" creationId="{358E3780-2CFC-8D67-1423-5BE99B5ECF74}"/>
          </ac:spMkLst>
        </pc:spChg>
        <pc:spChg chg="del mod ord">
          <ac:chgData name="Andrea Williams" userId="1d65336b-f6ac-47c2-8ab0-b39dbb7b7e80" providerId="ADAL" clId="{B8447651-24FA-4CD6-A027-9047D1410B5D}" dt="2024-10-15T20:34:54.166" v="3" actId="700"/>
          <ac:spMkLst>
            <pc:docMk/>
            <pc:sldMk cId="2323721916" sldId="275"/>
            <ac:spMk id="3" creationId="{3C0A12EC-5D77-976F-DA67-DD43114889E2}"/>
          </ac:spMkLst>
        </pc:spChg>
        <pc:spChg chg="add mod ord">
          <ac:chgData name="Andrea Williams" userId="1d65336b-f6ac-47c2-8ab0-b39dbb7b7e80" providerId="ADAL" clId="{B8447651-24FA-4CD6-A027-9047D1410B5D}" dt="2024-10-15T20:36:57.523" v="56" actId="26606"/>
          <ac:spMkLst>
            <pc:docMk/>
            <pc:sldMk cId="2323721916" sldId="275"/>
            <ac:spMk id="4" creationId="{725198A2-98C3-86DB-60A5-D40ECBBBC930}"/>
          </ac:spMkLst>
        </pc:spChg>
        <pc:spChg chg="add mod ord">
          <ac:chgData name="Andrea Williams" userId="1d65336b-f6ac-47c2-8ab0-b39dbb7b7e80" providerId="ADAL" clId="{B8447651-24FA-4CD6-A027-9047D1410B5D}" dt="2024-10-22T12:10:55.350" v="1323" actId="20577"/>
          <ac:spMkLst>
            <pc:docMk/>
            <pc:sldMk cId="2323721916" sldId="275"/>
            <ac:spMk id="5" creationId="{77623B73-3444-7E04-244D-031478AF292C}"/>
          </ac:spMkLst>
        </pc:spChg>
        <pc:spChg chg="add del mod ord">
          <ac:chgData name="Andrea Williams" userId="1d65336b-f6ac-47c2-8ab0-b39dbb7b7e80" providerId="ADAL" clId="{B8447651-24FA-4CD6-A027-9047D1410B5D}" dt="2024-10-15T20:36:53.515" v="55"/>
          <ac:spMkLst>
            <pc:docMk/>
            <pc:sldMk cId="2323721916" sldId="275"/>
            <ac:spMk id="6" creationId="{38291E0E-3AED-B14A-C8AA-AEC65AC5A471}"/>
          </ac:spMkLst>
        </pc:spChg>
        <pc:spChg chg="add">
          <ac:chgData name="Andrea Williams" userId="1d65336b-f6ac-47c2-8ab0-b39dbb7b7e80" providerId="ADAL" clId="{B8447651-24FA-4CD6-A027-9047D1410B5D}" dt="2024-10-15T20:36:57.523" v="56" actId="26606"/>
          <ac:spMkLst>
            <pc:docMk/>
            <pc:sldMk cId="2323721916" sldId="275"/>
            <ac:spMk id="12" creationId="{DD651B61-325E-4E73-8445-38B0DE8AAAB6}"/>
          </ac:spMkLst>
        </pc:spChg>
        <pc:spChg chg="add">
          <ac:chgData name="Andrea Williams" userId="1d65336b-f6ac-47c2-8ab0-b39dbb7b7e80" providerId="ADAL" clId="{B8447651-24FA-4CD6-A027-9047D1410B5D}" dt="2024-10-15T20:36:57.523" v="56" actId="26606"/>
          <ac:spMkLst>
            <pc:docMk/>
            <pc:sldMk cId="2323721916" sldId="275"/>
            <ac:spMk id="14" creationId="{B42E5253-D3AC-4AC2-B766-8B34F13C2F5E}"/>
          </ac:spMkLst>
        </pc:spChg>
        <pc:spChg chg="add">
          <ac:chgData name="Andrea Williams" userId="1d65336b-f6ac-47c2-8ab0-b39dbb7b7e80" providerId="ADAL" clId="{B8447651-24FA-4CD6-A027-9047D1410B5D}" dt="2024-10-15T20:36:57.523" v="56" actId="26606"/>
          <ac:spMkLst>
            <pc:docMk/>
            <pc:sldMk cId="2323721916" sldId="275"/>
            <ac:spMk id="16" creationId="{10AE8D57-436A-4073-9A75-15BB5949F8B4}"/>
          </ac:spMkLst>
        </pc:spChg>
        <pc:spChg chg="add">
          <ac:chgData name="Andrea Williams" userId="1d65336b-f6ac-47c2-8ab0-b39dbb7b7e80" providerId="ADAL" clId="{B8447651-24FA-4CD6-A027-9047D1410B5D}" dt="2024-10-15T20:36:57.523" v="56" actId="26606"/>
          <ac:spMkLst>
            <pc:docMk/>
            <pc:sldMk cId="2323721916" sldId="275"/>
            <ac:spMk id="18" creationId="{E9751CB9-7B25-4EB8-9A6F-82F822549F12}"/>
          </ac:spMkLst>
        </pc:spChg>
        <pc:spChg chg="add">
          <ac:chgData name="Andrea Williams" userId="1d65336b-f6ac-47c2-8ab0-b39dbb7b7e80" providerId="ADAL" clId="{B8447651-24FA-4CD6-A027-9047D1410B5D}" dt="2024-10-15T20:36:57.523" v="56" actId="26606"/>
          <ac:spMkLst>
            <pc:docMk/>
            <pc:sldMk cId="2323721916" sldId="275"/>
            <ac:spMk id="20" creationId="{E1317383-CF3B-4B02-9512-BECBEF6362A4}"/>
          </ac:spMkLst>
        </pc:spChg>
        <pc:spChg chg="add">
          <ac:chgData name="Andrea Williams" userId="1d65336b-f6ac-47c2-8ab0-b39dbb7b7e80" providerId="ADAL" clId="{B8447651-24FA-4CD6-A027-9047D1410B5D}" dt="2024-10-15T20:36:57.523" v="56" actId="26606"/>
          <ac:spMkLst>
            <pc:docMk/>
            <pc:sldMk cId="2323721916" sldId="275"/>
            <ac:spMk id="22" creationId="{B1D4C7A0-6DF2-4F2D-A45D-F111582974C7}"/>
          </ac:spMkLst>
        </pc:spChg>
        <pc:spChg chg="add">
          <ac:chgData name="Andrea Williams" userId="1d65336b-f6ac-47c2-8ab0-b39dbb7b7e80" providerId="ADAL" clId="{B8447651-24FA-4CD6-A027-9047D1410B5D}" dt="2024-10-15T20:36:57.523" v="56" actId="26606"/>
          <ac:spMkLst>
            <pc:docMk/>
            <pc:sldMk cId="2323721916" sldId="275"/>
            <ac:spMk id="24" creationId="{DBF3943D-BCB6-4B31-809D-A005686483B4}"/>
          </ac:spMkLst>
        </pc:spChg>
        <pc:spChg chg="add">
          <ac:chgData name="Andrea Williams" userId="1d65336b-f6ac-47c2-8ab0-b39dbb7b7e80" providerId="ADAL" clId="{B8447651-24FA-4CD6-A027-9047D1410B5D}" dt="2024-10-15T20:36:57.523" v="56" actId="26606"/>
          <ac:spMkLst>
            <pc:docMk/>
            <pc:sldMk cId="2323721916" sldId="275"/>
            <ac:spMk id="26" creationId="{39373A6F-2E1F-4613-8E1D-D68057D29F31}"/>
          </ac:spMkLst>
        </pc:spChg>
        <pc:picChg chg="add mod">
          <ac:chgData name="Andrea Williams" userId="1d65336b-f6ac-47c2-8ab0-b39dbb7b7e80" providerId="ADAL" clId="{B8447651-24FA-4CD6-A027-9047D1410B5D}" dt="2024-10-15T20:37:34.336" v="57" actId="27614"/>
          <ac:picMkLst>
            <pc:docMk/>
            <pc:sldMk cId="2323721916" sldId="275"/>
            <ac:picMk id="7" creationId="{F7FBAB8C-C69D-112C-3546-3099D7AE6EBE}"/>
          </ac:picMkLst>
        </pc:picChg>
      </pc:sldChg>
      <pc:sldChg chg="addSp delSp modSp mod ord setBg setClrOvrMap delDesignElem">
        <pc:chgData name="Andrea Williams" userId="1d65336b-f6ac-47c2-8ab0-b39dbb7b7e80" providerId="ADAL" clId="{B8447651-24FA-4CD6-A027-9047D1410B5D}" dt="2024-10-22T12:47:43.443" v="2240" actId="20577"/>
        <pc:sldMkLst>
          <pc:docMk/>
          <pc:sldMk cId="3789498731" sldId="276"/>
        </pc:sldMkLst>
        <pc:spChg chg="mod">
          <ac:chgData name="Andrea Williams" userId="1d65336b-f6ac-47c2-8ab0-b39dbb7b7e80" providerId="ADAL" clId="{B8447651-24FA-4CD6-A027-9047D1410B5D}" dt="2024-10-22T12:47:38.761" v="2239" actId="14100"/>
          <ac:spMkLst>
            <pc:docMk/>
            <pc:sldMk cId="3789498731" sldId="276"/>
            <ac:spMk id="2" creationId="{451EDA3A-8813-4A54-B49F-589094995297}"/>
          </ac:spMkLst>
        </pc:spChg>
        <pc:spChg chg="mod">
          <ac:chgData name="Andrea Williams" userId="1d65336b-f6ac-47c2-8ab0-b39dbb7b7e80" providerId="ADAL" clId="{B8447651-24FA-4CD6-A027-9047D1410B5D}" dt="2024-10-22T12:47:43.443" v="2240" actId="20577"/>
          <ac:spMkLst>
            <pc:docMk/>
            <pc:sldMk cId="3789498731" sldId="276"/>
            <ac:spMk id="3" creationId="{6DABED1A-1146-443D-B1BC-DBFA83FB0DE0}"/>
          </ac:spMkLst>
        </pc:spChg>
        <pc:spChg chg="add del">
          <ac:chgData name="Andrea Williams" userId="1d65336b-f6ac-47c2-8ab0-b39dbb7b7e80" providerId="ADAL" clId="{B8447651-24FA-4CD6-A027-9047D1410B5D}" dt="2024-10-15T20:39:00.919" v="63" actId="26606"/>
          <ac:spMkLst>
            <pc:docMk/>
            <pc:sldMk cId="3789498731" sldId="276"/>
            <ac:spMk id="9" creationId="{504BED40-EAF7-4E55-AFF7-2CD840EBD3AA}"/>
          </ac:spMkLst>
        </pc:spChg>
        <pc:spChg chg="add del">
          <ac:chgData name="Andrea Williams" userId="1d65336b-f6ac-47c2-8ab0-b39dbb7b7e80" providerId="ADAL" clId="{B8447651-24FA-4CD6-A027-9047D1410B5D}" dt="2024-10-15T20:39:00.919" v="63" actId="26606"/>
          <ac:spMkLst>
            <pc:docMk/>
            <pc:sldMk cId="3789498731" sldId="276"/>
            <ac:spMk id="11" creationId="{F367CCF1-BB1E-41CF-8499-94A870C33EFA}"/>
          </ac:spMkLst>
        </pc:spChg>
        <pc:spChg chg="add del">
          <ac:chgData name="Andrea Williams" userId="1d65336b-f6ac-47c2-8ab0-b39dbb7b7e80" providerId="ADAL" clId="{B8447651-24FA-4CD6-A027-9047D1410B5D}" dt="2024-10-15T20:40:20.592" v="111" actId="26606"/>
          <ac:spMkLst>
            <pc:docMk/>
            <pc:sldMk cId="3789498731" sldId="276"/>
            <ac:spMk id="16" creationId="{1BB56EB9-078F-4952-AC1F-149C7A0AE4D5}"/>
          </ac:spMkLst>
        </pc:spChg>
        <pc:spChg chg="add del">
          <ac:chgData name="Andrea Williams" userId="1d65336b-f6ac-47c2-8ab0-b39dbb7b7e80" providerId="ADAL" clId="{B8447651-24FA-4CD6-A027-9047D1410B5D}" dt="2024-10-15T20:40:20.592" v="111" actId="26606"/>
          <ac:spMkLst>
            <pc:docMk/>
            <pc:sldMk cId="3789498731" sldId="276"/>
            <ac:spMk id="18" creationId="{D3772EE4-ED5E-4D3A-A306-B22CF866786D}"/>
          </ac:spMkLst>
        </pc:spChg>
        <pc:spChg chg="add del">
          <ac:chgData name="Andrea Williams" userId="1d65336b-f6ac-47c2-8ab0-b39dbb7b7e80" providerId="ADAL" clId="{B8447651-24FA-4CD6-A027-9047D1410B5D}" dt="2024-10-15T20:40:20.592" v="111" actId="26606"/>
          <ac:spMkLst>
            <pc:docMk/>
            <pc:sldMk cId="3789498731" sldId="276"/>
            <ac:spMk id="20" creationId="{10058680-D07C-4893-B2B7-91543F18AB32}"/>
          </ac:spMkLst>
        </pc:spChg>
        <pc:spChg chg="add del">
          <ac:chgData name="Andrea Williams" userId="1d65336b-f6ac-47c2-8ab0-b39dbb7b7e80" providerId="ADAL" clId="{B8447651-24FA-4CD6-A027-9047D1410B5D}" dt="2024-10-15T20:40:20.592" v="111" actId="26606"/>
          <ac:spMkLst>
            <pc:docMk/>
            <pc:sldMk cId="3789498731" sldId="276"/>
            <ac:spMk id="22" creationId="{7B42427A-0A1F-4A55-8705-D9179F1E0CFB}"/>
          </ac:spMkLst>
        </pc:spChg>
        <pc:spChg chg="add del">
          <ac:chgData name="Andrea Williams" userId="1d65336b-f6ac-47c2-8ab0-b39dbb7b7e80" providerId="ADAL" clId="{B8447651-24FA-4CD6-A027-9047D1410B5D}" dt="2024-10-15T20:40:20.592" v="111" actId="26606"/>
          <ac:spMkLst>
            <pc:docMk/>
            <pc:sldMk cId="3789498731" sldId="276"/>
            <ac:spMk id="24" creationId="{EE54A6FE-D8CB-48A3-900B-053D4EBD3B85}"/>
          </ac:spMkLst>
        </pc:spChg>
        <pc:spChg chg="add">
          <ac:chgData name="Andrea Williams" userId="1d65336b-f6ac-47c2-8ab0-b39dbb7b7e80" providerId="ADAL" clId="{B8447651-24FA-4CD6-A027-9047D1410B5D}" dt="2024-10-15T20:40:20.592" v="111" actId="26606"/>
          <ac:spMkLst>
            <pc:docMk/>
            <pc:sldMk cId="3789498731" sldId="276"/>
            <ac:spMk id="29" creationId="{3CED7894-4F62-4A6C-8DB5-DB5BE08E9C03}"/>
          </ac:spMkLst>
        </pc:spChg>
        <pc:spChg chg="add">
          <ac:chgData name="Andrea Williams" userId="1d65336b-f6ac-47c2-8ab0-b39dbb7b7e80" providerId="ADAL" clId="{B8447651-24FA-4CD6-A027-9047D1410B5D}" dt="2024-10-15T20:40:20.592" v="111" actId="26606"/>
          <ac:spMkLst>
            <pc:docMk/>
            <pc:sldMk cId="3789498731" sldId="276"/>
            <ac:spMk id="31" creationId="{E536F3B4-50F6-4C52-8F76-4EB1214719DC}"/>
          </ac:spMkLst>
        </pc:spChg>
        <pc:picChg chg="add mod">
          <ac:chgData name="Andrea Williams" userId="1d65336b-f6ac-47c2-8ab0-b39dbb7b7e80" providerId="ADAL" clId="{B8447651-24FA-4CD6-A027-9047D1410B5D}" dt="2024-10-15T20:40:20.592" v="111" actId="26606"/>
          <ac:picMkLst>
            <pc:docMk/>
            <pc:sldMk cId="3789498731" sldId="276"/>
            <ac:picMk id="4" creationId="{24D92399-CFD9-A580-FF91-0FAB1CE1598E}"/>
          </ac:picMkLst>
        </pc:picChg>
        <pc:picChg chg="add del">
          <ac:chgData name="Andrea Williams" userId="1d65336b-f6ac-47c2-8ab0-b39dbb7b7e80" providerId="ADAL" clId="{B8447651-24FA-4CD6-A027-9047D1410B5D}" dt="2024-10-15T20:38:07.510" v="60" actId="478"/>
          <ac:picMkLst>
            <pc:docMk/>
            <pc:sldMk cId="3789498731" sldId="276"/>
            <ac:picMk id="5" creationId="{4666A6C5-4B2A-6C67-7E6F-FA21B3F993EE}"/>
          </ac:picMkLst>
        </pc:picChg>
      </pc:sldChg>
      <pc:sldChg chg="modSp del mod delDesignElem">
        <pc:chgData name="Andrea Williams" userId="1d65336b-f6ac-47c2-8ab0-b39dbb7b7e80" providerId="ADAL" clId="{B8447651-24FA-4CD6-A027-9047D1410B5D}" dt="2024-10-22T12:50:36.347" v="2248" actId="2696"/>
        <pc:sldMkLst>
          <pc:docMk/>
          <pc:sldMk cId="838739199" sldId="277"/>
        </pc:sldMkLst>
        <pc:spChg chg="mod">
          <ac:chgData name="Andrea Williams" userId="1d65336b-f6ac-47c2-8ab0-b39dbb7b7e80" providerId="ADAL" clId="{B8447651-24FA-4CD6-A027-9047D1410B5D}" dt="2024-10-22T12:41:55.147" v="2085" actId="14100"/>
          <ac:spMkLst>
            <pc:docMk/>
            <pc:sldMk cId="838739199" sldId="277"/>
            <ac:spMk id="2" creationId="{63A8732D-5C5E-462B-979E-ED0BDC97BD36}"/>
          </ac:spMkLst>
        </pc:spChg>
        <pc:spChg chg="mod">
          <ac:chgData name="Andrea Williams" userId="1d65336b-f6ac-47c2-8ab0-b39dbb7b7e80" providerId="ADAL" clId="{B8447651-24FA-4CD6-A027-9047D1410B5D}" dt="2024-10-22T12:50:08.034" v="2247" actId="20577"/>
          <ac:spMkLst>
            <pc:docMk/>
            <pc:sldMk cId="838739199" sldId="277"/>
            <ac:spMk id="3" creationId="{6AD38391-9F2A-4465-9335-2D6B602B6265}"/>
          </ac:spMkLst>
        </pc:spChg>
      </pc:sldChg>
      <pc:sldChg chg="addSp modSp ord">
        <pc:chgData name="Andrea Williams" userId="1d65336b-f6ac-47c2-8ab0-b39dbb7b7e80" providerId="ADAL" clId="{B8447651-24FA-4CD6-A027-9047D1410B5D}" dt="2024-10-22T12:57:30.885" v="2277"/>
        <pc:sldMkLst>
          <pc:docMk/>
          <pc:sldMk cId="1354978521" sldId="277"/>
        </pc:sldMkLst>
        <pc:picChg chg="add mod">
          <ac:chgData name="Andrea Williams" userId="1d65336b-f6ac-47c2-8ab0-b39dbb7b7e80" providerId="ADAL" clId="{B8447651-24FA-4CD6-A027-9047D1410B5D}" dt="2024-10-22T12:57:30.885" v="2277"/>
          <ac:picMkLst>
            <pc:docMk/>
            <pc:sldMk cId="1354978521" sldId="277"/>
            <ac:picMk id="5" creationId="{B6CFD3D7-3CC6-FADE-3AF6-AEE9FA1C0238}"/>
          </ac:picMkLst>
        </pc:picChg>
      </pc:sldChg>
      <pc:sldChg chg="addSp modSp add mod setBg setClrOvrMap">
        <pc:chgData name="Andrea Williams" userId="1d65336b-f6ac-47c2-8ab0-b39dbb7b7e80" providerId="ADAL" clId="{B8447651-24FA-4CD6-A027-9047D1410B5D}" dt="2024-10-22T12:54:35.820" v="2269" actId="27636"/>
        <pc:sldMkLst>
          <pc:docMk/>
          <pc:sldMk cId="3203366212" sldId="283"/>
        </pc:sldMkLst>
        <pc:spChg chg="mod">
          <ac:chgData name="Andrea Williams" userId="1d65336b-f6ac-47c2-8ab0-b39dbb7b7e80" providerId="ADAL" clId="{B8447651-24FA-4CD6-A027-9047D1410B5D}" dt="2024-10-15T20:49:40.383" v="117" actId="27636"/>
          <ac:spMkLst>
            <pc:docMk/>
            <pc:sldMk cId="3203366212" sldId="283"/>
            <ac:spMk id="2" creationId="{00000000-0000-0000-0000-000000000000}"/>
          </ac:spMkLst>
        </pc:spChg>
        <pc:spChg chg="mod">
          <ac:chgData name="Andrea Williams" userId="1d65336b-f6ac-47c2-8ab0-b39dbb7b7e80" providerId="ADAL" clId="{B8447651-24FA-4CD6-A027-9047D1410B5D}" dt="2024-10-22T12:54:35.820" v="2269" actId="27636"/>
          <ac:spMkLst>
            <pc:docMk/>
            <pc:sldMk cId="3203366212" sldId="283"/>
            <ac:spMk id="3" creationId="{00000000-0000-0000-0000-000000000000}"/>
          </ac:spMkLst>
        </pc:spChg>
        <pc:spChg chg="add">
          <ac:chgData name="Andrea Williams" userId="1d65336b-f6ac-47c2-8ab0-b39dbb7b7e80" providerId="ADAL" clId="{B8447651-24FA-4CD6-A027-9047D1410B5D}" dt="2024-10-15T20:49:18.832" v="114" actId="26606"/>
          <ac:spMkLst>
            <pc:docMk/>
            <pc:sldMk cId="3203366212" sldId="283"/>
            <ac:spMk id="11" creationId="{DD651B61-325E-4E73-8445-38B0DE8AAAB6}"/>
          </ac:spMkLst>
        </pc:spChg>
        <pc:spChg chg="add">
          <ac:chgData name="Andrea Williams" userId="1d65336b-f6ac-47c2-8ab0-b39dbb7b7e80" providerId="ADAL" clId="{B8447651-24FA-4CD6-A027-9047D1410B5D}" dt="2024-10-15T20:49:18.832" v="114" actId="26606"/>
          <ac:spMkLst>
            <pc:docMk/>
            <pc:sldMk cId="3203366212" sldId="283"/>
            <ac:spMk id="13" creationId="{B42E5253-D3AC-4AC2-B766-8B34F13C2F5E}"/>
          </ac:spMkLst>
        </pc:spChg>
        <pc:spChg chg="add">
          <ac:chgData name="Andrea Williams" userId="1d65336b-f6ac-47c2-8ab0-b39dbb7b7e80" providerId="ADAL" clId="{B8447651-24FA-4CD6-A027-9047D1410B5D}" dt="2024-10-15T20:49:18.832" v="114" actId="26606"/>
          <ac:spMkLst>
            <pc:docMk/>
            <pc:sldMk cId="3203366212" sldId="283"/>
            <ac:spMk id="15" creationId="{10AE8D57-436A-4073-9A75-15BB5949F8B4}"/>
          </ac:spMkLst>
        </pc:spChg>
        <pc:spChg chg="add">
          <ac:chgData name="Andrea Williams" userId="1d65336b-f6ac-47c2-8ab0-b39dbb7b7e80" providerId="ADAL" clId="{B8447651-24FA-4CD6-A027-9047D1410B5D}" dt="2024-10-15T20:49:18.832" v="114" actId="26606"/>
          <ac:spMkLst>
            <pc:docMk/>
            <pc:sldMk cId="3203366212" sldId="283"/>
            <ac:spMk id="17" creationId="{88C97474-5879-4DB5-B4F3-F0357104BC8E}"/>
          </ac:spMkLst>
        </pc:spChg>
        <pc:spChg chg="add">
          <ac:chgData name="Andrea Williams" userId="1d65336b-f6ac-47c2-8ab0-b39dbb7b7e80" providerId="ADAL" clId="{B8447651-24FA-4CD6-A027-9047D1410B5D}" dt="2024-10-15T20:49:18.832" v="114" actId="26606"/>
          <ac:spMkLst>
            <pc:docMk/>
            <pc:sldMk cId="3203366212" sldId="283"/>
            <ac:spMk id="19" creationId="{9831CBB7-4817-4B54-A7F9-0AE2D0C47870}"/>
          </ac:spMkLst>
        </pc:spChg>
        <pc:spChg chg="add">
          <ac:chgData name="Andrea Williams" userId="1d65336b-f6ac-47c2-8ab0-b39dbb7b7e80" providerId="ADAL" clId="{B8447651-24FA-4CD6-A027-9047D1410B5D}" dt="2024-10-15T20:49:18.832" v="114" actId="26606"/>
          <ac:spMkLst>
            <pc:docMk/>
            <pc:sldMk cId="3203366212" sldId="283"/>
            <ac:spMk id="21" creationId="{96BC321D-B05F-4857-8880-97F61B9B7858}"/>
          </ac:spMkLst>
        </pc:spChg>
        <pc:picChg chg="mod ord">
          <ac:chgData name="Andrea Williams" userId="1d65336b-f6ac-47c2-8ab0-b39dbb7b7e80" providerId="ADAL" clId="{B8447651-24FA-4CD6-A027-9047D1410B5D}" dt="2024-10-15T20:49:18.832" v="114" actId="26606"/>
          <ac:picMkLst>
            <pc:docMk/>
            <pc:sldMk cId="3203366212" sldId="283"/>
            <ac:picMk id="6" creationId="{00000000-0000-0000-0000-000000000000}"/>
          </ac:picMkLst>
        </pc:picChg>
      </pc:sldChg>
      <pc:sldChg chg="modSp add mod">
        <pc:chgData name="Andrea Williams" userId="1d65336b-f6ac-47c2-8ab0-b39dbb7b7e80" providerId="ADAL" clId="{B8447651-24FA-4CD6-A027-9047D1410B5D}" dt="2024-10-22T12:54:57.248" v="2270" actId="33524"/>
        <pc:sldMkLst>
          <pc:docMk/>
          <pc:sldMk cId="523203254" sldId="284"/>
        </pc:sldMkLst>
        <pc:spChg chg="mod">
          <ac:chgData name="Andrea Williams" userId="1d65336b-f6ac-47c2-8ab0-b39dbb7b7e80" providerId="ADAL" clId="{B8447651-24FA-4CD6-A027-9047D1410B5D}" dt="2024-10-22T12:54:57.248" v="2270" actId="33524"/>
          <ac:spMkLst>
            <pc:docMk/>
            <pc:sldMk cId="523203254" sldId="284"/>
            <ac:spMk id="3" creationId="{00000000-0000-0000-0000-000000000000}"/>
          </ac:spMkLst>
        </pc:spChg>
        <pc:picChg chg="mod">
          <ac:chgData name="Andrea Williams" userId="1d65336b-f6ac-47c2-8ab0-b39dbb7b7e80" providerId="ADAL" clId="{B8447651-24FA-4CD6-A027-9047D1410B5D}" dt="2024-10-15T20:50:38.570" v="120" actId="14100"/>
          <ac:picMkLst>
            <pc:docMk/>
            <pc:sldMk cId="523203254" sldId="284"/>
            <ac:picMk id="6" creationId="{00000000-0000-0000-0000-000000000000}"/>
          </ac:picMkLst>
        </pc:picChg>
      </pc:sldChg>
      <pc:sldChg chg="add del">
        <pc:chgData name="Andrea Williams" userId="1d65336b-f6ac-47c2-8ab0-b39dbb7b7e80" providerId="ADAL" clId="{B8447651-24FA-4CD6-A027-9047D1410B5D}" dt="2024-10-15T20:53:15.944" v="126" actId="2696"/>
        <pc:sldMkLst>
          <pc:docMk/>
          <pc:sldMk cId="1888325409" sldId="285"/>
        </pc:sldMkLst>
      </pc:sldChg>
      <pc:sldChg chg="delSp del mod">
        <pc:chgData name="Andrea Williams" userId="1d65336b-f6ac-47c2-8ab0-b39dbb7b7e80" providerId="ADAL" clId="{B8447651-24FA-4CD6-A027-9047D1410B5D}" dt="2024-10-22T11:45:27.433" v="353" actId="47"/>
        <pc:sldMkLst>
          <pc:docMk/>
          <pc:sldMk cId="3366650398" sldId="285"/>
        </pc:sldMkLst>
        <pc:spChg chg="del">
          <ac:chgData name="Andrea Williams" userId="1d65336b-f6ac-47c2-8ab0-b39dbb7b7e80" providerId="ADAL" clId="{B8447651-24FA-4CD6-A027-9047D1410B5D}" dt="2024-10-15T20:54:07.932" v="128" actId="478"/>
          <ac:spMkLst>
            <pc:docMk/>
            <pc:sldMk cId="3366650398" sldId="285"/>
            <ac:spMk id="3" creationId="{00000000-0000-0000-0000-000000000000}"/>
          </ac:spMkLst>
        </pc:spChg>
      </pc:sldChg>
      <pc:sldChg chg="addSp modSp mod setBg">
        <pc:chgData name="Andrea Williams" userId="1d65336b-f6ac-47c2-8ab0-b39dbb7b7e80" providerId="ADAL" clId="{B8447651-24FA-4CD6-A027-9047D1410B5D}" dt="2024-10-22T12:53:50.556" v="2264" actId="14100"/>
        <pc:sldMkLst>
          <pc:docMk/>
          <pc:sldMk cId="2401286889" sldId="286"/>
        </pc:sldMkLst>
        <pc:spChg chg="mod">
          <ac:chgData name="Andrea Williams" userId="1d65336b-f6ac-47c2-8ab0-b39dbb7b7e80" providerId="ADAL" clId="{B8447651-24FA-4CD6-A027-9047D1410B5D}" dt="2024-10-22T12:53:46.361" v="2263" actId="14100"/>
          <ac:spMkLst>
            <pc:docMk/>
            <pc:sldMk cId="2401286889" sldId="286"/>
            <ac:spMk id="2" creationId="{00000000-0000-0000-0000-000000000000}"/>
          </ac:spMkLst>
        </pc:spChg>
        <pc:spChg chg="mod ord">
          <ac:chgData name="Andrea Williams" userId="1d65336b-f6ac-47c2-8ab0-b39dbb7b7e80" providerId="ADAL" clId="{B8447651-24FA-4CD6-A027-9047D1410B5D}" dt="2024-10-22T12:53:50.556" v="2264" actId="14100"/>
          <ac:spMkLst>
            <pc:docMk/>
            <pc:sldMk cId="2401286889" sldId="286"/>
            <ac:spMk id="3" creationId="{00000000-0000-0000-0000-000000000000}"/>
          </ac:spMkLst>
        </pc:spChg>
        <pc:spChg chg="add">
          <ac:chgData name="Andrea Williams" userId="1d65336b-f6ac-47c2-8ab0-b39dbb7b7e80" providerId="ADAL" clId="{B8447651-24FA-4CD6-A027-9047D1410B5D}" dt="2024-10-15T20:55:33.110" v="132" actId="26606"/>
          <ac:spMkLst>
            <pc:docMk/>
            <pc:sldMk cId="2401286889" sldId="286"/>
            <ac:spMk id="10" creationId="{E6C8E6EB-4C59-429B-97E4-72A058CFC4FB}"/>
          </ac:spMkLst>
        </pc:spChg>
        <pc:spChg chg="add">
          <ac:chgData name="Andrea Williams" userId="1d65336b-f6ac-47c2-8ab0-b39dbb7b7e80" providerId="ADAL" clId="{B8447651-24FA-4CD6-A027-9047D1410B5D}" dt="2024-10-15T20:55:33.110" v="132" actId="26606"/>
          <ac:spMkLst>
            <pc:docMk/>
            <pc:sldMk cId="2401286889" sldId="286"/>
            <ac:spMk id="12" creationId="{B5B90362-AFCC-46A9-B41C-A257A8C5B314}"/>
          </ac:spMkLst>
        </pc:spChg>
        <pc:spChg chg="add">
          <ac:chgData name="Andrea Williams" userId="1d65336b-f6ac-47c2-8ab0-b39dbb7b7e80" providerId="ADAL" clId="{B8447651-24FA-4CD6-A027-9047D1410B5D}" dt="2024-10-15T20:55:33.110" v="132" actId="26606"/>
          <ac:spMkLst>
            <pc:docMk/>
            <pc:sldMk cId="2401286889" sldId="286"/>
            <ac:spMk id="14" creationId="{F71EF7F1-38BA-471D-8CD4-2A9AE8E35527}"/>
          </ac:spMkLst>
        </pc:spChg>
        <pc:spChg chg="add">
          <ac:chgData name="Andrea Williams" userId="1d65336b-f6ac-47c2-8ab0-b39dbb7b7e80" providerId="ADAL" clId="{B8447651-24FA-4CD6-A027-9047D1410B5D}" dt="2024-10-15T20:55:33.110" v="132" actId="26606"/>
          <ac:spMkLst>
            <pc:docMk/>
            <pc:sldMk cId="2401286889" sldId="286"/>
            <ac:spMk id="16" creationId="{1BB56EB9-078F-4952-AC1F-149C7A0AE4D5}"/>
          </ac:spMkLst>
        </pc:spChg>
        <pc:spChg chg="add">
          <ac:chgData name="Andrea Williams" userId="1d65336b-f6ac-47c2-8ab0-b39dbb7b7e80" providerId="ADAL" clId="{B8447651-24FA-4CD6-A027-9047D1410B5D}" dt="2024-10-15T20:55:33.110" v="132" actId="26606"/>
          <ac:spMkLst>
            <pc:docMk/>
            <pc:sldMk cId="2401286889" sldId="286"/>
            <ac:spMk id="18" creationId="{10058680-D07C-4893-B2B7-91543F18AB32}"/>
          </ac:spMkLst>
        </pc:spChg>
        <pc:spChg chg="add">
          <ac:chgData name="Andrea Williams" userId="1d65336b-f6ac-47c2-8ab0-b39dbb7b7e80" providerId="ADAL" clId="{B8447651-24FA-4CD6-A027-9047D1410B5D}" dt="2024-10-15T20:55:33.110" v="132" actId="26606"/>
          <ac:spMkLst>
            <pc:docMk/>
            <pc:sldMk cId="2401286889" sldId="286"/>
            <ac:spMk id="20" creationId="{7B42427A-0A1F-4A55-8705-D9179F1E0CFB}"/>
          </ac:spMkLst>
        </pc:spChg>
        <pc:spChg chg="add">
          <ac:chgData name="Andrea Williams" userId="1d65336b-f6ac-47c2-8ab0-b39dbb7b7e80" providerId="ADAL" clId="{B8447651-24FA-4CD6-A027-9047D1410B5D}" dt="2024-10-15T20:55:33.110" v="132" actId="26606"/>
          <ac:spMkLst>
            <pc:docMk/>
            <pc:sldMk cId="2401286889" sldId="286"/>
            <ac:spMk id="22" creationId="{EE54A6FE-D8CB-48A3-900B-053D4EBD3B85}"/>
          </ac:spMkLst>
        </pc:spChg>
        <pc:picChg chg="mod">
          <ac:chgData name="Andrea Williams" userId="1d65336b-f6ac-47c2-8ab0-b39dbb7b7e80" providerId="ADAL" clId="{B8447651-24FA-4CD6-A027-9047D1410B5D}" dt="2024-10-15T20:55:33.110" v="132" actId="26606"/>
          <ac:picMkLst>
            <pc:docMk/>
            <pc:sldMk cId="2401286889" sldId="286"/>
            <ac:picMk id="5" creationId="{00000000-0000-0000-0000-000000000000}"/>
          </ac:picMkLst>
        </pc:picChg>
      </pc:sldChg>
      <pc:sldChg chg="addSp modSp add mod setBg setClrOvrMap">
        <pc:chgData name="Andrea Williams" userId="1d65336b-f6ac-47c2-8ab0-b39dbb7b7e80" providerId="ADAL" clId="{B8447651-24FA-4CD6-A027-9047D1410B5D}" dt="2024-10-15T20:56:28.956" v="134" actId="26606"/>
        <pc:sldMkLst>
          <pc:docMk/>
          <pc:sldMk cId="3616894338" sldId="287"/>
        </pc:sldMkLst>
        <pc:spChg chg="mod">
          <ac:chgData name="Andrea Williams" userId="1d65336b-f6ac-47c2-8ab0-b39dbb7b7e80" providerId="ADAL" clId="{B8447651-24FA-4CD6-A027-9047D1410B5D}" dt="2024-10-15T20:56:28.956" v="134" actId="26606"/>
          <ac:spMkLst>
            <pc:docMk/>
            <pc:sldMk cId="3616894338" sldId="287"/>
            <ac:spMk id="2" creationId="{00000000-0000-0000-0000-000000000000}"/>
          </ac:spMkLst>
        </pc:spChg>
        <pc:spChg chg="mod">
          <ac:chgData name="Andrea Williams" userId="1d65336b-f6ac-47c2-8ab0-b39dbb7b7e80" providerId="ADAL" clId="{B8447651-24FA-4CD6-A027-9047D1410B5D}" dt="2024-10-15T20:56:28.956" v="134" actId="26606"/>
          <ac:spMkLst>
            <pc:docMk/>
            <pc:sldMk cId="3616894338" sldId="287"/>
            <ac:spMk id="3" creationId="{00000000-0000-0000-0000-000000000000}"/>
          </ac:spMkLst>
        </pc:spChg>
        <pc:spChg chg="add">
          <ac:chgData name="Andrea Williams" userId="1d65336b-f6ac-47c2-8ab0-b39dbb7b7e80" providerId="ADAL" clId="{B8447651-24FA-4CD6-A027-9047D1410B5D}" dt="2024-10-15T20:56:28.956" v="134" actId="26606"/>
          <ac:spMkLst>
            <pc:docMk/>
            <pc:sldMk cId="3616894338" sldId="287"/>
            <ac:spMk id="2055" creationId="{E6C8E6EB-4C59-429B-97E4-72A058CFC4FB}"/>
          </ac:spMkLst>
        </pc:spChg>
        <pc:spChg chg="add">
          <ac:chgData name="Andrea Williams" userId="1d65336b-f6ac-47c2-8ab0-b39dbb7b7e80" providerId="ADAL" clId="{B8447651-24FA-4CD6-A027-9047D1410B5D}" dt="2024-10-15T20:56:28.956" v="134" actId="26606"/>
          <ac:spMkLst>
            <pc:docMk/>
            <pc:sldMk cId="3616894338" sldId="287"/>
            <ac:spMk id="2057" creationId="{B5B90362-AFCC-46A9-B41C-A257A8C5B314}"/>
          </ac:spMkLst>
        </pc:spChg>
        <pc:spChg chg="add">
          <ac:chgData name="Andrea Williams" userId="1d65336b-f6ac-47c2-8ab0-b39dbb7b7e80" providerId="ADAL" clId="{B8447651-24FA-4CD6-A027-9047D1410B5D}" dt="2024-10-15T20:56:28.956" v="134" actId="26606"/>
          <ac:spMkLst>
            <pc:docMk/>
            <pc:sldMk cId="3616894338" sldId="287"/>
            <ac:spMk id="2059" creationId="{F71EF7F1-38BA-471D-8CD4-2A9AE8E35527}"/>
          </ac:spMkLst>
        </pc:spChg>
        <pc:spChg chg="add">
          <ac:chgData name="Andrea Williams" userId="1d65336b-f6ac-47c2-8ab0-b39dbb7b7e80" providerId="ADAL" clId="{B8447651-24FA-4CD6-A027-9047D1410B5D}" dt="2024-10-15T20:56:28.956" v="134" actId="26606"/>
          <ac:spMkLst>
            <pc:docMk/>
            <pc:sldMk cId="3616894338" sldId="287"/>
            <ac:spMk id="2061" creationId="{1BB56EB9-078F-4952-AC1F-149C7A0AE4D5}"/>
          </ac:spMkLst>
        </pc:spChg>
        <pc:spChg chg="add">
          <ac:chgData name="Andrea Williams" userId="1d65336b-f6ac-47c2-8ab0-b39dbb7b7e80" providerId="ADAL" clId="{B8447651-24FA-4CD6-A027-9047D1410B5D}" dt="2024-10-15T20:56:28.956" v="134" actId="26606"/>
          <ac:spMkLst>
            <pc:docMk/>
            <pc:sldMk cId="3616894338" sldId="287"/>
            <ac:spMk id="2063" creationId="{D3772EE4-ED5E-4D3A-A306-B22CF866786D}"/>
          </ac:spMkLst>
        </pc:spChg>
        <pc:spChg chg="add">
          <ac:chgData name="Andrea Williams" userId="1d65336b-f6ac-47c2-8ab0-b39dbb7b7e80" providerId="ADAL" clId="{B8447651-24FA-4CD6-A027-9047D1410B5D}" dt="2024-10-15T20:56:28.956" v="134" actId="26606"/>
          <ac:spMkLst>
            <pc:docMk/>
            <pc:sldMk cId="3616894338" sldId="287"/>
            <ac:spMk id="2065" creationId="{10058680-D07C-4893-B2B7-91543F18AB32}"/>
          </ac:spMkLst>
        </pc:spChg>
        <pc:spChg chg="add">
          <ac:chgData name="Andrea Williams" userId="1d65336b-f6ac-47c2-8ab0-b39dbb7b7e80" providerId="ADAL" clId="{B8447651-24FA-4CD6-A027-9047D1410B5D}" dt="2024-10-15T20:56:28.956" v="134" actId="26606"/>
          <ac:spMkLst>
            <pc:docMk/>
            <pc:sldMk cId="3616894338" sldId="287"/>
            <ac:spMk id="2067" creationId="{7B42427A-0A1F-4A55-8705-D9179F1E0CFB}"/>
          </ac:spMkLst>
        </pc:spChg>
        <pc:spChg chg="add">
          <ac:chgData name="Andrea Williams" userId="1d65336b-f6ac-47c2-8ab0-b39dbb7b7e80" providerId="ADAL" clId="{B8447651-24FA-4CD6-A027-9047D1410B5D}" dt="2024-10-15T20:56:28.956" v="134" actId="26606"/>
          <ac:spMkLst>
            <pc:docMk/>
            <pc:sldMk cId="3616894338" sldId="287"/>
            <ac:spMk id="2069" creationId="{EE54A6FE-D8CB-48A3-900B-053D4EBD3B85}"/>
          </ac:spMkLst>
        </pc:spChg>
        <pc:picChg chg="mod">
          <ac:chgData name="Andrea Williams" userId="1d65336b-f6ac-47c2-8ab0-b39dbb7b7e80" providerId="ADAL" clId="{B8447651-24FA-4CD6-A027-9047D1410B5D}" dt="2024-10-15T20:56:28.956" v="134" actId="26606"/>
          <ac:picMkLst>
            <pc:docMk/>
            <pc:sldMk cId="3616894338" sldId="287"/>
            <ac:picMk id="2050" creationId="{00000000-0000-0000-0000-000000000000}"/>
          </ac:picMkLst>
        </pc:picChg>
      </pc:sldChg>
      <pc:sldChg chg="addSp delSp modSp add mod setBg setClrOvrMap delDesignElem">
        <pc:chgData name="Andrea Williams" userId="1d65336b-f6ac-47c2-8ab0-b39dbb7b7e80" providerId="ADAL" clId="{B8447651-24FA-4CD6-A027-9047D1410B5D}" dt="2024-10-22T13:00:53.034" v="2322"/>
        <pc:sldMkLst>
          <pc:docMk/>
          <pc:sldMk cId="2436571087" sldId="288"/>
        </pc:sldMkLst>
        <pc:spChg chg="mod">
          <ac:chgData name="Andrea Williams" userId="1d65336b-f6ac-47c2-8ab0-b39dbb7b7e80" providerId="ADAL" clId="{B8447651-24FA-4CD6-A027-9047D1410B5D}" dt="2024-10-15T20:57:36.592" v="137" actId="26606"/>
          <ac:spMkLst>
            <pc:docMk/>
            <pc:sldMk cId="2436571087" sldId="288"/>
            <ac:spMk id="2" creationId="{03B82CC5-18CF-422B-BDC1-94E50220817F}"/>
          </ac:spMkLst>
        </pc:spChg>
        <pc:spChg chg="mod">
          <ac:chgData name="Andrea Williams" userId="1d65336b-f6ac-47c2-8ab0-b39dbb7b7e80" providerId="ADAL" clId="{B8447651-24FA-4CD6-A027-9047D1410B5D}" dt="2024-10-22T12:55:42.195" v="2271" actId="255"/>
          <ac:spMkLst>
            <pc:docMk/>
            <pc:sldMk cId="2436571087" sldId="288"/>
            <ac:spMk id="3" creationId="{9372D1E9-264B-4AE3-91CF-438B0EADD76F}"/>
          </ac:spMkLst>
        </pc:spChg>
        <pc:spChg chg="del">
          <ac:chgData name="Andrea Williams" userId="1d65336b-f6ac-47c2-8ab0-b39dbb7b7e80" providerId="ADAL" clId="{B8447651-24FA-4CD6-A027-9047D1410B5D}" dt="2024-10-15T20:57:30.308" v="136"/>
          <ac:spMkLst>
            <pc:docMk/>
            <pc:sldMk cId="2436571087" sldId="288"/>
            <ac:spMk id="6" creationId="{DB66C9CD-6BF4-44CA-8078-0BB819080761}"/>
          </ac:spMkLst>
        </pc:spChg>
        <pc:spChg chg="add">
          <ac:chgData name="Andrea Williams" userId="1d65336b-f6ac-47c2-8ab0-b39dbb7b7e80" providerId="ADAL" clId="{B8447651-24FA-4CD6-A027-9047D1410B5D}" dt="2024-10-15T20:57:36.592" v="137" actId="26606"/>
          <ac:spMkLst>
            <pc:docMk/>
            <pc:sldMk cId="2436571087" sldId="288"/>
            <ac:spMk id="9" creationId="{88C97474-5879-4DB5-B4F3-F0357104BC8E}"/>
          </ac:spMkLst>
        </pc:spChg>
        <pc:spChg chg="add">
          <ac:chgData name="Andrea Williams" userId="1d65336b-f6ac-47c2-8ab0-b39dbb7b7e80" providerId="ADAL" clId="{B8447651-24FA-4CD6-A027-9047D1410B5D}" dt="2024-10-15T20:57:36.592" v="137" actId="26606"/>
          <ac:spMkLst>
            <pc:docMk/>
            <pc:sldMk cId="2436571087" sldId="288"/>
            <ac:spMk id="11" creationId="{7D2AF00E-D433-4047-863F-BCB69CEC3C35}"/>
          </ac:spMkLst>
        </pc:spChg>
        <pc:spChg chg="add">
          <ac:chgData name="Andrea Williams" userId="1d65336b-f6ac-47c2-8ab0-b39dbb7b7e80" providerId="ADAL" clId="{B8447651-24FA-4CD6-A027-9047D1410B5D}" dt="2024-10-15T20:57:36.592" v="137" actId="26606"/>
          <ac:spMkLst>
            <pc:docMk/>
            <pc:sldMk cId="2436571087" sldId="288"/>
            <ac:spMk id="13" creationId="{0997DBEA-6DFC-457A-9850-E535053549D6}"/>
          </ac:spMkLst>
        </pc:spChg>
        <pc:spChg chg="add">
          <ac:chgData name="Andrea Williams" userId="1d65336b-f6ac-47c2-8ab0-b39dbb7b7e80" providerId="ADAL" clId="{B8447651-24FA-4CD6-A027-9047D1410B5D}" dt="2024-10-15T20:57:36.592" v="137" actId="26606"/>
          <ac:spMkLst>
            <pc:docMk/>
            <pc:sldMk cId="2436571087" sldId="288"/>
            <ac:spMk id="15" creationId="{79446CF5-953A-4916-BFF4-F5558E5C2359}"/>
          </ac:spMkLst>
        </pc:spChg>
        <pc:spChg chg="add">
          <ac:chgData name="Andrea Williams" userId="1d65336b-f6ac-47c2-8ab0-b39dbb7b7e80" providerId="ADAL" clId="{B8447651-24FA-4CD6-A027-9047D1410B5D}" dt="2024-10-15T20:57:36.592" v="137" actId="26606"/>
          <ac:spMkLst>
            <pc:docMk/>
            <pc:sldMk cId="2436571087" sldId="288"/>
            <ac:spMk id="17" creationId="{477B945C-B433-4DFF-9A67-A5C9257E471C}"/>
          </ac:spMkLst>
        </pc:spChg>
        <pc:picChg chg="mod">
          <ac:chgData name="Andrea Williams" userId="1d65336b-f6ac-47c2-8ab0-b39dbb7b7e80" providerId="ADAL" clId="{B8447651-24FA-4CD6-A027-9047D1410B5D}" dt="2024-10-15T20:57:36.592" v="137" actId="26606"/>
          <ac:picMkLst>
            <pc:docMk/>
            <pc:sldMk cId="2436571087" sldId="288"/>
            <ac:picMk id="4" creationId="{9819D43B-0E22-49F0-BB50-A2615D608022}"/>
          </ac:picMkLst>
        </pc:picChg>
        <pc:picChg chg="add mod">
          <ac:chgData name="Andrea Williams" userId="1d65336b-f6ac-47c2-8ab0-b39dbb7b7e80" providerId="ADAL" clId="{B8447651-24FA-4CD6-A027-9047D1410B5D}" dt="2024-10-22T13:00:53.034" v="2322"/>
          <ac:picMkLst>
            <pc:docMk/>
            <pc:sldMk cId="2436571087" sldId="288"/>
            <ac:picMk id="5" creationId="{01AEBE4D-109A-582D-0562-ACD29BFEDEC1}"/>
          </ac:picMkLst>
        </pc:picChg>
        <pc:cxnChg chg="del">
          <ac:chgData name="Andrea Williams" userId="1d65336b-f6ac-47c2-8ab0-b39dbb7b7e80" providerId="ADAL" clId="{B8447651-24FA-4CD6-A027-9047D1410B5D}" dt="2024-10-15T20:57:30.308" v="136"/>
          <ac:cxnSpMkLst>
            <pc:docMk/>
            <pc:sldMk cId="2436571087" sldId="288"/>
            <ac:cxnSpMk id="7" creationId="{77C6DF49-CBE3-4038-AC78-35DE4FD7CE8E}"/>
          </ac:cxnSpMkLst>
        </pc:cxnChg>
      </pc:sldChg>
      <pc:sldChg chg="modSp new mod">
        <pc:chgData name="Andrea Williams" userId="1d65336b-f6ac-47c2-8ab0-b39dbb7b7e80" providerId="ADAL" clId="{B8447651-24FA-4CD6-A027-9047D1410B5D}" dt="2024-10-22T13:29:44.241" v="2597" actId="207"/>
        <pc:sldMkLst>
          <pc:docMk/>
          <pc:sldMk cId="3157257223" sldId="289"/>
        </pc:sldMkLst>
        <pc:spChg chg="mod">
          <ac:chgData name="Andrea Williams" userId="1d65336b-f6ac-47c2-8ab0-b39dbb7b7e80" providerId="ADAL" clId="{B8447651-24FA-4CD6-A027-9047D1410B5D}" dt="2024-10-22T13:29:33.646" v="2595" actId="207"/>
          <ac:spMkLst>
            <pc:docMk/>
            <pc:sldMk cId="3157257223" sldId="289"/>
            <ac:spMk id="2" creationId="{D3E63BDA-02C0-7EFA-CBD9-1140E3B70C14}"/>
          </ac:spMkLst>
        </pc:spChg>
        <pc:spChg chg="mod">
          <ac:chgData name="Andrea Williams" userId="1d65336b-f6ac-47c2-8ab0-b39dbb7b7e80" providerId="ADAL" clId="{B8447651-24FA-4CD6-A027-9047D1410B5D}" dt="2024-10-22T13:29:44.241" v="2597" actId="207"/>
          <ac:spMkLst>
            <pc:docMk/>
            <pc:sldMk cId="3157257223" sldId="289"/>
            <ac:spMk id="3" creationId="{E89A8788-6500-BBFD-484D-2ADAB4B2ED68}"/>
          </ac:spMkLst>
        </pc:spChg>
      </pc:sldChg>
      <pc:sldChg chg="addSp delSp modSp new mod setBg modClrScheme setClrOvrMap chgLayout">
        <pc:chgData name="Andrea Williams" userId="1d65336b-f6ac-47c2-8ab0-b39dbb7b7e80" providerId="ADAL" clId="{B8447651-24FA-4CD6-A027-9047D1410B5D}" dt="2024-10-22T12:48:11.284" v="2241" actId="313"/>
        <pc:sldMkLst>
          <pc:docMk/>
          <pc:sldMk cId="128165012" sldId="290"/>
        </pc:sldMkLst>
        <pc:spChg chg="del mod ord">
          <ac:chgData name="Andrea Williams" userId="1d65336b-f6ac-47c2-8ab0-b39dbb7b7e80" providerId="ADAL" clId="{B8447651-24FA-4CD6-A027-9047D1410B5D}" dt="2024-10-22T11:47:42.715" v="390" actId="700"/>
          <ac:spMkLst>
            <pc:docMk/>
            <pc:sldMk cId="128165012" sldId="290"/>
            <ac:spMk id="2" creationId="{EAC04793-1DA9-E3B3-225C-2483F2A5779C}"/>
          </ac:spMkLst>
        </pc:spChg>
        <pc:spChg chg="del mod ord">
          <ac:chgData name="Andrea Williams" userId="1d65336b-f6ac-47c2-8ab0-b39dbb7b7e80" providerId="ADAL" clId="{B8447651-24FA-4CD6-A027-9047D1410B5D}" dt="2024-10-22T11:47:42.715" v="390" actId="700"/>
          <ac:spMkLst>
            <pc:docMk/>
            <pc:sldMk cId="128165012" sldId="290"/>
            <ac:spMk id="3" creationId="{2F53CEFA-9D57-AEF7-C459-92E19E1BAA54}"/>
          </ac:spMkLst>
        </pc:spChg>
        <pc:spChg chg="add mod ord">
          <ac:chgData name="Andrea Williams" userId="1d65336b-f6ac-47c2-8ab0-b39dbb7b7e80" providerId="ADAL" clId="{B8447651-24FA-4CD6-A027-9047D1410B5D}" dt="2024-10-22T11:57:02.889" v="410" actId="27636"/>
          <ac:spMkLst>
            <pc:docMk/>
            <pc:sldMk cId="128165012" sldId="290"/>
            <ac:spMk id="4" creationId="{2790AD53-92E6-460F-2455-9071998E9D7A}"/>
          </ac:spMkLst>
        </pc:spChg>
        <pc:spChg chg="add mod ord">
          <ac:chgData name="Andrea Williams" userId="1d65336b-f6ac-47c2-8ab0-b39dbb7b7e80" providerId="ADAL" clId="{B8447651-24FA-4CD6-A027-9047D1410B5D}" dt="2024-10-22T12:48:11.284" v="2241" actId="313"/>
          <ac:spMkLst>
            <pc:docMk/>
            <pc:sldMk cId="128165012" sldId="290"/>
            <ac:spMk id="5" creationId="{3320C139-1D29-B6A9-0FBD-05C39BE2FD8A}"/>
          </ac:spMkLst>
        </pc:spChg>
        <pc:spChg chg="add del mod ord">
          <ac:chgData name="Andrea Williams" userId="1d65336b-f6ac-47c2-8ab0-b39dbb7b7e80" providerId="ADAL" clId="{B8447651-24FA-4CD6-A027-9047D1410B5D}" dt="2024-10-22T11:56:12.532" v="402"/>
          <ac:spMkLst>
            <pc:docMk/>
            <pc:sldMk cId="128165012" sldId="290"/>
            <ac:spMk id="6" creationId="{3B4C35AE-8C22-7A81-4173-ABFE21D94268}"/>
          </ac:spMkLst>
        </pc:spChg>
        <pc:spChg chg="add del">
          <ac:chgData name="Andrea Williams" userId="1d65336b-f6ac-47c2-8ab0-b39dbb7b7e80" providerId="ADAL" clId="{B8447651-24FA-4CD6-A027-9047D1410B5D}" dt="2024-10-22T11:56:54.923" v="407" actId="26606"/>
          <ac:spMkLst>
            <pc:docMk/>
            <pc:sldMk cId="128165012" sldId="290"/>
            <ac:spMk id="12" creationId="{DD651B61-325E-4E73-8445-38B0DE8AAAB6}"/>
          </ac:spMkLst>
        </pc:spChg>
        <pc:spChg chg="add del">
          <ac:chgData name="Andrea Williams" userId="1d65336b-f6ac-47c2-8ab0-b39dbb7b7e80" providerId="ADAL" clId="{B8447651-24FA-4CD6-A027-9047D1410B5D}" dt="2024-10-22T11:56:54.923" v="407" actId="26606"/>
          <ac:spMkLst>
            <pc:docMk/>
            <pc:sldMk cId="128165012" sldId="290"/>
            <ac:spMk id="14" creationId="{B42E5253-D3AC-4AC2-B766-8B34F13C2F5E}"/>
          </ac:spMkLst>
        </pc:spChg>
        <pc:spChg chg="add del">
          <ac:chgData name="Andrea Williams" userId="1d65336b-f6ac-47c2-8ab0-b39dbb7b7e80" providerId="ADAL" clId="{B8447651-24FA-4CD6-A027-9047D1410B5D}" dt="2024-10-22T11:56:54.923" v="407" actId="26606"/>
          <ac:spMkLst>
            <pc:docMk/>
            <pc:sldMk cId="128165012" sldId="290"/>
            <ac:spMk id="16" creationId="{10AE8D57-436A-4073-9A75-15BB5949F8B4}"/>
          </ac:spMkLst>
        </pc:spChg>
        <pc:spChg chg="add del">
          <ac:chgData name="Andrea Williams" userId="1d65336b-f6ac-47c2-8ab0-b39dbb7b7e80" providerId="ADAL" clId="{B8447651-24FA-4CD6-A027-9047D1410B5D}" dt="2024-10-22T11:56:54.923" v="407" actId="26606"/>
          <ac:spMkLst>
            <pc:docMk/>
            <pc:sldMk cId="128165012" sldId="290"/>
            <ac:spMk id="18" creationId="{88C97474-5879-4DB5-B4F3-F0357104BC8E}"/>
          </ac:spMkLst>
        </pc:spChg>
        <pc:spChg chg="add del">
          <ac:chgData name="Andrea Williams" userId="1d65336b-f6ac-47c2-8ab0-b39dbb7b7e80" providerId="ADAL" clId="{B8447651-24FA-4CD6-A027-9047D1410B5D}" dt="2024-10-22T11:56:54.923" v="407" actId="26606"/>
          <ac:spMkLst>
            <pc:docMk/>
            <pc:sldMk cId="128165012" sldId="290"/>
            <ac:spMk id="20" creationId="{7D2AF00E-D433-4047-863F-BCB69CEC3C35}"/>
          </ac:spMkLst>
        </pc:spChg>
        <pc:spChg chg="add del">
          <ac:chgData name="Andrea Williams" userId="1d65336b-f6ac-47c2-8ab0-b39dbb7b7e80" providerId="ADAL" clId="{B8447651-24FA-4CD6-A027-9047D1410B5D}" dt="2024-10-22T11:56:54.923" v="407" actId="26606"/>
          <ac:spMkLst>
            <pc:docMk/>
            <pc:sldMk cId="128165012" sldId="290"/>
            <ac:spMk id="22" creationId="{0997DBEA-6DFC-457A-9850-E535053549D6}"/>
          </ac:spMkLst>
        </pc:spChg>
        <pc:spChg chg="add del">
          <ac:chgData name="Andrea Williams" userId="1d65336b-f6ac-47c2-8ab0-b39dbb7b7e80" providerId="ADAL" clId="{B8447651-24FA-4CD6-A027-9047D1410B5D}" dt="2024-10-22T11:56:54.923" v="407" actId="26606"/>
          <ac:spMkLst>
            <pc:docMk/>
            <pc:sldMk cId="128165012" sldId="290"/>
            <ac:spMk id="24" creationId="{79446CF5-953A-4916-BFF4-F5558E5C2359}"/>
          </ac:spMkLst>
        </pc:spChg>
        <pc:spChg chg="add del">
          <ac:chgData name="Andrea Williams" userId="1d65336b-f6ac-47c2-8ab0-b39dbb7b7e80" providerId="ADAL" clId="{B8447651-24FA-4CD6-A027-9047D1410B5D}" dt="2024-10-22T11:56:54.923" v="407" actId="26606"/>
          <ac:spMkLst>
            <pc:docMk/>
            <pc:sldMk cId="128165012" sldId="290"/>
            <ac:spMk id="26" creationId="{477B945C-B433-4DFF-9A67-A5C9257E471C}"/>
          </ac:spMkLst>
        </pc:spChg>
        <pc:spChg chg="add">
          <ac:chgData name="Andrea Williams" userId="1d65336b-f6ac-47c2-8ab0-b39dbb7b7e80" providerId="ADAL" clId="{B8447651-24FA-4CD6-A027-9047D1410B5D}" dt="2024-10-22T11:56:54.923" v="407" actId="26606"/>
          <ac:spMkLst>
            <pc:docMk/>
            <pc:sldMk cId="128165012" sldId="290"/>
            <ac:spMk id="31" creationId="{DD651B61-325E-4E73-8445-38B0DE8AAAB6}"/>
          </ac:spMkLst>
        </pc:spChg>
        <pc:spChg chg="add">
          <ac:chgData name="Andrea Williams" userId="1d65336b-f6ac-47c2-8ab0-b39dbb7b7e80" providerId="ADAL" clId="{B8447651-24FA-4CD6-A027-9047D1410B5D}" dt="2024-10-22T11:56:54.923" v="407" actId="26606"/>
          <ac:spMkLst>
            <pc:docMk/>
            <pc:sldMk cId="128165012" sldId="290"/>
            <ac:spMk id="33" creationId="{B42E5253-D3AC-4AC2-B766-8B34F13C2F5E}"/>
          </ac:spMkLst>
        </pc:spChg>
        <pc:spChg chg="add">
          <ac:chgData name="Andrea Williams" userId="1d65336b-f6ac-47c2-8ab0-b39dbb7b7e80" providerId="ADAL" clId="{B8447651-24FA-4CD6-A027-9047D1410B5D}" dt="2024-10-22T11:56:54.923" v="407" actId="26606"/>
          <ac:spMkLst>
            <pc:docMk/>
            <pc:sldMk cId="128165012" sldId="290"/>
            <ac:spMk id="35" creationId="{10AE8D57-436A-4073-9A75-15BB5949F8B4}"/>
          </ac:spMkLst>
        </pc:spChg>
        <pc:spChg chg="add">
          <ac:chgData name="Andrea Williams" userId="1d65336b-f6ac-47c2-8ab0-b39dbb7b7e80" providerId="ADAL" clId="{B8447651-24FA-4CD6-A027-9047D1410B5D}" dt="2024-10-22T11:56:54.923" v="407" actId="26606"/>
          <ac:spMkLst>
            <pc:docMk/>
            <pc:sldMk cId="128165012" sldId="290"/>
            <ac:spMk id="37" creationId="{88C97474-5879-4DB5-B4F3-F0357104BC8E}"/>
          </ac:spMkLst>
        </pc:spChg>
        <pc:spChg chg="add">
          <ac:chgData name="Andrea Williams" userId="1d65336b-f6ac-47c2-8ab0-b39dbb7b7e80" providerId="ADAL" clId="{B8447651-24FA-4CD6-A027-9047D1410B5D}" dt="2024-10-22T11:56:54.923" v="407" actId="26606"/>
          <ac:spMkLst>
            <pc:docMk/>
            <pc:sldMk cId="128165012" sldId="290"/>
            <ac:spMk id="39" creationId="{7D2AF00E-D433-4047-863F-BCB69CEC3C35}"/>
          </ac:spMkLst>
        </pc:spChg>
        <pc:spChg chg="add">
          <ac:chgData name="Andrea Williams" userId="1d65336b-f6ac-47c2-8ab0-b39dbb7b7e80" providerId="ADAL" clId="{B8447651-24FA-4CD6-A027-9047D1410B5D}" dt="2024-10-22T11:56:54.923" v="407" actId="26606"/>
          <ac:spMkLst>
            <pc:docMk/>
            <pc:sldMk cId="128165012" sldId="290"/>
            <ac:spMk id="41" creationId="{0997DBEA-6DFC-457A-9850-E535053549D6}"/>
          </ac:spMkLst>
        </pc:spChg>
        <pc:spChg chg="add">
          <ac:chgData name="Andrea Williams" userId="1d65336b-f6ac-47c2-8ab0-b39dbb7b7e80" providerId="ADAL" clId="{B8447651-24FA-4CD6-A027-9047D1410B5D}" dt="2024-10-22T11:56:54.923" v="407" actId="26606"/>
          <ac:spMkLst>
            <pc:docMk/>
            <pc:sldMk cId="128165012" sldId="290"/>
            <ac:spMk id="43" creationId="{79446CF5-953A-4916-BFF4-F5558E5C2359}"/>
          </ac:spMkLst>
        </pc:spChg>
        <pc:spChg chg="add">
          <ac:chgData name="Andrea Williams" userId="1d65336b-f6ac-47c2-8ab0-b39dbb7b7e80" providerId="ADAL" clId="{B8447651-24FA-4CD6-A027-9047D1410B5D}" dt="2024-10-22T11:56:54.923" v="407" actId="26606"/>
          <ac:spMkLst>
            <pc:docMk/>
            <pc:sldMk cId="128165012" sldId="290"/>
            <ac:spMk id="45" creationId="{477B945C-B433-4DFF-9A67-A5C9257E471C}"/>
          </ac:spMkLst>
        </pc:spChg>
        <pc:picChg chg="add mod">
          <ac:chgData name="Andrea Williams" userId="1d65336b-f6ac-47c2-8ab0-b39dbb7b7e80" providerId="ADAL" clId="{B8447651-24FA-4CD6-A027-9047D1410B5D}" dt="2024-10-22T11:56:54.923" v="407" actId="26606"/>
          <ac:picMkLst>
            <pc:docMk/>
            <pc:sldMk cId="128165012" sldId="290"/>
            <ac:picMk id="7" creationId="{6E29A4D1-BAFB-C02C-82D7-32302B02CBDC}"/>
          </ac:picMkLst>
        </pc:picChg>
      </pc:sldChg>
      <pc:sldChg chg="addSp delSp modSp add mod">
        <pc:chgData name="Andrea Williams" userId="1d65336b-f6ac-47c2-8ab0-b39dbb7b7e80" providerId="ADAL" clId="{B8447651-24FA-4CD6-A027-9047D1410B5D}" dt="2024-10-22T12:49:17.561" v="2246" actId="313"/>
        <pc:sldMkLst>
          <pc:docMk/>
          <pc:sldMk cId="3137651141" sldId="291"/>
        </pc:sldMkLst>
        <pc:spChg chg="add del mod">
          <ac:chgData name="Andrea Williams" userId="1d65336b-f6ac-47c2-8ab0-b39dbb7b7e80" providerId="ADAL" clId="{B8447651-24FA-4CD6-A027-9047D1410B5D}" dt="2024-10-22T12:06:10.602" v="895" actId="478"/>
          <ac:spMkLst>
            <pc:docMk/>
            <pc:sldMk cId="3137651141" sldId="291"/>
            <ac:spMk id="3" creationId="{C6809488-6827-4CA8-F256-43C643E31675}"/>
          </ac:spMkLst>
        </pc:spChg>
        <pc:spChg chg="mod">
          <ac:chgData name="Andrea Williams" userId="1d65336b-f6ac-47c2-8ab0-b39dbb7b7e80" providerId="ADAL" clId="{B8447651-24FA-4CD6-A027-9047D1410B5D}" dt="2024-10-22T12:03:08.336" v="778" actId="20577"/>
          <ac:spMkLst>
            <pc:docMk/>
            <pc:sldMk cId="3137651141" sldId="291"/>
            <ac:spMk id="4" creationId="{2790AD53-92E6-460F-2455-9071998E9D7A}"/>
          </ac:spMkLst>
        </pc:spChg>
        <pc:spChg chg="mod">
          <ac:chgData name="Andrea Williams" userId="1d65336b-f6ac-47c2-8ab0-b39dbb7b7e80" providerId="ADAL" clId="{B8447651-24FA-4CD6-A027-9047D1410B5D}" dt="2024-10-22T12:49:17.561" v="2246" actId="313"/>
          <ac:spMkLst>
            <pc:docMk/>
            <pc:sldMk cId="3137651141" sldId="291"/>
            <ac:spMk id="5" creationId="{3320C139-1D29-B6A9-0FBD-05C39BE2FD8A}"/>
          </ac:spMkLst>
        </pc:spChg>
        <pc:spChg chg="add del mod">
          <ac:chgData name="Andrea Williams" userId="1d65336b-f6ac-47c2-8ab0-b39dbb7b7e80" providerId="ADAL" clId="{B8447651-24FA-4CD6-A027-9047D1410B5D}" dt="2024-10-22T12:06:16.232" v="896" actId="478"/>
          <ac:spMkLst>
            <pc:docMk/>
            <pc:sldMk cId="3137651141" sldId="291"/>
            <ac:spMk id="9" creationId="{AA8D43F2-86FD-0C6C-C50D-E529CEE4820A}"/>
          </ac:spMkLst>
        </pc:spChg>
        <pc:picChg chg="add mod">
          <ac:chgData name="Andrea Williams" userId="1d65336b-f6ac-47c2-8ab0-b39dbb7b7e80" providerId="ADAL" clId="{B8447651-24FA-4CD6-A027-9047D1410B5D}" dt="2024-10-22T12:04:24.159" v="783" actId="14100"/>
          <ac:picMkLst>
            <pc:docMk/>
            <pc:sldMk cId="3137651141" sldId="291"/>
            <ac:picMk id="6" creationId="{21973FA5-D9C6-8DF6-7000-8576019600D4}"/>
          </ac:picMkLst>
        </pc:picChg>
        <pc:picChg chg="del">
          <ac:chgData name="Andrea Williams" userId="1d65336b-f6ac-47c2-8ab0-b39dbb7b7e80" providerId="ADAL" clId="{B8447651-24FA-4CD6-A027-9047D1410B5D}" dt="2024-10-22T12:03:10.389" v="779" actId="478"/>
          <ac:picMkLst>
            <pc:docMk/>
            <pc:sldMk cId="3137651141" sldId="291"/>
            <ac:picMk id="7" creationId="{6E29A4D1-BAFB-C02C-82D7-32302B02CBDC}"/>
          </ac:picMkLst>
        </pc:picChg>
      </pc:sldChg>
      <pc:sldChg chg="addSp delSp modSp add mod">
        <pc:chgData name="Andrea Williams" userId="1d65336b-f6ac-47c2-8ab0-b39dbb7b7e80" providerId="ADAL" clId="{B8447651-24FA-4CD6-A027-9047D1410B5D}" dt="2024-10-22T12:17:30.251" v="1578" actId="27636"/>
        <pc:sldMkLst>
          <pc:docMk/>
          <pc:sldMk cId="1940233293" sldId="292"/>
        </pc:sldMkLst>
        <pc:spChg chg="mod">
          <ac:chgData name="Andrea Williams" userId="1d65336b-f6ac-47c2-8ab0-b39dbb7b7e80" providerId="ADAL" clId="{B8447651-24FA-4CD6-A027-9047D1410B5D}" dt="2024-10-22T12:17:20.443" v="1575" actId="14100"/>
          <ac:spMkLst>
            <pc:docMk/>
            <pc:sldMk cId="1940233293" sldId="292"/>
            <ac:spMk id="4" creationId="{2790AD53-92E6-460F-2455-9071998E9D7A}"/>
          </ac:spMkLst>
        </pc:spChg>
        <pc:spChg chg="mod">
          <ac:chgData name="Andrea Williams" userId="1d65336b-f6ac-47c2-8ab0-b39dbb7b7e80" providerId="ADAL" clId="{B8447651-24FA-4CD6-A027-9047D1410B5D}" dt="2024-10-22T12:17:30.251" v="1578" actId="27636"/>
          <ac:spMkLst>
            <pc:docMk/>
            <pc:sldMk cId="1940233293" sldId="292"/>
            <ac:spMk id="5" creationId="{3320C139-1D29-B6A9-0FBD-05C39BE2FD8A}"/>
          </ac:spMkLst>
        </pc:spChg>
        <pc:spChg chg="del">
          <ac:chgData name="Andrea Williams" userId="1d65336b-f6ac-47c2-8ab0-b39dbb7b7e80" providerId="ADAL" clId="{B8447651-24FA-4CD6-A027-9047D1410B5D}" dt="2024-10-22T12:17:11.605" v="1573" actId="26606"/>
          <ac:spMkLst>
            <pc:docMk/>
            <pc:sldMk cId="1940233293" sldId="292"/>
            <ac:spMk id="31" creationId="{DD651B61-325E-4E73-8445-38B0DE8AAAB6}"/>
          </ac:spMkLst>
        </pc:spChg>
        <pc:spChg chg="del">
          <ac:chgData name="Andrea Williams" userId="1d65336b-f6ac-47c2-8ab0-b39dbb7b7e80" providerId="ADAL" clId="{B8447651-24FA-4CD6-A027-9047D1410B5D}" dt="2024-10-22T12:17:11.605" v="1573" actId="26606"/>
          <ac:spMkLst>
            <pc:docMk/>
            <pc:sldMk cId="1940233293" sldId="292"/>
            <ac:spMk id="33" creationId="{B42E5253-D3AC-4AC2-B766-8B34F13C2F5E}"/>
          </ac:spMkLst>
        </pc:spChg>
        <pc:spChg chg="del">
          <ac:chgData name="Andrea Williams" userId="1d65336b-f6ac-47c2-8ab0-b39dbb7b7e80" providerId="ADAL" clId="{B8447651-24FA-4CD6-A027-9047D1410B5D}" dt="2024-10-22T12:17:11.605" v="1573" actId="26606"/>
          <ac:spMkLst>
            <pc:docMk/>
            <pc:sldMk cId="1940233293" sldId="292"/>
            <ac:spMk id="35" creationId="{10AE8D57-436A-4073-9A75-15BB5949F8B4}"/>
          </ac:spMkLst>
        </pc:spChg>
        <pc:spChg chg="del">
          <ac:chgData name="Andrea Williams" userId="1d65336b-f6ac-47c2-8ab0-b39dbb7b7e80" providerId="ADAL" clId="{B8447651-24FA-4CD6-A027-9047D1410B5D}" dt="2024-10-22T12:17:11.605" v="1573" actId="26606"/>
          <ac:spMkLst>
            <pc:docMk/>
            <pc:sldMk cId="1940233293" sldId="292"/>
            <ac:spMk id="37" creationId="{88C97474-5879-4DB5-B4F3-F0357104BC8E}"/>
          </ac:spMkLst>
        </pc:spChg>
        <pc:spChg chg="del">
          <ac:chgData name="Andrea Williams" userId="1d65336b-f6ac-47c2-8ab0-b39dbb7b7e80" providerId="ADAL" clId="{B8447651-24FA-4CD6-A027-9047D1410B5D}" dt="2024-10-22T12:17:11.605" v="1573" actId="26606"/>
          <ac:spMkLst>
            <pc:docMk/>
            <pc:sldMk cId="1940233293" sldId="292"/>
            <ac:spMk id="39" creationId="{7D2AF00E-D433-4047-863F-BCB69CEC3C35}"/>
          </ac:spMkLst>
        </pc:spChg>
        <pc:spChg chg="del">
          <ac:chgData name="Andrea Williams" userId="1d65336b-f6ac-47c2-8ab0-b39dbb7b7e80" providerId="ADAL" clId="{B8447651-24FA-4CD6-A027-9047D1410B5D}" dt="2024-10-22T12:17:11.605" v="1573" actId="26606"/>
          <ac:spMkLst>
            <pc:docMk/>
            <pc:sldMk cId="1940233293" sldId="292"/>
            <ac:spMk id="41" creationId="{0997DBEA-6DFC-457A-9850-E535053549D6}"/>
          </ac:spMkLst>
        </pc:spChg>
        <pc:spChg chg="del">
          <ac:chgData name="Andrea Williams" userId="1d65336b-f6ac-47c2-8ab0-b39dbb7b7e80" providerId="ADAL" clId="{B8447651-24FA-4CD6-A027-9047D1410B5D}" dt="2024-10-22T12:17:11.605" v="1573" actId="26606"/>
          <ac:spMkLst>
            <pc:docMk/>
            <pc:sldMk cId="1940233293" sldId="292"/>
            <ac:spMk id="43" creationId="{79446CF5-953A-4916-BFF4-F5558E5C2359}"/>
          </ac:spMkLst>
        </pc:spChg>
        <pc:spChg chg="del">
          <ac:chgData name="Andrea Williams" userId="1d65336b-f6ac-47c2-8ab0-b39dbb7b7e80" providerId="ADAL" clId="{B8447651-24FA-4CD6-A027-9047D1410B5D}" dt="2024-10-22T12:17:11.605" v="1573" actId="26606"/>
          <ac:spMkLst>
            <pc:docMk/>
            <pc:sldMk cId="1940233293" sldId="292"/>
            <ac:spMk id="45" creationId="{477B945C-B433-4DFF-9A67-A5C9257E471C}"/>
          </ac:spMkLst>
        </pc:spChg>
        <pc:spChg chg="add">
          <ac:chgData name="Andrea Williams" userId="1d65336b-f6ac-47c2-8ab0-b39dbb7b7e80" providerId="ADAL" clId="{B8447651-24FA-4CD6-A027-9047D1410B5D}" dt="2024-10-22T12:17:11.605" v="1573" actId="26606"/>
          <ac:spMkLst>
            <pc:docMk/>
            <pc:sldMk cId="1940233293" sldId="292"/>
            <ac:spMk id="1031" creationId="{E6C8E6EB-4C59-429B-97E4-72A058CFC4FB}"/>
          </ac:spMkLst>
        </pc:spChg>
        <pc:spChg chg="add">
          <ac:chgData name="Andrea Williams" userId="1d65336b-f6ac-47c2-8ab0-b39dbb7b7e80" providerId="ADAL" clId="{B8447651-24FA-4CD6-A027-9047D1410B5D}" dt="2024-10-22T12:17:11.605" v="1573" actId="26606"/>
          <ac:spMkLst>
            <pc:docMk/>
            <pc:sldMk cId="1940233293" sldId="292"/>
            <ac:spMk id="1033" creationId="{B5B90362-AFCC-46A9-B41C-A257A8C5B314}"/>
          </ac:spMkLst>
        </pc:spChg>
        <pc:spChg chg="add">
          <ac:chgData name="Andrea Williams" userId="1d65336b-f6ac-47c2-8ab0-b39dbb7b7e80" providerId="ADAL" clId="{B8447651-24FA-4CD6-A027-9047D1410B5D}" dt="2024-10-22T12:17:11.605" v="1573" actId="26606"/>
          <ac:spMkLst>
            <pc:docMk/>
            <pc:sldMk cId="1940233293" sldId="292"/>
            <ac:spMk id="1035" creationId="{F71EF7F1-38BA-471D-8CD4-2A9AE8E35527}"/>
          </ac:spMkLst>
        </pc:spChg>
        <pc:spChg chg="add">
          <ac:chgData name="Andrea Williams" userId="1d65336b-f6ac-47c2-8ab0-b39dbb7b7e80" providerId="ADAL" clId="{B8447651-24FA-4CD6-A027-9047D1410B5D}" dt="2024-10-22T12:17:11.605" v="1573" actId="26606"/>
          <ac:spMkLst>
            <pc:docMk/>
            <pc:sldMk cId="1940233293" sldId="292"/>
            <ac:spMk id="1037" creationId="{1BB56EB9-078F-4952-AC1F-149C7A0AE4D5}"/>
          </ac:spMkLst>
        </pc:spChg>
        <pc:spChg chg="add">
          <ac:chgData name="Andrea Williams" userId="1d65336b-f6ac-47c2-8ab0-b39dbb7b7e80" providerId="ADAL" clId="{B8447651-24FA-4CD6-A027-9047D1410B5D}" dt="2024-10-22T12:17:11.605" v="1573" actId="26606"/>
          <ac:spMkLst>
            <pc:docMk/>
            <pc:sldMk cId="1940233293" sldId="292"/>
            <ac:spMk id="1039" creationId="{D3772EE4-ED5E-4D3A-A306-B22CF866786D}"/>
          </ac:spMkLst>
        </pc:spChg>
        <pc:spChg chg="add">
          <ac:chgData name="Andrea Williams" userId="1d65336b-f6ac-47c2-8ab0-b39dbb7b7e80" providerId="ADAL" clId="{B8447651-24FA-4CD6-A027-9047D1410B5D}" dt="2024-10-22T12:17:11.605" v="1573" actId="26606"/>
          <ac:spMkLst>
            <pc:docMk/>
            <pc:sldMk cId="1940233293" sldId="292"/>
            <ac:spMk id="1041" creationId="{10058680-D07C-4893-B2B7-91543F18AB32}"/>
          </ac:spMkLst>
        </pc:spChg>
        <pc:spChg chg="add">
          <ac:chgData name="Andrea Williams" userId="1d65336b-f6ac-47c2-8ab0-b39dbb7b7e80" providerId="ADAL" clId="{B8447651-24FA-4CD6-A027-9047D1410B5D}" dt="2024-10-22T12:17:11.605" v="1573" actId="26606"/>
          <ac:spMkLst>
            <pc:docMk/>
            <pc:sldMk cId="1940233293" sldId="292"/>
            <ac:spMk id="1043" creationId="{7B42427A-0A1F-4A55-8705-D9179F1E0CFB}"/>
          </ac:spMkLst>
        </pc:spChg>
        <pc:spChg chg="add">
          <ac:chgData name="Andrea Williams" userId="1d65336b-f6ac-47c2-8ab0-b39dbb7b7e80" providerId="ADAL" clId="{B8447651-24FA-4CD6-A027-9047D1410B5D}" dt="2024-10-22T12:17:11.605" v="1573" actId="26606"/>
          <ac:spMkLst>
            <pc:docMk/>
            <pc:sldMk cId="1940233293" sldId="292"/>
            <ac:spMk id="1045" creationId="{EE54A6FE-D8CB-48A3-900B-053D4EBD3B85}"/>
          </ac:spMkLst>
        </pc:spChg>
        <pc:picChg chg="del">
          <ac:chgData name="Andrea Williams" userId="1d65336b-f6ac-47c2-8ab0-b39dbb7b7e80" providerId="ADAL" clId="{B8447651-24FA-4CD6-A027-9047D1410B5D}" dt="2024-10-22T12:17:04.190" v="1571" actId="478"/>
          <ac:picMkLst>
            <pc:docMk/>
            <pc:sldMk cId="1940233293" sldId="292"/>
            <ac:picMk id="6" creationId="{21973FA5-D9C6-8DF6-7000-8576019600D4}"/>
          </ac:picMkLst>
        </pc:picChg>
        <pc:picChg chg="add mod">
          <ac:chgData name="Andrea Williams" userId="1d65336b-f6ac-47c2-8ab0-b39dbb7b7e80" providerId="ADAL" clId="{B8447651-24FA-4CD6-A027-9047D1410B5D}" dt="2024-10-22T12:17:16.796" v="1574" actId="14100"/>
          <ac:picMkLst>
            <pc:docMk/>
            <pc:sldMk cId="1940233293" sldId="292"/>
            <ac:picMk id="1026" creationId="{31D64F0D-18F5-2B07-B62B-CC01A399EB51}"/>
          </ac:picMkLst>
        </pc:picChg>
      </pc:sldChg>
      <pc:sldChg chg="delSp add del">
        <pc:chgData name="Andrea Williams" userId="1d65336b-f6ac-47c2-8ab0-b39dbb7b7e80" providerId="ADAL" clId="{B8447651-24FA-4CD6-A027-9047D1410B5D}" dt="2024-10-22T12:18:04.989" v="1581" actId="47"/>
        <pc:sldMkLst>
          <pc:docMk/>
          <pc:sldMk cId="115865578" sldId="293"/>
        </pc:sldMkLst>
        <pc:picChg chg="del">
          <ac:chgData name="Andrea Williams" userId="1d65336b-f6ac-47c2-8ab0-b39dbb7b7e80" providerId="ADAL" clId="{B8447651-24FA-4CD6-A027-9047D1410B5D}" dt="2024-10-22T12:17:48.002" v="1580" actId="478"/>
          <ac:picMkLst>
            <pc:docMk/>
            <pc:sldMk cId="115865578" sldId="293"/>
            <ac:picMk id="1026" creationId="{31D64F0D-18F5-2B07-B62B-CC01A399EB51}"/>
          </ac:picMkLst>
        </pc:picChg>
      </pc:sldChg>
      <pc:sldChg chg="modSp add mod ord">
        <pc:chgData name="Andrea Williams" userId="1d65336b-f6ac-47c2-8ab0-b39dbb7b7e80" providerId="ADAL" clId="{B8447651-24FA-4CD6-A027-9047D1410B5D}" dt="2024-10-22T12:24:49.415" v="1966" actId="255"/>
        <pc:sldMkLst>
          <pc:docMk/>
          <pc:sldMk cId="1746008256" sldId="293"/>
        </pc:sldMkLst>
        <pc:spChg chg="mod">
          <ac:chgData name="Andrea Williams" userId="1d65336b-f6ac-47c2-8ab0-b39dbb7b7e80" providerId="ADAL" clId="{B8447651-24FA-4CD6-A027-9047D1410B5D}" dt="2024-10-22T12:18:24.105" v="1601" actId="20577"/>
          <ac:spMkLst>
            <pc:docMk/>
            <pc:sldMk cId="1746008256" sldId="293"/>
            <ac:spMk id="4" creationId="{2790AD53-92E6-460F-2455-9071998E9D7A}"/>
          </ac:spMkLst>
        </pc:spChg>
        <pc:spChg chg="mod">
          <ac:chgData name="Andrea Williams" userId="1d65336b-f6ac-47c2-8ab0-b39dbb7b7e80" providerId="ADAL" clId="{B8447651-24FA-4CD6-A027-9047D1410B5D}" dt="2024-10-22T12:24:49.415" v="1966" actId="255"/>
          <ac:spMkLst>
            <pc:docMk/>
            <pc:sldMk cId="1746008256" sldId="293"/>
            <ac:spMk id="5" creationId="{3320C139-1D29-B6A9-0FBD-05C39BE2FD8A}"/>
          </ac:spMkLst>
        </pc:spChg>
      </pc:sldChg>
      <pc:sldChg chg="addSp modSp mod delDesignElem">
        <pc:chgData name="Andrea Williams" userId="1d65336b-f6ac-47c2-8ab0-b39dbb7b7e80" providerId="ADAL" clId="{B8447651-24FA-4CD6-A027-9047D1410B5D}" dt="2024-10-22T12:27:48.326" v="1992" actId="14100"/>
        <pc:sldMkLst>
          <pc:docMk/>
          <pc:sldMk cId="1465646115" sldId="294"/>
        </pc:sldMkLst>
        <pc:spChg chg="mod">
          <ac:chgData name="Andrea Williams" userId="1d65336b-f6ac-47c2-8ab0-b39dbb7b7e80" providerId="ADAL" clId="{B8447651-24FA-4CD6-A027-9047D1410B5D}" dt="2024-10-22T12:27:48.326" v="1992" actId="14100"/>
          <ac:spMkLst>
            <pc:docMk/>
            <pc:sldMk cId="1465646115" sldId="294"/>
            <ac:spMk id="2" creationId="{8B38FF0E-9C0D-4130-AEEE-561B41AEBDD6}"/>
          </ac:spMkLst>
        </pc:spChg>
        <pc:spChg chg="mod">
          <ac:chgData name="Andrea Williams" userId="1d65336b-f6ac-47c2-8ab0-b39dbb7b7e80" providerId="ADAL" clId="{B8447651-24FA-4CD6-A027-9047D1410B5D}" dt="2024-10-22T12:27:42.496" v="1991" actId="5793"/>
          <ac:spMkLst>
            <pc:docMk/>
            <pc:sldMk cId="1465646115" sldId="294"/>
            <ac:spMk id="3" creationId="{23CE553B-5D5C-4727-9D95-3CF7EEA82634}"/>
          </ac:spMkLst>
        </pc:spChg>
        <pc:picChg chg="add mod">
          <ac:chgData name="Andrea Williams" userId="1d65336b-f6ac-47c2-8ab0-b39dbb7b7e80" providerId="ADAL" clId="{B8447651-24FA-4CD6-A027-9047D1410B5D}" dt="2024-10-22T12:27:35.827" v="1975" actId="1076"/>
          <ac:picMkLst>
            <pc:docMk/>
            <pc:sldMk cId="1465646115" sldId="294"/>
            <ac:picMk id="4" creationId="{39137B47-3888-5B26-25D9-AA1F04D6CC3E}"/>
          </ac:picMkLst>
        </pc:picChg>
      </pc:sldChg>
      <pc:sldChg chg="addSp delSp modSp add mod setBg setClrOvrMap delDesignElem">
        <pc:chgData name="Andrea Williams" userId="1d65336b-f6ac-47c2-8ab0-b39dbb7b7e80" providerId="ADAL" clId="{B8447651-24FA-4CD6-A027-9047D1410B5D}" dt="2024-10-22T12:34:09.614" v="2031" actId="255"/>
        <pc:sldMkLst>
          <pc:docMk/>
          <pc:sldMk cId="1321810044" sldId="295"/>
        </pc:sldMkLst>
        <pc:spChg chg="mod">
          <ac:chgData name="Andrea Williams" userId="1d65336b-f6ac-47c2-8ab0-b39dbb7b7e80" providerId="ADAL" clId="{B8447651-24FA-4CD6-A027-9047D1410B5D}" dt="2024-10-22T12:34:00.727" v="2029" actId="26606"/>
          <ac:spMkLst>
            <pc:docMk/>
            <pc:sldMk cId="1321810044" sldId="295"/>
            <ac:spMk id="2" creationId="{918D1EC0-286F-4B38-9183-E8CAE1122E41}"/>
          </ac:spMkLst>
        </pc:spChg>
        <pc:spChg chg="mod">
          <ac:chgData name="Andrea Williams" userId="1d65336b-f6ac-47c2-8ab0-b39dbb7b7e80" providerId="ADAL" clId="{B8447651-24FA-4CD6-A027-9047D1410B5D}" dt="2024-10-22T12:34:09.614" v="2031" actId="255"/>
          <ac:spMkLst>
            <pc:docMk/>
            <pc:sldMk cId="1321810044" sldId="295"/>
            <ac:spMk id="3" creationId="{0B5DAD25-314C-4A31-BFF5-B9B1F48ED2FD}"/>
          </ac:spMkLst>
        </pc:spChg>
        <pc:spChg chg="add">
          <ac:chgData name="Andrea Williams" userId="1d65336b-f6ac-47c2-8ab0-b39dbb7b7e80" providerId="ADAL" clId="{B8447651-24FA-4CD6-A027-9047D1410B5D}" dt="2024-10-22T12:34:00.727" v="2029" actId="26606"/>
          <ac:spMkLst>
            <pc:docMk/>
            <pc:sldMk cId="1321810044" sldId="295"/>
            <ac:spMk id="6" creationId="{1BB56EB9-078F-4952-AC1F-149C7A0AE4D5}"/>
          </ac:spMkLst>
        </pc:spChg>
        <pc:spChg chg="add">
          <ac:chgData name="Andrea Williams" userId="1d65336b-f6ac-47c2-8ab0-b39dbb7b7e80" providerId="ADAL" clId="{B8447651-24FA-4CD6-A027-9047D1410B5D}" dt="2024-10-22T12:34:00.727" v="2029" actId="26606"/>
          <ac:spMkLst>
            <pc:docMk/>
            <pc:sldMk cId="1321810044" sldId="295"/>
            <ac:spMk id="7" creationId="{D3772EE4-ED5E-4D3A-A306-B22CF866786D}"/>
          </ac:spMkLst>
        </pc:spChg>
        <pc:spChg chg="add">
          <ac:chgData name="Andrea Williams" userId="1d65336b-f6ac-47c2-8ab0-b39dbb7b7e80" providerId="ADAL" clId="{B8447651-24FA-4CD6-A027-9047D1410B5D}" dt="2024-10-22T12:34:00.727" v="2029" actId="26606"/>
          <ac:spMkLst>
            <pc:docMk/>
            <pc:sldMk cId="1321810044" sldId="295"/>
            <ac:spMk id="8" creationId="{10058680-D07C-4893-B2B7-91543F18AB32}"/>
          </ac:spMkLst>
        </pc:spChg>
        <pc:spChg chg="del">
          <ac:chgData name="Andrea Williams" userId="1d65336b-f6ac-47c2-8ab0-b39dbb7b7e80" providerId="ADAL" clId="{B8447651-24FA-4CD6-A027-9047D1410B5D}" dt="2024-10-22T12:33:56.315" v="2028"/>
          <ac:spMkLst>
            <pc:docMk/>
            <pc:sldMk cId="1321810044" sldId="295"/>
            <ac:spMk id="9" creationId="{DB66C9CD-6BF4-44CA-8078-0BB819080761}"/>
          </ac:spMkLst>
        </pc:spChg>
        <pc:spChg chg="add">
          <ac:chgData name="Andrea Williams" userId="1d65336b-f6ac-47c2-8ab0-b39dbb7b7e80" providerId="ADAL" clId="{B8447651-24FA-4CD6-A027-9047D1410B5D}" dt="2024-10-22T12:34:00.727" v="2029" actId="26606"/>
          <ac:spMkLst>
            <pc:docMk/>
            <pc:sldMk cId="1321810044" sldId="295"/>
            <ac:spMk id="10" creationId="{7B42427A-0A1F-4A55-8705-D9179F1E0CFB}"/>
          </ac:spMkLst>
        </pc:spChg>
        <pc:spChg chg="add">
          <ac:chgData name="Andrea Williams" userId="1d65336b-f6ac-47c2-8ab0-b39dbb7b7e80" providerId="ADAL" clId="{B8447651-24FA-4CD6-A027-9047D1410B5D}" dt="2024-10-22T12:34:00.727" v="2029" actId="26606"/>
          <ac:spMkLst>
            <pc:docMk/>
            <pc:sldMk cId="1321810044" sldId="295"/>
            <ac:spMk id="12" creationId="{EE54A6FE-D8CB-48A3-900B-053D4EBD3B85}"/>
          </ac:spMkLst>
        </pc:spChg>
        <pc:spChg chg="del">
          <ac:chgData name="Andrea Williams" userId="1d65336b-f6ac-47c2-8ab0-b39dbb7b7e80" providerId="ADAL" clId="{B8447651-24FA-4CD6-A027-9047D1410B5D}" dt="2024-10-22T12:33:56.315" v="2028"/>
          <ac:spMkLst>
            <pc:docMk/>
            <pc:sldMk cId="1321810044" sldId="295"/>
            <ac:spMk id="13" creationId="{EC8E66F9-05C3-401D-983A-3D962F4018F2}"/>
          </ac:spMkLst>
        </pc:spChg>
        <pc:spChg chg="del">
          <ac:chgData name="Andrea Williams" userId="1d65336b-f6ac-47c2-8ab0-b39dbb7b7e80" providerId="ADAL" clId="{B8447651-24FA-4CD6-A027-9047D1410B5D}" dt="2024-10-22T12:33:56.315" v="2028"/>
          <ac:spMkLst>
            <pc:docMk/>
            <pc:sldMk cId="1321810044" sldId="295"/>
            <ac:spMk id="15" creationId="{6CBE2BBD-AAE3-434F-A1E3-7FEC5D9784AF}"/>
          </ac:spMkLst>
        </pc:spChg>
        <pc:spChg chg="del">
          <ac:chgData name="Andrea Williams" userId="1d65336b-f6ac-47c2-8ab0-b39dbb7b7e80" providerId="ADAL" clId="{B8447651-24FA-4CD6-A027-9047D1410B5D}" dt="2024-10-22T12:33:56.315" v="2028"/>
          <ac:spMkLst>
            <pc:docMk/>
            <pc:sldMk cId="1321810044" sldId="295"/>
            <ac:spMk id="17" creationId="{6E9B5BF4-BD00-429D-8599-C19DDEDA6A12}"/>
          </ac:spMkLst>
        </pc:spChg>
        <pc:picChg chg="mod">
          <ac:chgData name="Andrea Williams" userId="1d65336b-f6ac-47c2-8ab0-b39dbb7b7e80" providerId="ADAL" clId="{B8447651-24FA-4CD6-A027-9047D1410B5D}" dt="2024-10-22T12:34:00.727" v="2029" actId="26606"/>
          <ac:picMkLst>
            <pc:docMk/>
            <pc:sldMk cId="1321810044" sldId="295"/>
            <ac:picMk id="4" creationId="{EF66FAAC-CAB0-4FC5-9310-EDF5A41304D7}"/>
          </ac:picMkLst>
        </pc:picChg>
        <pc:cxnChg chg="del">
          <ac:chgData name="Andrea Williams" userId="1d65336b-f6ac-47c2-8ab0-b39dbb7b7e80" providerId="ADAL" clId="{B8447651-24FA-4CD6-A027-9047D1410B5D}" dt="2024-10-22T12:33:56.315" v="2028"/>
          <ac:cxnSpMkLst>
            <pc:docMk/>
            <pc:sldMk cId="1321810044" sldId="295"/>
            <ac:cxnSpMk id="11" creationId="{77C6DF49-CBE3-4038-AC78-35DE4FD7CE8E}"/>
          </ac:cxnSpMkLst>
        </pc:cxnChg>
      </pc:sldChg>
      <pc:sldChg chg="addSp modSp mod setBg setClrOvrMap delDesignElem">
        <pc:chgData name="Andrea Williams" userId="1d65336b-f6ac-47c2-8ab0-b39dbb7b7e80" providerId="ADAL" clId="{B8447651-24FA-4CD6-A027-9047D1410B5D}" dt="2024-10-22T12:48:48.741" v="2245" actId="255"/>
        <pc:sldMkLst>
          <pc:docMk/>
          <pc:sldMk cId="837377776" sldId="296"/>
        </pc:sldMkLst>
        <pc:spChg chg="mod">
          <ac:chgData name="Andrea Williams" userId="1d65336b-f6ac-47c2-8ab0-b39dbb7b7e80" providerId="ADAL" clId="{B8447651-24FA-4CD6-A027-9047D1410B5D}" dt="2024-10-22T12:48:25.960" v="2242" actId="14100"/>
          <ac:spMkLst>
            <pc:docMk/>
            <pc:sldMk cId="837377776" sldId="296"/>
            <ac:spMk id="2" creationId="{50C3CBD4-0331-4A1A-9384-3BDCCC3A1F3F}"/>
          </ac:spMkLst>
        </pc:spChg>
        <pc:spChg chg="mod">
          <ac:chgData name="Andrea Williams" userId="1d65336b-f6ac-47c2-8ab0-b39dbb7b7e80" providerId="ADAL" clId="{B8447651-24FA-4CD6-A027-9047D1410B5D}" dt="2024-10-22T12:48:48.741" v="2245" actId="255"/>
          <ac:spMkLst>
            <pc:docMk/>
            <pc:sldMk cId="837377776" sldId="296"/>
            <ac:spMk id="3" creationId="{4F183A8D-194B-4DD7-B732-CB596C32E63A}"/>
          </ac:spMkLst>
        </pc:spChg>
        <pc:spChg chg="add">
          <ac:chgData name="Andrea Williams" userId="1d65336b-f6ac-47c2-8ab0-b39dbb7b7e80" providerId="ADAL" clId="{B8447651-24FA-4CD6-A027-9047D1410B5D}" dt="2024-10-22T12:34:55.209" v="2033" actId="26606"/>
          <ac:spMkLst>
            <pc:docMk/>
            <pc:sldMk cId="837377776" sldId="296"/>
            <ac:spMk id="9" creationId="{1BB56EB9-078F-4952-AC1F-149C7A0AE4D5}"/>
          </ac:spMkLst>
        </pc:spChg>
        <pc:spChg chg="add">
          <ac:chgData name="Andrea Williams" userId="1d65336b-f6ac-47c2-8ab0-b39dbb7b7e80" providerId="ADAL" clId="{B8447651-24FA-4CD6-A027-9047D1410B5D}" dt="2024-10-22T12:34:55.209" v="2033" actId="26606"/>
          <ac:spMkLst>
            <pc:docMk/>
            <pc:sldMk cId="837377776" sldId="296"/>
            <ac:spMk id="11" creationId="{D3772EE4-ED5E-4D3A-A306-B22CF866786D}"/>
          </ac:spMkLst>
        </pc:spChg>
        <pc:spChg chg="add">
          <ac:chgData name="Andrea Williams" userId="1d65336b-f6ac-47c2-8ab0-b39dbb7b7e80" providerId="ADAL" clId="{B8447651-24FA-4CD6-A027-9047D1410B5D}" dt="2024-10-22T12:34:55.209" v="2033" actId="26606"/>
          <ac:spMkLst>
            <pc:docMk/>
            <pc:sldMk cId="837377776" sldId="296"/>
            <ac:spMk id="13" creationId="{10058680-D07C-4893-B2B7-91543F18AB32}"/>
          </ac:spMkLst>
        </pc:spChg>
        <pc:spChg chg="add">
          <ac:chgData name="Andrea Williams" userId="1d65336b-f6ac-47c2-8ab0-b39dbb7b7e80" providerId="ADAL" clId="{B8447651-24FA-4CD6-A027-9047D1410B5D}" dt="2024-10-22T12:34:55.209" v="2033" actId="26606"/>
          <ac:spMkLst>
            <pc:docMk/>
            <pc:sldMk cId="837377776" sldId="296"/>
            <ac:spMk id="15" creationId="{7B42427A-0A1F-4A55-8705-D9179F1E0CFB}"/>
          </ac:spMkLst>
        </pc:spChg>
        <pc:spChg chg="add">
          <ac:chgData name="Andrea Williams" userId="1d65336b-f6ac-47c2-8ab0-b39dbb7b7e80" providerId="ADAL" clId="{B8447651-24FA-4CD6-A027-9047D1410B5D}" dt="2024-10-22T12:34:55.209" v="2033" actId="26606"/>
          <ac:spMkLst>
            <pc:docMk/>
            <pc:sldMk cId="837377776" sldId="296"/>
            <ac:spMk id="17" creationId="{EE54A6FE-D8CB-48A3-900B-053D4EBD3B85}"/>
          </ac:spMkLst>
        </pc:spChg>
        <pc:picChg chg="mod">
          <ac:chgData name="Andrea Williams" userId="1d65336b-f6ac-47c2-8ab0-b39dbb7b7e80" providerId="ADAL" clId="{B8447651-24FA-4CD6-A027-9047D1410B5D}" dt="2024-10-22T12:34:55.209" v="2033" actId="26606"/>
          <ac:picMkLst>
            <pc:docMk/>
            <pc:sldMk cId="837377776" sldId="296"/>
            <ac:picMk id="4" creationId="{6EA07B9F-20CF-45A2-AED9-E84AE27A0D8E}"/>
          </ac:picMkLst>
        </pc:picChg>
      </pc:sldChg>
      <pc:sldChg chg="addSp delSp modSp add mod setBg setClrOvrMap delDesignElem">
        <pc:chgData name="Andrea Williams" userId="1d65336b-f6ac-47c2-8ab0-b39dbb7b7e80" providerId="ADAL" clId="{B8447651-24FA-4CD6-A027-9047D1410B5D}" dt="2024-10-22T12:41:28.289" v="2082"/>
        <pc:sldMkLst>
          <pc:docMk/>
          <pc:sldMk cId="2765460203" sldId="297"/>
        </pc:sldMkLst>
        <pc:spChg chg="mod">
          <ac:chgData name="Andrea Williams" userId="1d65336b-f6ac-47c2-8ab0-b39dbb7b7e80" providerId="ADAL" clId="{B8447651-24FA-4CD6-A027-9047D1410B5D}" dt="2024-10-22T12:37:39.841" v="2043" actId="27636"/>
          <ac:spMkLst>
            <pc:docMk/>
            <pc:sldMk cId="2765460203" sldId="297"/>
            <ac:spMk id="2" creationId="{5A3390CF-CC56-478F-A154-866FC03976A5}"/>
          </ac:spMkLst>
        </pc:spChg>
        <pc:spChg chg="mod">
          <ac:chgData name="Andrea Williams" userId="1d65336b-f6ac-47c2-8ab0-b39dbb7b7e80" providerId="ADAL" clId="{B8447651-24FA-4CD6-A027-9047D1410B5D}" dt="2024-10-22T12:39:12.137" v="2079" actId="6549"/>
          <ac:spMkLst>
            <pc:docMk/>
            <pc:sldMk cId="2765460203" sldId="297"/>
            <ac:spMk id="3" creationId="{1FF2F49B-BE71-4DDE-A83B-12519A96271A}"/>
          </ac:spMkLst>
        </pc:spChg>
        <pc:spChg chg="del">
          <ac:chgData name="Andrea Williams" userId="1d65336b-f6ac-47c2-8ab0-b39dbb7b7e80" providerId="ADAL" clId="{B8447651-24FA-4CD6-A027-9047D1410B5D}" dt="2024-10-22T12:36:21.390" v="2037"/>
          <ac:spMkLst>
            <pc:docMk/>
            <pc:sldMk cId="2765460203" sldId="297"/>
            <ac:spMk id="8" creationId="{316A5661-2CFE-478C-BAC3-729F393F3C4A}"/>
          </ac:spMkLst>
        </pc:spChg>
        <pc:spChg chg="add">
          <ac:chgData name="Andrea Williams" userId="1d65336b-f6ac-47c2-8ab0-b39dbb7b7e80" providerId="ADAL" clId="{B8447651-24FA-4CD6-A027-9047D1410B5D}" dt="2024-10-22T12:37:33.704" v="2041" actId="26606"/>
          <ac:spMkLst>
            <pc:docMk/>
            <pc:sldMk cId="2765460203" sldId="297"/>
            <ac:spMk id="9" creationId="{1BB56EB9-078F-4952-AC1F-149C7A0AE4D5}"/>
          </ac:spMkLst>
        </pc:spChg>
        <pc:spChg chg="add">
          <ac:chgData name="Andrea Williams" userId="1d65336b-f6ac-47c2-8ab0-b39dbb7b7e80" providerId="ADAL" clId="{B8447651-24FA-4CD6-A027-9047D1410B5D}" dt="2024-10-22T12:37:33.704" v="2041" actId="26606"/>
          <ac:spMkLst>
            <pc:docMk/>
            <pc:sldMk cId="2765460203" sldId="297"/>
            <ac:spMk id="11" creationId="{D3772EE4-ED5E-4D3A-A306-B22CF866786D}"/>
          </ac:spMkLst>
        </pc:spChg>
        <pc:spChg chg="add">
          <ac:chgData name="Andrea Williams" userId="1d65336b-f6ac-47c2-8ab0-b39dbb7b7e80" providerId="ADAL" clId="{B8447651-24FA-4CD6-A027-9047D1410B5D}" dt="2024-10-22T12:37:33.704" v="2041" actId="26606"/>
          <ac:spMkLst>
            <pc:docMk/>
            <pc:sldMk cId="2765460203" sldId="297"/>
            <ac:spMk id="13" creationId="{10058680-D07C-4893-B2B7-91543F18AB32}"/>
          </ac:spMkLst>
        </pc:spChg>
        <pc:spChg chg="add">
          <ac:chgData name="Andrea Williams" userId="1d65336b-f6ac-47c2-8ab0-b39dbb7b7e80" providerId="ADAL" clId="{B8447651-24FA-4CD6-A027-9047D1410B5D}" dt="2024-10-22T12:37:33.704" v="2041" actId="26606"/>
          <ac:spMkLst>
            <pc:docMk/>
            <pc:sldMk cId="2765460203" sldId="297"/>
            <ac:spMk id="15" creationId="{7B42427A-0A1F-4A55-8705-D9179F1E0CFB}"/>
          </ac:spMkLst>
        </pc:spChg>
        <pc:spChg chg="add">
          <ac:chgData name="Andrea Williams" userId="1d65336b-f6ac-47c2-8ab0-b39dbb7b7e80" providerId="ADAL" clId="{B8447651-24FA-4CD6-A027-9047D1410B5D}" dt="2024-10-22T12:37:33.704" v="2041" actId="26606"/>
          <ac:spMkLst>
            <pc:docMk/>
            <pc:sldMk cId="2765460203" sldId="297"/>
            <ac:spMk id="17" creationId="{EE54A6FE-D8CB-48A3-900B-053D4EBD3B85}"/>
          </ac:spMkLst>
        </pc:spChg>
        <pc:grpChg chg="del">
          <ac:chgData name="Andrea Williams" userId="1d65336b-f6ac-47c2-8ab0-b39dbb7b7e80" providerId="ADAL" clId="{B8447651-24FA-4CD6-A027-9047D1410B5D}" dt="2024-10-22T12:36:21.390" v="2037"/>
          <ac:grpSpMkLst>
            <pc:docMk/>
            <pc:sldMk cId="2765460203" sldId="297"/>
            <ac:grpSpMk id="10" creationId="{FB7BE8CD-E348-464A-82CC-7EF7AA82842A}"/>
          </ac:grpSpMkLst>
        </pc:grpChg>
        <pc:picChg chg="add mod">
          <ac:chgData name="Andrea Williams" userId="1d65336b-f6ac-47c2-8ab0-b39dbb7b7e80" providerId="ADAL" clId="{B8447651-24FA-4CD6-A027-9047D1410B5D}" dt="2024-10-22T12:37:33.704" v="2041" actId="26606"/>
          <ac:picMkLst>
            <pc:docMk/>
            <pc:sldMk cId="2765460203" sldId="297"/>
            <ac:picMk id="4" creationId="{696350A2-A6B0-0E7C-19D2-84F98834CA88}"/>
          </ac:picMkLst>
        </pc:picChg>
        <pc:picChg chg="mod">
          <ac:chgData name="Andrea Williams" userId="1d65336b-f6ac-47c2-8ab0-b39dbb7b7e80" providerId="ADAL" clId="{B8447651-24FA-4CD6-A027-9047D1410B5D}" dt="2024-10-22T12:41:19.169" v="2081"/>
          <ac:picMkLst>
            <pc:docMk/>
            <pc:sldMk cId="2765460203" sldId="297"/>
            <ac:picMk id="5" creationId="{B44E53EA-2CBA-44A1-BCF8-3C2D5C94DF43}"/>
          </ac:picMkLst>
        </pc:picChg>
        <pc:picChg chg="mod">
          <ac:chgData name="Andrea Williams" userId="1d65336b-f6ac-47c2-8ab0-b39dbb7b7e80" providerId="ADAL" clId="{B8447651-24FA-4CD6-A027-9047D1410B5D}" dt="2024-10-22T12:41:28.289" v="2082"/>
          <ac:picMkLst>
            <pc:docMk/>
            <pc:sldMk cId="2765460203" sldId="297"/>
            <ac:picMk id="6" creationId="{B44E53EA-2CBA-44A1-BCF8-3C2D5C94DF43}"/>
          </ac:picMkLst>
        </pc:picChg>
      </pc:sldChg>
      <pc:sldChg chg="ord delDesignElem">
        <pc:chgData name="Andrea Williams" userId="1d65336b-f6ac-47c2-8ab0-b39dbb7b7e80" providerId="ADAL" clId="{B8447651-24FA-4CD6-A027-9047D1410B5D}" dt="2024-10-22T13:18:19.683" v="2570"/>
        <pc:sldMkLst>
          <pc:docMk/>
          <pc:sldMk cId="1864360305" sldId="298"/>
        </pc:sldMkLst>
      </pc:sldChg>
      <pc:sldChg chg="new del">
        <pc:chgData name="Andrea Williams" userId="1d65336b-f6ac-47c2-8ab0-b39dbb7b7e80" providerId="ADAL" clId="{B8447651-24FA-4CD6-A027-9047D1410B5D}" dt="2024-10-22T12:39:36.157" v="2080" actId="47"/>
        <pc:sldMkLst>
          <pc:docMk/>
          <pc:sldMk cId="3341195802" sldId="298"/>
        </pc:sldMkLst>
      </pc:sldChg>
      <pc:sldChg chg="modSp mod delDesignElem">
        <pc:chgData name="Andrea Williams" userId="1d65336b-f6ac-47c2-8ab0-b39dbb7b7e80" providerId="ADAL" clId="{B8447651-24FA-4CD6-A027-9047D1410B5D}" dt="2024-10-22T12:59:38.508" v="2320" actId="20577"/>
        <pc:sldMkLst>
          <pc:docMk/>
          <pc:sldMk cId="3047589703" sldId="299"/>
        </pc:sldMkLst>
        <pc:spChg chg="mod">
          <ac:chgData name="Andrea Williams" userId="1d65336b-f6ac-47c2-8ab0-b39dbb7b7e80" providerId="ADAL" clId="{B8447651-24FA-4CD6-A027-9047D1410B5D}" dt="2024-10-22T12:59:38.508" v="2320" actId="20577"/>
          <ac:spMkLst>
            <pc:docMk/>
            <pc:sldMk cId="3047589703" sldId="299"/>
            <ac:spMk id="2" creationId="{07C22366-2BFD-4AF7-A50A-FC89DF663238}"/>
          </ac:spMkLst>
        </pc:spChg>
        <pc:spChg chg="mod">
          <ac:chgData name="Andrea Williams" userId="1d65336b-f6ac-47c2-8ab0-b39dbb7b7e80" providerId="ADAL" clId="{B8447651-24FA-4CD6-A027-9047D1410B5D}" dt="2024-10-22T12:58:26.188" v="2286" actId="255"/>
          <ac:spMkLst>
            <pc:docMk/>
            <pc:sldMk cId="3047589703" sldId="299"/>
            <ac:spMk id="3" creationId="{BD85B621-2B4F-4C37-A9DF-A16588EC33B0}"/>
          </ac:spMkLst>
        </pc:spChg>
      </pc:sldChg>
      <pc:sldChg chg="addSp delSp modSp mod setBg setClrOvrMap delDesignElem">
        <pc:chgData name="Andrea Williams" userId="1d65336b-f6ac-47c2-8ab0-b39dbb7b7e80" providerId="ADAL" clId="{B8447651-24FA-4CD6-A027-9047D1410B5D}" dt="2024-10-22T13:18:02.869" v="2568" actId="27636"/>
        <pc:sldMkLst>
          <pc:docMk/>
          <pc:sldMk cId="2186315147" sldId="300"/>
        </pc:sldMkLst>
        <pc:spChg chg="mod">
          <ac:chgData name="Andrea Williams" userId="1d65336b-f6ac-47c2-8ab0-b39dbb7b7e80" providerId="ADAL" clId="{B8447651-24FA-4CD6-A027-9047D1410B5D}" dt="2024-10-22T13:18:02.869" v="2568" actId="27636"/>
          <ac:spMkLst>
            <pc:docMk/>
            <pc:sldMk cId="2186315147" sldId="300"/>
            <ac:spMk id="3" creationId="{00000000-0000-0000-0000-000000000000}"/>
          </ac:spMkLst>
        </pc:spChg>
        <pc:spChg chg="mod">
          <ac:chgData name="Andrea Williams" userId="1d65336b-f6ac-47c2-8ab0-b39dbb7b7e80" providerId="ADAL" clId="{B8447651-24FA-4CD6-A027-9047D1410B5D}" dt="2024-10-22T13:04:51.404" v="2388" actId="26606"/>
          <ac:spMkLst>
            <pc:docMk/>
            <pc:sldMk cId="2186315147" sldId="300"/>
            <ac:spMk id="4" creationId="{00000000-0000-0000-0000-000000000000}"/>
          </ac:spMkLst>
        </pc:spChg>
        <pc:spChg chg="add del">
          <ac:chgData name="Andrea Williams" userId="1d65336b-f6ac-47c2-8ab0-b39dbb7b7e80" providerId="ADAL" clId="{B8447651-24FA-4CD6-A027-9047D1410B5D}" dt="2024-10-22T13:03:29.405" v="2362" actId="26606"/>
          <ac:spMkLst>
            <pc:docMk/>
            <pc:sldMk cId="2186315147" sldId="300"/>
            <ac:spMk id="3079" creationId="{DD651B61-325E-4E73-8445-38B0DE8AAAB6}"/>
          </ac:spMkLst>
        </pc:spChg>
        <pc:spChg chg="add del">
          <ac:chgData name="Andrea Williams" userId="1d65336b-f6ac-47c2-8ab0-b39dbb7b7e80" providerId="ADAL" clId="{B8447651-24FA-4CD6-A027-9047D1410B5D}" dt="2024-10-22T13:03:29.405" v="2362" actId="26606"/>
          <ac:spMkLst>
            <pc:docMk/>
            <pc:sldMk cId="2186315147" sldId="300"/>
            <ac:spMk id="3081" creationId="{B42E5253-D3AC-4AC2-B766-8B34F13C2F5E}"/>
          </ac:spMkLst>
        </pc:spChg>
        <pc:spChg chg="add del">
          <ac:chgData name="Andrea Williams" userId="1d65336b-f6ac-47c2-8ab0-b39dbb7b7e80" providerId="ADAL" clId="{B8447651-24FA-4CD6-A027-9047D1410B5D}" dt="2024-10-22T13:03:29.405" v="2362" actId="26606"/>
          <ac:spMkLst>
            <pc:docMk/>
            <pc:sldMk cId="2186315147" sldId="300"/>
            <ac:spMk id="3083" creationId="{10AE8D57-436A-4073-9A75-15BB5949F8B4}"/>
          </ac:spMkLst>
        </pc:spChg>
        <pc:spChg chg="add del">
          <ac:chgData name="Andrea Williams" userId="1d65336b-f6ac-47c2-8ab0-b39dbb7b7e80" providerId="ADAL" clId="{B8447651-24FA-4CD6-A027-9047D1410B5D}" dt="2024-10-22T13:03:29.405" v="2362" actId="26606"/>
          <ac:spMkLst>
            <pc:docMk/>
            <pc:sldMk cId="2186315147" sldId="300"/>
            <ac:spMk id="3085" creationId="{00401440-1DC9-4C9E-A3BA-4DECEEB46503}"/>
          </ac:spMkLst>
        </pc:spChg>
        <pc:spChg chg="add del">
          <ac:chgData name="Andrea Williams" userId="1d65336b-f6ac-47c2-8ab0-b39dbb7b7e80" providerId="ADAL" clId="{B8447651-24FA-4CD6-A027-9047D1410B5D}" dt="2024-10-22T13:03:29.405" v="2362" actId="26606"/>
          <ac:spMkLst>
            <pc:docMk/>
            <pc:sldMk cId="2186315147" sldId="300"/>
            <ac:spMk id="3087" creationId="{36B822CC-7DA9-4417-AA94-64CEB676F0B8}"/>
          </ac:spMkLst>
        </pc:spChg>
        <pc:spChg chg="add del">
          <ac:chgData name="Andrea Williams" userId="1d65336b-f6ac-47c2-8ab0-b39dbb7b7e80" providerId="ADAL" clId="{B8447651-24FA-4CD6-A027-9047D1410B5D}" dt="2024-10-22T13:03:29.405" v="2362" actId="26606"/>
          <ac:spMkLst>
            <pc:docMk/>
            <pc:sldMk cId="2186315147" sldId="300"/>
            <ac:spMk id="3089" creationId="{AFA01E88-71CC-4FF3-9E81-51E0C32B45E4}"/>
          </ac:spMkLst>
        </pc:spChg>
        <pc:spChg chg="add del">
          <ac:chgData name="Andrea Williams" userId="1d65336b-f6ac-47c2-8ab0-b39dbb7b7e80" providerId="ADAL" clId="{B8447651-24FA-4CD6-A027-9047D1410B5D}" dt="2024-10-22T13:04:51.404" v="2388" actId="26606"/>
          <ac:spMkLst>
            <pc:docMk/>
            <pc:sldMk cId="2186315147" sldId="300"/>
            <ac:spMk id="3094" creationId="{E6C8E6EB-4C59-429B-97E4-72A058CFC4FB}"/>
          </ac:spMkLst>
        </pc:spChg>
        <pc:spChg chg="add del">
          <ac:chgData name="Andrea Williams" userId="1d65336b-f6ac-47c2-8ab0-b39dbb7b7e80" providerId="ADAL" clId="{B8447651-24FA-4CD6-A027-9047D1410B5D}" dt="2024-10-22T13:04:51.404" v="2388" actId="26606"/>
          <ac:spMkLst>
            <pc:docMk/>
            <pc:sldMk cId="2186315147" sldId="300"/>
            <ac:spMk id="3096" creationId="{B5B90362-AFCC-46A9-B41C-A257A8C5B314}"/>
          </ac:spMkLst>
        </pc:spChg>
        <pc:spChg chg="add del">
          <ac:chgData name="Andrea Williams" userId="1d65336b-f6ac-47c2-8ab0-b39dbb7b7e80" providerId="ADAL" clId="{B8447651-24FA-4CD6-A027-9047D1410B5D}" dt="2024-10-22T13:04:51.404" v="2388" actId="26606"/>
          <ac:spMkLst>
            <pc:docMk/>
            <pc:sldMk cId="2186315147" sldId="300"/>
            <ac:spMk id="3098" creationId="{F71EF7F1-38BA-471D-8CD4-2A9AE8E35527}"/>
          </ac:spMkLst>
        </pc:spChg>
        <pc:spChg chg="add del">
          <ac:chgData name="Andrea Williams" userId="1d65336b-f6ac-47c2-8ab0-b39dbb7b7e80" providerId="ADAL" clId="{B8447651-24FA-4CD6-A027-9047D1410B5D}" dt="2024-10-22T13:04:51.404" v="2388" actId="26606"/>
          <ac:spMkLst>
            <pc:docMk/>
            <pc:sldMk cId="2186315147" sldId="300"/>
            <ac:spMk id="3100" creationId="{FAAAB002-E48E-4009-828A-511F7A828053}"/>
          </ac:spMkLst>
        </pc:spChg>
        <pc:spChg chg="add del">
          <ac:chgData name="Andrea Williams" userId="1d65336b-f6ac-47c2-8ab0-b39dbb7b7e80" providerId="ADAL" clId="{B8447651-24FA-4CD6-A027-9047D1410B5D}" dt="2024-10-22T13:04:51.404" v="2388" actId="26606"/>
          <ac:spMkLst>
            <pc:docMk/>
            <pc:sldMk cId="2186315147" sldId="300"/>
            <ac:spMk id="3102" creationId="{97EF55D5-23F0-4398-B16B-AEF5778C3048}"/>
          </ac:spMkLst>
        </pc:spChg>
        <pc:spChg chg="add del">
          <ac:chgData name="Andrea Williams" userId="1d65336b-f6ac-47c2-8ab0-b39dbb7b7e80" providerId="ADAL" clId="{B8447651-24FA-4CD6-A027-9047D1410B5D}" dt="2024-10-22T13:04:51.404" v="2388" actId="26606"/>
          <ac:spMkLst>
            <pc:docMk/>
            <pc:sldMk cId="2186315147" sldId="300"/>
            <ac:spMk id="3104" creationId="{FDF32581-CAA1-43C6-8532-DC56C8435C25}"/>
          </ac:spMkLst>
        </pc:spChg>
        <pc:spChg chg="add">
          <ac:chgData name="Andrea Williams" userId="1d65336b-f6ac-47c2-8ab0-b39dbb7b7e80" providerId="ADAL" clId="{B8447651-24FA-4CD6-A027-9047D1410B5D}" dt="2024-10-22T13:04:51.404" v="2388" actId="26606"/>
          <ac:spMkLst>
            <pc:docMk/>
            <pc:sldMk cId="2186315147" sldId="300"/>
            <ac:spMk id="3109" creationId="{E6C8E6EB-4C59-429B-97E4-72A058CFC4FB}"/>
          </ac:spMkLst>
        </pc:spChg>
        <pc:spChg chg="add">
          <ac:chgData name="Andrea Williams" userId="1d65336b-f6ac-47c2-8ab0-b39dbb7b7e80" providerId="ADAL" clId="{B8447651-24FA-4CD6-A027-9047D1410B5D}" dt="2024-10-22T13:04:51.404" v="2388" actId="26606"/>
          <ac:spMkLst>
            <pc:docMk/>
            <pc:sldMk cId="2186315147" sldId="300"/>
            <ac:spMk id="3111" creationId="{B5B90362-AFCC-46A9-B41C-A257A8C5B314}"/>
          </ac:spMkLst>
        </pc:spChg>
        <pc:spChg chg="add">
          <ac:chgData name="Andrea Williams" userId="1d65336b-f6ac-47c2-8ab0-b39dbb7b7e80" providerId="ADAL" clId="{B8447651-24FA-4CD6-A027-9047D1410B5D}" dt="2024-10-22T13:04:51.404" v="2388" actId="26606"/>
          <ac:spMkLst>
            <pc:docMk/>
            <pc:sldMk cId="2186315147" sldId="300"/>
            <ac:spMk id="3113" creationId="{F71EF7F1-38BA-471D-8CD4-2A9AE8E35527}"/>
          </ac:spMkLst>
        </pc:spChg>
        <pc:spChg chg="add">
          <ac:chgData name="Andrea Williams" userId="1d65336b-f6ac-47c2-8ab0-b39dbb7b7e80" providerId="ADAL" clId="{B8447651-24FA-4CD6-A027-9047D1410B5D}" dt="2024-10-22T13:04:51.404" v="2388" actId="26606"/>
          <ac:spMkLst>
            <pc:docMk/>
            <pc:sldMk cId="2186315147" sldId="300"/>
            <ac:spMk id="3115" creationId="{1BB56EB9-078F-4952-AC1F-149C7A0AE4D5}"/>
          </ac:spMkLst>
        </pc:spChg>
        <pc:spChg chg="add">
          <ac:chgData name="Andrea Williams" userId="1d65336b-f6ac-47c2-8ab0-b39dbb7b7e80" providerId="ADAL" clId="{B8447651-24FA-4CD6-A027-9047D1410B5D}" dt="2024-10-22T13:04:51.404" v="2388" actId="26606"/>
          <ac:spMkLst>
            <pc:docMk/>
            <pc:sldMk cId="2186315147" sldId="300"/>
            <ac:spMk id="3117" creationId="{D3772EE4-ED5E-4D3A-A306-B22CF866786D}"/>
          </ac:spMkLst>
        </pc:spChg>
        <pc:spChg chg="add">
          <ac:chgData name="Andrea Williams" userId="1d65336b-f6ac-47c2-8ab0-b39dbb7b7e80" providerId="ADAL" clId="{B8447651-24FA-4CD6-A027-9047D1410B5D}" dt="2024-10-22T13:04:51.404" v="2388" actId="26606"/>
          <ac:spMkLst>
            <pc:docMk/>
            <pc:sldMk cId="2186315147" sldId="300"/>
            <ac:spMk id="3119" creationId="{10058680-D07C-4893-B2B7-91543F18AB32}"/>
          </ac:spMkLst>
        </pc:spChg>
        <pc:spChg chg="add">
          <ac:chgData name="Andrea Williams" userId="1d65336b-f6ac-47c2-8ab0-b39dbb7b7e80" providerId="ADAL" clId="{B8447651-24FA-4CD6-A027-9047D1410B5D}" dt="2024-10-22T13:04:51.404" v="2388" actId="26606"/>
          <ac:spMkLst>
            <pc:docMk/>
            <pc:sldMk cId="2186315147" sldId="300"/>
            <ac:spMk id="3121" creationId="{7B42427A-0A1F-4A55-8705-D9179F1E0CFB}"/>
          </ac:spMkLst>
        </pc:spChg>
        <pc:spChg chg="add">
          <ac:chgData name="Andrea Williams" userId="1d65336b-f6ac-47c2-8ab0-b39dbb7b7e80" providerId="ADAL" clId="{B8447651-24FA-4CD6-A027-9047D1410B5D}" dt="2024-10-22T13:04:51.404" v="2388" actId="26606"/>
          <ac:spMkLst>
            <pc:docMk/>
            <pc:sldMk cId="2186315147" sldId="300"/>
            <ac:spMk id="3123" creationId="{EE54A6FE-D8CB-48A3-900B-053D4EBD3B85}"/>
          </ac:spMkLst>
        </pc:spChg>
        <pc:picChg chg="mod ord">
          <ac:chgData name="Andrea Williams" userId="1d65336b-f6ac-47c2-8ab0-b39dbb7b7e80" providerId="ADAL" clId="{B8447651-24FA-4CD6-A027-9047D1410B5D}" dt="2024-10-22T13:04:51.404" v="2388" actId="26606"/>
          <ac:picMkLst>
            <pc:docMk/>
            <pc:sldMk cId="2186315147" sldId="300"/>
            <ac:picMk id="3074" creationId="{00000000-0000-0000-0000-000000000000}"/>
          </ac:picMkLst>
        </pc:picChg>
      </pc:sldChg>
      <pc:sldChg chg="addSp delSp modSp mod">
        <pc:chgData name="Andrea Williams" userId="1d65336b-f6ac-47c2-8ab0-b39dbb7b7e80" providerId="ADAL" clId="{B8447651-24FA-4CD6-A027-9047D1410B5D}" dt="2024-10-22T13:29:25.366" v="2594" actId="207"/>
        <pc:sldMkLst>
          <pc:docMk/>
          <pc:sldMk cId="22605649" sldId="303"/>
        </pc:sldMkLst>
        <pc:spChg chg="add del mod">
          <ac:chgData name="Andrea Williams" userId="1d65336b-f6ac-47c2-8ab0-b39dbb7b7e80" providerId="ADAL" clId="{B8447651-24FA-4CD6-A027-9047D1410B5D}" dt="2024-10-22T13:29:25.366" v="2594" actId="207"/>
          <ac:spMkLst>
            <pc:docMk/>
            <pc:sldMk cId="22605649" sldId="303"/>
            <ac:spMk id="3" creationId="{00000000-0000-0000-0000-000000000000}"/>
          </ac:spMkLst>
        </pc:spChg>
        <pc:spChg chg="mod">
          <ac:chgData name="Andrea Williams" userId="1d65336b-f6ac-47c2-8ab0-b39dbb7b7e80" providerId="ADAL" clId="{B8447651-24FA-4CD6-A027-9047D1410B5D}" dt="2024-10-22T13:08:11.892" v="2426" actId="27636"/>
          <ac:spMkLst>
            <pc:docMk/>
            <pc:sldMk cId="22605649" sldId="303"/>
            <ac:spMk id="4" creationId="{00000000-0000-0000-0000-000000000000}"/>
          </ac:spMkLst>
        </pc:spChg>
        <pc:spChg chg="mod">
          <ac:chgData name="Andrea Williams" userId="1d65336b-f6ac-47c2-8ab0-b39dbb7b7e80" providerId="ADAL" clId="{B8447651-24FA-4CD6-A027-9047D1410B5D}" dt="2024-10-22T13:29:21.209" v="2593" actId="207"/>
          <ac:spMkLst>
            <pc:docMk/>
            <pc:sldMk cId="22605649" sldId="303"/>
            <ac:spMk id="5" creationId="{00000000-0000-0000-0000-000000000000}"/>
          </ac:spMkLst>
        </pc:spChg>
        <pc:graphicFrameChg chg="add del">
          <ac:chgData name="Andrea Williams" userId="1d65336b-f6ac-47c2-8ab0-b39dbb7b7e80" providerId="ADAL" clId="{B8447651-24FA-4CD6-A027-9047D1410B5D}" dt="2024-10-22T13:06:23.492" v="2401" actId="26606"/>
          <ac:graphicFrameMkLst>
            <pc:docMk/>
            <pc:sldMk cId="22605649" sldId="303"/>
            <ac:graphicFrameMk id="1028" creationId="{9281762B-4097-7C25-D104-12ADF082BCD8}"/>
          </ac:graphicFrameMkLst>
        </pc:graphicFrameChg>
        <pc:picChg chg="mod">
          <ac:chgData name="Andrea Williams" userId="1d65336b-f6ac-47c2-8ab0-b39dbb7b7e80" providerId="ADAL" clId="{B8447651-24FA-4CD6-A027-9047D1410B5D}" dt="2024-10-22T13:06:50.605" v="2413" actId="14100"/>
          <ac:picMkLst>
            <pc:docMk/>
            <pc:sldMk cId="22605649" sldId="303"/>
            <ac:picMk id="1026" creationId="{00000000-0000-0000-0000-000000000000}"/>
          </ac:picMkLst>
        </pc:picChg>
      </pc:sldChg>
      <pc:sldChg chg="modSp mod ord delDesignElem">
        <pc:chgData name="Andrea Williams" userId="1d65336b-f6ac-47c2-8ab0-b39dbb7b7e80" providerId="ADAL" clId="{B8447651-24FA-4CD6-A027-9047D1410B5D}" dt="2024-10-22T13:29:07.793" v="2592" actId="207"/>
        <pc:sldMkLst>
          <pc:docMk/>
          <pc:sldMk cId="2847688303" sldId="304"/>
        </pc:sldMkLst>
        <pc:spChg chg="mod">
          <ac:chgData name="Andrea Williams" userId="1d65336b-f6ac-47c2-8ab0-b39dbb7b7e80" providerId="ADAL" clId="{B8447651-24FA-4CD6-A027-9047D1410B5D}" dt="2024-10-22T13:29:07.793" v="2592" actId="207"/>
          <ac:spMkLst>
            <pc:docMk/>
            <pc:sldMk cId="2847688303" sldId="304"/>
            <ac:spMk id="2" creationId="{5D50144C-B033-40B8-939D-EAB1F9908DB3}"/>
          </ac:spMkLst>
        </pc:spChg>
        <pc:spChg chg="mod">
          <ac:chgData name="Andrea Williams" userId="1d65336b-f6ac-47c2-8ab0-b39dbb7b7e80" providerId="ADAL" clId="{B8447651-24FA-4CD6-A027-9047D1410B5D}" dt="2024-10-22T13:29:03.720" v="2591" actId="207"/>
          <ac:spMkLst>
            <pc:docMk/>
            <pc:sldMk cId="2847688303" sldId="304"/>
            <ac:spMk id="3" creationId="{0FCB141E-E67C-4062-9280-7CD3DB8E2AE9}"/>
          </ac:spMkLst>
        </pc:spChg>
      </pc:sldChg>
      <pc:sldChg chg="modSp del mod">
        <pc:chgData name="Andrea Williams" userId="1d65336b-f6ac-47c2-8ab0-b39dbb7b7e80" providerId="ADAL" clId="{B8447651-24FA-4CD6-A027-9047D1410B5D}" dt="2024-10-22T13:14:11.450" v="2476" actId="47"/>
        <pc:sldMkLst>
          <pc:docMk/>
          <pc:sldMk cId="4043847927" sldId="305"/>
        </pc:sldMkLst>
        <pc:spChg chg="mod">
          <ac:chgData name="Andrea Williams" userId="1d65336b-f6ac-47c2-8ab0-b39dbb7b7e80" providerId="ADAL" clId="{B8447651-24FA-4CD6-A027-9047D1410B5D}" dt="2024-10-22T13:13:41.128" v="2473" actId="207"/>
          <ac:spMkLst>
            <pc:docMk/>
            <pc:sldMk cId="4043847927" sldId="305"/>
            <ac:spMk id="3" creationId="{6E4EEB95-9B76-47C7-8B7A-3AD096480AAE}"/>
          </ac:spMkLst>
        </pc:spChg>
      </pc:sldChg>
      <pc:sldChg chg="delSp modSp add mod setBg delDesignElem">
        <pc:chgData name="Andrea Williams" userId="1d65336b-f6ac-47c2-8ab0-b39dbb7b7e80" providerId="ADAL" clId="{B8447651-24FA-4CD6-A027-9047D1410B5D}" dt="2024-10-22T13:28:57.621" v="2590" actId="207"/>
        <pc:sldMkLst>
          <pc:docMk/>
          <pc:sldMk cId="1113870320" sldId="306"/>
        </pc:sldMkLst>
        <pc:spChg chg="del mod">
          <ac:chgData name="Andrea Williams" userId="1d65336b-f6ac-47c2-8ab0-b39dbb7b7e80" providerId="ADAL" clId="{B8447651-24FA-4CD6-A027-9047D1410B5D}" dt="2024-10-22T13:26:27.861" v="2587" actId="478"/>
          <ac:spMkLst>
            <pc:docMk/>
            <pc:sldMk cId="1113870320" sldId="306"/>
            <ac:spMk id="2" creationId="{06574939-C444-426C-BE49-F99992BF49B1}"/>
          </ac:spMkLst>
        </pc:spChg>
        <pc:spChg chg="mod">
          <ac:chgData name="Andrea Williams" userId="1d65336b-f6ac-47c2-8ab0-b39dbb7b7e80" providerId="ADAL" clId="{B8447651-24FA-4CD6-A027-9047D1410B5D}" dt="2024-10-22T13:28:57.621" v="2590" actId="207"/>
          <ac:spMkLst>
            <pc:docMk/>
            <pc:sldMk cId="1113870320" sldId="306"/>
            <ac:spMk id="3" creationId="{3F5E580A-EAE2-4E76-9ACE-1E3946365AAF}"/>
          </ac:spMkLst>
        </pc:spChg>
        <pc:spChg chg="del">
          <ac:chgData name="Andrea Williams" userId="1d65336b-f6ac-47c2-8ab0-b39dbb7b7e80" providerId="ADAL" clId="{B8447651-24FA-4CD6-A027-9047D1410B5D}" dt="2024-10-22T13:14:03.718" v="2475"/>
          <ac:spMkLst>
            <pc:docMk/>
            <pc:sldMk cId="1113870320" sldId="306"/>
            <ac:spMk id="9" creationId="{DB66C9CD-6BF4-44CA-8078-0BB819080761}"/>
          </ac:spMkLst>
        </pc:spChg>
        <pc:cxnChg chg="del">
          <ac:chgData name="Andrea Williams" userId="1d65336b-f6ac-47c2-8ab0-b39dbb7b7e80" providerId="ADAL" clId="{B8447651-24FA-4CD6-A027-9047D1410B5D}" dt="2024-10-22T13:14:03.718" v="2475"/>
          <ac:cxnSpMkLst>
            <pc:docMk/>
            <pc:sldMk cId="1113870320" sldId="306"/>
            <ac:cxnSpMk id="11" creationId="{77C6DF49-CBE3-4038-AC78-35DE4FD7CE8E}"/>
          </ac:cxnSpMkLst>
        </pc:cxnChg>
      </pc:sldChg>
      <pc:sldChg chg="modSp del mod">
        <pc:chgData name="Andrea Williams" userId="1d65336b-f6ac-47c2-8ab0-b39dbb7b7e80" providerId="ADAL" clId="{B8447651-24FA-4CD6-A027-9047D1410B5D}" dt="2024-10-22T13:17:49.474" v="2560" actId="47"/>
        <pc:sldMkLst>
          <pc:docMk/>
          <pc:sldMk cId="349767536" sldId="307"/>
        </pc:sldMkLst>
        <pc:spChg chg="mod">
          <ac:chgData name="Andrea Williams" userId="1d65336b-f6ac-47c2-8ab0-b39dbb7b7e80" providerId="ADAL" clId="{B8447651-24FA-4CD6-A027-9047D1410B5D}" dt="2024-10-22T13:17:29.505" v="2559" actId="6549"/>
          <ac:spMkLst>
            <pc:docMk/>
            <pc:sldMk cId="349767536" sldId="307"/>
            <ac:spMk id="3" creationId="{1EC03D45-9A34-495D-8F4E-A9141D834D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15FA6-7C98-412A-8C3F-0CE980D3D135}"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661C6-E613-4B6A-9692-8074C2C8E33F}" type="slidenum">
              <a:rPr lang="en-GB" smtClean="0"/>
              <a:t>‹#›</a:t>
            </a:fld>
            <a:endParaRPr lang="en-GB"/>
          </a:p>
        </p:txBody>
      </p:sp>
    </p:spTree>
    <p:extLst>
      <p:ext uri="{BB962C8B-B14F-4D97-AF65-F5344CB8AC3E}">
        <p14:creationId xmlns:p14="http://schemas.microsoft.com/office/powerpoint/2010/main" val="1792275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a:t>
            </a:fld>
            <a:endParaRPr lang="en-GB"/>
          </a:p>
        </p:txBody>
      </p:sp>
    </p:spTree>
    <p:extLst>
      <p:ext uri="{BB962C8B-B14F-4D97-AF65-F5344CB8AC3E}">
        <p14:creationId xmlns:p14="http://schemas.microsoft.com/office/powerpoint/2010/main" val="2768236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4</a:t>
            </a:fld>
            <a:endParaRPr lang="en-GB"/>
          </a:p>
        </p:txBody>
      </p:sp>
    </p:spTree>
    <p:extLst>
      <p:ext uri="{BB962C8B-B14F-4D97-AF65-F5344CB8AC3E}">
        <p14:creationId xmlns:p14="http://schemas.microsoft.com/office/powerpoint/2010/main" val="2957998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6</a:t>
            </a:fld>
            <a:endParaRPr lang="en-GB"/>
          </a:p>
        </p:txBody>
      </p:sp>
    </p:spTree>
    <p:extLst>
      <p:ext uri="{BB962C8B-B14F-4D97-AF65-F5344CB8AC3E}">
        <p14:creationId xmlns:p14="http://schemas.microsoft.com/office/powerpoint/2010/main" val="118246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8</a:t>
            </a:fld>
            <a:endParaRPr lang="en-GB"/>
          </a:p>
        </p:txBody>
      </p:sp>
    </p:spTree>
    <p:extLst>
      <p:ext uri="{BB962C8B-B14F-4D97-AF65-F5344CB8AC3E}">
        <p14:creationId xmlns:p14="http://schemas.microsoft.com/office/powerpoint/2010/main" val="1589520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10</a:t>
            </a:fld>
            <a:endParaRPr lang="en-GB"/>
          </a:p>
        </p:txBody>
      </p:sp>
    </p:spTree>
    <p:extLst>
      <p:ext uri="{BB962C8B-B14F-4D97-AF65-F5344CB8AC3E}">
        <p14:creationId xmlns:p14="http://schemas.microsoft.com/office/powerpoint/2010/main" val="1484231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12</a:t>
            </a:fld>
            <a:endParaRPr lang="en-GB"/>
          </a:p>
        </p:txBody>
      </p:sp>
    </p:spTree>
    <p:extLst>
      <p:ext uri="{BB962C8B-B14F-4D97-AF65-F5344CB8AC3E}">
        <p14:creationId xmlns:p14="http://schemas.microsoft.com/office/powerpoint/2010/main" val="2936731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13</a:t>
            </a:fld>
            <a:endParaRPr lang="en-GB"/>
          </a:p>
        </p:txBody>
      </p:sp>
    </p:spTree>
    <p:extLst>
      <p:ext uri="{BB962C8B-B14F-4D97-AF65-F5344CB8AC3E}">
        <p14:creationId xmlns:p14="http://schemas.microsoft.com/office/powerpoint/2010/main" val="417399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14</a:t>
            </a:fld>
            <a:endParaRPr lang="en-GB"/>
          </a:p>
        </p:txBody>
      </p:sp>
    </p:spTree>
    <p:extLst>
      <p:ext uri="{BB962C8B-B14F-4D97-AF65-F5344CB8AC3E}">
        <p14:creationId xmlns:p14="http://schemas.microsoft.com/office/powerpoint/2010/main" val="214856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15</a:t>
            </a:fld>
            <a:endParaRPr lang="en-GB"/>
          </a:p>
        </p:txBody>
      </p:sp>
    </p:spTree>
    <p:extLst>
      <p:ext uri="{BB962C8B-B14F-4D97-AF65-F5344CB8AC3E}">
        <p14:creationId xmlns:p14="http://schemas.microsoft.com/office/powerpoint/2010/main" val="2764879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16</a:t>
            </a:fld>
            <a:endParaRPr lang="en-GB"/>
          </a:p>
        </p:txBody>
      </p:sp>
    </p:spTree>
    <p:extLst>
      <p:ext uri="{BB962C8B-B14F-4D97-AF65-F5344CB8AC3E}">
        <p14:creationId xmlns:p14="http://schemas.microsoft.com/office/powerpoint/2010/main" val="4182529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27</a:t>
            </a:fld>
            <a:endParaRPr lang="en-GB"/>
          </a:p>
        </p:txBody>
      </p:sp>
    </p:spTree>
    <p:extLst>
      <p:ext uri="{BB962C8B-B14F-4D97-AF65-F5344CB8AC3E}">
        <p14:creationId xmlns:p14="http://schemas.microsoft.com/office/powerpoint/2010/main" val="360849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28</a:t>
            </a:fld>
            <a:endParaRPr lang="en-GB"/>
          </a:p>
        </p:txBody>
      </p:sp>
    </p:spTree>
    <p:extLst>
      <p:ext uri="{BB962C8B-B14F-4D97-AF65-F5344CB8AC3E}">
        <p14:creationId xmlns:p14="http://schemas.microsoft.com/office/powerpoint/2010/main" val="825206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29</a:t>
            </a:fld>
            <a:endParaRPr lang="en-GB"/>
          </a:p>
        </p:txBody>
      </p:sp>
    </p:spTree>
    <p:extLst>
      <p:ext uri="{BB962C8B-B14F-4D97-AF65-F5344CB8AC3E}">
        <p14:creationId xmlns:p14="http://schemas.microsoft.com/office/powerpoint/2010/main" val="593756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30</a:t>
            </a:fld>
            <a:endParaRPr lang="en-GB"/>
          </a:p>
        </p:txBody>
      </p:sp>
    </p:spTree>
    <p:extLst>
      <p:ext uri="{BB962C8B-B14F-4D97-AF65-F5344CB8AC3E}">
        <p14:creationId xmlns:p14="http://schemas.microsoft.com/office/powerpoint/2010/main" val="2743938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31</a:t>
            </a:fld>
            <a:endParaRPr lang="en-GB"/>
          </a:p>
        </p:txBody>
      </p:sp>
    </p:spTree>
    <p:extLst>
      <p:ext uri="{BB962C8B-B14F-4D97-AF65-F5344CB8AC3E}">
        <p14:creationId xmlns:p14="http://schemas.microsoft.com/office/powerpoint/2010/main" val="37060681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AC0015-BEE0-4BD1-87DA-1BE28C3FD31E}" type="slidenum">
              <a:rPr lang="en-GB" smtClean="0"/>
              <a:t>32</a:t>
            </a:fld>
            <a:endParaRPr lang="en-GB"/>
          </a:p>
        </p:txBody>
      </p:sp>
    </p:spTree>
    <p:extLst>
      <p:ext uri="{BB962C8B-B14F-4D97-AF65-F5344CB8AC3E}">
        <p14:creationId xmlns:p14="http://schemas.microsoft.com/office/powerpoint/2010/main" val="21372430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33</a:t>
            </a:fld>
            <a:endParaRPr lang="en-GB"/>
          </a:p>
        </p:txBody>
      </p:sp>
    </p:spTree>
    <p:extLst>
      <p:ext uri="{BB962C8B-B14F-4D97-AF65-F5344CB8AC3E}">
        <p14:creationId xmlns:p14="http://schemas.microsoft.com/office/powerpoint/2010/main" val="16542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AC0015-BEE0-4BD1-87DA-1BE28C3FD31E}" type="slidenum">
              <a:rPr lang="en-GB" smtClean="0"/>
              <a:t>35</a:t>
            </a:fld>
            <a:endParaRPr lang="en-GB"/>
          </a:p>
        </p:txBody>
      </p:sp>
    </p:spTree>
    <p:extLst>
      <p:ext uri="{BB962C8B-B14F-4D97-AF65-F5344CB8AC3E}">
        <p14:creationId xmlns:p14="http://schemas.microsoft.com/office/powerpoint/2010/main" val="1797680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36</a:t>
            </a:fld>
            <a:endParaRPr lang="en-GB"/>
          </a:p>
        </p:txBody>
      </p:sp>
    </p:spTree>
    <p:extLst>
      <p:ext uri="{BB962C8B-B14F-4D97-AF65-F5344CB8AC3E}">
        <p14:creationId xmlns:p14="http://schemas.microsoft.com/office/powerpoint/2010/main" val="13272807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F59E76A-A65B-4FEA-8E81-68E1C6A8EC75}" type="slidenum">
              <a:rPr lang="en-GB"/>
              <a:t>37</a:t>
            </a:fld>
            <a:endParaRPr lang="en-GB"/>
          </a:p>
        </p:txBody>
      </p:sp>
    </p:spTree>
    <p:extLst>
      <p:ext uri="{BB962C8B-B14F-4D97-AF65-F5344CB8AC3E}">
        <p14:creationId xmlns:p14="http://schemas.microsoft.com/office/powerpoint/2010/main" val="2217751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4661C6-E613-4B6A-9692-8074C2C8E33F}" type="slidenum">
              <a:rPr lang="en-GB" smtClean="0"/>
              <a:t>39</a:t>
            </a:fld>
            <a:endParaRPr lang="en-GB"/>
          </a:p>
        </p:txBody>
      </p:sp>
    </p:spTree>
    <p:extLst>
      <p:ext uri="{BB962C8B-B14F-4D97-AF65-F5344CB8AC3E}">
        <p14:creationId xmlns:p14="http://schemas.microsoft.com/office/powerpoint/2010/main" val="1524847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10/22/2024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2189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10/22/2024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3521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10/22/2024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8605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4657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0486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50506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3227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10/22/2024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47992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10/22/2024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74275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865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10/22/2024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7426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10/22/2024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4398371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6050" y="1079500"/>
            <a:ext cx="3884962" cy="2138400"/>
          </a:xfrm>
        </p:spPr>
        <p:txBody>
          <a:bodyPr>
            <a:normAutofit fontScale="90000"/>
          </a:bodyPr>
          <a:lstStyle/>
          <a:p>
            <a:r>
              <a:rPr lang="en-GB" dirty="0">
                <a:ea typeface="+mj-lt"/>
                <a:cs typeface="+mj-lt"/>
              </a:rPr>
              <a:t>Medieval Understanding of Melancholia</a:t>
            </a:r>
            <a:r>
              <a:rPr lang="en-GB" dirty="0">
                <a:cs typeface="Calibri Light"/>
              </a:rPr>
              <a:t>:</a:t>
            </a:r>
            <a:br>
              <a:rPr lang="en-GB" dirty="0">
                <a:cs typeface="Calibri Light"/>
              </a:rPr>
            </a:br>
            <a:endParaRPr lang="en-GB" dirty="0">
              <a:cs typeface="Calibri Light"/>
            </a:endParaRPr>
          </a:p>
        </p:txBody>
      </p:sp>
      <p:sp>
        <p:nvSpPr>
          <p:cNvPr id="3" name="Subtitle 2"/>
          <p:cNvSpPr>
            <a:spLocks noGrp="1"/>
          </p:cNvSpPr>
          <p:nvPr>
            <p:ph type="subTitle" idx="1"/>
          </p:nvPr>
        </p:nvSpPr>
        <p:spPr>
          <a:xfrm>
            <a:off x="7766051" y="4113213"/>
            <a:ext cx="3884961" cy="1655762"/>
          </a:xfrm>
        </p:spPr>
        <p:txBody>
          <a:bodyPr vert="horz" lIns="91440" tIns="45720" rIns="91440" bIns="45720" rtlCol="0">
            <a:noAutofit/>
          </a:bodyPr>
          <a:lstStyle/>
          <a:p>
            <a:r>
              <a:rPr lang="en-GB" sz="2800" dirty="0"/>
              <a:t>Module Lead: Andrea Williams</a:t>
            </a:r>
          </a:p>
        </p:txBody>
      </p:sp>
      <p:pic>
        <p:nvPicPr>
          <p:cNvPr id="56" name="Picture 3">
            <a:extLst>
              <a:ext uri="{FF2B5EF4-FFF2-40B4-BE49-F238E27FC236}">
                <a16:creationId xmlns:a16="http://schemas.microsoft.com/office/drawing/2014/main" id="{4B10E124-B8DD-4B7C-ACA1-352D44881B9A}"/>
              </a:ext>
            </a:extLst>
          </p:cNvPr>
          <p:cNvPicPr>
            <a:picLocks noChangeAspect="1"/>
          </p:cNvPicPr>
          <p:nvPr/>
        </p:nvPicPr>
        <p:blipFill rotWithShape="1">
          <a:blip r:embed="rId3"/>
          <a:srcRect l="34965" r="91"/>
          <a:stretch/>
        </p:blipFill>
        <p:spPr>
          <a:xfrm>
            <a:off x="540988" y="540000"/>
            <a:ext cx="6671025" cy="5778000"/>
          </a:xfrm>
          <a:prstGeom prst="rect">
            <a:avLst/>
          </a:prstGeom>
        </p:spPr>
      </p:pic>
    </p:spTree>
    <p:extLst>
      <p:ext uri="{BB962C8B-B14F-4D97-AF65-F5344CB8AC3E}">
        <p14:creationId xmlns:p14="http://schemas.microsoft.com/office/powerpoint/2010/main" val="3311584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81F186-11C2-4DDB-80FE-9C71E1C56611}"/>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Aims</a:t>
            </a:r>
          </a:p>
        </p:txBody>
      </p:sp>
      <p:sp>
        <p:nvSpPr>
          <p:cNvPr id="3" name="Content Placeholder 2">
            <a:extLst>
              <a:ext uri="{FF2B5EF4-FFF2-40B4-BE49-F238E27FC236}">
                <a16:creationId xmlns:a16="http://schemas.microsoft.com/office/drawing/2014/main" id="{48F93863-B723-4902-9074-973C90BA3D3C}"/>
              </a:ext>
            </a:extLst>
          </p:cNvPr>
          <p:cNvSpPr>
            <a:spLocks noGrp="1"/>
          </p:cNvSpPr>
          <p:nvPr>
            <p:ph idx="1"/>
          </p:nvPr>
        </p:nvSpPr>
        <p:spPr>
          <a:xfrm>
            <a:off x="4534935" y="1037968"/>
            <a:ext cx="6725899" cy="4820832"/>
          </a:xfrm>
        </p:spPr>
        <p:txBody>
          <a:bodyPr>
            <a:normAutofit/>
          </a:bodyPr>
          <a:lstStyle/>
          <a:p>
            <a:pPr marL="305435" indent="-305435"/>
            <a:r>
              <a:rPr lang="en-GB" sz="3600" dirty="0"/>
              <a:t>To explore society's understanding of melancholia.</a:t>
            </a:r>
          </a:p>
          <a:p>
            <a:pPr marL="305435" indent="-305435"/>
            <a:r>
              <a:rPr lang="en-GB" sz="3600" dirty="0"/>
              <a:t>Margery Kempe's story.</a:t>
            </a:r>
          </a:p>
          <a:p>
            <a:pPr marL="305435" indent="-305435"/>
            <a:r>
              <a:rPr lang="en-GB" sz="3600" dirty="0"/>
              <a:t>Madness in women and men</a:t>
            </a:r>
          </a:p>
          <a:p>
            <a:pPr marL="305435" indent="-305435"/>
            <a:r>
              <a:rPr lang="en-GB" sz="3600" dirty="0"/>
              <a:t>Changing views of madness</a:t>
            </a:r>
          </a:p>
        </p:txBody>
      </p:sp>
    </p:spTree>
    <p:extLst>
      <p:ext uri="{BB962C8B-B14F-4D97-AF65-F5344CB8AC3E}">
        <p14:creationId xmlns:p14="http://schemas.microsoft.com/office/powerpoint/2010/main" val="2696413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725198A2-98C3-86DB-60A5-D40ECBBBC930}"/>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sz="2800" dirty="0" err="1">
                <a:solidFill>
                  <a:srgbClr val="FFFFFF"/>
                </a:solidFill>
              </a:rPr>
              <a:t>Humoural</a:t>
            </a:r>
            <a:r>
              <a:rPr lang="en-US" sz="2800" dirty="0">
                <a:solidFill>
                  <a:srgbClr val="FFFFFF"/>
                </a:solidFill>
              </a:rPr>
              <a:t> Theory</a:t>
            </a:r>
          </a:p>
        </p:txBody>
      </p:sp>
      <p:sp>
        <p:nvSpPr>
          <p:cNvPr id="5" name="Content Placeholder 4">
            <a:extLst>
              <a:ext uri="{FF2B5EF4-FFF2-40B4-BE49-F238E27FC236}">
                <a16:creationId xmlns:a16="http://schemas.microsoft.com/office/drawing/2014/main" id="{77623B73-3444-7E04-244D-031478AF292C}"/>
              </a:ext>
            </a:extLst>
          </p:cNvPr>
          <p:cNvSpPr>
            <a:spLocks noGrp="1"/>
          </p:cNvSpPr>
          <p:nvPr>
            <p:ph sz="half" idx="1"/>
          </p:nvPr>
        </p:nvSpPr>
        <p:spPr>
          <a:xfrm>
            <a:off x="601255" y="2177142"/>
            <a:ext cx="3409782" cy="3823607"/>
          </a:xfrm>
        </p:spPr>
        <p:txBody>
          <a:bodyPr vert="horz" lIns="91440" tIns="45720" rIns="91440" bIns="45720" rtlCol="0" anchor="ctr">
            <a:normAutofit fontScale="85000" lnSpcReduction="10000"/>
          </a:bodyPr>
          <a:lstStyle/>
          <a:p>
            <a:r>
              <a:rPr lang="en-US" sz="2400" dirty="0">
                <a:solidFill>
                  <a:srgbClr val="FFFFFF"/>
                </a:solidFill>
              </a:rPr>
              <a:t>Theory of the Four </a:t>
            </a:r>
            <a:r>
              <a:rPr lang="en-US" sz="2400" dirty="0" err="1">
                <a:solidFill>
                  <a:srgbClr val="FFFFFF"/>
                </a:solidFill>
              </a:rPr>
              <a:t>Humours</a:t>
            </a:r>
            <a:endParaRPr lang="en-US" sz="2400" dirty="0">
              <a:solidFill>
                <a:srgbClr val="FFFFFF"/>
              </a:solidFill>
            </a:endParaRPr>
          </a:p>
          <a:p>
            <a:r>
              <a:rPr lang="en-US" sz="2400" dirty="0">
                <a:solidFill>
                  <a:srgbClr val="FFFFFF"/>
                </a:solidFill>
              </a:rPr>
              <a:t>The ideas began in Ancient Greece and were central to the works of Hippocrates and Galen</a:t>
            </a:r>
          </a:p>
          <a:p>
            <a:r>
              <a:rPr lang="en-US" sz="2400" dirty="0">
                <a:solidFill>
                  <a:srgbClr val="FFFFFF"/>
                </a:solidFill>
              </a:rPr>
              <a:t>Still being used and taught well into the 1800s. </a:t>
            </a:r>
          </a:p>
          <a:p>
            <a:r>
              <a:rPr lang="en-US" sz="2400" dirty="0">
                <a:solidFill>
                  <a:srgbClr val="FFFFFF"/>
                </a:solidFill>
              </a:rPr>
              <a:t>(Tyson et al, 2020)</a:t>
            </a:r>
          </a:p>
          <a:p>
            <a:endParaRPr lang="en-US" sz="2400" dirty="0">
              <a:solidFill>
                <a:srgbClr val="FFFFFF"/>
              </a:solidFill>
            </a:endParaRPr>
          </a:p>
          <a:p>
            <a:endParaRPr lang="en-US" dirty="0">
              <a:solidFill>
                <a:srgbClr val="FFFFFF"/>
              </a:solidFill>
            </a:endParaRPr>
          </a:p>
        </p:txBody>
      </p:sp>
      <p:pic>
        <p:nvPicPr>
          <p:cNvPr id="7" name="Content Placeholder 6" descr="A collage of different human body parts&#10;&#10;Description automatically generated">
            <a:extLst>
              <a:ext uri="{FF2B5EF4-FFF2-40B4-BE49-F238E27FC236}">
                <a16:creationId xmlns:a16="http://schemas.microsoft.com/office/drawing/2014/main" id="{F7FBAB8C-C69D-112C-3546-3099D7AE6EBE}"/>
              </a:ext>
            </a:extLst>
          </p:cNvPr>
          <p:cNvPicPr>
            <a:picLocks noGrp="1" noChangeAspect="1"/>
          </p:cNvPicPr>
          <p:nvPr>
            <p:ph sz="half" idx="2"/>
          </p:nvPr>
        </p:nvPicPr>
        <p:blipFill>
          <a:blip r:embed="rId2"/>
          <a:stretch>
            <a:fillRect/>
          </a:stretch>
        </p:blipFill>
        <p:spPr>
          <a:xfrm>
            <a:off x="4695779" y="936141"/>
            <a:ext cx="6624406" cy="4968305"/>
          </a:xfrm>
          <a:prstGeom prst="rect">
            <a:avLst/>
          </a:prstGeom>
        </p:spPr>
      </p:pic>
    </p:spTree>
    <p:extLst>
      <p:ext uri="{BB962C8B-B14F-4D97-AF65-F5344CB8AC3E}">
        <p14:creationId xmlns:p14="http://schemas.microsoft.com/office/powerpoint/2010/main" val="23237219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51EDA3A-8813-4A54-B49F-589094995297}"/>
              </a:ext>
            </a:extLst>
          </p:cNvPr>
          <p:cNvSpPr>
            <a:spLocks noGrp="1"/>
          </p:cNvSpPr>
          <p:nvPr>
            <p:ph type="title"/>
          </p:nvPr>
        </p:nvSpPr>
        <p:spPr>
          <a:xfrm>
            <a:off x="609906" y="702156"/>
            <a:ext cx="3568661" cy="529334"/>
          </a:xfrm>
        </p:spPr>
        <p:txBody>
          <a:bodyPr>
            <a:normAutofit/>
          </a:bodyPr>
          <a:lstStyle/>
          <a:p>
            <a:r>
              <a:rPr lang="en-GB" dirty="0"/>
              <a:t>Medieval Medicine</a:t>
            </a:r>
          </a:p>
        </p:txBody>
      </p:sp>
      <p:sp>
        <p:nvSpPr>
          <p:cNvPr id="31" name="Rectangle 3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DABED1A-1146-443D-B1BC-DBFA83FB0DE0}"/>
              </a:ext>
            </a:extLst>
          </p:cNvPr>
          <p:cNvSpPr>
            <a:spLocks noGrp="1"/>
          </p:cNvSpPr>
          <p:nvPr>
            <p:ph idx="1"/>
          </p:nvPr>
        </p:nvSpPr>
        <p:spPr>
          <a:xfrm>
            <a:off x="609906" y="2713702"/>
            <a:ext cx="3568661" cy="3261647"/>
          </a:xfrm>
        </p:spPr>
        <p:txBody>
          <a:bodyPr>
            <a:noAutofit/>
          </a:bodyPr>
          <a:lstStyle/>
          <a:p>
            <a:pPr marL="359410" indent="-359410"/>
            <a:r>
              <a:rPr lang="en-GB" sz="2400" dirty="0"/>
              <a:t>Insanity: caused by an illness, injury or emotional shock.</a:t>
            </a:r>
          </a:p>
          <a:p>
            <a:pPr marL="359410" indent="-359410"/>
            <a:r>
              <a:rPr lang="en-GB" sz="2400" dirty="0"/>
              <a:t>Acknowledgement of different mental disorders</a:t>
            </a:r>
          </a:p>
          <a:p>
            <a:pPr marL="359410" indent="-359410"/>
            <a:r>
              <a:rPr lang="en-GB" sz="2400" dirty="0"/>
              <a:t>Mental wellness = Balanced </a:t>
            </a:r>
            <a:r>
              <a:rPr lang="en-GB" sz="2400" dirty="0" err="1"/>
              <a:t>humoural</a:t>
            </a:r>
            <a:r>
              <a:rPr lang="en-GB" sz="2400" dirty="0"/>
              <a:t> system. </a:t>
            </a:r>
            <a:r>
              <a:rPr lang="en-US" sz="2400" dirty="0">
                <a:solidFill>
                  <a:srgbClr val="FFFFFF"/>
                </a:solidFill>
              </a:rPr>
              <a:t>(Tyson et al, 2020)</a:t>
            </a:r>
          </a:p>
          <a:p>
            <a:pPr marL="359410" indent="-359410"/>
            <a:endParaRPr lang="en-GB" sz="2400" dirty="0"/>
          </a:p>
        </p:txBody>
      </p:sp>
      <p:pic>
        <p:nvPicPr>
          <p:cNvPr id="4" name="Picture 3">
            <a:extLst>
              <a:ext uri="{FF2B5EF4-FFF2-40B4-BE49-F238E27FC236}">
                <a16:creationId xmlns:a16="http://schemas.microsoft.com/office/drawing/2014/main" id="{24D92399-CFD9-A580-FF91-0FAB1CE1598E}"/>
              </a:ext>
            </a:extLst>
          </p:cNvPr>
          <p:cNvPicPr>
            <a:picLocks noChangeAspect="1"/>
          </p:cNvPicPr>
          <p:nvPr/>
        </p:nvPicPr>
        <p:blipFill>
          <a:blip r:embed="rId3"/>
          <a:srcRect t="15499" r="-1" b="9693"/>
          <a:stretch/>
        </p:blipFill>
        <p:spPr>
          <a:xfrm>
            <a:off x="4654295" y="10"/>
            <a:ext cx="7537705" cy="6857990"/>
          </a:xfrm>
          <a:prstGeom prst="rect">
            <a:avLst/>
          </a:prstGeom>
        </p:spPr>
      </p:pic>
    </p:spTree>
    <p:extLst>
      <p:ext uri="{BB962C8B-B14F-4D97-AF65-F5344CB8AC3E}">
        <p14:creationId xmlns:p14="http://schemas.microsoft.com/office/powerpoint/2010/main" val="378949873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2790AD53-92E6-460F-2455-9071998E9D7A}"/>
              </a:ext>
            </a:extLst>
          </p:cNvPr>
          <p:cNvSpPr>
            <a:spLocks noGrp="1"/>
          </p:cNvSpPr>
          <p:nvPr>
            <p:ph type="title"/>
          </p:nvPr>
        </p:nvSpPr>
        <p:spPr>
          <a:xfrm>
            <a:off x="4602822" y="938022"/>
            <a:ext cx="6658013" cy="426204"/>
          </a:xfrm>
        </p:spPr>
        <p:txBody>
          <a:bodyPr vert="horz" lIns="91440" tIns="45720" rIns="91440" bIns="45720" rtlCol="0" anchor="b">
            <a:normAutofit fontScale="90000"/>
          </a:bodyPr>
          <a:lstStyle/>
          <a:p>
            <a:r>
              <a:rPr lang="en-US" sz="2800" dirty="0">
                <a:solidFill>
                  <a:srgbClr val="FFFFFF"/>
                </a:solidFill>
              </a:rPr>
              <a:t>Black Bile</a:t>
            </a:r>
          </a:p>
        </p:txBody>
      </p:sp>
      <p:sp>
        <p:nvSpPr>
          <p:cNvPr id="41" name="Rectangle 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a:extLst>
              <a:ext uri="{FF2B5EF4-FFF2-40B4-BE49-F238E27FC236}">
                <a16:creationId xmlns:a16="http://schemas.microsoft.com/office/drawing/2014/main" id="{6E29A4D1-BAFB-C02C-82D7-32302B02CBDC}"/>
              </a:ext>
            </a:extLst>
          </p:cNvPr>
          <p:cNvPicPr>
            <a:picLocks noGrp="1" noChangeAspect="1"/>
          </p:cNvPicPr>
          <p:nvPr>
            <p:ph sz="half" idx="2"/>
          </p:nvPr>
        </p:nvPicPr>
        <p:blipFill>
          <a:blip r:embed="rId2"/>
          <a:stretch>
            <a:fillRect/>
          </a:stretch>
        </p:blipFill>
        <p:spPr>
          <a:xfrm>
            <a:off x="774700" y="1418170"/>
            <a:ext cx="3053422" cy="4315790"/>
          </a:xfrm>
          <a:prstGeom prst="rect">
            <a:avLst/>
          </a:prstGeom>
        </p:spPr>
      </p:pic>
      <p:sp>
        <p:nvSpPr>
          <p:cNvPr id="5" name="Content Placeholder 4">
            <a:extLst>
              <a:ext uri="{FF2B5EF4-FFF2-40B4-BE49-F238E27FC236}">
                <a16:creationId xmlns:a16="http://schemas.microsoft.com/office/drawing/2014/main" id="{3320C139-1D29-B6A9-0FBD-05C39BE2FD8A}"/>
              </a:ext>
            </a:extLst>
          </p:cNvPr>
          <p:cNvSpPr>
            <a:spLocks noGrp="1"/>
          </p:cNvSpPr>
          <p:nvPr>
            <p:ph sz="half" idx="1"/>
          </p:nvPr>
        </p:nvSpPr>
        <p:spPr>
          <a:xfrm>
            <a:off x="4241830" y="1965426"/>
            <a:ext cx="7498616" cy="4291373"/>
          </a:xfrm>
        </p:spPr>
        <p:txBody>
          <a:bodyPr vert="horz" lIns="91440" tIns="45720" rIns="91440" bIns="45720" rtlCol="0" anchor="ctr">
            <a:normAutofit fontScale="92500" lnSpcReduction="20000"/>
          </a:bodyPr>
          <a:lstStyle/>
          <a:p>
            <a:r>
              <a:rPr lang="en-US" sz="2000" dirty="0">
                <a:solidFill>
                  <a:srgbClr val="FFFFFF"/>
                </a:solidFill>
              </a:rPr>
              <a:t>Greek meaning: black (</a:t>
            </a:r>
            <a:r>
              <a:rPr lang="en-US" sz="2000" dirty="0" err="1">
                <a:solidFill>
                  <a:srgbClr val="FFFFFF"/>
                </a:solidFill>
              </a:rPr>
              <a:t>melan</a:t>
            </a:r>
            <a:r>
              <a:rPr lang="en-US" sz="2000" dirty="0">
                <a:solidFill>
                  <a:srgbClr val="FFFFFF"/>
                </a:solidFill>
              </a:rPr>
              <a:t>) bile (chole).</a:t>
            </a:r>
          </a:p>
          <a:p>
            <a:r>
              <a:rPr lang="en-US" sz="2000" dirty="0">
                <a:solidFill>
                  <a:srgbClr val="FFFFFF"/>
                </a:solidFill>
              </a:rPr>
              <a:t>Property: Cold – Dry</a:t>
            </a:r>
          </a:p>
          <a:p>
            <a:r>
              <a:rPr lang="en-US" sz="2000" dirty="0">
                <a:solidFill>
                  <a:srgbClr val="FFFFFF"/>
                </a:solidFill>
              </a:rPr>
              <a:t>Symptoms: Melancholia, loss of appetite, irritability, restlessness</a:t>
            </a:r>
          </a:p>
          <a:p>
            <a:r>
              <a:rPr lang="en-US" sz="2000" dirty="0">
                <a:solidFill>
                  <a:srgbClr val="FFFFFF"/>
                </a:solidFill>
              </a:rPr>
              <a:t>Hot Bile – Cheerfulness in extreme cases Mania</a:t>
            </a:r>
          </a:p>
          <a:p>
            <a:r>
              <a:rPr lang="en-US" sz="2000" dirty="0">
                <a:solidFill>
                  <a:srgbClr val="FFFFFF"/>
                </a:solidFill>
              </a:rPr>
              <a:t>Cold Bile – Withdrawal and fearlessness</a:t>
            </a:r>
          </a:p>
          <a:p>
            <a:r>
              <a:rPr lang="en-US" sz="2000" dirty="0">
                <a:solidFill>
                  <a:srgbClr val="FFFFFF"/>
                </a:solidFill>
              </a:rPr>
              <a:t>Treatment: Inducing vomiting and diarrhea</a:t>
            </a:r>
          </a:p>
          <a:p>
            <a:r>
              <a:rPr lang="en-US" sz="2000" dirty="0">
                <a:solidFill>
                  <a:srgbClr val="FFFFFF"/>
                </a:solidFill>
              </a:rPr>
              <a:t>Bloodletting</a:t>
            </a:r>
          </a:p>
          <a:p>
            <a:r>
              <a:rPr lang="en-US" sz="2000" dirty="0">
                <a:solidFill>
                  <a:srgbClr val="FFFFFF"/>
                </a:solidFill>
              </a:rPr>
              <a:t>Keeping patient warm – hot baths</a:t>
            </a:r>
          </a:p>
          <a:p>
            <a:r>
              <a:rPr lang="en-US" sz="2000" dirty="0">
                <a:solidFill>
                  <a:srgbClr val="FFFFFF"/>
                </a:solidFill>
              </a:rPr>
              <a:t>Non dry and hot food – soups, moist meat and fish</a:t>
            </a:r>
          </a:p>
          <a:p>
            <a:r>
              <a:rPr lang="en-US" sz="2000" dirty="0">
                <a:solidFill>
                  <a:srgbClr val="FFFFFF"/>
                </a:solidFill>
              </a:rPr>
              <a:t>(Tyson et al, 2020)</a:t>
            </a:r>
          </a:p>
          <a:p>
            <a:endParaRPr lang="en-US" sz="2000"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12816501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0C3CBD4-0331-4A1A-9384-3BDCCC3A1F3F}"/>
              </a:ext>
            </a:extLst>
          </p:cNvPr>
          <p:cNvSpPr>
            <a:spLocks noGrp="1"/>
          </p:cNvSpPr>
          <p:nvPr>
            <p:ph type="title"/>
          </p:nvPr>
        </p:nvSpPr>
        <p:spPr>
          <a:xfrm>
            <a:off x="672280" y="944752"/>
            <a:ext cx="3259016" cy="1267506"/>
          </a:xfrm>
        </p:spPr>
        <p:txBody>
          <a:bodyPr>
            <a:normAutofit/>
          </a:bodyPr>
          <a:lstStyle/>
          <a:p>
            <a:r>
              <a:rPr lang="en-GB" dirty="0">
                <a:solidFill>
                  <a:srgbClr val="FFFFFF"/>
                </a:solidFill>
              </a:rPr>
              <a:t>Psychological effects of melancholy</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F183A8D-194B-4DD7-B732-CB596C32E63A}"/>
              </a:ext>
            </a:extLst>
          </p:cNvPr>
          <p:cNvSpPr>
            <a:spLocks noGrp="1"/>
          </p:cNvSpPr>
          <p:nvPr>
            <p:ph idx="1"/>
          </p:nvPr>
        </p:nvSpPr>
        <p:spPr>
          <a:xfrm>
            <a:off x="671513" y="2138516"/>
            <a:ext cx="3123783" cy="4252049"/>
          </a:xfrm>
        </p:spPr>
        <p:txBody>
          <a:bodyPr anchor="t">
            <a:noAutofit/>
          </a:bodyPr>
          <a:lstStyle/>
          <a:p>
            <a:pPr marL="359410" indent="-359410"/>
            <a:r>
              <a:rPr lang="en-GB" sz="2000" dirty="0">
                <a:solidFill>
                  <a:srgbClr val="FFFFFF"/>
                </a:solidFill>
              </a:rPr>
              <a:t>Thoughtful, considerate, organised, independent and creative in poetry and art.</a:t>
            </a:r>
          </a:p>
          <a:p>
            <a:pPr marL="359410" indent="-359410"/>
            <a:r>
              <a:rPr lang="en-GB" sz="2000" dirty="0">
                <a:solidFill>
                  <a:srgbClr val="FFFFFF"/>
                </a:solidFill>
              </a:rPr>
              <a:t>Negative effects: Deeply affected by tragedy, gloomy, obsessive and pessimistic </a:t>
            </a:r>
          </a:p>
        </p:txBody>
      </p:sp>
      <p:pic>
        <p:nvPicPr>
          <p:cNvPr id="4" name="Picture 4" descr="A person standing in front of a building&#10;&#10;Description automatically generated">
            <a:extLst>
              <a:ext uri="{FF2B5EF4-FFF2-40B4-BE49-F238E27FC236}">
                <a16:creationId xmlns:a16="http://schemas.microsoft.com/office/drawing/2014/main" id="{6EA07B9F-20CF-45A2-AED9-E84AE27A0D8E}"/>
              </a:ext>
            </a:extLst>
          </p:cNvPr>
          <p:cNvPicPr>
            <a:picLocks noChangeAspect="1"/>
          </p:cNvPicPr>
          <p:nvPr/>
        </p:nvPicPr>
        <p:blipFill>
          <a:blip r:embed="rId3"/>
          <a:srcRect l="200" r="2" b="2"/>
          <a:stretch/>
        </p:blipFill>
        <p:spPr>
          <a:xfrm>
            <a:off x="4241830" y="601200"/>
            <a:ext cx="7503636" cy="5789365"/>
          </a:xfrm>
          <a:prstGeom prst="rect">
            <a:avLst/>
          </a:prstGeom>
        </p:spPr>
      </p:pic>
    </p:spTree>
    <p:extLst>
      <p:ext uri="{BB962C8B-B14F-4D97-AF65-F5344CB8AC3E}">
        <p14:creationId xmlns:p14="http://schemas.microsoft.com/office/powerpoint/2010/main" val="83737777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2790AD53-92E6-460F-2455-9071998E9D7A}"/>
              </a:ext>
            </a:extLst>
          </p:cNvPr>
          <p:cNvSpPr>
            <a:spLocks noGrp="1"/>
          </p:cNvSpPr>
          <p:nvPr>
            <p:ph type="title"/>
          </p:nvPr>
        </p:nvSpPr>
        <p:spPr>
          <a:xfrm>
            <a:off x="4602822" y="938022"/>
            <a:ext cx="6658013" cy="426204"/>
          </a:xfrm>
        </p:spPr>
        <p:txBody>
          <a:bodyPr vert="horz" lIns="91440" tIns="45720" rIns="91440" bIns="45720" rtlCol="0" anchor="b">
            <a:normAutofit fontScale="90000"/>
          </a:bodyPr>
          <a:lstStyle/>
          <a:p>
            <a:r>
              <a:rPr lang="en-US" sz="2800" dirty="0">
                <a:solidFill>
                  <a:srgbClr val="FFFFFF"/>
                </a:solidFill>
              </a:rPr>
              <a:t>Yellow Bile</a:t>
            </a:r>
          </a:p>
        </p:txBody>
      </p:sp>
      <p:sp>
        <p:nvSpPr>
          <p:cNvPr id="41" name="Rectangle 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3320C139-1D29-B6A9-0FBD-05C39BE2FD8A}"/>
              </a:ext>
            </a:extLst>
          </p:cNvPr>
          <p:cNvSpPr>
            <a:spLocks noGrp="1"/>
          </p:cNvSpPr>
          <p:nvPr>
            <p:ph sz="half" idx="1"/>
          </p:nvPr>
        </p:nvSpPr>
        <p:spPr>
          <a:xfrm>
            <a:off x="4241830" y="1784554"/>
            <a:ext cx="7498616" cy="4472245"/>
          </a:xfrm>
        </p:spPr>
        <p:txBody>
          <a:bodyPr vert="horz" lIns="91440" tIns="45720" rIns="91440" bIns="45720" rtlCol="0" anchor="ctr">
            <a:normAutofit/>
          </a:bodyPr>
          <a:lstStyle/>
          <a:p>
            <a:r>
              <a:rPr lang="en-US" sz="2000" dirty="0">
                <a:solidFill>
                  <a:srgbClr val="FFFFFF"/>
                </a:solidFill>
              </a:rPr>
              <a:t>Property: Hot – Dry</a:t>
            </a:r>
          </a:p>
          <a:p>
            <a:r>
              <a:rPr lang="en-US" sz="2000" dirty="0">
                <a:solidFill>
                  <a:srgbClr val="FFFFFF"/>
                </a:solidFill>
              </a:rPr>
              <a:t>Symptoms: High temperature, agitated, easily angered, confrontational</a:t>
            </a:r>
          </a:p>
          <a:p>
            <a:r>
              <a:rPr lang="en-US" sz="2000" dirty="0">
                <a:solidFill>
                  <a:srgbClr val="FFFFFF"/>
                </a:solidFill>
              </a:rPr>
              <a:t>When yellow bile travels to brain causing it to overheat – anxiety, fear and terrors  </a:t>
            </a:r>
          </a:p>
          <a:p>
            <a:r>
              <a:rPr lang="en-US" sz="2000" dirty="0">
                <a:solidFill>
                  <a:srgbClr val="FFFFFF"/>
                </a:solidFill>
              </a:rPr>
              <a:t>Treatment: Bleeding, Purging</a:t>
            </a:r>
          </a:p>
          <a:p>
            <a:r>
              <a:rPr lang="en-US" sz="2000" dirty="0">
                <a:solidFill>
                  <a:srgbClr val="FFFFFF"/>
                </a:solidFill>
              </a:rPr>
              <a:t>Counteract hot and dryness – cold baths</a:t>
            </a:r>
          </a:p>
          <a:p>
            <a:r>
              <a:rPr lang="en-US" sz="2000" dirty="0">
                <a:solidFill>
                  <a:srgbClr val="FFFFFF"/>
                </a:solidFill>
              </a:rPr>
              <a:t>Cold wet food – lettuce, water lilies, poppy seeds, beer in moderation (Tyson et al, 2020)</a:t>
            </a:r>
          </a:p>
          <a:p>
            <a:endParaRPr lang="en-US" dirty="0">
              <a:solidFill>
                <a:srgbClr val="FFFFFF"/>
              </a:solidFill>
            </a:endParaRPr>
          </a:p>
          <a:p>
            <a:endParaRPr lang="en-US" dirty="0">
              <a:solidFill>
                <a:srgbClr val="FFFFFF"/>
              </a:solidFill>
            </a:endParaRPr>
          </a:p>
        </p:txBody>
      </p:sp>
      <p:pic>
        <p:nvPicPr>
          <p:cNvPr id="6" name="Picture 5">
            <a:extLst>
              <a:ext uri="{FF2B5EF4-FFF2-40B4-BE49-F238E27FC236}">
                <a16:creationId xmlns:a16="http://schemas.microsoft.com/office/drawing/2014/main" id="{21973FA5-D9C6-8DF6-7000-8576019600D4}"/>
              </a:ext>
            </a:extLst>
          </p:cNvPr>
          <p:cNvPicPr>
            <a:picLocks noChangeAspect="1"/>
          </p:cNvPicPr>
          <p:nvPr/>
        </p:nvPicPr>
        <p:blipFill>
          <a:blip r:embed="rId2"/>
          <a:stretch>
            <a:fillRect/>
          </a:stretch>
        </p:blipFill>
        <p:spPr>
          <a:xfrm>
            <a:off x="76102" y="840658"/>
            <a:ext cx="4052283" cy="5324167"/>
          </a:xfrm>
          <a:prstGeom prst="rect">
            <a:avLst/>
          </a:prstGeom>
        </p:spPr>
      </p:pic>
    </p:spTree>
    <p:extLst>
      <p:ext uri="{BB962C8B-B14F-4D97-AF65-F5344CB8AC3E}">
        <p14:creationId xmlns:p14="http://schemas.microsoft.com/office/powerpoint/2010/main" val="313765114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18D1EC0-286F-4B38-9183-E8CAE1122E41}"/>
              </a:ext>
            </a:extLst>
          </p:cNvPr>
          <p:cNvSpPr>
            <a:spLocks noGrp="1"/>
          </p:cNvSpPr>
          <p:nvPr>
            <p:ph type="title"/>
          </p:nvPr>
        </p:nvSpPr>
        <p:spPr>
          <a:xfrm>
            <a:off x="672280" y="944752"/>
            <a:ext cx="3259016" cy="1462692"/>
          </a:xfrm>
        </p:spPr>
        <p:txBody>
          <a:bodyPr>
            <a:normAutofit/>
          </a:bodyPr>
          <a:lstStyle/>
          <a:p>
            <a:r>
              <a:rPr lang="en-GB" sz="2500">
                <a:solidFill>
                  <a:srgbClr val="FFFFFF"/>
                </a:solidFill>
              </a:rPr>
              <a:t>Psychological effects of the choleric humour</a:t>
            </a:r>
          </a:p>
        </p:txBody>
      </p:sp>
      <p:sp>
        <p:nvSpPr>
          <p:cNvPr id="8" name="Rectangle 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2" name="Rectangle 1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B5DAD25-314C-4A31-BFF5-B9B1F48ED2FD}"/>
              </a:ext>
            </a:extLst>
          </p:cNvPr>
          <p:cNvSpPr>
            <a:spLocks noGrp="1"/>
          </p:cNvSpPr>
          <p:nvPr>
            <p:ph idx="1"/>
          </p:nvPr>
        </p:nvSpPr>
        <p:spPr>
          <a:xfrm>
            <a:off x="671513" y="2536031"/>
            <a:ext cx="3123783" cy="3671936"/>
          </a:xfrm>
        </p:spPr>
        <p:txBody>
          <a:bodyPr anchor="t">
            <a:normAutofit/>
          </a:bodyPr>
          <a:lstStyle/>
          <a:p>
            <a:pPr marL="359410" indent="-359410"/>
            <a:r>
              <a:rPr lang="en-GB" sz="2400" dirty="0">
                <a:solidFill>
                  <a:srgbClr val="FFFFFF"/>
                </a:solidFill>
              </a:rPr>
              <a:t>Passionate, practical, efficient and confident</a:t>
            </a:r>
          </a:p>
          <a:p>
            <a:pPr marL="359410" indent="-359410"/>
            <a:r>
              <a:rPr lang="en-GB" sz="2400" dirty="0">
                <a:solidFill>
                  <a:srgbClr val="FFFFFF"/>
                </a:solidFill>
              </a:rPr>
              <a:t>Negative effects: Aggressive, domineering, short-tempered, violent </a:t>
            </a:r>
          </a:p>
        </p:txBody>
      </p:sp>
      <p:pic>
        <p:nvPicPr>
          <p:cNvPr id="4" name="Picture 4" descr="A picture containing indoor, table, sitting, small&#10;&#10;Description automatically generated">
            <a:extLst>
              <a:ext uri="{FF2B5EF4-FFF2-40B4-BE49-F238E27FC236}">
                <a16:creationId xmlns:a16="http://schemas.microsoft.com/office/drawing/2014/main" id="{EF66FAAC-CAB0-4FC5-9310-EDF5A41304D7}"/>
              </a:ext>
            </a:extLst>
          </p:cNvPr>
          <p:cNvPicPr>
            <a:picLocks noChangeAspect="1"/>
          </p:cNvPicPr>
          <p:nvPr/>
        </p:nvPicPr>
        <p:blipFill rotWithShape="1">
          <a:blip r:embed="rId3"/>
          <a:srcRect t="24539" b="24540"/>
          <a:stretch/>
        </p:blipFill>
        <p:spPr>
          <a:xfrm>
            <a:off x="4241830" y="601200"/>
            <a:ext cx="7503636" cy="5789365"/>
          </a:xfrm>
          <a:prstGeom prst="rect">
            <a:avLst/>
          </a:prstGeom>
        </p:spPr>
      </p:pic>
    </p:spTree>
    <p:extLst>
      <p:ext uri="{BB962C8B-B14F-4D97-AF65-F5344CB8AC3E}">
        <p14:creationId xmlns:p14="http://schemas.microsoft.com/office/powerpoint/2010/main" val="13218100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a:extLst>
              <a:ext uri="{FF2B5EF4-FFF2-40B4-BE49-F238E27FC236}">
                <a16:creationId xmlns:a16="http://schemas.microsoft.com/office/drawing/2014/main" id="{2790AD53-92E6-460F-2455-9071998E9D7A}"/>
              </a:ext>
            </a:extLst>
          </p:cNvPr>
          <p:cNvSpPr>
            <a:spLocks noGrp="1"/>
          </p:cNvSpPr>
          <p:nvPr>
            <p:ph type="title"/>
          </p:nvPr>
        </p:nvSpPr>
        <p:spPr>
          <a:xfrm>
            <a:off x="672280" y="944752"/>
            <a:ext cx="3259016" cy="589080"/>
          </a:xfrm>
        </p:spPr>
        <p:txBody>
          <a:bodyPr vert="horz" lIns="91440" tIns="45720" rIns="91440" bIns="45720" rtlCol="0" anchor="b">
            <a:normAutofit/>
          </a:bodyPr>
          <a:lstStyle/>
          <a:p>
            <a:r>
              <a:rPr lang="en-US" sz="2800" b="0" kern="1200" cap="all" dirty="0">
                <a:solidFill>
                  <a:srgbClr val="FFFFFF"/>
                </a:solidFill>
                <a:latin typeface="+mj-lt"/>
                <a:ea typeface="+mj-ea"/>
                <a:cs typeface="+mj-cs"/>
              </a:rPr>
              <a:t>Blood</a:t>
            </a:r>
          </a:p>
        </p:txBody>
      </p:sp>
      <p:sp>
        <p:nvSpPr>
          <p:cNvPr id="1041" name="Rectangle 10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3" name="Rectangle 10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45" name="Rectangle 10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Content Placeholder 4">
            <a:extLst>
              <a:ext uri="{FF2B5EF4-FFF2-40B4-BE49-F238E27FC236}">
                <a16:creationId xmlns:a16="http://schemas.microsoft.com/office/drawing/2014/main" id="{3320C139-1D29-B6A9-0FBD-05C39BE2FD8A}"/>
              </a:ext>
            </a:extLst>
          </p:cNvPr>
          <p:cNvSpPr>
            <a:spLocks noGrp="1"/>
          </p:cNvSpPr>
          <p:nvPr>
            <p:ph sz="half" idx="1"/>
          </p:nvPr>
        </p:nvSpPr>
        <p:spPr>
          <a:xfrm>
            <a:off x="446535" y="1769806"/>
            <a:ext cx="3348762" cy="4438161"/>
          </a:xfrm>
        </p:spPr>
        <p:txBody>
          <a:bodyPr vert="horz" lIns="91440" tIns="45720" rIns="91440" bIns="45720" rtlCol="0" anchor="t">
            <a:normAutofit lnSpcReduction="10000"/>
          </a:bodyPr>
          <a:lstStyle/>
          <a:p>
            <a:r>
              <a:rPr lang="en-US" sz="2000" dirty="0">
                <a:solidFill>
                  <a:srgbClr val="FFFFFF"/>
                </a:solidFill>
              </a:rPr>
              <a:t>Property: Hot – Wet</a:t>
            </a:r>
          </a:p>
          <a:p>
            <a:r>
              <a:rPr lang="en-US" sz="2000" dirty="0">
                <a:solidFill>
                  <a:srgbClr val="FFFFFF"/>
                </a:solidFill>
              </a:rPr>
              <a:t>Symptoms: Optimism, cheerfulness and generosity</a:t>
            </a:r>
          </a:p>
          <a:p>
            <a:r>
              <a:rPr lang="en-US" sz="2000" dirty="0">
                <a:solidFill>
                  <a:srgbClr val="FFFFFF"/>
                </a:solidFill>
              </a:rPr>
              <a:t>Treatment: When these traits were lacking, levels could be enhanced by ingesting hot moist food such as lightly cooked goat meat and hot baths</a:t>
            </a:r>
          </a:p>
          <a:p>
            <a:r>
              <a:rPr lang="en-US" sz="2000" dirty="0">
                <a:solidFill>
                  <a:srgbClr val="FFFFFF"/>
                </a:solidFill>
              </a:rPr>
              <a:t>(Tyson et al, 2020)</a:t>
            </a:r>
          </a:p>
          <a:p>
            <a:endParaRPr lang="en-US" dirty="0">
              <a:solidFill>
                <a:srgbClr val="FFFFFF"/>
              </a:solidFill>
            </a:endParaRPr>
          </a:p>
          <a:p>
            <a:endParaRPr lang="en-US" dirty="0">
              <a:solidFill>
                <a:srgbClr val="FFFFFF"/>
              </a:solidFill>
            </a:endParaRPr>
          </a:p>
        </p:txBody>
      </p:sp>
      <p:pic>
        <p:nvPicPr>
          <p:cNvPr id="1026" name="Picture 2" descr="Blood. Causes, symptoms, treatment Blood">
            <a:extLst>
              <a:ext uri="{FF2B5EF4-FFF2-40B4-BE49-F238E27FC236}">
                <a16:creationId xmlns:a16="http://schemas.microsoft.com/office/drawing/2014/main" id="{31D64F0D-18F5-2B07-B62B-CC01A399EB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64" r="429" b="1"/>
          <a:stretch/>
        </p:blipFill>
        <p:spPr bwMode="auto">
          <a:xfrm>
            <a:off x="4157042" y="601200"/>
            <a:ext cx="7588424"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2332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icture containing indoor, photo, old, table&#10;&#10;Description automatically generated">
            <a:extLst>
              <a:ext uri="{FF2B5EF4-FFF2-40B4-BE49-F238E27FC236}">
                <a16:creationId xmlns:a16="http://schemas.microsoft.com/office/drawing/2014/main" id="{CD87B1AA-F5B0-4658-84C7-081E429281CC}"/>
              </a:ext>
            </a:extLst>
          </p:cNvPr>
          <p:cNvPicPr>
            <a:picLocks noChangeAspect="1"/>
          </p:cNvPicPr>
          <p:nvPr/>
        </p:nvPicPr>
        <p:blipFill>
          <a:blip r:embed="rId3"/>
          <a:stretch>
            <a:fillRect/>
          </a:stretch>
        </p:blipFill>
        <p:spPr>
          <a:xfrm>
            <a:off x="720636" y="769313"/>
            <a:ext cx="5476375" cy="5519838"/>
          </a:xfrm>
          <a:prstGeom prst="rect">
            <a:avLst/>
          </a:prstGeom>
        </p:spPr>
      </p:pic>
      <p:sp>
        <p:nvSpPr>
          <p:cNvPr id="8" name="Rectangle 7">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01D203C-0488-4231-8116-D88B8BA114A7}"/>
              </a:ext>
            </a:extLst>
          </p:cNvPr>
          <p:cNvSpPr>
            <a:spLocks noGrp="1"/>
          </p:cNvSpPr>
          <p:nvPr>
            <p:ph type="title"/>
          </p:nvPr>
        </p:nvSpPr>
        <p:spPr>
          <a:xfrm>
            <a:off x="6873606" y="938022"/>
            <a:ext cx="4597758" cy="1188720"/>
          </a:xfrm>
        </p:spPr>
        <p:txBody>
          <a:bodyPr>
            <a:normAutofit/>
          </a:bodyPr>
          <a:lstStyle/>
          <a:p>
            <a:r>
              <a:rPr lang="en-GB">
                <a:solidFill>
                  <a:srgbClr val="FFFFFF"/>
                </a:solidFill>
              </a:rPr>
              <a:t>Psychological effects of Blood</a:t>
            </a:r>
          </a:p>
        </p:txBody>
      </p:sp>
      <p:sp>
        <p:nvSpPr>
          <p:cNvPr id="3" name="Content Placeholder 2">
            <a:extLst>
              <a:ext uri="{FF2B5EF4-FFF2-40B4-BE49-F238E27FC236}">
                <a16:creationId xmlns:a16="http://schemas.microsoft.com/office/drawing/2014/main" id="{0C5556EB-BE7E-4E85-AB5A-F0186C2FDAC0}"/>
              </a:ext>
            </a:extLst>
          </p:cNvPr>
          <p:cNvSpPr>
            <a:spLocks noGrp="1"/>
          </p:cNvSpPr>
          <p:nvPr>
            <p:ph idx="1"/>
          </p:nvPr>
        </p:nvSpPr>
        <p:spPr>
          <a:xfrm>
            <a:off x="6873606" y="2340864"/>
            <a:ext cx="4597758" cy="3793237"/>
          </a:xfrm>
        </p:spPr>
        <p:txBody>
          <a:bodyPr>
            <a:normAutofit/>
          </a:bodyPr>
          <a:lstStyle/>
          <a:p>
            <a:pPr marL="359410" indent="-359410"/>
            <a:r>
              <a:rPr lang="en-GB" sz="2000" dirty="0">
                <a:solidFill>
                  <a:srgbClr val="FFFFFF"/>
                </a:solidFill>
              </a:rPr>
              <a:t>Promotes feelings of:</a:t>
            </a:r>
            <a:br>
              <a:rPr lang="en-GB" sz="2000" dirty="0">
                <a:solidFill>
                  <a:srgbClr val="FFFFFF"/>
                </a:solidFill>
              </a:rPr>
            </a:br>
            <a:r>
              <a:rPr lang="en-GB" sz="2000" dirty="0">
                <a:solidFill>
                  <a:srgbClr val="FFFFFF"/>
                </a:solidFill>
              </a:rPr>
              <a:t>Joy, Happiness, Laughter, Positivity and Enthusiasm</a:t>
            </a:r>
          </a:p>
          <a:p>
            <a:pPr marL="359410" indent="-359410"/>
            <a:r>
              <a:rPr lang="en-GB" sz="2000" dirty="0">
                <a:solidFill>
                  <a:srgbClr val="FFFFFF"/>
                </a:solidFill>
              </a:rPr>
              <a:t>Negative Effects:</a:t>
            </a:r>
          </a:p>
          <a:p>
            <a:pPr marL="359410" lvl="1"/>
            <a:r>
              <a:rPr lang="en-GB" sz="2000" i="0" dirty="0">
                <a:solidFill>
                  <a:srgbClr val="FFFFFF"/>
                </a:solidFill>
              </a:rPr>
              <a:t>Manic behaviour, forgetful, impulsive, braggart, loud and </a:t>
            </a:r>
            <a:r>
              <a:rPr lang="en-GB" sz="2000" i="0" dirty="0" err="1">
                <a:solidFill>
                  <a:srgbClr val="FFFFFF"/>
                </a:solidFill>
              </a:rPr>
              <a:t>shamleness</a:t>
            </a:r>
            <a:endParaRPr lang="en-GB" sz="2000" i="0" dirty="0">
              <a:solidFill>
                <a:srgbClr val="FFFFFF"/>
              </a:solidFill>
            </a:endParaRPr>
          </a:p>
          <a:p>
            <a:pPr marL="359410" indent="-359410"/>
            <a:endParaRPr lang="en-GB" dirty="0">
              <a:solidFill>
                <a:srgbClr val="FFFFFF"/>
              </a:solidFill>
            </a:endParaRPr>
          </a:p>
        </p:txBody>
      </p:sp>
    </p:spTree>
    <p:extLst>
      <p:ext uri="{BB962C8B-B14F-4D97-AF65-F5344CB8AC3E}">
        <p14:creationId xmlns:p14="http://schemas.microsoft.com/office/powerpoint/2010/main" val="290995512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2790AD53-92E6-460F-2455-9071998E9D7A}"/>
              </a:ext>
            </a:extLst>
          </p:cNvPr>
          <p:cNvSpPr>
            <a:spLocks noGrp="1"/>
          </p:cNvSpPr>
          <p:nvPr>
            <p:ph type="title"/>
          </p:nvPr>
        </p:nvSpPr>
        <p:spPr>
          <a:xfrm>
            <a:off x="4602822" y="938022"/>
            <a:ext cx="6658013" cy="426204"/>
          </a:xfrm>
        </p:spPr>
        <p:txBody>
          <a:bodyPr vert="horz" lIns="91440" tIns="45720" rIns="91440" bIns="45720" rtlCol="0" anchor="b">
            <a:normAutofit fontScale="90000"/>
          </a:bodyPr>
          <a:lstStyle/>
          <a:p>
            <a:r>
              <a:rPr lang="en-US" sz="2800" dirty="0">
                <a:solidFill>
                  <a:srgbClr val="FFFFFF"/>
                </a:solidFill>
              </a:rPr>
              <a:t>Phlegm</a:t>
            </a:r>
          </a:p>
        </p:txBody>
      </p:sp>
      <p:sp>
        <p:nvSpPr>
          <p:cNvPr id="41" name="Rectangle 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3320C139-1D29-B6A9-0FBD-05C39BE2FD8A}"/>
              </a:ext>
            </a:extLst>
          </p:cNvPr>
          <p:cNvSpPr>
            <a:spLocks noGrp="1"/>
          </p:cNvSpPr>
          <p:nvPr>
            <p:ph sz="half" idx="1"/>
          </p:nvPr>
        </p:nvSpPr>
        <p:spPr>
          <a:xfrm>
            <a:off x="4241830" y="1784554"/>
            <a:ext cx="7498616" cy="4472245"/>
          </a:xfrm>
        </p:spPr>
        <p:txBody>
          <a:bodyPr vert="horz" lIns="91440" tIns="45720" rIns="91440" bIns="45720" rtlCol="0" anchor="ctr">
            <a:normAutofit/>
          </a:bodyPr>
          <a:lstStyle/>
          <a:p>
            <a:r>
              <a:rPr lang="en-US" sz="2400" dirty="0">
                <a:solidFill>
                  <a:srgbClr val="FFFFFF"/>
                </a:solidFill>
              </a:rPr>
              <a:t>Property: Cold– Wet</a:t>
            </a:r>
          </a:p>
          <a:p>
            <a:r>
              <a:rPr lang="en-US" sz="2400" dirty="0">
                <a:solidFill>
                  <a:srgbClr val="FFFFFF"/>
                </a:solidFill>
              </a:rPr>
              <a:t>Symptoms: Quiet, do not cry or make a noise -Excess phlegm causes placid form of madness – opposite to the raging madness caused by yellow bile</a:t>
            </a:r>
          </a:p>
          <a:p>
            <a:r>
              <a:rPr lang="en-US" sz="2400" dirty="0">
                <a:solidFill>
                  <a:srgbClr val="FFFFFF"/>
                </a:solidFill>
              </a:rPr>
              <a:t>Treatment: Warm environment. Warm dry food such as bread, salted fish and juniper berries</a:t>
            </a:r>
          </a:p>
          <a:p>
            <a:r>
              <a:rPr lang="en-US" sz="2400" dirty="0">
                <a:solidFill>
                  <a:srgbClr val="FFFFFF"/>
                </a:solidFill>
              </a:rPr>
              <a:t> (Tyson et al, 2020)</a:t>
            </a:r>
          </a:p>
          <a:p>
            <a:endParaRPr lang="en-US" dirty="0">
              <a:solidFill>
                <a:srgbClr val="FFFFFF"/>
              </a:solidFill>
            </a:endParaRPr>
          </a:p>
          <a:p>
            <a:endParaRPr lang="en-US" dirty="0">
              <a:solidFill>
                <a:srgbClr val="FFFFFF"/>
              </a:solidFill>
            </a:endParaRPr>
          </a:p>
        </p:txBody>
      </p:sp>
      <p:pic>
        <p:nvPicPr>
          <p:cNvPr id="6" name="Picture 5">
            <a:extLst>
              <a:ext uri="{FF2B5EF4-FFF2-40B4-BE49-F238E27FC236}">
                <a16:creationId xmlns:a16="http://schemas.microsoft.com/office/drawing/2014/main" id="{21973FA5-D9C6-8DF6-7000-8576019600D4}"/>
              </a:ext>
            </a:extLst>
          </p:cNvPr>
          <p:cNvPicPr>
            <a:picLocks noChangeAspect="1"/>
          </p:cNvPicPr>
          <p:nvPr/>
        </p:nvPicPr>
        <p:blipFill>
          <a:blip r:embed="rId2"/>
          <a:stretch>
            <a:fillRect/>
          </a:stretch>
        </p:blipFill>
        <p:spPr>
          <a:xfrm>
            <a:off x="76102" y="840658"/>
            <a:ext cx="4052283" cy="5324167"/>
          </a:xfrm>
          <a:prstGeom prst="rect">
            <a:avLst/>
          </a:prstGeom>
        </p:spPr>
      </p:pic>
    </p:spTree>
    <p:extLst>
      <p:ext uri="{BB962C8B-B14F-4D97-AF65-F5344CB8AC3E}">
        <p14:creationId xmlns:p14="http://schemas.microsoft.com/office/powerpoint/2010/main" val="174600825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7A5458A-BFA5-4981-A9D0-12D87D3E6551}"/>
              </a:ext>
            </a:extLst>
          </p:cNvPr>
          <p:cNvSpPr>
            <a:spLocks noGrp="1"/>
          </p:cNvSpPr>
          <p:nvPr>
            <p:ph type="title"/>
          </p:nvPr>
        </p:nvSpPr>
        <p:spPr>
          <a:xfrm>
            <a:off x="672280" y="944752"/>
            <a:ext cx="3259016" cy="1462692"/>
          </a:xfrm>
        </p:spPr>
        <p:txBody>
          <a:bodyPr>
            <a:normAutofit/>
          </a:bodyPr>
          <a:lstStyle/>
          <a:p>
            <a:r>
              <a:rPr lang="en-GB" sz="2300">
                <a:solidFill>
                  <a:srgbClr val="FFFFFF"/>
                </a:solidFill>
              </a:rPr>
              <a:t>Psychological effects of phlegmatic humour</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F1E4A5E-CCD0-42D5-8F8F-F091FF44AB3C}"/>
              </a:ext>
            </a:extLst>
          </p:cNvPr>
          <p:cNvSpPr>
            <a:spLocks noGrp="1"/>
          </p:cNvSpPr>
          <p:nvPr>
            <p:ph idx="1"/>
          </p:nvPr>
        </p:nvSpPr>
        <p:spPr>
          <a:xfrm>
            <a:off x="446535" y="2536031"/>
            <a:ext cx="3795296" cy="3671936"/>
          </a:xfrm>
        </p:spPr>
        <p:txBody>
          <a:bodyPr anchor="t">
            <a:noAutofit/>
          </a:bodyPr>
          <a:lstStyle/>
          <a:p>
            <a:pPr marL="359410" indent="-359410"/>
            <a:r>
              <a:rPr lang="en-GB" sz="2400" dirty="0">
                <a:solidFill>
                  <a:srgbClr val="FFFFFF"/>
                </a:solidFill>
              </a:rPr>
              <a:t>Relaxed, kind, rational, accepting and diplomatic.</a:t>
            </a:r>
          </a:p>
          <a:p>
            <a:pPr marL="359410" indent="-359410"/>
            <a:r>
              <a:rPr lang="en-GB" sz="2400" dirty="0">
                <a:solidFill>
                  <a:srgbClr val="FFFFFF"/>
                </a:solidFill>
              </a:rPr>
              <a:t>Negative effects:</a:t>
            </a:r>
          </a:p>
          <a:p>
            <a:pPr marL="359410" indent="-359410"/>
            <a:r>
              <a:rPr lang="en-GB" sz="2400" dirty="0">
                <a:solidFill>
                  <a:srgbClr val="FFFFFF"/>
                </a:solidFill>
              </a:rPr>
              <a:t>Epilepsy/Sacred disease, too much phlegm blocking the system, undisciplined, stubborn, prone to laziness, indecisive. </a:t>
            </a:r>
          </a:p>
        </p:txBody>
      </p:sp>
      <p:pic>
        <p:nvPicPr>
          <p:cNvPr id="4" name="Picture 4" descr="A picture containing photo, luggage, sitting, suitcase&#10;&#10;Description automatically generated">
            <a:extLst>
              <a:ext uri="{FF2B5EF4-FFF2-40B4-BE49-F238E27FC236}">
                <a16:creationId xmlns:a16="http://schemas.microsoft.com/office/drawing/2014/main" id="{C2AC639B-34CB-48F3-BF5B-81BD766792E9}"/>
              </a:ext>
            </a:extLst>
          </p:cNvPr>
          <p:cNvPicPr>
            <a:picLocks noChangeAspect="1"/>
          </p:cNvPicPr>
          <p:nvPr/>
        </p:nvPicPr>
        <p:blipFill>
          <a:blip r:embed="rId3"/>
          <a:srcRect l="31955" r="-1" b="-1"/>
          <a:stretch/>
        </p:blipFill>
        <p:spPr>
          <a:xfrm>
            <a:off x="4241830" y="601200"/>
            <a:ext cx="7503636" cy="5789365"/>
          </a:xfrm>
          <a:prstGeom prst="rect">
            <a:avLst/>
          </a:prstGeom>
        </p:spPr>
      </p:pic>
    </p:spTree>
    <p:extLst>
      <p:ext uri="{BB962C8B-B14F-4D97-AF65-F5344CB8AC3E}">
        <p14:creationId xmlns:p14="http://schemas.microsoft.com/office/powerpoint/2010/main" val="59411607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FF0E-9C0D-4130-AEEE-561B41AEBDD6}"/>
              </a:ext>
            </a:extLst>
          </p:cNvPr>
          <p:cNvSpPr>
            <a:spLocks noGrp="1"/>
          </p:cNvSpPr>
          <p:nvPr>
            <p:ph type="title"/>
          </p:nvPr>
        </p:nvSpPr>
        <p:spPr>
          <a:xfrm>
            <a:off x="1080000" y="1011237"/>
            <a:ext cx="9207000" cy="1901570"/>
          </a:xfrm>
        </p:spPr>
        <p:txBody>
          <a:bodyPr anchor="t">
            <a:normAutofit/>
          </a:bodyPr>
          <a:lstStyle/>
          <a:p>
            <a:r>
              <a:rPr lang="en-GB" dirty="0"/>
              <a:t>Treatments to create balance</a:t>
            </a:r>
          </a:p>
        </p:txBody>
      </p:sp>
      <p:sp>
        <p:nvSpPr>
          <p:cNvPr id="3" name="Content Placeholder 2">
            <a:extLst>
              <a:ext uri="{FF2B5EF4-FFF2-40B4-BE49-F238E27FC236}">
                <a16:creationId xmlns:a16="http://schemas.microsoft.com/office/drawing/2014/main" id="{23CE553B-5D5C-4727-9D95-3CF7EEA82634}"/>
              </a:ext>
            </a:extLst>
          </p:cNvPr>
          <p:cNvSpPr>
            <a:spLocks noGrp="1"/>
          </p:cNvSpPr>
          <p:nvPr>
            <p:ph idx="1"/>
          </p:nvPr>
        </p:nvSpPr>
        <p:spPr>
          <a:xfrm>
            <a:off x="6096000" y="987423"/>
            <a:ext cx="5555012" cy="4781552"/>
          </a:xfrm>
        </p:spPr>
        <p:txBody>
          <a:bodyPr>
            <a:normAutofit fontScale="85000" lnSpcReduction="10000"/>
          </a:bodyPr>
          <a:lstStyle/>
          <a:p>
            <a:pPr marL="0" indent="0">
              <a:buNone/>
            </a:pPr>
            <a:endParaRPr lang="en-GB" sz="3200" dirty="0"/>
          </a:p>
          <a:p>
            <a:pPr marL="359410" indent="-359410"/>
            <a:r>
              <a:rPr lang="en-GB" sz="3200" dirty="0">
                <a:ea typeface="+mn-lt"/>
                <a:cs typeface="+mn-lt"/>
              </a:rPr>
              <a:t>Change of diet </a:t>
            </a:r>
            <a:endParaRPr lang="en-GB" sz="3200" dirty="0"/>
          </a:p>
          <a:p>
            <a:pPr marL="359410" indent="-359410"/>
            <a:r>
              <a:rPr lang="en-GB" sz="3200" dirty="0">
                <a:ea typeface="+mn-lt"/>
                <a:cs typeface="+mn-lt"/>
              </a:rPr>
              <a:t>Exercise</a:t>
            </a:r>
            <a:endParaRPr lang="en-GB" sz="3200" dirty="0"/>
          </a:p>
          <a:p>
            <a:pPr marL="359410" indent="-359410"/>
            <a:r>
              <a:rPr lang="en-GB" sz="3200" dirty="0">
                <a:ea typeface="+mn-lt"/>
                <a:cs typeface="+mn-lt"/>
              </a:rPr>
              <a:t>Herbal medicine</a:t>
            </a:r>
            <a:endParaRPr lang="en-GB" sz="3200" dirty="0"/>
          </a:p>
          <a:p>
            <a:pPr marL="359410" indent="-359410"/>
            <a:r>
              <a:rPr lang="en-GB" sz="3200" dirty="0">
                <a:ea typeface="+mn-lt"/>
                <a:cs typeface="+mn-lt"/>
              </a:rPr>
              <a:t>Purging (laxatives and emetics)</a:t>
            </a:r>
            <a:endParaRPr lang="en-GB" sz="3200" dirty="0"/>
          </a:p>
          <a:p>
            <a:pPr marL="359410" indent="-359410"/>
            <a:r>
              <a:rPr lang="en-GB" sz="3200" dirty="0">
                <a:ea typeface="+mn-lt"/>
                <a:cs typeface="+mn-lt"/>
              </a:rPr>
              <a:t>Blistering</a:t>
            </a:r>
            <a:endParaRPr lang="en-GB" sz="3200" dirty="0"/>
          </a:p>
          <a:p>
            <a:pPr marL="359410" indent="-359410"/>
            <a:r>
              <a:rPr lang="en-GB" sz="3200" dirty="0">
                <a:ea typeface="+mn-lt"/>
                <a:cs typeface="+mn-lt"/>
              </a:rPr>
              <a:t>Bloodletting</a:t>
            </a:r>
            <a:endParaRPr lang="en-GB" sz="3200" dirty="0"/>
          </a:p>
          <a:p>
            <a:pPr marL="359410" indent="-359410"/>
            <a:endParaRPr lang="en-GB" dirty="0"/>
          </a:p>
        </p:txBody>
      </p:sp>
      <p:pic>
        <p:nvPicPr>
          <p:cNvPr id="4" name="Picture 3">
            <a:extLst>
              <a:ext uri="{FF2B5EF4-FFF2-40B4-BE49-F238E27FC236}">
                <a16:creationId xmlns:a16="http://schemas.microsoft.com/office/drawing/2014/main" id="{39137B47-3888-5B26-25D9-AA1F04D6CC3E}"/>
              </a:ext>
            </a:extLst>
          </p:cNvPr>
          <p:cNvPicPr>
            <a:picLocks noChangeAspect="1"/>
          </p:cNvPicPr>
          <p:nvPr/>
        </p:nvPicPr>
        <p:blipFill>
          <a:blip r:embed="rId3"/>
          <a:stretch>
            <a:fillRect/>
          </a:stretch>
        </p:blipFill>
        <p:spPr>
          <a:xfrm>
            <a:off x="1709275" y="1962022"/>
            <a:ext cx="3168231" cy="4154262"/>
          </a:xfrm>
          <a:prstGeom prst="rect">
            <a:avLst/>
          </a:prstGeom>
        </p:spPr>
      </p:pic>
    </p:spTree>
    <p:extLst>
      <p:ext uri="{BB962C8B-B14F-4D97-AF65-F5344CB8AC3E}">
        <p14:creationId xmlns:p14="http://schemas.microsoft.com/office/powerpoint/2010/main" val="1465646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6488705-FACC-4B3A-930C-DFCD06230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2F92A693-C11D-4258-BD5A-51F263108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EC1A7C75-82D3-40B8-BB33-CF1FC3BBE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38">
            <a:extLst>
              <a:ext uri="{FF2B5EF4-FFF2-40B4-BE49-F238E27FC236}">
                <a16:creationId xmlns:a16="http://schemas.microsoft.com/office/drawing/2014/main" id="{96CAEEC9-2A71-4D1A-A998-D8831EC8C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1" name="Rectangle 40">
            <a:extLst>
              <a:ext uri="{FF2B5EF4-FFF2-40B4-BE49-F238E27FC236}">
                <a16:creationId xmlns:a16="http://schemas.microsoft.com/office/drawing/2014/main" id="{48DAC0EA-91CD-4017-A762-64A68A26A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164C0DB6-513F-4A06-818E-BAF03302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976EE177-E2B3-4BA7-80D0-9C363873E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3AD5821E-FF65-417A-92E8-899683900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5" descr="A picture containing indoor, table, sitting, pair&#10;&#10;Description automatically generated">
            <a:extLst>
              <a:ext uri="{FF2B5EF4-FFF2-40B4-BE49-F238E27FC236}">
                <a16:creationId xmlns:a16="http://schemas.microsoft.com/office/drawing/2014/main" id="{CE7D495E-4E85-4FC5-90AF-F308D2053C39}"/>
              </a:ext>
            </a:extLst>
          </p:cNvPr>
          <p:cNvPicPr>
            <a:picLocks noChangeAspect="1"/>
          </p:cNvPicPr>
          <p:nvPr/>
        </p:nvPicPr>
        <p:blipFill>
          <a:blip r:embed="rId3"/>
          <a:srcRect t="23573" r="1" b="14279"/>
          <a:stretch/>
        </p:blipFill>
        <p:spPr>
          <a:xfrm>
            <a:off x="446528" y="641102"/>
            <a:ext cx="3703322" cy="3465902"/>
          </a:xfrm>
          <a:prstGeom prst="rect">
            <a:avLst/>
          </a:prstGeom>
        </p:spPr>
      </p:pic>
      <p:sp>
        <p:nvSpPr>
          <p:cNvPr id="49" name="Rectangle 48">
            <a:extLst>
              <a:ext uri="{FF2B5EF4-FFF2-40B4-BE49-F238E27FC236}">
                <a16:creationId xmlns:a16="http://schemas.microsoft.com/office/drawing/2014/main" id="{CB31C5AC-46B8-4468-8E71-86196F4C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199467"/>
            <a:ext cx="7497730" cy="219109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3B50187-3A49-412F-8A7C-4A53A451361F}"/>
              </a:ext>
            </a:extLst>
          </p:cNvPr>
          <p:cNvSpPr>
            <a:spLocks noGrp="1"/>
          </p:cNvSpPr>
          <p:nvPr>
            <p:ph type="title"/>
          </p:nvPr>
        </p:nvSpPr>
        <p:spPr>
          <a:xfrm>
            <a:off x="581192" y="4334837"/>
            <a:ext cx="7228412" cy="1140874"/>
          </a:xfrm>
        </p:spPr>
        <p:txBody>
          <a:bodyPr vert="horz" lIns="91440" tIns="45720" rIns="91440" bIns="45720" rtlCol="0" anchor="b" anchorCtr="0">
            <a:normAutofit/>
          </a:bodyPr>
          <a:lstStyle/>
          <a:p>
            <a:r>
              <a:rPr lang="en-US" sz="2800">
                <a:solidFill>
                  <a:srgbClr val="FFFFFF"/>
                </a:solidFill>
              </a:rPr>
              <a:t>Medicinal equipment</a:t>
            </a:r>
            <a:br>
              <a:rPr lang="en-US" sz="2800">
                <a:solidFill>
                  <a:srgbClr val="FFFFFF"/>
                </a:solidFill>
              </a:rPr>
            </a:br>
            <a:r>
              <a:rPr lang="en-US" sz="2800">
                <a:solidFill>
                  <a:srgbClr val="FFFFFF"/>
                </a:solidFill>
              </a:rPr>
              <a:t>(Images: Science museum, London)</a:t>
            </a:r>
          </a:p>
        </p:txBody>
      </p:sp>
      <p:pic>
        <p:nvPicPr>
          <p:cNvPr id="7" name="Picture 7" descr="A picture containing indoor, table, sitting, pot&#10;&#10;Description automatically generated">
            <a:extLst>
              <a:ext uri="{FF2B5EF4-FFF2-40B4-BE49-F238E27FC236}">
                <a16:creationId xmlns:a16="http://schemas.microsoft.com/office/drawing/2014/main" id="{A247E065-FBCF-4EF0-9390-78806B54E599}"/>
              </a:ext>
            </a:extLst>
          </p:cNvPr>
          <p:cNvPicPr>
            <a:picLocks noChangeAspect="1"/>
          </p:cNvPicPr>
          <p:nvPr/>
        </p:nvPicPr>
        <p:blipFill>
          <a:blip r:embed="rId4"/>
          <a:srcRect t="20550" r="2" b="17428"/>
          <a:stretch/>
        </p:blipFill>
        <p:spPr>
          <a:xfrm>
            <a:off x="4240937" y="641102"/>
            <a:ext cx="3703322" cy="3465902"/>
          </a:xfrm>
          <a:prstGeom prst="rect">
            <a:avLst/>
          </a:prstGeom>
        </p:spPr>
      </p:pic>
      <p:pic>
        <p:nvPicPr>
          <p:cNvPr id="6" name="Picture 6" descr="A picture containing cup, table, indoor, coffee&#10;&#10;Description automatically generated">
            <a:extLst>
              <a:ext uri="{FF2B5EF4-FFF2-40B4-BE49-F238E27FC236}">
                <a16:creationId xmlns:a16="http://schemas.microsoft.com/office/drawing/2014/main" id="{5FF06DEE-0EA6-4F58-8ACA-20E6888968E6}"/>
              </a:ext>
            </a:extLst>
          </p:cNvPr>
          <p:cNvPicPr>
            <a:picLocks noChangeAspect="1"/>
          </p:cNvPicPr>
          <p:nvPr/>
        </p:nvPicPr>
        <p:blipFill>
          <a:blip r:embed="rId5"/>
          <a:srcRect t="24357" r="1" b="13392"/>
          <a:stretch/>
        </p:blipFill>
        <p:spPr>
          <a:xfrm>
            <a:off x="8036245" y="641102"/>
            <a:ext cx="3702435" cy="3465902"/>
          </a:xfrm>
          <a:prstGeom prst="rect">
            <a:avLst/>
          </a:prstGeom>
        </p:spPr>
      </p:pic>
      <p:pic>
        <p:nvPicPr>
          <p:cNvPr id="4" name="Picture 4" descr="A pair of scissors&#10;&#10;Description automatically generated">
            <a:extLst>
              <a:ext uri="{FF2B5EF4-FFF2-40B4-BE49-F238E27FC236}">
                <a16:creationId xmlns:a16="http://schemas.microsoft.com/office/drawing/2014/main" id="{C7410C76-608E-4875-95B4-766DC00B2DB6}"/>
              </a:ext>
            </a:extLst>
          </p:cNvPr>
          <p:cNvPicPr>
            <a:picLocks noChangeAspect="1"/>
          </p:cNvPicPr>
          <p:nvPr/>
        </p:nvPicPr>
        <p:blipFill>
          <a:blip r:embed="rId6"/>
          <a:srcRect t="341" r="-1" b="13751"/>
          <a:stretch/>
        </p:blipFill>
        <p:spPr>
          <a:xfrm>
            <a:off x="8035356" y="4195909"/>
            <a:ext cx="3702435" cy="2194656"/>
          </a:xfrm>
          <a:prstGeom prst="rect">
            <a:avLst/>
          </a:prstGeom>
        </p:spPr>
      </p:pic>
    </p:spTree>
    <p:extLst>
      <p:ext uri="{BB962C8B-B14F-4D97-AF65-F5344CB8AC3E}">
        <p14:creationId xmlns:p14="http://schemas.microsoft.com/office/powerpoint/2010/main" val="1861661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A3390CF-CC56-478F-A154-866FC03976A5}"/>
              </a:ext>
            </a:extLst>
          </p:cNvPr>
          <p:cNvSpPr>
            <a:spLocks noGrp="1"/>
          </p:cNvSpPr>
          <p:nvPr>
            <p:ph type="title"/>
          </p:nvPr>
        </p:nvSpPr>
        <p:spPr>
          <a:xfrm>
            <a:off x="672280" y="944752"/>
            <a:ext cx="3259016" cy="507964"/>
          </a:xfrm>
        </p:spPr>
        <p:txBody>
          <a:bodyPr>
            <a:normAutofit fontScale="90000"/>
          </a:bodyPr>
          <a:lstStyle/>
          <a:p>
            <a:r>
              <a:rPr lang="en-GB" dirty="0">
                <a:solidFill>
                  <a:srgbClr val="FFFFFF"/>
                </a:solidFill>
              </a:rPr>
              <a:t>Cures and treatments</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FF2F49B-BE71-4DDE-A83B-12519A96271A}"/>
              </a:ext>
            </a:extLst>
          </p:cNvPr>
          <p:cNvSpPr>
            <a:spLocks noGrp="1"/>
          </p:cNvSpPr>
          <p:nvPr>
            <p:ph idx="1"/>
          </p:nvPr>
        </p:nvSpPr>
        <p:spPr>
          <a:xfrm>
            <a:off x="383458" y="1570703"/>
            <a:ext cx="3766395" cy="4948084"/>
          </a:xfrm>
        </p:spPr>
        <p:txBody>
          <a:bodyPr anchor="t">
            <a:normAutofit/>
          </a:bodyPr>
          <a:lstStyle/>
          <a:p>
            <a:pPr marL="359410" indent="-359410">
              <a:lnSpc>
                <a:spcPct val="110000"/>
              </a:lnSpc>
            </a:pPr>
            <a:r>
              <a:rPr lang="en-GB" sz="1800" dirty="0">
                <a:solidFill>
                  <a:srgbClr val="FFFFFF"/>
                </a:solidFill>
                <a:ea typeface="+mn-lt"/>
                <a:cs typeface="+mn-lt"/>
              </a:rPr>
              <a:t>Melancholia hard to cure, a long illness and resisted treatment.</a:t>
            </a:r>
            <a:endParaRPr lang="en-GB" sz="1800" dirty="0">
              <a:solidFill>
                <a:srgbClr val="FFFFFF"/>
              </a:solidFill>
            </a:endParaRPr>
          </a:p>
          <a:p>
            <a:pPr marL="359410" indent="-359410">
              <a:lnSpc>
                <a:spcPct val="110000"/>
              </a:lnSpc>
            </a:pPr>
            <a:r>
              <a:rPr lang="en-GB" sz="1800" dirty="0">
                <a:solidFill>
                  <a:srgbClr val="FFFFFF"/>
                </a:solidFill>
                <a:ea typeface="+mn-lt"/>
                <a:cs typeface="+mn-lt"/>
              </a:rPr>
              <a:t>Suggestions were to pay attention to diet, exercise, fresh air and a healthy environment.</a:t>
            </a:r>
            <a:endParaRPr lang="en-GB" sz="1800" dirty="0">
              <a:solidFill>
                <a:srgbClr val="FFFFFF"/>
              </a:solidFill>
            </a:endParaRPr>
          </a:p>
          <a:p>
            <a:pPr marL="359410" indent="-359410">
              <a:lnSpc>
                <a:spcPct val="110000"/>
              </a:lnSpc>
            </a:pPr>
            <a:r>
              <a:rPr lang="en-GB" sz="1800" dirty="0">
                <a:solidFill>
                  <a:srgbClr val="FFFFFF"/>
                </a:solidFill>
                <a:ea typeface="+mn-lt"/>
                <a:cs typeface="+mn-lt"/>
              </a:rPr>
              <a:t>Traditional treatments could include bleeding, cupping, vomits and purges</a:t>
            </a:r>
            <a:endParaRPr lang="en-GB" sz="1800" dirty="0">
              <a:solidFill>
                <a:srgbClr val="FFFFFF"/>
              </a:solidFill>
            </a:endParaRPr>
          </a:p>
          <a:p>
            <a:pPr marL="359410" indent="-359410">
              <a:lnSpc>
                <a:spcPct val="110000"/>
              </a:lnSpc>
            </a:pPr>
            <a:r>
              <a:rPr lang="en-GB" sz="1800" dirty="0">
                <a:solidFill>
                  <a:srgbClr val="FFFFFF"/>
                </a:solidFill>
                <a:ea typeface="+mn-lt"/>
                <a:cs typeface="+mn-lt"/>
              </a:rPr>
              <a:t>In the same period however, melancholia also became a fashionable illness. Those who were scholars or men of genius were particularly prone to the melancholic disease.</a:t>
            </a:r>
            <a:endParaRPr lang="en-GB" sz="1800" dirty="0">
              <a:solidFill>
                <a:srgbClr val="FFFFFF"/>
              </a:solidFill>
            </a:endParaRPr>
          </a:p>
          <a:p>
            <a:pPr marL="359410" indent="-359410">
              <a:lnSpc>
                <a:spcPct val="110000"/>
              </a:lnSpc>
            </a:pPr>
            <a:endParaRPr lang="en-GB" sz="1200" dirty="0">
              <a:solidFill>
                <a:srgbClr val="FFFFFF"/>
              </a:solidFill>
            </a:endParaRPr>
          </a:p>
        </p:txBody>
      </p:sp>
      <p:pic>
        <p:nvPicPr>
          <p:cNvPr id="4" name="Picture 3">
            <a:extLst>
              <a:ext uri="{FF2B5EF4-FFF2-40B4-BE49-F238E27FC236}">
                <a16:creationId xmlns:a16="http://schemas.microsoft.com/office/drawing/2014/main" id="{696350A2-A6B0-0E7C-19D2-84F98834CA88}"/>
              </a:ext>
            </a:extLst>
          </p:cNvPr>
          <p:cNvPicPr>
            <a:picLocks noChangeAspect="1"/>
          </p:cNvPicPr>
          <p:nvPr/>
        </p:nvPicPr>
        <p:blipFill>
          <a:blip r:embed="rId3"/>
          <a:srcRect l="200" r="2" b="2"/>
          <a:stretch/>
        </p:blipFill>
        <p:spPr>
          <a:xfrm>
            <a:off x="4241830" y="601200"/>
            <a:ext cx="7503636" cy="5789365"/>
          </a:xfrm>
          <a:prstGeom prst="rect">
            <a:avLst/>
          </a:prstGeom>
        </p:spPr>
      </p:pic>
    </p:spTree>
    <p:extLst>
      <p:ext uri="{BB962C8B-B14F-4D97-AF65-F5344CB8AC3E}">
        <p14:creationId xmlns:p14="http://schemas.microsoft.com/office/powerpoint/2010/main" val="276546020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standing in front of a building&#10;&#10;Description automatically generated">
            <a:extLst>
              <a:ext uri="{FF2B5EF4-FFF2-40B4-BE49-F238E27FC236}">
                <a16:creationId xmlns:a16="http://schemas.microsoft.com/office/drawing/2014/main" id="{6521E07E-31D9-4CCD-8464-33FE9C5B9152}"/>
              </a:ext>
            </a:extLst>
          </p:cNvPr>
          <p:cNvPicPr>
            <a:picLocks noGrp="1" noChangeAspect="1"/>
          </p:cNvPicPr>
          <p:nvPr>
            <p:ph idx="1"/>
          </p:nvPr>
        </p:nvPicPr>
        <p:blipFill>
          <a:blip r:embed="rId3"/>
          <a:stretch>
            <a:fillRect/>
          </a:stretch>
        </p:blipFill>
        <p:spPr>
          <a:xfrm>
            <a:off x="918309" y="643467"/>
            <a:ext cx="4581114" cy="3447288"/>
          </a:xfrm>
          <a:prstGeom prst="rect">
            <a:avLst/>
          </a:prstGeom>
        </p:spPr>
      </p:pic>
      <p:pic>
        <p:nvPicPr>
          <p:cNvPr id="5" name="Picture 5" descr="A close up of a sign&#10;&#10;Description automatically generated">
            <a:extLst>
              <a:ext uri="{FF2B5EF4-FFF2-40B4-BE49-F238E27FC236}">
                <a16:creationId xmlns:a16="http://schemas.microsoft.com/office/drawing/2014/main" id="{5A4CB378-08CA-454C-AD5D-A588708E5926}"/>
              </a:ext>
            </a:extLst>
          </p:cNvPr>
          <p:cNvPicPr>
            <a:picLocks noChangeAspect="1"/>
          </p:cNvPicPr>
          <p:nvPr/>
        </p:nvPicPr>
        <p:blipFill>
          <a:blip r:embed="rId4"/>
          <a:stretch>
            <a:fillRect/>
          </a:stretch>
        </p:blipFill>
        <p:spPr>
          <a:xfrm>
            <a:off x="6417734" y="943314"/>
            <a:ext cx="5130799" cy="2847593"/>
          </a:xfrm>
          <a:prstGeom prst="rect">
            <a:avLst/>
          </a:prstGeom>
        </p:spPr>
      </p:pic>
      <p:sp>
        <p:nvSpPr>
          <p:cNvPr id="2" name="Title 1">
            <a:extLst>
              <a:ext uri="{FF2B5EF4-FFF2-40B4-BE49-F238E27FC236}">
                <a16:creationId xmlns:a16="http://schemas.microsoft.com/office/drawing/2014/main" id="{3C09DBB5-3638-4B8F-AFB3-C796D1813EB4}"/>
              </a:ext>
            </a:extLst>
          </p:cNvPr>
          <p:cNvSpPr>
            <a:spLocks noGrp="1"/>
          </p:cNvSpPr>
          <p:nvPr>
            <p:ph type="title"/>
          </p:nvPr>
        </p:nvSpPr>
        <p:spPr>
          <a:xfrm>
            <a:off x="372723" y="4956811"/>
            <a:ext cx="11439414" cy="897439"/>
          </a:xfrm>
        </p:spPr>
        <p:txBody>
          <a:bodyPr vert="horz" lIns="91440" tIns="45720" rIns="91440" bIns="45720" rtlCol="0" anchor="ctr">
            <a:normAutofit fontScale="90000"/>
          </a:bodyPr>
          <a:lstStyle/>
          <a:p>
            <a:pPr algn="ctr">
              <a:lnSpc>
                <a:spcPct val="83000"/>
              </a:lnSpc>
            </a:pPr>
            <a:r>
              <a:rPr lang="en-GB" sz="4400" spc="-100" dirty="0">
                <a:solidFill>
                  <a:schemeClr val="tx1"/>
                </a:solidFill>
              </a:rPr>
              <a:t>mysticism and madness of Margery Kempe </a:t>
            </a:r>
            <a:r>
              <a:rPr lang="en-GB" sz="4400" cap="all" spc="-100" dirty="0">
                <a:solidFill>
                  <a:schemeClr val="tx1"/>
                </a:solidFill>
              </a:rPr>
              <a:t>(1373 – 1438)</a:t>
            </a:r>
            <a:endParaRPr lang="en-US" sz="4400" cap="all" spc="-100" dirty="0">
              <a:solidFill>
                <a:schemeClr val="tx1"/>
              </a:solidFill>
            </a:endParaRPr>
          </a:p>
        </p:txBody>
      </p:sp>
    </p:spTree>
    <p:extLst>
      <p:ext uri="{BB962C8B-B14F-4D97-AF65-F5344CB8AC3E}">
        <p14:creationId xmlns:p14="http://schemas.microsoft.com/office/powerpoint/2010/main" val="1399691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594B1-8719-438F-99FC-508073DB082D}"/>
              </a:ext>
            </a:extLst>
          </p:cNvPr>
          <p:cNvSpPr>
            <a:spLocks noGrp="1"/>
          </p:cNvSpPr>
          <p:nvPr>
            <p:ph type="title"/>
          </p:nvPr>
        </p:nvSpPr>
        <p:spPr>
          <a:xfrm>
            <a:off x="672280" y="944752"/>
            <a:ext cx="3259016" cy="1462692"/>
          </a:xfrm>
        </p:spPr>
        <p:txBody>
          <a:bodyPr vert="horz" lIns="91440" tIns="45720" rIns="91440" bIns="45720" rtlCol="0">
            <a:normAutofit/>
          </a:bodyPr>
          <a:lstStyle/>
          <a:p>
            <a:r>
              <a:rPr lang="en-US">
                <a:solidFill>
                  <a:schemeClr val="bg1">
                    <a:lumMod val="75000"/>
                    <a:lumOff val="25000"/>
                  </a:schemeClr>
                </a:solidFill>
              </a:rPr>
              <a:t>Margery Kempe</a:t>
            </a:r>
          </a:p>
        </p:txBody>
      </p:sp>
      <p:sp>
        <p:nvSpPr>
          <p:cNvPr id="30" name="Rectangle 2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4" name="Rectangle 3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Content Placeholder 24">
            <a:extLst>
              <a:ext uri="{FF2B5EF4-FFF2-40B4-BE49-F238E27FC236}">
                <a16:creationId xmlns:a16="http://schemas.microsoft.com/office/drawing/2014/main" id="{5EC0C1E2-C3FF-4706-A28D-4B8BB3F2591B}"/>
              </a:ext>
            </a:extLst>
          </p:cNvPr>
          <p:cNvSpPr>
            <a:spLocks noGrp="1"/>
          </p:cNvSpPr>
          <p:nvPr>
            <p:ph idx="1"/>
          </p:nvPr>
        </p:nvSpPr>
        <p:spPr>
          <a:xfrm>
            <a:off x="671513" y="2536031"/>
            <a:ext cx="3123783" cy="3671936"/>
          </a:xfrm>
        </p:spPr>
        <p:txBody>
          <a:bodyPr anchor="t">
            <a:normAutofit lnSpcReduction="10000"/>
          </a:bodyPr>
          <a:lstStyle/>
          <a:p>
            <a:pPr marL="305435" indent="-305435"/>
            <a:r>
              <a:rPr lang="en-US" dirty="0">
                <a:solidFill>
                  <a:schemeClr val="bg1">
                    <a:lumMod val="75000"/>
                    <a:lumOff val="25000"/>
                  </a:schemeClr>
                </a:solidFill>
              </a:rPr>
              <a:t>An English Christian mystic</a:t>
            </a:r>
          </a:p>
          <a:p>
            <a:pPr marL="305435" indent="-305435"/>
            <a:r>
              <a:rPr lang="en-US" dirty="0">
                <a:solidFill>
                  <a:schemeClr val="bg1">
                    <a:lumMod val="75000"/>
                    <a:lumOff val="25000"/>
                  </a:schemeClr>
                </a:solidFill>
              </a:rPr>
              <a:t>Respectfully Married, with 14 children.</a:t>
            </a:r>
          </a:p>
          <a:p>
            <a:pPr marL="305435" indent="-305435"/>
            <a:r>
              <a:rPr lang="en-US" dirty="0">
                <a:solidFill>
                  <a:schemeClr val="bg1">
                    <a:lumMod val="75000"/>
                    <a:lumOff val="25000"/>
                  </a:schemeClr>
                </a:solidFill>
              </a:rPr>
              <a:t>She resisted domestic and religious roles and instead sought to develop a spiritual, mystic role within the community.</a:t>
            </a:r>
          </a:p>
          <a:p>
            <a:pPr marL="305435" indent="-305435"/>
            <a:r>
              <a:rPr lang="en-US" dirty="0">
                <a:solidFill>
                  <a:schemeClr val="bg1">
                    <a:lumMod val="75000"/>
                    <a:lumOff val="25000"/>
                  </a:schemeClr>
                </a:solidFill>
              </a:rPr>
              <a:t>She heard voices, she conversed with Christ and went on many pilgrimages across Europe</a:t>
            </a:r>
          </a:p>
        </p:txBody>
      </p:sp>
      <p:pic>
        <p:nvPicPr>
          <p:cNvPr id="4" name="Picture 4" descr="A drawing of a person&#10;&#10;Description automatically generated">
            <a:extLst>
              <a:ext uri="{FF2B5EF4-FFF2-40B4-BE49-F238E27FC236}">
                <a16:creationId xmlns:a16="http://schemas.microsoft.com/office/drawing/2014/main" id="{7D8B0F55-AAFC-41DC-B671-68150B689B94}"/>
              </a:ext>
            </a:extLst>
          </p:cNvPr>
          <p:cNvPicPr>
            <a:picLocks noChangeAspect="1"/>
          </p:cNvPicPr>
          <p:nvPr/>
        </p:nvPicPr>
        <p:blipFill rotWithShape="1">
          <a:blip r:embed="rId2"/>
          <a:srcRect r="-2" b="35569"/>
          <a:stretch/>
        </p:blipFill>
        <p:spPr>
          <a:xfrm>
            <a:off x="4241830" y="601200"/>
            <a:ext cx="7503636" cy="5789365"/>
          </a:xfrm>
          <a:prstGeom prst="rect">
            <a:avLst/>
          </a:prstGeom>
        </p:spPr>
      </p:pic>
    </p:spTree>
    <p:extLst>
      <p:ext uri="{BB962C8B-B14F-4D97-AF65-F5344CB8AC3E}">
        <p14:creationId xmlns:p14="http://schemas.microsoft.com/office/powerpoint/2010/main" val="104829526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81B4B2-9E3F-4E69-BBAB-7288FEF56E4E}"/>
              </a:ext>
            </a:extLst>
          </p:cNvPr>
          <p:cNvSpPr>
            <a:spLocks noGrp="1"/>
          </p:cNvSpPr>
          <p:nvPr>
            <p:ph type="title"/>
          </p:nvPr>
        </p:nvSpPr>
        <p:spPr>
          <a:xfrm>
            <a:off x="672280" y="944752"/>
            <a:ext cx="3259016" cy="1462692"/>
          </a:xfrm>
        </p:spPr>
        <p:txBody>
          <a:bodyPr>
            <a:normAutofit/>
          </a:bodyPr>
          <a:lstStyle/>
          <a:p>
            <a:r>
              <a:rPr lang="en-GB">
                <a:solidFill>
                  <a:srgbClr val="FFFFFF"/>
                </a:solidFill>
              </a:rPr>
              <a:t>Margery Kempe</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42C943F-E603-4481-88DA-6E0C143B43B9}"/>
              </a:ext>
            </a:extLst>
          </p:cNvPr>
          <p:cNvSpPr>
            <a:spLocks noGrp="1"/>
          </p:cNvSpPr>
          <p:nvPr>
            <p:ph idx="1"/>
          </p:nvPr>
        </p:nvSpPr>
        <p:spPr>
          <a:xfrm>
            <a:off x="671513" y="2536031"/>
            <a:ext cx="3123783" cy="3671936"/>
          </a:xfrm>
        </p:spPr>
        <p:txBody>
          <a:bodyPr anchor="t">
            <a:normAutofit/>
          </a:bodyPr>
          <a:lstStyle/>
          <a:p>
            <a:pPr marL="305435" indent="-305435">
              <a:lnSpc>
                <a:spcPct val="110000"/>
              </a:lnSpc>
            </a:pPr>
            <a:r>
              <a:rPr lang="en-GB" sz="1500" dirty="0">
                <a:solidFill>
                  <a:srgbClr val="FFFFFF"/>
                </a:solidFill>
              </a:rPr>
              <a:t>She was both hated and adored, with the Steward of the Court of Leicester stating, "Either you are a right good woman, or else a right wicked woman".</a:t>
            </a:r>
          </a:p>
          <a:p>
            <a:pPr marL="305435" indent="-305435">
              <a:lnSpc>
                <a:spcPct val="110000"/>
              </a:lnSpc>
            </a:pPr>
            <a:r>
              <a:rPr lang="en-GB" sz="1500" dirty="0">
                <a:solidFill>
                  <a:srgbClr val="FFFFFF"/>
                </a:solidFill>
              </a:rPr>
              <a:t>She was charged with heresy on many occasions and brought to court, where she was often threatened with being burned at the stake.</a:t>
            </a:r>
          </a:p>
          <a:p>
            <a:pPr marL="305435" indent="-305435">
              <a:lnSpc>
                <a:spcPct val="110000"/>
              </a:lnSpc>
            </a:pPr>
            <a:r>
              <a:rPr lang="en-GB" sz="1500" dirty="0">
                <a:solidFill>
                  <a:srgbClr val="FFFFFF"/>
                </a:solidFill>
              </a:rPr>
              <a:t>She was a contentious figure and remains so to this day.</a:t>
            </a:r>
          </a:p>
        </p:txBody>
      </p:sp>
      <p:pic>
        <p:nvPicPr>
          <p:cNvPr id="4" name="Picture 4" descr="A picture containing building, old, photo, covered&#10;&#10;Description automatically generated">
            <a:extLst>
              <a:ext uri="{FF2B5EF4-FFF2-40B4-BE49-F238E27FC236}">
                <a16:creationId xmlns:a16="http://schemas.microsoft.com/office/drawing/2014/main" id="{C9EFD221-DCFB-4D08-A08D-7B0AAF8F3D28}"/>
              </a:ext>
            </a:extLst>
          </p:cNvPr>
          <p:cNvPicPr>
            <a:picLocks noChangeAspect="1"/>
          </p:cNvPicPr>
          <p:nvPr/>
        </p:nvPicPr>
        <p:blipFill rotWithShape="1">
          <a:blip r:embed="rId2"/>
          <a:srcRect r="18992" b="-2"/>
          <a:stretch/>
        </p:blipFill>
        <p:spPr>
          <a:xfrm>
            <a:off x="4241830" y="601200"/>
            <a:ext cx="7503636" cy="5789365"/>
          </a:xfrm>
          <a:prstGeom prst="rect">
            <a:avLst/>
          </a:prstGeom>
        </p:spPr>
      </p:pic>
    </p:spTree>
    <p:extLst>
      <p:ext uri="{BB962C8B-B14F-4D97-AF65-F5344CB8AC3E}">
        <p14:creationId xmlns:p14="http://schemas.microsoft.com/office/powerpoint/2010/main" val="211783571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3CB8B-3116-455C-919C-454730A9BD6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Margery Kempe</a:t>
            </a:r>
          </a:p>
        </p:txBody>
      </p:sp>
      <p:sp>
        <p:nvSpPr>
          <p:cNvPr id="3" name="Content Placeholder 2">
            <a:extLst>
              <a:ext uri="{FF2B5EF4-FFF2-40B4-BE49-F238E27FC236}">
                <a16:creationId xmlns:a16="http://schemas.microsoft.com/office/drawing/2014/main" id="{7790B09E-324C-44AE-9C56-8B3164405DD3}"/>
              </a:ext>
            </a:extLst>
          </p:cNvPr>
          <p:cNvSpPr>
            <a:spLocks noGrp="1"/>
          </p:cNvSpPr>
          <p:nvPr>
            <p:ph idx="1"/>
          </p:nvPr>
        </p:nvSpPr>
        <p:spPr>
          <a:xfrm>
            <a:off x="5155905" y="1113764"/>
            <a:ext cx="6108179" cy="4624327"/>
          </a:xfrm>
        </p:spPr>
        <p:txBody>
          <a:bodyPr anchor="ctr">
            <a:normAutofit/>
          </a:bodyPr>
          <a:lstStyle/>
          <a:p>
            <a:pPr marL="305435" indent="-305435"/>
            <a:r>
              <a:rPr lang="en-GB" sz="2400" dirty="0">
                <a:solidFill>
                  <a:schemeClr val="tx1">
                    <a:lumMod val="85000"/>
                    <a:lumOff val="15000"/>
                  </a:schemeClr>
                </a:solidFill>
              </a:rPr>
              <a:t>What makes her story contentious?</a:t>
            </a:r>
          </a:p>
          <a:p>
            <a:pPr marL="305435" indent="-305435"/>
            <a:r>
              <a:rPr lang="en-GB" sz="2400" dirty="0">
                <a:solidFill>
                  <a:schemeClr val="tx1">
                    <a:lumMod val="85000"/>
                    <a:lumOff val="15000"/>
                  </a:schemeClr>
                </a:solidFill>
              </a:rPr>
              <a:t>Academics who study her autobiography question whether she was a medieval mystic or whether it is an early recording of an individual with psychosis?</a:t>
            </a:r>
          </a:p>
          <a:p>
            <a:pPr marL="305435" indent="-305435"/>
            <a:r>
              <a:rPr lang="en-GB" sz="2400" dirty="0">
                <a:solidFill>
                  <a:schemeClr val="tx1">
                    <a:lumMod val="85000"/>
                    <a:lumOff val="15000"/>
                  </a:schemeClr>
                </a:solidFill>
              </a:rPr>
              <a:t>Could there be indicators of Schizophrenia and Psychosis?</a:t>
            </a:r>
          </a:p>
        </p:txBody>
      </p:sp>
    </p:spTree>
    <p:extLst>
      <p:ext uri="{BB962C8B-B14F-4D97-AF65-F5344CB8AC3E}">
        <p14:creationId xmlns:p14="http://schemas.microsoft.com/office/powerpoint/2010/main" val="2347653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D2BA-2FD4-48F3-86AD-E310ED7DC626}"/>
              </a:ext>
            </a:extLst>
          </p:cNvPr>
          <p:cNvSpPr>
            <a:spLocks noGrp="1"/>
          </p:cNvSpPr>
          <p:nvPr>
            <p:ph type="title"/>
          </p:nvPr>
        </p:nvSpPr>
        <p:spPr/>
        <p:txBody>
          <a:bodyPr/>
          <a:lstStyle/>
          <a:p>
            <a:r>
              <a:rPr lang="en-GB" dirty="0"/>
              <a:t>Women and Madness</a:t>
            </a:r>
          </a:p>
        </p:txBody>
      </p:sp>
      <p:sp>
        <p:nvSpPr>
          <p:cNvPr id="3" name="Content Placeholder 2">
            <a:extLst>
              <a:ext uri="{FF2B5EF4-FFF2-40B4-BE49-F238E27FC236}">
                <a16:creationId xmlns:a16="http://schemas.microsoft.com/office/drawing/2014/main" id="{4D6F98FA-DBE8-498B-B749-423ED3E0F94D}"/>
              </a:ext>
            </a:extLst>
          </p:cNvPr>
          <p:cNvSpPr>
            <a:spLocks noGrp="1"/>
          </p:cNvSpPr>
          <p:nvPr>
            <p:ph idx="1"/>
          </p:nvPr>
        </p:nvSpPr>
        <p:spPr/>
        <p:txBody>
          <a:bodyPr>
            <a:noAutofit/>
          </a:bodyPr>
          <a:lstStyle/>
          <a:p>
            <a:pPr marL="305435" indent="-305435"/>
            <a:r>
              <a:rPr lang="en-GB" sz="3600" dirty="0"/>
              <a:t>Generally, more women are diagnosed with mental illness than men. </a:t>
            </a:r>
            <a:endParaRPr lang="en-US" sz="3600" dirty="0"/>
          </a:p>
          <a:p>
            <a:pPr marL="305435" indent="-305435"/>
            <a:r>
              <a:rPr lang="en-GB" sz="3600" dirty="0"/>
              <a:t>These earliest stories of madness in women continue to evoke questions.</a:t>
            </a:r>
          </a:p>
          <a:p>
            <a:pPr marL="305435" indent="-305435"/>
            <a:r>
              <a:rPr lang="en-GB" sz="3600" dirty="0"/>
              <a:t>Discuss</a:t>
            </a:r>
          </a:p>
        </p:txBody>
      </p:sp>
    </p:spTree>
    <p:extLst>
      <p:ext uri="{BB962C8B-B14F-4D97-AF65-F5344CB8AC3E}">
        <p14:creationId xmlns:p14="http://schemas.microsoft.com/office/powerpoint/2010/main" val="3699590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31" name="Rectangle 30">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902922" y="940858"/>
            <a:ext cx="6817533" cy="3564468"/>
          </a:xfrm>
        </p:spPr>
        <p:txBody>
          <a:bodyPr anchor="ctr">
            <a:normAutofit/>
          </a:bodyPr>
          <a:lstStyle/>
          <a:p>
            <a:pPr algn="ctr"/>
            <a:r>
              <a:rPr lang="en-GB" sz="4400">
                <a:solidFill>
                  <a:srgbClr val="FFFFFF"/>
                </a:solidFill>
                <a:cs typeface="Calibri Light"/>
              </a:rPr>
              <a:t>Witchcraft in the Middle Ages</a:t>
            </a:r>
            <a:endParaRPr lang="en-GB" sz="4400">
              <a:solidFill>
                <a:srgbClr val="FFFFFF"/>
              </a:solidFill>
            </a:endParaRPr>
          </a:p>
        </p:txBody>
      </p:sp>
      <p:pic>
        <p:nvPicPr>
          <p:cNvPr id="4" name="Picture 3">
            <a:extLst>
              <a:ext uri="{FF2B5EF4-FFF2-40B4-BE49-F238E27FC236}">
                <a16:creationId xmlns:a16="http://schemas.microsoft.com/office/drawing/2014/main" id="{255F4663-D937-877E-D33A-E6772C252594}"/>
              </a:ext>
            </a:extLst>
          </p:cNvPr>
          <p:cNvPicPr>
            <a:picLocks noChangeAspect="1"/>
          </p:cNvPicPr>
          <p:nvPr/>
        </p:nvPicPr>
        <p:blipFill>
          <a:blip r:embed="rId2"/>
          <a:srcRect l="6220" r="14136" b="-1"/>
          <a:stretch/>
        </p:blipFill>
        <p:spPr>
          <a:xfrm>
            <a:off x="8098971" y="457200"/>
            <a:ext cx="3641475" cy="5899650"/>
          </a:xfrm>
          <a:prstGeom prst="rect">
            <a:avLst/>
          </a:prstGeom>
        </p:spPr>
      </p:pic>
    </p:spTree>
    <p:extLst>
      <p:ext uri="{BB962C8B-B14F-4D97-AF65-F5344CB8AC3E}">
        <p14:creationId xmlns:p14="http://schemas.microsoft.com/office/powerpoint/2010/main" val="3031335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clock, bicycle, person&#10;&#10;Description automatically generated">
            <a:extLst>
              <a:ext uri="{FF2B5EF4-FFF2-40B4-BE49-F238E27FC236}">
                <a16:creationId xmlns:a16="http://schemas.microsoft.com/office/drawing/2014/main" id="{3DF122A6-2740-4445-A683-A4BDA3B34B75}"/>
              </a:ext>
            </a:extLst>
          </p:cNvPr>
          <p:cNvPicPr>
            <a:picLocks noChangeAspect="1"/>
          </p:cNvPicPr>
          <p:nvPr/>
        </p:nvPicPr>
        <p:blipFill rotWithShape="1">
          <a:blip r:embed="rId2"/>
          <a:srcRect t="4716" b="1633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FBA4F7D-FC61-4B91-A45A-68FDDDB59B48}"/>
              </a:ext>
            </a:extLst>
          </p:cNvPr>
          <p:cNvSpPr>
            <a:spLocks noGrp="1"/>
          </p:cNvSpPr>
          <p:nvPr>
            <p:ph type="title"/>
          </p:nvPr>
        </p:nvSpPr>
        <p:spPr>
          <a:xfrm>
            <a:off x="681540" y="1131195"/>
            <a:ext cx="3730810" cy="1247938"/>
          </a:xfrm>
        </p:spPr>
        <p:txBody>
          <a:bodyPr anchor="ctr">
            <a:normAutofit/>
          </a:bodyPr>
          <a:lstStyle/>
          <a:p>
            <a:r>
              <a:rPr lang="en-GB" sz="2200">
                <a:solidFill>
                  <a:srgbClr val="FFFFFF"/>
                </a:solidFill>
              </a:rPr>
              <a:t>Early modern era (late 15th to the dawn of the 16th century)</a:t>
            </a:r>
          </a:p>
        </p:txBody>
      </p:sp>
      <p:sp>
        <p:nvSpPr>
          <p:cNvPr id="3" name="Content Placeholder 2">
            <a:extLst>
              <a:ext uri="{FF2B5EF4-FFF2-40B4-BE49-F238E27FC236}">
                <a16:creationId xmlns:a16="http://schemas.microsoft.com/office/drawing/2014/main" id="{8582207F-C34A-48BF-9EF9-55C7311D126D}"/>
              </a:ext>
            </a:extLst>
          </p:cNvPr>
          <p:cNvSpPr>
            <a:spLocks noGrp="1"/>
          </p:cNvSpPr>
          <p:nvPr>
            <p:ph idx="1"/>
          </p:nvPr>
        </p:nvSpPr>
        <p:spPr>
          <a:xfrm>
            <a:off x="678531" y="2438399"/>
            <a:ext cx="3730810" cy="3919856"/>
          </a:xfrm>
        </p:spPr>
        <p:txBody>
          <a:bodyPr vert="horz" lIns="0" tIns="0" rIns="0" bIns="0" rtlCol="0">
            <a:normAutofit/>
          </a:bodyPr>
          <a:lstStyle/>
          <a:p>
            <a:r>
              <a:rPr lang="en-GB" sz="2000" dirty="0">
                <a:solidFill>
                  <a:srgbClr val="FFFFFF"/>
                </a:solidFill>
                <a:ea typeface="+mn-lt"/>
                <a:cs typeface="+mn-lt"/>
              </a:rPr>
              <a:t>This was a time of great change</a:t>
            </a:r>
            <a:endParaRPr lang="en-GB" sz="2000" dirty="0">
              <a:solidFill>
                <a:srgbClr val="FFFFFF"/>
              </a:solidFill>
            </a:endParaRPr>
          </a:p>
          <a:p>
            <a:r>
              <a:rPr lang="en-GB" sz="2000" dirty="0">
                <a:solidFill>
                  <a:srgbClr val="FFFFFF"/>
                </a:solidFill>
                <a:ea typeface="+mn-lt"/>
                <a:cs typeface="+mn-lt"/>
              </a:rPr>
              <a:t>Feudal system was falling apart</a:t>
            </a:r>
            <a:endParaRPr lang="en-GB" sz="2000" dirty="0">
              <a:solidFill>
                <a:srgbClr val="FFFFFF"/>
              </a:solidFill>
            </a:endParaRPr>
          </a:p>
          <a:p>
            <a:r>
              <a:rPr lang="en-GB" sz="2000" dirty="0">
                <a:solidFill>
                  <a:srgbClr val="FFFFFF"/>
                </a:solidFill>
                <a:ea typeface="+mn-lt"/>
                <a:cs typeface="+mn-lt"/>
              </a:rPr>
              <a:t>The rise of the nation state – extension of trade and markets in Europe</a:t>
            </a:r>
            <a:endParaRPr lang="en-GB" sz="2000" dirty="0">
              <a:solidFill>
                <a:srgbClr val="FFFFFF"/>
              </a:solidFill>
            </a:endParaRPr>
          </a:p>
          <a:p>
            <a:r>
              <a:rPr lang="en-GB" sz="2000" dirty="0">
                <a:solidFill>
                  <a:srgbClr val="FFFFFF"/>
                </a:solidFill>
                <a:ea typeface="+mn-lt"/>
                <a:cs typeface="+mn-lt"/>
              </a:rPr>
              <a:t>Circumnavigation of the globe</a:t>
            </a:r>
            <a:endParaRPr lang="en-GB" sz="2000"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003462005"/>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C43D-AAC9-4E67-8010-330770962143}"/>
              </a:ext>
            </a:extLst>
          </p:cNvPr>
          <p:cNvSpPr>
            <a:spLocks noGrp="1"/>
          </p:cNvSpPr>
          <p:nvPr>
            <p:ph type="title"/>
          </p:nvPr>
        </p:nvSpPr>
        <p:spPr>
          <a:xfrm>
            <a:off x="8643193" y="457202"/>
            <a:ext cx="3091607" cy="884902"/>
          </a:xfrm>
        </p:spPr>
        <p:txBody>
          <a:bodyPr anchor="b">
            <a:normAutofit/>
          </a:bodyPr>
          <a:lstStyle/>
          <a:p>
            <a:r>
              <a:rPr lang="en-GB" sz="2800" dirty="0"/>
              <a:t>Time of change</a:t>
            </a:r>
          </a:p>
        </p:txBody>
      </p:sp>
      <p:pic>
        <p:nvPicPr>
          <p:cNvPr id="4" name="Picture 4" descr="A group of people sitting in front of a building&#10;&#10;Description automatically generated">
            <a:extLst>
              <a:ext uri="{FF2B5EF4-FFF2-40B4-BE49-F238E27FC236}">
                <a16:creationId xmlns:a16="http://schemas.microsoft.com/office/drawing/2014/main" id="{D7C1CA7D-F602-4236-BEE3-936CADCBAAB7}"/>
              </a:ext>
            </a:extLst>
          </p:cNvPr>
          <p:cNvPicPr>
            <a:picLocks noChangeAspect="1"/>
          </p:cNvPicPr>
          <p:nvPr/>
        </p:nvPicPr>
        <p:blipFill rotWithShape="1">
          <a:blip r:embed="rId2"/>
          <a:srcRect l="11657" r="329" b="-2"/>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9B2942E3-765B-4321-97D5-C1125A5D0736}"/>
              </a:ext>
            </a:extLst>
          </p:cNvPr>
          <p:cNvSpPr>
            <a:spLocks noGrp="1"/>
          </p:cNvSpPr>
          <p:nvPr>
            <p:ph idx="1"/>
          </p:nvPr>
        </p:nvSpPr>
        <p:spPr>
          <a:xfrm>
            <a:off x="8251723" y="1504335"/>
            <a:ext cx="3856703" cy="5073446"/>
          </a:xfrm>
        </p:spPr>
        <p:txBody>
          <a:bodyPr vert="horz" lIns="0" tIns="0" rIns="0" bIns="0" rtlCol="0">
            <a:normAutofit/>
          </a:bodyPr>
          <a:lstStyle/>
          <a:p>
            <a:r>
              <a:rPr lang="en-GB" sz="2000" dirty="0">
                <a:ea typeface="+mn-lt"/>
                <a:cs typeface="+mn-lt"/>
              </a:rPr>
              <a:t>Manifestations of protestant reformation and the Catholic Church losing power in places across Europe.</a:t>
            </a:r>
            <a:endParaRPr lang="en-GB" sz="2000" dirty="0"/>
          </a:p>
          <a:p>
            <a:r>
              <a:rPr lang="en-GB" sz="2000" dirty="0">
                <a:ea typeface="+mn-lt"/>
                <a:cs typeface="+mn-lt"/>
              </a:rPr>
              <a:t>Renaissance</a:t>
            </a:r>
            <a:endParaRPr lang="en-GB" sz="2000" dirty="0"/>
          </a:p>
          <a:p>
            <a:r>
              <a:rPr lang="en-GB" sz="2000" dirty="0">
                <a:ea typeface="+mn-lt"/>
                <a:cs typeface="+mn-lt"/>
              </a:rPr>
              <a:t>Classical learning</a:t>
            </a:r>
            <a:endParaRPr lang="en-GB" sz="2000" dirty="0"/>
          </a:p>
          <a:p>
            <a:r>
              <a:rPr lang="en-GB" sz="2000" dirty="0">
                <a:ea typeface="+mn-lt"/>
                <a:cs typeface="+mn-lt"/>
              </a:rPr>
              <a:t>Print Culture (pamphlets etc)</a:t>
            </a:r>
            <a:endParaRPr lang="en-GB" sz="2000" dirty="0"/>
          </a:p>
          <a:p>
            <a:r>
              <a:rPr lang="en-GB" sz="2000" dirty="0">
                <a:ea typeface="+mn-lt"/>
                <a:cs typeface="+mn-lt"/>
              </a:rPr>
              <a:t>Creativity within architecture, music, art, drama</a:t>
            </a:r>
            <a:endParaRPr lang="en-GB" sz="2000" dirty="0"/>
          </a:p>
          <a:p>
            <a:r>
              <a:rPr lang="en-GB" sz="2000" dirty="0">
                <a:ea typeface="+mn-lt"/>
                <a:cs typeface="+mn-lt"/>
              </a:rPr>
              <a:t>Birth of the scientific revolution </a:t>
            </a:r>
            <a:endParaRPr lang="en-GB" sz="2000" dirty="0"/>
          </a:p>
          <a:p>
            <a:endParaRPr lang="en-GB" sz="1400" dirty="0"/>
          </a:p>
        </p:txBody>
      </p:sp>
    </p:spTree>
    <p:extLst>
      <p:ext uri="{BB962C8B-B14F-4D97-AF65-F5344CB8AC3E}">
        <p14:creationId xmlns:p14="http://schemas.microsoft.com/office/powerpoint/2010/main" val="479551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B03BCF-53C2-4F78-827D-E6DE86B90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3977-4D3A-486F-9DDE-DC029E336C12}"/>
              </a:ext>
            </a:extLst>
          </p:cNvPr>
          <p:cNvSpPr>
            <a:spLocks noGrp="1"/>
          </p:cNvSpPr>
          <p:nvPr>
            <p:ph type="title"/>
          </p:nvPr>
        </p:nvSpPr>
        <p:spPr>
          <a:xfrm>
            <a:off x="581192" y="702155"/>
            <a:ext cx="3475915" cy="1324537"/>
          </a:xfrm>
        </p:spPr>
        <p:txBody>
          <a:bodyPr>
            <a:normAutofit/>
          </a:bodyPr>
          <a:lstStyle/>
          <a:p>
            <a:r>
              <a:rPr lang="en-GB">
                <a:solidFill>
                  <a:schemeClr val="tx2"/>
                </a:solidFill>
              </a:rPr>
              <a:t>Witch hunts</a:t>
            </a:r>
          </a:p>
        </p:txBody>
      </p:sp>
      <p:sp>
        <p:nvSpPr>
          <p:cNvPr id="13" name="Rectangle 12">
            <a:extLst>
              <a:ext uri="{FF2B5EF4-FFF2-40B4-BE49-F238E27FC236}">
                <a16:creationId xmlns:a16="http://schemas.microsoft.com/office/drawing/2014/main" id="{58FC31B1-C9FB-4110-B34B-BC74D8632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6F945249-DD95-405F-8A51-335F3FE03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1EDC20E-2FBC-4FDF-97C1-181B08DC8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E3A00C9-2E8A-4C6E-B9E7-40F5B841ED47}"/>
              </a:ext>
            </a:extLst>
          </p:cNvPr>
          <p:cNvSpPr>
            <a:spLocks noGrp="1"/>
          </p:cNvSpPr>
          <p:nvPr>
            <p:ph idx="1"/>
          </p:nvPr>
        </p:nvSpPr>
        <p:spPr>
          <a:xfrm>
            <a:off x="581192" y="2180496"/>
            <a:ext cx="3475915" cy="3678303"/>
          </a:xfrm>
        </p:spPr>
        <p:txBody>
          <a:bodyPr vert="horz" lIns="0" tIns="0" rIns="0" bIns="0" rtlCol="0">
            <a:normAutofit/>
          </a:bodyPr>
          <a:lstStyle/>
          <a:p>
            <a:pPr>
              <a:buClr>
                <a:srgbClr val="A8A442"/>
              </a:buClr>
            </a:pPr>
            <a:r>
              <a:rPr lang="en-GB" sz="3200" dirty="0">
                <a:ea typeface="+mn-lt"/>
                <a:cs typeface="+mn-lt"/>
              </a:rPr>
              <a:t>Witch-hunts across Europe</a:t>
            </a:r>
            <a:endParaRPr lang="en-GB" sz="3200" dirty="0"/>
          </a:p>
          <a:p>
            <a:pPr>
              <a:buClr>
                <a:srgbClr val="A8A442"/>
              </a:buClr>
            </a:pPr>
            <a:r>
              <a:rPr lang="en-GB" sz="3200" dirty="0">
                <a:ea typeface="+mn-lt"/>
                <a:cs typeface="+mn-lt"/>
              </a:rPr>
              <a:t>Trials, tortures, executions</a:t>
            </a:r>
            <a:endParaRPr lang="en-GB" sz="3200" dirty="0"/>
          </a:p>
          <a:p>
            <a:pPr>
              <a:buClr>
                <a:srgbClr val="A8A442"/>
              </a:buClr>
            </a:pPr>
            <a:r>
              <a:rPr lang="en-GB" sz="3200" dirty="0">
                <a:ea typeface="+mn-lt"/>
                <a:cs typeface="+mn-lt"/>
              </a:rPr>
              <a:t>Agonizing deaths</a:t>
            </a:r>
            <a:endParaRPr lang="en-GB" sz="3200" dirty="0"/>
          </a:p>
          <a:p>
            <a:pPr>
              <a:buClr>
                <a:srgbClr val="A8A442"/>
              </a:buClr>
            </a:pPr>
            <a:endParaRPr lang="en-GB" dirty="0"/>
          </a:p>
        </p:txBody>
      </p:sp>
      <p:pic>
        <p:nvPicPr>
          <p:cNvPr id="6" name="Picture 6" descr="A picture containing text, book&#10;&#10;Description automatically generated">
            <a:extLst>
              <a:ext uri="{FF2B5EF4-FFF2-40B4-BE49-F238E27FC236}">
                <a16:creationId xmlns:a16="http://schemas.microsoft.com/office/drawing/2014/main" id="{DF996376-FB02-4B8D-9DEC-2291B2F7798D}"/>
              </a:ext>
            </a:extLst>
          </p:cNvPr>
          <p:cNvPicPr>
            <a:picLocks noChangeAspect="1"/>
          </p:cNvPicPr>
          <p:nvPr/>
        </p:nvPicPr>
        <p:blipFill>
          <a:blip r:embed="rId2"/>
          <a:srcRect t="12409" r="1" b="20707"/>
          <a:stretch/>
        </p:blipFill>
        <p:spPr>
          <a:xfrm>
            <a:off x="4241823" y="628650"/>
            <a:ext cx="7503638" cy="3520440"/>
          </a:xfrm>
          <a:prstGeom prst="rect">
            <a:avLst/>
          </a:prstGeom>
        </p:spPr>
      </p:pic>
      <p:pic>
        <p:nvPicPr>
          <p:cNvPr id="5" name="Picture 5" descr="Diagram&#10;&#10;Description automatically generated">
            <a:extLst>
              <a:ext uri="{FF2B5EF4-FFF2-40B4-BE49-F238E27FC236}">
                <a16:creationId xmlns:a16="http://schemas.microsoft.com/office/drawing/2014/main" id="{76BE36AF-DB29-47A8-B265-4D84956D8303}"/>
              </a:ext>
            </a:extLst>
          </p:cNvPr>
          <p:cNvPicPr>
            <a:picLocks noChangeAspect="1"/>
          </p:cNvPicPr>
          <p:nvPr/>
        </p:nvPicPr>
        <p:blipFill>
          <a:blip r:embed="rId3"/>
          <a:srcRect t="17324" r="-1" b="31964"/>
          <a:stretch/>
        </p:blipFill>
        <p:spPr>
          <a:xfrm>
            <a:off x="4245215" y="4233673"/>
            <a:ext cx="3699935" cy="2140276"/>
          </a:xfrm>
          <a:prstGeom prst="rect">
            <a:avLst/>
          </a:prstGeom>
        </p:spPr>
      </p:pic>
      <p:pic>
        <p:nvPicPr>
          <p:cNvPr id="4" name="Picture 4" descr="A picture containing diagram&#10;&#10;Description automatically generated">
            <a:extLst>
              <a:ext uri="{FF2B5EF4-FFF2-40B4-BE49-F238E27FC236}">
                <a16:creationId xmlns:a16="http://schemas.microsoft.com/office/drawing/2014/main" id="{C69F89A2-88EB-4947-AFCB-39142C0AD61B}"/>
              </a:ext>
            </a:extLst>
          </p:cNvPr>
          <p:cNvPicPr>
            <a:picLocks noChangeAspect="1"/>
          </p:cNvPicPr>
          <p:nvPr/>
        </p:nvPicPr>
        <p:blipFill>
          <a:blip r:embed="rId4"/>
          <a:srcRect t="8698" r="-2" b="9783"/>
          <a:stretch/>
        </p:blipFill>
        <p:spPr>
          <a:xfrm>
            <a:off x="8045232" y="4233672"/>
            <a:ext cx="3700115" cy="2140276"/>
          </a:xfrm>
          <a:prstGeom prst="rect">
            <a:avLst/>
          </a:prstGeom>
        </p:spPr>
      </p:pic>
    </p:spTree>
    <p:extLst>
      <p:ext uri="{BB962C8B-B14F-4D97-AF65-F5344CB8AC3E}">
        <p14:creationId xmlns:p14="http://schemas.microsoft.com/office/powerpoint/2010/main" val="911384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6CE20F2-4BFC-4B5B-B1B9-B3A04E58F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60"/>
            <a:ext cx="12192139" cy="68584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book&#10;&#10;Description automatically generated">
            <a:extLst>
              <a:ext uri="{FF2B5EF4-FFF2-40B4-BE49-F238E27FC236}">
                <a16:creationId xmlns:a16="http://schemas.microsoft.com/office/drawing/2014/main" id="{A5866A8D-CEC0-421C-B617-5EA245941D74}"/>
              </a:ext>
            </a:extLst>
          </p:cNvPr>
          <p:cNvPicPr>
            <a:picLocks noChangeAspect="1"/>
          </p:cNvPicPr>
          <p:nvPr/>
        </p:nvPicPr>
        <p:blipFill>
          <a:blip r:embed="rId2"/>
          <a:srcRect l="10950" r="14228"/>
          <a:stretch/>
        </p:blipFill>
        <p:spPr>
          <a:xfrm>
            <a:off x="4530515" y="-1"/>
            <a:ext cx="3851789" cy="6858000"/>
          </a:xfrm>
          <a:prstGeom prst="rect">
            <a:avLst/>
          </a:prstGeom>
        </p:spPr>
      </p:pic>
      <p:pic>
        <p:nvPicPr>
          <p:cNvPr id="4" name="Picture 4" descr="A close up of a book&#10;&#10;Description automatically generated">
            <a:extLst>
              <a:ext uri="{FF2B5EF4-FFF2-40B4-BE49-F238E27FC236}">
                <a16:creationId xmlns:a16="http://schemas.microsoft.com/office/drawing/2014/main" id="{5528F49B-D2D4-42FB-ACC4-842245B2C911}"/>
              </a:ext>
            </a:extLst>
          </p:cNvPr>
          <p:cNvPicPr>
            <a:picLocks noChangeAspect="1"/>
          </p:cNvPicPr>
          <p:nvPr/>
        </p:nvPicPr>
        <p:blipFill>
          <a:blip r:embed="rId3"/>
          <a:srcRect t="39151" b="19109"/>
          <a:stretch/>
        </p:blipFill>
        <p:spPr>
          <a:xfrm>
            <a:off x="-1" y="3"/>
            <a:ext cx="4578272" cy="2608957"/>
          </a:xfrm>
          <a:prstGeom prst="rect">
            <a:avLst/>
          </a:prstGeom>
        </p:spPr>
      </p:pic>
      <p:sp>
        <p:nvSpPr>
          <p:cNvPr id="13" name="Rectangle 12">
            <a:extLst>
              <a:ext uri="{FF2B5EF4-FFF2-40B4-BE49-F238E27FC236}">
                <a16:creationId xmlns:a16="http://schemas.microsoft.com/office/drawing/2014/main" id="{2C2811D4-5347-4268-B736-DF29160D7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2054"/>
            <a:ext cx="4576634" cy="4235946"/>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FCD669-FB9D-4544-B993-DC4890FD8894}"/>
              </a:ext>
            </a:extLst>
          </p:cNvPr>
          <p:cNvSpPr>
            <a:spLocks noGrp="1"/>
          </p:cNvSpPr>
          <p:nvPr>
            <p:ph type="title"/>
          </p:nvPr>
        </p:nvSpPr>
        <p:spPr>
          <a:xfrm>
            <a:off x="584200" y="3066618"/>
            <a:ext cx="3412067" cy="850174"/>
          </a:xfrm>
        </p:spPr>
        <p:txBody>
          <a:bodyPr anchor="ctr">
            <a:normAutofit/>
          </a:bodyPr>
          <a:lstStyle/>
          <a:p>
            <a:r>
              <a:rPr lang="en-GB">
                <a:solidFill>
                  <a:srgbClr val="FFFFFF"/>
                </a:solidFill>
              </a:rPr>
              <a:t>Witch hunts across europe</a:t>
            </a:r>
          </a:p>
        </p:txBody>
      </p:sp>
      <p:sp>
        <p:nvSpPr>
          <p:cNvPr id="15" name="Rectangle 14">
            <a:extLst>
              <a:ext uri="{FF2B5EF4-FFF2-40B4-BE49-F238E27FC236}">
                <a16:creationId xmlns:a16="http://schemas.microsoft.com/office/drawing/2014/main" id="{C9313C9E-0227-4919-B36E-DE3343267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F81038E-9C58-4EC6-BD97-9C23D253A080}"/>
              </a:ext>
            </a:extLst>
          </p:cNvPr>
          <p:cNvSpPr>
            <a:spLocks noGrp="1"/>
          </p:cNvSpPr>
          <p:nvPr>
            <p:ph idx="1"/>
          </p:nvPr>
        </p:nvSpPr>
        <p:spPr>
          <a:xfrm>
            <a:off x="581193" y="4102059"/>
            <a:ext cx="3415074" cy="2154552"/>
          </a:xfrm>
        </p:spPr>
        <p:txBody>
          <a:bodyPr vert="horz" lIns="0" tIns="0" rIns="0" bIns="0" rtlCol="0" anchor="t">
            <a:normAutofit fontScale="92500" lnSpcReduction="20000"/>
          </a:bodyPr>
          <a:lstStyle/>
          <a:p>
            <a:pPr>
              <a:lnSpc>
                <a:spcPct val="110000"/>
              </a:lnSpc>
            </a:pPr>
            <a:r>
              <a:rPr lang="en-GB" sz="2000" dirty="0">
                <a:solidFill>
                  <a:srgbClr val="FFFFFF"/>
                </a:solidFill>
                <a:ea typeface="+mn-lt"/>
                <a:cs typeface="+mn-lt"/>
              </a:rPr>
              <a:t>Intense and long-lasting</a:t>
            </a:r>
            <a:endParaRPr lang="en-GB" sz="2000" dirty="0">
              <a:solidFill>
                <a:srgbClr val="FFFFFF"/>
              </a:solidFill>
            </a:endParaRPr>
          </a:p>
          <a:p>
            <a:pPr>
              <a:lnSpc>
                <a:spcPct val="110000"/>
              </a:lnSpc>
            </a:pPr>
            <a:r>
              <a:rPr lang="en-GB" sz="2000" dirty="0">
                <a:solidFill>
                  <a:srgbClr val="FFFFFF"/>
                </a:solidFill>
                <a:ea typeface="+mn-lt"/>
                <a:cs typeface="+mn-lt"/>
              </a:rPr>
              <a:t>Both Catholics and Protestants were engaged in the seeking and torturing of witches and engaged in shocking and gruesome brutality.</a:t>
            </a:r>
            <a:endParaRPr lang="en-GB" sz="2000" dirty="0">
              <a:solidFill>
                <a:srgbClr val="FFFFFF"/>
              </a:solidFill>
            </a:endParaRPr>
          </a:p>
          <a:p>
            <a:pPr>
              <a:lnSpc>
                <a:spcPct val="110000"/>
              </a:lnSpc>
            </a:pPr>
            <a:endParaRPr lang="en-GB" dirty="0">
              <a:solidFill>
                <a:srgbClr val="FFFFFF"/>
              </a:solidFill>
            </a:endParaRPr>
          </a:p>
        </p:txBody>
      </p:sp>
      <p:sp>
        <p:nvSpPr>
          <p:cNvPr id="17" name="Rectangle 16">
            <a:extLst>
              <a:ext uri="{FF2B5EF4-FFF2-40B4-BE49-F238E27FC236}">
                <a16:creationId xmlns:a16="http://schemas.microsoft.com/office/drawing/2014/main" id="{74EFA34C-3CB6-4E42-AA45-8B85EB878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Picture 5" descr="A picture containing text, book&#10;&#10;Description automatically generated">
            <a:extLst>
              <a:ext uri="{FF2B5EF4-FFF2-40B4-BE49-F238E27FC236}">
                <a16:creationId xmlns:a16="http://schemas.microsoft.com/office/drawing/2014/main" id="{83AEB339-6162-4163-83C9-8444965DA3D9}"/>
              </a:ext>
            </a:extLst>
          </p:cNvPr>
          <p:cNvPicPr>
            <a:picLocks noChangeAspect="1"/>
          </p:cNvPicPr>
          <p:nvPr/>
        </p:nvPicPr>
        <p:blipFill>
          <a:blip r:embed="rId4"/>
          <a:srcRect l="23013" r="24583" b="-1"/>
          <a:stretch/>
        </p:blipFill>
        <p:spPr>
          <a:xfrm>
            <a:off x="8382302" y="-471"/>
            <a:ext cx="3809697" cy="6858000"/>
          </a:xfrm>
          <a:prstGeom prst="rect">
            <a:avLst/>
          </a:prstGeom>
        </p:spPr>
      </p:pic>
      <p:sp>
        <p:nvSpPr>
          <p:cNvPr id="19" name="Rectangle 18">
            <a:extLst>
              <a:ext uri="{FF2B5EF4-FFF2-40B4-BE49-F238E27FC236}">
                <a16:creationId xmlns:a16="http://schemas.microsoft.com/office/drawing/2014/main" id="{154D46EC-BBDD-4492-86BC-7AC7F34E5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8597" y="-460"/>
            <a:ext cx="9144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3929190"/>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2" name="Rectangle 5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7DD168F-7E52-4D3F-9BA0-328650116716}"/>
              </a:ext>
            </a:extLst>
          </p:cNvPr>
          <p:cNvSpPr>
            <a:spLocks noGrp="1"/>
          </p:cNvSpPr>
          <p:nvPr>
            <p:ph sz="half" idx="1"/>
          </p:nvPr>
        </p:nvSpPr>
        <p:spPr>
          <a:xfrm>
            <a:off x="581194" y="678611"/>
            <a:ext cx="6309003" cy="5957978"/>
          </a:xfrm>
        </p:spPr>
        <p:txBody>
          <a:bodyPr vert="horz" lIns="91440" tIns="45720" rIns="91440" bIns="45720" rtlCol="0" anchor="ctr">
            <a:normAutofit/>
          </a:bodyPr>
          <a:lstStyle/>
          <a:p>
            <a:pPr marL="0" indent="0"/>
            <a:endParaRPr lang="en-US" dirty="0">
              <a:solidFill>
                <a:schemeClr val="tx2"/>
              </a:solidFill>
            </a:endParaRPr>
          </a:p>
          <a:p>
            <a:r>
              <a:rPr kumimoji="0" lang="en-US" sz="3200" b="0" i="0" u="none" strike="noStrike" cap="none" spc="0" normalizeH="0" baseline="0" noProof="0" dirty="0">
                <a:ln>
                  <a:noFill/>
                </a:ln>
                <a:solidFill>
                  <a:schemeClr val="tx2"/>
                </a:solidFill>
                <a:effectLst/>
                <a:uLnTx/>
                <a:uFillTx/>
              </a:rPr>
              <a:t>So many of the people who were persecuted were older women who were perhaps traditional healers or midwives. </a:t>
            </a:r>
          </a:p>
          <a:p>
            <a:r>
              <a:rPr kumimoji="0" lang="en-US" sz="3200" b="0" i="0" u="none" strike="noStrike" cap="none" spc="0" normalizeH="0" baseline="0" noProof="0" dirty="0">
                <a:ln>
                  <a:noFill/>
                </a:ln>
                <a:solidFill>
                  <a:schemeClr val="tx2"/>
                </a:solidFill>
                <a:effectLst/>
                <a:uLnTx/>
                <a:uFillTx/>
              </a:rPr>
              <a:t>Why do you think society chose to persecute these women in particular? </a:t>
            </a:r>
            <a:endParaRPr lang="en-US" sz="3200" dirty="0">
              <a:solidFill>
                <a:schemeClr val="tx2"/>
              </a:solidFill>
            </a:endParaRPr>
          </a:p>
        </p:txBody>
      </p:sp>
      <p:pic>
        <p:nvPicPr>
          <p:cNvPr id="5" name="Content Placeholder 4">
            <a:extLst>
              <a:ext uri="{FF2B5EF4-FFF2-40B4-BE49-F238E27FC236}">
                <a16:creationId xmlns:a16="http://schemas.microsoft.com/office/drawing/2014/main" id="{D177243E-EE04-864F-81C8-8121746291DD}"/>
              </a:ext>
            </a:extLst>
          </p:cNvPr>
          <p:cNvPicPr>
            <a:picLocks noGrp="1" noChangeAspect="1"/>
          </p:cNvPicPr>
          <p:nvPr>
            <p:ph sz="half" idx="2"/>
          </p:nvPr>
        </p:nvPicPr>
        <p:blipFill>
          <a:blip r:embed="rId2"/>
          <a:srcRect l="10151" r="17396"/>
          <a:stretch/>
        </p:blipFill>
        <p:spPr>
          <a:xfrm>
            <a:off x="7521283" y="10"/>
            <a:ext cx="4670717" cy="6857990"/>
          </a:xfrm>
          <a:prstGeom prst="rect">
            <a:avLst/>
          </a:prstGeom>
        </p:spPr>
      </p:pic>
    </p:spTree>
    <p:extLst>
      <p:ext uri="{BB962C8B-B14F-4D97-AF65-F5344CB8AC3E}">
        <p14:creationId xmlns:p14="http://schemas.microsoft.com/office/powerpoint/2010/main" val="34325399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1837801" y="634550"/>
            <a:ext cx="3242044" cy="5789365"/>
          </a:xfrm>
          <a:prstGeom prst="rect">
            <a:avLst/>
          </a:prstGeom>
        </p:spPr>
      </p:pic>
      <p:sp>
        <p:nvSpPr>
          <p:cNvPr id="21" name="Rectangle 2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873606" y="938022"/>
            <a:ext cx="4597758" cy="728546"/>
          </a:xfrm>
        </p:spPr>
        <p:txBody>
          <a:bodyPr vert="horz" lIns="91440" tIns="45720" rIns="91440" bIns="45720" rtlCol="0" anchor="b">
            <a:normAutofit fontScale="90000"/>
          </a:bodyPr>
          <a:lstStyle/>
          <a:p>
            <a:r>
              <a:rPr lang="en-US" sz="2800" dirty="0">
                <a:solidFill>
                  <a:srgbClr val="FFFFFF"/>
                </a:solidFill>
              </a:rPr>
              <a:t>Melancholy was an accepted illness</a:t>
            </a:r>
          </a:p>
        </p:txBody>
      </p:sp>
      <p:sp>
        <p:nvSpPr>
          <p:cNvPr id="3" name="Content Placeholder 2"/>
          <p:cNvSpPr>
            <a:spLocks noGrp="1"/>
          </p:cNvSpPr>
          <p:nvPr>
            <p:ph sz="half" idx="1"/>
          </p:nvPr>
        </p:nvSpPr>
        <p:spPr>
          <a:xfrm>
            <a:off x="6873606" y="2123768"/>
            <a:ext cx="4597758" cy="4010333"/>
          </a:xfrm>
        </p:spPr>
        <p:txBody>
          <a:bodyPr vert="horz" lIns="91440" tIns="45720" rIns="91440" bIns="45720" rtlCol="0" anchor="ctr">
            <a:normAutofit fontScale="85000" lnSpcReduction="20000"/>
          </a:bodyPr>
          <a:lstStyle/>
          <a:p>
            <a:r>
              <a:rPr lang="en-US" sz="2800" dirty="0">
                <a:solidFill>
                  <a:srgbClr val="FFFFFF"/>
                </a:solidFill>
              </a:rPr>
              <a:t>Cult of Melancholy.</a:t>
            </a:r>
          </a:p>
          <a:p>
            <a:r>
              <a:rPr lang="en-US" sz="2800" dirty="0">
                <a:solidFill>
                  <a:srgbClr val="FFFFFF"/>
                </a:solidFill>
              </a:rPr>
              <a:t>In the 16</a:t>
            </a:r>
            <a:r>
              <a:rPr lang="en-US" sz="2800" baseline="30000" dirty="0">
                <a:solidFill>
                  <a:srgbClr val="FFFFFF"/>
                </a:solidFill>
              </a:rPr>
              <a:t>th</a:t>
            </a:r>
            <a:r>
              <a:rPr lang="en-US" sz="2800" dirty="0">
                <a:solidFill>
                  <a:srgbClr val="FFFFFF"/>
                </a:solidFill>
              </a:rPr>
              <a:t> century it was fashionable for men to be sad and thoughtful.</a:t>
            </a:r>
          </a:p>
          <a:p>
            <a:r>
              <a:rPr lang="en-US" sz="2800" dirty="0">
                <a:solidFill>
                  <a:srgbClr val="FFFFFF"/>
                </a:solidFill>
              </a:rPr>
              <a:t>In England it came to be known as “the English malady” or the “Elizabethan Malady”.</a:t>
            </a:r>
          </a:p>
          <a:p>
            <a:r>
              <a:rPr lang="en-US" sz="2800" dirty="0">
                <a:solidFill>
                  <a:srgbClr val="FFFFFF"/>
                </a:solidFill>
              </a:rPr>
              <a:t>This image is thought to be of Robert Devereux.</a:t>
            </a:r>
          </a:p>
          <a:p>
            <a:endParaRPr lang="en-US" sz="2000"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203366212"/>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Male Melancholy</a:t>
            </a:r>
          </a:p>
        </p:txBody>
      </p:sp>
      <p:sp>
        <p:nvSpPr>
          <p:cNvPr id="3" name="Content Placeholder 2"/>
          <p:cNvSpPr>
            <a:spLocks noGrp="1"/>
          </p:cNvSpPr>
          <p:nvPr>
            <p:ph sz="half" idx="1"/>
          </p:nvPr>
        </p:nvSpPr>
        <p:spPr>
          <a:xfrm>
            <a:off x="581193" y="1717991"/>
            <a:ext cx="5790110" cy="5047498"/>
          </a:xfrm>
        </p:spPr>
        <p:txBody>
          <a:bodyPr>
            <a:normAutofit/>
          </a:bodyPr>
          <a:lstStyle/>
          <a:p>
            <a:r>
              <a:rPr lang="en-GB" sz="2400" dirty="0"/>
              <a:t>Male poets write of their feelings of being lonely or rejected in love.</a:t>
            </a:r>
          </a:p>
          <a:p>
            <a:r>
              <a:rPr lang="en-GB" sz="2400" dirty="0"/>
              <a:t>John </a:t>
            </a:r>
            <a:r>
              <a:rPr lang="en-GB" sz="2400" dirty="0" err="1"/>
              <a:t>Dowland</a:t>
            </a:r>
            <a:r>
              <a:rPr lang="en-GB" sz="2400" dirty="0"/>
              <a:t> frequently refers to his grief and “being locked in a dark prison of his dejection”.</a:t>
            </a:r>
          </a:p>
          <a:p>
            <a:r>
              <a:rPr lang="en-GB" sz="2400" dirty="0"/>
              <a:t>For a while at least melancholy became a romantic male characteristic, and men were often drawn as pale and withdrawn looking off into the distance.</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46368" y="1231490"/>
            <a:ext cx="3720737" cy="4537485"/>
          </a:xfrm>
        </p:spPr>
      </p:pic>
    </p:spTree>
    <p:extLst>
      <p:ext uri="{BB962C8B-B14F-4D97-AF65-F5344CB8AC3E}">
        <p14:creationId xmlns:p14="http://schemas.microsoft.com/office/powerpoint/2010/main" val="523203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82724" y="702156"/>
            <a:ext cx="7225075" cy="558831"/>
          </a:xfrm>
        </p:spPr>
        <p:txBody>
          <a:bodyPr vert="horz" lIns="91440" tIns="45720" rIns="91440" bIns="45720" rtlCol="0" anchor="b">
            <a:normAutofit/>
          </a:bodyPr>
          <a:lstStyle/>
          <a:p>
            <a:r>
              <a:rPr lang="en-US" sz="2800" b="0" kern="1200" cap="all" dirty="0">
                <a:solidFill>
                  <a:schemeClr val="tx2"/>
                </a:solidFill>
                <a:latin typeface="+mj-lt"/>
                <a:ea typeface="+mj-ea"/>
                <a:cs typeface="+mj-cs"/>
              </a:rPr>
              <a:t>Melancholics as obsessives</a:t>
            </a:r>
          </a:p>
        </p:txBody>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4107" r="881" b="3"/>
          <a:stretch/>
        </p:blipFill>
        <p:spPr>
          <a:xfrm>
            <a:off x="446534" y="601201"/>
            <a:ext cx="3703320" cy="5774200"/>
          </a:xfrm>
          <a:prstGeom prst="rect">
            <a:avLst/>
          </a:prstGeom>
        </p:spPr>
      </p:pic>
      <p:sp>
        <p:nvSpPr>
          <p:cNvPr id="3" name="Content Placeholder 2"/>
          <p:cNvSpPr>
            <a:spLocks noGrp="1"/>
          </p:cNvSpPr>
          <p:nvPr>
            <p:ph sz="half" idx="1"/>
          </p:nvPr>
        </p:nvSpPr>
        <p:spPr>
          <a:xfrm>
            <a:off x="4382726" y="1873045"/>
            <a:ext cx="6878108" cy="3985754"/>
          </a:xfrm>
        </p:spPr>
        <p:txBody>
          <a:bodyPr vert="horz" lIns="91440" tIns="45720" rIns="91440" bIns="45720" rtlCol="0" anchor="ctr">
            <a:noAutofit/>
          </a:bodyPr>
          <a:lstStyle/>
          <a:p>
            <a:r>
              <a:rPr lang="en-US" sz="2400" dirty="0"/>
              <a:t>Melancholics were often described as exhibiting obsessive behaviours, particularly towards their object of love.</a:t>
            </a:r>
          </a:p>
          <a:p>
            <a:r>
              <a:rPr lang="en-US" sz="2400" dirty="0"/>
              <a:t>Artistic creations would describe the men as sighing in gardens or beside streams and deep within forests.</a:t>
            </a:r>
          </a:p>
          <a:p>
            <a:r>
              <a:rPr lang="en-US" sz="2400" dirty="0"/>
              <a:t>Clothing would be unkempt or distracted, adding to the sense of desperation and loneliness.</a:t>
            </a:r>
          </a:p>
          <a:p>
            <a:r>
              <a:rPr lang="en-US" sz="2400" dirty="0"/>
              <a:t>Artwork by Nicholas Hilliard particularly demonstrates the male melancholic.</a:t>
            </a:r>
          </a:p>
        </p:txBody>
      </p:sp>
    </p:spTree>
    <p:extLst>
      <p:ext uri="{BB962C8B-B14F-4D97-AF65-F5344CB8AC3E}">
        <p14:creationId xmlns:p14="http://schemas.microsoft.com/office/powerpoint/2010/main" val="2401286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72280" y="944752"/>
            <a:ext cx="3259016" cy="1462692"/>
          </a:xfrm>
        </p:spPr>
        <p:txBody>
          <a:bodyPr vert="horz" lIns="91440" tIns="45720" rIns="91440" bIns="45720" rtlCol="0" anchor="b">
            <a:normAutofit/>
          </a:bodyPr>
          <a:lstStyle/>
          <a:p>
            <a:r>
              <a:rPr lang="en-US" sz="2800" b="0" kern="1200" cap="all">
                <a:solidFill>
                  <a:srgbClr val="FFFFFF"/>
                </a:solidFill>
                <a:latin typeface="+mj-lt"/>
                <a:ea typeface="+mj-ea"/>
                <a:cs typeface="+mj-cs"/>
              </a:rPr>
              <a:t>Usefulness of melancholy</a:t>
            </a:r>
          </a:p>
        </p:txBody>
      </p:sp>
      <p:sp>
        <p:nvSpPr>
          <p:cNvPr id="2065" name="Rectangle 206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67" name="Rectangle 206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69" name="Rectangle 206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sz="half" idx="1"/>
          </p:nvPr>
        </p:nvSpPr>
        <p:spPr>
          <a:xfrm>
            <a:off x="671513" y="2536031"/>
            <a:ext cx="3123783" cy="3671936"/>
          </a:xfrm>
        </p:spPr>
        <p:txBody>
          <a:bodyPr vert="horz" lIns="91440" tIns="45720" rIns="91440" bIns="45720" rtlCol="0" anchor="t">
            <a:normAutofit/>
          </a:bodyPr>
          <a:lstStyle/>
          <a:p>
            <a:r>
              <a:rPr lang="en-US" sz="1500" dirty="0">
                <a:solidFill>
                  <a:srgbClr val="FFFFFF"/>
                </a:solidFill>
              </a:rPr>
              <a:t>Being a melancholic also demonstrated other qualities, such as intellect, seriousness and nobility.</a:t>
            </a:r>
          </a:p>
          <a:p>
            <a:r>
              <a:rPr lang="en-US" sz="1500" dirty="0">
                <a:solidFill>
                  <a:srgbClr val="FFFFFF"/>
                </a:solidFill>
              </a:rPr>
              <a:t>Robert Burton notes there “is no greater cause of melancholy than idleness”. This means that effectively you were one of the rich who were able to demonstrate an air of detached, moneyed leisure, able to hold a sad, withdrawn, pale character.</a:t>
            </a:r>
          </a:p>
        </p:txBody>
      </p:sp>
      <p:pic>
        <p:nvPicPr>
          <p:cNvPr id="2050" name="Picture 2" descr="Nicholas Hilliard, Unknown man against a background of flames, c. 1600. © Victoria &amp;amp; Albert Museum. "/>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t="7621" b="31619"/>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894338"/>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732D-5C5E-462B-979E-ED0BDC97BD36}"/>
              </a:ext>
            </a:extLst>
          </p:cNvPr>
          <p:cNvSpPr>
            <a:spLocks noGrp="1"/>
          </p:cNvSpPr>
          <p:nvPr>
            <p:ph type="title"/>
          </p:nvPr>
        </p:nvSpPr>
        <p:spPr>
          <a:xfrm>
            <a:off x="6663910" y="540033"/>
            <a:ext cx="4426782" cy="816819"/>
          </a:xfrm>
        </p:spPr>
        <p:txBody>
          <a:bodyPr anchor="b">
            <a:normAutofit/>
          </a:bodyPr>
          <a:lstStyle/>
          <a:p>
            <a:pPr algn="ctr"/>
            <a:r>
              <a:rPr lang="en-GB" dirty="0"/>
              <a:t>Richard </a:t>
            </a:r>
            <a:r>
              <a:rPr lang="en-GB" dirty="0" err="1"/>
              <a:t>napier</a:t>
            </a:r>
            <a:endParaRPr lang="en-GB" dirty="0"/>
          </a:p>
        </p:txBody>
      </p:sp>
      <p:pic>
        <p:nvPicPr>
          <p:cNvPr id="4" name="Picture 4" descr="A person wearing a suit and tie&#10;&#10;Description automatically generated">
            <a:extLst>
              <a:ext uri="{FF2B5EF4-FFF2-40B4-BE49-F238E27FC236}">
                <a16:creationId xmlns:a16="http://schemas.microsoft.com/office/drawing/2014/main" id="{B44E53EA-2CBA-44A1-BCF8-3C2D5C94DF43}"/>
              </a:ext>
            </a:extLst>
          </p:cNvPr>
          <p:cNvPicPr>
            <a:picLocks noChangeAspect="1"/>
          </p:cNvPicPr>
          <p:nvPr/>
        </p:nvPicPr>
        <p:blipFill rotWithShape="1">
          <a:blip r:embed="rId3"/>
          <a:srcRect l="2206" r="-1" b="-1"/>
          <a:stretch/>
        </p:blipFill>
        <p:spPr>
          <a:xfrm>
            <a:off x="540989" y="540033"/>
            <a:ext cx="4996212" cy="5775279"/>
          </a:xfrm>
          <a:prstGeom prst="rect">
            <a:avLst/>
          </a:prstGeom>
        </p:spPr>
      </p:pic>
      <p:sp>
        <p:nvSpPr>
          <p:cNvPr id="3" name="Content Placeholder 2">
            <a:extLst>
              <a:ext uri="{FF2B5EF4-FFF2-40B4-BE49-F238E27FC236}">
                <a16:creationId xmlns:a16="http://schemas.microsoft.com/office/drawing/2014/main" id="{6AD38391-9F2A-4465-9335-2D6B602B6265}"/>
              </a:ext>
            </a:extLst>
          </p:cNvPr>
          <p:cNvSpPr>
            <a:spLocks noGrp="1"/>
          </p:cNvSpPr>
          <p:nvPr>
            <p:ph idx="1"/>
          </p:nvPr>
        </p:nvSpPr>
        <p:spPr>
          <a:xfrm>
            <a:off x="5611761" y="1666568"/>
            <a:ext cx="6496665" cy="5043948"/>
          </a:xfrm>
        </p:spPr>
        <p:txBody>
          <a:bodyPr>
            <a:normAutofit/>
          </a:bodyPr>
          <a:lstStyle/>
          <a:p>
            <a:pPr marL="359410" indent="-359410">
              <a:lnSpc>
                <a:spcPct val="115000"/>
              </a:lnSpc>
            </a:pPr>
            <a:r>
              <a:rPr lang="en-GB" sz="2800" dirty="0">
                <a:ea typeface="+mn-lt"/>
                <a:cs typeface="+mn-lt"/>
              </a:rPr>
              <a:t>Napier’s casebooks 1597- 1634</a:t>
            </a:r>
            <a:endParaRPr lang="en-GB" sz="2800" dirty="0"/>
          </a:p>
          <a:p>
            <a:pPr marL="359410" indent="-359410">
              <a:lnSpc>
                <a:spcPct val="115000"/>
              </a:lnSpc>
            </a:pPr>
            <a:r>
              <a:rPr lang="en-GB" sz="2800" dirty="0">
                <a:ea typeface="+mn-lt"/>
                <a:cs typeface="+mn-lt"/>
              </a:rPr>
              <a:t>He studied astrology, alchemy, magic and theology.  His combination of astrology and medicine enabled Napier to build up a very popular practice. </a:t>
            </a:r>
            <a:endParaRPr lang="en-GB" sz="2800" dirty="0"/>
          </a:p>
          <a:p>
            <a:pPr marL="359410" indent="-359410">
              <a:lnSpc>
                <a:spcPct val="115000"/>
              </a:lnSpc>
            </a:pPr>
            <a:r>
              <a:rPr lang="en-GB" sz="2800" dirty="0">
                <a:ea typeface="+mn-lt"/>
                <a:cs typeface="+mn-lt"/>
              </a:rPr>
              <a:t>Those wishing to be treated came from all walks of life and social ranks.</a:t>
            </a:r>
            <a:endParaRPr lang="en-GB" sz="2800" dirty="0"/>
          </a:p>
        </p:txBody>
      </p:sp>
    </p:spTree>
    <p:extLst>
      <p:ext uri="{BB962C8B-B14F-4D97-AF65-F5344CB8AC3E}">
        <p14:creationId xmlns:p14="http://schemas.microsoft.com/office/powerpoint/2010/main" val="1354978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earing a hat&#10;&#10;Description automatically generated">
            <a:extLst>
              <a:ext uri="{FF2B5EF4-FFF2-40B4-BE49-F238E27FC236}">
                <a16:creationId xmlns:a16="http://schemas.microsoft.com/office/drawing/2014/main" id="{16E0E196-664C-49EB-8B72-45F13E7319DE}"/>
              </a:ext>
            </a:extLst>
          </p:cNvPr>
          <p:cNvPicPr>
            <a:picLocks noChangeAspect="1"/>
          </p:cNvPicPr>
          <p:nvPr/>
        </p:nvPicPr>
        <p:blipFill rotWithShape="1">
          <a:blip r:embed="rId3"/>
          <a:srcRect t="2409" r="2" b="6547"/>
          <a:stretch/>
        </p:blipFill>
        <p:spPr>
          <a:xfrm>
            <a:off x="20" y="10"/>
            <a:ext cx="5663460" cy="3428990"/>
          </a:xfrm>
          <a:prstGeom prst="rect">
            <a:avLst/>
          </a:prstGeom>
        </p:spPr>
      </p:pic>
      <p:sp>
        <p:nvSpPr>
          <p:cNvPr id="2" name="Title 1">
            <a:extLst>
              <a:ext uri="{FF2B5EF4-FFF2-40B4-BE49-F238E27FC236}">
                <a16:creationId xmlns:a16="http://schemas.microsoft.com/office/drawing/2014/main" id="{07C22366-2BFD-4AF7-A50A-FC89DF663238}"/>
              </a:ext>
            </a:extLst>
          </p:cNvPr>
          <p:cNvSpPr>
            <a:spLocks noGrp="1"/>
          </p:cNvSpPr>
          <p:nvPr>
            <p:ph type="title"/>
          </p:nvPr>
        </p:nvSpPr>
        <p:spPr>
          <a:xfrm>
            <a:off x="5663480" y="642595"/>
            <a:ext cx="6835778" cy="574148"/>
          </a:xfrm>
        </p:spPr>
        <p:txBody>
          <a:bodyPr>
            <a:normAutofit/>
          </a:bodyPr>
          <a:lstStyle/>
          <a:p>
            <a:r>
              <a:rPr lang="en-GB" sz="2800" dirty="0">
                <a:solidFill>
                  <a:schemeClr val="tx1"/>
                </a:solidFill>
              </a:rPr>
              <a:t>Marco polo</a:t>
            </a:r>
            <a:r>
              <a:rPr lang="en-GB" sz="2800" cap="none" dirty="0">
                <a:solidFill>
                  <a:schemeClr val="tx1"/>
                </a:solidFill>
              </a:rPr>
              <a:t> and  </a:t>
            </a:r>
            <a:r>
              <a:rPr lang="en-GB" sz="2800" dirty="0">
                <a:solidFill>
                  <a:schemeClr val="tx1"/>
                </a:solidFill>
              </a:rPr>
              <a:t>Columbus</a:t>
            </a:r>
          </a:p>
        </p:txBody>
      </p:sp>
      <p:pic>
        <p:nvPicPr>
          <p:cNvPr id="6" name="Picture 6" descr="A picture containing person, person, indoor, sitting&#10;&#10;Description automatically generated">
            <a:extLst>
              <a:ext uri="{FF2B5EF4-FFF2-40B4-BE49-F238E27FC236}">
                <a16:creationId xmlns:a16="http://schemas.microsoft.com/office/drawing/2014/main" id="{4CDDFE31-121F-47E2-8C21-247D2F4A2857}"/>
              </a:ext>
            </a:extLst>
          </p:cNvPr>
          <p:cNvPicPr>
            <a:picLocks noChangeAspect="1"/>
          </p:cNvPicPr>
          <p:nvPr/>
        </p:nvPicPr>
        <p:blipFill rotWithShape="1">
          <a:blip r:embed="rId4"/>
          <a:srcRect t="3819" r="-1" b="48897"/>
          <a:stretch/>
        </p:blipFill>
        <p:spPr>
          <a:xfrm>
            <a:off x="20" y="3429000"/>
            <a:ext cx="5663460" cy="3429000"/>
          </a:xfrm>
          <a:prstGeom prst="rect">
            <a:avLst/>
          </a:prstGeom>
        </p:spPr>
      </p:pic>
      <p:sp>
        <p:nvSpPr>
          <p:cNvPr id="3" name="Content Placeholder 2">
            <a:extLst>
              <a:ext uri="{FF2B5EF4-FFF2-40B4-BE49-F238E27FC236}">
                <a16:creationId xmlns:a16="http://schemas.microsoft.com/office/drawing/2014/main" id="{BD85B621-2B4F-4C37-A9DF-A16588EC33B0}"/>
              </a:ext>
            </a:extLst>
          </p:cNvPr>
          <p:cNvSpPr>
            <a:spLocks noGrp="1"/>
          </p:cNvSpPr>
          <p:nvPr>
            <p:ph idx="1"/>
          </p:nvPr>
        </p:nvSpPr>
        <p:spPr>
          <a:xfrm>
            <a:off x="5729748" y="2014194"/>
            <a:ext cx="6462232" cy="4917548"/>
          </a:xfrm>
        </p:spPr>
        <p:txBody>
          <a:bodyPr vert="horz" lIns="91440" tIns="45720" rIns="91440" bIns="45720" rtlCol="0">
            <a:normAutofit/>
          </a:bodyPr>
          <a:lstStyle/>
          <a:p>
            <a:r>
              <a:rPr lang="en-GB" sz="2400" dirty="0">
                <a:ea typeface="+mn-lt"/>
                <a:cs typeface="+mn-lt"/>
              </a:rPr>
              <a:t> In his book ‘The Travels of Marco Polo’ (1270)  Introduces Europeans to Central Asia and China,</a:t>
            </a:r>
            <a:endParaRPr lang="en-GB" sz="2400" dirty="0"/>
          </a:p>
          <a:p>
            <a:r>
              <a:rPr lang="en-GB" sz="2400" dirty="0">
                <a:ea typeface="+mn-lt"/>
                <a:cs typeface="+mn-lt"/>
              </a:rPr>
              <a:t>Silk Road</a:t>
            </a:r>
            <a:endParaRPr lang="en-GB" sz="2400" dirty="0"/>
          </a:p>
          <a:p>
            <a:r>
              <a:rPr lang="en-GB" sz="2400" dirty="0">
                <a:ea typeface="+mn-lt"/>
                <a:cs typeface="+mn-lt"/>
              </a:rPr>
              <a:t>The Voyages of Columbus (1492)</a:t>
            </a:r>
            <a:endParaRPr lang="en-GB" sz="2400" dirty="0"/>
          </a:p>
          <a:p>
            <a:r>
              <a:rPr lang="en-GB" sz="2400" dirty="0">
                <a:ea typeface="+mn-lt"/>
                <a:cs typeface="+mn-lt"/>
              </a:rPr>
              <a:t>In search of the fabulous East, instead ended up in America.</a:t>
            </a:r>
            <a:endParaRPr lang="en-GB" sz="2400" dirty="0"/>
          </a:p>
          <a:p>
            <a:r>
              <a:rPr lang="en-GB" sz="2400" dirty="0">
                <a:ea typeface="+mn-lt"/>
                <a:cs typeface="+mn-lt"/>
              </a:rPr>
              <a:t>His voyage marked the end of the medieval age and the birth of the modern era.</a:t>
            </a:r>
            <a:endParaRPr lang="en-GB" sz="2400" dirty="0"/>
          </a:p>
          <a:p>
            <a:endParaRPr lang="en-GB" sz="2400" dirty="0"/>
          </a:p>
          <a:p>
            <a:endParaRPr lang="en-GB" sz="1800" dirty="0"/>
          </a:p>
          <a:p>
            <a:endParaRPr lang="en-GB" dirty="0"/>
          </a:p>
        </p:txBody>
      </p:sp>
    </p:spTree>
    <p:extLst>
      <p:ext uri="{BB962C8B-B14F-4D97-AF65-F5344CB8AC3E}">
        <p14:creationId xmlns:p14="http://schemas.microsoft.com/office/powerpoint/2010/main" val="3047589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B82CC5-18CF-422B-BDC1-94E50220817F}"/>
              </a:ext>
            </a:extLst>
          </p:cNvPr>
          <p:cNvSpPr>
            <a:spLocks noGrp="1"/>
          </p:cNvSpPr>
          <p:nvPr>
            <p:ph type="title"/>
          </p:nvPr>
        </p:nvSpPr>
        <p:spPr>
          <a:xfrm>
            <a:off x="4602822" y="938022"/>
            <a:ext cx="6658013" cy="1188720"/>
          </a:xfrm>
        </p:spPr>
        <p:txBody>
          <a:bodyPr>
            <a:normAutofit/>
          </a:bodyPr>
          <a:lstStyle/>
          <a:p>
            <a:r>
              <a:rPr lang="en-GB">
                <a:solidFill>
                  <a:srgbClr val="FFFFFF"/>
                </a:solidFill>
              </a:rPr>
              <a:t>The Changing awareness of insanity</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erson wearing a hat&#10;&#10;Description automatically generated">
            <a:extLst>
              <a:ext uri="{FF2B5EF4-FFF2-40B4-BE49-F238E27FC236}">
                <a16:creationId xmlns:a16="http://schemas.microsoft.com/office/drawing/2014/main" id="{9819D43B-0E22-49F0-BB50-A2615D608022}"/>
              </a:ext>
            </a:extLst>
          </p:cNvPr>
          <p:cNvPicPr>
            <a:picLocks noChangeAspect="1"/>
          </p:cNvPicPr>
          <p:nvPr/>
        </p:nvPicPr>
        <p:blipFill>
          <a:blip r:embed="rId3"/>
          <a:stretch>
            <a:fillRect/>
          </a:stretch>
        </p:blipFill>
        <p:spPr>
          <a:xfrm>
            <a:off x="774700" y="1311566"/>
            <a:ext cx="3053422" cy="4528999"/>
          </a:xfrm>
          <a:prstGeom prst="rect">
            <a:avLst/>
          </a:prstGeom>
        </p:spPr>
      </p:pic>
      <p:sp>
        <p:nvSpPr>
          <p:cNvPr id="3" name="Content Placeholder 2">
            <a:extLst>
              <a:ext uri="{FF2B5EF4-FFF2-40B4-BE49-F238E27FC236}">
                <a16:creationId xmlns:a16="http://schemas.microsoft.com/office/drawing/2014/main" id="{9372D1E9-264B-4AE3-91CF-438B0EADD76F}"/>
              </a:ext>
            </a:extLst>
          </p:cNvPr>
          <p:cNvSpPr>
            <a:spLocks noGrp="1"/>
          </p:cNvSpPr>
          <p:nvPr>
            <p:ph idx="1"/>
          </p:nvPr>
        </p:nvSpPr>
        <p:spPr>
          <a:xfrm>
            <a:off x="4602822" y="2340864"/>
            <a:ext cx="6658013" cy="3793237"/>
          </a:xfrm>
        </p:spPr>
        <p:txBody>
          <a:bodyPr>
            <a:normAutofit/>
          </a:bodyPr>
          <a:lstStyle/>
          <a:p>
            <a:pPr marL="359410" indent="-359410"/>
            <a:r>
              <a:rPr lang="en-GB" sz="2800" dirty="0">
                <a:solidFill>
                  <a:srgbClr val="FFFFFF"/>
                </a:solidFill>
                <a:ea typeface="+mn-lt"/>
                <a:cs typeface="+mn-lt"/>
              </a:rPr>
              <a:t>Middle ages moved into the Renaissance – insanity becomes more visible. </a:t>
            </a:r>
            <a:endParaRPr lang="en-GB" sz="2800" dirty="0">
              <a:solidFill>
                <a:srgbClr val="FFFFFF"/>
              </a:solidFill>
            </a:endParaRPr>
          </a:p>
          <a:p>
            <a:pPr marL="359410" indent="-359410"/>
            <a:r>
              <a:rPr lang="en-GB" sz="2800" dirty="0">
                <a:solidFill>
                  <a:srgbClr val="FFFFFF"/>
                </a:solidFill>
                <a:ea typeface="+mn-lt"/>
                <a:cs typeface="+mn-lt"/>
              </a:rPr>
              <a:t>French King Charles VI</a:t>
            </a:r>
            <a:endParaRPr lang="en-GB" sz="2800" dirty="0">
              <a:solidFill>
                <a:srgbClr val="FFFFFF"/>
              </a:solidFill>
            </a:endParaRPr>
          </a:p>
          <a:p>
            <a:pPr marL="359410" indent="-359410"/>
            <a:r>
              <a:rPr lang="en-GB" sz="2800" dirty="0">
                <a:solidFill>
                  <a:srgbClr val="FFFFFF"/>
                </a:solidFill>
                <a:ea typeface="+mn-lt"/>
                <a:cs typeface="+mn-lt"/>
              </a:rPr>
              <a:t>English King Henry VI</a:t>
            </a:r>
            <a:endParaRPr lang="en-GB" sz="2800" dirty="0">
              <a:solidFill>
                <a:srgbClr val="FFFFFF"/>
              </a:solidFill>
            </a:endParaRPr>
          </a:p>
          <a:p>
            <a:pPr marL="359410" indent="-359410"/>
            <a:endParaRPr lang="en-GB" dirty="0">
              <a:solidFill>
                <a:srgbClr val="FFFFFF"/>
              </a:solidFill>
            </a:endParaRPr>
          </a:p>
        </p:txBody>
      </p:sp>
    </p:spTree>
    <p:extLst>
      <p:ext uri="{BB962C8B-B14F-4D97-AF65-F5344CB8AC3E}">
        <p14:creationId xmlns:p14="http://schemas.microsoft.com/office/powerpoint/2010/main" val="2436571087"/>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ith collar shirt&#10;&#10;Description automatically generated">
            <a:extLst>
              <a:ext uri="{FF2B5EF4-FFF2-40B4-BE49-F238E27FC236}">
                <a16:creationId xmlns:a16="http://schemas.microsoft.com/office/drawing/2014/main" id="{ED6FDCCD-41C9-4A95-A26F-F9E2D4A653D2}"/>
              </a:ext>
            </a:extLst>
          </p:cNvPr>
          <p:cNvPicPr>
            <a:picLocks noChangeAspect="1"/>
          </p:cNvPicPr>
          <p:nvPr/>
        </p:nvPicPr>
        <p:blipFill rotWithShape="1">
          <a:blip r:embed="rId2"/>
          <a:srcRect t="1747" r="1" b="17970"/>
          <a:stretch/>
        </p:blipFill>
        <p:spPr>
          <a:xfrm>
            <a:off x="424928" y="419292"/>
            <a:ext cx="5522976" cy="6053328"/>
          </a:xfrm>
          <a:prstGeom prst="rect">
            <a:avLst/>
          </a:prstGeom>
        </p:spPr>
      </p:pic>
      <p:sp>
        <p:nvSpPr>
          <p:cNvPr id="2" name="Title 1">
            <a:extLst>
              <a:ext uri="{FF2B5EF4-FFF2-40B4-BE49-F238E27FC236}">
                <a16:creationId xmlns:a16="http://schemas.microsoft.com/office/drawing/2014/main" id="{5FC299AC-E11E-438A-82E3-D4BD305DC102}"/>
              </a:ext>
            </a:extLst>
          </p:cNvPr>
          <p:cNvSpPr>
            <a:spLocks noGrp="1"/>
          </p:cNvSpPr>
          <p:nvPr>
            <p:ph type="title"/>
          </p:nvPr>
        </p:nvSpPr>
        <p:spPr>
          <a:xfrm>
            <a:off x="6846137" y="727626"/>
            <a:ext cx="4602152" cy="1718225"/>
          </a:xfrm>
        </p:spPr>
        <p:txBody>
          <a:bodyPr>
            <a:normAutofit/>
          </a:bodyPr>
          <a:lstStyle/>
          <a:p>
            <a:r>
              <a:rPr lang="en-GB"/>
              <a:t>Roger Bacon</a:t>
            </a:r>
          </a:p>
        </p:txBody>
      </p:sp>
      <p:sp>
        <p:nvSpPr>
          <p:cNvPr id="3" name="Content Placeholder 2">
            <a:extLst>
              <a:ext uri="{FF2B5EF4-FFF2-40B4-BE49-F238E27FC236}">
                <a16:creationId xmlns:a16="http://schemas.microsoft.com/office/drawing/2014/main" id="{D57EC9B4-3075-4051-A845-DEFF0C4B4F0D}"/>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sz="2400" dirty="0">
                <a:ea typeface="+mn-lt"/>
                <a:cs typeface="+mn-lt"/>
              </a:rPr>
              <a:t>Father of modern science Study of nature through empirical methods.</a:t>
            </a:r>
            <a:endParaRPr lang="en-GB" sz="2400" dirty="0"/>
          </a:p>
          <a:p>
            <a:r>
              <a:rPr lang="en-GB" sz="2400" dirty="0">
                <a:ea typeface="+mn-lt"/>
                <a:cs typeface="+mn-lt"/>
              </a:rPr>
              <a:t>All things must be verified</a:t>
            </a:r>
            <a:endParaRPr lang="en-GB" sz="2400" dirty="0"/>
          </a:p>
          <a:p>
            <a:r>
              <a:rPr lang="en-GB" sz="2400" dirty="0">
                <a:ea typeface="+mn-lt"/>
                <a:cs typeface="+mn-lt"/>
              </a:rPr>
              <a:t>The importance of testing and testing again.</a:t>
            </a:r>
            <a:endParaRPr lang="en-GB" sz="2400" dirty="0"/>
          </a:p>
          <a:p>
            <a:pPr marL="0" indent="0">
              <a:buNone/>
            </a:pPr>
            <a:endParaRPr lang="en-GB" dirty="0"/>
          </a:p>
        </p:txBody>
      </p:sp>
    </p:spTree>
    <p:extLst>
      <p:ext uri="{BB962C8B-B14F-4D97-AF65-F5344CB8AC3E}">
        <p14:creationId xmlns:p14="http://schemas.microsoft.com/office/powerpoint/2010/main" val="18643603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9" name="Rectangle 310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1" name="Rectangle 31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3" name="Rectangle 31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5" name="Rectangle 311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7" name="Rectangle 3116">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p:cNvSpPr>
            <a:spLocks noGrp="1"/>
          </p:cNvSpPr>
          <p:nvPr>
            <p:ph type="title"/>
          </p:nvPr>
        </p:nvSpPr>
        <p:spPr>
          <a:xfrm>
            <a:off x="672280" y="944752"/>
            <a:ext cx="3259016" cy="1462692"/>
          </a:xfrm>
        </p:spPr>
        <p:txBody>
          <a:bodyPr vert="horz" lIns="91440" tIns="45720" rIns="91440" bIns="45720" rtlCol="0" anchor="b">
            <a:normAutofit/>
          </a:bodyPr>
          <a:lstStyle/>
          <a:p>
            <a:r>
              <a:rPr lang="en-US" sz="2800" b="0" kern="1200" cap="all" dirty="0">
                <a:solidFill>
                  <a:srgbClr val="FFFFFF"/>
                </a:solidFill>
                <a:latin typeface="+mj-lt"/>
                <a:ea typeface="+mj-ea"/>
                <a:cs typeface="+mj-cs"/>
              </a:rPr>
              <a:t>Renaissance (14th &amp; 15th Century)</a:t>
            </a:r>
          </a:p>
        </p:txBody>
      </p:sp>
      <p:sp>
        <p:nvSpPr>
          <p:cNvPr id="3119" name="Rectangle 311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21" name="Rectangle 312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123" name="Rectangle 312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sz="half" idx="1"/>
          </p:nvPr>
        </p:nvSpPr>
        <p:spPr>
          <a:xfrm>
            <a:off x="671513" y="2536031"/>
            <a:ext cx="3123783" cy="3671936"/>
          </a:xfrm>
        </p:spPr>
        <p:txBody>
          <a:bodyPr vert="horz" lIns="91440" tIns="45720" rIns="91440" bIns="45720" rtlCol="0" anchor="t">
            <a:normAutofit lnSpcReduction="10000"/>
          </a:bodyPr>
          <a:lstStyle/>
          <a:p>
            <a:r>
              <a:rPr lang="en-US" sz="2400" dirty="0">
                <a:solidFill>
                  <a:srgbClr val="FFFFFF"/>
                </a:solidFill>
              </a:rPr>
              <a:t>Period of ‘Rebirth’ </a:t>
            </a:r>
          </a:p>
          <a:p>
            <a:r>
              <a:rPr lang="en-US" sz="2400" dirty="0">
                <a:solidFill>
                  <a:srgbClr val="FFFFFF"/>
                </a:solidFill>
              </a:rPr>
              <a:t>Individual thinking.</a:t>
            </a:r>
          </a:p>
          <a:p>
            <a:r>
              <a:rPr lang="en-US" sz="2400" dirty="0">
                <a:solidFill>
                  <a:srgbClr val="FFFFFF"/>
                </a:solidFill>
              </a:rPr>
              <a:t>Reaction to the authoritarianism of the church</a:t>
            </a:r>
          </a:p>
          <a:p>
            <a:r>
              <a:rPr lang="en-US" sz="2400" dirty="0">
                <a:solidFill>
                  <a:srgbClr val="FFFFFF"/>
                </a:solidFill>
              </a:rPr>
              <a:t>Expression through art and the classics.</a:t>
            </a:r>
          </a:p>
          <a:p>
            <a:pPr marL="0"/>
            <a:endParaRPr lang="en-US" sz="2400" dirty="0">
              <a:solidFill>
                <a:srgbClr val="FFFFFF"/>
              </a:solidFill>
            </a:endParaRPr>
          </a:p>
          <a:p>
            <a:endParaRPr lang="en-US" dirty="0">
              <a:solidFill>
                <a:srgbClr val="FFFFFF"/>
              </a:solidFill>
            </a:endParaRPr>
          </a:p>
        </p:txBody>
      </p:sp>
      <p:pic>
        <p:nvPicPr>
          <p:cNvPr id="3074"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8058" r="37227"/>
          <a:stretch/>
        </p:blipFill>
        <p:spPr bwMode="auto">
          <a:xfrm>
            <a:off x="4241830" y="601200"/>
            <a:ext cx="7503636" cy="578936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631514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0144C-B033-40B8-939D-EAB1F9908DB3}"/>
              </a:ext>
            </a:extLst>
          </p:cNvPr>
          <p:cNvSpPr>
            <a:spLocks noGrp="1"/>
          </p:cNvSpPr>
          <p:nvPr>
            <p:ph type="title"/>
          </p:nvPr>
        </p:nvSpPr>
        <p:spPr>
          <a:xfrm>
            <a:off x="540988" y="540033"/>
            <a:ext cx="3884962" cy="1331604"/>
          </a:xfrm>
        </p:spPr>
        <p:txBody>
          <a:bodyPr anchor="b">
            <a:normAutofit/>
          </a:bodyPr>
          <a:lstStyle/>
          <a:p>
            <a:pPr algn="ctr"/>
            <a:r>
              <a:rPr lang="en-GB" dirty="0">
                <a:solidFill>
                  <a:schemeClr val="tx2">
                    <a:lumMod val="75000"/>
                    <a:lumOff val="25000"/>
                  </a:schemeClr>
                </a:solidFill>
                <a:ea typeface="+mj-lt"/>
                <a:cs typeface="+mj-lt"/>
              </a:rPr>
              <a:t>Late 16</a:t>
            </a:r>
            <a:r>
              <a:rPr lang="en-GB" baseline="30000" dirty="0">
                <a:solidFill>
                  <a:schemeClr val="tx2">
                    <a:lumMod val="75000"/>
                    <a:lumOff val="25000"/>
                  </a:schemeClr>
                </a:solidFill>
                <a:ea typeface="+mj-lt"/>
                <a:cs typeface="+mj-lt"/>
              </a:rPr>
              <a:t>th</a:t>
            </a:r>
            <a:r>
              <a:rPr lang="en-GB" dirty="0">
                <a:solidFill>
                  <a:schemeClr val="tx2">
                    <a:lumMod val="75000"/>
                    <a:lumOff val="25000"/>
                  </a:schemeClr>
                </a:solidFill>
                <a:ea typeface="+mj-lt"/>
                <a:cs typeface="+mj-lt"/>
              </a:rPr>
              <a:t> and Early 17</a:t>
            </a:r>
            <a:r>
              <a:rPr lang="en-GB" baseline="30000" dirty="0">
                <a:solidFill>
                  <a:schemeClr val="tx2">
                    <a:lumMod val="75000"/>
                    <a:lumOff val="25000"/>
                  </a:schemeClr>
                </a:solidFill>
                <a:ea typeface="+mj-lt"/>
                <a:cs typeface="+mj-lt"/>
              </a:rPr>
              <a:t>th</a:t>
            </a:r>
            <a:r>
              <a:rPr lang="en-GB" dirty="0">
                <a:solidFill>
                  <a:schemeClr val="tx2">
                    <a:lumMod val="75000"/>
                    <a:lumOff val="25000"/>
                  </a:schemeClr>
                </a:solidFill>
                <a:ea typeface="+mj-lt"/>
                <a:cs typeface="+mj-lt"/>
              </a:rPr>
              <a:t> Century</a:t>
            </a:r>
            <a:endParaRPr lang="en-US" dirty="0">
              <a:solidFill>
                <a:schemeClr val="tx2">
                  <a:lumMod val="75000"/>
                  <a:lumOff val="25000"/>
                </a:schemeClr>
              </a:solidFill>
            </a:endParaRPr>
          </a:p>
        </p:txBody>
      </p:sp>
      <p:sp>
        <p:nvSpPr>
          <p:cNvPr id="3" name="Content Placeholder 2">
            <a:extLst>
              <a:ext uri="{FF2B5EF4-FFF2-40B4-BE49-F238E27FC236}">
                <a16:creationId xmlns:a16="http://schemas.microsoft.com/office/drawing/2014/main" id="{0FCB141E-E67C-4062-9280-7CD3DB8E2AE9}"/>
              </a:ext>
            </a:extLst>
          </p:cNvPr>
          <p:cNvSpPr>
            <a:spLocks noGrp="1"/>
          </p:cNvSpPr>
          <p:nvPr>
            <p:ph idx="1"/>
          </p:nvPr>
        </p:nvSpPr>
        <p:spPr>
          <a:xfrm>
            <a:off x="88491" y="1777182"/>
            <a:ext cx="5043948" cy="4859592"/>
          </a:xfrm>
        </p:spPr>
        <p:txBody>
          <a:bodyPr>
            <a:normAutofit/>
          </a:bodyPr>
          <a:lstStyle/>
          <a:p>
            <a:pPr marL="359410" indent="-359410"/>
            <a:r>
              <a:rPr lang="en-GB" sz="2400" dirty="0">
                <a:solidFill>
                  <a:schemeClr val="tx2">
                    <a:lumMod val="75000"/>
                    <a:lumOff val="25000"/>
                  </a:schemeClr>
                </a:solidFill>
                <a:ea typeface="+mn-lt"/>
                <a:cs typeface="+mn-lt"/>
              </a:rPr>
              <a:t>Public becoming more concerned about the prevalence of insanity, gloom and suicide.</a:t>
            </a:r>
            <a:endParaRPr lang="en-GB" sz="2400" dirty="0">
              <a:solidFill>
                <a:schemeClr val="tx2">
                  <a:lumMod val="75000"/>
                  <a:lumOff val="25000"/>
                </a:schemeClr>
              </a:solidFill>
            </a:endParaRPr>
          </a:p>
          <a:p>
            <a:pPr marL="359410" indent="-359410"/>
            <a:r>
              <a:rPr lang="en-GB" sz="2400" dirty="0">
                <a:solidFill>
                  <a:schemeClr val="tx2">
                    <a:lumMod val="75000"/>
                    <a:lumOff val="25000"/>
                  </a:schemeClr>
                </a:solidFill>
                <a:ea typeface="+mn-lt"/>
                <a:cs typeface="+mn-lt"/>
              </a:rPr>
              <a:t>More visibility of violent acts committed by insane </a:t>
            </a:r>
            <a:endParaRPr lang="en-GB" sz="2400" dirty="0">
              <a:solidFill>
                <a:schemeClr val="tx2">
                  <a:lumMod val="75000"/>
                  <a:lumOff val="25000"/>
                </a:schemeClr>
              </a:solidFill>
            </a:endParaRPr>
          </a:p>
          <a:p>
            <a:pPr marL="359410" indent="-359410"/>
            <a:r>
              <a:rPr lang="en-GB" sz="2400" dirty="0">
                <a:solidFill>
                  <a:schemeClr val="tx2">
                    <a:lumMod val="75000"/>
                    <a:lumOff val="25000"/>
                  </a:schemeClr>
                </a:solidFill>
                <a:ea typeface="+mn-lt"/>
                <a:cs typeface="+mn-lt"/>
              </a:rPr>
              <a:t>Peter </a:t>
            </a:r>
            <a:r>
              <a:rPr lang="en-GB" sz="2400" dirty="0" err="1">
                <a:solidFill>
                  <a:schemeClr val="tx2">
                    <a:lumMod val="75000"/>
                    <a:lumOff val="25000"/>
                  </a:schemeClr>
                </a:solidFill>
                <a:ea typeface="+mn-lt"/>
                <a:cs typeface="+mn-lt"/>
              </a:rPr>
              <a:t>Berchet</a:t>
            </a:r>
            <a:r>
              <a:rPr lang="en-GB" sz="2400" dirty="0">
                <a:solidFill>
                  <a:schemeClr val="tx2">
                    <a:lumMod val="75000"/>
                    <a:lumOff val="25000"/>
                  </a:schemeClr>
                </a:solidFill>
                <a:ea typeface="+mn-lt"/>
                <a:cs typeface="+mn-lt"/>
              </a:rPr>
              <a:t> 157</a:t>
            </a:r>
            <a:r>
              <a:rPr lang="en-GB" sz="2400" dirty="0">
                <a:ea typeface="+mn-lt"/>
                <a:cs typeface="+mn-lt"/>
              </a:rPr>
              <a:t>3 </a:t>
            </a:r>
            <a:endParaRPr lang="en-GB" sz="2400" dirty="0"/>
          </a:p>
          <a:p>
            <a:pPr marL="359410" indent="-359410"/>
            <a:endParaRPr lang="en-GB" dirty="0"/>
          </a:p>
        </p:txBody>
      </p:sp>
      <p:pic>
        <p:nvPicPr>
          <p:cNvPr id="4" name="Picture 4" descr="A picture containing text, book, photo&#10;&#10;Description automatically generated">
            <a:extLst>
              <a:ext uri="{FF2B5EF4-FFF2-40B4-BE49-F238E27FC236}">
                <a16:creationId xmlns:a16="http://schemas.microsoft.com/office/drawing/2014/main" id="{FF42BD45-E38F-4C32-B1E2-AB8046788D77}"/>
              </a:ext>
            </a:extLst>
          </p:cNvPr>
          <p:cNvPicPr>
            <a:picLocks noChangeAspect="1"/>
          </p:cNvPicPr>
          <p:nvPr/>
        </p:nvPicPr>
        <p:blipFill rotWithShape="1">
          <a:blip r:embed="rId3"/>
          <a:srcRect l="7592" r="1" b="1"/>
          <a:stretch/>
        </p:blipFill>
        <p:spPr>
          <a:xfrm>
            <a:off x="4979987" y="540033"/>
            <a:ext cx="6671025" cy="5775279"/>
          </a:xfrm>
          <a:prstGeom prst="rect">
            <a:avLst/>
          </a:prstGeom>
        </p:spPr>
      </p:pic>
    </p:spTree>
    <p:extLst>
      <p:ext uri="{BB962C8B-B14F-4D97-AF65-F5344CB8AC3E}">
        <p14:creationId xmlns:p14="http://schemas.microsoft.com/office/powerpoint/2010/main" val="28476883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5E580A-EAE2-4E76-9ACE-1E3946365AAF}"/>
              </a:ext>
            </a:extLst>
          </p:cNvPr>
          <p:cNvSpPr>
            <a:spLocks noGrp="1"/>
          </p:cNvSpPr>
          <p:nvPr>
            <p:ph idx="1"/>
          </p:nvPr>
        </p:nvSpPr>
        <p:spPr>
          <a:xfrm>
            <a:off x="1080000" y="1777181"/>
            <a:ext cx="6121400" cy="4896463"/>
          </a:xfrm>
        </p:spPr>
        <p:txBody>
          <a:bodyPr>
            <a:normAutofit lnSpcReduction="10000"/>
          </a:bodyPr>
          <a:lstStyle/>
          <a:p>
            <a:pPr marL="359410" indent="-359410"/>
            <a:r>
              <a:rPr lang="en-GB" sz="4000" dirty="0">
                <a:solidFill>
                  <a:schemeClr val="tx2">
                    <a:lumMod val="75000"/>
                    <a:lumOff val="25000"/>
                  </a:schemeClr>
                </a:solidFill>
                <a:ea typeface="+mn-lt"/>
                <a:cs typeface="+mn-lt"/>
              </a:rPr>
              <a:t>William Shakespeare</a:t>
            </a:r>
            <a:endParaRPr lang="en-GB" sz="4000" dirty="0">
              <a:solidFill>
                <a:schemeClr val="tx2">
                  <a:lumMod val="75000"/>
                  <a:lumOff val="25000"/>
                </a:schemeClr>
              </a:solidFill>
            </a:endParaRPr>
          </a:p>
          <a:p>
            <a:pPr marL="359410" indent="-359410"/>
            <a:r>
              <a:rPr lang="en-GB" sz="4000" dirty="0">
                <a:solidFill>
                  <a:schemeClr val="tx2">
                    <a:lumMod val="75000"/>
                    <a:lumOff val="25000"/>
                  </a:schemeClr>
                </a:solidFill>
                <a:ea typeface="+mn-lt"/>
                <a:cs typeface="+mn-lt"/>
              </a:rPr>
              <a:t>Madness presents itself in at least 20 of his 38 plays.</a:t>
            </a:r>
            <a:endParaRPr lang="en-GB" sz="4000" dirty="0">
              <a:solidFill>
                <a:schemeClr val="tx2">
                  <a:lumMod val="75000"/>
                  <a:lumOff val="25000"/>
                </a:schemeClr>
              </a:solidFill>
            </a:endParaRPr>
          </a:p>
          <a:p>
            <a:pPr marL="359410" indent="-359410"/>
            <a:r>
              <a:rPr lang="en-GB" sz="4000" dirty="0">
                <a:solidFill>
                  <a:schemeClr val="tx2">
                    <a:lumMod val="75000"/>
                    <a:lumOff val="25000"/>
                  </a:schemeClr>
                </a:solidFill>
                <a:ea typeface="+mn-lt"/>
                <a:cs typeface="+mn-lt"/>
              </a:rPr>
              <a:t>King Lear</a:t>
            </a:r>
            <a:endParaRPr lang="en-GB" sz="4000" dirty="0">
              <a:solidFill>
                <a:schemeClr val="tx2">
                  <a:lumMod val="75000"/>
                  <a:lumOff val="25000"/>
                </a:schemeClr>
              </a:solidFill>
            </a:endParaRPr>
          </a:p>
          <a:p>
            <a:pPr marL="359410" indent="-359410"/>
            <a:r>
              <a:rPr lang="en-GB" sz="4000" dirty="0">
                <a:solidFill>
                  <a:schemeClr val="tx2">
                    <a:lumMod val="75000"/>
                    <a:lumOff val="25000"/>
                  </a:schemeClr>
                </a:solidFill>
                <a:ea typeface="+mn-lt"/>
                <a:cs typeface="+mn-lt"/>
              </a:rPr>
              <a:t>As you like it</a:t>
            </a:r>
            <a:endParaRPr lang="en-GB" sz="4000" dirty="0">
              <a:solidFill>
                <a:schemeClr val="tx2">
                  <a:lumMod val="75000"/>
                  <a:lumOff val="25000"/>
                </a:schemeClr>
              </a:solidFill>
            </a:endParaRPr>
          </a:p>
          <a:p>
            <a:pPr marL="359410" indent="-359410"/>
            <a:endParaRPr lang="en-GB" dirty="0"/>
          </a:p>
        </p:txBody>
      </p:sp>
      <p:pic>
        <p:nvPicPr>
          <p:cNvPr id="4" name="Picture 4" descr="A person looking at the camera&#10;&#10;Description automatically generated">
            <a:extLst>
              <a:ext uri="{FF2B5EF4-FFF2-40B4-BE49-F238E27FC236}">
                <a16:creationId xmlns:a16="http://schemas.microsoft.com/office/drawing/2014/main" id="{BF0F8352-6D94-4000-8537-779827D1A3C5}"/>
              </a:ext>
            </a:extLst>
          </p:cNvPr>
          <p:cNvPicPr>
            <a:picLocks noChangeAspect="1"/>
          </p:cNvPicPr>
          <p:nvPr/>
        </p:nvPicPr>
        <p:blipFill rotWithShape="1">
          <a:blip r:embed="rId3"/>
          <a:srcRect l="7475" r="30269"/>
          <a:stretch/>
        </p:blipFill>
        <p:spPr>
          <a:xfrm>
            <a:off x="8321011" y="10"/>
            <a:ext cx="3870989" cy="6857990"/>
          </a:xfrm>
          <a:prstGeom prst="rect">
            <a:avLst/>
          </a:prstGeom>
        </p:spPr>
      </p:pic>
    </p:spTree>
    <p:extLst>
      <p:ext uri="{BB962C8B-B14F-4D97-AF65-F5344CB8AC3E}">
        <p14:creationId xmlns:p14="http://schemas.microsoft.com/office/powerpoint/2010/main" val="11138703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81193" y="729658"/>
            <a:ext cx="11029616" cy="568200"/>
          </a:xfrm>
        </p:spPr>
        <p:txBody>
          <a:bodyPr/>
          <a:lstStyle/>
          <a:p>
            <a:r>
              <a:rPr lang="en-GB" dirty="0">
                <a:solidFill>
                  <a:schemeClr val="accent6">
                    <a:lumMod val="50000"/>
                  </a:schemeClr>
                </a:solidFill>
                <a:latin typeface="Baskerville Old Face" panose="02020602080505020303" pitchFamily="18" charset="0"/>
              </a:rPr>
              <a:t>‘</a:t>
            </a:r>
            <a:r>
              <a:rPr lang="en-GB" dirty="0">
                <a:solidFill>
                  <a:schemeClr val="tx2">
                    <a:lumMod val="75000"/>
                    <a:lumOff val="25000"/>
                  </a:schemeClr>
                </a:solidFill>
                <a:latin typeface="Arial Nova Light" panose="020B0304020202020204" pitchFamily="34" charset="0"/>
              </a:rPr>
              <a:t>Enlightenment Era’ (17</a:t>
            </a:r>
            <a:r>
              <a:rPr lang="en-GB" baseline="30000" dirty="0">
                <a:solidFill>
                  <a:schemeClr val="tx2">
                    <a:lumMod val="75000"/>
                    <a:lumOff val="25000"/>
                  </a:schemeClr>
                </a:solidFill>
                <a:latin typeface="Arial Nova Light" panose="020B0304020202020204" pitchFamily="34" charset="0"/>
              </a:rPr>
              <a:t>th</a:t>
            </a:r>
            <a:r>
              <a:rPr lang="en-GB" dirty="0">
                <a:solidFill>
                  <a:schemeClr val="tx2">
                    <a:lumMod val="75000"/>
                    <a:lumOff val="25000"/>
                  </a:schemeClr>
                </a:solidFill>
                <a:latin typeface="Arial Nova Light" panose="020B0304020202020204" pitchFamily="34" charset="0"/>
              </a:rPr>
              <a:t> &amp; 18</a:t>
            </a:r>
            <a:r>
              <a:rPr lang="en-GB" baseline="30000" dirty="0">
                <a:solidFill>
                  <a:schemeClr val="tx2">
                    <a:lumMod val="75000"/>
                    <a:lumOff val="25000"/>
                  </a:schemeClr>
                </a:solidFill>
                <a:latin typeface="Arial Nova Light" panose="020B0304020202020204" pitchFamily="34" charset="0"/>
              </a:rPr>
              <a:t>th </a:t>
            </a:r>
            <a:r>
              <a:rPr lang="en-GB" dirty="0">
                <a:solidFill>
                  <a:schemeClr val="tx2">
                    <a:lumMod val="75000"/>
                    <a:lumOff val="25000"/>
                  </a:schemeClr>
                </a:solidFill>
                <a:latin typeface="Arial Nova Light" panose="020B0304020202020204" pitchFamily="34" charset="0"/>
              </a:rPr>
              <a:t>Century)</a:t>
            </a:r>
          </a:p>
        </p:txBody>
      </p:sp>
      <p:sp>
        <p:nvSpPr>
          <p:cNvPr id="3" name="Content Placeholder 2"/>
          <p:cNvSpPr>
            <a:spLocks noGrp="1"/>
          </p:cNvSpPr>
          <p:nvPr>
            <p:ph sz="half" idx="1"/>
          </p:nvPr>
        </p:nvSpPr>
        <p:spPr>
          <a:xfrm>
            <a:off x="258097" y="2691580"/>
            <a:ext cx="6563031" cy="4313903"/>
          </a:xfrm>
        </p:spPr>
        <p:txBody>
          <a:bodyPr>
            <a:normAutofit/>
          </a:bodyPr>
          <a:lstStyle/>
          <a:p>
            <a:pPr>
              <a:buFont typeface="Wingdings" panose="05000000000000000000" pitchFamily="2" charset="2"/>
              <a:buChar char="v"/>
            </a:pPr>
            <a:r>
              <a:rPr lang="en-GB" sz="2400" dirty="0">
                <a:solidFill>
                  <a:schemeClr val="accent6">
                    <a:lumMod val="50000"/>
                  </a:schemeClr>
                </a:solidFill>
                <a:latin typeface="Baskerville Old Face" panose="02020602080505020303" pitchFamily="18" charset="0"/>
              </a:rPr>
              <a:t>  </a:t>
            </a:r>
            <a:r>
              <a:rPr lang="en-GB" sz="2400" dirty="0">
                <a:solidFill>
                  <a:schemeClr val="accent6">
                    <a:lumMod val="50000"/>
                  </a:schemeClr>
                </a:solidFill>
                <a:latin typeface="Arial Nova Light" panose="020B0304020202020204" pitchFamily="34" charset="0"/>
              </a:rPr>
              <a:t>‘</a:t>
            </a:r>
            <a:r>
              <a:rPr lang="en-GB" sz="2400" dirty="0">
                <a:solidFill>
                  <a:schemeClr val="tx2">
                    <a:lumMod val="75000"/>
                    <a:lumOff val="25000"/>
                  </a:schemeClr>
                </a:solidFill>
                <a:latin typeface="Arial Nova Light" panose="020B0304020202020204" pitchFamily="34" charset="0"/>
              </a:rPr>
              <a:t>Enlightenment’ -Age of Reason  - </a:t>
            </a:r>
          </a:p>
          <a:p>
            <a:pPr>
              <a:buFont typeface="Wingdings" panose="05000000000000000000" pitchFamily="2" charset="2"/>
              <a:buChar char="v"/>
            </a:pPr>
            <a:r>
              <a:rPr lang="en-GB" sz="2400" dirty="0">
                <a:solidFill>
                  <a:schemeClr val="tx2">
                    <a:lumMod val="75000"/>
                    <a:lumOff val="25000"/>
                  </a:schemeClr>
                </a:solidFill>
                <a:latin typeface="Arial Nova Light" panose="020B0304020202020204" pitchFamily="34" charset="0"/>
              </a:rPr>
              <a:t>Autonomous rational self </a:t>
            </a:r>
          </a:p>
          <a:p>
            <a:pPr>
              <a:buFont typeface="Wingdings" panose="05000000000000000000" pitchFamily="2" charset="2"/>
              <a:buChar char="v"/>
            </a:pPr>
            <a:r>
              <a:rPr lang="en-GB" sz="2400" dirty="0">
                <a:solidFill>
                  <a:schemeClr val="tx2">
                    <a:lumMod val="75000"/>
                    <a:lumOff val="25000"/>
                  </a:schemeClr>
                </a:solidFill>
                <a:latin typeface="Arial Nova Light" panose="020B0304020202020204" pitchFamily="34" charset="0"/>
              </a:rPr>
              <a:t>(Liberal Humanism)</a:t>
            </a:r>
          </a:p>
          <a:p>
            <a:pPr>
              <a:buFont typeface="Wingdings" panose="05000000000000000000" pitchFamily="2" charset="2"/>
              <a:buChar char="v"/>
            </a:pPr>
            <a:r>
              <a:rPr lang="en-GB" sz="2400" dirty="0">
                <a:solidFill>
                  <a:schemeClr val="tx2">
                    <a:lumMod val="75000"/>
                    <a:lumOff val="25000"/>
                  </a:schemeClr>
                </a:solidFill>
                <a:latin typeface="Arial Nova Light" panose="020B0304020202020204" pitchFamily="34" charset="0"/>
              </a:rPr>
              <a:t> In his essay "What Is Enlightenment?" (1784), </a:t>
            </a:r>
          </a:p>
          <a:p>
            <a:pPr>
              <a:buFont typeface="Wingdings" panose="05000000000000000000" pitchFamily="2" charset="2"/>
              <a:buChar char="v"/>
            </a:pPr>
            <a:r>
              <a:rPr lang="en-GB" sz="2400" dirty="0">
                <a:solidFill>
                  <a:schemeClr val="tx2">
                    <a:lumMod val="75000"/>
                    <a:lumOff val="25000"/>
                  </a:schemeClr>
                </a:solidFill>
                <a:latin typeface="Arial Nova Light" panose="020B0304020202020204" pitchFamily="34" charset="0"/>
              </a:rPr>
              <a:t>The German philosopher Immanuel Kant summed up the era's motto in the following terms: "Dare to know! Have courage to use your own reason!"</a:t>
            </a:r>
          </a:p>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endParaRPr lang="en-GB" sz="2400" dirty="0">
              <a:solidFill>
                <a:schemeClr val="accent6">
                  <a:lumMod val="50000"/>
                </a:schemeClr>
              </a:solidFill>
              <a:latin typeface="Baskerville Old Face" panose="02020602080505020303" pitchFamily="18" charset="0"/>
            </a:endParaRPr>
          </a:p>
        </p:txBody>
      </p:sp>
      <p:sp>
        <p:nvSpPr>
          <p:cNvPr id="4" name="Content Placeholder 3"/>
          <p:cNvSpPr>
            <a:spLocks noGrp="1"/>
          </p:cNvSpPr>
          <p:nvPr>
            <p:ph sz="half" idx="2"/>
          </p:nvPr>
        </p:nvSpPr>
        <p:spPr/>
        <p:txBody>
          <a:bodyPr>
            <a:normAutofit/>
          </a:bodyPr>
          <a:lstStyle/>
          <a:p>
            <a:endParaRPr lang="en-GB" dirty="0"/>
          </a:p>
          <a:p>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1128" y="2103120"/>
            <a:ext cx="5316991" cy="299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056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63BDA-02C0-7EFA-CBD9-1140E3B70C14}"/>
              </a:ext>
            </a:extLst>
          </p:cNvPr>
          <p:cNvSpPr>
            <a:spLocks noGrp="1"/>
          </p:cNvSpPr>
          <p:nvPr>
            <p:ph type="title"/>
          </p:nvPr>
        </p:nvSpPr>
        <p:spPr/>
        <p:txBody>
          <a:bodyPr/>
          <a:lstStyle/>
          <a:p>
            <a:r>
              <a:rPr lang="en-GB" dirty="0">
                <a:solidFill>
                  <a:schemeClr val="tx2">
                    <a:lumMod val="75000"/>
                    <a:lumOff val="25000"/>
                  </a:schemeClr>
                </a:solidFill>
              </a:rPr>
              <a:t>Reading</a:t>
            </a:r>
          </a:p>
        </p:txBody>
      </p:sp>
      <p:sp>
        <p:nvSpPr>
          <p:cNvPr id="3" name="Content Placeholder 2">
            <a:extLst>
              <a:ext uri="{FF2B5EF4-FFF2-40B4-BE49-F238E27FC236}">
                <a16:creationId xmlns:a16="http://schemas.microsoft.com/office/drawing/2014/main" id="{E89A8788-6500-BBFD-484D-2ADAB4B2ED68}"/>
              </a:ext>
            </a:extLst>
          </p:cNvPr>
          <p:cNvSpPr>
            <a:spLocks noGrp="1"/>
          </p:cNvSpPr>
          <p:nvPr>
            <p:ph idx="1"/>
          </p:nvPr>
        </p:nvSpPr>
        <p:spPr/>
        <p:txBody>
          <a:bodyPr/>
          <a:lstStyle/>
          <a:p>
            <a:pPr marL="0" indent="0">
              <a:buNone/>
            </a:pPr>
            <a:r>
              <a:rPr lang="en-GB" sz="2800" b="1" i="0" dirty="0">
                <a:solidFill>
                  <a:schemeClr val="tx2">
                    <a:lumMod val="75000"/>
                    <a:lumOff val="25000"/>
                  </a:schemeClr>
                </a:solidFill>
                <a:effectLst/>
              </a:rPr>
              <a:t>Scull, A. 2016. </a:t>
            </a:r>
            <a:r>
              <a:rPr lang="en-GB" sz="2800" b="1" i="1" dirty="0">
                <a:solidFill>
                  <a:schemeClr val="tx2">
                    <a:lumMod val="75000"/>
                    <a:lumOff val="25000"/>
                  </a:schemeClr>
                </a:solidFill>
                <a:effectLst/>
              </a:rPr>
              <a:t>Madness in Civilization: A cultural history of insanity from the Bible to Freud, from the madhouse to modern medicine</a:t>
            </a:r>
            <a:r>
              <a:rPr lang="en-GB" sz="2800" b="1" i="0" dirty="0">
                <a:solidFill>
                  <a:schemeClr val="tx2">
                    <a:lumMod val="75000"/>
                    <a:lumOff val="25000"/>
                  </a:schemeClr>
                </a:solidFill>
                <a:effectLst/>
              </a:rPr>
              <a:t>. London: Thames and Hudson.  Chapters 3 &amp; 4 </a:t>
            </a:r>
          </a:p>
          <a:p>
            <a:pPr marL="0" indent="0">
              <a:buNone/>
            </a:pPr>
            <a:r>
              <a:rPr lang="en-GB" sz="2800" b="1" dirty="0">
                <a:solidFill>
                  <a:schemeClr val="tx2">
                    <a:lumMod val="75000"/>
                    <a:lumOff val="25000"/>
                  </a:schemeClr>
                </a:solidFill>
              </a:rPr>
              <a:t>Tyson, P., Khanam Davies, S., &amp; Torn, A.(2020) Madness: History, Concepts and Controversies. Oxon: Routledge</a:t>
            </a:r>
          </a:p>
          <a:p>
            <a:endParaRPr lang="en-GB" dirty="0"/>
          </a:p>
        </p:txBody>
      </p:sp>
    </p:spTree>
    <p:extLst>
      <p:ext uri="{BB962C8B-B14F-4D97-AF65-F5344CB8AC3E}">
        <p14:creationId xmlns:p14="http://schemas.microsoft.com/office/powerpoint/2010/main" val="3157257223"/>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31271C"/>
      </a:dk2>
      <a:lt2>
        <a:srgbClr val="F0F0F3"/>
      </a:lt2>
      <a:accent1>
        <a:srgbClr val="A8A442"/>
      </a:accent1>
      <a:accent2>
        <a:srgbClr val="B17A3B"/>
      </a:accent2>
      <a:accent3>
        <a:srgbClr val="C35B4D"/>
      </a:accent3>
      <a:accent4>
        <a:srgbClr val="B13B5E"/>
      </a:accent4>
      <a:accent5>
        <a:srgbClr val="C34DA1"/>
      </a:accent5>
      <a:accent6>
        <a:srgbClr val="A23BB1"/>
      </a:accent6>
      <a:hlink>
        <a:srgbClr val="C04488"/>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305</TotalTime>
  <Words>1586</Words>
  <Application>Microsoft Office PowerPoint</Application>
  <PresentationFormat>Widescreen</PresentationFormat>
  <Paragraphs>195</Paragraphs>
  <Slides>39</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 Nova Light</vt:lpstr>
      <vt:lpstr>Baskerville Old Face</vt:lpstr>
      <vt:lpstr>Calibri</vt:lpstr>
      <vt:lpstr>Calibri Light</vt:lpstr>
      <vt:lpstr>Gill Sans MT</vt:lpstr>
      <vt:lpstr>Wingdings</vt:lpstr>
      <vt:lpstr>Wingdings 2</vt:lpstr>
      <vt:lpstr>DividendVTI</vt:lpstr>
      <vt:lpstr>Medieval Understanding of Melancholia: </vt:lpstr>
      <vt:lpstr>Aims</vt:lpstr>
      <vt:lpstr>Humoural Theory</vt:lpstr>
      <vt:lpstr>Medieval Medicine</vt:lpstr>
      <vt:lpstr>Black Bile</vt:lpstr>
      <vt:lpstr>Psychological effects of melancholy</vt:lpstr>
      <vt:lpstr>Yellow Bile</vt:lpstr>
      <vt:lpstr>Psychological effects of the choleric humour</vt:lpstr>
      <vt:lpstr>Blood</vt:lpstr>
      <vt:lpstr>Psychological effects of Blood</vt:lpstr>
      <vt:lpstr>Phlegm</vt:lpstr>
      <vt:lpstr>Psychological effects of phlegmatic humour</vt:lpstr>
      <vt:lpstr>Treatments to create balance</vt:lpstr>
      <vt:lpstr>Medicinal equipment (Images: Science museum, London)</vt:lpstr>
      <vt:lpstr>Cures and treatments</vt:lpstr>
      <vt:lpstr>mysticism and madness of Margery Kempe (1373 – 1438)</vt:lpstr>
      <vt:lpstr>Margery Kempe</vt:lpstr>
      <vt:lpstr>Margery Kempe</vt:lpstr>
      <vt:lpstr>Margery Kempe</vt:lpstr>
      <vt:lpstr>Women and Madness</vt:lpstr>
      <vt:lpstr>Witchcraft in the Middle Ages</vt:lpstr>
      <vt:lpstr>Early modern era (late 15th to the dawn of the 16th century)</vt:lpstr>
      <vt:lpstr>Time of change</vt:lpstr>
      <vt:lpstr>Witch hunts</vt:lpstr>
      <vt:lpstr>Witch hunts across europe</vt:lpstr>
      <vt:lpstr>PowerPoint Presentation</vt:lpstr>
      <vt:lpstr>Melancholy was an accepted illness</vt:lpstr>
      <vt:lpstr>Male Melancholy</vt:lpstr>
      <vt:lpstr>Melancholics as obsessives</vt:lpstr>
      <vt:lpstr>Usefulness of melancholy</vt:lpstr>
      <vt:lpstr>Richard napier</vt:lpstr>
      <vt:lpstr>Marco polo and  Columbus</vt:lpstr>
      <vt:lpstr>The Changing awareness of insanity</vt:lpstr>
      <vt:lpstr>Roger Bacon</vt:lpstr>
      <vt:lpstr>Renaissance (14th &amp; 15th Century)</vt:lpstr>
      <vt:lpstr>Late 16th and Early 17th Century</vt:lpstr>
      <vt:lpstr>PowerPoint Presentation</vt:lpstr>
      <vt:lpstr>‘Enlightenment Era’ (17th &amp; 18th Century)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181</cp:revision>
  <dcterms:created xsi:type="dcterms:W3CDTF">2020-10-12T16:34:56Z</dcterms:created>
  <dcterms:modified xsi:type="dcterms:W3CDTF">2024-10-22T13:29:51Z</dcterms:modified>
</cp:coreProperties>
</file>