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20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58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054334-05B6-4C4B-8AAD-2B3263594C53}" v="11" dt="2021-07-26T20:09:04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lsuma Ahmed" userId="7dc83cc679c7daee" providerId="LiveId" clId="{B8054334-05B6-4C4B-8AAD-2B3263594C53}"/>
    <pc:docChg chg="undo custSel addSld modSld sldOrd">
      <pc:chgData name="Kholsuma Ahmed" userId="7dc83cc679c7daee" providerId="LiveId" clId="{B8054334-05B6-4C4B-8AAD-2B3263594C53}" dt="2021-07-26T20:13:41.959" v="474" actId="20577"/>
      <pc:docMkLst>
        <pc:docMk/>
      </pc:docMkLst>
      <pc:sldChg chg="addSp delSp modSp mod setBg addAnim delAnim setClrOvrMap delDesignElem">
        <pc:chgData name="Kholsuma Ahmed" userId="7dc83cc679c7daee" providerId="LiveId" clId="{B8054334-05B6-4C4B-8AAD-2B3263594C53}" dt="2021-07-26T20:08:13.683" v="350" actId="27636"/>
        <pc:sldMkLst>
          <pc:docMk/>
          <pc:sldMk cId="2032581696" sldId="256"/>
        </pc:sldMkLst>
        <pc:spChg chg="mod ord">
          <ac:chgData name="Kholsuma Ahmed" userId="7dc83cc679c7daee" providerId="LiveId" clId="{B8054334-05B6-4C4B-8AAD-2B3263594C53}" dt="2021-07-26T20:08:13.683" v="350" actId="27636"/>
          <ac:spMkLst>
            <pc:docMk/>
            <pc:sldMk cId="2032581696" sldId="256"/>
            <ac:spMk id="2" creationId="{F4BC6719-175C-4DDC-8958-E9CACEACF706}"/>
          </ac:spMkLst>
        </pc:spChg>
        <pc:spChg chg="add del">
          <ac:chgData name="Kholsuma Ahmed" userId="7dc83cc679c7daee" providerId="LiveId" clId="{B8054334-05B6-4C4B-8AAD-2B3263594C53}" dt="2021-07-26T19:05:45.331" v="9" actId="26606"/>
          <ac:spMkLst>
            <pc:docMk/>
            <pc:sldMk cId="2032581696" sldId="256"/>
            <ac:spMk id="71" creationId="{E49CC64F-7275-4E33-961B-0C5CDC439875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2032581696" sldId="256"/>
            <ac:spMk id="73" creationId="{FBE9F90C-C163-435B-9A68-D15C92D1CF2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2032581696" sldId="256"/>
            <ac:spMk id="75" creationId="{1A882A9F-F4E9-4E23-8F0B-20B5DF42EAA9}"/>
          </ac:spMkLst>
        </pc:spChg>
        <pc:spChg chg="add del">
          <ac:chgData name="Kholsuma Ahmed" userId="7dc83cc679c7daee" providerId="LiveId" clId="{B8054334-05B6-4C4B-8AAD-2B3263594C53}" dt="2021-07-26T19:06:00.263" v="12" actId="26606"/>
          <ac:spMkLst>
            <pc:docMk/>
            <pc:sldMk cId="2032581696" sldId="256"/>
            <ac:spMk id="3076" creationId="{06DA9DF9-31F7-4056-B42E-878CC92417B8}"/>
          </ac:spMkLst>
        </pc:spChg>
        <pc:spChg chg="add del">
          <ac:chgData name="Kholsuma Ahmed" userId="7dc83cc679c7daee" providerId="LiveId" clId="{B8054334-05B6-4C4B-8AAD-2B3263594C53}" dt="2021-07-26T19:06:04.543" v="14" actId="26606"/>
          <ac:spMkLst>
            <pc:docMk/>
            <pc:sldMk cId="2032581696" sldId="256"/>
            <ac:spMk id="3078" creationId="{71B2258F-86CA-4D4D-8270-BC05FCDEBFB3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2032581696" sldId="256"/>
            <ac:spMk id="3080" creationId="{CDA1A2E9-63FE-408D-A803-8E306ECAB4B3}"/>
          </ac:spMkLst>
        </pc:spChg>
        <pc:picChg chg="add mod">
          <ac:chgData name="Kholsuma Ahmed" userId="7dc83cc679c7daee" providerId="LiveId" clId="{B8054334-05B6-4C4B-8AAD-2B3263594C53}" dt="2021-07-26T19:06:04.543" v="15" actId="26606"/>
          <ac:picMkLst>
            <pc:docMk/>
            <pc:sldMk cId="2032581696" sldId="256"/>
            <ac:picMk id="3074" creationId="{68146716-8BF2-4CAE-A440-560E78218F4B}"/>
          </ac:picMkLst>
        </pc:picChg>
      </pc:sldChg>
      <pc:sldChg chg="addSp delSp modSp mod setBg delDesignElem">
        <pc:chgData name="Kholsuma Ahmed" userId="7dc83cc679c7daee" providerId="LiveId" clId="{B8054334-05B6-4C4B-8AAD-2B3263594C53}" dt="2021-07-26T20:13:41.959" v="474" actId="20577"/>
        <pc:sldMkLst>
          <pc:docMk/>
          <pc:sldMk cId="3937609797" sldId="257"/>
        </pc:sldMkLst>
        <pc:spChg chg="mod">
          <ac:chgData name="Kholsuma Ahmed" userId="7dc83cc679c7daee" providerId="LiveId" clId="{B8054334-05B6-4C4B-8AAD-2B3263594C53}" dt="2021-07-26T19:05:04.181" v="5" actId="26606"/>
          <ac:spMkLst>
            <pc:docMk/>
            <pc:sldMk cId="3937609797" sldId="257"/>
            <ac:spMk id="2" creationId="{55220167-561F-46FD-83A6-B3B789DB1D66}"/>
          </ac:spMkLst>
        </pc:spChg>
        <pc:spChg chg="mod ord">
          <ac:chgData name="Kholsuma Ahmed" userId="7dc83cc679c7daee" providerId="LiveId" clId="{B8054334-05B6-4C4B-8AAD-2B3263594C53}" dt="2021-07-26T20:13:41.959" v="474" actId="20577"/>
          <ac:spMkLst>
            <pc:docMk/>
            <pc:sldMk cId="3937609797" sldId="257"/>
            <ac:spMk id="3" creationId="{823314AF-F897-4C94-B7C5-2577FAA65E97}"/>
          </ac:spMkLst>
        </pc:spChg>
        <pc:spChg chg="add del">
          <ac:chgData name="Kholsuma Ahmed" userId="7dc83cc679c7daee" providerId="LiveId" clId="{B8054334-05B6-4C4B-8AAD-2B3263594C53}" dt="2021-07-26T19:04:54.624" v="2" actId="26606"/>
          <ac:spMkLst>
            <pc:docMk/>
            <pc:sldMk cId="3937609797" sldId="257"/>
            <ac:spMk id="71" creationId="{8FC9BE17-9A7B-462D-AE50-3D8777387304}"/>
          </ac:spMkLst>
        </pc:spChg>
        <pc:spChg chg="add del">
          <ac:chgData name="Kholsuma Ahmed" userId="7dc83cc679c7daee" providerId="LiveId" clId="{B8054334-05B6-4C4B-8AAD-2B3263594C53}" dt="2021-07-26T19:04:54.624" v="2" actId="26606"/>
          <ac:spMkLst>
            <pc:docMk/>
            <pc:sldMk cId="3937609797" sldId="257"/>
            <ac:spMk id="73" creationId="{3EBE8569-6AEC-4B8C-8D53-2DE337CDBA65}"/>
          </ac:spMkLst>
        </pc:spChg>
        <pc:spChg chg="add del">
          <ac:chgData name="Kholsuma Ahmed" userId="7dc83cc679c7daee" providerId="LiveId" clId="{B8054334-05B6-4C4B-8AAD-2B3263594C53}" dt="2021-07-26T19:04:54.624" v="2" actId="26606"/>
          <ac:spMkLst>
            <pc:docMk/>
            <pc:sldMk cId="3937609797" sldId="257"/>
            <ac:spMk id="75" creationId="{55D4142C-5077-457F-A6AD-3FECFDB39685}"/>
          </ac:spMkLst>
        </pc:spChg>
        <pc:spChg chg="add del">
          <ac:chgData name="Kholsuma Ahmed" userId="7dc83cc679c7daee" providerId="LiveId" clId="{B8054334-05B6-4C4B-8AAD-2B3263594C53}" dt="2021-07-26T19:04:54.624" v="2" actId="26606"/>
          <ac:spMkLst>
            <pc:docMk/>
            <pc:sldMk cId="3937609797" sldId="257"/>
            <ac:spMk id="77" creationId="{7A5F0580-5EE9-419F-96EE-B6529EF6E7D0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3937609797" sldId="257"/>
            <ac:spMk id="2054" creationId="{79BB35BC-D5C2-4C8B-A22A-A71E6191913B}"/>
          </ac:spMkLst>
        </pc:spChg>
        <pc:picChg chg="add mod ord">
          <ac:chgData name="Kholsuma Ahmed" userId="7dc83cc679c7daee" providerId="LiveId" clId="{B8054334-05B6-4C4B-8AAD-2B3263594C53}" dt="2021-07-26T19:05:04.181" v="5" actId="26606"/>
          <ac:picMkLst>
            <pc:docMk/>
            <pc:sldMk cId="3937609797" sldId="257"/>
            <ac:picMk id="2050" creationId="{DD2E7A56-39D6-4D0B-8AFA-87188282F58D}"/>
          </ac:picMkLst>
        </pc:picChg>
        <pc:cxnChg chg="add del">
          <ac:chgData name="Kholsuma Ahmed" userId="7dc83cc679c7daee" providerId="LiveId" clId="{B8054334-05B6-4C4B-8AAD-2B3263594C53}" dt="2021-07-26T19:05:04.175" v="4" actId="26606"/>
          <ac:cxnSpMkLst>
            <pc:docMk/>
            <pc:sldMk cId="3937609797" sldId="257"/>
            <ac:cxnSpMk id="2052" creationId="{A7F400EE-A8A5-48AF-B4D6-291B52C6F0B0}"/>
          </ac:cxnSpMkLst>
        </pc:cxnChg>
      </pc:sldChg>
      <pc:sldChg chg="modSp mod">
        <pc:chgData name="Kholsuma Ahmed" userId="7dc83cc679c7daee" providerId="LiveId" clId="{B8054334-05B6-4C4B-8AAD-2B3263594C53}" dt="2021-07-26T20:09:04.984" v="364"/>
        <pc:sldMkLst>
          <pc:docMk/>
          <pc:sldMk cId="2304406474" sldId="258"/>
        </pc:sldMkLst>
        <pc:spChg chg="mod">
          <ac:chgData name="Kholsuma Ahmed" userId="7dc83cc679c7daee" providerId="LiveId" clId="{B8054334-05B6-4C4B-8AAD-2B3263594C53}" dt="2021-07-26T20:09:04.984" v="364"/>
          <ac:spMkLst>
            <pc:docMk/>
            <pc:sldMk cId="2304406474" sldId="258"/>
            <ac:spMk id="2" creationId="{9E660E86-C225-487B-9627-B6934B8D166A}"/>
          </ac:spMkLst>
        </pc:spChg>
        <pc:picChg chg="mod">
          <ac:chgData name="Kholsuma Ahmed" userId="7dc83cc679c7daee" providerId="LiveId" clId="{B8054334-05B6-4C4B-8AAD-2B3263594C53}" dt="2021-07-26T19:31:52.849" v="295" actId="1036"/>
          <ac:picMkLst>
            <pc:docMk/>
            <pc:sldMk cId="2304406474" sldId="258"/>
            <ac:picMk id="5" creationId="{EBD10ABB-7E5B-4FD6-84DE-A9E78C49907B}"/>
          </ac:picMkLst>
        </pc:picChg>
      </pc:sldChg>
      <pc:sldChg chg="addSp delSp modSp mod setBg setClrOvrMap delDesignElem">
        <pc:chgData name="Kholsuma Ahmed" userId="7dc83cc679c7daee" providerId="LiveId" clId="{B8054334-05B6-4C4B-8AAD-2B3263594C53}" dt="2021-07-26T19:24:12.111" v="269"/>
        <pc:sldMkLst>
          <pc:docMk/>
          <pc:sldMk cId="4123079228" sldId="259"/>
        </pc:sldMkLst>
        <pc:spChg chg="mod">
          <ac:chgData name="Kholsuma Ahmed" userId="7dc83cc679c7daee" providerId="LiveId" clId="{B8054334-05B6-4C4B-8AAD-2B3263594C53}" dt="2021-07-26T19:09:01.971" v="20" actId="26606"/>
          <ac:spMkLst>
            <pc:docMk/>
            <pc:sldMk cId="4123079228" sldId="259"/>
            <ac:spMk id="2" creationId="{CE3DDA23-96FF-48B7-9F5A-59D215360401}"/>
          </ac:spMkLst>
        </pc:spChg>
        <pc:spChg chg="add del">
          <ac:chgData name="Kholsuma Ahmed" userId="7dc83cc679c7daee" providerId="LiveId" clId="{B8054334-05B6-4C4B-8AAD-2B3263594C53}" dt="2021-07-26T19:09:01.971" v="20" actId="26606"/>
          <ac:spMkLst>
            <pc:docMk/>
            <pc:sldMk cId="4123079228" sldId="259"/>
            <ac:spMk id="3" creationId="{B961B3DC-CB43-4974-A882-65DE7DC683D5}"/>
          </ac:spMkLst>
        </pc:spChg>
        <pc:spChg chg="add del">
          <ac:chgData name="Kholsuma Ahmed" userId="7dc83cc679c7daee" providerId="LiveId" clId="{B8054334-05B6-4C4B-8AAD-2B3263594C53}" dt="2021-07-26T19:09:01.956" v="19" actId="26606"/>
          <ac:spMkLst>
            <pc:docMk/>
            <pc:sldMk cId="4123079228" sldId="259"/>
            <ac:spMk id="9" creationId="{BACC6370-2D7E-4714-9D71-7542949D7D5D}"/>
          </ac:spMkLst>
        </pc:spChg>
        <pc:spChg chg="add del">
          <ac:chgData name="Kholsuma Ahmed" userId="7dc83cc679c7daee" providerId="LiveId" clId="{B8054334-05B6-4C4B-8AAD-2B3263594C53}" dt="2021-07-26T19:09:01.956" v="19" actId="26606"/>
          <ac:spMkLst>
            <pc:docMk/>
            <pc:sldMk cId="4123079228" sldId="259"/>
            <ac:spMk id="11" creationId="{F68B3F68-107C-434F-AA38-110D5EA91B85}"/>
          </ac:spMkLst>
        </pc:spChg>
        <pc:spChg chg="add del">
          <ac:chgData name="Kholsuma Ahmed" userId="7dc83cc679c7daee" providerId="LiveId" clId="{B8054334-05B6-4C4B-8AAD-2B3263594C53}" dt="2021-07-26T19:09:01.956" v="19" actId="26606"/>
          <ac:spMkLst>
            <pc:docMk/>
            <pc:sldMk cId="4123079228" sldId="259"/>
            <ac:spMk id="13" creationId="{AAD0DBB9-1A4B-4391-81D4-CB19F9AB918A}"/>
          </ac:spMkLst>
        </pc:spChg>
        <pc:spChg chg="add del">
          <ac:chgData name="Kholsuma Ahmed" userId="7dc83cc679c7daee" providerId="LiveId" clId="{B8054334-05B6-4C4B-8AAD-2B3263594C53}" dt="2021-07-26T19:09:01.956" v="19" actId="26606"/>
          <ac:spMkLst>
            <pc:docMk/>
            <pc:sldMk cId="4123079228" sldId="259"/>
            <ac:spMk id="15" creationId="{063BBA22-50EA-4C4D-BE05-F1CE4E63AA56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4123079228" sldId="259"/>
            <ac:spMk id="18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4123079228" sldId="259"/>
            <ac:spMk id="26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4123079228" sldId="259"/>
            <ac:spMk id="27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4123079228" sldId="259"/>
            <ac:spMk id="35" creationId="{D3B7B9BA-215A-4923-954F-3DAE9523ABEB}"/>
          </ac:spMkLst>
        </pc:s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4123079228" sldId="259"/>
            <ac:grpSpMk id="19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4123079228" sldId="259"/>
            <ac:grpSpMk id="28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4123079228" sldId="259"/>
            <ac:grpSpMk id="29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4123079228" sldId="259"/>
            <ac:grpSpMk id="37" creationId="{34013081-B23F-45CB-A45B-562B629ADB7B}"/>
          </ac:grpSpMkLst>
        </pc:grpChg>
        <pc:graphicFrameChg chg="add del">
          <ac:chgData name="Kholsuma Ahmed" userId="7dc83cc679c7daee" providerId="LiveId" clId="{B8054334-05B6-4C4B-8AAD-2B3263594C53}" dt="2021-07-26T19:09:01.956" v="19" actId="26606"/>
          <ac:graphicFrameMkLst>
            <pc:docMk/>
            <pc:sldMk cId="4123079228" sldId="259"/>
            <ac:graphicFrameMk id="5" creationId="{3EE9D855-A536-4C5F-98FE-589417BEC4B7}"/>
          </ac:graphicFrameMkLst>
        </pc:graphicFrameChg>
        <pc:graphicFrameChg chg="add">
          <ac:chgData name="Kholsuma Ahmed" userId="7dc83cc679c7daee" providerId="LiveId" clId="{B8054334-05B6-4C4B-8AAD-2B3263594C53}" dt="2021-07-26T19:09:01.971" v="20" actId="26606"/>
          <ac:graphicFrameMkLst>
            <pc:docMk/>
            <pc:sldMk cId="4123079228" sldId="259"/>
            <ac:graphicFrameMk id="36" creationId="{941BF914-ABF5-4254-9D35-5AB0B6DC790C}"/>
          </ac:graphicFrameMkLst>
        </pc:graphicFrameChg>
      </pc:sldChg>
      <pc:sldChg chg="addSp delSp modSp mod ord setBg delDesignElem">
        <pc:chgData name="Kholsuma Ahmed" userId="7dc83cc679c7daee" providerId="LiveId" clId="{B8054334-05B6-4C4B-8AAD-2B3263594C53}" dt="2021-07-26T20:08:13.540" v="349"/>
        <pc:sldMkLst>
          <pc:docMk/>
          <pc:sldMk cId="3060888320" sldId="260"/>
        </pc:sldMkLst>
        <pc:spChg chg="mod">
          <ac:chgData name="Kholsuma Ahmed" userId="7dc83cc679c7daee" providerId="LiveId" clId="{B8054334-05B6-4C4B-8AAD-2B3263594C53}" dt="2021-07-26T19:26:04.758" v="282" actId="26606"/>
          <ac:spMkLst>
            <pc:docMk/>
            <pc:sldMk cId="3060888320" sldId="260"/>
            <ac:spMk id="2" creationId="{8C416FEE-FF91-40FE-8C65-EFE40520DF1E}"/>
          </ac:spMkLst>
        </pc:spChg>
        <pc:spChg chg="add del mod">
          <ac:chgData name="Kholsuma Ahmed" userId="7dc83cc679c7daee" providerId="LiveId" clId="{B8054334-05B6-4C4B-8AAD-2B3263594C53}" dt="2021-07-26T19:26:04.758" v="282" actId="26606"/>
          <ac:spMkLst>
            <pc:docMk/>
            <pc:sldMk cId="3060888320" sldId="260"/>
            <ac:spMk id="3" creationId="{B0A37459-43C3-4D38-A0FA-FE93A8727663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8" creationId="{5112AC23-F046-4DC5-9B92-07CA6CC7C580}"/>
          </ac:spMkLst>
        </pc:spChg>
        <pc:spChg chg="add del">
          <ac:chgData name="Kholsuma Ahmed" userId="7dc83cc679c7daee" providerId="LiveId" clId="{B8054334-05B6-4C4B-8AAD-2B3263594C53}" dt="2021-07-26T19:25:11.695" v="277" actId="26606"/>
          <ac:spMkLst>
            <pc:docMk/>
            <pc:sldMk cId="3060888320" sldId="260"/>
            <ac:spMk id="9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10" creationId="{175AAFE7-143D-45AC-B616-09521E0F5597}"/>
          </ac:spMkLst>
        </pc:spChg>
        <pc:spChg chg="add del">
          <ac:chgData name="Kholsuma Ahmed" userId="7dc83cc679c7daee" providerId="LiveId" clId="{B8054334-05B6-4C4B-8AAD-2B3263594C53}" dt="2021-07-26T19:25:11.695" v="277" actId="26606"/>
          <ac:spMkLst>
            <pc:docMk/>
            <pc:sldMk cId="3060888320" sldId="260"/>
            <ac:spMk id="11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12" creationId="{0BA5DB72-E109-4D37-B6DD-C328D539705B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22" creationId="{EB2D1A1F-B200-4444-AE01-EFC97AF7B51F}"/>
          </ac:spMkLst>
        </pc:spChg>
        <pc:spChg chg="add del">
          <ac:chgData name="Kholsuma Ahmed" userId="7dc83cc679c7daee" providerId="LiveId" clId="{B8054334-05B6-4C4B-8AAD-2B3263594C53}" dt="2021-07-26T19:25:11.695" v="277" actId="26606"/>
          <ac:spMkLst>
            <pc:docMk/>
            <pc:sldMk cId="3060888320" sldId="260"/>
            <ac:spMk id="27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19:25:11.695" v="277" actId="26606"/>
          <ac:spMkLst>
            <pc:docMk/>
            <pc:sldMk cId="3060888320" sldId="260"/>
            <ac:spMk id="35" creationId="{D3B7B9BA-215A-4923-954F-3DAE9523ABEB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36" creationId="{C8D9C5DD-B8B3-46A0-8FBC-EE462F96C4E5}"/>
          </ac:spMkLst>
        </pc:spChg>
        <pc:spChg chg="add del">
          <ac:chgData name="Kholsuma Ahmed" userId="7dc83cc679c7daee" providerId="LiveId" clId="{B8054334-05B6-4C4B-8AAD-2B3263594C53}" dt="2021-07-26T19:25:33.654" v="279" actId="26606"/>
          <ac:spMkLst>
            <pc:docMk/>
            <pc:sldMk cId="3060888320" sldId="260"/>
            <ac:spMk id="43" creationId="{A3EFF7B1-6CB7-47D1-AD37-B870CA2B2151}"/>
          </ac:spMkLst>
        </pc:spChg>
        <pc:spChg chg="add del">
          <ac:chgData name="Kholsuma Ahmed" userId="7dc83cc679c7daee" providerId="LiveId" clId="{B8054334-05B6-4C4B-8AAD-2B3263594C53}" dt="2021-07-26T19:25:33.654" v="279" actId="26606"/>
          <ac:spMkLst>
            <pc:docMk/>
            <pc:sldMk cId="3060888320" sldId="260"/>
            <ac:spMk id="44" creationId="{7FA2962B-21B6-4689-A95D-A8FF6ADE47F1}"/>
          </ac:spMkLst>
        </pc:spChg>
        <pc:spChg chg="add del">
          <ac:chgData name="Kholsuma Ahmed" userId="7dc83cc679c7daee" providerId="LiveId" clId="{B8054334-05B6-4C4B-8AAD-2B3263594C53}" dt="2021-07-26T19:25:33.654" v="279" actId="26606"/>
          <ac:spMkLst>
            <pc:docMk/>
            <pc:sldMk cId="3060888320" sldId="260"/>
            <ac:spMk id="53" creationId="{A00D2CE1-35C1-46E6-BD59-CEE668BD90F4}"/>
          </ac:spMkLst>
        </pc:spChg>
        <pc:spChg chg="add del">
          <ac:chgData name="Kholsuma Ahmed" userId="7dc83cc679c7daee" providerId="LiveId" clId="{B8054334-05B6-4C4B-8AAD-2B3263594C53}" dt="2021-07-26T19:25:33.654" v="279" actId="26606"/>
          <ac:spMkLst>
            <pc:docMk/>
            <pc:sldMk cId="3060888320" sldId="260"/>
            <ac:spMk id="55" creationId="{E18403B7-F2C7-4C07-8522-21C31910902C}"/>
          </ac:spMkLst>
        </pc:spChg>
        <pc:spChg chg="add del">
          <ac:chgData name="Kholsuma Ahmed" userId="7dc83cc679c7daee" providerId="LiveId" clId="{B8054334-05B6-4C4B-8AAD-2B3263594C53}" dt="2021-07-26T19:26:04.720" v="281" actId="26606"/>
          <ac:spMkLst>
            <pc:docMk/>
            <pc:sldMk cId="3060888320" sldId="260"/>
            <ac:spMk id="61" creationId="{B0A37459-43C3-4D38-A0FA-FE93A8727663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3060888320" sldId="260"/>
            <ac:spMk id="63" creationId="{A3EFF7B1-6CB7-47D1-AD37-B870CA2B2151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3060888320" sldId="260"/>
            <ac:spMk id="64" creationId="{7FA2962B-21B6-4689-A95D-A8FF6ADE47F1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3060888320" sldId="260"/>
            <ac:spMk id="74" creationId="{A00D2CE1-35C1-46E6-BD59-CEE668BD90F4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3060888320" sldId="260"/>
            <ac:spMk id="77" creationId="{E18403B7-F2C7-4C07-8522-21C31910902C}"/>
          </ac:spMkLst>
        </pc:spChg>
        <pc:grpChg chg="add del">
          <ac:chgData name="Kholsuma Ahmed" userId="7dc83cc679c7daee" providerId="LiveId" clId="{B8054334-05B6-4C4B-8AAD-2B3263594C53}" dt="2021-07-26T19:25:11.695" v="277" actId="26606"/>
          <ac:grpSpMkLst>
            <pc:docMk/>
            <pc:sldMk cId="3060888320" sldId="260"/>
            <ac:grpSpMk id="13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19:26:04.720" v="281" actId="26606"/>
          <ac:grpSpMkLst>
            <pc:docMk/>
            <pc:sldMk cId="3060888320" sldId="260"/>
            <ac:grpSpMk id="14" creationId="{7C34EE77-74D1-42B4-801B-40B35A68C127}"/>
          </ac:grpSpMkLst>
        </pc:grpChg>
        <pc:grpChg chg="add del">
          <ac:chgData name="Kholsuma Ahmed" userId="7dc83cc679c7daee" providerId="LiveId" clId="{B8054334-05B6-4C4B-8AAD-2B3263594C53}" dt="2021-07-26T19:25:11.695" v="277" actId="26606"/>
          <ac:grpSpMkLst>
            <pc:docMk/>
            <pc:sldMk cId="3060888320" sldId="260"/>
            <ac:grpSpMk id="19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19:26:04.720" v="281" actId="26606"/>
          <ac:grpSpMkLst>
            <pc:docMk/>
            <pc:sldMk cId="3060888320" sldId="260"/>
            <ac:grpSpMk id="24" creationId="{70E4CB9D-2256-4786-8DDF-ADFBF3533745}"/>
          </ac:grpSpMkLst>
        </pc:grpChg>
        <pc:grpChg chg="add del">
          <ac:chgData name="Kholsuma Ahmed" userId="7dc83cc679c7daee" providerId="LiveId" clId="{B8054334-05B6-4C4B-8AAD-2B3263594C53}" dt="2021-07-26T19:25:11.695" v="277" actId="26606"/>
          <ac:grpSpMkLst>
            <pc:docMk/>
            <pc:sldMk cId="3060888320" sldId="260"/>
            <ac:grpSpMk id="29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19:26:04.720" v="281" actId="26606"/>
          <ac:grpSpMkLst>
            <pc:docMk/>
            <pc:sldMk cId="3060888320" sldId="260"/>
            <ac:grpSpMk id="30" creationId="{568E6F37-AE05-46BF-A77F-5505926E92C6}"/>
          </ac:grpSpMkLst>
        </pc:grpChg>
        <pc:grpChg chg="add del">
          <ac:chgData name="Kholsuma Ahmed" userId="7dc83cc679c7daee" providerId="LiveId" clId="{B8054334-05B6-4C4B-8AAD-2B3263594C53}" dt="2021-07-26T19:25:11.695" v="277" actId="26606"/>
          <ac:grpSpMkLst>
            <pc:docMk/>
            <pc:sldMk cId="3060888320" sldId="260"/>
            <ac:grpSpMk id="37" creationId="{34013081-B23F-45CB-A45B-562B629ADB7B}"/>
          </ac:grpSpMkLst>
        </pc:grpChg>
        <pc:grpChg chg="add del">
          <ac:chgData name="Kholsuma Ahmed" userId="7dc83cc679c7daee" providerId="LiveId" clId="{B8054334-05B6-4C4B-8AAD-2B3263594C53}" dt="2021-07-26T19:25:33.654" v="279" actId="26606"/>
          <ac:grpSpMkLst>
            <pc:docMk/>
            <pc:sldMk cId="3060888320" sldId="260"/>
            <ac:grpSpMk id="45" creationId="{A745280D-ED36-41FE-8EB1-CE597C99CFE8}"/>
          </ac:grpSpMkLst>
        </pc:grpChg>
        <pc:grpChg chg="add del">
          <ac:chgData name="Kholsuma Ahmed" userId="7dc83cc679c7daee" providerId="LiveId" clId="{B8054334-05B6-4C4B-8AAD-2B3263594C53}" dt="2021-07-26T19:25:33.654" v="279" actId="26606"/>
          <ac:grpSpMkLst>
            <pc:docMk/>
            <pc:sldMk cId="3060888320" sldId="260"/>
            <ac:grpSpMk id="46" creationId="{80E95A5C-1E97-41C3-9DEC-245FF6DEBF1F}"/>
          </ac:grpSpMkLst>
        </pc:grpChg>
        <pc:grpChg chg="add del">
          <ac:chgData name="Kholsuma Ahmed" userId="7dc83cc679c7daee" providerId="LiveId" clId="{B8054334-05B6-4C4B-8AAD-2B3263594C53}" dt="2021-07-26T19:25:33.654" v="279" actId="26606"/>
          <ac:grpSpMkLst>
            <pc:docMk/>
            <pc:sldMk cId="3060888320" sldId="260"/>
            <ac:grpSpMk id="54" creationId="{A58DCE86-9AE1-46D1-96D6-04B8B3EDF6FA}"/>
          </ac:grpSpMkLst>
        </pc:grpChg>
        <pc:grpChg chg="add del">
          <ac:chgData name="Kholsuma Ahmed" userId="7dc83cc679c7daee" providerId="LiveId" clId="{B8054334-05B6-4C4B-8AAD-2B3263594C53}" dt="2021-07-26T19:25:33.654" v="279" actId="26606"/>
          <ac:grpSpMkLst>
            <pc:docMk/>
            <pc:sldMk cId="3060888320" sldId="260"/>
            <ac:grpSpMk id="56" creationId="{23B58CC6-A99E-43AF-A467-256F19287FB8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3060888320" sldId="260"/>
            <ac:grpSpMk id="65" creationId="{A745280D-ED36-41FE-8EB1-CE597C99CFE8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3060888320" sldId="260"/>
            <ac:grpSpMk id="70" creationId="{80E95A5C-1E97-41C3-9DEC-245FF6DEBF1F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3060888320" sldId="260"/>
            <ac:grpSpMk id="75" creationId="{A58DCE86-9AE1-46D1-96D6-04B8B3EDF6FA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3060888320" sldId="260"/>
            <ac:grpSpMk id="78" creationId="{23B58CC6-A99E-43AF-A467-256F19287FB8}"/>
          </ac:grpSpMkLst>
        </pc:grpChg>
        <pc:graphicFrameChg chg="add del">
          <ac:chgData name="Kholsuma Ahmed" userId="7dc83cc679c7daee" providerId="LiveId" clId="{B8054334-05B6-4C4B-8AAD-2B3263594C53}" dt="2021-07-26T19:25:11.695" v="277" actId="26606"/>
          <ac:graphicFrameMkLst>
            <pc:docMk/>
            <pc:sldMk cId="3060888320" sldId="260"/>
            <ac:graphicFrameMk id="5" creationId="{58FABA73-44F4-45F0-AFF3-F377C1D79FBF}"/>
          </ac:graphicFrameMkLst>
        </pc:graphicFrameChg>
        <pc:graphicFrameChg chg="add del">
          <ac:chgData name="Kholsuma Ahmed" userId="7dc83cc679c7daee" providerId="LiveId" clId="{B8054334-05B6-4C4B-8AAD-2B3263594C53}" dt="2021-07-26T19:25:33.654" v="279" actId="26606"/>
          <ac:graphicFrameMkLst>
            <pc:docMk/>
            <pc:sldMk cId="3060888320" sldId="260"/>
            <ac:graphicFrameMk id="57" creationId="{D5851655-1075-40C2-BF2C-F467421D7A68}"/>
          </ac:graphicFrameMkLst>
        </pc:graphicFrameChg>
        <pc:graphicFrameChg chg="add">
          <ac:chgData name="Kholsuma Ahmed" userId="7dc83cc679c7daee" providerId="LiveId" clId="{B8054334-05B6-4C4B-8AAD-2B3263594C53}" dt="2021-07-26T19:26:04.758" v="282" actId="26606"/>
          <ac:graphicFrameMkLst>
            <pc:docMk/>
            <pc:sldMk cId="3060888320" sldId="260"/>
            <ac:graphicFrameMk id="79" creationId="{D5851655-1075-40C2-BF2C-F467421D7A68}"/>
          </ac:graphicFrameMkLst>
        </pc:graphicFrameChg>
      </pc:sldChg>
      <pc:sldChg chg="addSp delSp modSp mod ord setBg modClrScheme setClrOvrMap delDesignElem chgLayout">
        <pc:chgData name="Kholsuma Ahmed" userId="7dc83cc679c7daee" providerId="LiveId" clId="{B8054334-05B6-4C4B-8AAD-2B3263594C53}" dt="2021-07-26T19:24:12.111" v="269"/>
        <pc:sldMkLst>
          <pc:docMk/>
          <pc:sldMk cId="808780334" sldId="261"/>
        </pc:sldMkLst>
        <pc:spChg chg="del mod">
          <ac:chgData name="Kholsuma Ahmed" userId="7dc83cc679c7daee" providerId="LiveId" clId="{B8054334-05B6-4C4B-8AAD-2B3263594C53}" dt="2021-07-26T19:10:58.077" v="100" actId="478"/>
          <ac:spMkLst>
            <pc:docMk/>
            <pc:sldMk cId="808780334" sldId="261"/>
            <ac:spMk id="2" creationId="{7D2A0516-E0DC-4D93-A81C-26766008C6D4}"/>
          </ac:spMkLst>
        </pc:spChg>
        <pc:spChg chg="add del mod">
          <ac:chgData name="Kholsuma Ahmed" userId="7dc83cc679c7daee" providerId="LiveId" clId="{B8054334-05B6-4C4B-8AAD-2B3263594C53}" dt="2021-07-26T19:11:00.513" v="101" actId="478"/>
          <ac:spMkLst>
            <pc:docMk/>
            <pc:sldMk cId="808780334" sldId="261"/>
            <ac:spMk id="5" creationId="{DD2BA0EA-568C-4AC2-BAFE-A275125BAC9D}"/>
          </ac:spMkLst>
        </pc:spChg>
        <pc:spChg chg="add mod">
          <ac:chgData name="Kholsuma Ahmed" userId="7dc83cc679c7daee" providerId="LiveId" clId="{B8054334-05B6-4C4B-8AAD-2B3263594C53}" dt="2021-07-26T19:12:33.923" v="125" actId="20577"/>
          <ac:spMkLst>
            <pc:docMk/>
            <pc:sldMk cId="808780334" sldId="261"/>
            <ac:spMk id="6" creationId="{F03646F6-8865-4198-A838-2B5C2CFFF744}"/>
          </ac:spMkLst>
        </pc:spChg>
        <pc:spChg chg="add del mod">
          <ac:chgData name="Kholsuma Ahmed" userId="7dc83cc679c7daee" providerId="LiveId" clId="{B8054334-05B6-4C4B-8AAD-2B3263594C53}" dt="2021-07-26T19:12:27.129" v="124" actId="26606"/>
          <ac:spMkLst>
            <pc:docMk/>
            <pc:sldMk cId="808780334" sldId="261"/>
            <ac:spMk id="7" creationId="{36FCCD1B-16EE-4DF1-83F4-74E806756240}"/>
          </ac:spMkLst>
        </pc:spChg>
        <pc:spChg chg="add del">
          <ac:chgData name="Kholsuma Ahmed" userId="7dc83cc679c7daee" providerId="LiveId" clId="{B8054334-05B6-4C4B-8AAD-2B3263594C53}" dt="2021-07-26T19:12:10.252" v="121" actId="26606"/>
          <ac:spMkLst>
            <pc:docMk/>
            <pc:sldMk cId="808780334" sldId="261"/>
            <ac:spMk id="13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19:12:10.252" v="121" actId="26606"/>
          <ac:spMkLst>
            <pc:docMk/>
            <pc:sldMk cId="808780334" sldId="261"/>
            <ac:spMk id="15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19:12:10.252" v="121" actId="26606"/>
          <ac:spMkLst>
            <pc:docMk/>
            <pc:sldMk cId="808780334" sldId="261"/>
            <ac:spMk id="31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19:12:10.252" v="121" actId="26606"/>
          <ac:spMkLst>
            <pc:docMk/>
            <pc:sldMk cId="808780334" sldId="261"/>
            <ac:spMk id="39" creationId="{D3B7B9BA-215A-4923-954F-3DAE9523ABE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808780334" sldId="261"/>
            <ac:spMk id="49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808780334" sldId="261"/>
            <ac:spMk id="50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808780334" sldId="261"/>
            <ac:spMk id="53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19:24:12.111" v="269"/>
          <ac:spMkLst>
            <pc:docMk/>
            <pc:sldMk cId="808780334" sldId="261"/>
            <ac:spMk id="55" creationId="{D3B7B9BA-215A-4923-954F-3DAE9523ABEB}"/>
          </ac:spMkLst>
        </pc:spChg>
        <pc:grpChg chg="add del">
          <ac:chgData name="Kholsuma Ahmed" userId="7dc83cc679c7daee" providerId="LiveId" clId="{B8054334-05B6-4C4B-8AAD-2B3263594C53}" dt="2021-07-26T19:12:10.252" v="121" actId="26606"/>
          <ac:grpSpMkLst>
            <pc:docMk/>
            <pc:sldMk cId="808780334" sldId="261"/>
            <ac:grpSpMk id="17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19:12:10.252" v="121" actId="26606"/>
          <ac:grpSpMkLst>
            <pc:docMk/>
            <pc:sldMk cId="808780334" sldId="261"/>
            <ac:grpSpMk id="23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19:12:10.252" v="121" actId="26606"/>
          <ac:grpSpMkLst>
            <pc:docMk/>
            <pc:sldMk cId="808780334" sldId="261"/>
            <ac:grpSpMk id="33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19:12:10.252" v="121" actId="26606"/>
          <ac:grpSpMkLst>
            <pc:docMk/>
            <pc:sldMk cId="808780334" sldId="261"/>
            <ac:grpSpMk id="41" creationId="{34013081-B23F-45CB-A45B-562B629ADB7B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808780334" sldId="261"/>
            <ac:grpSpMk id="51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808780334" sldId="261"/>
            <ac:grpSpMk id="52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808780334" sldId="261"/>
            <ac:grpSpMk id="54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19:24:12.111" v="269"/>
          <ac:grpSpMkLst>
            <pc:docMk/>
            <pc:sldMk cId="808780334" sldId="261"/>
            <ac:grpSpMk id="56" creationId="{34013081-B23F-45CB-A45B-562B629ADB7B}"/>
          </ac:grpSpMkLst>
        </pc:grpChg>
        <pc:graphicFrameChg chg="add del">
          <ac:chgData name="Kholsuma Ahmed" userId="7dc83cc679c7daee" providerId="LiveId" clId="{B8054334-05B6-4C4B-8AAD-2B3263594C53}" dt="2021-07-26T19:12:10.252" v="121" actId="26606"/>
          <ac:graphicFrameMkLst>
            <pc:docMk/>
            <pc:sldMk cId="808780334" sldId="261"/>
            <ac:graphicFrameMk id="9" creationId="{CC34BC2D-BA79-41D6-A3D8-6B4B7544AC9C}"/>
          </ac:graphicFrameMkLst>
        </pc:graphicFrameChg>
        <pc:graphicFrameChg chg="add del">
          <ac:chgData name="Kholsuma Ahmed" userId="7dc83cc679c7daee" providerId="LiveId" clId="{B8054334-05B6-4C4B-8AAD-2B3263594C53}" dt="2021-07-26T19:12:27.097" v="123" actId="26606"/>
          <ac:graphicFrameMkLst>
            <pc:docMk/>
            <pc:sldMk cId="808780334" sldId="261"/>
            <ac:graphicFrameMk id="47" creationId="{F0F09999-68CC-4170-9401-6D3381D075B4}"/>
          </ac:graphicFrameMkLst>
        </pc:graphicFrameChg>
        <pc:graphicFrameChg chg="add">
          <ac:chgData name="Kholsuma Ahmed" userId="7dc83cc679c7daee" providerId="LiveId" clId="{B8054334-05B6-4C4B-8AAD-2B3263594C53}" dt="2021-07-26T19:12:27.129" v="124" actId="26606"/>
          <ac:graphicFrameMkLst>
            <pc:docMk/>
            <pc:sldMk cId="808780334" sldId="261"/>
            <ac:graphicFrameMk id="57" creationId="{CC34BC2D-BA79-41D6-A3D8-6B4B7544AC9C}"/>
          </ac:graphicFrameMkLst>
        </pc:graphicFrameChg>
      </pc:sldChg>
      <pc:sldChg chg="addSp delSp modSp mod setBg setClrOvrMap delDesignElem">
        <pc:chgData name="Kholsuma Ahmed" userId="7dc83cc679c7daee" providerId="LiveId" clId="{B8054334-05B6-4C4B-8AAD-2B3263594C53}" dt="2021-07-26T20:08:13.540" v="349"/>
        <pc:sldMkLst>
          <pc:docMk/>
          <pc:sldMk cId="2542873553" sldId="262"/>
        </pc:sldMkLst>
        <pc:spChg chg="add del">
          <ac:chgData name="Kholsuma Ahmed" userId="7dc83cc679c7daee" providerId="LiveId" clId="{B8054334-05B6-4C4B-8AAD-2B3263594C53}" dt="2021-07-26T19:28:00.187" v="284" actId="26606"/>
          <ac:spMkLst>
            <pc:docMk/>
            <pc:sldMk cId="2542873553" sldId="262"/>
            <ac:spMk id="10" creationId="{32BC26D8-82FB-445E-AA49-62A77D7C1EE0}"/>
          </ac:spMkLst>
        </pc:spChg>
        <pc:spChg chg="add del">
          <ac:chgData name="Kholsuma Ahmed" userId="7dc83cc679c7daee" providerId="LiveId" clId="{B8054334-05B6-4C4B-8AAD-2B3263594C53}" dt="2021-07-26T19:28:00.187" v="284" actId="26606"/>
          <ac:spMkLst>
            <pc:docMk/>
            <pc:sldMk cId="2542873553" sldId="262"/>
            <ac:spMk id="12" creationId="{CB44330D-EA18-4254-AA95-EB49948539B8}"/>
          </ac:spMkLst>
        </pc:spChg>
        <pc:spChg chg="add del">
          <ac:chgData name="Kholsuma Ahmed" userId="7dc83cc679c7daee" providerId="LiveId" clId="{B8054334-05B6-4C4B-8AAD-2B3263594C53}" dt="2021-07-26T19:28:09.066" v="286" actId="26606"/>
          <ac:spMkLst>
            <pc:docMk/>
            <pc:sldMk cId="2542873553" sldId="262"/>
            <ac:spMk id="14" creationId="{2633B3B5-CC90-43F0-8714-D31D1F3F0209}"/>
          </ac:spMkLst>
        </pc:spChg>
        <pc:spChg chg="add del">
          <ac:chgData name="Kholsuma Ahmed" userId="7dc83cc679c7daee" providerId="LiveId" clId="{B8054334-05B6-4C4B-8AAD-2B3263594C53}" dt="2021-07-26T19:28:09.066" v="286" actId="26606"/>
          <ac:spMkLst>
            <pc:docMk/>
            <pc:sldMk cId="2542873553" sldId="262"/>
            <ac:spMk id="15" creationId="{AB8C311F-7253-4AED-9701-7FC0708C41C7}"/>
          </ac:spMkLst>
        </pc:spChg>
        <pc:spChg chg="add del">
          <ac:chgData name="Kholsuma Ahmed" userId="7dc83cc679c7daee" providerId="LiveId" clId="{B8054334-05B6-4C4B-8AAD-2B3263594C53}" dt="2021-07-26T19:28:09.066" v="286" actId="26606"/>
          <ac:spMkLst>
            <pc:docMk/>
            <pc:sldMk cId="2542873553" sldId="262"/>
            <ac:spMk id="16" creationId="{A8D57A06-A426-446D-B02C-A2DC6B62E45E}"/>
          </ac:spMkLst>
        </pc:spChg>
        <pc:spChg chg="add del">
          <ac:chgData name="Kholsuma Ahmed" userId="7dc83cc679c7daee" providerId="LiveId" clId="{B8054334-05B6-4C4B-8AAD-2B3263594C53}" dt="2021-07-26T19:28:09.066" v="286" actId="26606"/>
          <ac:spMkLst>
            <pc:docMk/>
            <pc:sldMk cId="2542873553" sldId="262"/>
            <ac:spMk id="17" creationId="{E2384209-CB15-4CDF-9D31-C44FD9A3F20D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18" creationId="{9A97C86A-04D6-40F7-AE84-31AB43E6A846}"/>
          </ac:spMkLst>
        </pc:spChg>
        <pc:spChg chg="add del">
          <ac:chgData name="Kholsuma Ahmed" userId="7dc83cc679c7daee" providerId="LiveId" clId="{B8054334-05B6-4C4B-8AAD-2B3263594C53}" dt="2021-07-26T19:28:22.448" v="288" actId="26606"/>
          <ac:spMkLst>
            <pc:docMk/>
            <pc:sldMk cId="2542873553" sldId="262"/>
            <ac:spMk id="19" creationId="{B9FF99BD-075F-4761-A995-6FC574BD25EA}"/>
          </ac:spMkLst>
        </pc:spChg>
        <pc:spChg chg="add del">
          <ac:chgData name="Kholsuma Ahmed" userId="7dc83cc679c7daee" providerId="LiveId" clId="{B8054334-05B6-4C4B-8AAD-2B3263594C53}" dt="2021-07-26T19:28:22.448" v="288" actId="26606"/>
          <ac:spMkLst>
            <pc:docMk/>
            <pc:sldMk cId="2542873553" sldId="262"/>
            <ac:spMk id="20" creationId="{A7B21A54-9BA3-4EA9-B460-5A829ADD9051}"/>
          </ac:spMkLst>
        </pc:spChg>
        <pc:spChg chg="add del">
          <ac:chgData name="Kholsuma Ahmed" userId="7dc83cc679c7daee" providerId="LiveId" clId="{B8054334-05B6-4C4B-8AAD-2B3263594C53}" dt="2021-07-26T19:28:22.448" v="288" actId="26606"/>
          <ac:spMkLst>
            <pc:docMk/>
            <pc:sldMk cId="2542873553" sldId="262"/>
            <ac:spMk id="21" creationId="{6FA8F714-B9D8-488A-8CCA-E9948FF913A9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22" creationId="{3ECA69A1-7536-43AC-85EF-C7106179F5ED}"/>
          </ac:spMkLst>
        </pc:spChg>
        <pc:spChg chg="add del">
          <ac:chgData name="Kholsuma Ahmed" userId="7dc83cc679c7daee" providerId="LiveId" clId="{B8054334-05B6-4C4B-8AAD-2B3263594C53}" dt="2021-07-26T19:28:47.945" v="290" actId="26606"/>
          <ac:spMkLst>
            <pc:docMk/>
            <pc:sldMk cId="2542873553" sldId="262"/>
            <ac:spMk id="23" creationId="{22F15A2D-2324-487D-A02A-BF46C5C580EB}"/>
          </ac:spMkLst>
        </pc:spChg>
        <pc:spChg chg="add del">
          <ac:chgData name="Kholsuma Ahmed" userId="7dc83cc679c7daee" providerId="LiveId" clId="{B8054334-05B6-4C4B-8AAD-2B3263594C53}" dt="2021-07-26T19:28:47.945" v="290" actId="26606"/>
          <ac:spMkLst>
            <pc:docMk/>
            <pc:sldMk cId="2542873553" sldId="262"/>
            <ac:spMk id="24" creationId="{17A7F34E-D418-47E2-9F86-2C45BBC31210}"/>
          </ac:spMkLst>
        </pc:spChg>
        <pc:spChg chg="add del">
          <ac:chgData name="Kholsuma Ahmed" userId="7dc83cc679c7daee" providerId="LiveId" clId="{B8054334-05B6-4C4B-8AAD-2B3263594C53}" dt="2021-07-26T19:28:47.945" v="290" actId="26606"/>
          <ac:spMkLst>
            <pc:docMk/>
            <pc:sldMk cId="2542873553" sldId="262"/>
            <ac:spMk id="25" creationId="{2AEAFA59-923A-4F54-8B49-44C970BCC323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27" creationId="{F3060C83-F051-4F0E-ABAD-AA0DFC48B218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28" creationId="{83C98ABE-055B-441F-B07E-44F97F083C39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29" creationId="{29FDB030-9B49-4CED-8CCD-4D99382388AC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30" creationId="{3783CA14-24A1-485C-8B30-D6A5D87987AD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2542873553" sldId="262"/>
            <ac:spMk id="31" creationId="{FF9F2414-84E8-453E-B1F3-389FDE8192D9}"/>
          </ac:spMkLst>
        </pc:spChg>
        <pc:picChg chg="mod">
          <ac:chgData name="Kholsuma Ahmed" userId="7dc83cc679c7daee" providerId="LiveId" clId="{B8054334-05B6-4C4B-8AAD-2B3263594C53}" dt="2021-07-26T19:28:47.945" v="291" actId="26606"/>
          <ac:picMkLst>
            <pc:docMk/>
            <pc:sldMk cId="2542873553" sldId="262"/>
            <ac:picMk id="5" creationId="{61EC4540-1265-463E-8E85-29D71BD087B2}"/>
          </ac:picMkLst>
        </pc:picChg>
      </pc:sldChg>
      <pc:sldChg chg="modSp">
        <pc:chgData name="Kholsuma Ahmed" userId="7dc83cc679c7daee" providerId="LiveId" clId="{B8054334-05B6-4C4B-8AAD-2B3263594C53}" dt="2021-07-26T20:09:04.984" v="364"/>
        <pc:sldMkLst>
          <pc:docMk/>
          <pc:sldMk cId="1467568234" sldId="263"/>
        </pc:sldMkLst>
        <pc:spChg chg="mod">
          <ac:chgData name="Kholsuma Ahmed" userId="7dc83cc679c7daee" providerId="LiveId" clId="{B8054334-05B6-4C4B-8AAD-2B3263594C53}" dt="2021-07-26T20:09:04.984" v="364"/>
          <ac:spMkLst>
            <pc:docMk/>
            <pc:sldMk cId="1467568234" sldId="263"/>
            <ac:spMk id="2" creationId="{CE0FA6AC-5C2F-41BC-AE0C-183F30F56F0C}"/>
          </ac:spMkLst>
        </pc:spChg>
      </pc:sldChg>
      <pc:sldChg chg="addSp delSp modSp new mod ord setBg delDesignElem">
        <pc:chgData name="Kholsuma Ahmed" userId="7dc83cc679c7daee" providerId="LiveId" clId="{B8054334-05B6-4C4B-8AAD-2B3263594C53}" dt="2021-07-26T20:08:13.540" v="349"/>
        <pc:sldMkLst>
          <pc:docMk/>
          <pc:sldMk cId="86323836" sldId="264"/>
        </pc:sldMkLst>
        <pc:spChg chg="mod">
          <ac:chgData name="Kholsuma Ahmed" userId="7dc83cc679c7daee" providerId="LiveId" clId="{B8054334-05B6-4C4B-8AAD-2B3263594C53}" dt="2021-07-26T19:24:56.260" v="275" actId="26606"/>
          <ac:spMkLst>
            <pc:docMk/>
            <pc:sldMk cId="86323836" sldId="264"/>
            <ac:spMk id="2" creationId="{5026451B-8F45-4BD3-A9D9-0B6DE49C7E7A}"/>
          </ac:spMkLst>
        </pc:spChg>
        <pc:spChg chg="add del mod">
          <ac:chgData name="Kholsuma Ahmed" userId="7dc83cc679c7daee" providerId="LiveId" clId="{B8054334-05B6-4C4B-8AAD-2B3263594C53}" dt="2021-07-26T19:24:56.260" v="275" actId="26606"/>
          <ac:spMkLst>
            <pc:docMk/>
            <pc:sldMk cId="86323836" sldId="264"/>
            <ac:spMk id="3" creationId="{CF5B3116-2682-4DED-98EB-37CF414231C9}"/>
          </ac:spMkLst>
        </pc:spChg>
        <pc:spChg chg="add del">
          <ac:chgData name="Kholsuma Ahmed" userId="7dc83cc679c7daee" providerId="LiveId" clId="{B8054334-05B6-4C4B-8AAD-2B3263594C53}" dt="2021-07-26T19:24:47.878" v="272" actId="26606"/>
          <ac:spMkLst>
            <pc:docMk/>
            <pc:sldMk cId="86323836" sldId="264"/>
            <ac:spMk id="9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19:24:47.878" v="272" actId="26606"/>
          <ac:spMkLst>
            <pc:docMk/>
            <pc:sldMk cId="86323836" sldId="264"/>
            <ac:spMk id="11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19:24:47.878" v="272" actId="26606"/>
          <ac:spMkLst>
            <pc:docMk/>
            <pc:sldMk cId="86323836" sldId="264"/>
            <ac:spMk id="27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19:24:47.878" v="272" actId="26606"/>
          <ac:spMkLst>
            <pc:docMk/>
            <pc:sldMk cId="86323836" sldId="264"/>
            <ac:spMk id="35" creationId="{D3B7B9BA-215A-4923-954F-3DAE9523ABEB}"/>
          </ac:spMkLst>
        </pc:spChg>
        <pc:spChg chg="add del">
          <ac:chgData name="Kholsuma Ahmed" userId="7dc83cc679c7daee" providerId="LiveId" clId="{B8054334-05B6-4C4B-8AAD-2B3263594C53}" dt="2021-07-26T19:24:56.245" v="274" actId="26606"/>
          <ac:spMkLst>
            <pc:docMk/>
            <pc:sldMk cId="86323836" sldId="264"/>
            <ac:spMk id="43" creationId="{8DF67618-B87B-4195-8E24-3B126F79FF55}"/>
          </ac:spMkLst>
        </pc:spChg>
        <pc:spChg chg="add del">
          <ac:chgData name="Kholsuma Ahmed" userId="7dc83cc679c7daee" providerId="LiveId" clId="{B8054334-05B6-4C4B-8AAD-2B3263594C53}" dt="2021-07-26T19:24:56.245" v="274" actId="26606"/>
          <ac:spMkLst>
            <pc:docMk/>
            <pc:sldMk cId="86323836" sldId="264"/>
            <ac:spMk id="44" creationId="{64960379-9FF9-400A-A8A8-F5AB633FD3BF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86323836" sldId="264"/>
            <ac:spMk id="54" creationId="{3CFEB548-CACC-4915-BA3A-ECFAD4BE055B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86323836" sldId="264"/>
            <ac:spMk id="55" creationId="{337DD617-02C2-4388-A86E-BAB7BD2847FF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86323836" sldId="264"/>
            <ac:spMk id="61" creationId="{7A4FCEB1-CD0B-4966-8A9D-F458E4F79B0B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86323836" sldId="264"/>
            <ac:spMk id="63" creationId="{D3B7B9BA-215A-4923-954F-3DAE9523ABEB}"/>
          </ac:spMkLst>
        </pc:spChg>
        <pc:grpChg chg="add del">
          <ac:chgData name="Kholsuma Ahmed" userId="7dc83cc679c7daee" providerId="LiveId" clId="{B8054334-05B6-4C4B-8AAD-2B3263594C53}" dt="2021-07-26T19:24:47.878" v="272" actId="26606"/>
          <ac:grpSpMkLst>
            <pc:docMk/>
            <pc:sldMk cId="86323836" sldId="264"/>
            <ac:grpSpMk id="13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19:24:56.245" v="274" actId="26606"/>
          <ac:grpSpMkLst>
            <pc:docMk/>
            <pc:sldMk cId="86323836" sldId="264"/>
            <ac:grpSpMk id="17" creationId="{43F5E015-E085-4624-B431-B42414448684}"/>
          </ac:grpSpMkLst>
        </pc:grpChg>
        <pc:grpChg chg="add del">
          <ac:chgData name="Kholsuma Ahmed" userId="7dc83cc679c7daee" providerId="LiveId" clId="{B8054334-05B6-4C4B-8AAD-2B3263594C53}" dt="2021-07-26T19:24:47.878" v="272" actId="26606"/>
          <ac:grpSpMkLst>
            <pc:docMk/>
            <pc:sldMk cId="86323836" sldId="264"/>
            <ac:grpSpMk id="19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19:24:47.878" v="272" actId="26606"/>
          <ac:grpSpMkLst>
            <pc:docMk/>
            <pc:sldMk cId="86323836" sldId="264"/>
            <ac:grpSpMk id="29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19:24:47.878" v="272" actId="26606"/>
          <ac:grpSpMkLst>
            <pc:docMk/>
            <pc:sldMk cId="86323836" sldId="264"/>
            <ac:grpSpMk id="37" creationId="{34013081-B23F-45CB-A45B-562B629ADB7B}"/>
          </ac:grpSpMkLst>
        </pc:grpChg>
        <pc:grpChg chg="add del">
          <ac:chgData name="Kholsuma Ahmed" userId="7dc83cc679c7daee" providerId="LiveId" clId="{B8054334-05B6-4C4B-8AAD-2B3263594C53}" dt="2021-07-26T19:24:56.245" v="274" actId="26606"/>
          <ac:grpSpMkLst>
            <pc:docMk/>
            <pc:sldMk cId="86323836" sldId="264"/>
            <ac:grpSpMk id="45" creationId="{2C491629-AE25-486B-9B22-2CE4EE8F7E47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86323836" sldId="264"/>
            <ac:grpSpMk id="56" creationId="{6971532D-ED15-4EA1-8D74-8B9D49117B1E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86323836" sldId="264"/>
            <ac:grpSpMk id="60" creationId="{4527D98C-AF53-420B-A7B6-DD5AA7D5339E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86323836" sldId="264"/>
            <ac:grpSpMk id="62" creationId="{D3866B94-A099-49F6-A378-974CED7F572C}"/>
          </ac:grpSpMkLst>
        </pc:grpChg>
        <pc:grpChg chg="add del">
          <ac:chgData name="Kholsuma Ahmed" userId="7dc83cc679c7daee" providerId="LiveId" clId="{B8054334-05B6-4C4B-8AAD-2B3263594C53}" dt="2021-07-26T20:08:13.540" v="349"/>
          <ac:grpSpMkLst>
            <pc:docMk/>
            <pc:sldMk cId="86323836" sldId="264"/>
            <ac:grpSpMk id="64" creationId="{34013081-B23F-45CB-A45B-562B629ADB7B}"/>
          </ac:grpSpMkLst>
        </pc:grpChg>
        <pc:graphicFrameChg chg="add del">
          <ac:chgData name="Kholsuma Ahmed" userId="7dc83cc679c7daee" providerId="LiveId" clId="{B8054334-05B6-4C4B-8AAD-2B3263594C53}" dt="2021-07-26T19:24:47.878" v="272" actId="26606"/>
          <ac:graphicFrameMkLst>
            <pc:docMk/>
            <pc:sldMk cId="86323836" sldId="264"/>
            <ac:graphicFrameMk id="5" creationId="{DD54182C-F304-4945-9AC2-9CBB2F5AACD3}"/>
          </ac:graphicFrameMkLst>
        </pc:graphicFrameChg>
        <pc:graphicFrameChg chg="add del">
          <ac:chgData name="Kholsuma Ahmed" userId="7dc83cc679c7daee" providerId="LiveId" clId="{B8054334-05B6-4C4B-8AAD-2B3263594C53}" dt="2021-07-26T19:24:56.245" v="274" actId="26606"/>
          <ac:graphicFrameMkLst>
            <pc:docMk/>
            <pc:sldMk cId="86323836" sldId="264"/>
            <ac:graphicFrameMk id="52" creationId="{5B951111-26A0-41A3-A3C1-BAB1904282EF}"/>
          </ac:graphicFrameMkLst>
        </pc:graphicFrameChg>
        <pc:graphicFrameChg chg="add">
          <ac:chgData name="Kholsuma Ahmed" userId="7dc83cc679c7daee" providerId="LiveId" clId="{B8054334-05B6-4C4B-8AAD-2B3263594C53}" dt="2021-07-26T19:24:56.260" v="275" actId="26606"/>
          <ac:graphicFrameMkLst>
            <pc:docMk/>
            <pc:sldMk cId="86323836" sldId="264"/>
            <ac:graphicFrameMk id="65" creationId="{E222E1AF-0CF4-4C17-B3E8-7CC7396A45A0}"/>
          </ac:graphicFrameMkLst>
        </pc:graphicFrameChg>
      </pc:sldChg>
      <pc:sldChg chg="addSp delSp modSp new mod setBg setClrOvrMap delDesignElem">
        <pc:chgData name="Kholsuma Ahmed" userId="7dc83cc679c7daee" providerId="LiveId" clId="{B8054334-05B6-4C4B-8AAD-2B3263594C53}" dt="2021-07-26T20:13:01.262" v="457" actId="20577"/>
        <pc:sldMkLst>
          <pc:docMk/>
          <pc:sldMk cId="1069267269" sldId="265"/>
        </pc:sldMkLst>
        <pc:spChg chg="del mod">
          <ac:chgData name="Kholsuma Ahmed" userId="7dc83cc679c7daee" providerId="LiveId" clId="{B8054334-05B6-4C4B-8AAD-2B3263594C53}" dt="2021-07-26T20:07:07.668" v="342" actId="478"/>
          <ac:spMkLst>
            <pc:docMk/>
            <pc:sldMk cId="1069267269" sldId="265"/>
            <ac:spMk id="2" creationId="{4F4C73F1-1889-4D8B-B570-6BC7C38CF0C9}"/>
          </ac:spMkLst>
        </pc:spChg>
        <pc:spChg chg="mod">
          <ac:chgData name="Kholsuma Ahmed" userId="7dc83cc679c7daee" providerId="LiveId" clId="{B8054334-05B6-4C4B-8AAD-2B3263594C53}" dt="2021-07-26T20:13:01.262" v="457" actId="20577"/>
          <ac:spMkLst>
            <pc:docMk/>
            <pc:sldMk cId="1069267269" sldId="265"/>
            <ac:spMk id="3" creationId="{F4EEE9B1-F9EE-4721-B537-ED3E00A20245}"/>
          </ac:spMkLst>
        </pc:spChg>
        <pc:spChg chg="add del">
          <ac:chgData name="Kholsuma Ahmed" userId="7dc83cc679c7daee" providerId="LiveId" clId="{B8054334-05B6-4C4B-8AAD-2B3263594C53}" dt="2021-07-26T20:10:39.140" v="371" actId="26606"/>
          <ac:spMkLst>
            <pc:docMk/>
            <pc:sldMk cId="1069267269" sldId="265"/>
            <ac:spMk id="8" creationId="{052BEFF1-896C-45B1-B02C-96A6A1BC389A}"/>
          </ac:spMkLst>
        </pc:spChg>
        <pc:spChg chg="add del">
          <ac:chgData name="Kholsuma Ahmed" userId="7dc83cc679c7daee" providerId="LiveId" clId="{B8054334-05B6-4C4B-8AAD-2B3263594C53}" dt="2021-07-26T20:08:13.540" v="349"/>
          <ac:spMkLst>
            <pc:docMk/>
            <pc:sldMk cId="1069267269" sldId="265"/>
            <ac:spMk id="9" creationId="{79BB35BC-D5C2-4C8B-A22A-A71E6191913B}"/>
          </ac:spMkLst>
        </pc:spChg>
        <pc:spChg chg="add del">
          <ac:chgData name="Kholsuma Ahmed" userId="7dc83cc679c7daee" providerId="LiveId" clId="{B8054334-05B6-4C4B-8AAD-2B3263594C53}" dt="2021-07-26T20:10:30.065" v="369" actId="26606"/>
          <ac:spMkLst>
            <pc:docMk/>
            <pc:sldMk cId="1069267269" sldId="265"/>
            <ac:spMk id="10" creationId="{B4AAD3FD-83A5-4B89-9F8F-01B8870865BE}"/>
          </ac:spMkLst>
        </pc:spChg>
        <pc:spChg chg="add del">
          <ac:chgData name="Kholsuma Ahmed" userId="7dc83cc679c7daee" providerId="LiveId" clId="{B8054334-05B6-4C4B-8AAD-2B3263594C53}" dt="2021-07-26T20:10:30.065" v="369" actId="26606"/>
          <ac:spMkLst>
            <pc:docMk/>
            <pc:sldMk cId="1069267269" sldId="265"/>
            <ac:spMk id="12" creationId="{61752F1D-FC0F-4103-9584-630E643CCDA6}"/>
          </ac:spMkLst>
        </pc:spChg>
        <pc:spChg chg="add del">
          <ac:chgData name="Kholsuma Ahmed" userId="7dc83cc679c7daee" providerId="LiveId" clId="{B8054334-05B6-4C4B-8AAD-2B3263594C53}" dt="2021-07-26T20:10:30.065" v="369" actId="26606"/>
          <ac:spMkLst>
            <pc:docMk/>
            <pc:sldMk cId="1069267269" sldId="265"/>
            <ac:spMk id="14" creationId="{70151CB7-E7DE-4917-B831-01DF9CE01306}"/>
          </ac:spMkLst>
        </pc:spChg>
        <pc:spChg chg="add del">
          <ac:chgData name="Kholsuma Ahmed" userId="7dc83cc679c7daee" providerId="LiveId" clId="{B8054334-05B6-4C4B-8AAD-2B3263594C53}" dt="2021-07-26T20:10:30.065" v="369" actId="26606"/>
          <ac:spMkLst>
            <pc:docMk/>
            <pc:sldMk cId="1069267269" sldId="265"/>
            <ac:spMk id="16" creationId="{A92A1116-1C84-41DF-B803-1F7B0883EC82}"/>
          </ac:spMkLst>
        </pc:spChg>
        <pc:spChg chg="add del">
          <ac:chgData name="Kholsuma Ahmed" userId="7dc83cc679c7daee" providerId="LiveId" clId="{B8054334-05B6-4C4B-8AAD-2B3263594C53}" dt="2021-07-26T20:10:39.140" v="371" actId="26606"/>
          <ac:spMkLst>
            <pc:docMk/>
            <pc:sldMk cId="1069267269" sldId="265"/>
            <ac:spMk id="18" creationId="{BB237A14-61B1-4C00-A670-5D8D68A8668E}"/>
          </ac:spMkLst>
        </pc:spChg>
        <pc:spChg chg="add del">
          <ac:chgData name="Kholsuma Ahmed" userId="7dc83cc679c7daee" providerId="LiveId" clId="{B8054334-05B6-4C4B-8AAD-2B3263594C53}" dt="2021-07-26T20:10:39.140" v="371" actId="26606"/>
          <ac:spMkLst>
            <pc:docMk/>
            <pc:sldMk cId="1069267269" sldId="265"/>
            <ac:spMk id="19" creationId="{8598F259-6F54-47A3-8D13-1603D786A328}"/>
          </ac:spMkLst>
        </pc:spChg>
        <pc:spChg chg="add del">
          <ac:chgData name="Kholsuma Ahmed" userId="7dc83cc679c7daee" providerId="LiveId" clId="{B8054334-05B6-4C4B-8AAD-2B3263594C53}" dt="2021-07-26T20:10:39.140" v="371" actId="26606"/>
          <ac:spMkLst>
            <pc:docMk/>
            <pc:sldMk cId="1069267269" sldId="265"/>
            <ac:spMk id="20" creationId="{0BA768A8-4FED-4ED8-9E46-6BE72188ECD2}"/>
          </ac:spMkLst>
        </pc:spChg>
        <pc:spChg chg="add">
          <ac:chgData name="Kholsuma Ahmed" userId="7dc83cc679c7daee" providerId="LiveId" clId="{B8054334-05B6-4C4B-8AAD-2B3263594C53}" dt="2021-07-26T20:10:39.158" v="372" actId="26606"/>
          <ac:spMkLst>
            <pc:docMk/>
            <pc:sldMk cId="1069267269" sldId="265"/>
            <ac:spMk id="22" creationId="{B4AAD3FD-83A5-4B89-9F8F-01B8870865BE}"/>
          </ac:spMkLst>
        </pc:spChg>
        <pc:spChg chg="add">
          <ac:chgData name="Kholsuma Ahmed" userId="7dc83cc679c7daee" providerId="LiveId" clId="{B8054334-05B6-4C4B-8AAD-2B3263594C53}" dt="2021-07-26T20:10:39.158" v="372" actId="26606"/>
          <ac:spMkLst>
            <pc:docMk/>
            <pc:sldMk cId="1069267269" sldId="265"/>
            <ac:spMk id="23" creationId="{61752F1D-FC0F-4103-9584-630E643CCDA6}"/>
          </ac:spMkLst>
        </pc:spChg>
        <pc:spChg chg="add">
          <ac:chgData name="Kholsuma Ahmed" userId="7dc83cc679c7daee" providerId="LiveId" clId="{B8054334-05B6-4C4B-8AAD-2B3263594C53}" dt="2021-07-26T20:10:39.158" v="372" actId="26606"/>
          <ac:spMkLst>
            <pc:docMk/>
            <pc:sldMk cId="1069267269" sldId="265"/>
            <ac:spMk id="24" creationId="{70151CB7-E7DE-4917-B831-01DF9CE01306}"/>
          </ac:spMkLst>
        </pc:spChg>
        <pc:spChg chg="add">
          <ac:chgData name="Kholsuma Ahmed" userId="7dc83cc679c7daee" providerId="LiveId" clId="{B8054334-05B6-4C4B-8AAD-2B3263594C53}" dt="2021-07-26T20:10:39.158" v="372" actId="26606"/>
          <ac:spMkLst>
            <pc:docMk/>
            <pc:sldMk cId="1069267269" sldId="265"/>
            <ac:spMk id="26" creationId="{A92A1116-1C84-41DF-B803-1F7B0883EC82}"/>
          </ac:spMkLst>
        </pc:spChg>
        <pc:picChg chg="add del mod">
          <ac:chgData name="Kholsuma Ahmed" userId="7dc83cc679c7daee" providerId="LiveId" clId="{B8054334-05B6-4C4B-8AAD-2B3263594C53}" dt="2021-07-26T20:10:20.822" v="367" actId="478"/>
          <ac:picMkLst>
            <pc:docMk/>
            <pc:sldMk cId="1069267269" sldId="265"/>
            <ac:picMk id="5" creationId="{1D54A8A8-4749-450A-BCFE-A10DFF0D941B}"/>
          </ac:picMkLst>
        </pc:picChg>
        <pc:picChg chg="add del">
          <ac:chgData name="Kholsuma Ahmed" userId="7dc83cc679c7daee" providerId="LiveId" clId="{B8054334-05B6-4C4B-8AAD-2B3263594C53}" dt="2021-07-26T20:10:30.065" v="369" actId="26606"/>
          <ac:picMkLst>
            <pc:docMk/>
            <pc:sldMk cId="1069267269" sldId="265"/>
            <ac:picMk id="7" creationId="{87A329D0-3E80-4527-9E1A-EED02F9EB225}"/>
          </ac:picMkLst>
        </pc:picChg>
        <pc:picChg chg="add">
          <ac:chgData name="Kholsuma Ahmed" userId="7dc83cc679c7daee" providerId="LiveId" clId="{B8054334-05B6-4C4B-8AAD-2B3263594C53}" dt="2021-07-26T20:10:39.158" v="372" actId="26606"/>
          <ac:picMkLst>
            <pc:docMk/>
            <pc:sldMk cId="1069267269" sldId="265"/>
            <ac:picMk id="25" creationId="{87A329D0-3E80-4527-9E1A-EED02F9EB22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F51124-FCDE-4A0B-9D09-DC1299705D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993890-FFCC-4309-8035-60EE1667F1E7}">
      <dgm:prSet/>
      <dgm:spPr/>
      <dgm:t>
        <a:bodyPr/>
        <a:lstStyle/>
        <a:p>
          <a:r>
            <a:rPr lang="en-GB"/>
            <a:t>Scope</a:t>
          </a:r>
          <a:endParaRPr lang="en-US"/>
        </a:p>
      </dgm:t>
    </dgm:pt>
    <dgm:pt modelId="{F1500AAA-31CE-422B-8B70-E60A9CB92C40}" type="parTrans" cxnId="{6623501F-933A-4C35-A299-219838417634}">
      <dgm:prSet/>
      <dgm:spPr/>
      <dgm:t>
        <a:bodyPr/>
        <a:lstStyle/>
        <a:p>
          <a:endParaRPr lang="en-US"/>
        </a:p>
      </dgm:t>
    </dgm:pt>
    <dgm:pt modelId="{A97A4539-9957-4976-A82A-03C6A5DF3595}" type="sibTrans" cxnId="{6623501F-933A-4C35-A299-219838417634}">
      <dgm:prSet/>
      <dgm:spPr/>
      <dgm:t>
        <a:bodyPr/>
        <a:lstStyle/>
        <a:p>
          <a:endParaRPr lang="en-US"/>
        </a:p>
      </dgm:t>
    </dgm:pt>
    <dgm:pt modelId="{AAA9DC8E-5697-4F01-8941-58E3D132A4BD}">
      <dgm:prSet/>
      <dgm:spPr/>
      <dgm:t>
        <a:bodyPr/>
        <a:lstStyle/>
        <a:p>
          <a:r>
            <a:rPr lang="en-GB"/>
            <a:t>Costing</a:t>
          </a:r>
          <a:endParaRPr lang="en-US"/>
        </a:p>
      </dgm:t>
    </dgm:pt>
    <dgm:pt modelId="{7B3C81F8-8C52-466D-94CF-890446E04E65}" type="parTrans" cxnId="{CAA72750-8B29-472A-95E5-A0AF4919F05A}">
      <dgm:prSet/>
      <dgm:spPr/>
      <dgm:t>
        <a:bodyPr/>
        <a:lstStyle/>
        <a:p>
          <a:endParaRPr lang="en-US"/>
        </a:p>
      </dgm:t>
    </dgm:pt>
    <dgm:pt modelId="{96A2B4E7-9069-4BF7-A2B3-EC62A2C27E1F}" type="sibTrans" cxnId="{CAA72750-8B29-472A-95E5-A0AF4919F05A}">
      <dgm:prSet/>
      <dgm:spPr/>
      <dgm:t>
        <a:bodyPr/>
        <a:lstStyle/>
        <a:p>
          <a:endParaRPr lang="en-US"/>
        </a:p>
      </dgm:t>
    </dgm:pt>
    <dgm:pt modelId="{9A83A895-1A44-47B2-AFAD-B7A5A0901AAF}">
      <dgm:prSet/>
      <dgm:spPr/>
      <dgm:t>
        <a:bodyPr/>
        <a:lstStyle/>
        <a:p>
          <a:r>
            <a:rPr lang="en-GB"/>
            <a:t>Resources</a:t>
          </a:r>
          <a:endParaRPr lang="en-US"/>
        </a:p>
      </dgm:t>
    </dgm:pt>
    <dgm:pt modelId="{0CB2E419-CAC1-4DEE-A545-D50A36F0F629}" type="parTrans" cxnId="{01E9DDCA-FA06-4745-80DC-3CDA354F12B3}">
      <dgm:prSet/>
      <dgm:spPr/>
      <dgm:t>
        <a:bodyPr/>
        <a:lstStyle/>
        <a:p>
          <a:endParaRPr lang="en-US"/>
        </a:p>
      </dgm:t>
    </dgm:pt>
    <dgm:pt modelId="{DB34662B-EC6E-4905-BB2F-CFACD6E74B56}" type="sibTrans" cxnId="{01E9DDCA-FA06-4745-80DC-3CDA354F12B3}">
      <dgm:prSet/>
      <dgm:spPr/>
      <dgm:t>
        <a:bodyPr/>
        <a:lstStyle/>
        <a:p>
          <a:endParaRPr lang="en-US"/>
        </a:p>
      </dgm:t>
    </dgm:pt>
    <dgm:pt modelId="{AC7C696E-96CD-43EF-B57A-210491CBA7EB}">
      <dgm:prSet/>
      <dgm:spPr/>
      <dgm:t>
        <a:bodyPr/>
        <a:lstStyle/>
        <a:p>
          <a:r>
            <a:rPr lang="en-GB"/>
            <a:t>Deliverables</a:t>
          </a:r>
          <a:endParaRPr lang="en-US"/>
        </a:p>
      </dgm:t>
    </dgm:pt>
    <dgm:pt modelId="{6DDCB832-06C3-4DB9-A170-4F19A939477F}" type="parTrans" cxnId="{F5BD2C0F-7C5B-4E88-A424-568DADC8F053}">
      <dgm:prSet/>
      <dgm:spPr/>
      <dgm:t>
        <a:bodyPr/>
        <a:lstStyle/>
        <a:p>
          <a:endParaRPr lang="en-US"/>
        </a:p>
      </dgm:t>
    </dgm:pt>
    <dgm:pt modelId="{319DDEBF-3196-4187-AFB8-11CBAB6B1D53}" type="sibTrans" cxnId="{F5BD2C0F-7C5B-4E88-A424-568DADC8F053}">
      <dgm:prSet/>
      <dgm:spPr/>
      <dgm:t>
        <a:bodyPr/>
        <a:lstStyle/>
        <a:p>
          <a:endParaRPr lang="en-US"/>
        </a:p>
      </dgm:t>
    </dgm:pt>
    <dgm:pt modelId="{6EACA2E5-BD60-4DB9-A362-28D842FFF39A}" type="pres">
      <dgm:prSet presAssocID="{EAF51124-FCDE-4A0B-9D09-DC1299705DC1}" presName="linear" presStyleCnt="0">
        <dgm:presLayoutVars>
          <dgm:animLvl val="lvl"/>
          <dgm:resizeHandles val="exact"/>
        </dgm:presLayoutVars>
      </dgm:prSet>
      <dgm:spPr/>
    </dgm:pt>
    <dgm:pt modelId="{F4EC99C4-80E7-45BE-B31B-DC7926AB4060}" type="pres">
      <dgm:prSet presAssocID="{A1993890-FFCC-4309-8035-60EE1667F1E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934659-A97B-4FBF-A90A-A88C2033D787}" type="pres">
      <dgm:prSet presAssocID="{A97A4539-9957-4976-A82A-03C6A5DF3595}" presName="spacer" presStyleCnt="0"/>
      <dgm:spPr/>
    </dgm:pt>
    <dgm:pt modelId="{5198E5A6-09F2-46F4-BAB1-8F6601BAB820}" type="pres">
      <dgm:prSet presAssocID="{AAA9DC8E-5697-4F01-8941-58E3D132A4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355E45-8F92-47CA-8F17-AC27D53A595F}" type="pres">
      <dgm:prSet presAssocID="{96A2B4E7-9069-4BF7-A2B3-EC62A2C27E1F}" presName="spacer" presStyleCnt="0"/>
      <dgm:spPr/>
    </dgm:pt>
    <dgm:pt modelId="{F53A37EC-14D0-49C9-9FB3-6E5566912183}" type="pres">
      <dgm:prSet presAssocID="{9A83A895-1A44-47B2-AFAD-B7A5A0901AA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285BCAB-40BD-4450-81BE-227183DAC74A}" type="pres">
      <dgm:prSet presAssocID="{DB34662B-EC6E-4905-BB2F-CFACD6E74B56}" presName="spacer" presStyleCnt="0"/>
      <dgm:spPr/>
    </dgm:pt>
    <dgm:pt modelId="{667220B0-B550-4E9E-8DED-FA3DAA7D9024}" type="pres">
      <dgm:prSet presAssocID="{AC7C696E-96CD-43EF-B57A-210491CBA7E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75120A-430E-444A-8260-13F8086DC8D3}" type="presOf" srcId="{AAA9DC8E-5697-4F01-8941-58E3D132A4BD}" destId="{5198E5A6-09F2-46F4-BAB1-8F6601BAB820}" srcOrd="0" destOrd="0" presId="urn:microsoft.com/office/officeart/2005/8/layout/vList2"/>
    <dgm:cxn modelId="{F5BD2C0F-7C5B-4E88-A424-568DADC8F053}" srcId="{EAF51124-FCDE-4A0B-9D09-DC1299705DC1}" destId="{AC7C696E-96CD-43EF-B57A-210491CBA7EB}" srcOrd="3" destOrd="0" parTransId="{6DDCB832-06C3-4DB9-A170-4F19A939477F}" sibTransId="{319DDEBF-3196-4187-AFB8-11CBAB6B1D53}"/>
    <dgm:cxn modelId="{6623501F-933A-4C35-A299-219838417634}" srcId="{EAF51124-FCDE-4A0B-9D09-DC1299705DC1}" destId="{A1993890-FFCC-4309-8035-60EE1667F1E7}" srcOrd="0" destOrd="0" parTransId="{F1500AAA-31CE-422B-8B70-E60A9CB92C40}" sibTransId="{A97A4539-9957-4976-A82A-03C6A5DF3595}"/>
    <dgm:cxn modelId="{D7C7292F-1DE6-4704-A791-F616923BC6FE}" type="presOf" srcId="{A1993890-FFCC-4309-8035-60EE1667F1E7}" destId="{F4EC99C4-80E7-45BE-B31B-DC7926AB4060}" srcOrd="0" destOrd="0" presId="urn:microsoft.com/office/officeart/2005/8/layout/vList2"/>
    <dgm:cxn modelId="{AFCB7B38-0984-4348-87B3-3207C09AE894}" type="presOf" srcId="{AC7C696E-96CD-43EF-B57A-210491CBA7EB}" destId="{667220B0-B550-4E9E-8DED-FA3DAA7D9024}" srcOrd="0" destOrd="0" presId="urn:microsoft.com/office/officeart/2005/8/layout/vList2"/>
    <dgm:cxn modelId="{CAA72750-8B29-472A-95E5-A0AF4919F05A}" srcId="{EAF51124-FCDE-4A0B-9D09-DC1299705DC1}" destId="{AAA9DC8E-5697-4F01-8941-58E3D132A4BD}" srcOrd="1" destOrd="0" parTransId="{7B3C81F8-8C52-466D-94CF-890446E04E65}" sibTransId="{96A2B4E7-9069-4BF7-A2B3-EC62A2C27E1F}"/>
    <dgm:cxn modelId="{B1DDD874-A273-4581-95C9-651D9E8D4FA4}" type="presOf" srcId="{EAF51124-FCDE-4A0B-9D09-DC1299705DC1}" destId="{6EACA2E5-BD60-4DB9-A362-28D842FFF39A}" srcOrd="0" destOrd="0" presId="urn:microsoft.com/office/officeart/2005/8/layout/vList2"/>
    <dgm:cxn modelId="{B6D5C5B7-9D84-4CED-B482-5E61F815A601}" type="presOf" srcId="{9A83A895-1A44-47B2-AFAD-B7A5A0901AAF}" destId="{F53A37EC-14D0-49C9-9FB3-6E5566912183}" srcOrd="0" destOrd="0" presId="urn:microsoft.com/office/officeart/2005/8/layout/vList2"/>
    <dgm:cxn modelId="{01E9DDCA-FA06-4745-80DC-3CDA354F12B3}" srcId="{EAF51124-FCDE-4A0B-9D09-DC1299705DC1}" destId="{9A83A895-1A44-47B2-AFAD-B7A5A0901AAF}" srcOrd="2" destOrd="0" parTransId="{0CB2E419-CAC1-4DEE-A545-D50A36F0F629}" sibTransId="{DB34662B-EC6E-4905-BB2F-CFACD6E74B56}"/>
    <dgm:cxn modelId="{60A44FFD-31A1-4167-B3EC-EF4407767FB8}" type="presParOf" srcId="{6EACA2E5-BD60-4DB9-A362-28D842FFF39A}" destId="{F4EC99C4-80E7-45BE-B31B-DC7926AB4060}" srcOrd="0" destOrd="0" presId="urn:microsoft.com/office/officeart/2005/8/layout/vList2"/>
    <dgm:cxn modelId="{A549A935-7167-4A29-8CFE-AB9E299674DD}" type="presParOf" srcId="{6EACA2E5-BD60-4DB9-A362-28D842FFF39A}" destId="{73934659-A97B-4FBF-A90A-A88C2033D787}" srcOrd="1" destOrd="0" presId="urn:microsoft.com/office/officeart/2005/8/layout/vList2"/>
    <dgm:cxn modelId="{BDE499A7-F736-4368-B1BC-68B14F531D7F}" type="presParOf" srcId="{6EACA2E5-BD60-4DB9-A362-28D842FFF39A}" destId="{5198E5A6-09F2-46F4-BAB1-8F6601BAB820}" srcOrd="2" destOrd="0" presId="urn:microsoft.com/office/officeart/2005/8/layout/vList2"/>
    <dgm:cxn modelId="{FC2694FD-6175-41B6-8A4B-3B93589E744C}" type="presParOf" srcId="{6EACA2E5-BD60-4DB9-A362-28D842FFF39A}" destId="{BB355E45-8F92-47CA-8F17-AC27D53A595F}" srcOrd="3" destOrd="0" presId="urn:microsoft.com/office/officeart/2005/8/layout/vList2"/>
    <dgm:cxn modelId="{1C91757D-5EA6-41E6-A906-A5ACC2AC5B0E}" type="presParOf" srcId="{6EACA2E5-BD60-4DB9-A362-28D842FFF39A}" destId="{F53A37EC-14D0-49C9-9FB3-6E5566912183}" srcOrd="4" destOrd="0" presId="urn:microsoft.com/office/officeart/2005/8/layout/vList2"/>
    <dgm:cxn modelId="{53E9F6B2-2141-48E9-BED9-8A82C14AB6BE}" type="presParOf" srcId="{6EACA2E5-BD60-4DB9-A362-28D842FFF39A}" destId="{6285BCAB-40BD-4450-81BE-227183DAC74A}" srcOrd="5" destOrd="0" presId="urn:microsoft.com/office/officeart/2005/8/layout/vList2"/>
    <dgm:cxn modelId="{30C79A63-BF1C-458A-8BD0-76D09A3A747E}" type="presParOf" srcId="{6EACA2E5-BD60-4DB9-A362-28D842FFF39A}" destId="{667220B0-B550-4E9E-8DED-FA3DAA7D902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D73278-4423-4739-9F00-152EB70631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8816AC-20A8-4316-A14A-F946F328BD8C}">
      <dgm:prSet/>
      <dgm:spPr/>
      <dgm:t>
        <a:bodyPr/>
        <a:lstStyle/>
        <a:p>
          <a:r>
            <a:rPr lang="en-GB"/>
            <a:t>Project Manager</a:t>
          </a:r>
          <a:endParaRPr lang="en-US"/>
        </a:p>
      </dgm:t>
    </dgm:pt>
    <dgm:pt modelId="{2032D3A5-802D-45BE-8B47-CAAF9E831E46}" type="parTrans" cxnId="{72F4EA78-D996-4FC7-A54D-3BE7D2FDCC43}">
      <dgm:prSet/>
      <dgm:spPr/>
      <dgm:t>
        <a:bodyPr/>
        <a:lstStyle/>
        <a:p>
          <a:endParaRPr lang="en-US"/>
        </a:p>
      </dgm:t>
    </dgm:pt>
    <dgm:pt modelId="{791A991D-F4D0-48EB-952F-2865A088D413}" type="sibTrans" cxnId="{72F4EA78-D996-4FC7-A54D-3BE7D2FDCC43}">
      <dgm:prSet/>
      <dgm:spPr/>
      <dgm:t>
        <a:bodyPr/>
        <a:lstStyle/>
        <a:p>
          <a:endParaRPr lang="en-US"/>
        </a:p>
      </dgm:t>
    </dgm:pt>
    <dgm:pt modelId="{B65DDD8A-5765-43D1-A002-E3109878DDB0}">
      <dgm:prSet/>
      <dgm:spPr/>
      <dgm:t>
        <a:bodyPr/>
        <a:lstStyle/>
        <a:p>
          <a:r>
            <a:rPr lang="en-GB"/>
            <a:t>Project Sponsors</a:t>
          </a:r>
          <a:endParaRPr lang="en-US"/>
        </a:p>
      </dgm:t>
    </dgm:pt>
    <dgm:pt modelId="{3E0E8F1F-EB51-4B83-B074-53FFFCBB4577}" type="parTrans" cxnId="{FB27DE0B-BDCA-4421-BC6B-F99DE70B6478}">
      <dgm:prSet/>
      <dgm:spPr/>
      <dgm:t>
        <a:bodyPr/>
        <a:lstStyle/>
        <a:p>
          <a:endParaRPr lang="en-US"/>
        </a:p>
      </dgm:t>
    </dgm:pt>
    <dgm:pt modelId="{FDA6304D-F278-4763-BCEE-07D4829C62B9}" type="sibTrans" cxnId="{FB27DE0B-BDCA-4421-BC6B-F99DE70B6478}">
      <dgm:prSet/>
      <dgm:spPr/>
      <dgm:t>
        <a:bodyPr/>
        <a:lstStyle/>
        <a:p>
          <a:endParaRPr lang="en-US"/>
        </a:p>
      </dgm:t>
    </dgm:pt>
    <dgm:pt modelId="{C54A591A-DA9A-488D-8F89-85DD6F2B5CEB}">
      <dgm:prSet/>
      <dgm:spPr/>
      <dgm:t>
        <a:bodyPr/>
        <a:lstStyle/>
        <a:p>
          <a:r>
            <a:rPr lang="en-GB"/>
            <a:t>Team Members</a:t>
          </a:r>
          <a:endParaRPr lang="en-US"/>
        </a:p>
      </dgm:t>
    </dgm:pt>
    <dgm:pt modelId="{39FE00B3-4E5B-42AD-A0A9-2076DC6C18D8}" type="parTrans" cxnId="{AFC465B1-2611-4BCC-B099-73C4B5262FAC}">
      <dgm:prSet/>
      <dgm:spPr/>
      <dgm:t>
        <a:bodyPr/>
        <a:lstStyle/>
        <a:p>
          <a:endParaRPr lang="en-US"/>
        </a:p>
      </dgm:t>
    </dgm:pt>
    <dgm:pt modelId="{BCAFD1EA-2DAC-4EA0-B1C0-0B2E1F7D27D6}" type="sibTrans" cxnId="{AFC465B1-2611-4BCC-B099-73C4B5262FAC}">
      <dgm:prSet/>
      <dgm:spPr/>
      <dgm:t>
        <a:bodyPr/>
        <a:lstStyle/>
        <a:p>
          <a:endParaRPr lang="en-US"/>
        </a:p>
      </dgm:t>
    </dgm:pt>
    <dgm:pt modelId="{484A2516-7AB4-41E6-82CF-6D9738D572FE}">
      <dgm:prSet/>
      <dgm:spPr/>
      <dgm:t>
        <a:bodyPr/>
        <a:lstStyle/>
        <a:p>
          <a:r>
            <a:rPr lang="en-GB"/>
            <a:t>Wedding Vendors</a:t>
          </a:r>
          <a:endParaRPr lang="en-US"/>
        </a:p>
      </dgm:t>
    </dgm:pt>
    <dgm:pt modelId="{3CBAE296-F980-4750-BB32-80C899CC3630}" type="parTrans" cxnId="{7770B441-232D-440D-B794-3109901A47ED}">
      <dgm:prSet/>
      <dgm:spPr/>
      <dgm:t>
        <a:bodyPr/>
        <a:lstStyle/>
        <a:p>
          <a:endParaRPr lang="en-US"/>
        </a:p>
      </dgm:t>
    </dgm:pt>
    <dgm:pt modelId="{294E65FC-0E95-48D5-A6E0-C170857D590A}" type="sibTrans" cxnId="{7770B441-232D-440D-B794-3109901A47ED}">
      <dgm:prSet/>
      <dgm:spPr/>
      <dgm:t>
        <a:bodyPr/>
        <a:lstStyle/>
        <a:p>
          <a:endParaRPr lang="en-US"/>
        </a:p>
      </dgm:t>
    </dgm:pt>
    <dgm:pt modelId="{125B5319-B124-473E-A43C-35179B2283BD}">
      <dgm:prSet/>
      <dgm:spPr/>
      <dgm:t>
        <a:bodyPr/>
        <a:lstStyle/>
        <a:p>
          <a:r>
            <a:rPr lang="en-GB"/>
            <a:t>Brides Family</a:t>
          </a:r>
          <a:endParaRPr lang="en-US"/>
        </a:p>
      </dgm:t>
    </dgm:pt>
    <dgm:pt modelId="{1DA16BAF-094D-4E76-83AC-CD436208D83B}" type="parTrans" cxnId="{CDA954AF-BBE2-444C-8E08-AC73120136D3}">
      <dgm:prSet/>
      <dgm:spPr/>
      <dgm:t>
        <a:bodyPr/>
        <a:lstStyle/>
        <a:p>
          <a:endParaRPr lang="en-US"/>
        </a:p>
      </dgm:t>
    </dgm:pt>
    <dgm:pt modelId="{C77D7A66-7D39-4A56-B4C1-E2111B60252E}" type="sibTrans" cxnId="{CDA954AF-BBE2-444C-8E08-AC73120136D3}">
      <dgm:prSet/>
      <dgm:spPr/>
      <dgm:t>
        <a:bodyPr/>
        <a:lstStyle/>
        <a:p>
          <a:endParaRPr lang="en-US"/>
        </a:p>
      </dgm:t>
    </dgm:pt>
    <dgm:pt modelId="{C3D774FA-DAFE-4510-806A-10B307AD7138}">
      <dgm:prSet/>
      <dgm:spPr/>
      <dgm:t>
        <a:bodyPr/>
        <a:lstStyle/>
        <a:p>
          <a:r>
            <a:rPr lang="en-GB"/>
            <a:t>Bride &amp; Groom</a:t>
          </a:r>
          <a:endParaRPr lang="en-US"/>
        </a:p>
      </dgm:t>
    </dgm:pt>
    <dgm:pt modelId="{5C1EFBBC-1148-469E-A346-CDD48FAEDE20}" type="parTrans" cxnId="{E9EF1F09-B7EE-4B67-8A45-A78B0F7A413A}">
      <dgm:prSet/>
      <dgm:spPr/>
      <dgm:t>
        <a:bodyPr/>
        <a:lstStyle/>
        <a:p>
          <a:endParaRPr lang="en-US"/>
        </a:p>
      </dgm:t>
    </dgm:pt>
    <dgm:pt modelId="{8D874048-5CF3-400D-85C8-E304C02E2006}" type="sibTrans" cxnId="{E9EF1F09-B7EE-4B67-8A45-A78B0F7A413A}">
      <dgm:prSet/>
      <dgm:spPr/>
      <dgm:t>
        <a:bodyPr/>
        <a:lstStyle/>
        <a:p>
          <a:endParaRPr lang="en-US"/>
        </a:p>
      </dgm:t>
    </dgm:pt>
    <dgm:pt modelId="{49DAC102-78C8-4D57-BB58-A76F30C36523}" type="pres">
      <dgm:prSet presAssocID="{51D73278-4423-4739-9F00-152EB70631AD}" presName="linear" presStyleCnt="0">
        <dgm:presLayoutVars>
          <dgm:animLvl val="lvl"/>
          <dgm:resizeHandles val="exact"/>
        </dgm:presLayoutVars>
      </dgm:prSet>
      <dgm:spPr/>
    </dgm:pt>
    <dgm:pt modelId="{DDE0BA81-9FB8-4D14-897B-A26AABBC2262}" type="pres">
      <dgm:prSet presAssocID="{C88816AC-20A8-4316-A14A-F946F328BD8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2C5CE08-691B-4095-AC96-283BE6A6D265}" type="pres">
      <dgm:prSet presAssocID="{791A991D-F4D0-48EB-952F-2865A088D413}" presName="spacer" presStyleCnt="0"/>
      <dgm:spPr/>
    </dgm:pt>
    <dgm:pt modelId="{C4EFA89E-E936-4BC2-9FC7-5956D317E13F}" type="pres">
      <dgm:prSet presAssocID="{B65DDD8A-5765-43D1-A002-E3109878DDB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2D5D7F7-B7A0-458A-A459-B171CDA53CF2}" type="pres">
      <dgm:prSet presAssocID="{FDA6304D-F278-4763-BCEE-07D4829C62B9}" presName="spacer" presStyleCnt="0"/>
      <dgm:spPr/>
    </dgm:pt>
    <dgm:pt modelId="{5A85D1E5-FCC6-4075-8A61-A55DA7717CE4}" type="pres">
      <dgm:prSet presAssocID="{C54A591A-DA9A-488D-8F89-85DD6F2B5CE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44697FC-9128-40B0-B6DB-0F19ACC240B9}" type="pres">
      <dgm:prSet presAssocID="{BCAFD1EA-2DAC-4EA0-B1C0-0B2E1F7D27D6}" presName="spacer" presStyleCnt="0"/>
      <dgm:spPr/>
    </dgm:pt>
    <dgm:pt modelId="{83C682EE-84A5-4B64-BCF3-807ED7079B88}" type="pres">
      <dgm:prSet presAssocID="{484A2516-7AB4-41E6-82CF-6D9738D572F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B5C7398-9D04-4FAE-A6A3-429A85408873}" type="pres">
      <dgm:prSet presAssocID="{294E65FC-0E95-48D5-A6E0-C170857D590A}" presName="spacer" presStyleCnt="0"/>
      <dgm:spPr/>
    </dgm:pt>
    <dgm:pt modelId="{DDA1647E-837B-4777-9A9C-D01A34196FBE}" type="pres">
      <dgm:prSet presAssocID="{125B5319-B124-473E-A43C-35179B2283B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645419A-9628-4084-B4EB-3245B9429B67}" type="pres">
      <dgm:prSet presAssocID="{C77D7A66-7D39-4A56-B4C1-E2111B60252E}" presName="spacer" presStyleCnt="0"/>
      <dgm:spPr/>
    </dgm:pt>
    <dgm:pt modelId="{FC99EF53-812C-4CD6-8A59-084133D2397E}" type="pres">
      <dgm:prSet presAssocID="{C3D774FA-DAFE-4510-806A-10B307AD7138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9EF1F09-B7EE-4B67-8A45-A78B0F7A413A}" srcId="{51D73278-4423-4739-9F00-152EB70631AD}" destId="{C3D774FA-DAFE-4510-806A-10B307AD7138}" srcOrd="5" destOrd="0" parTransId="{5C1EFBBC-1148-469E-A346-CDD48FAEDE20}" sibTransId="{8D874048-5CF3-400D-85C8-E304C02E2006}"/>
    <dgm:cxn modelId="{FB27DE0B-BDCA-4421-BC6B-F99DE70B6478}" srcId="{51D73278-4423-4739-9F00-152EB70631AD}" destId="{B65DDD8A-5765-43D1-A002-E3109878DDB0}" srcOrd="1" destOrd="0" parTransId="{3E0E8F1F-EB51-4B83-B074-53FFFCBB4577}" sibTransId="{FDA6304D-F278-4763-BCEE-07D4829C62B9}"/>
    <dgm:cxn modelId="{334ADB16-13B3-4E1B-BA97-0B16D08AC417}" type="presOf" srcId="{125B5319-B124-473E-A43C-35179B2283BD}" destId="{DDA1647E-837B-4777-9A9C-D01A34196FBE}" srcOrd="0" destOrd="0" presId="urn:microsoft.com/office/officeart/2005/8/layout/vList2"/>
    <dgm:cxn modelId="{FD898C34-3C35-47C8-8A2D-EFD84B1D9F09}" type="presOf" srcId="{B65DDD8A-5765-43D1-A002-E3109878DDB0}" destId="{C4EFA89E-E936-4BC2-9FC7-5956D317E13F}" srcOrd="0" destOrd="0" presId="urn:microsoft.com/office/officeart/2005/8/layout/vList2"/>
    <dgm:cxn modelId="{7770B441-232D-440D-B794-3109901A47ED}" srcId="{51D73278-4423-4739-9F00-152EB70631AD}" destId="{484A2516-7AB4-41E6-82CF-6D9738D572FE}" srcOrd="3" destOrd="0" parTransId="{3CBAE296-F980-4750-BB32-80C899CC3630}" sibTransId="{294E65FC-0E95-48D5-A6E0-C170857D590A}"/>
    <dgm:cxn modelId="{72F4EA78-D996-4FC7-A54D-3BE7D2FDCC43}" srcId="{51D73278-4423-4739-9F00-152EB70631AD}" destId="{C88816AC-20A8-4316-A14A-F946F328BD8C}" srcOrd="0" destOrd="0" parTransId="{2032D3A5-802D-45BE-8B47-CAAF9E831E46}" sibTransId="{791A991D-F4D0-48EB-952F-2865A088D413}"/>
    <dgm:cxn modelId="{B1A12AAD-C077-425A-BD41-16509D296AFE}" type="presOf" srcId="{C88816AC-20A8-4316-A14A-F946F328BD8C}" destId="{DDE0BA81-9FB8-4D14-897B-A26AABBC2262}" srcOrd="0" destOrd="0" presId="urn:microsoft.com/office/officeart/2005/8/layout/vList2"/>
    <dgm:cxn modelId="{CDA954AF-BBE2-444C-8E08-AC73120136D3}" srcId="{51D73278-4423-4739-9F00-152EB70631AD}" destId="{125B5319-B124-473E-A43C-35179B2283BD}" srcOrd="4" destOrd="0" parTransId="{1DA16BAF-094D-4E76-83AC-CD436208D83B}" sibTransId="{C77D7A66-7D39-4A56-B4C1-E2111B60252E}"/>
    <dgm:cxn modelId="{AFC465B1-2611-4BCC-B099-73C4B5262FAC}" srcId="{51D73278-4423-4739-9F00-152EB70631AD}" destId="{C54A591A-DA9A-488D-8F89-85DD6F2B5CEB}" srcOrd="2" destOrd="0" parTransId="{39FE00B3-4E5B-42AD-A0A9-2076DC6C18D8}" sibTransId="{BCAFD1EA-2DAC-4EA0-B1C0-0B2E1F7D27D6}"/>
    <dgm:cxn modelId="{DA4BC0C0-584D-4744-BFC1-A16FA708D35C}" type="presOf" srcId="{51D73278-4423-4739-9F00-152EB70631AD}" destId="{49DAC102-78C8-4D57-BB58-A76F30C36523}" srcOrd="0" destOrd="0" presId="urn:microsoft.com/office/officeart/2005/8/layout/vList2"/>
    <dgm:cxn modelId="{16A25ACE-E6AB-43D5-A6D3-5832B7F824A4}" type="presOf" srcId="{C3D774FA-DAFE-4510-806A-10B307AD7138}" destId="{FC99EF53-812C-4CD6-8A59-084133D2397E}" srcOrd="0" destOrd="0" presId="urn:microsoft.com/office/officeart/2005/8/layout/vList2"/>
    <dgm:cxn modelId="{9B7407EF-70BD-4888-8D4B-00371A900844}" type="presOf" srcId="{484A2516-7AB4-41E6-82CF-6D9738D572FE}" destId="{83C682EE-84A5-4B64-BCF3-807ED7079B88}" srcOrd="0" destOrd="0" presId="urn:microsoft.com/office/officeart/2005/8/layout/vList2"/>
    <dgm:cxn modelId="{7FE308F8-C9C8-474D-AFC3-7E7400C82D56}" type="presOf" srcId="{C54A591A-DA9A-488D-8F89-85DD6F2B5CEB}" destId="{5A85D1E5-FCC6-4075-8A61-A55DA7717CE4}" srcOrd="0" destOrd="0" presId="urn:microsoft.com/office/officeart/2005/8/layout/vList2"/>
    <dgm:cxn modelId="{04B3DE65-3267-45CB-B71C-6E33DB3986CC}" type="presParOf" srcId="{49DAC102-78C8-4D57-BB58-A76F30C36523}" destId="{DDE0BA81-9FB8-4D14-897B-A26AABBC2262}" srcOrd="0" destOrd="0" presId="urn:microsoft.com/office/officeart/2005/8/layout/vList2"/>
    <dgm:cxn modelId="{01651971-4783-4E92-9B4C-4C979CC568AC}" type="presParOf" srcId="{49DAC102-78C8-4D57-BB58-A76F30C36523}" destId="{D2C5CE08-691B-4095-AC96-283BE6A6D265}" srcOrd="1" destOrd="0" presId="urn:microsoft.com/office/officeart/2005/8/layout/vList2"/>
    <dgm:cxn modelId="{19A55E2E-3481-42B1-B682-99645D61C0C2}" type="presParOf" srcId="{49DAC102-78C8-4D57-BB58-A76F30C36523}" destId="{C4EFA89E-E936-4BC2-9FC7-5956D317E13F}" srcOrd="2" destOrd="0" presId="urn:microsoft.com/office/officeart/2005/8/layout/vList2"/>
    <dgm:cxn modelId="{0661B9FA-1451-4D69-9992-3CD6D513CB18}" type="presParOf" srcId="{49DAC102-78C8-4D57-BB58-A76F30C36523}" destId="{52D5D7F7-B7A0-458A-A459-B171CDA53CF2}" srcOrd="3" destOrd="0" presId="urn:microsoft.com/office/officeart/2005/8/layout/vList2"/>
    <dgm:cxn modelId="{C7FDA6A6-A33C-460E-A0AC-14569E490DFA}" type="presParOf" srcId="{49DAC102-78C8-4D57-BB58-A76F30C36523}" destId="{5A85D1E5-FCC6-4075-8A61-A55DA7717CE4}" srcOrd="4" destOrd="0" presId="urn:microsoft.com/office/officeart/2005/8/layout/vList2"/>
    <dgm:cxn modelId="{02803CBE-2EE8-40B3-B806-0DDE963B1BDC}" type="presParOf" srcId="{49DAC102-78C8-4D57-BB58-A76F30C36523}" destId="{244697FC-9128-40B0-B6DB-0F19ACC240B9}" srcOrd="5" destOrd="0" presId="urn:microsoft.com/office/officeart/2005/8/layout/vList2"/>
    <dgm:cxn modelId="{25C14327-D447-4D19-B195-09C366C6ADCD}" type="presParOf" srcId="{49DAC102-78C8-4D57-BB58-A76F30C36523}" destId="{83C682EE-84A5-4B64-BCF3-807ED7079B88}" srcOrd="6" destOrd="0" presId="urn:microsoft.com/office/officeart/2005/8/layout/vList2"/>
    <dgm:cxn modelId="{D70C05B7-029C-426D-8D63-CF028AC27F5E}" type="presParOf" srcId="{49DAC102-78C8-4D57-BB58-A76F30C36523}" destId="{0B5C7398-9D04-4FAE-A6A3-429A85408873}" srcOrd="7" destOrd="0" presId="urn:microsoft.com/office/officeart/2005/8/layout/vList2"/>
    <dgm:cxn modelId="{B2B1280A-458B-436E-A461-D485DA6215F8}" type="presParOf" srcId="{49DAC102-78C8-4D57-BB58-A76F30C36523}" destId="{DDA1647E-837B-4777-9A9C-D01A34196FBE}" srcOrd="8" destOrd="0" presId="urn:microsoft.com/office/officeart/2005/8/layout/vList2"/>
    <dgm:cxn modelId="{A2CC94DB-C89E-4510-89D9-7DEC0D7DFCAF}" type="presParOf" srcId="{49DAC102-78C8-4D57-BB58-A76F30C36523}" destId="{0645419A-9628-4084-B4EB-3245B9429B67}" srcOrd="9" destOrd="0" presId="urn:microsoft.com/office/officeart/2005/8/layout/vList2"/>
    <dgm:cxn modelId="{424F02E6-BC72-4554-AD7D-C8BDD5C737DD}" type="presParOf" srcId="{49DAC102-78C8-4D57-BB58-A76F30C36523}" destId="{FC99EF53-812C-4CD6-8A59-084133D2397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FFD58D-1D45-4E02-9A0A-B6685CD054BE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012E30-3BD9-4079-9B3A-33CF9EB03C2A}">
      <dgm:prSet/>
      <dgm:spPr/>
      <dgm:t>
        <a:bodyPr/>
        <a:lstStyle/>
        <a:p>
          <a:r>
            <a:rPr lang="en-GB"/>
            <a:t>Sponsors </a:t>
          </a:r>
          <a:endParaRPr lang="en-US"/>
        </a:p>
      </dgm:t>
    </dgm:pt>
    <dgm:pt modelId="{DBA2984D-18DC-4E83-AE7B-9D7DAE972D75}" type="parTrans" cxnId="{F4B0F5C8-BA35-4A50-B363-F63A6864D321}">
      <dgm:prSet/>
      <dgm:spPr/>
      <dgm:t>
        <a:bodyPr/>
        <a:lstStyle/>
        <a:p>
          <a:endParaRPr lang="en-US"/>
        </a:p>
      </dgm:t>
    </dgm:pt>
    <dgm:pt modelId="{AD96DDD8-5819-42B5-9A65-296756572093}" type="sibTrans" cxnId="{F4B0F5C8-BA35-4A50-B363-F63A6864D321}">
      <dgm:prSet/>
      <dgm:spPr/>
      <dgm:t>
        <a:bodyPr/>
        <a:lstStyle/>
        <a:p>
          <a:endParaRPr lang="en-US"/>
        </a:p>
      </dgm:t>
    </dgm:pt>
    <dgm:pt modelId="{50B9272D-F89D-4076-8019-890A615016FD}">
      <dgm:prSet/>
      <dgm:spPr/>
      <dgm:t>
        <a:bodyPr/>
        <a:lstStyle/>
        <a:p>
          <a:r>
            <a:rPr lang="en-GB"/>
            <a:t>Stakeholders</a:t>
          </a:r>
          <a:endParaRPr lang="en-US"/>
        </a:p>
      </dgm:t>
    </dgm:pt>
    <dgm:pt modelId="{F10DE712-CC97-4F0F-9626-F8DB27D7101F}" type="parTrans" cxnId="{AF5EE65E-FCDF-4B97-A708-18DFCB1E906C}">
      <dgm:prSet/>
      <dgm:spPr/>
      <dgm:t>
        <a:bodyPr/>
        <a:lstStyle/>
        <a:p>
          <a:endParaRPr lang="en-US"/>
        </a:p>
      </dgm:t>
    </dgm:pt>
    <dgm:pt modelId="{91770D2F-16E4-4B95-B8EF-F499BC520420}" type="sibTrans" cxnId="{AF5EE65E-FCDF-4B97-A708-18DFCB1E906C}">
      <dgm:prSet/>
      <dgm:spPr/>
      <dgm:t>
        <a:bodyPr/>
        <a:lstStyle/>
        <a:p>
          <a:endParaRPr lang="en-US"/>
        </a:p>
      </dgm:t>
    </dgm:pt>
    <dgm:pt modelId="{1D50235C-41D1-4274-A1DD-BFD1E7F1DD8C}">
      <dgm:prSet/>
      <dgm:spPr/>
      <dgm:t>
        <a:bodyPr/>
        <a:lstStyle/>
        <a:p>
          <a:r>
            <a:rPr lang="en-GB"/>
            <a:t>Project Managers</a:t>
          </a:r>
          <a:endParaRPr lang="en-US"/>
        </a:p>
      </dgm:t>
    </dgm:pt>
    <dgm:pt modelId="{5F9F4EC2-5AB0-49AE-977B-CE9DBDF6357E}" type="parTrans" cxnId="{6BF49693-7744-4AB5-8F70-F8DEDA199338}">
      <dgm:prSet/>
      <dgm:spPr/>
      <dgm:t>
        <a:bodyPr/>
        <a:lstStyle/>
        <a:p>
          <a:endParaRPr lang="en-US"/>
        </a:p>
      </dgm:t>
    </dgm:pt>
    <dgm:pt modelId="{D991CC06-06A9-42F6-A6E5-CB9527022E73}" type="sibTrans" cxnId="{6BF49693-7744-4AB5-8F70-F8DEDA199338}">
      <dgm:prSet/>
      <dgm:spPr/>
      <dgm:t>
        <a:bodyPr/>
        <a:lstStyle/>
        <a:p>
          <a:endParaRPr lang="en-US"/>
        </a:p>
      </dgm:t>
    </dgm:pt>
    <dgm:pt modelId="{CB3E4DDC-65C1-415D-A7C5-B5DF390D3490}">
      <dgm:prSet/>
      <dgm:spPr/>
      <dgm:t>
        <a:bodyPr/>
        <a:lstStyle/>
        <a:p>
          <a:r>
            <a:rPr lang="en-GB"/>
            <a:t>Designs</a:t>
          </a:r>
          <a:endParaRPr lang="en-US"/>
        </a:p>
      </dgm:t>
    </dgm:pt>
    <dgm:pt modelId="{D8405A02-B6FA-4565-9D8F-2A332C910FEB}" type="parTrans" cxnId="{10F78091-907C-4018-ABCC-F9585202E002}">
      <dgm:prSet/>
      <dgm:spPr/>
      <dgm:t>
        <a:bodyPr/>
        <a:lstStyle/>
        <a:p>
          <a:endParaRPr lang="en-US"/>
        </a:p>
      </dgm:t>
    </dgm:pt>
    <dgm:pt modelId="{5E34552B-DC1F-4AD5-BFE7-C69C7B6F1E5C}" type="sibTrans" cxnId="{10F78091-907C-4018-ABCC-F9585202E002}">
      <dgm:prSet/>
      <dgm:spPr/>
      <dgm:t>
        <a:bodyPr/>
        <a:lstStyle/>
        <a:p>
          <a:endParaRPr lang="en-US"/>
        </a:p>
      </dgm:t>
    </dgm:pt>
    <dgm:pt modelId="{DCAAB21B-662F-4650-96CF-12CEECCE6558}">
      <dgm:prSet/>
      <dgm:spPr/>
      <dgm:t>
        <a:bodyPr/>
        <a:lstStyle/>
        <a:p>
          <a:r>
            <a:rPr lang="en-GB"/>
            <a:t>Cost</a:t>
          </a:r>
          <a:endParaRPr lang="en-US"/>
        </a:p>
      </dgm:t>
    </dgm:pt>
    <dgm:pt modelId="{71A66C61-356A-47A6-A209-A80ECA0A41EA}" type="parTrans" cxnId="{30933498-6F49-4CA1-8B39-B9A27774D9D9}">
      <dgm:prSet/>
      <dgm:spPr/>
      <dgm:t>
        <a:bodyPr/>
        <a:lstStyle/>
        <a:p>
          <a:endParaRPr lang="en-US"/>
        </a:p>
      </dgm:t>
    </dgm:pt>
    <dgm:pt modelId="{8C66D9EE-E326-42A0-88BA-11E01CC7E793}" type="sibTrans" cxnId="{30933498-6F49-4CA1-8B39-B9A27774D9D9}">
      <dgm:prSet/>
      <dgm:spPr/>
      <dgm:t>
        <a:bodyPr/>
        <a:lstStyle/>
        <a:p>
          <a:endParaRPr lang="en-US"/>
        </a:p>
      </dgm:t>
    </dgm:pt>
    <dgm:pt modelId="{A25E8EEF-D362-40B1-A7E4-D8C81A4888C0}">
      <dgm:prSet/>
      <dgm:spPr/>
      <dgm:t>
        <a:bodyPr/>
        <a:lstStyle/>
        <a:p>
          <a:r>
            <a:rPr lang="en-GB"/>
            <a:t>Menu</a:t>
          </a:r>
          <a:endParaRPr lang="en-US"/>
        </a:p>
      </dgm:t>
    </dgm:pt>
    <dgm:pt modelId="{A6E745CA-51CD-4F4A-BFE6-4BB5935C8512}" type="parTrans" cxnId="{8D59520F-9529-4D00-BCF4-7BEABED73A57}">
      <dgm:prSet/>
      <dgm:spPr/>
      <dgm:t>
        <a:bodyPr/>
        <a:lstStyle/>
        <a:p>
          <a:endParaRPr lang="en-US"/>
        </a:p>
      </dgm:t>
    </dgm:pt>
    <dgm:pt modelId="{43C611C0-54D3-408A-B6FC-E22806D75011}" type="sibTrans" cxnId="{8D59520F-9529-4D00-BCF4-7BEABED73A57}">
      <dgm:prSet/>
      <dgm:spPr/>
      <dgm:t>
        <a:bodyPr/>
        <a:lstStyle/>
        <a:p>
          <a:endParaRPr lang="en-US"/>
        </a:p>
      </dgm:t>
    </dgm:pt>
    <dgm:pt modelId="{DE67D1CB-9850-4C7E-9F12-9803A17FA134}">
      <dgm:prSet/>
      <dgm:spPr/>
      <dgm:t>
        <a:bodyPr/>
        <a:lstStyle/>
        <a:p>
          <a:r>
            <a:rPr lang="en-GB"/>
            <a:t>Venue</a:t>
          </a:r>
          <a:endParaRPr lang="en-US"/>
        </a:p>
      </dgm:t>
    </dgm:pt>
    <dgm:pt modelId="{3966A101-3A60-46BC-8861-37B7E874025C}" type="parTrans" cxnId="{0A95B851-B0C7-4AEF-B852-74B328603C70}">
      <dgm:prSet/>
      <dgm:spPr/>
      <dgm:t>
        <a:bodyPr/>
        <a:lstStyle/>
        <a:p>
          <a:endParaRPr lang="en-US"/>
        </a:p>
      </dgm:t>
    </dgm:pt>
    <dgm:pt modelId="{9D3ABC7F-2625-4F5F-A78C-0E5C38B7FDEB}" type="sibTrans" cxnId="{0A95B851-B0C7-4AEF-B852-74B328603C70}">
      <dgm:prSet/>
      <dgm:spPr/>
      <dgm:t>
        <a:bodyPr/>
        <a:lstStyle/>
        <a:p>
          <a:endParaRPr lang="en-US"/>
        </a:p>
      </dgm:t>
    </dgm:pt>
    <dgm:pt modelId="{963EB66F-24D6-47FD-A542-0C31ABA4CD3E}">
      <dgm:prSet/>
      <dgm:spPr/>
      <dgm:t>
        <a:bodyPr/>
        <a:lstStyle/>
        <a:p>
          <a:r>
            <a:rPr lang="en-GB"/>
            <a:t>Decorations</a:t>
          </a:r>
          <a:endParaRPr lang="en-US"/>
        </a:p>
      </dgm:t>
    </dgm:pt>
    <dgm:pt modelId="{69BDB826-D314-4CF3-B22B-D644731ACA01}" type="parTrans" cxnId="{1DFDAE83-9335-4FC4-A38B-BB4A078D126F}">
      <dgm:prSet/>
      <dgm:spPr/>
      <dgm:t>
        <a:bodyPr/>
        <a:lstStyle/>
        <a:p>
          <a:endParaRPr lang="en-US"/>
        </a:p>
      </dgm:t>
    </dgm:pt>
    <dgm:pt modelId="{5F3F894B-1908-4107-A9B5-E111AE7EE898}" type="sibTrans" cxnId="{1DFDAE83-9335-4FC4-A38B-BB4A078D126F}">
      <dgm:prSet/>
      <dgm:spPr/>
      <dgm:t>
        <a:bodyPr/>
        <a:lstStyle/>
        <a:p>
          <a:endParaRPr lang="en-US"/>
        </a:p>
      </dgm:t>
    </dgm:pt>
    <dgm:pt modelId="{7B35334D-E657-4ABE-BD0B-572E4645A9D2}">
      <dgm:prSet/>
      <dgm:spPr/>
      <dgm:t>
        <a:bodyPr/>
        <a:lstStyle/>
        <a:p>
          <a:r>
            <a:rPr lang="en-GB"/>
            <a:t>Photography</a:t>
          </a:r>
          <a:endParaRPr lang="en-US"/>
        </a:p>
      </dgm:t>
    </dgm:pt>
    <dgm:pt modelId="{DC05A19F-82A3-4C47-912A-57DDB37BBFE8}" type="parTrans" cxnId="{C6C99023-D9DE-4B3E-8C9D-564590AA42F7}">
      <dgm:prSet/>
      <dgm:spPr/>
      <dgm:t>
        <a:bodyPr/>
        <a:lstStyle/>
        <a:p>
          <a:endParaRPr lang="en-US"/>
        </a:p>
      </dgm:t>
    </dgm:pt>
    <dgm:pt modelId="{1360BC28-7523-4609-8828-3BE22C9521B8}" type="sibTrans" cxnId="{C6C99023-D9DE-4B3E-8C9D-564590AA42F7}">
      <dgm:prSet/>
      <dgm:spPr/>
      <dgm:t>
        <a:bodyPr/>
        <a:lstStyle/>
        <a:p>
          <a:endParaRPr lang="en-US"/>
        </a:p>
      </dgm:t>
    </dgm:pt>
    <dgm:pt modelId="{7818957E-1722-487B-930B-8A5EEF353863}" type="pres">
      <dgm:prSet presAssocID="{9EFFD58D-1D45-4E02-9A0A-B6685CD054BE}" presName="Name0" presStyleCnt="0">
        <dgm:presLayoutVars>
          <dgm:dir/>
          <dgm:resizeHandles val="exact"/>
        </dgm:presLayoutVars>
      </dgm:prSet>
      <dgm:spPr/>
    </dgm:pt>
    <dgm:pt modelId="{C5139559-24EF-4101-8C38-A6FB2F1D7C20}" type="pres">
      <dgm:prSet presAssocID="{9EFFD58D-1D45-4E02-9A0A-B6685CD054BE}" presName="cycle" presStyleCnt="0"/>
      <dgm:spPr/>
    </dgm:pt>
    <dgm:pt modelId="{D7EDADE8-BC14-4830-B4FF-20C281265719}" type="pres">
      <dgm:prSet presAssocID="{11012E30-3BD9-4079-9B3A-33CF9EB03C2A}" presName="nodeFirstNode" presStyleLbl="node1" presStyleIdx="0" presStyleCnt="9">
        <dgm:presLayoutVars>
          <dgm:bulletEnabled val="1"/>
        </dgm:presLayoutVars>
      </dgm:prSet>
      <dgm:spPr/>
    </dgm:pt>
    <dgm:pt modelId="{5956578E-8524-41E8-9042-749BD6AE5827}" type="pres">
      <dgm:prSet presAssocID="{AD96DDD8-5819-42B5-9A65-296756572093}" presName="sibTransFirstNode" presStyleLbl="bgShp" presStyleIdx="0" presStyleCnt="1"/>
      <dgm:spPr/>
    </dgm:pt>
    <dgm:pt modelId="{E31E1A64-61CA-49FD-BCDD-5D6E81B64789}" type="pres">
      <dgm:prSet presAssocID="{50B9272D-F89D-4076-8019-890A615016FD}" presName="nodeFollowingNodes" presStyleLbl="node1" presStyleIdx="1" presStyleCnt="9">
        <dgm:presLayoutVars>
          <dgm:bulletEnabled val="1"/>
        </dgm:presLayoutVars>
      </dgm:prSet>
      <dgm:spPr/>
    </dgm:pt>
    <dgm:pt modelId="{7DB4C0C8-1B4A-47ED-BA97-13815630899B}" type="pres">
      <dgm:prSet presAssocID="{1D50235C-41D1-4274-A1DD-BFD1E7F1DD8C}" presName="nodeFollowingNodes" presStyleLbl="node1" presStyleIdx="2" presStyleCnt="9">
        <dgm:presLayoutVars>
          <dgm:bulletEnabled val="1"/>
        </dgm:presLayoutVars>
      </dgm:prSet>
      <dgm:spPr/>
    </dgm:pt>
    <dgm:pt modelId="{7EDFF851-82AA-421A-B79A-4E99DC80991D}" type="pres">
      <dgm:prSet presAssocID="{CB3E4DDC-65C1-415D-A7C5-B5DF390D3490}" presName="nodeFollowingNodes" presStyleLbl="node1" presStyleIdx="3" presStyleCnt="9">
        <dgm:presLayoutVars>
          <dgm:bulletEnabled val="1"/>
        </dgm:presLayoutVars>
      </dgm:prSet>
      <dgm:spPr/>
    </dgm:pt>
    <dgm:pt modelId="{2830642B-FC59-41F8-B67B-0870E5EC6CBA}" type="pres">
      <dgm:prSet presAssocID="{DCAAB21B-662F-4650-96CF-12CEECCE6558}" presName="nodeFollowingNodes" presStyleLbl="node1" presStyleIdx="4" presStyleCnt="9">
        <dgm:presLayoutVars>
          <dgm:bulletEnabled val="1"/>
        </dgm:presLayoutVars>
      </dgm:prSet>
      <dgm:spPr/>
    </dgm:pt>
    <dgm:pt modelId="{7F72B1DA-F9BA-454F-96AA-18D2C244B178}" type="pres">
      <dgm:prSet presAssocID="{A25E8EEF-D362-40B1-A7E4-D8C81A4888C0}" presName="nodeFollowingNodes" presStyleLbl="node1" presStyleIdx="5" presStyleCnt="9">
        <dgm:presLayoutVars>
          <dgm:bulletEnabled val="1"/>
        </dgm:presLayoutVars>
      </dgm:prSet>
      <dgm:spPr/>
    </dgm:pt>
    <dgm:pt modelId="{DB6F1F23-B4FE-42E7-9370-B8AC1BA81FDD}" type="pres">
      <dgm:prSet presAssocID="{DE67D1CB-9850-4C7E-9F12-9803A17FA134}" presName="nodeFollowingNodes" presStyleLbl="node1" presStyleIdx="6" presStyleCnt="9">
        <dgm:presLayoutVars>
          <dgm:bulletEnabled val="1"/>
        </dgm:presLayoutVars>
      </dgm:prSet>
      <dgm:spPr/>
    </dgm:pt>
    <dgm:pt modelId="{562BE772-BBE2-4B8C-B657-3902F556D73E}" type="pres">
      <dgm:prSet presAssocID="{963EB66F-24D6-47FD-A542-0C31ABA4CD3E}" presName="nodeFollowingNodes" presStyleLbl="node1" presStyleIdx="7" presStyleCnt="9">
        <dgm:presLayoutVars>
          <dgm:bulletEnabled val="1"/>
        </dgm:presLayoutVars>
      </dgm:prSet>
      <dgm:spPr/>
    </dgm:pt>
    <dgm:pt modelId="{8E8E518D-D36D-41E7-8EF7-0EDE36088B91}" type="pres">
      <dgm:prSet presAssocID="{7B35334D-E657-4ABE-BD0B-572E4645A9D2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49829906-C10D-454A-BA4A-59ADF27BDC75}" type="presOf" srcId="{AD96DDD8-5819-42B5-9A65-296756572093}" destId="{5956578E-8524-41E8-9042-749BD6AE5827}" srcOrd="0" destOrd="0" presId="urn:microsoft.com/office/officeart/2005/8/layout/cycle3"/>
    <dgm:cxn modelId="{8D59520F-9529-4D00-BCF4-7BEABED73A57}" srcId="{9EFFD58D-1D45-4E02-9A0A-B6685CD054BE}" destId="{A25E8EEF-D362-40B1-A7E4-D8C81A4888C0}" srcOrd="5" destOrd="0" parTransId="{A6E745CA-51CD-4F4A-BFE6-4BB5935C8512}" sibTransId="{43C611C0-54D3-408A-B6FC-E22806D75011}"/>
    <dgm:cxn modelId="{8626091E-A668-4A4B-B4E9-4E2E80549E5D}" type="presOf" srcId="{DE67D1CB-9850-4C7E-9F12-9803A17FA134}" destId="{DB6F1F23-B4FE-42E7-9370-B8AC1BA81FDD}" srcOrd="0" destOrd="0" presId="urn:microsoft.com/office/officeart/2005/8/layout/cycle3"/>
    <dgm:cxn modelId="{C6C99023-D9DE-4B3E-8C9D-564590AA42F7}" srcId="{9EFFD58D-1D45-4E02-9A0A-B6685CD054BE}" destId="{7B35334D-E657-4ABE-BD0B-572E4645A9D2}" srcOrd="8" destOrd="0" parTransId="{DC05A19F-82A3-4C47-912A-57DDB37BBFE8}" sibTransId="{1360BC28-7523-4609-8828-3BE22C9521B8}"/>
    <dgm:cxn modelId="{AF5EE65E-FCDF-4B97-A708-18DFCB1E906C}" srcId="{9EFFD58D-1D45-4E02-9A0A-B6685CD054BE}" destId="{50B9272D-F89D-4076-8019-890A615016FD}" srcOrd="1" destOrd="0" parTransId="{F10DE712-CC97-4F0F-9626-F8DB27D7101F}" sibTransId="{91770D2F-16E4-4B95-B8EF-F499BC520420}"/>
    <dgm:cxn modelId="{A434BC43-9A5C-40A3-96CD-03E4978DB2C8}" type="presOf" srcId="{CB3E4DDC-65C1-415D-A7C5-B5DF390D3490}" destId="{7EDFF851-82AA-421A-B79A-4E99DC80991D}" srcOrd="0" destOrd="0" presId="urn:microsoft.com/office/officeart/2005/8/layout/cycle3"/>
    <dgm:cxn modelId="{BBA30464-66B4-40AB-90A3-654161AC0AF0}" type="presOf" srcId="{7B35334D-E657-4ABE-BD0B-572E4645A9D2}" destId="{8E8E518D-D36D-41E7-8EF7-0EDE36088B91}" srcOrd="0" destOrd="0" presId="urn:microsoft.com/office/officeart/2005/8/layout/cycle3"/>
    <dgm:cxn modelId="{B95C5E6A-C3CC-43C8-B9B5-04D60CBDC2DF}" type="presOf" srcId="{50B9272D-F89D-4076-8019-890A615016FD}" destId="{E31E1A64-61CA-49FD-BCDD-5D6E81B64789}" srcOrd="0" destOrd="0" presId="urn:microsoft.com/office/officeart/2005/8/layout/cycle3"/>
    <dgm:cxn modelId="{32A0884B-0983-45B6-B553-791A7E091225}" type="presOf" srcId="{DCAAB21B-662F-4650-96CF-12CEECCE6558}" destId="{2830642B-FC59-41F8-B67B-0870E5EC6CBA}" srcOrd="0" destOrd="0" presId="urn:microsoft.com/office/officeart/2005/8/layout/cycle3"/>
    <dgm:cxn modelId="{0A95B851-B0C7-4AEF-B852-74B328603C70}" srcId="{9EFFD58D-1D45-4E02-9A0A-B6685CD054BE}" destId="{DE67D1CB-9850-4C7E-9F12-9803A17FA134}" srcOrd="6" destOrd="0" parTransId="{3966A101-3A60-46BC-8861-37B7E874025C}" sibTransId="{9D3ABC7F-2625-4F5F-A78C-0E5C38B7FDEB}"/>
    <dgm:cxn modelId="{A2680C74-D57E-4B3C-BD54-B9A9CB9D63E5}" type="presOf" srcId="{1D50235C-41D1-4274-A1DD-BFD1E7F1DD8C}" destId="{7DB4C0C8-1B4A-47ED-BA97-13815630899B}" srcOrd="0" destOrd="0" presId="urn:microsoft.com/office/officeart/2005/8/layout/cycle3"/>
    <dgm:cxn modelId="{19C1777A-9F63-4039-9990-6065206E1C9D}" type="presOf" srcId="{963EB66F-24D6-47FD-A542-0C31ABA4CD3E}" destId="{562BE772-BBE2-4B8C-B657-3902F556D73E}" srcOrd="0" destOrd="0" presId="urn:microsoft.com/office/officeart/2005/8/layout/cycle3"/>
    <dgm:cxn modelId="{1DFDAE83-9335-4FC4-A38B-BB4A078D126F}" srcId="{9EFFD58D-1D45-4E02-9A0A-B6685CD054BE}" destId="{963EB66F-24D6-47FD-A542-0C31ABA4CD3E}" srcOrd="7" destOrd="0" parTransId="{69BDB826-D314-4CF3-B22B-D644731ACA01}" sibTransId="{5F3F894B-1908-4107-A9B5-E111AE7EE898}"/>
    <dgm:cxn modelId="{356B058A-C21C-4298-BAA6-E05A0DF4D344}" type="presOf" srcId="{9EFFD58D-1D45-4E02-9A0A-B6685CD054BE}" destId="{7818957E-1722-487B-930B-8A5EEF353863}" srcOrd="0" destOrd="0" presId="urn:microsoft.com/office/officeart/2005/8/layout/cycle3"/>
    <dgm:cxn modelId="{10F78091-907C-4018-ABCC-F9585202E002}" srcId="{9EFFD58D-1D45-4E02-9A0A-B6685CD054BE}" destId="{CB3E4DDC-65C1-415D-A7C5-B5DF390D3490}" srcOrd="3" destOrd="0" parTransId="{D8405A02-B6FA-4565-9D8F-2A332C910FEB}" sibTransId="{5E34552B-DC1F-4AD5-BFE7-C69C7B6F1E5C}"/>
    <dgm:cxn modelId="{6BF49693-7744-4AB5-8F70-F8DEDA199338}" srcId="{9EFFD58D-1D45-4E02-9A0A-B6685CD054BE}" destId="{1D50235C-41D1-4274-A1DD-BFD1E7F1DD8C}" srcOrd="2" destOrd="0" parTransId="{5F9F4EC2-5AB0-49AE-977B-CE9DBDF6357E}" sibTransId="{D991CC06-06A9-42F6-A6E5-CB9527022E73}"/>
    <dgm:cxn modelId="{30933498-6F49-4CA1-8B39-B9A27774D9D9}" srcId="{9EFFD58D-1D45-4E02-9A0A-B6685CD054BE}" destId="{DCAAB21B-662F-4650-96CF-12CEECCE6558}" srcOrd="4" destOrd="0" parTransId="{71A66C61-356A-47A6-A209-A80ECA0A41EA}" sibTransId="{8C66D9EE-E326-42A0-88BA-11E01CC7E793}"/>
    <dgm:cxn modelId="{16149CBA-9E15-4824-A6F8-CA8BF87EF76A}" type="presOf" srcId="{11012E30-3BD9-4079-9B3A-33CF9EB03C2A}" destId="{D7EDADE8-BC14-4830-B4FF-20C281265719}" srcOrd="0" destOrd="0" presId="urn:microsoft.com/office/officeart/2005/8/layout/cycle3"/>
    <dgm:cxn modelId="{16F31DBD-E0EC-4F27-AE0B-A6FDFF455A12}" type="presOf" srcId="{A25E8EEF-D362-40B1-A7E4-D8C81A4888C0}" destId="{7F72B1DA-F9BA-454F-96AA-18D2C244B178}" srcOrd="0" destOrd="0" presId="urn:microsoft.com/office/officeart/2005/8/layout/cycle3"/>
    <dgm:cxn modelId="{F4B0F5C8-BA35-4A50-B363-F63A6864D321}" srcId="{9EFFD58D-1D45-4E02-9A0A-B6685CD054BE}" destId="{11012E30-3BD9-4079-9B3A-33CF9EB03C2A}" srcOrd="0" destOrd="0" parTransId="{DBA2984D-18DC-4E83-AE7B-9D7DAE972D75}" sibTransId="{AD96DDD8-5819-42B5-9A65-296756572093}"/>
    <dgm:cxn modelId="{F248B7F6-5B79-44C1-9390-F529AE4699CA}" type="presParOf" srcId="{7818957E-1722-487B-930B-8A5EEF353863}" destId="{C5139559-24EF-4101-8C38-A6FB2F1D7C20}" srcOrd="0" destOrd="0" presId="urn:microsoft.com/office/officeart/2005/8/layout/cycle3"/>
    <dgm:cxn modelId="{D496EF79-9E4C-4D8B-A422-F03ECD004AEC}" type="presParOf" srcId="{C5139559-24EF-4101-8C38-A6FB2F1D7C20}" destId="{D7EDADE8-BC14-4830-B4FF-20C281265719}" srcOrd="0" destOrd="0" presId="urn:microsoft.com/office/officeart/2005/8/layout/cycle3"/>
    <dgm:cxn modelId="{3F3C09DB-DF4F-4481-BA18-599C1136F084}" type="presParOf" srcId="{C5139559-24EF-4101-8C38-A6FB2F1D7C20}" destId="{5956578E-8524-41E8-9042-749BD6AE5827}" srcOrd="1" destOrd="0" presId="urn:microsoft.com/office/officeart/2005/8/layout/cycle3"/>
    <dgm:cxn modelId="{80D5D806-010D-4086-95B7-042724DA9BD5}" type="presParOf" srcId="{C5139559-24EF-4101-8C38-A6FB2F1D7C20}" destId="{E31E1A64-61CA-49FD-BCDD-5D6E81B64789}" srcOrd="2" destOrd="0" presId="urn:microsoft.com/office/officeart/2005/8/layout/cycle3"/>
    <dgm:cxn modelId="{C5AA5587-7FF8-4029-B2AC-E3B6D047FEAD}" type="presParOf" srcId="{C5139559-24EF-4101-8C38-A6FB2F1D7C20}" destId="{7DB4C0C8-1B4A-47ED-BA97-13815630899B}" srcOrd="3" destOrd="0" presId="urn:microsoft.com/office/officeart/2005/8/layout/cycle3"/>
    <dgm:cxn modelId="{EB6B283D-D5C5-427C-B236-05AAE6719628}" type="presParOf" srcId="{C5139559-24EF-4101-8C38-A6FB2F1D7C20}" destId="{7EDFF851-82AA-421A-B79A-4E99DC80991D}" srcOrd="4" destOrd="0" presId="urn:microsoft.com/office/officeart/2005/8/layout/cycle3"/>
    <dgm:cxn modelId="{7F62655E-628C-4A83-BABC-DFF2FB7FCD80}" type="presParOf" srcId="{C5139559-24EF-4101-8C38-A6FB2F1D7C20}" destId="{2830642B-FC59-41F8-B67B-0870E5EC6CBA}" srcOrd="5" destOrd="0" presId="urn:microsoft.com/office/officeart/2005/8/layout/cycle3"/>
    <dgm:cxn modelId="{7F661914-6AF6-4AFC-B4D5-E8D961BABE51}" type="presParOf" srcId="{C5139559-24EF-4101-8C38-A6FB2F1D7C20}" destId="{7F72B1DA-F9BA-454F-96AA-18D2C244B178}" srcOrd="6" destOrd="0" presId="urn:microsoft.com/office/officeart/2005/8/layout/cycle3"/>
    <dgm:cxn modelId="{2028AE04-9078-4D74-91A3-C21FB41088EE}" type="presParOf" srcId="{C5139559-24EF-4101-8C38-A6FB2F1D7C20}" destId="{DB6F1F23-B4FE-42E7-9370-B8AC1BA81FDD}" srcOrd="7" destOrd="0" presId="urn:microsoft.com/office/officeart/2005/8/layout/cycle3"/>
    <dgm:cxn modelId="{DD514B9A-93FA-449E-B0B7-355F72FB2159}" type="presParOf" srcId="{C5139559-24EF-4101-8C38-A6FB2F1D7C20}" destId="{562BE772-BBE2-4B8C-B657-3902F556D73E}" srcOrd="8" destOrd="0" presId="urn:microsoft.com/office/officeart/2005/8/layout/cycle3"/>
    <dgm:cxn modelId="{BB1DC9CB-90C0-4F90-8FD3-ADA5C0480C49}" type="presParOf" srcId="{C5139559-24EF-4101-8C38-A6FB2F1D7C20}" destId="{8E8E518D-D36D-41E7-8EF7-0EDE36088B91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CE6686-0751-4019-88B8-1C01E0AABC8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B79383-2569-4BE2-935E-051BD6B44115}">
      <dgm:prSet/>
      <dgm:spPr/>
      <dgm:t>
        <a:bodyPr/>
        <a:lstStyle/>
        <a:p>
          <a:r>
            <a:rPr lang="en-GB"/>
            <a:t>On time execution</a:t>
          </a:r>
          <a:endParaRPr lang="en-US"/>
        </a:p>
      </dgm:t>
    </dgm:pt>
    <dgm:pt modelId="{E71F9D0D-5104-4E32-8430-3CDDC4773739}" type="parTrans" cxnId="{98912E42-71FB-42EF-A47A-92281E466B66}">
      <dgm:prSet/>
      <dgm:spPr/>
      <dgm:t>
        <a:bodyPr/>
        <a:lstStyle/>
        <a:p>
          <a:endParaRPr lang="en-US"/>
        </a:p>
      </dgm:t>
    </dgm:pt>
    <dgm:pt modelId="{5537C552-94A7-490E-8C45-6334E24CA492}" type="sibTrans" cxnId="{98912E42-71FB-42EF-A47A-92281E466B66}">
      <dgm:prSet/>
      <dgm:spPr/>
      <dgm:t>
        <a:bodyPr/>
        <a:lstStyle/>
        <a:p>
          <a:endParaRPr lang="en-US"/>
        </a:p>
      </dgm:t>
    </dgm:pt>
    <dgm:pt modelId="{AE9BE770-4EF2-42E7-A946-9406414DB723}">
      <dgm:prSet/>
      <dgm:spPr/>
      <dgm:t>
        <a:bodyPr/>
        <a:lstStyle/>
        <a:p>
          <a:r>
            <a:rPr lang="en-GB"/>
            <a:t>Bad weather</a:t>
          </a:r>
          <a:endParaRPr lang="en-US"/>
        </a:p>
      </dgm:t>
    </dgm:pt>
    <dgm:pt modelId="{A5998556-1269-4FB7-8084-C9B49DE9FBAD}" type="parTrans" cxnId="{EB4D0481-FE29-4E1A-8464-ED8AC3332FBD}">
      <dgm:prSet/>
      <dgm:spPr/>
      <dgm:t>
        <a:bodyPr/>
        <a:lstStyle/>
        <a:p>
          <a:endParaRPr lang="en-US"/>
        </a:p>
      </dgm:t>
    </dgm:pt>
    <dgm:pt modelId="{B4F696D3-E6F6-4C7B-80FE-A6123EED665C}" type="sibTrans" cxnId="{EB4D0481-FE29-4E1A-8464-ED8AC3332FBD}">
      <dgm:prSet/>
      <dgm:spPr/>
      <dgm:t>
        <a:bodyPr/>
        <a:lstStyle/>
        <a:p>
          <a:endParaRPr lang="en-US"/>
        </a:p>
      </dgm:t>
    </dgm:pt>
    <dgm:pt modelId="{34ED4BA8-5DF8-4AC5-AD93-1E9B70EF90BC}">
      <dgm:prSet/>
      <dgm:spPr/>
      <dgm:t>
        <a:bodyPr/>
        <a:lstStyle/>
        <a:p>
          <a:r>
            <a:rPr lang="en-GB"/>
            <a:t>Exceeding the number of guests</a:t>
          </a:r>
          <a:endParaRPr lang="en-US"/>
        </a:p>
      </dgm:t>
    </dgm:pt>
    <dgm:pt modelId="{8A9A8751-A360-4556-8FEB-A969D5676620}" type="parTrans" cxnId="{A45B6008-52E8-4E6B-850B-893054ACB8F9}">
      <dgm:prSet/>
      <dgm:spPr/>
      <dgm:t>
        <a:bodyPr/>
        <a:lstStyle/>
        <a:p>
          <a:endParaRPr lang="en-US"/>
        </a:p>
      </dgm:t>
    </dgm:pt>
    <dgm:pt modelId="{B64B2EF8-86DD-480F-90A8-7661FB467A5F}" type="sibTrans" cxnId="{A45B6008-52E8-4E6B-850B-893054ACB8F9}">
      <dgm:prSet/>
      <dgm:spPr/>
      <dgm:t>
        <a:bodyPr/>
        <a:lstStyle/>
        <a:p>
          <a:endParaRPr lang="en-US"/>
        </a:p>
      </dgm:t>
    </dgm:pt>
    <dgm:pt modelId="{9343F6C9-C7B6-4D83-AE6E-45E8965E3927}">
      <dgm:prSet/>
      <dgm:spPr/>
      <dgm:t>
        <a:bodyPr/>
        <a:lstStyle/>
        <a:p>
          <a:r>
            <a:rPr lang="en-GB"/>
            <a:t>Going over the budget </a:t>
          </a:r>
          <a:endParaRPr lang="en-US"/>
        </a:p>
      </dgm:t>
    </dgm:pt>
    <dgm:pt modelId="{CDDE0A68-A2B3-4AF0-B934-A64617620638}" type="parTrans" cxnId="{61694096-2EEF-4768-9EF9-7324B17A89D5}">
      <dgm:prSet/>
      <dgm:spPr/>
      <dgm:t>
        <a:bodyPr/>
        <a:lstStyle/>
        <a:p>
          <a:endParaRPr lang="en-US"/>
        </a:p>
      </dgm:t>
    </dgm:pt>
    <dgm:pt modelId="{19B57E9D-8668-4D62-8068-E5F2F9B0C661}" type="sibTrans" cxnId="{61694096-2EEF-4768-9EF9-7324B17A89D5}">
      <dgm:prSet/>
      <dgm:spPr/>
      <dgm:t>
        <a:bodyPr/>
        <a:lstStyle/>
        <a:p>
          <a:endParaRPr lang="en-US"/>
        </a:p>
      </dgm:t>
    </dgm:pt>
    <dgm:pt modelId="{B3CF4249-8CF2-42B8-9588-C53DB34362C0}" type="pres">
      <dgm:prSet presAssocID="{66CE6686-0751-4019-88B8-1C01E0AABC81}" presName="linear" presStyleCnt="0">
        <dgm:presLayoutVars>
          <dgm:animLvl val="lvl"/>
          <dgm:resizeHandles val="exact"/>
        </dgm:presLayoutVars>
      </dgm:prSet>
      <dgm:spPr/>
    </dgm:pt>
    <dgm:pt modelId="{C30D2D9A-9089-41D0-93FA-4C6B902AAD44}" type="pres">
      <dgm:prSet presAssocID="{23B79383-2569-4BE2-935E-051BD6B4411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FE32DE-A25D-4317-9460-943DF91C5F4C}" type="pres">
      <dgm:prSet presAssocID="{5537C552-94A7-490E-8C45-6334E24CA492}" presName="spacer" presStyleCnt="0"/>
      <dgm:spPr/>
    </dgm:pt>
    <dgm:pt modelId="{CA7F172D-6060-4FFD-AE1D-E5CD141AA0ED}" type="pres">
      <dgm:prSet presAssocID="{AE9BE770-4EF2-42E7-A946-9406414DB72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81CD544-E051-4B4C-8EA0-10ED33C3C981}" type="pres">
      <dgm:prSet presAssocID="{B4F696D3-E6F6-4C7B-80FE-A6123EED665C}" presName="spacer" presStyleCnt="0"/>
      <dgm:spPr/>
    </dgm:pt>
    <dgm:pt modelId="{3DFAB296-C0CB-4938-9901-0898420F76B2}" type="pres">
      <dgm:prSet presAssocID="{34ED4BA8-5DF8-4AC5-AD93-1E9B70EF90B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734FBE-846D-456E-8055-0C2F733DC0F8}" type="pres">
      <dgm:prSet presAssocID="{B64B2EF8-86DD-480F-90A8-7661FB467A5F}" presName="spacer" presStyleCnt="0"/>
      <dgm:spPr/>
    </dgm:pt>
    <dgm:pt modelId="{6964775C-0C14-40E9-B3FD-895D8F1AB719}" type="pres">
      <dgm:prSet presAssocID="{9343F6C9-C7B6-4D83-AE6E-45E8965E392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45B6008-52E8-4E6B-850B-893054ACB8F9}" srcId="{66CE6686-0751-4019-88B8-1C01E0AABC81}" destId="{34ED4BA8-5DF8-4AC5-AD93-1E9B70EF90BC}" srcOrd="2" destOrd="0" parTransId="{8A9A8751-A360-4556-8FEB-A969D5676620}" sibTransId="{B64B2EF8-86DD-480F-90A8-7661FB467A5F}"/>
    <dgm:cxn modelId="{98912E42-71FB-42EF-A47A-92281E466B66}" srcId="{66CE6686-0751-4019-88B8-1C01E0AABC81}" destId="{23B79383-2569-4BE2-935E-051BD6B44115}" srcOrd="0" destOrd="0" parTransId="{E71F9D0D-5104-4E32-8430-3CDDC4773739}" sibTransId="{5537C552-94A7-490E-8C45-6334E24CA492}"/>
    <dgm:cxn modelId="{E3FF7663-D160-4E70-AC7C-5E826C4FBD4E}" type="presOf" srcId="{9343F6C9-C7B6-4D83-AE6E-45E8965E3927}" destId="{6964775C-0C14-40E9-B3FD-895D8F1AB719}" srcOrd="0" destOrd="0" presId="urn:microsoft.com/office/officeart/2005/8/layout/vList2"/>
    <dgm:cxn modelId="{0B65374D-E3B0-4470-A586-9C03969364AD}" type="presOf" srcId="{23B79383-2569-4BE2-935E-051BD6B44115}" destId="{C30D2D9A-9089-41D0-93FA-4C6B902AAD44}" srcOrd="0" destOrd="0" presId="urn:microsoft.com/office/officeart/2005/8/layout/vList2"/>
    <dgm:cxn modelId="{EB4D0481-FE29-4E1A-8464-ED8AC3332FBD}" srcId="{66CE6686-0751-4019-88B8-1C01E0AABC81}" destId="{AE9BE770-4EF2-42E7-A946-9406414DB723}" srcOrd="1" destOrd="0" parTransId="{A5998556-1269-4FB7-8084-C9B49DE9FBAD}" sibTransId="{B4F696D3-E6F6-4C7B-80FE-A6123EED665C}"/>
    <dgm:cxn modelId="{61694096-2EEF-4768-9EF9-7324B17A89D5}" srcId="{66CE6686-0751-4019-88B8-1C01E0AABC81}" destId="{9343F6C9-C7B6-4D83-AE6E-45E8965E3927}" srcOrd="3" destOrd="0" parTransId="{CDDE0A68-A2B3-4AF0-B934-A64617620638}" sibTransId="{19B57E9D-8668-4D62-8068-E5F2F9B0C661}"/>
    <dgm:cxn modelId="{63BF72A9-BC26-4C47-89FB-86C50FA04CDA}" type="presOf" srcId="{34ED4BA8-5DF8-4AC5-AD93-1E9B70EF90BC}" destId="{3DFAB296-C0CB-4938-9901-0898420F76B2}" srcOrd="0" destOrd="0" presId="urn:microsoft.com/office/officeart/2005/8/layout/vList2"/>
    <dgm:cxn modelId="{6A7DD3EE-0AB8-4B2D-9D56-5129E20226BC}" type="presOf" srcId="{AE9BE770-4EF2-42E7-A946-9406414DB723}" destId="{CA7F172D-6060-4FFD-AE1D-E5CD141AA0ED}" srcOrd="0" destOrd="0" presId="urn:microsoft.com/office/officeart/2005/8/layout/vList2"/>
    <dgm:cxn modelId="{676BDAF7-4F42-4F5E-B261-65B36BF26617}" type="presOf" srcId="{66CE6686-0751-4019-88B8-1C01E0AABC81}" destId="{B3CF4249-8CF2-42B8-9588-C53DB34362C0}" srcOrd="0" destOrd="0" presId="urn:microsoft.com/office/officeart/2005/8/layout/vList2"/>
    <dgm:cxn modelId="{574FA7A4-322E-4505-84AB-D0EF4234306E}" type="presParOf" srcId="{B3CF4249-8CF2-42B8-9588-C53DB34362C0}" destId="{C30D2D9A-9089-41D0-93FA-4C6B902AAD44}" srcOrd="0" destOrd="0" presId="urn:microsoft.com/office/officeart/2005/8/layout/vList2"/>
    <dgm:cxn modelId="{14960C6C-C5AF-4332-A1B7-709EAE70D36A}" type="presParOf" srcId="{B3CF4249-8CF2-42B8-9588-C53DB34362C0}" destId="{97FE32DE-A25D-4317-9460-943DF91C5F4C}" srcOrd="1" destOrd="0" presId="urn:microsoft.com/office/officeart/2005/8/layout/vList2"/>
    <dgm:cxn modelId="{ED8E7399-CE02-4FB0-80EA-7FBC5F391DBE}" type="presParOf" srcId="{B3CF4249-8CF2-42B8-9588-C53DB34362C0}" destId="{CA7F172D-6060-4FFD-AE1D-E5CD141AA0ED}" srcOrd="2" destOrd="0" presId="urn:microsoft.com/office/officeart/2005/8/layout/vList2"/>
    <dgm:cxn modelId="{A190EC6C-494B-4B2B-A3CD-A96EB0D10AEB}" type="presParOf" srcId="{B3CF4249-8CF2-42B8-9588-C53DB34362C0}" destId="{E81CD544-E051-4B4C-8EA0-10ED33C3C981}" srcOrd="3" destOrd="0" presId="urn:microsoft.com/office/officeart/2005/8/layout/vList2"/>
    <dgm:cxn modelId="{C2120B74-BE6C-4DCD-B278-6F94CD473E3C}" type="presParOf" srcId="{B3CF4249-8CF2-42B8-9588-C53DB34362C0}" destId="{3DFAB296-C0CB-4938-9901-0898420F76B2}" srcOrd="4" destOrd="0" presId="urn:microsoft.com/office/officeart/2005/8/layout/vList2"/>
    <dgm:cxn modelId="{913FEF9C-B575-4E93-95F7-21BB326439B0}" type="presParOf" srcId="{B3CF4249-8CF2-42B8-9588-C53DB34362C0}" destId="{CB734FBE-846D-456E-8055-0C2F733DC0F8}" srcOrd="5" destOrd="0" presId="urn:microsoft.com/office/officeart/2005/8/layout/vList2"/>
    <dgm:cxn modelId="{27DE7984-95BD-4C2C-8954-8F1EC564BF63}" type="presParOf" srcId="{B3CF4249-8CF2-42B8-9588-C53DB34362C0}" destId="{6964775C-0C14-40E9-B3FD-895D8F1AB71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EC99C4-80E7-45BE-B31B-DC7926AB4060}">
      <dsp:nvSpPr>
        <dsp:cNvPr id="0" name=""/>
        <dsp:cNvSpPr/>
      </dsp:nvSpPr>
      <dsp:spPr>
        <a:xfrm>
          <a:off x="0" y="35825"/>
          <a:ext cx="5508710" cy="1247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Scope</a:t>
          </a:r>
          <a:endParaRPr lang="en-US" sz="5200" kern="1200"/>
        </a:p>
      </dsp:txBody>
      <dsp:txXfrm>
        <a:off x="60884" y="96709"/>
        <a:ext cx="5386942" cy="1125452"/>
      </dsp:txXfrm>
    </dsp:sp>
    <dsp:sp modelId="{5198E5A6-09F2-46F4-BAB1-8F6601BAB820}">
      <dsp:nvSpPr>
        <dsp:cNvPr id="0" name=""/>
        <dsp:cNvSpPr/>
      </dsp:nvSpPr>
      <dsp:spPr>
        <a:xfrm>
          <a:off x="0" y="1432805"/>
          <a:ext cx="5508710" cy="1247220"/>
        </a:xfrm>
        <a:prstGeom prst="round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Costing</a:t>
          </a:r>
          <a:endParaRPr lang="en-US" sz="5200" kern="1200"/>
        </a:p>
      </dsp:txBody>
      <dsp:txXfrm>
        <a:off x="60884" y="1493689"/>
        <a:ext cx="5386942" cy="1125452"/>
      </dsp:txXfrm>
    </dsp:sp>
    <dsp:sp modelId="{F53A37EC-14D0-49C9-9FB3-6E5566912183}">
      <dsp:nvSpPr>
        <dsp:cNvPr id="0" name=""/>
        <dsp:cNvSpPr/>
      </dsp:nvSpPr>
      <dsp:spPr>
        <a:xfrm>
          <a:off x="0" y="2829786"/>
          <a:ext cx="5508710" cy="1247220"/>
        </a:xfrm>
        <a:prstGeom prst="round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Resources</a:t>
          </a:r>
          <a:endParaRPr lang="en-US" sz="5200" kern="1200"/>
        </a:p>
      </dsp:txBody>
      <dsp:txXfrm>
        <a:off x="60884" y="2890670"/>
        <a:ext cx="5386942" cy="1125452"/>
      </dsp:txXfrm>
    </dsp:sp>
    <dsp:sp modelId="{667220B0-B550-4E9E-8DED-FA3DAA7D9024}">
      <dsp:nvSpPr>
        <dsp:cNvPr id="0" name=""/>
        <dsp:cNvSpPr/>
      </dsp:nvSpPr>
      <dsp:spPr>
        <a:xfrm>
          <a:off x="0" y="4226766"/>
          <a:ext cx="5508710" cy="124722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Deliverables</a:t>
          </a:r>
          <a:endParaRPr lang="en-US" sz="5200" kern="1200"/>
        </a:p>
      </dsp:txBody>
      <dsp:txXfrm>
        <a:off x="60884" y="4287650"/>
        <a:ext cx="5386942" cy="11254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0BA81-9FB8-4D14-897B-A26AABBC2262}">
      <dsp:nvSpPr>
        <dsp:cNvPr id="0" name=""/>
        <dsp:cNvSpPr/>
      </dsp:nvSpPr>
      <dsp:spPr>
        <a:xfrm>
          <a:off x="0" y="63635"/>
          <a:ext cx="5508710" cy="815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Project Manager</a:t>
          </a:r>
          <a:endParaRPr lang="en-US" sz="3400" kern="1200"/>
        </a:p>
      </dsp:txBody>
      <dsp:txXfrm>
        <a:off x="39809" y="103444"/>
        <a:ext cx="5429092" cy="735872"/>
      </dsp:txXfrm>
    </dsp:sp>
    <dsp:sp modelId="{C4EFA89E-E936-4BC2-9FC7-5956D317E13F}">
      <dsp:nvSpPr>
        <dsp:cNvPr id="0" name=""/>
        <dsp:cNvSpPr/>
      </dsp:nvSpPr>
      <dsp:spPr>
        <a:xfrm>
          <a:off x="0" y="977045"/>
          <a:ext cx="5508710" cy="815490"/>
        </a:xfrm>
        <a:prstGeom prst="roundRect">
          <a:avLst/>
        </a:prstGeom>
        <a:solidFill>
          <a:schemeClr val="accent2">
            <a:hueOff val="270963"/>
            <a:satOff val="-1326"/>
            <a:lumOff val="74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Project Sponsors</a:t>
          </a:r>
          <a:endParaRPr lang="en-US" sz="3400" kern="1200"/>
        </a:p>
      </dsp:txBody>
      <dsp:txXfrm>
        <a:off x="39809" y="1016854"/>
        <a:ext cx="5429092" cy="735872"/>
      </dsp:txXfrm>
    </dsp:sp>
    <dsp:sp modelId="{5A85D1E5-FCC6-4075-8A61-A55DA7717CE4}">
      <dsp:nvSpPr>
        <dsp:cNvPr id="0" name=""/>
        <dsp:cNvSpPr/>
      </dsp:nvSpPr>
      <dsp:spPr>
        <a:xfrm>
          <a:off x="0" y="1890455"/>
          <a:ext cx="5508710" cy="815490"/>
        </a:xfrm>
        <a:prstGeom prst="roundRect">
          <a:avLst/>
        </a:prstGeom>
        <a:solidFill>
          <a:schemeClr val="accent2">
            <a:hueOff val="541926"/>
            <a:satOff val="-2653"/>
            <a:lumOff val="149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Team Members</a:t>
          </a:r>
          <a:endParaRPr lang="en-US" sz="3400" kern="1200"/>
        </a:p>
      </dsp:txBody>
      <dsp:txXfrm>
        <a:off x="39809" y="1930264"/>
        <a:ext cx="5429092" cy="735872"/>
      </dsp:txXfrm>
    </dsp:sp>
    <dsp:sp modelId="{83C682EE-84A5-4B64-BCF3-807ED7079B88}">
      <dsp:nvSpPr>
        <dsp:cNvPr id="0" name=""/>
        <dsp:cNvSpPr/>
      </dsp:nvSpPr>
      <dsp:spPr>
        <a:xfrm>
          <a:off x="0" y="2803866"/>
          <a:ext cx="5508710" cy="815490"/>
        </a:xfrm>
        <a:prstGeom prst="roundRect">
          <a:avLst/>
        </a:prstGeom>
        <a:solidFill>
          <a:schemeClr val="accent2">
            <a:hueOff val="812888"/>
            <a:satOff val="-3979"/>
            <a:lumOff val="223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Wedding Vendors</a:t>
          </a:r>
          <a:endParaRPr lang="en-US" sz="3400" kern="1200"/>
        </a:p>
      </dsp:txBody>
      <dsp:txXfrm>
        <a:off x="39809" y="2843675"/>
        <a:ext cx="5429092" cy="735872"/>
      </dsp:txXfrm>
    </dsp:sp>
    <dsp:sp modelId="{DDA1647E-837B-4777-9A9C-D01A34196FBE}">
      <dsp:nvSpPr>
        <dsp:cNvPr id="0" name=""/>
        <dsp:cNvSpPr/>
      </dsp:nvSpPr>
      <dsp:spPr>
        <a:xfrm>
          <a:off x="0" y="3717276"/>
          <a:ext cx="5508710" cy="815490"/>
        </a:xfrm>
        <a:prstGeom prst="roundRect">
          <a:avLst/>
        </a:prstGeom>
        <a:solidFill>
          <a:schemeClr val="accent2">
            <a:hueOff val="1083851"/>
            <a:satOff val="-5306"/>
            <a:lumOff val="298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Brides Family</a:t>
          </a:r>
          <a:endParaRPr lang="en-US" sz="3400" kern="1200"/>
        </a:p>
      </dsp:txBody>
      <dsp:txXfrm>
        <a:off x="39809" y="3757085"/>
        <a:ext cx="5429092" cy="735872"/>
      </dsp:txXfrm>
    </dsp:sp>
    <dsp:sp modelId="{FC99EF53-812C-4CD6-8A59-084133D2397E}">
      <dsp:nvSpPr>
        <dsp:cNvPr id="0" name=""/>
        <dsp:cNvSpPr/>
      </dsp:nvSpPr>
      <dsp:spPr>
        <a:xfrm>
          <a:off x="0" y="4630686"/>
          <a:ext cx="5508710" cy="81549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Bride &amp; Groom</a:t>
          </a:r>
          <a:endParaRPr lang="en-US" sz="3400" kern="1200"/>
        </a:p>
      </dsp:txBody>
      <dsp:txXfrm>
        <a:off x="39809" y="4670495"/>
        <a:ext cx="5429092" cy="7358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6578E-8524-41E8-9042-749BD6AE5827}">
      <dsp:nvSpPr>
        <dsp:cNvPr id="0" name=""/>
        <dsp:cNvSpPr/>
      </dsp:nvSpPr>
      <dsp:spPr>
        <a:xfrm>
          <a:off x="478257" y="-59688"/>
          <a:ext cx="5297206" cy="5297206"/>
        </a:xfrm>
        <a:prstGeom prst="circularArrow">
          <a:avLst>
            <a:gd name="adj1" fmla="val 5544"/>
            <a:gd name="adj2" fmla="val 330680"/>
            <a:gd name="adj3" fmla="val 14776624"/>
            <a:gd name="adj4" fmla="val 16802297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DADE8-BC14-4830-B4FF-20C281265719}">
      <dsp:nvSpPr>
        <dsp:cNvPr id="0" name=""/>
        <dsp:cNvSpPr/>
      </dsp:nvSpPr>
      <dsp:spPr>
        <a:xfrm>
          <a:off x="2456601" y="2133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Sponsors </a:t>
          </a:r>
          <a:endParaRPr lang="en-US" sz="1400" kern="1200"/>
        </a:p>
      </dsp:txBody>
      <dsp:txXfrm>
        <a:off x="2489320" y="34852"/>
        <a:ext cx="1275081" cy="604821"/>
      </dsp:txXfrm>
    </dsp:sp>
    <dsp:sp modelId="{E31E1A64-61CA-49FD-BCDD-5D6E81B64789}">
      <dsp:nvSpPr>
        <dsp:cNvPr id="0" name=""/>
        <dsp:cNvSpPr/>
      </dsp:nvSpPr>
      <dsp:spPr>
        <a:xfrm>
          <a:off x="3908617" y="530624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Stakeholders</a:t>
          </a:r>
          <a:endParaRPr lang="en-US" sz="1400" kern="1200"/>
        </a:p>
      </dsp:txBody>
      <dsp:txXfrm>
        <a:off x="3941336" y="563343"/>
        <a:ext cx="1275081" cy="604821"/>
      </dsp:txXfrm>
    </dsp:sp>
    <dsp:sp modelId="{7DB4C0C8-1B4A-47ED-BA97-13815630899B}">
      <dsp:nvSpPr>
        <dsp:cNvPr id="0" name=""/>
        <dsp:cNvSpPr/>
      </dsp:nvSpPr>
      <dsp:spPr>
        <a:xfrm>
          <a:off x="4681219" y="1868810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Project Managers</a:t>
          </a:r>
          <a:endParaRPr lang="en-US" sz="1400" kern="1200"/>
        </a:p>
      </dsp:txBody>
      <dsp:txXfrm>
        <a:off x="4713938" y="1901529"/>
        <a:ext cx="1275081" cy="604821"/>
      </dsp:txXfrm>
    </dsp:sp>
    <dsp:sp modelId="{7EDFF851-82AA-421A-B79A-4E99DC80991D}">
      <dsp:nvSpPr>
        <dsp:cNvPr id="0" name=""/>
        <dsp:cNvSpPr/>
      </dsp:nvSpPr>
      <dsp:spPr>
        <a:xfrm>
          <a:off x="4412897" y="3390538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Designs</a:t>
          </a:r>
          <a:endParaRPr lang="en-US" sz="1400" kern="1200"/>
        </a:p>
      </dsp:txBody>
      <dsp:txXfrm>
        <a:off x="4445616" y="3423257"/>
        <a:ext cx="1275081" cy="604821"/>
      </dsp:txXfrm>
    </dsp:sp>
    <dsp:sp modelId="{2830642B-FC59-41F8-B67B-0870E5EC6CBA}">
      <dsp:nvSpPr>
        <dsp:cNvPr id="0" name=""/>
        <dsp:cNvSpPr/>
      </dsp:nvSpPr>
      <dsp:spPr>
        <a:xfrm>
          <a:off x="3229203" y="4383776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Cost</a:t>
          </a:r>
          <a:endParaRPr lang="en-US" sz="1400" kern="1200"/>
        </a:p>
      </dsp:txBody>
      <dsp:txXfrm>
        <a:off x="3261922" y="4416495"/>
        <a:ext cx="1275081" cy="604821"/>
      </dsp:txXfrm>
    </dsp:sp>
    <dsp:sp modelId="{7F72B1DA-F9BA-454F-96AA-18D2C244B178}">
      <dsp:nvSpPr>
        <dsp:cNvPr id="0" name=""/>
        <dsp:cNvSpPr/>
      </dsp:nvSpPr>
      <dsp:spPr>
        <a:xfrm>
          <a:off x="1683999" y="4383776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Menu</a:t>
          </a:r>
          <a:endParaRPr lang="en-US" sz="1400" kern="1200"/>
        </a:p>
      </dsp:txBody>
      <dsp:txXfrm>
        <a:off x="1716718" y="4416495"/>
        <a:ext cx="1275081" cy="604821"/>
      </dsp:txXfrm>
    </dsp:sp>
    <dsp:sp modelId="{DB6F1F23-B4FE-42E7-9370-B8AC1BA81FDD}">
      <dsp:nvSpPr>
        <dsp:cNvPr id="0" name=""/>
        <dsp:cNvSpPr/>
      </dsp:nvSpPr>
      <dsp:spPr>
        <a:xfrm>
          <a:off x="500304" y="3390538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Venue</a:t>
          </a:r>
          <a:endParaRPr lang="en-US" sz="1400" kern="1200"/>
        </a:p>
      </dsp:txBody>
      <dsp:txXfrm>
        <a:off x="533023" y="3423257"/>
        <a:ext cx="1275081" cy="604821"/>
      </dsp:txXfrm>
    </dsp:sp>
    <dsp:sp modelId="{562BE772-BBE2-4B8C-B657-3902F556D73E}">
      <dsp:nvSpPr>
        <dsp:cNvPr id="0" name=""/>
        <dsp:cNvSpPr/>
      </dsp:nvSpPr>
      <dsp:spPr>
        <a:xfrm>
          <a:off x="231982" y="1868810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Decorations</a:t>
          </a:r>
          <a:endParaRPr lang="en-US" sz="1400" kern="1200"/>
        </a:p>
      </dsp:txBody>
      <dsp:txXfrm>
        <a:off x="264701" y="1901529"/>
        <a:ext cx="1275081" cy="604821"/>
      </dsp:txXfrm>
    </dsp:sp>
    <dsp:sp modelId="{8E8E518D-D36D-41E7-8EF7-0EDE36088B91}">
      <dsp:nvSpPr>
        <dsp:cNvPr id="0" name=""/>
        <dsp:cNvSpPr/>
      </dsp:nvSpPr>
      <dsp:spPr>
        <a:xfrm>
          <a:off x="1004584" y="530624"/>
          <a:ext cx="1340519" cy="6702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Photography</a:t>
          </a:r>
          <a:endParaRPr lang="en-US" sz="1400" kern="1200"/>
        </a:p>
      </dsp:txBody>
      <dsp:txXfrm>
        <a:off x="1037303" y="563343"/>
        <a:ext cx="1275081" cy="6048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0D2D9A-9089-41D0-93FA-4C6B902AAD44}">
      <dsp:nvSpPr>
        <dsp:cNvPr id="0" name=""/>
        <dsp:cNvSpPr/>
      </dsp:nvSpPr>
      <dsp:spPr>
        <a:xfrm>
          <a:off x="0" y="74255"/>
          <a:ext cx="5508710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On time execution</a:t>
          </a:r>
          <a:endParaRPr lang="en-US" sz="3200" kern="1200"/>
        </a:p>
      </dsp:txBody>
      <dsp:txXfrm>
        <a:off x="62055" y="136310"/>
        <a:ext cx="5384600" cy="1147095"/>
      </dsp:txXfrm>
    </dsp:sp>
    <dsp:sp modelId="{CA7F172D-6060-4FFD-AE1D-E5CD141AA0ED}">
      <dsp:nvSpPr>
        <dsp:cNvPr id="0" name=""/>
        <dsp:cNvSpPr/>
      </dsp:nvSpPr>
      <dsp:spPr>
        <a:xfrm>
          <a:off x="0" y="1437620"/>
          <a:ext cx="5508710" cy="1271205"/>
        </a:xfrm>
        <a:prstGeom prst="roundRect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Bad weather</a:t>
          </a:r>
          <a:endParaRPr lang="en-US" sz="3200" kern="1200"/>
        </a:p>
      </dsp:txBody>
      <dsp:txXfrm>
        <a:off x="62055" y="1499675"/>
        <a:ext cx="5384600" cy="1147095"/>
      </dsp:txXfrm>
    </dsp:sp>
    <dsp:sp modelId="{3DFAB296-C0CB-4938-9901-0898420F76B2}">
      <dsp:nvSpPr>
        <dsp:cNvPr id="0" name=""/>
        <dsp:cNvSpPr/>
      </dsp:nvSpPr>
      <dsp:spPr>
        <a:xfrm>
          <a:off x="0" y="2800986"/>
          <a:ext cx="5508710" cy="1271205"/>
        </a:xfrm>
        <a:prstGeom prst="roundRect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Exceeding the number of guests</a:t>
          </a:r>
          <a:endParaRPr lang="en-US" sz="3200" kern="1200"/>
        </a:p>
      </dsp:txBody>
      <dsp:txXfrm>
        <a:off x="62055" y="2863041"/>
        <a:ext cx="5384600" cy="1147095"/>
      </dsp:txXfrm>
    </dsp:sp>
    <dsp:sp modelId="{6964775C-0C14-40E9-B3FD-895D8F1AB719}">
      <dsp:nvSpPr>
        <dsp:cNvPr id="0" name=""/>
        <dsp:cNvSpPr/>
      </dsp:nvSpPr>
      <dsp:spPr>
        <a:xfrm>
          <a:off x="0" y="4164351"/>
          <a:ext cx="5508710" cy="1271205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Going over the budget </a:t>
          </a:r>
          <a:endParaRPr lang="en-US" sz="3200" kern="1200"/>
        </a:p>
      </dsp:txBody>
      <dsp:txXfrm>
        <a:off x="62055" y="4226406"/>
        <a:ext cx="538460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43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97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397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259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116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477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77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6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83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7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561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044541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38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413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670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28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645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8C3D654-3517-4AB7-98EC-3ACB85BA689C}" type="datetimeFigureOut">
              <a:rPr lang="en-GB" smtClean="0"/>
              <a:t>26/07/2021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8CE23-AE1A-4831-934E-31F2B2F28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6430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C6719-175C-4DDC-8958-E9CACEACF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41264" y="1111086"/>
            <a:ext cx="5626099" cy="2623885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sz="2600">
                <a:solidFill>
                  <a:srgbClr val="FFFFFF"/>
                </a:solidFill>
              </a:rPr>
              <a:t>Module Name: Managing Project in the workplace</a:t>
            </a:r>
            <a:br>
              <a:rPr lang="en-GB" sz="2600">
                <a:solidFill>
                  <a:srgbClr val="FFFFFF"/>
                </a:solidFill>
              </a:rPr>
            </a:br>
            <a:r>
              <a:rPr lang="en-GB" sz="2600">
                <a:solidFill>
                  <a:srgbClr val="FFFFFF"/>
                </a:solidFill>
              </a:rPr>
              <a:t>Module code: BMSW-5104</a:t>
            </a:r>
            <a:br>
              <a:rPr lang="en-GB" sz="2600">
                <a:solidFill>
                  <a:srgbClr val="FFFFFF"/>
                </a:solidFill>
              </a:rPr>
            </a:br>
            <a:r>
              <a:rPr lang="en-GB" sz="2600">
                <a:solidFill>
                  <a:srgbClr val="FFFFFF"/>
                </a:solidFill>
              </a:rPr>
              <a:t>Lecturer: Vajira Balasuriya</a:t>
            </a:r>
            <a:br>
              <a:rPr lang="en-GB" sz="2600">
                <a:solidFill>
                  <a:srgbClr val="FFFFFF"/>
                </a:solidFill>
              </a:rPr>
            </a:br>
            <a:r>
              <a:rPr lang="en-GB" sz="2600">
                <a:solidFill>
                  <a:srgbClr val="FFFFFF"/>
                </a:solidFill>
              </a:rPr>
              <a:t>Project: Wedding Ceremony</a:t>
            </a:r>
            <a:br>
              <a:rPr lang="en-GB" sz="2600">
                <a:solidFill>
                  <a:srgbClr val="FFFFFF"/>
                </a:solidFill>
              </a:rPr>
            </a:br>
            <a:r>
              <a:rPr lang="en-GB" sz="2600">
                <a:solidFill>
                  <a:srgbClr val="FFFFFF"/>
                </a:solidFill>
              </a:rPr>
              <a:t>Submitted By: Kholsuma Ahmed</a:t>
            </a:r>
            <a:br>
              <a:rPr lang="en-GB" sz="2600">
                <a:solidFill>
                  <a:srgbClr val="FFFFFF"/>
                </a:solidFill>
              </a:rPr>
            </a:br>
            <a:r>
              <a:rPr lang="en-GB" sz="2600">
                <a:solidFill>
                  <a:srgbClr val="FFFFFF"/>
                </a:solidFill>
              </a:rPr>
              <a:t>Student ID: 1815239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68146716-8BF2-4CAE-A440-560E78218F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9493"/>
          <a:stretch/>
        </p:blipFill>
        <p:spPr bwMode="auto">
          <a:xfrm>
            <a:off x="466344" y="450221"/>
            <a:ext cx="4393840" cy="595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581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20167-561F-46FD-83A6-B3B789DB1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314AF-F897-4C94-B7C5-2577FAA65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                                            </a:t>
            </a:r>
          </a:p>
          <a:p>
            <a:pPr marL="0" indent="0">
              <a:buNone/>
            </a:pPr>
            <a:r>
              <a:rPr lang="en-GB" sz="2000" dirty="0"/>
              <a:t>This presentation is about Project Management Planning</a:t>
            </a:r>
            <a:r>
              <a:rPr lang="en-GB" dirty="0"/>
              <a:t>.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The Project management plan is for a Wedding Ceremony. </a:t>
            </a:r>
          </a:p>
          <a:p>
            <a:pPr marL="0" indent="0">
              <a:buNone/>
            </a:pPr>
            <a:r>
              <a:rPr lang="en-GB" sz="2000" dirty="0"/>
              <a:t>Planning which helps in deciding on how the project will be executed.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D2E7A56-39D6-4D0B-8AFA-87188282F5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982"/>
          <a:stretch/>
        </p:blipFill>
        <p:spPr bwMode="auto"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609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DDA23-96FF-48B7-9F5A-59D21536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5"/>
            <a:ext cx="4948230" cy="5509815"/>
          </a:xfrm>
          <a:noFill/>
        </p:spPr>
        <p:txBody>
          <a:bodyPr anchor="t">
            <a:normAutofit/>
          </a:bodyPr>
          <a:lstStyle/>
          <a:p>
            <a:r>
              <a:rPr lang="en-GB" sz="4800"/>
              <a:t>Project Scope</a:t>
            </a:r>
            <a:br>
              <a:rPr lang="en-GB" sz="4800"/>
            </a:br>
            <a:endParaRPr lang="en-GB" sz="4800"/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941BF914-ABF5-4254-9D35-5AB0B6DC79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052106"/>
              </p:ext>
            </p:extLst>
          </p:nvPr>
        </p:nvGraphicFramePr>
        <p:xfrm>
          <a:off x="5815855" y="546369"/>
          <a:ext cx="5508711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3079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03646F6-8865-4198-A838-2B5C2CFFF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5"/>
            <a:ext cx="4948230" cy="5509815"/>
          </a:xfrm>
          <a:noFill/>
        </p:spPr>
        <p:txBody>
          <a:bodyPr anchor="t">
            <a:normAutofit/>
          </a:bodyPr>
          <a:lstStyle/>
          <a:p>
            <a:r>
              <a:rPr lang="en-GB" sz="4800" b="1" dirty="0"/>
              <a:t>Stakeholders</a:t>
            </a:r>
            <a:endParaRPr lang="en-GB" sz="4800" dirty="0"/>
          </a:p>
        </p:txBody>
      </p:sp>
      <p:graphicFrame>
        <p:nvGraphicFramePr>
          <p:cNvPr id="57" name="Content Placeholder 6">
            <a:extLst>
              <a:ext uri="{FF2B5EF4-FFF2-40B4-BE49-F238E27FC236}">
                <a16:creationId xmlns:a16="http://schemas.microsoft.com/office/drawing/2014/main" id="{CC34BC2D-BA79-41D6-A3D8-6B4B7544A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160986"/>
              </p:ext>
            </p:extLst>
          </p:nvPr>
        </p:nvGraphicFramePr>
        <p:xfrm>
          <a:off x="5815855" y="546369"/>
          <a:ext cx="5508711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780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16FEE-FF91-40FE-8C65-EFE40520D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Project Plan</a:t>
            </a:r>
          </a:p>
        </p:txBody>
      </p:sp>
      <p:graphicFrame>
        <p:nvGraphicFramePr>
          <p:cNvPr id="79" name="Content Placeholder 2">
            <a:extLst>
              <a:ext uri="{FF2B5EF4-FFF2-40B4-BE49-F238E27FC236}">
                <a16:creationId xmlns:a16="http://schemas.microsoft.com/office/drawing/2014/main" id="{D5851655-1075-40C2-BF2C-F467421D7A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16416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0888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1EC4540-1265-463E-8E85-29D71BD087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093" t="19420" r="23346" b="9420"/>
          <a:stretch/>
        </p:blipFill>
        <p:spPr>
          <a:xfrm>
            <a:off x="2299074" y="643467"/>
            <a:ext cx="7593851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2873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0E86-C225-487B-9627-B6934B8D1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Costs &amp; Resources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D10ABB-7E5B-4FD6-84DE-A9E78C4990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96" t="26622" r="32256" b="18840"/>
          <a:stretch/>
        </p:blipFill>
        <p:spPr>
          <a:xfrm>
            <a:off x="1141343" y="1387797"/>
            <a:ext cx="9909313" cy="550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406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6451B-8F45-4BD3-A9D9-0B6DE49C7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5"/>
            <a:ext cx="4948230" cy="5509815"/>
          </a:xfrm>
          <a:noFill/>
        </p:spPr>
        <p:txBody>
          <a:bodyPr anchor="t">
            <a:normAutofit/>
          </a:bodyPr>
          <a:lstStyle/>
          <a:p>
            <a:r>
              <a:rPr lang="en-GB" sz="4800"/>
              <a:t>Risk Assessment</a:t>
            </a:r>
          </a:p>
        </p:txBody>
      </p:sp>
      <p:graphicFrame>
        <p:nvGraphicFramePr>
          <p:cNvPr id="65" name="Content Placeholder 2">
            <a:extLst>
              <a:ext uri="{FF2B5EF4-FFF2-40B4-BE49-F238E27FC236}">
                <a16:creationId xmlns:a16="http://schemas.microsoft.com/office/drawing/2014/main" id="{E222E1AF-0CF4-4C17-B3E8-7CC7396A4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5927457"/>
              </p:ext>
            </p:extLst>
          </p:nvPr>
        </p:nvGraphicFramePr>
        <p:xfrm>
          <a:off x="5815855" y="546369"/>
          <a:ext cx="5508711" cy="550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323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FA6AC-5C2F-41BC-AE0C-183F30F56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</a:t>
            </a:r>
            <a:r>
              <a:rPr lang="en-GB" dirty="0" err="1"/>
              <a:t>Schedulling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7BE6F6-A196-46D7-94B8-8C326F77BB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9" t="34058" r="31113" b="20435"/>
          <a:stretch/>
        </p:blipFill>
        <p:spPr>
          <a:xfrm>
            <a:off x="205410" y="2272402"/>
            <a:ext cx="5406887" cy="312088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1970BE-3330-44EC-ADB3-EEDE4C53F7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57" t="23859" r="30597" b="19420"/>
          <a:stretch/>
        </p:blipFill>
        <p:spPr>
          <a:xfrm>
            <a:off x="5874025" y="2173011"/>
            <a:ext cx="5479775" cy="3889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568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9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13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25" name="Graphic 6" descr="Handshake">
            <a:extLst>
              <a:ext uri="{FF2B5EF4-FFF2-40B4-BE49-F238E27FC236}">
                <a16:creationId xmlns:a16="http://schemas.microsoft.com/office/drawing/2014/main" id="{87A329D0-3E80-4527-9E1A-EED02F9EB2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26" name="Rectangle 15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EE9B1-F9EE-4721-B537-ED3E00A20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355" y="1314450"/>
            <a:ext cx="416650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solidFill>
                  <a:srgbClr val="EBEBEB"/>
                </a:solidFill>
              </a:rPr>
              <a:t>THANK YOU 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EBEBEB"/>
                </a:solidFill>
              </a:rPr>
              <a:t>FOR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EBEBEB"/>
                </a:solidFill>
              </a:rPr>
              <a:t>LISTENING!</a:t>
            </a:r>
          </a:p>
        </p:txBody>
      </p:sp>
    </p:spTree>
    <p:extLst>
      <p:ext uri="{BB962C8B-B14F-4D97-AF65-F5344CB8AC3E}">
        <p14:creationId xmlns:p14="http://schemas.microsoft.com/office/powerpoint/2010/main" val="10692672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322</TotalTime>
  <Words>126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Module Name: Managing Project in the workplace Module code: BMSW-5104 Lecturer: Vajira Balasuriya Project: Wedding Ceremony Submitted By: Kholsuma Ahmed Student ID: 1815239</vt:lpstr>
      <vt:lpstr>Introduction</vt:lpstr>
      <vt:lpstr>Project Scope </vt:lpstr>
      <vt:lpstr>Stakeholders</vt:lpstr>
      <vt:lpstr>Project Plan</vt:lpstr>
      <vt:lpstr>PowerPoint Presentation</vt:lpstr>
      <vt:lpstr>Costs &amp; Resources</vt:lpstr>
      <vt:lpstr>Risk Assessment</vt:lpstr>
      <vt:lpstr>Project Schedulling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Managing Project in the workplace Module code: BMSW-5104 Lecturer: Vajira Balasuriya Title: Project Management Plan of a Wedding Ceremony</dc:title>
  <dc:creator>Kholsuma Ahmed</dc:creator>
  <cp:lastModifiedBy>Kholsuma Ahmed</cp:lastModifiedBy>
  <cp:revision>13</cp:revision>
  <dcterms:created xsi:type="dcterms:W3CDTF">2021-07-26T14:51:35Z</dcterms:created>
  <dcterms:modified xsi:type="dcterms:W3CDTF">2021-07-26T20:13:55Z</dcterms:modified>
</cp:coreProperties>
</file>