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B54752-8481-4BFD-8B61-DB90F481BB5F}" v="385" dt="2023-10-05T09:54:53.9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z Faruki (2305668)" userId="S::2305668@student.uwtsd.ac.uk::b186f114-0dec-4566-96db-b7fc659da5d0" providerId="AD" clId="Web-{D5B54752-8481-4BFD-8B61-DB90F481BB5F}"/>
    <pc:docChg chg="addSld modSld">
      <pc:chgData name="Ifaz Faruki (2305668)" userId="S::2305668@student.uwtsd.ac.uk::b186f114-0dec-4566-96db-b7fc659da5d0" providerId="AD" clId="Web-{D5B54752-8481-4BFD-8B61-DB90F481BB5F}" dt="2023-10-05T09:54:53.971" v="386" actId="20577"/>
      <pc:docMkLst>
        <pc:docMk/>
      </pc:docMkLst>
      <pc:sldChg chg="addSp modSp mod setBg addAnim">
        <pc:chgData name="Ifaz Faruki (2305668)" userId="S::2305668@student.uwtsd.ac.uk::b186f114-0dec-4566-96db-b7fc659da5d0" providerId="AD" clId="Web-{D5B54752-8481-4BFD-8B61-DB90F481BB5F}" dt="2023-10-05T09:37:58.647" v="25"/>
        <pc:sldMkLst>
          <pc:docMk/>
          <pc:sldMk cId="109857222" sldId="256"/>
        </pc:sldMkLst>
        <pc:spChg chg="mod">
          <ac:chgData name="Ifaz Faruki (2305668)" userId="S::2305668@student.uwtsd.ac.uk::b186f114-0dec-4566-96db-b7fc659da5d0" providerId="AD" clId="Web-{D5B54752-8481-4BFD-8B61-DB90F481BB5F}" dt="2023-10-05T09:37:58.647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faz Faruki (2305668)" userId="S::2305668@student.uwtsd.ac.uk::b186f114-0dec-4566-96db-b7fc659da5d0" providerId="AD" clId="Web-{D5B54752-8481-4BFD-8B61-DB90F481BB5F}" dt="2023-10-05T09:37:58.647" v="2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7:58.647" v="24"/>
          <ac:spMkLst>
            <pc:docMk/>
            <pc:sldMk cId="109857222" sldId="256"/>
            <ac:spMk id="9" creationId="{9B7AD9F6-8CE7-4299-8FC6-328F4DCD3FF9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7:58.647" v="24"/>
          <ac:spMkLst>
            <pc:docMk/>
            <pc:sldMk cId="109857222" sldId="256"/>
            <ac:spMk id="11" creationId="{F49775AF-8896-43EE-92C6-83497D6DC56F}"/>
          </ac:spMkLst>
        </pc:spChg>
        <pc:picChg chg="add mod">
          <ac:chgData name="Ifaz Faruki (2305668)" userId="S::2305668@student.uwtsd.ac.uk::b186f114-0dec-4566-96db-b7fc659da5d0" providerId="AD" clId="Web-{D5B54752-8481-4BFD-8B61-DB90F481BB5F}" dt="2023-10-05T09:37:58.647" v="24"/>
          <ac:picMkLst>
            <pc:docMk/>
            <pc:sldMk cId="109857222" sldId="256"/>
            <ac:picMk id="4" creationId="{2B21CA74-4866-8AEC-5D4E-0A605905D59B}"/>
          </ac:picMkLst>
        </pc:picChg>
      </pc:sldChg>
      <pc:sldChg chg="addSp modSp new mod setBg">
        <pc:chgData name="Ifaz Faruki (2305668)" userId="S::2305668@student.uwtsd.ac.uk::b186f114-0dec-4566-96db-b7fc659da5d0" providerId="AD" clId="Web-{D5B54752-8481-4BFD-8B61-DB90F481BB5F}" dt="2023-10-05T09:43:44.500" v="173"/>
        <pc:sldMkLst>
          <pc:docMk/>
          <pc:sldMk cId="2260940843" sldId="257"/>
        </pc:sldMkLst>
        <pc:spChg chg="mod">
          <ac:chgData name="Ifaz Faruki (2305668)" userId="S::2305668@student.uwtsd.ac.uk::b186f114-0dec-4566-96db-b7fc659da5d0" providerId="AD" clId="Web-{D5B54752-8481-4BFD-8B61-DB90F481BB5F}" dt="2023-10-05T09:43:44.500" v="173"/>
          <ac:spMkLst>
            <pc:docMk/>
            <pc:sldMk cId="2260940843" sldId="257"/>
            <ac:spMk id="2" creationId="{EB9E4E08-0689-3A5A-9249-6466F2915583}"/>
          </ac:spMkLst>
        </pc:spChg>
        <pc:spChg chg="mod">
          <ac:chgData name="Ifaz Faruki (2305668)" userId="S::2305668@student.uwtsd.ac.uk::b186f114-0dec-4566-96db-b7fc659da5d0" providerId="AD" clId="Web-{D5B54752-8481-4BFD-8B61-DB90F481BB5F}" dt="2023-10-05T09:43:44.500" v="173"/>
          <ac:spMkLst>
            <pc:docMk/>
            <pc:sldMk cId="2260940843" sldId="257"/>
            <ac:spMk id="3" creationId="{D35161FD-126A-68AE-50D7-AF369BF1C02F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43:44.500" v="173"/>
          <ac:spMkLst>
            <pc:docMk/>
            <pc:sldMk cId="2260940843" sldId="257"/>
            <ac:spMk id="8" creationId="{907EF6B7-1338-4443-8C46-6A318D952DFD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43:44.500" v="173"/>
          <ac:spMkLst>
            <pc:docMk/>
            <pc:sldMk cId="2260940843" sldId="257"/>
            <ac:spMk id="10" creationId="{DAAE4CDD-124C-4DCF-9584-B6033B545DD5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43:44.500" v="173"/>
          <ac:spMkLst>
            <pc:docMk/>
            <pc:sldMk cId="2260940843" sldId="257"/>
            <ac:spMk id="12" creationId="{081E4A58-353D-44AE-B2FC-2A74E2E400F7}"/>
          </ac:spMkLst>
        </pc:spChg>
      </pc:sldChg>
      <pc:sldChg chg="modSp new">
        <pc:chgData name="Ifaz Faruki (2305668)" userId="S::2305668@student.uwtsd.ac.uk::b186f114-0dec-4566-96db-b7fc659da5d0" providerId="AD" clId="Web-{D5B54752-8481-4BFD-8B61-DB90F481BB5F}" dt="2023-10-05T09:54:53.971" v="386" actId="20577"/>
        <pc:sldMkLst>
          <pc:docMk/>
          <pc:sldMk cId="682964699" sldId="258"/>
        </pc:sldMkLst>
        <pc:spChg chg="mod">
          <ac:chgData name="Ifaz Faruki (2305668)" userId="S::2305668@student.uwtsd.ac.uk::b186f114-0dec-4566-96db-b7fc659da5d0" providerId="AD" clId="Web-{D5B54752-8481-4BFD-8B61-DB90F481BB5F}" dt="2023-10-05T09:44:21.376" v="197" actId="20577"/>
          <ac:spMkLst>
            <pc:docMk/>
            <pc:sldMk cId="682964699" sldId="258"/>
            <ac:spMk id="2" creationId="{405106A3-C1C7-BC24-CE2C-590E1B619815}"/>
          </ac:spMkLst>
        </pc:spChg>
        <pc:spChg chg="mod">
          <ac:chgData name="Ifaz Faruki (2305668)" userId="S::2305668@student.uwtsd.ac.uk::b186f114-0dec-4566-96db-b7fc659da5d0" providerId="AD" clId="Web-{D5B54752-8481-4BFD-8B61-DB90F481BB5F}" dt="2023-10-05T09:54:53.971" v="386" actId="20577"/>
          <ac:spMkLst>
            <pc:docMk/>
            <pc:sldMk cId="682964699" sldId="258"/>
            <ac:spMk id="3" creationId="{41C051EE-F541-212C-475A-F2D5620EBFE4}"/>
          </ac:spMkLst>
        </pc:spChg>
      </pc:sldChg>
      <pc:sldChg chg="addSp delSp modSp new mod setBg">
        <pc:chgData name="Ifaz Faruki (2305668)" userId="S::2305668@student.uwtsd.ac.uk::b186f114-0dec-4566-96db-b7fc659da5d0" providerId="AD" clId="Web-{D5B54752-8481-4BFD-8B61-DB90F481BB5F}" dt="2023-10-05T09:39:47.446" v="69" actId="20577"/>
        <pc:sldMkLst>
          <pc:docMk/>
          <pc:sldMk cId="2143173340" sldId="259"/>
        </pc:sldMkLst>
        <pc:spChg chg="mo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2" creationId="{AFB1DA3A-974A-030C-0D1E-A7C6742F7C08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3" creationId="{B0D8994C-CBC3-0113-E872-13D89A95379F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8" creationId="{09588DA8-065E-4F6F-8EFD-43104AB2E0CF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7.929" v="37"/>
          <ac:spMkLst>
            <pc:docMk/>
            <pc:sldMk cId="2143173340" sldId="259"/>
            <ac:spMk id="9" creationId="{55666830-9A19-4E01-8505-D6C7F9AC5665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10" creationId="{C4285719-470E-454C-AF62-8323075F1F5B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7.929" v="37"/>
          <ac:spMkLst>
            <pc:docMk/>
            <pc:sldMk cId="2143173340" sldId="259"/>
            <ac:spMk id="11" creationId="{AE9FC877-7FB6-4D22-9988-35420644E202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12" creationId="{CD9FE4EF-C4D8-49A0-B2FF-81D8DB7D8A24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7.929" v="37"/>
          <ac:spMkLst>
            <pc:docMk/>
            <pc:sldMk cId="2143173340" sldId="259"/>
            <ac:spMk id="13" creationId="{E41809D1-F12E-46BB-B804-5F209D325E8B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14" creationId="{4300840D-0A0B-4512-BACA-B439D5B9C57C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7.929" v="37"/>
          <ac:spMkLst>
            <pc:docMk/>
            <pc:sldMk cId="2143173340" sldId="259"/>
            <ac:spMk id="15" creationId="{AF2F604E-43BE-4DC3-B983-E071523364F8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16" creationId="{D2B78728-A580-49A7-84F9-6EF6F583ADE0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7.929" v="37"/>
          <ac:spMkLst>
            <pc:docMk/>
            <pc:sldMk cId="2143173340" sldId="259"/>
            <ac:spMk id="17" creationId="{08C9B587-E65E-4B52-B37C-ABEBB6E87928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18" creationId="{38FAA1A1-D861-433F-88FA-1E9D6FD31D11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9.273" v="39"/>
          <ac:spMkLst>
            <pc:docMk/>
            <pc:sldMk cId="2143173340" sldId="259"/>
            <ac:spMk id="19" creationId="{798FE0E0-D95D-46EF-A375-475D4DB0ED45}"/>
          </ac:spMkLst>
        </pc:spChg>
        <pc:spChg chg="add del">
          <ac:chgData name="Ifaz Faruki (2305668)" userId="S::2305668@student.uwtsd.ac.uk::b186f114-0dec-4566-96db-b7fc659da5d0" providerId="AD" clId="Web-{D5B54752-8481-4BFD-8B61-DB90F481BB5F}" dt="2023-10-05T09:38:59.273" v="39"/>
          <ac:spMkLst>
            <pc:docMk/>
            <pc:sldMk cId="2143173340" sldId="259"/>
            <ac:spMk id="20" creationId="{2D82A42F-AEBE-4065-9792-036A904D8564}"/>
          </ac:spMkLst>
        </pc:spChg>
        <pc:spChg chg="add">
          <ac:chgData name="Ifaz Faruki (2305668)" userId="S::2305668@student.uwtsd.ac.uk::b186f114-0dec-4566-96db-b7fc659da5d0" providerId="AD" clId="Web-{D5B54752-8481-4BFD-8B61-DB90F481BB5F}" dt="2023-10-05T09:38:59.289" v="40"/>
          <ac:spMkLst>
            <pc:docMk/>
            <pc:sldMk cId="2143173340" sldId="259"/>
            <ac:spMk id="23" creationId="{8D71EDA1-87BF-4D5D-AB79-F346FD19278A}"/>
          </ac:spMkLst>
        </pc:spChg>
        <pc:spChg chg="add mod">
          <ac:chgData name="Ifaz Faruki (2305668)" userId="S::2305668@student.uwtsd.ac.uk::b186f114-0dec-4566-96db-b7fc659da5d0" providerId="AD" clId="Web-{D5B54752-8481-4BFD-8B61-DB90F481BB5F}" dt="2023-10-05T09:39:47.446" v="69" actId="20577"/>
          <ac:spMkLst>
            <pc:docMk/>
            <pc:sldMk cId="2143173340" sldId="259"/>
            <ac:spMk id="24" creationId="{B0D8994C-CBC3-0113-E872-13D89A95379F}"/>
          </ac:spMkLst>
        </pc:spChg>
        <pc:picChg chg="add del">
          <ac:chgData name="Ifaz Faruki (2305668)" userId="S::2305668@student.uwtsd.ac.uk::b186f114-0dec-4566-96db-b7fc659da5d0" providerId="AD" clId="Web-{D5B54752-8481-4BFD-8B61-DB90F481BB5F}" dt="2023-10-05T09:38:57.929" v="37"/>
          <ac:picMkLst>
            <pc:docMk/>
            <pc:sldMk cId="2143173340" sldId="259"/>
            <ac:picMk id="5" creationId="{BA60ABDC-A83D-7B76-3DA0-78E1CB55B450}"/>
          </ac:picMkLst>
        </pc:picChg>
        <pc:picChg chg="add del">
          <ac:chgData name="Ifaz Faruki (2305668)" userId="S::2305668@student.uwtsd.ac.uk::b186f114-0dec-4566-96db-b7fc659da5d0" providerId="AD" clId="Web-{D5B54752-8481-4BFD-8B61-DB90F481BB5F}" dt="2023-10-05T09:38:59.273" v="39"/>
          <ac:picMkLst>
            <pc:docMk/>
            <pc:sldMk cId="2143173340" sldId="259"/>
            <ac:picMk id="21" creationId="{B1697055-7DEC-66B6-AE42-BF528911B76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5400">
                <a:ea typeface="Calibri Light"/>
                <a:cs typeface="Calibri Light"/>
              </a:rPr>
              <a:t>Reason why I joined university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WTSD : School of Applied Computing | Swansea | Facebook">
            <a:extLst>
              <a:ext uri="{FF2B5EF4-FFF2-40B4-BE49-F238E27FC236}">
                <a16:creationId xmlns:a16="http://schemas.microsoft.com/office/drawing/2014/main" id="{2B21CA74-4866-8AEC-5D4E-0A605905D5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2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1DA3A-974A-030C-0D1E-A7C6742F7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ea typeface="Calibri Light"/>
                <a:cs typeface="Calibri Light"/>
              </a:rPr>
              <a:t>Why I have chosen to come to University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0D8994C-CBC3-0113-E872-13D89A953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>
                <a:ea typeface="Calibri"/>
                <a:cs typeface="Calibri"/>
              </a:rPr>
              <a:t>The reason why I gave chosen to go to university is so that I can have a degree in Law and Criminology.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43173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E4E08-0689-3A5A-9249-6466F2915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Why have you chosen this course?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161FD-126A-68AE-50D7-AF369BF1C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I have chosen to study Law and Criminology is because I want to become a police detective constable by the fast-track detective </a:t>
            </a:r>
            <a:r>
              <a:rPr lang="en-US" dirty="0" err="1">
                <a:ea typeface="Calibri"/>
                <a:cs typeface="Calibri"/>
              </a:rPr>
              <a:t>programme</a:t>
            </a:r>
            <a:r>
              <a:rPr lang="en-US" dirty="0">
                <a:ea typeface="Calibri"/>
                <a:cs typeface="Calibri"/>
              </a:rPr>
              <a:t> which requires me to have any qualification that is level 6 or above as long as it not Professional policing. </a:t>
            </a:r>
          </a:p>
        </p:txBody>
      </p:sp>
    </p:spTree>
    <p:extLst>
      <p:ext uri="{BB962C8B-B14F-4D97-AF65-F5344CB8AC3E}">
        <p14:creationId xmlns:p14="http://schemas.microsoft.com/office/powerpoint/2010/main" val="2260940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106A3-C1C7-BC24-CE2C-590E1B619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Evaluate the benefits of obtaining this qualification?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051EE-F541-212C-475A-F2D5620EB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The strength of obtaining a qualification from law and criminology is that be applied in a variety of relevant job roles such as a lawyer, police constable, Barrister and many more.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The weakness of obtaining this qualification is that it does not directly give you the job role that want. For example, if have a level 6 qualification in Law and Criminology and want to join as police officer. You will still need to go through many processes before you can officially become a fully qualified police officer.</a:t>
            </a: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82964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Reason why I joined university</vt:lpstr>
      <vt:lpstr>Why I have chosen to come to University</vt:lpstr>
      <vt:lpstr>Why have you chosen this course?</vt:lpstr>
      <vt:lpstr>Evaluate the benefits of obtaining this qualification?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95</cp:revision>
  <dcterms:created xsi:type="dcterms:W3CDTF">2023-10-05T09:35:48Z</dcterms:created>
  <dcterms:modified xsi:type="dcterms:W3CDTF">2023-10-05T09:55:00Z</dcterms:modified>
</cp:coreProperties>
</file>