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2"/>
  </p:notesMasterIdLst>
  <p:sldIdLst>
    <p:sldId id="256" r:id="rId2"/>
    <p:sldId id="257" r:id="rId3"/>
    <p:sldId id="258" r:id="rId4"/>
    <p:sldId id="259" r:id="rId5"/>
    <p:sldId id="261" r:id="rId6"/>
    <p:sldId id="262" r:id="rId7"/>
    <p:sldId id="260" r:id="rId8"/>
    <p:sldId id="263" r:id="rId9"/>
    <p:sldId id="265"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105BA8-E7E6-43BB-A4B9-641DABB5A897}" v="29" dt="2025-01-15T19:47:19.2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6E256E-07E0-414E-A1D8-1171449ECC74}" type="doc">
      <dgm:prSet loTypeId="urn:microsoft.com/office/officeart/2005/8/layout/hierarchy1" loCatId="hierarchy" qsTypeId="urn:microsoft.com/office/officeart/2005/8/quickstyle/simple1" qsCatId="simple" csTypeId="urn:microsoft.com/office/officeart/2005/8/colors/colorful5" csCatId="colorful" phldr="1"/>
      <dgm:spPr/>
      <dgm:t>
        <a:bodyPr/>
        <a:lstStyle/>
        <a:p>
          <a:endParaRPr lang="en-US"/>
        </a:p>
      </dgm:t>
    </dgm:pt>
    <dgm:pt modelId="{4FCFB881-CF48-47AA-86FF-A5B722047237}">
      <dgm:prSet custT="1"/>
      <dgm:spPr/>
      <dgm:t>
        <a:bodyPr/>
        <a:lstStyle/>
        <a:p>
          <a:r>
            <a:rPr lang="en-GB" sz="1200" b="1" u="sng" dirty="0"/>
            <a:t>Why is youth crime rising now than 10 years ago?</a:t>
          </a:r>
          <a:endParaRPr lang="en-US" sz="1200" dirty="0"/>
        </a:p>
      </dgm:t>
    </dgm:pt>
    <dgm:pt modelId="{B466DC83-86FB-49D5-8F9F-81D0EE6F454F}" type="parTrans" cxnId="{45DB7887-DEAF-4E0C-A0C0-C28B57F05332}">
      <dgm:prSet/>
      <dgm:spPr/>
      <dgm:t>
        <a:bodyPr/>
        <a:lstStyle/>
        <a:p>
          <a:endParaRPr lang="en-US"/>
        </a:p>
      </dgm:t>
    </dgm:pt>
    <dgm:pt modelId="{256171E4-80B6-4B3B-BA35-388078174C7C}" type="sibTrans" cxnId="{45DB7887-DEAF-4E0C-A0C0-C28B57F05332}">
      <dgm:prSet/>
      <dgm:spPr/>
      <dgm:t>
        <a:bodyPr/>
        <a:lstStyle/>
        <a:p>
          <a:endParaRPr lang="en-US"/>
        </a:p>
      </dgm:t>
    </dgm:pt>
    <dgm:pt modelId="{1BC57C39-1D92-4E13-9401-DFF696766979}">
      <dgm:prSet/>
      <dgm:spPr/>
      <dgm:t>
        <a:bodyPr/>
        <a:lstStyle/>
        <a:p>
          <a:r>
            <a:rPr lang="en-GB" b="1" dirty="0"/>
            <a:t>Social and cultural normalising violence</a:t>
          </a:r>
          <a:endParaRPr lang="en-US" b="1" dirty="0"/>
        </a:p>
      </dgm:t>
    </dgm:pt>
    <dgm:pt modelId="{9DF0440B-7C18-40E6-9EEB-86738AEF25DA}" type="parTrans" cxnId="{DA0A9219-9920-48CF-A964-2BEBAFC345B4}">
      <dgm:prSet/>
      <dgm:spPr/>
      <dgm:t>
        <a:bodyPr/>
        <a:lstStyle/>
        <a:p>
          <a:endParaRPr lang="en-US"/>
        </a:p>
      </dgm:t>
    </dgm:pt>
    <dgm:pt modelId="{9D728EA7-B829-42D0-B9D7-F3A0AF4ADF65}" type="sibTrans" cxnId="{DA0A9219-9920-48CF-A964-2BEBAFC345B4}">
      <dgm:prSet/>
      <dgm:spPr/>
      <dgm:t>
        <a:bodyPr/>
        <a:lstStyle/>
        <a:p>
          <a:endParaRPr lang="en-US"/>
        </a:p>
      </dgm:t>
    </dgm:pt>
    <dgm:pt modelId="{87CF89FB-2E00-4C46-8DDA-021B478DFD5F}">
      <dgm:prSet/>
      <dgm:spPr/>
      <dgm:t>
        <a:bodyPr/>
        <a:lstStyle/>
        <a:p>
          <a:r>
            <a:rPr lang="en-GB" b="1" dirty="0"/>
            <a:t>Poorer areas</a:t>
          </a:r>
          <a:endParaRPr lang="en-US" b="1" dirty="0"/>
        </a:p>
      </dgm:t>
    </dgm:pt>
    <dgm:pt modelId="{B4B1AFFC-AEAD-4D58-9876-70B30519D013}" type="parTrans" cxnId="{E3D3B7A6-62A7-4D85-AA79-2A451576BDF9}">
      <dgm:prSet/>
      <dgm:spPr/>
      <dgm:t>
        <a:bodyPr/>
        <a:lstStyle/>
        <a:p>
          <a:endParaRPr lang="en-US"/>
        </a:p>
      </dgm:t>
    </dgm:pt>
    <dgm:pt modelId="{FE33D7E2-0DE3-4EE0-875B-F1DC47BB5DC8}" type="sibTrans" cxnId="{E3D3B7A6-62A7-4D85-AA79-2A451576BDF9}">
      <dgm:prSet/>
      <dgm:spPr/>
      <dgm:t>
        <a:bodyPr/>
        <a:lstStyle/>
        <a:p>
          <a:endParaRPr lang="en-US"/>
        </a:p>
      </dgm:t>
    </dgm:pt>
    <dgm:pt modelId="{BF394375-59C0-4B78-B282-720B4CD8FCC2}">
      <dgm:prSet/>
      <dgm:spPr/>
      <dgm:t>
        <a:bodyPr/>
        <a:lstStyle/>
        <a:p>
          <a:r>
            <a:rPr lang="en-GB" b="1" dirty="0"/>
            <a:t>Masculinity</a:t>
          </a:r>
          <a:endParaRPr lang="en-US" b="1" dirty="0"/>
        </a:p>
      </dgm:t>
    </dgm:pt>
    <dgm:pt modelId="{EF3CC972-EEF1-452F-9F7B-F999780A8ED5}" type="parTrans" cxnId="{95D0D632-F32C-4736-845B-AF5E3E564275}">
      <dgm:prSet/>
      <dgm:spPr/>
      <dgm:t>
        <a:bodyPr/>
        <a:lstStyle/>
        <a:p>
          <a:endParaRPr lang="en-US"/>
        </a:p>
      </dgm:t>
    </dgm:pt>
    <dgm:pt modelId="{0DF11AED-9D7A-4188-9013-0DB8B8CC8C8A}" type="sibTrans" cxnId="{95D0D632-F32C-4736-845B-AF5E3E564275}">
      <dgm:prSet/>
      <dgm:spPr/>
      <dgm:t>
        <a:bodyPr/>
        <a:lstStyle/>
        <a:p>
          <a:endParaRPr lang="en-US"/>
        </a:p>
      </dgm:t>
    </dgm:pt>
    <dgm:pt modelId="{23439447-9218-45BC-8527-B26FD8329B4A}">
      <dgm:prSet/>
      <dgm:spPr/>
      <dgm:t>
        <a:bodyPr/>
        <a:lstStyle/>
        <a:p>
          <a:r>
            <a:rPr lang="en-GB" b="1" dirty="0"/>
            <a:t>Cost of living</a:t>
          </a:r>
          <a:endParaRPr lang="en-US" b="1" dirty="0"/>
        </a:p>
      </dgm:t>
    </dgm:pt>
    <dgm:pt modelId="{489EA613-58A0-407B-81B0-6E207FAD1EBF}" type="parTrans" cxnId="{13E3AB8A-1C25-4479-BB7A-9DE6AAD29703}">
      <dgm:prSet/>
      <dgm:spPr/>
      <dgm:t>
        <a:bodyPr/>
        <a:lstStyle/>
        <a:p>
          <a:endParaRPr lang="en-US"/>
        </a:p>
      </dgm:t>
    </dgm:pt>
    <dgm:pt modelId="{88F01B46-B80E-4C03-A539-9C5CEECFC5CA}" type="sibTrans" cxnId="{13E3AB8A-1C25-4479-BB7A-9DE6AAD29703}">
      <dgm:prSet/>
      <dgm:spPr/>
      <dgm:t>
        <a:bodyPr/>
        <a:lstStyle/>
        <a:p>
          <a:endParaRPr lang="en-US"/>
        </a:p>
      </dgm:t>
    </dgm:pt>
    <dgm:pt modelId="{E5E30DA4-4377-4134-A159-C674C0A731B2}">
      <dgm:prSet/>
      <dgm:spPr/>
      <dgm:t>
        <a:bodyPr/>
        <a:lstStyle/>
        <a:p>
          <a:r>
            <a:rPr lang="en-GB" b="1" dirty="0"/>
            <a:t>Income and social inequality and deprivation </a:t>
          </a:r>
          <a:endParaRPr lang="en-US" b="1" dirty="0"/>
        </a:p>
      </dgm:t>
    </dgm:pt>
    <dgm:pt modelId="{22E1D937-C696-4081-A2F8-5DACD6E4641E}" type="parTrans" cxnId="{BDD4A120-9786-42C8-B7A3-180946EAA910}">
      <dgm:prSet/>
      <dgm:spPr/>
      <dgm:t>
        <a:bodyPr/>
        <a:lstStyle/>
        <a:p>
          <a:endParaRPr lang="en-US"/>
        </a:p>
      </dgm:t>
    </dgm:pt>
    <dgm:pt modelId="{3C4952F5-3F64-4DEF-BE1B-1EAC5855E7E0}" type="sibTrans" cxnId="{BDD4A120-9786-42C8-B7A3-180946EAA910}">
      <dgm:prSet/>
      <dgm:spPr/>
      <dgm:t>
        <a:bodyPr/>
        <a:lstStyle/>
        <a:p>
          <a:endParaRPr lang="en-US"/>
        </a:p>
      </dgm:t>
    </dgm:pt>
    <dgm:pt modelId="{0C55DD34-86A0-4D69-A77D-2307DAD7351E}">
      <dgm:prSet/>
      <dgm:spPr/>
      <dgm:t>
        <a:bodyPr/>
        <a:lstStyle/>
        <a:p>
          <a:r>
            <a:rPr lang="en-GB" b="1" dirty="0"/>
            <a:t>Exposer other than home for violence, schools and communities increase risks</a:t>
          </a:r>
          <a:endParaRPr lang="en-US" b="1" dirty="0"/>
        </a:p>
      </dgm:t>
    </dgm:pt>
    <dgm:pt modelId="{CD0EB14B-8DAC-479A-8502-3AFC1429731F}" type="parTrans" cxnId="{C969C477-CBE3-45AC-B4DD-96BDE8DD7818}">
      <dgm:prSet/>
      <dgm:spPr/>
      <dgm:t>
        <a:bodyPr/>
        <a:lstStyle/>
        <a:p>
          <a:endParaRPr lang="en-US"/>
        </a:p>
      </dgm:t>
    </dgm:pt>
    <dgm:pt modelId="{A75483B5-8585-4CA9-BF72-D3200F822013}" type="sibTrans" cxnId="{C969C477-CBE3-45AC-B4DD-96BDE8DD7818}">
      <dgm:prSet/>
      <dgm:spPr/>
      <dgm:t>
        <a:bodyPr/>
        <a:lstStyle/>
        <a:p>
          <a:endParaRPr lang="en-US"/>
        </a:p>
      </dgm:t>
    </dgm:pt>
    <dgm:pt modelId="{DC8AEC66-95FC-48C5-BE07-B1F65900AC75}">
      <dgm:prSet/>
      <dgm:spPr/>
      <dgm:t>
        <a:bodyPr/>
        <a:lstStyle/>
        <a:p>
          <a:r>
            <a:rPr lang="en-GB" b="1" dirty="0"/>
            <a:t>Adverse experiences in childhood</a:t>
          </a:r>
          <a:endParaRPr lang="en-US" b="1" dirty="0"/>
        </a:p>
      </dgm:t>
    </dgm:pt>
    <dgm:pt modelId="{CD4BBB3C-BC6E-4ACF-A12E-60E10898FA65}" type="parTrans" cxnId="{6201AC74-05D3-4687-90D1-E85F6DF282D0}">
      <dgm:prSet/>
      <dgm:spPr/>
      <dgm:t>
        <a:bodyPr/>
        <a:lstStyle/>
        <a:p>
          <a:endParaRPr lang="en-US"/>
        </a:p>
      </dgm:t>
    </dgm:pt>
    <dgm:pt modelId="{1DD4B0A5-8EC5-40EC-9BCB-D6ECC6C17D80}" type="sibTrans" cxnId="{6201AC74-05D3-4687-90D1-E85F6DF282D0}">
      <dgm:prSet/>
      <dgm:spPr/>
      <dgm:t>
        <a:bodyPr/>
        <a:lstStyle/>
        <a:p>
          <a:endParaRPr lang="en-US"/>
        </a:p>
      </dgm:t>
    </dgm:pt>
    <dgm:pt modelId="{CE2E4FB0-E633-4961-82BD-C86A633CF44C}">
      <dgm:prSet/>
      <dgm:spPr/>
      <dgm:t>
        <a:bodyPr/>
        <a:lstStyle/>
        <a:p>
          <a:r>
            <a:rPr lang="en-GB" b="1" dirty="0"/>
            <a:t>Alcohol and drugs</a:t>
          </a:r>
          <a:endParaRPr lang="en-US" b="1" dirty="0"/>
        </a:p>
      </dgm:t>
    </dgm:pt>
    <dgm:pt modelId="{3E018B5D-D1AA-4DC7-8344-196149898014}" type="parTrans" cxnId="{179E1910-1050-4C7A-85B3-C5925B98C216}">
      <dgm:prSet/>
      <dgm:spPr/>
      <dgm:t>
        <a:bodyPr/>
        <a:lstStyle/>
        <a:p>
          <a:endParaRPr lang="en-US"/>
        </a:p>
      </dgm:t>
    </dgm:pt>
    <dgm:pt modelId="{CD369D8A-F6F4-420B-AA6B-2413111A008C}" type="sibTrans" cxnId="{179E1910-1050-4C7A-85B3-C5925B98C216}">
      <dgm:prSet/>
      <dgm:spPr/>
      <dgm:t>
        <a:bodyPr/>
        <a:lstStyle/>
        <a:p>
          <a:endParaRPr lang="en-US"/>
        </a:p>
      </dgm:t>
    </dgm:pt>
    <dgm:pt modelId="{39EF466E-FF04-44B2-B179-F8FBBA438A1E}">
      <dgm:prSet/>
      <dgm:spPr/>
      <dgm:t>
        <a:bodyPr/>
        <a:lstStyle/>
        <a:p>
          <a:r>
            <a:rPr lang="en-GB" b="1" dirty="0"/>
            <a:t>Music and tv programmes glamorising violence</a:t>
          </a:r>
          <a:endParaRPr lang="en-US" b="1" dirty="0"/>
        </a:p>
      </dgm:t>
    </dgm:pt>
    <dgm:pt modelId="{157A42CA-3D55-4083-9DC8-65B5FBE6BAE5}" type="parTrans" cxnId="{E96D7BD2-BB61-460B-89C9-114E3C3F61D2}">
      <dgm:prSet/>
      <dgm:spPr/>
      <dgm:t>
        <a:bodyPr/>
        <a:lstStyle/>
        <a:p>
          <a:endParaRPr lang="en-US"/>
        </a:p>
      </dgm:t>
    </dgm:pt>
    <dgm:pt modelId="{05F905C2-F0EF-4D73-93B1-17686235DE89}" type="sibTrans" cxnId="{E96D7BD2-BB61-460B-89C9-114E3C3F61D2}">
      <dgm:prSet/>
      <dgm:spPr/>
      <dgm:t>
        <a:bodyPr/>
        <a:lstStyle/>
        <a:p>
          <a:endParaRPr lang="en-US"/>
        </a:p>
      </dgm:t>
    </dgm:pt>
    <dgm:pt modelId="{39702363-3DDF-47EC-943D-F454E02EB3F6}">
      <dgm:prSet/>
      <dgm:spPr/>
      <dgm:t>
        <a:bodyPr/>
        <a:lstStyle/>
        <a:p>
          <a:r>
            <a:rPr lang="en-GB" b="1" dirty="0"/>
            <a:t>Social media </a:t>
          </a:r>
          <a:endParaRPr lang="en-US" b="1" dirty="0"/>
        </a:p>
      </dgm:t>
    </dgm:pt>
    <dgm:pt modelId="{5F635B7F-1E26-4368-B5FD-27578EF8BC49}" type="parTrans" cxnId="{B79462B4-EACE-4137-A874-15AECA0F3619}">
      <dgm:prSet/>
      <dgm:spPr/>
      <dgm:t>
        <a:bodyPr/>
        <a:lstStyle/>
        <a:p>
          <a:endParaRPr lang="en-US"/>
        </a:p>
      </dgm:t>
    </dgm:pt>
    <dgm:pt modelId="{FD113921-349D-4A61-89DA-D7AFF91CD615}" type="sibTrans" cxnId="{B79462B4-EACE-4137-A874-15AECA0F3619}">
      <dgm:prSet/>
      <dgm:spPr/>
      <dgm:t>
        <a:bodyPr/>
        <a:lstStyle/>
        <a:p>
          <a:endParaRPr lang="en-US"/>
        </a:p>
      </dgm:t>
    </dgm:pt>
    <dgm:pt modelId="{451CB4E2-A9DA-46E4-89FA-05263FC229A1}" type="pres">
      <dgm:prSet presAssocID="{E46E256E-07E0-414E-A1D8-1171449ECC74}" presName="hierChild1" presStyleCnt="0">
        <dgm:presLayoutVars>
          <dgm:chPref val="1"/>
          <dgm:dir/>
          <dgm:animOne val="branch"/>
          <dgm:animLvl val="lvl"/>
          <dgm:resizeHandles/>
        </dgm:presLayoutVars>
      </dgm:prSet>
      <dgm:spPr/>
    </dgm:pt>
    <dgm:pt modelId="{6DC8C870-5931-491A-A67F-881458F155E8}" type="pres">
      <dgm:prSet presAssocID="{4FCFB881-CF48-47AA-86FF-A5B722047237}" presName="hierRoot1" presStyleCnt="0"/>
      <dgm:spPr/>
    </dgm:pt>
    <dgm:pt modelId="{373467E4-C207-4354-90B6-3CEDDD9FCA50}" type="pres">
      <dgm:prSet presAssocID="{4FCFB881-CF48-47AA-86FF-A5B722047237}" presName="composite" presStyleCnt="0"/>
      <dgm:spPr/>
    </dgm:pt>
    <dgm:pt modelId="{4F2CCF22-19A3-42F5-9590-AC5191F328ED}" type="pres">
      <dgm:prSet presAssocID="{4FCFB881-CF48-47AA-86FF-A5B722047237}" presName="background" presStyleLbl="node0" presStyleIdx="0" presStyleCnt="1"/>
      <dgm:spPr/>
    </dgm:pt>
    <dgm:pt modelId="{BB4345BB-F946-4B4D-B5B5-F83A1B2D5701}" type="pres">
      <dgm:prSet presAssocID="{4FCFB881-CF48-47AA-86FF-A5B722047237}" presName="text" presStyleLbl="fgAcc0" presStyleIdx="0" presStyleCnt="1" custScaleX="292433" custScaleY="240659" custLinFactY="-71502" custLinFactNeighborX="-43961" custLinFactNeighborY="-100000">
        <dgm:presLayoutVars>
          <dgm:chPref val="3"/>
        </dgm:presLayoutVars>
      </dgm:prSet>
      <dgm:spPr/>
    </dgm:pt>
    <dgm:pt modelId="{D24C7420-E15F-4983-A492-891B136A6145}" type="pres">
      <dgm:prSet presAssocID="{4FCFB881-CF48-47AA-86FF-A5B722047237}" presName="hierChild2" presStyleCnt="0"/>
      <dgm:spPr/>
    </dgm:pt>
    <dgm:pt modelId="{59258CE6-C970-409F-BD74-AF5686501C42}" type="pres">
      <dgm:prSet presAssocID="{9DF0440B-7C18-40E6-9EEB-86738AEF25DA}" presName="Name10" presStyleLbl="parChTrans1D2" presStyleIdx="0" presStyleCnt="10"/>
      <dgm:spPr/>
    </dgm:pt>
    <dgm:pt modelId="{80256FE5-C2FE-4BB7-BD58-F0C792C8122E}" type="pres">
      <dgm:prSet presAssocID="{1BC57C39-1D92-4E13-9401-DFF696766979}" presName="hierRoot2" presStyleCnt="0"/>
      <dgm:spPr/>
    </dgm:pt>
    <dgm:pt modelId="{58C62AB2-7EBE-4E4E-8BCE-FE71D9A79634}" type="pres">
      <dgm:prSet presAssocID="{1BC57C39-1D92-4E13-9401-DFF696766979}" presName="composite2" presStyleCnt="0"/>
      <dgm:spPr/>
    </dgm:pt>
    <dgm:pt modelId="{2940E33B-9A26-4514-893F-23450CB9CC43}" type="pres">
      <dgm:prSet presAssocID="{1BC57C39-1D92-4E13-9401-DFF696766979}" presName="background2" presStyleLbl="node2" presStyleIdx="0" presStyleCnt="10"/>
      <dgm:spPr/>
    </dgm:pt>
    <dgm:pt modelId="{29EE5510-59B1-45F8-8AA9-B4A0BB2B2896}" type="pres">
      <dgm:prSet presAssocID="{1BC57C39-1D92-4E13-9401-DFF696766979}" presName="text2" presStyleLbl="fgAcc2" presStyleIdx="0" presStyleCnt="10">
        <dgm:presLayoutVars>
          <dgm:chPref val="3"/>
        </dgm:presLayoutVars>
      </dgm:prSet>
      <dgm:spPr/>
    </dgm:pt>
    <dgm:pt modelId="{36C9A721-CBA1-4AE5-A331-3D3410598304}" type="pres">
      <dgm:prSet presAssocID="{1BC57C39-1D92-4E13-9401-DFF696766979}" presName="hierChild3" presStyleCnt="0"/>
      <dgm:spPr/>
    </dgm:pt>
    <dgm:pt modelId="{A907F3BC-6944-40DA-A32B-43C80B020231}" type="pres">
      <dgm:prSet presAssocID="{B4B1AFFC-AEAD-4D58-9876-70B30519D013}" presName="Name10" presStyleLbl="parChTrans1D2" presStyleIdx="1" presStyleCnt="10"/>
      <dgm:spPr/>
    </dgm:pt>
    <dgm:pt modelId="{661EE1BB-5926-4622-99C4-34D61327C4CB}" type="pres">
      <dgm:prSet presAssocID="{87CF89FB-2E00-4C46-8DDA-021B478DFD5F}" presName="hierRoot2" presStyleCnt="0"/>
      <dgm:spPr/>
    </dgm:pt>
    <dgm:pt modelId="{F2E4AACA-2F40-450E-9428-AA1CD9C70853}" type="pres">
      <dgm:prSet presAssocID="{87CF89FB-2E00-4C46-8DDA-021B478DFD5F}" presName="composite2" presStyleCnt="0"/>
      <dgm:spPr/>
    </dgm:pt>
    <dgm:pt modelId="{6EF5047F-06F1-4695-B6A3-BB13B1000453}" type="pres">
      <dgm:prSet presAssocID="{87CF89FB-2E00-4C46-8DDA-021B478DFD5F}" presName="background2" presStyleLbl="node2" presStyleIdx="1" presStyleCnt="10"/>
      <dgm:spPr/>
    </dgm:pt>
    <dgm:pt modelId="{F1346D73-D65A-4A42-BECE-56573E309EC0}" type="pres">
      <dgm:prSet presAssocID="{87CF89FB-2E00-4C46-8DDA-021B478DFD5F}" presName="text2" presStyleLbl="fgAcc2" presStyleIdx="1" presStyleCnt="10" custLinFactNeighborX="766" custLinFactNeighborY="-6294">
        <dgm:presLayoutVars>
          <dgm:chPref val="3"/>
        </dgm:presLayoutVars>
      </dgm:prSet>
      <dgm:spPr/>
    </dgm:pt>
    <dgm:pt modelId="{5289DE58-F048-4790-85FC-CC3DBBDAA93B}" type="pres">
      <dgm:prSet presAssocID="{87CF89FB-2E00-4C46-8DDA-021B478DFD5F}" presName="hierChild3" presStyleCnt="0"/>
      <dgm:spPr/>
    </dgm:pt>
    <dgm:pt modelId="{54C7D928-CA42-4CCC-8E6D-ADC83DBF955C}" type="pres">
      <dgm:prSet presAssocID="{EF3CC972-EEF1-452F-9F7B-F999780A8ED5}" presName="Name10" presStyleLbl="parChTrans1D2" presStyleIdx="2" presStyleCnt="10"/>
      <dgm:spPr/>
    </dgm:pt>
    <dgm:pt modelId="{F3A0F124-E9B3-482B-BA43-0F18967C813A}" type="pres">
      <dgm:prSet presAssocID="{BF394375-59C0-4B78-B282-720B4CD8FCC2}" presName="hierRoot2" presStyleCnt="0"/>
      <dgm:spPr/>
    </dgm:pt>
    <dgm:pt modelId="{0E21F82B-2D06-4322-A67C-7DA0BE56DD7E}" type="pres">
      <dgm:prSet presAssocID="{BF394375-59C0-4B78-B282-720B4CD8FCC2}" presName="composite2" presStyleCnt="0"/>
      <dgm:spPr/>
    </dgm:pt>
    <dgm:pt modelId="{E5C4B437-233F-4DAE-A9AF-1E814243641A}" type="pres">
      <dgm:prSet presAssocID="{BF394375-59C0-4B78-B282-720B4CD8FCC2}" presName="background2" presStyleLbl="node2" presStyleIdx="2" presStyleCnt="10"/>
      <dgm:spPr/>
    </dgm:pt>
    <dgm:pt modelId="{8301251F-D4C1-4AC8-8DEC-2AFB6972F83A}" type="pres">
      <dgm:prSet presAssocID="{BF394375-59C0-4B78-B282-720B4CD8FCC2}" presName="text2" presStyleLbl="fgAcc2" presStyleIdx="2" presStyleCnt="10">
        <dgm:presLayoutVars>
          <dgm:chPref val="3"/>
        </dgm:presLayoutVars>
      </dgm:prSet>
      <dgm:spPr/>
    </dgm:pt>
    <dgm:pt modelId="{10F0D4B9-102B-4E98-BBD4-AEBDEB21661C}" type="pres">
      <dgm:prSet presAssocID="{BF394375-59C0-4B78-B282-720B4CD8FCC2}" presName="hierChild3" presStyleCnt="0"/>
      <dgm:spPr/>
    </dgm:pt>
    <dgm:pt modelId="{693E1223-E695-48A1-B01F-1EB62EA28AA2}" type="pres">
      <dgm:prSet presAssocID="{489EA613-58A0-407B-81B0-6E207FAD1EBF}" presName="Name10" presStyleLbl="parChTrans1D2" presStyleIdx="3" presStyleCnt="10"/>
      <dgm:spPr/>
    </dgm:pt>
    <dgm:pt modelId="{0DF35A19-A98D-4145-B5F2-1965AAA5AB2C}" type="pres">
      <dgm:prSet presAssocID="{23439447-9218-45BC-8527-B26FD8329B4A}" presName="hierRoot2" presStyleCnt="0"/>
      <dgm:spPr/>
    </dgm:pt>
    <dgm:pt modelId="{0AC1BE19-6E73-43DD-BF03-34E2AA1F6BBE}" type="pres">
      <dgm:prSet presAssocID="{23439447-9218-45BC-8527-B26FD8329B4A}" presName="composite2" presStyleCnt="0"/>
      <dgm:spPr/>
    </dgm:pt>
    <dgm:pt modelId="{ECF2D38D-5935-4EDD-9174-F0BB80D5FBA7}" type="pres">
      <dgm:prSet presAssocID="{23439447-9218-45BC-8527-B26FD8329B4A}" presName="background2" presStyleLbl="node2" presStyleIdx="3" presStyleCnt="10"/>
      <dgm:spPr/>
    </dgm:pt>
    <dgm:pt modelId="{5F041948-D838-4E90-A192-6810A66BE08A}" type="pres">
      <dgm:prSet presAssocID="{23439447-9218-45BC-8527-B26FD8329B4A}" presName="text2" presStyleLbl="fgAcc2" presStyleIdx="3" presStyleCnt="10">
        <dgm:presLayoutVars>
          <dgm:chPref val="3"/>
        </dgm:presLayoutVars>
      </dgm:prSet>
      <dgm:spPr/>
    </dgm:pt>
    <dgm:pt modelId="{63CD25D5-C08A-421B-AABA-3D01438012AD}" type="pres">
      <dgm:prSet presAssocID="{23439447-9218-45BC-8527-B26FD8329B4A}" presName="hierChild3" presStyleCnt="0"/>
      <dgm:spPr/>
    </dgm:pt>
    <dgm:pt modelId="{B4C42DFB-59FB-436C-9341-1B0FDD3095DD}" type="pres">
      <dgm:prSet presAssocID="{22E1D937-C696-4081-A2F8-5DACD6E4641E}" presName="Name10" presStyleLbl="parChTrans1D2" presStyleIdx="4" presStyleCnt="10"/>
      <dgm:spPr/>
    </dgm:pt>
    <dgm:pt modelId="{9875FCFA-0DAE-4C01-97A3-6DDFA0909344}" type="pres">
      <dgm:prSet presAssocID="{E5E30DA4-4377-4134-A159-C674C0A731B2}" presName="hierRoot2" presStyleCnt="0"/>
      <dgm:spPr/>
    </dgm:pt>
    <dgm:pt modelId="{72E1BA92-E8BA-4601-9DC5-56ECC494D622}" type="pres">
      <dgm:prSet presAssocID="{E5E30DA4-4377-4134-A159-C674C0A731B2}" presName="composite2" presStyleCnt="0"/>
      <dgm:spPr/>
    </dgm:pt>
    <dgm:pt modelId="{ACAE740D-216F-4965-8483-8918A987CF1E}" type="pres">
      <dgm:prSet presAssocID="{E5E30DA4-4377-4134-A159-C674C0A731B2}" presName="background2" presStyleLbl="node2" presStyleIdx="4" presStyleCnt="10"/>
      <dgm:spPr/>
    </dgm:pt>
    <dgm:pt modelId="{FAED4257-252A-4B6A-B346-7FDD7DE70434}" type="pres">
      <dgm:prSet presAssocID="{E5E30DA4-4377-4134-A159-C674C0A731B2}" presName="text2" presStyleLbl="fgAcc2" presStyleIdx="4" presStyleCnt="10">
        <dgm:presLayoutVars>
          <dgm:chPref val="3"/>
        </dgm:presLayoutVars>
      </dgm:prSet>
      <dgm:spPr/>
    </dgm:pt>
    <dgm:pt modelId="{B6207A6A-E458-4D4D-9A0B-E0A62CC41D04}" type="pres">
      <dgm:prSet presAssocID="{E5E30DA4-4377-4134-A159-C674C0A731B2}" presName="hierChild3" presStyleCnt="0"/>
      <dgm:spPr/>
    </dgm:pt>
    <dgm:pt modelId="{CD2BD7B5-F6B6-4876-9926-8962A00AE4A2}" type="pres">
      <dgm:prSet presAssocID="{CD0EB14B-8DAC-479A-8502-3AFC1429731F}" presName="Name10" presStyleLbl="parChTrans1D2" presStyleIdx="5" presStyleCnt="10"/>
      <dgm:spPr/>
    </dgm:pt>
    <dgm:pt modelId="{CD2F27B9-5B78-4AF5-A899-FAB5596E5968}" type="pres">
      <dgm:prSet presAssocID="{0C55DD34-86A0-4D69-A77D-2307DAD7351E}" presName="hierRoot2" presStyleCnt="0"/>
      <dgm:spPr/>
    </dgm:pt>
    <dgm:pt modelId="{1700F4AD-5CA6-4A39-9671-8E44A28BC27A}" type="pres">
      <dgm:prSet presAssocID="{0C55DD34-86A0-4D69-A77D-2307DAD7351E}" presName="composite2" presStyleCnt="0"/>
      <dgm:spPr/>
    </dgm:pt>
    <dgm:pt modelId="{EF47ABBE-B529-449C-BB1B-59A68A45DC17}" type="pres">
      <dgm:prSet presAssocID="{0C55DD34-86A0-4D69-A77D-2307DAD7351E}" presName="background2" presStyleLbl="node2" presStyleIdx="5" presStyleCnt="10"/>
      <dgm:spPr/>
    </dgm:pt>
    <dgm:pt modelId="{B92D6154-8BB1-4BFA-B9C5-F3D8DC92888E}" type="pres">
      <dgm:prSet presAssocID="{0C55DD34-86A0-4D69-A77D-2307DAD7351E}" presName="text2" presStyleLbl="fgAcc2" presStyleIdx="5" presStyleCnt="10">
        <dgm:presLayoutVars>
          <dgm:chPref val="3"/>
        </dgm:presLayoutVars>
      </dgm:prSet>
      <dgm:spPr/>
    </dgm:pt>
    <dgm:pt modelId="{47BB00CE-53BD-465C-BE4B-EC53B2BE7446}" type="pres">
      <dgm:prSet presAssocID="{0C55DD34-86A0-4D69-A77D-2307DAD7351E}" presName="hierChild3" presStyleCnt="0"/>
      <dgm:spPr/>
    </dgm:pt>
    <dgm:pt modelId="{1AFAD70B-281C-45C2-B549-3F8FB66930D6}" type="pres">
      <dgm:prSet presAssocID="{CD4BBB3C-BC6E-4ACF-A12E-60E10898FA65}" presName="Name10" presStyleLbl="parChTrans1D2" presStyleIdx="6" presStyleCnt="10"/>
      <dgm:spPr/>
    </dgm:pt>
    <dgm:pt modelId="{2C2275CA-303D-4E54-8F38-32C50BEF3BFE}" type="pres">
      <dgm:prSet presAssocID="{DC8AEC66-95FC-48C5-BE07-B1F65900AC75}" presName="hierRoot2" presStyleCnt="0"/>
      <dgm:spPr/>
    </dgm:pt>
    <dgm:pt modelId="{8D6F4F3D-3DD9-4FF7-9B97-6EAF55D50A7F}" type="pres">
      <dgm:prSet presAssocID="{DC8AEC66-95FC-48C5-BE07-B1F65900AC75}" presName="composite2" presStyleCnt="0"/>
      <dgm:spPr/>
    </dgm:pt>
    <dgm:pt modelId="{3E5C0107-672B-416E-8D39-896876467682}" type="pres">
      <dgm:prSet presAssocID="{DC8AEC66-95FC-48C5-BE07-B1F65900AC75}" presName="background2" presStyleLbl="node2" presStyleIdx="6" presStyleCnt="10"/>
      <dgm:spPr/>
    </dgm:pt>
    <dgm:pt modelId="{73546E05-E6A5-4B80-812C-CCA61490F624}" type="pres">
      <dgm:prSet presAssocID="{DC8AEC66-95FC-48C5-BE07-B1F65900AC75}" presName="text2" presStyleLbl="fgAcc2" presStyleIdx="6" presStyleCnt="10">
        <dgm:presLayoutVars>
          <dgm:chPref val="3"/>
        </dgm:presLayoutVars>
      </dgm:prSet>
      <dgm:spPr/>
    </dgm:pt>
    <dgm:pt modelId="{5565EF1C-DB05-4A88-BB44-ED3CD369F3DF}" type="pres">
      <dgm:prSet presAssocID="{DC8AEC66-95FC-48C5-BE07-B1F65900AC75}" presName="hierChild3" presStyleCnt="0"/>
      <dgm:spPr/>
    </dgm:pt>
    <dgm:pt modelId="{B5E4C3D0-C123-4F74-B899-FD10B9CDD327}" type="pres">
      <dgm:prSet presAssocID="{3E018B5D-D1AA-4DC7-8344-196149898014}" presName="Name10" presStyleLbl="parChTrans1D2" presStyleIdx="7" presStyleCnt="10"/>
      <dgm:spPr/>
    </dgm:pt>
    <dgm:pt modelId="{52084347-39F5-409A-A659-406D6389F459}" type="pres">
      <dgm:prSet presAssocID="{CE2E4FB0-E633-4961-82BD-C86A633CF44C}" presName="hierRoot2" presStyleCnt="0"/>
      <dgm:spPr/>
    </dgm:pt>
    <dgm:pt modelId="{F27D15D7-1DBA-485F-AE2C-6D77808D661C}" type="pres">
      <dgm:prSet presAssocID="{CE2E4FB0-E633-4961-82BD-C86A633CF44C}" presName="composite2" presStyleCnt="0"/>
      <dgm:spPr/>
    </dgm:pt>
    <dgm:pt modelId="{A3060361-E7AE-4080-BF61-1B319650236F}" type="pres">
      <dgm:prSet presAssocID="{CE2E4FB0-E633-4961-82BD-C86A633CF44C}" presName="background2" presStyleLbl="node2" presStyleIdx="7" presStyleCnt="10"/>
      <dgm:spPr/>
    </dgm:pt>
    <dgm:pt modelId="{01092C5E-EDDD-43CE-9A5B-2BCD3D2ED1E3}" type="pres">
      <dgm:prSet presAssocID="{CE2E4FB0-E633-4961-82BD-C86A633CF44C}" presName="text2" presStyleLbl="fgAcc2" presStyleIdx="7" presStyleCnt="10">
        <dgm:presLayoutVars>
          <dgm:chPref val="3"/>
        </dgm:presLayoutVars>
      </dgm:prSet>
      <dgm:spPr/>
    </dgm:pt>
    <dgm:pt modelId="{B725C73C-594A-4692-BD55-0C89E1378310}" type="pres">
      <dgm:prSet presAssocID="{CE2E4FB0-E633-4961-82BD-C86A633CF44C}" presName="hierChild3" presStyleCnt="0"/>
      <dgm:spPr/>
    </dgm:pt>
    <dgm:pt modelId="{CF5CF9CD-6EBE-4642-9D44-C4513332F46A}" type="pres">
      <dgm:prSet presAssocID="{157A42CA-3D55-4083-9DC8-65B5FBE6BAE5}" presName="Name10" presStyleLbl="parChTrans1D2" presStyleIdx="8" presStyleCnt="10"/>
      <dgm:spPr/>
    </dgm:pt>
    <dgm:pt modelId="{08552E8F-33E2-464D-A402-CBF94B653807}" type="pres">
      <dgm:prSet presAssocID="{39EF466E-FF04-44B2-B179-F8FBBA438A1E}" presName="hierRoot2" presStyleCnt="0"/>
      <dgm:spPr/>
    </dgm:pt>
    <dgm:pt modelId="{AB7C7753-6F87-4602-AF11-06EF7D2A36EA}" type="pres">
      <dgm:prSet presAssocID="{39EF466E-FF04-44B2-B179-F8FBBA438A1E}" presName="composite2" presStyleCnt="0"/>
      <dgm:spPr/>
    </dgm:pt>
    <dgm:pt modelId="{69398DED-99EF-4E1E-B838-FFDDB556CBA3}" type="pres">
      <dgm:prSet presAssocID="{39EF466E-FF04-44B2-B179-F8FBBA438A1E}" presName="background2" presStyleLbl="node2" presStyleIdx="8" presStyleCnt="10"/>
      <dgm:spPr/>
    </dgm:pt>
    <dgm:pt modelId="{4ABB4F31-2BE1-40F4-A645-84E7BA080094}" type="pres">
      <dgm:prSet presAssocID="{39EF466E-FF04-44B2-B179-F8FBBA438A1E}" presName="text2" presStyleLbl="fgAcc2" presStyleIdx="8" presStyleCnt="10">
        <dgm:presLayoutVars>
          <dgm:chPref val="3"/>
        </dgm:presLayoutVars>
      </dgm:prSet>
      <dgm:spPr/>
    </dgm:pt>
    <dgm:pt modelId="{F1E86D83-1070-4DCF-B700-E7897E1D0468}" type="pres">
      <dgm:prSet presAssocID="{39EF466E-FF04-44B2-B179-F8FBBA438A1E}" presName="hierChild3" presStyleCnt="0"/>
      <dgm:spPr/>
    </dgm:pt>
    <dgm:pt modelId="{56436929-00B7-4EA3-B08B-8EB6877B8FCC}" type="pres">
      <dgm:prSet presAssocID="{5F635B7F-1E26-4368-B5FD-27578EF8BC49}" presName="Name10" presStyleLbl="parChTrans1D2" presStyleIdx="9" presStyleCnt="10"/>
      <dgm:spPr/>
    </dgm:pt>
    <dgm:pt modelId="{93E1989F-4987-4DE3-8D86-853EB5CE39AF}" type="pres">
      <dgm:prSet presAssocID="{39702363-3DDF-47EC-943D-F454E02EB3F6}" presName="hierRoot2" presStyleCnt="0"/>
      <dgm:spPr/>
    </dgm:pt>
    <dgm:pt modelId="{67119A14-2D85-4D52-B745-ABB643720798}" type="pres">
      <dgm:prSet presAssocID="{39702363-3DDF-47EC-943D-F454E02EB3F6}" presName="composite2" presStyleCnt="0"/>
      <dgm:spPr/>
    </dgm:pt>
    <dgm:pt modelId="{708AC421-5517-43B4-8709-7B4E7FE7D7CA}" type="pres">
      <dgm:prSet presAssocID="{39702363-3DDF-47EC-943D-F454E02EB3F6}" presName="background2" presStyleLbl="node2" presStyleIdx="9" presStyleCnt="10"/>
      <dgm:spPr/>
    </dgm:pt>
    <dgm:pt modelId="{D6502203-F798-45FA-A2DE-4E4628979981}" type="pres">
      <dgm:prSet presAssocID="{39702363-3DDF-47EC-943D-F454E02EB3F6}" presName="text2" presStyleLbl="fgAcc2" presStyleIdx="9" presStyleCnt="10">
        <dgm:presLayoutVars>
          <dgm:chPref val="3"/>
        </dgm:presLayoutVars>
      </dgm:prSet>
      <dgm:spPr/>
    </dgm:pt>
    <dgm:pt modelId="{AB57B60F-8616-4659-A1AB-DE9E2648364A}" type="pres">
      <dgm:prSet presAssocID="{39702363-3DDF-47EC-943D-F454E02EB3F6}" presName="hierChild3" presStyleCnt="0"/>
      <dgm:spPr/>
    </dgm:pt>
  </dgm:ptLst>
  <dgm:cxnLst>
    <dgm:cxn modelId="{AD979E09-C43B-4223-AAD5-2AF0142863B0}" type="presOf" srcId="{3E018B5D-D1AA-4DC7-8344-196149898014}" destId="{B5E4C3D0-C123-4F74-B899-FD10B9CDD327}" srcOrd="0" destOrd="0" presId="urn:microsoft.com/office/officeart/2005/8/layout/hierarchy1"/>
    <dgm:cxn modelId="{B854690E-8A99-4DEA-99D3-7F7D39D896BB}" type="presOf" srcId="{5F635B7F-1E26-4368-B5FD-27578EF8BC49}" destId="{56436929-00B7-4EA3-B08B-8EB6877B8FCC}" srcOrd="0" destOrd="0" presId="urn:microsoft.com/office/officeart/2005/8/layout/hierarchy1"/>
    <dgm:cxn modelId="{179E1910-1050-4C7A-85B3-C5925B98C216}" srcId="{4FCFB881-CF48-47AA-86FF-A5B722047237}" destId="{CE2E4FB0-E633-4961-82BD-C86A633CF44C}" srcOrd="7" destOrd="0" parTransId="{3E018B5D-D1AA-4DC7-8344-196149898014}" sibTransId="{CD369D8A-F6F4-420B-AA6B-2413111A008C}"/>
    <dgm:cxn modelId="{13B05A15-EDCB-44BF-9FFB-05319080C89D}" type="presOf" srcId="{BF394375-59C0-4B78-B282-720B4CD8FCC2}" destId="{8301251F-D4C1-4AC8-8DEC-2AFB6972F83A}" srcOrd="0" destOrd="0" presId="urn:microsoft.com/office/officeart/2005/8/layout/hierarchy1"/>
    <dgm:cxn modelId="{DA0A9219-9920-48CF-A964-2BEBAFC345B4}" srcId="{4FCFB881-CF48-47AA-86FF-A5B722047237}" destId="{1BC57C39-1D92-4E13-9401-DFF696766979}" srcOrd="0" destOrd="0" parTransId="{9DF0440B-7C18-40E6-9EEB-86738AEF25DA}" sibTransId="{9D728EA7-B829-42D0-B9D7-F3A0AF4ADF65}"/>
    <dgm:cxn modelId="{BDD4A120-9786-42C8-B7A3-180946EAA910}" srcId="{4FCFB881-CF48-47AA-86FF-A5B722047237}" destId="{E5E30DA4-4377-4134-A159-C674C0A731B2}" srcOrd="4" destOrd="0" parTransId="{22E1D937-C696-4081-A2F8-5DACD6E4641E}" sibTransId="{3C4952F5-3F64-4DEF-BE1B-1EAC5855E7E0}"/>
    <dgm:cxn modelId="{95D0D632-F32C-4736-845B-AF5E3E564275}" srcId="{4FCFB881-CF48-47AA-86FF-A5B722047237}" destId="{BF394375-59C0-4B78-B282-720B4CD8FCC2}" srcOrd="2" destOrd="0" parTransId="{EF3CC972-EEF1-452F-9F7B-F999780A8ED5}" sibTransId="{0DF11AED-9D7A-4188-9013-0DB8B8CC8C8A}"/>
    <dgm:cxn modelId="{8876213D-8258-4F5D-8B38-E3FC48773069}" type="presOf" srcId="{87CF89FB-2E00-4C46-8DDA-021B478DFD5F}" destId="{F1346D73-D65A-4A42-BECE-56573E309EC0}" srcOrd="0" destOrd="0" presId="urn:microsoft.com/office/officeart/2005/8/layout/hierarchy1"/>
    <dgm:cxn modelId="{873F635C-D906-4A58-B73B-2BB646393832}" type="presOf" srcId="{DC8AEC66-95FC-48C5-BE07-B1F65900AC75}" destId="{73546E05-E6A5-4B80-812C-CCA61490F624}" srcOrd="0" destOrd="0" presId="urn:microsoft.com/office/officeart/2005/8/layout/hierarchy1"/>
    <dgm:cxn modelId="{0C0C0161-0AE2-446F-A652-2215062A2AA9}" type="presOf" srcId="{E46E256E-07E0-414E-A1D8-1171449ECC74}" destId="{451CB4E2-A9DA-46E4-89FA-05263FC229A1}" srcOrd="0" destOrd="0" presId="urn:microsoft.com/office/officeart/2005/8/layout/hierarchy1"/>
    <dgm:cxn modelId="{1EF05C65-D90B-451D-A24B-6C832E89D278}" type="presOf" srcId="{E5E30DA4-4377-4134-A159-C674C0A731B2}" destId="{FAED4257-252A-4B6A-B346-7FDD7DE70434}" srcOrd="0" destOrd="0" presId="urn:microsoft.com/office/officeart/2005/8/layout/hierarchy1"/>
    <dgm:cxn modelId="{8AE9D166-471B-46C6-99D0-B2DB2FEDFC06}" type="presOf" srcId="{157A42CA-3D55-4083-9DC8-65B5FBE6BAE5}" destId="{CF5CF9CD-6EBE-4642-9D44-C4513332F46A}" srcOrd="0" destOrd="0" presId="urn:microsoft.com/office/officeart/2005/8/layout/hierarchy1"/>
    <dgm:cxn modelId="{C4DB4248-2AE5-47F6-9D63-5FB2227CD9BB}" type="presOf" srcId="{9DF0440B-7C18-40E6-9EEB-86738AEF25DA}" destId="{59258CE6-C970-409F-BD74-AF5686501C42}" srcOrd="0" destOrd="0" presId="urn:microsoft.com/office/officeart/2005/8/layout/hierarchy1"/>
    <dgm:cxn modelId="{7FEB2A4C-80DF-4932-B34C-63422A2017D1}" type="presOf" srcId="{489EA613-58A0-407B-81B0-6E207FAD1EBF}" destId="{693E1223-E695-48A1-B01F-1EB62EA28AA2}" srcOrd="0" destOrd="0" presId="urn:microsoft.com/office/officeart/2005/8/layout/hierarchy1"/>
    <dgm:cxn modelId="{6201AC74-05D3-4687-90D1-E85F6DF282D0}" srcId="{4FCFB881-CF48-47AA-86FF-A5B722047237}" destId="{DC8AEC66-95FC-48C5-BE07-B1F65900AC75}" srcOrd="6" destOrd="0" parTransId="{CD4BBB3C-BC6E-4ACF-A12E-60E10898FA65}" sibTransId="{1DD4B0A5-8EC5-40EC-9BCB-D6ECC6C17D80}"/>
    <dgm:cxn modelId="{C969C477-CBE3-45AC-B4DD-96BDE8DD7818}" srcId="{4FCFB881-CF48-47AA-86FF-A5B722047237}" destId="{0C55DD34-86A0-4D69-A77D-2307DAD7351E}" srcOrd="5" destOrd="0" parTransId="{CD0EB14B-8DAC-479A-8502-3AFC1429731F}" sibTransId="{A75483B5-8585-4CA9-BF72-D3200F822013}"/>
    <dgm:cxn modelId="{45DB7887-DEAF-4E0C-A0C0-C28B57F05332}" srcId="{E46E256E-07E0-414E-A1D8-1171449ECC74}" destId="{4FCFB881-CF48-47AA-86FF-A5B722047237}" srcOrd="0" destOrd="0" parTransId="{B466DC83-86FB-49D5-8F9F-81D0EE6F454F}" sibTransId="{256171E4-80B6-4B3B-BA35-388078174C7C}"/>
    <dgm:cxn modelId="{13E3AB8A-1C25-4479-BB7A-9DE6AAD29703}" srcId="{4FCFB881-CF48-47AA-86FF-A5B722047237}" destId="{23439447-9218-45BC-8527-B26FD8329B4A}" srcOrd="3" destOrd="0" parTransId="{489EA613-58A0-407B-81B0-6E207FAD1EBF}" sibTransId="{88F01B46-B80E-4C03-A539-9C5CEECFC5CA}"/>
    <dgm:cxn modelId="{71FA319C-126E-497A-8E20-B4835C25D7DA}" type="presOf" srcId="{CE2E4FB0-E633-4961-82BD-C86A633CF44C}" destId="{01092C5E-EDDD-43CE-9A5B-2BCD3D2ED1E3}" srcOrd="0" destOrd="0" presId="urn:microsoft.com/office/officeart/2005/8/layout/hierarchy1"/>
    <dgm:cxn modelId="{591C42A2-C6CB-498A-AF2A-ADD39318D036}" type="presOf" srcId="{23439447-9218-45BC-8527-B26FD8329B4A}" destId="{5F041948-D838-4E90-A192-6810A66BE08A}" srcOrd="0" destOrd="0" presId="urn:microsoft.com/office/officeart/2005/8/layout/hierarchy1"/>
    <dgm:cxn modelId="{E3D3B7A6-62A7-4D85-AA79-2A451576BDF9}" srcId="{4FCFB881-CF48-47AA-86FF-A5B722047237}" destId="{87CF89FB-2E00-4C46-8DDA-021B478DFD5F}" srcOrd="1" destOrd="0" parTransId="{B4B1AFFC-AEAD-4D58-9876-70B30519D013}" sibTransId="{FE33D7E2-0DE3-4EE0-875B-F1DC47BB5DC8}"/>
    <dgm:cxn modelId="{C81D08A9-691C-4DA7-9C25-37CF631D64C0}" type="presOf" srcId="{39EF466E-FF04-44B2-B179-F8FBBA438A1E}" destId="{4ABB4F31-2BE1-40F4-A645-84E7BA080094}" srcOrd="0" destOrd="0" presId="urn:microsoft.com/office/officeart/2005/8/layout/hierarchy1"/>
    <dgm:cxn modelId="{B2BE45B0-25EC-4128-9FD3-F84525C7731F}" type="presOf" srcId="{CD0EB14B-8DAC-479A-8502-3AFC1429731F}" destId="{CD2BD7B5-F6B6-4876-9926-8962A00AE4A2}" srcOrd="0" destOrd="0" presId="urn:microsoft.com/office/officeart/2005/8/layout/hierarchy1"/>
    <dgm:cxn modelId="{DD5AC2B3-8170-46DE-A6A1-2CF998DC874B}" type="presOf" srcId="{1BC57C39-1D92-4E13-9401-DFF696766979}" destId="{29EE5510-59B1-45F8-8AA9-B4A0BB2B2896}" srcOrd="0" destOrd="0" presId="urn:microsoft.com/office/officeart/2005/8/layout/hierarchy1"/>
    <dgm:cxn modelId="{B79462B4-EACE-4137-A874-15AECA0F3619}" srcId="{4FCFB881-CF48-47AA-86FF-A5B722047237}" destId="{39702363-3DDF-47EC-943D-F454E02EB3F6}" srcOrd="9" destOrd="0" parTransId="{5F635B7F-1E26-4368-B5FD-27578EF8BC49}" sibTransId="{FD113921-349D-4A61-89DA-D7AFF91CD615}"/>
    <dgm:cxn modelId="{BB67F5B7-9F6E-445B-88F1-16FCBD687356}" type="presOf" srcId="{B4B1AFFC-AEAD-4D58-9876-70B30519D013}" destId="{A907F3BC-6944-40DA-A32B-43C80B020231}" srcOrd="0" destOrd="0" presId="urn:microsoft.com/office/officeart/2005/8/layout/hierarchy1"/>
    <dgm:cxn modelId="{7FFB2AC4-423A-4D4A-9AA8-4133225C10AA}" type="presOf" srcId="{22E1D937-C696-4081-A2F8-5DACD6E4641E}" destId="{B4C42DFB-59FB-436C-9341-1B0FDD3095DD}" srcOrd="0" destOrd="0" presId="urn:microsoft.com/office/officeart/2005/8/layout/hierarchy1"/>
    <dgm:cxn modelId="{128767C6-B586-4E52-8995-F0C85C6B9705}" type="presOf" srcId="{EF3CC972-EEF1-452F-9F7B-F999780A8ED5}" destId="{54C7D928-CA42-4CCC-8E6D-ADC83DBF955C}" srcOrd="0" destOrd="0" presId="urn:microsoft.com/office/officeart/2005/8/layout/hierarchy1"/>
    <dgm:cxn modelId="{7C0576C7-C5B9-4CDA-8939-400A684FDE1A}" type="presOf" srcId="{4FCFB881-CF48-47AA-86FF-A5B722047237}" destId="{BB4345BB-F946-4B4D-B5B5-F83A1B2D5701}" srcOrd="0" destOrd="0" presId="urn:microsoft.com/office/officeart/2005/8/layout/hierarchy1"/>
    <dgm:cxn modelId="{E96D7BD2-BB61-460B-89C9-114E3C3F61D2}" srcId="{4FCFB881-CF48-47AA-86FF-A5B722047237}" destId="{39EF466E-FF04-44B2-B179-F8FBBA438A1E}" srcOrd="8" destOrd="0" parTransId="{157A42CA-3D55-4083-9DC8-65B5FBE6BAE5}" sibTransId="{05F905C2-F0EF-4D73-93B1-17686235DE89}"/>
    <dgm:cxn modelId="{EB2BB7D3-CCEF-46EE-9B16-4E8184F91415}" type="presOf" srcId="{0C55DD34-86A0-4D69-A77D-2307DAD7351E}" destId="{B92D6154-8BB1-4BFA-B9C5-F3D8DC92888E}" srcOrd="0" destOrd="0" presId="urn:microsoft.com/office/officeart/2005/8/layout/hierarchy1"/>
    <dgm:cxn modelId="{454BCAD6-0C77-4B31-85B9-308D1CEF73FB}" type="presOf" srcId="{CD4BBB3C-BC6E-4ACF-A12E-60E10898FA65}" destId="{1AFAD70B-281C-45C2-B549-3F8FB66930D6}" srcOrd="0" destOrd="0" presId="urn:microsoft.com/office/officeart/2005/8/layout/hierarchy1"/>
    <dgm:cxn modelId="{585A46E4-7A3E-401C-BD26-7B56677FB5F6}" type="presOf" srcId="{39702363-3DDF-47EC-943D-F454E02EB3F6}" destId="{D6502203-F798-45FA-A2DE-4E4628979981}" srcOrd="0" destOrd="0" presId="urn:microsoft.com/office/officeart/2005/8/layout/hierarchy1"/>
    <dgm:cxn modelId="{62A67E4D-33E1-4CD3-B44F-22DA3F08890F}" type="presParOf" srcId="{451CB4E2-A9DA-46E4-89FA-05263FC229A1}" destId="{6DC8C870-5931-491A-A67F-881458F155E8}" srcOrd="0" destOrd="0" presId="urn:microsoft.com/office/officeart/2005/8/layout/hierarchy1"/>
    <dgm:cxn modelId="{C704ABD5-D50D-4A09-BAA9-45DEA20CA5AC}" type="presParOf" srcId="{6DC8C870-5931-491A-A67F-881458F155E8}" destId="{373467E4-C207-4354-90B6-3CEDDD9FCA50}" srcOrd="0" destOrd="0" presId="urn:microsoft.com/office/officeart/2005/8/layout/hierarchy1"/>
    <dgm:cxn modelId="{E87F7CFF-4EFE-4BF6-A21D-3BB99B895FF8}" type="presParOf" srcId="{373467E4-C207-4354-90B6-3CEDDD9FCA50}" destId="{4F2CCF22-19A3-42F5-9590-AC5191F328ED}" srcOrd="0" destOrd="0" presId="urn:microsoft.com/office/officeart/2005/8/layout/hierarchy1"/>
    <dgm:cxn modelId="{EB1969A9-6EC7-4DEB-9B4B-C82C8F89489F}" type="presParOf" srcId="{373467E4-C207-4354-90B6-3CEDDD9FCA50}" destId="{BB4345BB-F946-4B4D-B5B5-F83A1B2D5701}" srcOrd="1" destOrd="0" presId="urn:microsoft.com/office/officeart/2005/8/layout/hierarchy1"/>
    <dgm:cxn modelId="{AD5DB202-F4BF-4DFD-86ED-48C842483FD5}" type="presParOf" srcId="{6DC8C870-5931-491A-A67F-881458F155E8}" destId="{D24C7420-E15F-4983-A492-891B136A6145}" srcOrd="1" destOrd="0" presId="urn:microsoft.com/office/officeart/2005/8/layout/hierarchy1"/>
    <dgm:cxn modelId="{5C4102F6-4642-475C-8A24-2F2C93B15775}" type="presParOf" srcId="{D24C7420-E15F-4983-A492-891B136A6145}" destId="{59258CE6-C970-409F-BD74-AF5686501C42}" srcOrd="0" destOrd="0" presId="urn:microsoft.com/office/officeart/2005/8/layout/hierarchy1"/>
    <dgm:cxn modelId="{D4633F3A-6293-4300-9C8B-F6242B464C01}" type="presParOf" srcId="{D24C7420-E15F-4983-A492-891B136A6145}" destId="{80256FE5-C2FE-4BB7-BD58-F0C792C8122E}" srcOrd="1" destOrd="0" presId="urn:microsoft.com/office/officeart/2005/8/layout/hierarchy1"/>
    <dgm:cxn modelId="{60FA82C3-7C45-41DE-AEEB-1EB7E4C5694F}" type="presParOf" srcId="{80256FE5-C2FE-4BB7-BD58-F0C792C8122E}" destId="{58C62AB2-7EBE-4E4E-8BCE-FE71D9A79634}" srcOrd="0" destOrd="0" presId="urn:microsoft.com/office/officeart/2005/8/layout/hierarchy1"/>
    <dgm:cxn modelId="{6AE41C7E-D906-4242-BBEF-2DE8F327C3F6}" type="presParOf" srcId="{58C62AB2-7EBE-4E4E-8BCE-FE71D9A79634}" destId="{2940E33B-9A26-4514-893F-23450CB9CC43}" srcOrd="0" destOrd="0" presId="urn:microsoft.com/office/officeart/2005/8/layout/hierarchy1"/>
    <dgm:cxn modelId="{87D632AD-3A21-4526-9E22-A60C68057F12}" type="presParOf" srcId="{58C62AB2-7EBE-4E4E-8BCE-FE71D9A79634}" destId="{29EE5510-59B1-45F8-8AA9-B4A0BB2B2896}" srcOrd="1" destOrd="0" presId="urn:microsoft.com/office/officeart/2005/8/layout/hierarchy1"/>
    <dgm:cxn modelId="{6BC6FB64-C326-43D8-9E75-AA2924AD9A6A}" type="presParOf" srcId="{80256FE5-C2FE-4BB7-BD58-F0C792C8122E}" destId="{36C9A721-CBA1-4AE5-A331-3D3410598304}" srcOrd="1" destOrd="0" presId="urn:microsoft.com/office/officeart/2005/8/layout/hierarchy1"/>
    <dgm:cxn modelId="{21E2D9C1-1E87-4BC2-9254-485E0F14E521}" type="presParOf" srcId="{D24C7420-E15F-4983-A492-891B136A6145}" destId="{A907F3BC-6944-40DA-A32B-43C80B020231}" srcOrd="2" destOrd="0" presId="urn:microsoft.com/office/officeart/2005/8/layout/hierarchy1"/>
    <dgm:cxn modelId="{ED0DE778-6639-4C09-8CFE-4A28F8414DC0}" type="presParOf" srcId="{D24C7420-E15F-4983-A492-891B136A6145}" destId="{661EE1BB-5926-4622-99C4-34D61327C4CB}" srcOrd="3" destOrd="0" presId="urn:microsoft.com/office/officeart/2005/8/layout/hierarchy1"/>
    <dgm:cxn modelId="{5DEF8515-ABE3-4FA6-8093-F57EFCE9BE83}" type="presParOf" srcId="{661EE1BB-5926-4622-99C4-34D61327C4CB}" destId="{F2E4AACA-2F40-450E-9428-AA1CD9C70853}" srcOrd="0" destOrd="0" presId="urn:microsoft.com/office/officeart/2005/8/layout/hierarchy1"/>
    <dgm:cxn modelId="{13847630-F23F-4F8C-900B-BD4B6FBBA25B}" type="presParOf" srcId="{F2E4AACA-2F40-450E-9428-AA1CD9C70853}" destId="{6EF5047F-06F1-4695-B6A3-BB13B1000453}" srcOrd="0" destOrd="0" presId="urn:microsoft.com/office/officeart/2005/8/layout/hierarchy1"/>
    <dgm:cxn modelId="{04E2E094-61BD-4B4A-A7B4-2E8B4BFFAD52}" type="presParOf" srcId="{F2E4AACA-2F40-450E-9428-AA1CD9C70853}" destId="{F1346D73-D65A-4A42-BECE-56573E309EC0}" srcOrd="1" destOrd="0" presId="urn:microsoft.com/office/officeart/2005/8/layout/hierarchy1"/>
    <dgm:cxn modelId="{93E66CAB-7958-4C5E-A5C4-46C97B7B37CA}" type="presParOf" srcId="{661EE1BB-5926-4622-99C4-34D61327C4CB}" destId="{5289DE58-F048-4790-85FC-CC3DBBDAA93B}" srcOrd="1" destOrd="0" presId="urn:microsoft.com/office/officeart/2005/8/layout/hierarchy1"/>
    <dgm:cxn modelId="{52B8F90F-1147-4705-AE92-4307C9965B9D}" type="presParOf" srcId="{D24C7420-E15F-4983-A492-891B136A6145}" destId="{54C7D928-CA42-4CCC-8E6D-ADC83DBF955C}" srcOrd="4" destOrd="0" presId="urn:microsoft.com/office/officeart/2005/8/layout/hierarchy1"/>
    <dgm:cxn modelId="{A883589A-DCD4-4B83-A273-204AC7392184}" type="presParOf" srcId="{D24C7420-E15F-4983-A492-891B136A6145}" destId="{F3A0F124-E9B3-482B-BA43-0F18967C813A}" srcOrd="5" destOrd="0" presId="urn:microsoft.com/office/officeart/2005/8/layout/hierarchy1"/>
    <dgm:cxn modelId="{58C148B6-C549-4F9D-A5F9-136E11F1E16C}" type="presParOf" srcId="{F3A0F124-E9B3-482B-BA43-0F18967C813A}" destId="{0E21F82B-2D06-4322-A67C-7DA0BE56DD7E}" srcOrd="0" destOrd="0" presId="urn:microsoft.com/office/officeart/2005/8/layout/hierarchy1"/>
    <dgm:cxn modelId="{2D0A8382-8D5D-4E76-8AF1-77970024BF01}" type="presParOf" srcId="{0E21F82B-2D06-4322-A67C-7DA0BE56DD7E}" destId="{E5C4B437-233F-4DAE-A9AF-1E814243641A}" srcOrd="0" destOrd="0" presId="urn:microsoft.com/office/officeart/2005/8/layout/hierarchy1"/>
    <dgm:cxn modelId="{5A0292F9-7494-4648-BD89-442938328C43}" type="presParOf" srcId="{0E21F82B-2D06-4322-A67C-7DA0BE56DD7E}" destId="{8301251F-D4C1-4AC8-8DEC-2AFB6972F83A}" srcOrd="1" destOrd="0" presId="urn:microsoft.com/office/officeart/2005/8/layout/hierarchy1"/>
    <dgm:cxn modelId="{10309971-D70C-43D3-BB48-CF4CAA86F31F}" type="presParOf" srcId="{F3A0F124-E9B3-482B-BA43-0F18967C813A}" destId="{10F0D4B9-102B-4E98-BBD4-AEBDEB21661C}" srcOrd="1" destOrd="0" presId="urn:microsoft.com/office/officeart/2005/8/layout/hierarchy1"/>
    <dgm:cxn modelId="{2167EEAA-DE65-4C43-9178-472856303349}" type="presParOf" srcId="{D24C7420-E15F-4983-A492-891B136A6145}" destId="{693E1223-E695-48A1-B01F-1EB62EA28AA2}" srcOrd="6" destOrd="0" presId="urn:microsoft.com/office/officeart/2005/8/layout/hierarchy1"/>
    <dgm:cxn modelId="{1403E267-8C02-4F85-A493-CC3AFFD616D2}" type="presParOf" srcId="{D24C7420-E15F-4983-A492-891B136A6145}" destId="{0DF35A19-A98D-4145-B5F2-1965AAA5AB2C}" srcOrd="7" destOrd="0" presId="urn:microsoft.com/office/officeart/2005/8/layout/hierarchy1"/>
    <dgm:cxn modelId="{934A44BF-5E17-4419-BBC2-274ABC93597C}" type="presParOf" srcId="{0DF35A19-A98D-4145-B5F2-1965AAA5AB2C}" destId="{0AC1BE19-6E73-43DD-BF03-34E2AA1F6BBE}" srcOrd="0" destOrd="0" presId="urn:microsoft.com/office/officeart/2005/8/layout/hierarchy1"/>
    <dgm:cxn modelId="{9EB146AE-39F3-4BB1-9BFF-3601F098E4B8}" type="presParOf" srcId="{0AC1BE19-6E73-43DD-BF03-34E2AA1F6BBE}" destId="{ECF2D38D-5935-4EDD-9174-F0BB80D5FBA7}" srcOrd="0" destOrd="0" presId="urn:microsoft.com/office/officeart/2005/8/layout/hierarchy1"/>
    <dgm:cxn modelId="{6996E6BD-B0DF-4223-80C0-B9916F3D8176}" type="presParOf" srcId="{0AC1BE19-6E73-43DD-BF03-34E2AA1F6BBE}" destId="{5F041948-D838-4E90-A192-6810A66BE08A}" srcOrd="1" destOrd="0" presId="urn:microsoft.com/office/officeart/2005/8/layout/hierarchy1"/>
    <dgm:cxn modelId="{2098585B-46C0-4CEE-8299-13158F1DDDF4}" type="presParOf" srcId="{0DF35A19-A98D-4145-B5F2-1965AAA5AB2C}" destId="{63CD25D5-C08A-421B-AABA-3D01438012AD}" srcOrd="1" destOrd="0" presId="urn:microsoft.com/office/officeart/2005/8/layout/hierarchy1"/>
    <dgm:cxn modelId="{F8516C9D-63D4-4E29-9D01-53E605402DAC}" type="presParOf" srcId="{D24C7420-E15F-4983-A492-891B136A6145}" destId="{B4C42DFB-59FB-436C-9341-1B0FDD3095DD}" srcOrd="8" destOrd="0" presId="urn:microsoft.com/office/officeart/2005/8/layout/hierarchy1"/>
    <dgm:cxn modelId="{89BEBC04-894E-4D97-AA90-9526E3D8908E}" type="presParOf" srcId="{D24C7420-E15F-4983-A492-891B136A6145}" destId="{9875FCFA-0DAE-4C01-97A3-6DDFA0909344}" srcOrd="9" destOrd="0" presId="urn:microsoft.com/office/officeart/2005/8/layout/hierarchy1"/>
    <dgm:cxn modelId="{1AAC4CF2-362A-436C-84A7-7D7B202F6C70}" type="presParOf" srcId="{9875FCFA-0DAE-4C01-97A3-6DDFA0909344}" destId="{72E1BA92-E8BA-4601-9DC5-56ECC494D622}" srcOrd="0" destOrd="0" presId="urn:microsoft.com/office/officeart/2005/8/layout/hierarchy1"/>
    <dgm:cxn modelId="{ED885843-64E0-4980-9260-66140FC65A19}" type="presParOf" srcId="{72E1BA92-E8BA-4601-9DC5-56ECC494D622}" destId="{ACAE740D-216F-4965-8483-8918A987CF1E}" srcOrd="0" destOrd="0" presId="urn:microsoft.com/office/officeart/2005/8/layout/hierarchy1"/>
    <dgm:cxn modelId="{07C9A184-4067-4CC7-855B-7E0C1E4630C9}" type="presParOf" srcId="{72E1BA92-E8BA-4601-9DC5-56ECC494D622}" destId="{FAED4257-252A-4B6A-B346-7FDD7DE70434}" srcOrd="1" destOrd="0" presId="urn:microsoft.com/office/officeart/2005/8/layout/hierarchy1"/>
    <dgm:cxn modelId="{BF1D2337-6390-40FE-B3D5-56F58E4F75A7}" type="presParOf" srcId="{9875FCFA-0DAE-4C01-97A3-6DDFA0909344}" destId="{B6207A6A-E458-4D4D-9A0B-E0A62CC41D04}" srcOrd="1" destOrd="0" presId="urn:microsoft.com/office/officeart/2005/8/layout/hierarchy1"/>
    <dgm:cxn modelId="{9D7617D6-C7BE-4856-B8D3-BB9B7ACCE051}" type="presParOf" srcId="{D24C7420-E15F-4983-A492-891B136A6145}" destId="{CD2BD7B5-F6B6-4876-9926-8962A00AE4A2}" srcOrd="10" destOrd="0" presId="urn:microsoft.com/office/officeart/2005/8/layout/hierarchy1"/>
    <dgm:cxn modelId="{B2B6746B-7836-43B8-A4B8-7CA8B956C573}" type="presParOf" srcId="{D24C7420-E15F-4983-A492-891B136A6145}" destId="{CD2F27B9-5B78-4AF5-A899-FAB5596E5968}" srcOrd="11" destOrd="0" presId="urn:microsoft.com/office/officeart/2005/8/layout/hierarchy1"/>
    <dgm:cxn modelId="{071915A8-FFC8-4D7F-815C-636F89CEB107}" type="presParOf" srcId="{CD2F27B9-5B78-4AF5-A899-FAB5596E5968}" destId="{1700F4AD-5CA6-4A39-9671-8E44A28BC27A}" srcOrd="0" destOrd="0" presId="urn:microsoft.com/office/officeart/2005/8/layout/hierarchy1"/>
    <dgm:cxn modelId="{FE36CCFB-9083-43F1-93D4-8EBA8B16383F}" type="presParOf" srcId="{1700F4AD-5CA6-4A39-9671-8E44A28BC27A}" destId="{EF47ABBE-B529-449C-BB1B-59A68A45DC17}" srcOrd="0" destOrd="0" presId="urn:microsoft.com/office/officeart/2005/8/layout/hierarchy1"/>
    <dgm:cxn modelId="{0A9EA35F-0D62-4CC1-A33F-8C0C12CD82A6}" type="presParOf" srcId="{1700F4AD-5CA6-4A39-9671-8E44A28BC27A}" destId="{B92D6154-8BB1-4BFA-B9C5-F3D8DC92888E}" srcOrd="1" destOrd="0" presId="urn:microsoft.com/office/officeart/2005/8/layout/hierarchy1"/>
    <dgm:cxn modelId="{C74033AC-5E63-44E7-A89B-8EAC624B891C}" type="presParOf" srcId="{CD2F27B9-5B78-4AF5-A899-FAB5596E5968}" destId="{47BB00CE-53BD-465C-BE4B-EC53B2BE7446}" srcOrd="1" destOrd="0" presId="urn:microsoft.com/office/officeart/2005/8/layout/hierarchy1"/>
    <dgm:cxn modelId="{EADBA458-C19A-4CD0-8A1C-AADFEE1B29C7}" type="presParOf" srcId="{D24C7420-E15F-4983-A492-891B136A6145}" destId="{1AFAD70B-281C-45C2-B549-3F8FB66930D6}" srcOrd="12" destOrd="0" presId="urn:microsoft.com/office/officeart/2005/8/layout/hierarchy1"/>
    <dgm:cxn modelId="{D33F34A9-D054-448A-9C7A-4E61C1910973}" type="presParOf" srcId="{D24C7420-E15F-4983-A492-891B136A6145}" destId="{2C2275CA-303D-4E54-8F38-32C50BEF3BFE}" srcOrd="13" destOrd="0" presId="urn:microsoft.com/office/officeart/2005/8/layout/hierarchy1"/>
    <dgm:cxn modelId="{2373D01E-5353-4BBC-A179-BED7241381A2}" type="presParOf" srcId="{2C2275CA-303D-4E54-8F38-32C50BEF3BFE}" destId="{8D6F4F3D-3DD9-4FF7-9B97-6EAF55D50A7F}" srcOrd="0" destOrd="0" presId="urn:microsoft.com/office/officeart/2005/8/layout/hierarchy1"/>
    <dgm:cxn modelId="{0775F1BC-0E2F-4858-A25A-BB67F9A4ADDB}" type="presParOf" srcId="{8D6F4F3D-3DD9-4FF7-9B97-6EAF55D50A7F}" destId="{3E5C0107-672B-416E-8D39-896876467682}" srcOrd="0" destOrd="0" presId="urn:microsoft.com/office/officeart/2005/8/layout/hierarchy1"/>
    <dgm:cxn modelId="{C65BB9AA-6360-408B-9B44-0C325FA3BE97}" type="presParOf" srcId="{8D6F4F3D-3DD9-4FF7-9B97-6EAF55D50A7F}" destId="{73546E05-E6A5-4B80-812C-CCA61490F624}" srcOrd="1" destOrd="0" presId="urn:microsoft.com/office/officeart/2005/8/layout/hierarchy1"/>
    <dgm:cxn modelId="{C2D9F1DE-A714-4229-AC63-1B10A6F7BD85}" type="presParOf" srcId="{2C2275CA-303D-4E54-8F38-32C50BEF3BFE}" destId="{5565EF1C-DB05-4A88-BB44-ED3CD369F3DF}" srcOrd="1" destOrd="0" presId="urn:microsoft.com/office/officeart/2005/8/layout/hierarchy1"/>
    <dgm:cxn modelId="{39F107C8-3D8D-4862-B472-A260D779C8B9}" type="presParOf" srcId="{D24C7420-E15F-4983-A492-891B136A6145}" destId="{B5E4C3D0-C123-4F74-B899-FD10B9CDD327}" srcOrd="14" destOrd="0" presId="urn:microsoft.com/office/officeart/2005/8/layout/hierarchy1"/>
    <dgm:cxn modelId="{05422BF2-5281-4376-B73C-06225208538A}" type="presParOf" srcId="{D24C7420-E15F-4983-A492-891B136A6145}" destId="{52084347-39F5-409A-A659-406D6389F459}" srcOrd="15" destOrd="0" presId="urn:microsoft.com/office/officeart/2005/8/layout/hierarchy1"/>
    <dgm:cxn modelId="{7C21F96C-BE74-4261-A91E-5BC587CFCEA9}" type="presParOf" srcId="{52084347-39F5-409A-A659-406D6389F459}" destId="{F27D15D7-1DBA-485F-AE2C-6D77808D661C}" srcOrd="0" destOrd="0" presId="urn:microsoft.com/office/officeart/2005/8/layout/hierarchy1"/>
    <dgm:cxn modelId="{E60E73E7-57B0-4FA2-9B74-1DBB107F381D}" type="presParOf" srcId="{F27D15D7-1DBA-485F-AE2C-6D77808D661C}" destId="{A3060361-E7AE-4080-BF61-1B319650236F}" srcOrd="0" destOrd="0" presId="urn:microsoft.com/office/officeart/2005/8/layout/hierarchy1"/>
    <dgm:cxn modelId="{383E52D7-6814-42FE-90A6-87768EAD8278}" type="presParOf" srcId="{F27D15D7-1DBA-485F-AE2C-6D77808D661C}" destId="{01092C5E-EDDD-43CE-9A5B-2BCD3D2ED1E3}" srcOrd="1" destOrd="0" presId="urn:microsoft.com/office/officeart/2005/8/layout/hierarchy1"/>
    <dgm:cxn modelId="{447BA0B1-EAA3-4649-A0C5-76E8691E7742}" type="presParOf" srcId="{52084347-39F5-409A-A659-406D6389F459}" destId="{B725C73C-594A-4692-BD55-0C89E1378310}" srcOrd="1" destOrd="0" presId="urn:microsoft.com/office/officeart/2005/8/layout/hierarchy1"/>
    <dgm:cxn modelId="{82D4C34B-EAE2-48FB-8C4B-7F9DF229FA12}" type="presParOf" srcId="{D24C7420-E15F-4983-A492-891B136A6145}" destId="{CF5CF9CD-6EBE-4642-9D44-C4513332F46A}" srcOrd="16" destOrd="0" presId="urn:microsoft.com/office/officeart/2005/8/layout/hierarchy1"/>
    <dgm:cxn modelId="{C67BD6B6-9843-41C8-841E-C786D5F7E838}" type="presParOf" srcId="{D24C7420-E15F-4983-A492-891B136A6145}" destId="{08552E8F-33E2-464D-A402-CBF94B653807}" srcOrd="17" destOrd="0" presId="urn:microsoft.com/office/officeart/2005/8/layout/hierarchy1"/>
    <dgm:cxn modelId="{DD05E26A-91C0-47B0-AE9E-B1695112E641}" type="presParOf" srcId="{08552E8F-33E2-464D-A402-CBF94B653807}" destId="{AB7C7753-6F87-4602-AF11-06EF7D2A36EA}" srcOrd="0" destOrd="0" presId="urn:microsoft.com/office/officeart/2005/8/layout/hierarchy1"/>
    <dgm:cxn modelId="{0D7DA036-EB02-4644-8C0B-7FE25ED9CA6F}" type="presParOf" srcId="{AB7C7753-6F87-4602-AF11-06EF7D2A36EA}" destId="{69398DED-99EF-4E1E-B838-FFDDB556CBA3}" srcOrd="0" destOrd="0" presId="urn:microsoft.com/office/officeart/2005/8/layout/hierarchy1"/>
    <dgm:cxn modelId="{36272F79-894E-4B7C-BCBA-22CBF90ABAF9}" type="presParOf" srcId="{AB7C7753-6F87-4602-AF11-06EF7D2A36EA}" destId="{4ABB4F31-2BE1-40F4-A645-84E7BA080094}" srcOrd="1" destOrd="0" presId="urn:microsoft.com/office/officeart/2005/8/layout/hierarchy1"/>
    <dgm:cxn modelId="{190FE9C8-95BF-482C-B075-19F7DFE4A5FE}" type="presParOf" srcId="{08552E8F-33E2-464D-A402-CBF94B653807}" destId="{F1E86D83-1070-4DCF-B700-E7897E1D0468}" srcOrd="1" destOrd="0" presId="urn:microsoft.com/office/officeart/2005/8/layout/hierarchy1"/>
    <dgm:cxn modelId="{2B8E33CF-6A3B-40FF-A0B1-D0D325CECD67}" type="presParOf" srcId="{D24C7420-E15F-4983-A492-891B136A6145}" destId="{56436929-00B7-4EA3-B08B-8EB6877B8FCC}" srcOrd="18" destOrd="0" presId="urn:microsoft.com/office/officeart/2005/8/layout/hierarchy1"/>
    <dgm:cxn modelId="{026FE1C4-8C06-47F9-86B2-0117DC633AF8}" type="presParOf" srcId="{D24C7420-E15F-4983-A492-891B136A6145}" destId="{93E1989F-4987-4DE3-8D86-853EB5CE39AF}" srcOrd="19" destOrd="0" presId="urn:microsoft.com/office/officeart/2005/8/layout/hierarchy1"/>
    <dgm:cxn modelId="{F1C95C7F-86AD-471B-AF73-DAE672461475}" type="presParOf" srcId="{93E1989F-4987-4DE3-8D86-853EB5CE39AF}" destId="{67119A14-2D85-4D52-B745-ABB643720798}" srcOrd="0" destOrd="0" presId="urn:microsoft.com/office/officeart/2005/8/layout/hierarchy1"/>
    <dgm:cxn modelId="{D725419A-7B9E-4944-9655-BC877114E5E5}" type="presParOf" srcId="{67119A14-2D85-4D52-B745-ABB643720798}" destId="{708AC421-5517-43B4-8709-7B4E7FE7D7CA}" srcOrd="0" destOrd="0" presId="urn:microsoft.com/office/officeart/2005/8/layout/hierarchy1"/>
    <dgm:cxn modelId="{CA777254-2B17-48CA-AA65-08383DECA821}" type="presParOf" srcId="{67119A14-2D85-4D52-B745-ABB643720798}" destId="{D6502203-F798-45FA-A2DE-4E4628979981}" srcOrd="1" destOrd="0" presId="urn:microsoft.com/office/officeart/2005/8/layout/hierarchy1"/>
    <dgm:cxn modelId="{D51C8536-EE97-4B78-AD7E-21B0B9719787}" type="presParOf" srcId="{93E1989F-4987-4DE3-8D86-853EB5CE39AF}" destId="{AB57B60F-8616-4659-A1AB-DE9E2648364A}"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436929-00B7-4EA3-B08B-8EB6877B8FCC}">
      <dsp:nvSpPr>
        <dsp:cNvPr id="0" name=""/>
        <dsp:cNvSpPr/>
      </dsp:nvSpPr>
      <dsp:spPr>
        <a:xfrm>
          <a:off x="5476405" y="1901450"/>
          <a:ext cx="5845154" cy="1357927"/>
        </a:xfrm>
        <a:custGeom>
          <a:avLst/>
          <a:gdLst/>
          <a:ahLst/>
          <a:cxnLst/>
          <a:rect l="0" t="0" r="0" b="0"/>
          <a:pathLst>
            <a:path>
              <a:moveTo>
                <a:pt x="0" y="0"/>
              </a:moveTo>
              <a:lnTo>
                <a:pt x="0" y="1266761"/>
              </a:lnTo>
              <a:lnTo>
                <a:pt x="5845154" y="1266761"/>
              </a:lnTo>
              <a:lnTo>
                <a:pt x="5845154" y="1357927"/>
              </a:lnTo>
            </a:path>
          </a:pathLst>
        </a:custGeom>
        <a:noFill/>
        <a:ln w="15875"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F5CF9CD-6EBE-4642-9D44-C4513332F46A}">
      <dsp:nvSpPr>
        <dsp:cNvPr id="0" name=""/>
        <dsp:cNvSpPr/>
      </dsp:nvSpPr>
      <dsp:spPr>
        <a:xfrm>
          <a:off x="5476405" y="1901450"/>
          <a:ext cx="4642368" cy="1357927"/>
        </a:xfrm>
        <a:custGeom>
          <a:avLst/>
          <a:gdLst/>
          <a:ahLst/>
          <a:cxnLst/>
          <a:rect l="0" t="0" r="0" b="0"/>
          <a:pathLst>
            <a:path>
              <a:moveTo>
                <a:pt x="0" y="0"/>
              </a:moveTo>
              <a:lnTo>
                <a:pt x="0" y="1266761"/>
              </a:lnTo>
              <a:lnTo>
                <a:pt x="4642368" y="1266761"/>
              </a:lnTo>
              <a:lnTo>
                <a:pt x="4642368" y="1357927"/>
              </a:lnTo>
            </a:path>
          </a:pathLst>
        </a:custGeom>
        <a:noFill/>
        <a:ln w="15875"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5E4C3D0-C123-4F74-B899-FD10B9CDD327}">
      <dsp:nvSpPr>
        <dsp:cNvPr id="0" name=""/>
        <dsp:cNvSpPr/>
      </dsp:nvSpPr>
      <dsp:spPr>
        <a:xfrm>
          <a:off x="5476405" y="1901450"/>
          <a:ext cx="3439582" cy="1357927"/>
        </a:xfrm>
        <a:custGeom>
          <a:avLst/>
          <a:gdLst/>
          <a:ahLst/>
          <a:cxnLst/>
          <a:rect l="0" t="0" r="0" b="0"/>
          <a:pathLst>
            <a:path>
              <a:moveTo>
                <a:pt x="0" y="0"/>
              </a:moveTo>
              <a:lnTo>
                <a:pt x="0" y="1266761"/>
              </a:lnTo>
              <a:lnTo>
                <a:pt x="3439582" y="1266761"/>
              </a:lnTo>
              <a:lnTo>
                <a:pt x="3439582" y="1357927"/>
              </a:lnTo>
            </a:path>
          </a:pathLst>
        </a:custGeom>
        <a:noFill/>
        <a:ln w="15875"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AFAD70B-281C-45C2-B549-3F8FB66930D6}">
      <dsp:nvSpPr>
        <dsp:cNvPr id="0" name=""/>
        <dsp:cNvSpPr/>
      </dsp:nvSpPr>
      <dsp:spPr>
        <a:xfrm>
          <a:off x="5476405" y="1901450"/>
          <a:ext cx="2236797" cy="1357927"/>
        </a:xfrm>
        <a:custGeom>
          <a:avLst/>
          <a:gdLst/>
          <a:ahLst/>
          <a:cxnLst/>
          <a:rect l="0" t="0" r="0" b="0"/>
          <a:pathLst>
            <a:path>
              <a:moveTo>
                <a:pt x="0" y="0"/>
              </a:moveTo>
              <a:lnTo>
                <a:pt x="0" y="1266761"/>
              </a:lnTo>
              <a:lnTo>
                <a:pt x="2236797" y="1266761"/>
              </a:lnTo>
              <a:lnTo>
                <a:pt x="2236797" y="1357927"/>
              </a:lnTo>
            </a:path>
          </a:pathLst>
        </a:custGeom>
        <a:noFill/>
        <a:ln w="15875"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D2BD7B5-F6B6-4876-9926-8962A00AE4A2}">
      <dsp:nvSpPr>
        <dsp:cNvPr id="0" name=""/>
        <dsp:cNvSpPr/>
      </dsp:nvSpPr>
      <dsp:spPr>
        <a:xfrm>
          <a:off x="5476405" y="1901450"/>
          <a:ext cx="1034011" cy="1357927"/>
        </a:xfrm>
        <a:custGeom>
          <a:avLst/>
          <a:gdLst/>
          <a:ahLst/>
          <a:cxnLst/>
          <a:rect l="0" t="0" r="0" b="0"/>
          <a:pathLst>
            <a:path>
              <a:moveTo>
                <a:pt x="0" y="0"/>
              </a:moveTo>
              <a:lnTo>
                <a:pt x="0" y="1266761"/>
              </a:lnTo>
              <a:lnTo>
                <a:pt x="1034011" y="1266761"/>
              </a:lnTo>
              <a:lnTo>
                <a:pt x="1034011" y="1357927"/>
              </a:lnTo>
            </a:path>
          </a:pathLst>
        </a:custGeom>
        <a:noFill/>
        <a:ln w="15875"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4C42DFB-59FB-436C-9341-1B0FDD3095DD}">
      <dsp:nvSpPr>
        <dsp:cNvPr id="0" name=""/>
        <dsp:cNvSpPr/>
      </dsp:nvSpPr>
      <dsp:spPr>
        <a:xfrm>
          <a:off x="5307631" y="1901450"/>
          <a:ext cx="168773" cy="1357927"/>
        </a:xfrm>
        <a:custGeom>
          <a:avLst/>
          <a:gdLst/>
          <a:ahLst/>
          <a:cxnLst/>
          <a:rect l="0" t="0" r="0" b="0"/>
          <a:pathLst>
            <a:path>
              <a:moveTo>
                <a:pt x="168773" y="0"/>
              </a:moveTo>
              <a:lnTo>
                <a:pt x="168773" y="1266761"/>
              </a:lnTo>
              <a:lnTo>
                <a:pt x="0" y="1266761"/>
              </a:lnTo>
              <a:lnTo>
                <a:pt x="0" y="1357927"/>
              </a:lnTo>
            </a:path>
          </a:pathLst>
        </a:custGeom>
        <a:noFill/>
        <a:ln w="15875"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93E1223-E695-48A1-B01F-1EB62EA28AA2}">
      <dsp:nvSpPr>
        <dsp:cNvPr id="0" name=""/>
        <dsp:cNvSpPr/>
      </dsp:nvSpPr>
      <dsp:spPr>
        <a:xfrm>
          <a:off x="4104846" y="1901450"/>
          <a:ext cx="1371559" cy="1357927"/>
        </a:xfrm>
        <a:custGeom>
          <a:avLst/>
          <a:gdLst/>
          <a:ahLst/>
          <a:cxnLst/>
          <a:rect l="0" t="0" r="0" b="0"/>
          <a:pathLst>
            <a:path>
              <a:moveTo>
                <a:pt x="1371559" y="0"/>
              </a:moveTo>
              <a:lnTo>
                <a:pt x="1371559" y="1266761"/>
              </a:lnTo>
              <a:lnTo>
                <a:pt x="0" y="1266761"/>
              </a:lnTo>
              <a:lnTo>
                <a:pt x="0" y="1357927"/>
              </a:lnTo>
            </a:path>
          </a:pathLst>
        </a:custGeom>
        <a:noFill/>
        <a:ln w="15875"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4C7D928-CA42-4CCC-8E6D-ADC83DBF955C}">
      <dsp:nvSpPr>
        <dsp:cNvPr id="0" name=""/>
        <dsp:cNvSpPr/>
      </dsp:nvSpPr>
      <dsp:spPr>
        <a:xfrm>
          <a:off x="2902060" y="1901450"/>
          <a:ext cx="2574344" cy="1357927"/>
        </a:xfrm>
        <a:custGeom>
          <a:avLst/>
          <a:gdLst/>
          <a:ahLst/>
          <a:cxnLst/>
          <a:rect l="0" t="0" r="0" b="0"/>
          <a:pathLst>
            <a:path>
              <a:moveTo>
                <a:pt x="2574344" y="0"/>
              </a:moveTo>
              <a:lnTo>
                <a:pt x="2574344" y="1266761"/>
              </a:lnTo>
              <a:lnTo>
                <a:pt x="0" y="1266761"/>
              </a:lnTo>
              <a:lnTo>
                <a:pt x="0" y="1357927"/>
              </a:lnTo>
            </a:path>
          </a:pathLst>
        </a:custGeom>
        <a:noFill/>
        <a:ln w="15875"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907F3BC-6944-40DA-A32B-43C80B020231}">
      <dsp:nvSpPr>
        <dsp:cNvPr id="0" name=""/>
        <dsp:cNvSpPr/>
      </dsp:nvSpPr>
      <dsp:spPr>
        <a:xfrm>
          <a:off x="1706813" y="1901450"/>
          <a:ext cx="3769592" cy="1318596"/>
        </a:xfrm>
        <a:custGeom>
          <a:avLst/>
          <a:gdLst/>
          <a:ahLst/>
          <a:cxnLst/>
          <a:rect l="0" t="0" r="0" b="0"/>
          <a:pathLst>
            <a:path>
              <a:moveTo>
                <a:pt x="3769592" y="0"/>
              </a:moveTo>
              <a:lnTo>
                <a:pt x="3769592" y="1227430"/>
              </a:lnTo>
              <a:lnTo>
                <a:pt x="0" y="1227430"/>
              </a:lnTo>
              <a:lnTo>
                <a:pt x="0" y="1318596"/>
              </a:lnTo>
            </a:path>
          </a:pathLst>
        </a:custGeom>
        <a:noFill/>
        <a:ln w="15875"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9258CE6-C970-409F-BD74-AF5686501C42}">
      <dsp:nvSpPr>
        <dsp:cNvPr id="0" name=""/>
        <dsp:cNvSpPr/>
      </dsp:nvSpPr>
      <dsp:spPr>
        <a:xfrm>
          <a:off x="496489" y="1901450"/>
          <a:ext cx="4979916" cy="1357927"/>
        </a:xfrm>
        <a:custGeom>
          <a:avLst/>
          <a:gdLst/>
          <a:ahLst/>
          <a:cxnLst/>
          <a:rect l="0" t="0" r="0" b="0"/>
          <a:pathLst>
            <a:path>
              <a:moveTo>
                <a:pt x="4979916" y="0"/>
              </a:moveTo>
              <a:lnTo>
                <a:pt x="4979916" y="1266761"/>
              </a:lnTo>
              <a:lnTo>
                <a:pt x="0" y="1266761"/>
              </a:lnTo>
              <a:lnTo>
                <a:pt x="0" y="1357927"/>
              </a:lnTo>
            </a:path>
          </a:pathLst>
        </a:custGeom>
        <a:noFill/>
        <a:ln w="15875"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F2CCF22-19A3-42F5-9590-AC5191F328ED}">
      <dsp:nvSpPr>
        <dsp:cNvPr id="0" name=""/>
        <dsp:cNvSpPr/>
      </dsp:nvSpPr>
      <dsp:spPr>
        <a:xfrm>
          <a:off x="4037492" y="397568"/>
          <a:ext cx="2877825" cy="1503882"/>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4345BB-F946-4B4D-B5B5-F83A1B2D5701}">
      <dsp:nvSpPr>
        <dsp:cNvPr id="0" name=""/>
        <dsp:cNvSpPr/>
      </dsp:nvSpPr>
      <dsp:spPr>
        <a:xfrm>
          <a:off x="4146836" y="501445"/>
          <a:ext cx="2877825" cy="1503882"/>
        </a:xfrm>
        <a:prstGeom prst="roundRect">
          <a:avLst>
            <a:gd name="adj" fmla="val 10000"/>
          </a:avLst>
        </a:prstGeom>
        <a:solidFill>
          <a:schemeClr val="lt1">
            <a:alpha val="90000"/>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u="sng" kern="1200" dirty="0"/>
            <a:t>Why is youth crime rising now than 10 years ago?</a:t>
          </a:r>
          <a:endParaRPr lang="en-US" sz="1200" kern="1200" dirty="0"/>
        </a:p>
      </dsp:txBody>
      <dsp:txXfrm>
        <a:off x="4190883" y="545492"/>
        <a:ext cx="2789731" cy="1415788"/>
      </dsp:txXfrm>
    </dsp:sp>
    <dsp:sp modelId="{2940E33B-9A26-4514-893F-23450CB9CC43}">
      <dsp:nvSpPr>
        <dsp:cNvPr id="0" name=""/>
        <dsp:cNvSpPr/>
      </dsp:nvSpPr>
      <dsp:spPr>
        <a:xfrm>
          <a:off x="4440" y="3259377"/>
          <a:ext cx="984097" cy="624901"/>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EE5510-59B1-45F8-8AA9-B4A0BB2B2896}">
      <dsp:nvSpPr>
        <dsp:cNvPr id="0" name=""/>
        <dsp:cNvSpPr/>
      </dsp:nvSpPr>
      <dsp:spPr>
        <a:xfrm>
          <a:off x="113784" y="3363254"/>
          <a:ext cx="984097" cy="624901"/>
        </a:xfrm>
        <a:prstGeom prst="roundRect">
          <a:avLst>
            <a:gd name="adj" fmla="val 10000"/>
          </a:avLst>
        </a:prstGeom>
        <a:solidFill>
          <a:schemeClr val="lt1">
            <a:alpha val="90000"/>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1" kern="1200" dirty="0"/>
            <a:t>Social and cultural normalising violence</a:t>
          </a:r>
          <a:endParaRPr lang="en-US" sz="800" b="1" kern="1200" dirty="0"/>
        </a:p>
      </dsp:txBody>
      <dsp:txXfrm>
        <a:off x="132087" y="3381557"/>
        <a:ext cx="947491" cy="588295"/>
      </dsp:txXfrm>
    </dsp:sp>
    <dsp:sp modelId="{6EF5047F-06F1-4695-B6A3-BB13B1000453}">
      <dsp:nvSpPr>
        <dsp:cNvPr id="0" name=""/>
        <dsp:cNvSpPr/>
      </dsp:nvSpPr>
      <dsp:spPr>
        <a:xfrm>
          <a:off x="1214764" y="3220046"/>
          <a:ext cx="984097" cy="624901"/>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346D73-D65A-4A42-BECE-56573E309EC0}">
      <dsp:nvSpPr>
        <dsp:cNvPr id="0" name=""/>
        <dsp:cNvSpPr/>
      </dsp:nvSpPr>
      <dsp:spPr>
        <a:xfrm>
          <a:off x="1324108" y="3323923"/>
          <a:ext cx="984097" cy="624901"/>
        </a:xfrm>
        <a:prstGeom prst="roundRect">
          <a:avLst>
            <a:gd name="adj" fmla="val 10000"/>
          </a:avLst>
        </a:prstGeom>
        <a:solidFill>
          <a:schemeClr val="lt1">
            <a:alpha val="90000"/>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1" kern="1200" dirty="0"/>
            <a:t>Poorer areas</a:t>
          </a:r>
          <a:endParaRPr lang="en-US" sz="800" b="1" kern="1200" dirty="0"/>
        </a:p>
      </dsp:txBody>
      <dsp:txXfrm>
        <a:off x="1342411" y="3342226"/>
        <a:ext cx="947491" cy="588295"/>
      </dsp:txXfrm>
    </dsp:sp>
    <dsp:sp modelId="{E5C4B437-233F-4DAE-A9AF-1E814243641A}">
      <dsp:nvSpPr>
        <dsp:cNvPr id="0" name=""/>
        <dsp:cNvSpPr/>
      </dsp:nvSpPr>
      <dsp:spPr>
        <a:xfrm>
          <a:off x="2410011" y="3259377"/>
          <a:ext cx="984097" cy="624901"/>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01251F-D4C1-4AC8-8DEC-2AFB6972F83A}">
      <dsp:nvSpPr>
        <dsp:cNvPr id="0" name=""/>
        <dsp:cNvSpPr/>
      </dsp:nvSpPr>
      <dsp:spPr>
        <a:xfrm>
          <a:off x="2519356" y="3363254"/>
          <a:ext cx="984097" cy="624901"/>
        </a:xfrm>
        <a:prstGeom prst="roundRect">
          <a:avLst>
            <a:gd name="adj" fmla="val 10000"/>
          </a:avLst>
        </a:prstGeom>
        <a:solidFill>
          <a:schemeClr val="lt1">
            <a:alpha val="90000"/>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1" kern="1200" dirty="0"/>
            <a:t>Masculinity</a:t>
          </a:r>
          <a:endParaRPr lang="en-US" sz="800" b="1" kern="1200" dirty="0"/>
        </a:p>
      </dsp:txBody>
      <dsp:txXfrm>
        <a:off x="2537659" y="3381557"/>
        <a:ext cx="947491" cy="588295"/>
      </dsp:txXfrm>
    </dsp:sp>
    <dsp:sp modelId="{ECF2D38D-5935-4EDD-9174-F0BB80D5FBA7}">
      <dsp:nvSpPr>
        <dsp:cNvPr id="0" name=""/>
        <dsp:cNvSpPr/>
      </dsp:nvSpPr>
      <dsp:spPr>
        <a:xfrm>
          <a:off x="3612797" y="3259377"/>
          <a:ext cx="984097" cy="624901"/>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041948-D838-4E90-A192-6810A66BE08A}">
      <dsp:nvSpPr>
        <dsp:cNvPr id="0" name=""/>
        <dsp:cNvSpPr/>
      </dsp:nvSpPr>
      <dsp:spPr>
        <a:xfrm>
          <a:off x="3722141" y="3363254"/>
          <a:ext cx="984097" cy="624901"/>
        </a:xfrm>
        <a:prstGeom prst="roundRect">
          <a:avLst>
            <a:gd name="adj" fmla="val 10000"/>
          </a:avLst>
        </a:prstGeom>
        <a:solidFill>
          <a:schemeClr val="lt1">
            <a:alpha val="90000"/>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1" kern="1200" dirty="0"/>
            <a:t>Cost of living</a:t>
          </a:r>
          <a:endParaRPr lang="en-US" sz="800" b="1" kern="1200" dirty="0"/>
        </a:p>
      </dsp:txBody>
      <dsp:txXfrm>
        <a:off x="3740444" y="3381557"/>
        <a:ext cx="947491" cy="588295"/>
      </dsp:txXfrm>
    </dsp:sp>
    <dsp:sp modelId="{ACAE740D-216F-4965-8483-8918A987CF1E}">
      <dsp:nvSpPr>
        <dsp:cNvPr id="0" name=""/>
        <dsp:cNvSpPr/>
      </dsp:nvSpPr>
      <dsp:spPr>
        <a:xfrm>
          <a:off x="4815583" y="3259377"/>
          <a:ext cx="984097" cy="624901"/>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ED4257-252A-4B6A-B346-7FDD7DE70434}">
      <dsp:nvSpPr>
        <dsp:cNvPr id="0" name=""/>
        <dsp:cNvSpPr/>
      </dsp:nvSpPr>
      <dsp:spPr>
        <a:xfrm>
          <a:off x="4924927" y="3363254"/>
          <a:ext cx="984097" cy="624901"/>
        </a:xfrm>
        <a:prstGeom prst="roundRect">
          <a:avLst>
            <a:gd name="adj" fmla="val 10000"/>
          </a:avLst>
        </a:prstGeom>
        <a:solidFill>
          <a:schemeClr val="lt1">
            <a:alpha val="90000"/>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1" kern="1200" dirty="0"/>
            <a:t>Income and social inequality and deprivation </a:t>
          </a:r>
          <a:endParaRPr lang="en-US" sz="800" b="1" kern="1200" dirty="0"/>
        </a:p>
      </dsp:txBody>
      <dsp:txXfrm>
        <a:off x="4943230" y="3381557"/>
        <a:ext cx="947491" cy="588295"/>
      </dsp:txXfrm>
    </dsp:sp>
    <dsp:sp modelId="{EF47ABBE-B529-449C-BB1B-59A68A45DC17}">
      <dsp:nvSpPr>
        <dsp:cNvPr id="0" name=""/>
        <dsp:cNvSpPr/>
      </dsp:nvSpPr>
      <dsp:spPr>
        <a:xfrm>
          <a:off x="6018368" y="3259377"/>
          <a:ext cx="984097" cy="624901"/>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2D6154-8BB1-4BFA-B9C5-F3D8DC92888E}">
      <dsp:nvSpPr>
        <dsp:cNvPr id="0" name=""/>
        <dsp:cNvSpPr/>
      </dsp:nvSpPr>
      <dsp:spPr>
        <a:xfrm>
          <a:off x="6127712" y="3363254"/>
          <a:ext cx="984097" cy="624901"/>
        </a:xfrm>
        <a:prstGeom prst="roundRect">
          <a:avLst>
            <a:gd name="adj" fmla="val 10000"/>
          </a:avLst>
        </a:prstGeom>
        <a:solidFill>
          <a:schemeClr val="lt1">
            <a:alpha val="90000"/>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1" kern="1200" dirty="0"/>
            <a:t>Exposer other than home for violence, schools and communities increase risks</a:t>
          </a:r>
          <a:endParaRPr lang="en-US" sz="800" b="1" kern="1200" dirty="0"/>
        </a:p>
      </dsp:txBody>
      <dsp:txXfrm>
        <a:off x="6146015" y="3381557"/>
        <a:ext cx="947491" cy="588295"/>
      </dsp:txXfrm>
    </dsp:sp>
    <dsp:sp modelId="{3E5C0107-672B-416E-8D39-896876467682}">
      <dsp:nvSpPr>
        <dsp:cNvPr id="0" name=""/>
        <dsp:cNvSpPr/>
      </dsp:nvSpPr>
      <dsp:spPr>
        <a:xfrm>
          <a:off x="7221154" y="3259377"/>
          <a:ext cx="984097" cy="624901"/>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546E05-E6A5-4B80-812C-CCA61490F624}">
      <dsp:nvSpPr>
        <dsp:cNvPr id="0" name=""/>
        <dsp:cNvSpPr/>
      </dsp:nvSpPr>
      <dsp:spPr>
        <a:xfrm>
          <a:off x="7330498" y="3363254"/>
          <a:ext cx="984097" cy="624901"/>
        </a:xfrm>
        <a:prstGeom prst="roundRect">
          <a:avLst>
            <a:gd name="adj" fmla="val 10000"/>
          </a:avLst>
        </a:prstGeom>
        <a:solidFill>
          <a:schemeClr val="lt1">
            <a:alpha val="90000"/>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1" kern="1200" dirty="0"/>
            <a:t>Adverse experiences in childhood</a:t>
          </a:r>
          <a:endParaRPr lang="en-US" sz="800" b="1" kern="1200" dirty="0"/>
        </a:p>
      </dsp:txBody>
      <dsp:txXfrm>
        <a:off x="7348801" y="3381557"/>
        <a:ext cx="947491" cy="588295"/>
      </dsp:txXfrm>
    </dsp:sp>
    <dsp:sp modelId="{A3060361-E7AE-4080-BF61-1B319650236F}">
      <dsp:nvSpPr>
        <dsp:cNvPr id="0" name=""/>
        <dsp:cNvSpPr/>
      </dsp:nvSpPr>
      <dsp:spPr>
        <a:xfrm>
          <a:off x="8423939" y="3259377"/>
          <a:ext cx="984097" cy="624901"/>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092C5E-EDDD-43CE-9A5B-2BCD3D2ED1E3}">
      <dsp:nvSpPr>
        <dsp:cNvPr id="0" name=""/>
        <dsp:cNvSpPr/>
      </dsp:nvSpPr>
      <dsp:spPr>
        <a:xfrm>
          <a:off x="8533283" y="3363254"/>
          <a:ext cx="984097" cy="624901"/>
        </a:xfrm>
        <a:prstGeom prst="roundRect">
          <a:avLst>
            <a:gd name="adj" fmla="val 10000"/>
          </a:avLst>
        </a:prstGeom>
        <a:solidFill>
          <a:schemeClr val="lt1">
            <a:alpha val="90000"/>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1" kern="1200" dirty="0"/>
            <a:t>Alcohol and drugs</a:t>
          </a:r>
          <a:endParaRPr lang="en-US" sz="800" b="1" kern="1200" dirty="0"/>
        </a:p>
      </dsp:txBody>
      <dsp:txXfrm>
        <a:off x="8551586" y="3381557"/>
        <a:ext cx="947491" cy="588295"/>
      </dsp:txXfrm>
    </dsp:sp>
    <dsp:sp modelId="{69398DED-99EF-4E1E-B838-FFDDB556CBA3}">
      <dsp:nvSpPr>
        <dsp:cNvPr id="0" name=""/>
        <dsp:cNvSpPr/>
      </dsp:nvSpPr>
      <dsp:spPr>
        <a:xfrm>
          <a:off x="9626725" y="3259377"/>
          <a:ext cx="984097" cy="624901"/>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BB4F31-2BE1-40F4-A645-84E7BA080094}">
      <dsp:nvSpPr>
        <dsp:cNvPr id="0" name=""/>
        <dsp:cNvSpPr/>
      </dsp:nvSpPr>
      <dsp:spPr>
        <a:xfrm>
          <a:off x="9736069" y="3363254"/>
          <a:ext cx="984097" cy="624901"/>
        </a:xfrm>
        <a:prstGeom prst="roundRect">
          <a:avLst>
            <a:gd name="adj" fmla="val 10000"/>
          </a:avLst>
        </a:prstGeom>
        <a:solidFill>
          <a:schemeClr val="lt1">
            <a:alpha val="90000"/>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1" kern="1200" dirty="0"/>
            <a:t>Music and tv programmes glamorising violence</a:t>
          </a:r>
          <a:endParaRPr lang="en-US" sz="800" b="1" kern="1200" dirty="0"/>
        </a:p>
      </dsp:txBody>
      <dsp:txXfrm>
        <a:off x="9754372" y="3381557"/>
        <a:ext cx="947491" cy="588295"/>
      </dsp:txXfrm>
    </dsp:sp>
    <dsp:sp modelId="{708AC421-5517-43B4-8709-7B4E7FE7D7CA}">
      <dsp:nvSpPr>
        <dsp:cNvPr id="0" name=""/>
        <dsp:cNvSpPr/>
      </dsp:nvSpPr>
      <dsp:spPr>
        <a:xfrm>
          <a:off x="10829510" y="3259377"/>
          <a:ext cx="984097" cy="624901"/>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502203-F798-45FA-A2DE-4E4628979981}">
      <dsp:nvSpPr>
        <dsp:cNvPr id="0" name=""/>
        <dsp:cNvSpPr/>
      </dsp:nvSpPr>
      <dsp:spPr>
        <a:xfrm>
          <a:off x="10938854" y="3363254"/>
          <a:ext cx="984097" cy="624901"/>
        </a:xfrm>
        <a:prstGeom prst="roundRect">
          <a:avLst>
            <a:gd name="adj" fmla="val 10000"/>
          </a:avLst>
        </a:prstGeom>
        <a:solidFill>
          <a:schemeClr val="lt1">
            <a:alpha val="90000"/>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b="1" kern="1200" dirty="0"/>
            <a:t>Social media </a:t>
          </a:r>
          <a:endParaRPr lang="en-US" sz="800" b="1" kern="1200" dirty="0"/>
        </a:p>
      </dsp:txBody>
      <dsp:txXfrm>
        <a:off x="10957157" y="3381557"/>
        <a:ext cx="947491" cy="58829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83BB7E-2A75-4DD5-870A-76A51C4BB0AA}" type="datetimeFigureOut">
              <a:rPr lang="en-GB" smtClean="0"/>
              <a:t>15/01/2025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BF46C8-0CCC-4328-A431-973D6A5FBEC5}" type="slidenum">
              <a:rPr lang="en-GB" smtClean="0"/>
              <a:t>‹#›</a:t>
            </a:fld>
            <a:endParaRPr lang="en-GB"/>
          </a:p>
        </p:txBody>
      </p:sp>
    </p:spTree>
    <p:extLst>
      <p:ext uri="{BB962C8B-B14F-4D97-AF65-F5344CB8AC3E}">
        <p14:creationId xmlns:p14="http://schemas.microsoft.com/office/powerpoint/2010/main" val="1965887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BF46C8-0CCC-4328-A431-973D6A5FBEC5}" type="slidenum">
              <a:rPr lang="en-GB" smtClean="0"/>
              <a:t>7</a:t>
            </a:fld>
            <a:endParaRPr lang="en-GB"/>
          </a:p>
        </p:txBody>
      </p:sp>
    </p:spTree>
    <p:extLst>
      <p:ext uri="{BB962C8B-B14F-4D97-AF65-F5344CB8AC3E}">
        <p14:creationId xmlns:p14="http://schemas.microsoft.com/office/powerpoint/2010/main" val="30886889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BF46C8-0CCC-4328-A431-973D6A5FBEC5}" type="slidenum">
              <a:rPr lang="en-GB" smtClean="0"/>
              <a:t>10</a:t>
            </a:fld>
            <a:endParaRPr lang="en-GB"/>
          </a:p>
        </p:txBody>
      </p:sp>
    </p:spTree>
    <p:extLst>
      <p:ext uri="{BB962C8B-B14F-4D97-AF65-F5344CB8AC3E}">
        <p14:creationId xmlns:p14="http://schemas.microsoft.com/office/powerpoint/2010/main" val="39314726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038BADF-A861-4FF4-A873-674975366C41}"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D840A4-EF0A-46F3-9613-5B3DF0BA28A7}" type="slidenum">
              <a:rPr lang="en-GB" smtClean="0"/>
              <a:t>‹#›</a:t>
            </a:fld>
            <a:endParaRPr lang="en-GB"/>
          </a:p>
        </p:txBody>
      </p:sp>
    </p:spTree>
    <p:extLst>
      <p:ext uri="{BB962C8B-B14F-4D97-AF65-F5344CB8AC3E}">
        <p14:creationId xmlns:p14="http://schemas.microsoft.com/office/powerpoint/2010/main" val="16101172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38BADF-A861-4FF4-A873-674975366C41}"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D840A4-EF0A-46F3-9613-5B3DF0BA28A7}" type="slidenum">
              <a:rPr lang="en-GB" smtClean="0"/>
              <a:t>‹#›</a:t>
            </a:fld>
            <a:endParaRPr lang="en-GB"/>
          </a:p>
        </p:txBody>
      </p:sp>
    </p:spTree>
    <p:extLst>
      <p:ext uri="{BB962C8B-B14F-4D97-AF65-F5344CB8AC3E}">
        <p14:creationId xmlns:p14="http://schemas.microsoft.com/office/powerpoint/2010/main" val="5618919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38BADF-A861-4FF4-A873-674975366C41}"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D840A4-EF0A-46F3-9613-5B3DF0BA28A7}" type="slidenum">
              <a:rPr lang="en-GB" smtClean="0"/>
              <a:t>‹#›</a:t>
            </a:fld>
            <a:endParaRPr lang="en-GB"/>
          </a:p>
        </p:txBody>
      </p:sp>
    </p:spTree>
    <p:extLst>
      <p:ext uri="{BB962C8B-B14F-4D97-AF65-F5344CB8AC3E}">
        <p14:creationId xmlns:p14="http://schemas.microsoft.com/office/powerpoint/2010/main" val="27578915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038BADF-A861-4FF4-A873-674975366C41}" type="datetimeFigureOut">
              <a:rPr lang="en-GB" smtClean="0"/>
              <a:t>15/01/2025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D840A4-EF0A-46F3-9613-5B3DF0BA28A7}" type="slidenum">
              <a:rPr lang="en-GB" smtClean="0"/>
              <a:t>‹#›</a:t>
            </a:fld>
            <a:endParaRPr lang="en-GB"/>
          </a:p>
        </p:txBody>
      </p:sp>
    </p:spTree>
    <p:extLst>
      <p:ext uri="{BB962C8B-B14F-4D97-AF65-F5344CB8AC3E}">
        <p14:creationId xmlns:p14="http://schemas.microsoft.com/office/powerpoint/2010/main" val="1976899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038BADF-A861-4FF4-A873-674975366C41}" type="datetimeFigureOut">
              <a:rPr lang="en-GB" smtClean="0"/>
              <a:t>15/01/2025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9D840A4-EF0A-46F3-9613-5B3DF0BA28A7}" type="slidenum">
              <a:rPr lang="en-GB" smtClean="0"/>
              <a:t>‹#›</a:t>
            </a:fld>
            <a:endParaRPr lang="en-GB"/>
          </a:p>
        </p:txBody>
      </p:sp>
    </p:spTree>
    <p:extLst>
      <p:ext uri="{BB962C8B-B14F-4D97-AF65-F5344CB8AC3E}">
        <p14:creationId xmlns:p14="http://schemas.microsoft.com/office/powerpoint/2010/main" val="394047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038BADF-A861-4FF4-A873-674975366C41}" type="datetimeFigureOut">
              <a:rPr lang="en-GB" smtClean="0"/>
              <a:t>15/01/2025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9D840A4-EF0A-46F3-9613-5B3DF0BA28A7}" type="slidenum">
              <a:rPr lang="en-GB" smtClean="0"/>
              <a:t>‹#›</a:t>
            </a:fld>
            <a:endParaRPr lang="en-GB"/>
          </a:p>
        </p:txBody>
      </p:sp>
    </p:spTree>
    <p:extLst>
      <p:ext uri="{BB962C8B-B14F-4D97-AF65-F5344CB8AC3E}">
        <p14:creationId xmlns:p14="http://schemas.microsoft.com/office/powerpoint/2010/main" val="7323492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8038BADF-A861-4FF4-A873-674975366C41}" type="datetimeFigureOut">
              <a:rPr lang="en-GB" smtClean="0"/>
              <a:t>15/01/2025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9D840A4-EF0A-46F3-9613-5B3DF0BA28A7}" type="slidenum">
              <a:rPr lang="en-GB" smtClean="0"/>
              <a:t>‹#›</a:t>
            </a:fld>
            <a:endParaRPr lang="en-GB"/>
          </a:p>
        </p:txBody>
      </p:sp>
    </p:spTree>
    <p:extLst>
      <p:ext uri="{BB962C8B-B14F-4D97-AF65-F5344CB8AC3E}">
        <p14:creationId xmlns:p14="http://schemas.microsoft.com/office/powerpoint/2010/main" val="36004581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38BADF-A861-4FF4-A873-674975366C41}" type="datetimeFigureOut">
              <a:rPr lang="en-GB" smtClean="0"/>
              <a:t>15/01/2025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D840A4-EF0A-46F3-9613-5B3DF0BA28A7}" type="slidenum">
              <a:rPr lang="en-GB" smtClean="0"/>
              <a:t>‹#›</a:t>
            </a:fld>
            <a:endParaRPr lang="en-GB"/>
          </a:p>
        </p:txBody>
      </p:sp>
    </p:spTree>
    <p:extLst>
      <p:ext uri="{BB962C8B-B14F-4D97-AF65-F5344CB8AC3E}">
        <p14:creationId xmlns:p14="http://schemas.microsoft.com/office/powerpoint/2010/main" val="28984269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38BADF-A861-4FF4-A873-674975366C41}" type="datetimeFigureOut">
              <a:rPr lang="en-GB" smtClean="0"/>
              <a:t>15/01/2025</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9D840A4-EF0A-46F3-9613-5B3DF0BA28A7}" type="slidenum">
              <a:rPr lang="en-GB" smtClean="0"/>
              <a:t>‹#›</a:t>
            </a:fld>
            <a:endParaRPr lang="en-GB"/>
          </a:p>
        </p:txBody>
      </p:sp>
    </p:spTree>
    <p:extLst>
      <p:ext uri="{BB962C8B-B14F-4D97-AF65-F5344CB8AC3E}">
        <p14:creationId xmlns:p14="http://schemas.microsoft.com/office/powerpoint/2010/main" val="20301729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38BADF-A861-4FF4-A873-674975366C41}" type="datetimeFigureOut">
              <a:rPr lang="en-GB" smtClean="0"/>
              <a:t>15/01/2025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D840A4-EF0A-46F3-9613-5B3DF0BA28A7}" type="slidenum">
              <a:rPr lang="en-GB" smtClean="0"/>
              <a:t>‹#›</a:t>
            </a:fld>
            <a:endParaRPr lang="en-GB"/>
          </a:p>
        </p:txBody>
      </p:sp>
    </p:spTree>
    <p:extLst>
      <p:ext uri="{BB962C8B-B14F-4D97-AF65-F5344CB8AC3E}">
        <p14:creationId xmlns:p14="http://schemas.microsoft.com/office/powerpoint/2010/main" val="22414920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38BADF-A861-4FF4-A873-674975366C41}" type="datetimeFigureOut">
              <a:rPr lang="en-GB" smtClean="0"/>
              <a:t>15/01/2025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D840A4-EF0A-46F3-9613-5B3DF0BA28A7}" type="slidenum">
              <a:rPr lang="en-GB" smtClean="0"/>
              <a:t>‹#›</a:t>
            </a:fld>
            <a:endParaRPr lang="en-GB"/>
          </a:p>
        </p:txBody>
      </p:sp>
    </p:spTree>
    <p:extLst>
      <p:ext uri="{BB962C8B-B14F-4D97-AF65-F5344CB8AC3E}">
        <p14:creationId xmlns:p14="http://schemas.microsoft.com/office/powerpoint/2010/main" val="16674436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38BADF-A861-4FF4-A873-674975366C41}" type="datetimeFigureOut">
              <a:rPr lang="en-GB" smtClean="0"/>
              <a:t>15/01/2025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D840A4-EF0A-46F3-9613-5B3DF0BA28A7}"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1981397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38BADF-A861-4FF4-A873-674975366C41}" type="datetimeFigureOut">
              <a:rPr lang="en-GB" smtClean="0"/>
              <a:t>15/01/2025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D840A4-EF0A-46F3-9613-5B3DF0BA28A7}" type="slidenum">
              <a:rPr lang="en-GB" smtClean="0"/>
              <a:t>‹#›</a:t>
            </a:fld>
            <a:endParaRPr lang="en-GB"/>
          </a:p>
        </p:txBody>
      </p:sp>
    </p:spTree>
    <p:extLst>
      <p:ext uri="{BB962C8B-B14F-4D97-AF65-F5344CB8AC3E}">
        <p14:creationId xmlns:p14="http://schemas.microsoft.com/office/powerpoint/2010/main" val="10911398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038BADF-A861-4FF4-A873-674975366C41}" type="datetimeFigureOut">
              <a:rPr lang="en-GB" smtClean="0"/>
              <a:t>15/01/2025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9D840A4-EF0A-46F3-9613-5B3DF0BA28A7}" type="slidenum">
              <a:rPr lang="en-GB" smtClean="0"/>
              <a:t>‹#›</a:t>
            </a:fld>
            <a:endParaRPr lang="en-GB"/>
          </a:p>
        </p:txBody>
      </p:sp>
    </p:spTree>
    <p:extLst>
      <p:ext uri="{BB962C8B-B14F-4D97-AF65-F5344CB8AC3E}">
        <p14:creationId xmlns:p14="http://schemas.microsoft.com/office/powerpoint/2010/main" val="35468911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038BADF-A861-4FF4-A873-674975366C41}" type="datetimeFigureOut">
              <a:rPr lang="en-GB" smtClean="0"/>
              <a:t>15/01/2025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9D840A4-EF0A-46F3-9613-5B3DF0BA28A7}" type="slidenum">
              <a:rPr lang="en-GB" smtClean="0"/>
              <a:t>‹#›</a:t>
            </a:fld>
            <a:endParaRPr lang="en-GB"/>
          </a:p>
        </p:txBody>
      </p:sp>
    </p:spTree>
    <p:extLst>
      <p:ext uri="{BB962C8B-B14F-4D97-AF65-F5344CB8AC3E}">
        <p14:creationId xmlns:p14="http://schemas.microsoft.com/office/powerpoint/2010/main" val="12265471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38BADF-A861-4FF4-A873-674975366C41}"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D840A4-EF0A-46F3-9613-5B3DF0BA28A7}" type="slidenum">
              <a:rPr lang="en-GB" smtClean="0"/>
              <a:t>‹#›</a:t>
            </a:fld>
            <a:endParaRPr lang="en-GB"/>
          </a:p>
        </p:txBody>
      </p:sp>
    </p:spTree>
    <p:extLst>
      <p:ext uri="{BB962C8B-B14F-4D97-AF65-F5344CB8AC3E}">
        <p14:creationId xmlns:p14="http://schemas.microsoft.com/office/powerpoint/2010/main" val="8060501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38BADF-A861-4FF4-A873-674975366C41}"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D840A4-EF0A-46F3-9613-5B3DF0BA28A7}" type="slidenum">
              <a:rPr lang="en-GB" smtClean="0"/>
              <a:t>‹#›</a:t>
            </a:fld>
            <a:endParaRPr lang="en-GB"/>
          </a:p>
        </p:txBody>
      </p:sp>
    </p:spTree>
    <p:extLst>
      <p:ext uri="{BB962C8B-B14F-4D97-AF65-F5344CB8AC3E}">
        <p14:creationId xmlns:p14="http://schemas.microsoft.com/office/powerpoint/2010/main" val="6437098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8038BADF-A861-4FF4-A873-674975366C41}" type="datetimeFigureOut">
              <a:rPr lang="en-GB" smtClean="0"/>
              <a:t>15/01/2025</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19D840A4-EF0A-46F3-9613-5B3DF0BA28A7}" type="slidenum">
              <a:rPr lang="en-GB" smtClean="0"/>
              <a:t>‹#›</a:t>
            </a:fld>
            <a:endParaRPr lang="en-GB"/>
          </a:p>
        </p:txBody>
      </p:sp>
    </p:spTree>
    <p:extLst>
      <p:ext uri="{BB962C8B-B14F-4D97-AF65-F5344CB8AC3E}">
        <p14:creationId xmlns:p14="http://schemas.microsoft.com/office/powerpoint/2010/main" val="316690166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hyperlink" Target="https://www.flickr.com/photos/145558967@N03/33282494968" TargetMode="Externa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7.xml"/><Relationship Id="rId1" Type="http://schemas.openxmlformats.org/officeDocument/2006/relationships/video" Target="https://www.youtube.com/embed/ebnirJSDnjM?feature=oembed" TargetMode="External"/><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B0DC120-E478-E5EE-3A43-4A515934C5E9}"/>
              </a:ext>
            </a:extLst>
          </p:cNvPr>
          <p:cNvSpPr>
            <a:spLocks noGrp="1"/>
          </p:cNvSpPr>
          <p:nvPr>
            <p:ph type="subTitle" idx="1"/>
          </p:nvPr>
        </p:nvSpPr>
        <p:spPr>
          <a:xfrm>
            <a:off x="1524000" y="707923"/>
            <a:ext cx="9144000" cy="4778477"/>
          </a:xfrm>
        </p:spPr>
        <p:txBody>
          <a:bodyPr>
            <a:normAutofit/>
          </a:bodyPr>
          <a:lstStyle/>
          <a:p>
            <a:endParaRPr lang="en-GB" sz="1200" dirty="0"/>
          </a:p>
          <a:p>
            <a:endParaRPr lang="en-GB" sz="1200" dirty="0"/>
          </a:p>
          <a:p>
            <a:endParaRPr lang="en-GB" sz="1200" dirty="0"/>
          </a:p>
          <a:p>
            <a:endParaRPr lang="en-GB" sz="1200" dirty="0"/>
          </a:p>
          <a:p>
            <a:r>
              <a:rPr lang="en-GB" sz="1200" dirty="0">
                <a:solidFill>
                  <a:schemeClr val="tx1"/>
                </a:solidFill>
              </a:rPr>
              <a:t>Student Name: Stacey Lloyd</a:t>
            </a:r>
          </a:p>
          <a:p>
            <a:r>
              <a:rPr lang="en-GB" sz="1200" dirty="0">
                <a:solidFill>
                  <a:schemeClr val="tx1"/>
                </a:solidFill>
              </a:rPr>
              <a:t>Student Number: 2206002</a:t>
            </a:r>
          </a:p>
          <a:p>
            <a:r>
              <a:rPr lang="en-GB" sz="1200" dirty="0">
                <a:solidFill>
                  <a:schemeClr val="tx1"/>
                </a:solidFill>
              </a:rPr>
              <a:t>Module: professional and Contexts of work with young people presentation</a:t>
            </a:r>
          </a:p>
          <a:p>
            <a:r>
              <a:rPr lang="en-GB" sz="1200" dirty="0">
                <a:solidFill>
                  <a:schemeClr val="tx1"/>
                </a:solidFill>
              </a:rPr>
              <a:t>Module Code: ECYW4002</a:t>
            </a:r>
          </a:p>
          <a:p>
            <a:r>
              <a:rPr lang="en-GB" sz="1200" dirty="0">
                <a:solidFill>
                  <a:schemeClr val="tx1"/>
                </a:solidFill>
              </a:rPr>
              <a:t>Lecturer: Angharad Lewis</a:t>
            </a:r>
          </a:p>
          <a:p>
            <a:r>
              <a:rPr lang="en-GB" sz="1200" dirty="0">
                <a:solidFill>
                  <a:schemeClr val="tx1"/>
                </a:solidFill>
              </a:rPr>
              <a:t>Submission Deadline: 16</a:t>
            </a:r>
            <a:r>
              <a:rPr lang="en-GB" sz="1200" baseline="30000" dirty="0">
                <a:solidFill>
                  <a:schemeClr val="tx1"/>
                </a:solidFill>
              </a:rPr>
              <a:t>th</a:t>
            </a:r>
            <a:r>
              <a:rPr lang="en-GB" sz="1200" dirty="0">
                <a:solidFill>
                  <a:schemeClr val="tx1"/>
                </a:solidFill>
              </a:rPr>
              <a:t> January 2025 </a:t>
            </a:r>
          </a:p>
        </p:txBody>
      </p:sp>
    </p:spTree>
    <p:extLst>
      <p:ext uri="{BB962C8B-B14F-4D97-AF65-F5344CB8AC3E}">
        <p14:creationId xmlns:p14="http://schemas.microsoft.com/office/powerpoint/2010/main" val="3228595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D97344B-3BD4-A8FC-4F41-C228C5EFC58A}"/>
              </a:ext>
            </a:extLst>
          </p:cNvPr>
          <p:cNvSpPr txBox="1"/>
          <p:nvPr/>
        </p:nvSpPr>
        <p:spPr>
          <a:xfrm>
            <a:off x="580103" y="412954"/>
            <a:ext cx="11484077" cy="3970318"/>
          </a:xfrm>
          <a:prstGeom prst="rect">
            <a:avLst/>
          </a:prstGeom>
          <a:noFill/>
        </p:spPr>
        <p:txBody>
          <a:bodyPr wrap="square" rtlCol="0">
            <a:spAutoFit/>
          </a:bodyPr>
          <a:lstStyle/>
          <a:p>
            <a:endParaRPr lang="en-GB" sz="1200" b="1" u="sng" dirty="0"/>
          </a:p>
          <a:p>
            <a:endParaRPr lang="en-GB" sz="1200" b="1" u="sng" dirty="0"/>
          </a:p>
          <a:p>
            <a:endParaRPr lang="en-GB" sz="1200" b="1" u="sng" dirty="0"/>
          </a:p>
          <a:p>
            <a:endParaRPr lang="en-GB" sz="1200" b="1" u="sng" dirty="0"/>
          </a:p>
          <a:p>
            <a:endParaRPr lang="en-GB" sz="1200" b="1" u="sng" dirty="0"/>
          </a:p>
          <a:p>
            <a:endParaRPr lang="en-GB" sz="1200" b="1" u="sng" dirty="0"/>
          </a:p>
          <a:p>
            <a:r>
              <a:rPr lang="en-GB" sz="1200" b="1" u="sng" dirty="0"/>
              <a:t>Introduction</a:t>
            </a:r>
          </a:p>
          <a:p>
            <a:endParaRPr lang="en-GB" sz="1200" b="1" u="sng" dirty="0"/>
          </a:p>
          <a:p>
            <a:r>
              <a:rPr lang="en-GB" sz="1200" dirty="0"/>
              <a:t>A career in youth work involves supporting young people from the ages of 11 to 25 years, as a youth worker the National Careers Service (2024) explained the main purpose of a youth workers role is to support and help young people with their personal, social and educational development.</a:t>
            </a:r>
          </a:p>
          <a:p>
            <a:endParaRPr lang="en-GB" sz="1200" dirty="0"/>
          </a:p>
          <a:p>
            <a:r>
              <a:rPr lang="en-GB" sz="1200" dirty="0"/>
              <a:t>Today, youth workers needs skills and knowledge to be able to work in the field.  A typical day as a youth worker would be supporting those who are risk of offending, running projects which focuses and raises awareness on bullying, crime, and drugs, youth workers would apply for funding to arrange activities for young people, working closely with other professionals; teachers, probation officers, police and social workers.</a:t>
            </a:r>
          </a:p>
          <a:p>
            <a:endParaRPr lang="en-GB" sz="1200" dirty="0"/>
          </a:p>
          <a:p>
            <a:r>
              <a:rPr lang="en-GB" sz="1200" dirty="0"/>
              <a:t>The following presentation will look at the last 10 years, how young people and their communities are dealing with the rise of knife crime in England and Wales and how youth workers are playing a vital role changing and saving young peoples lives.</a:t>
            </a:r>
          </a:p>
          <a:p>
            <a:endParaRPr lang="en-GB" sz="1200" dirty="0"/>
          </a:p>
          <a:p>
            <a:r>
              <a:rPr lang="en-GB" sz="1200" dirty="0"/>
              <a:t>(National Careers, 2024). </a:t>
            </a:r>
          </a:p>
          <a:p>
            <a:endParaRPr lang="en-GB" sz="1200" dirty="0"/>
          </a:p>
          <a:p>
            <a:endParaRPr lang="en-GB" sz="1200" dirty="0"/>
          </a:p>
        </p:txBody>
      </p:sp>
    </p:spTree>
    <p:extLst>
      <p:ext uri="{BB962C8B-B14F-4D97-AF65-F5344CB8AC3E}">
        <p14:creationId xmlns:p14="http://schemas.microsoft.com/office/powerpoint/2010/main" val="25786819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11" name="Picture 2">
            <a:extLst>
              <a:ext uri="{FF2B5EF4-FFF2-40B4-BE49-F238E27FC236}">
                <a16:creationId xmlns:a16="http://schemas.microsoft.com/office/drawing/2014/main" id="{25496B42-CC46-4183-B481-887CD3E8C7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765E2D7E-B7BD-404F-9F71-D6620D37B9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5" name="Rectangle 14">
            <a:extLst>
              <a:ext uri="{FF2B5EF4-FFF2-40B4-BE49-F238E27FC236}">
                <a16:creationId xmlns:a16="http://schemas.microsoft.com/office/drawing/2014/main" id="{48FE65CB-EFD8-497D-A30A-093E20EAC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A9B3994-7344-652C-3E1D-B4D97EA24777}"/>
              </a:ext>
            </a:extLst>
          </p:cNvPr>
          <p:cNvSpPr txBox="1"/>
          <p:nvPr/>
        </p:nvSpPr>
        <p:spPr>
          <a:xfrm>
            <a:off x="324056" y="894304"/>
            <a:ext cx="5915967" cy="5556738"/>
          </a:xfrm>
          <a:prstGeom prst="rect">
            <a:avLst/>
          </a:prstGeom>
        </p:spPr>
        <p:txBody>
          <a:bodyPr vert="horz" lIns="91440" tIns="45720" rIns="91440" bIns="45720" rtlCol="0">
            <a:noAutofit/>
          </a:bodyPr>
          <a:lstStyle/>
          <a:p>
            <a:pPr indent="-228600" defTabSz="914400">
              <a:lnSpc>
                <a:spcPct val="110000"/>
              </a:lnSpc>
              <a:spcAft>
                <a:spcPts val="600"/>
              </a:spcAft>
              <a:buClr>
                <a:schemeClr val="tx1"/>
              </a:buClr>
              <a:buFont typeface="Arial" panose="020B0604020202020204" pitchFamily="34" charset="0"/>
              <a:buChar char="•"/>
            </a:pPr>
            <a:r>
              <a:rPr lang="en-US" sz="1200" b="1" u="sng" cap="all" dirty="0"/>
              <a:t>Youth Crime England and Wales statistics</a:t>
            </a:r>
          </a:p>
          <a:p>
            <a:pPr indent="-228600" defTabSz="914400">
              <a:lnSpc>
                <a:spcPct val="110000"/>
              </a:lnSpc>
              <a:spcAft>
                <a:spcPts val="600"/>
              </a:spcAft>
              <a:buClr>
                <a:schemeClr val="tx1"/>
              </a:buClr>
              <a:buFont typeface="Arial" panose="020B0604020202020204" pitchFamily="34" charset="0"/>
              <a:buChar char="•"/>
            </a:pPr>
            <a:endParaRPr lang="en-US" sz="1200" cap="all" dirty="0"/>
          </a:p>
          <a:p>
            <a:pPr marL="171450" indent="-228600" defTabSz="914400">
              <a:lnSpc>
                <a:spcPct val="110000"/>
              </a:lnSpc>
              <a:spcAft>
                <a:spcPts val="600"/>
              </a:spcAft>
              <a:buClr>
                <a:schemeClr val="tx1"/>
              </a:buClr>
              <a:buFont typeface="Arial" panose="020B0604020202020204" pitchFamily="34" charset="0"/>
              <a:buChar char="•"/>
            </a:pPr>
            <a:r>
              <a:rPr lang="en-US" sz="1200" cap="all" dirty="0"/>
              <a:t>Over the last 10 years in Wales, violence in youths have risen with more children and young people having lost their lives due to violence of knife crime.</a:t>
            </a:r>
          </a:p>
          <a:p>
            <a:pPr marL="171450" indent="-228600" defTabSz="914400">
              <a:lnSpc>
                <a:spcPct val="110000"/>
              </a:lnSpc>
              <a:spcAft>
                <a:spcPts val="600"/>
              </a:spcAft>
              <a:buClr>
                <a:schemeClr val="tx1"/>
              </a:buClr>
              <a:buFont typeface="Arial" panose="020B0604020202020204" pitchFamily="34" charset="0"/>
              <a:buChar char="•"/>
            </a:pPr>
            <a:endParaRPr lang="en-US" sz="1200" cap="all" dirty="0"/>
          </a:p>
          <a:p>
            <a:pPr marL="171450" indent="-228600" defTabSz="914400">
              <a:lnSpc>
                <a:spcPct val="110000"/>
              </a:lnSpc>
              <a:spcAft>
                <a:spcPts val="600"/>
              </a:spcAft>
              <a:buClr>
                <a:schemeClr val="tx1"/>
              </a:buClr>
              <a:buFont typeface="Arial" panose="020B0604020202020204" pitchFamily="34" charset="0"/>
              <a:buChar char="•"/>
            </a:pPr>
            <a:r>
              <a:rPr lang="en-US" sz="1200" cap="all" dirty="0"/>
              <a:t>87 young people lost their lives in 2012/2013 and 99 in in 2022/2023</a:t>
            </a:r>
          </a:p>
          <a:p>
            <a:pPr marL="171450" indent="-228600" defTabSz="914400">
              <a:lnSpc>
                <a:spcPct val="110000"/>
              </a:lnSpc>
              <a:spcAft>
                <a:spcPts val="600"/>
              </a:spcAft>
              <a:buClr>
                <a:schemeClr val="tx1"/>
              </a:buClr>
              <a:buFont typeface="Arial" panose="020B0604020202020204" pitchFamily="34" charset="0"/>
              <a:buChar char="•"/>
            </a:pPr>
            <a:endParaRPr lang="en-US" sz="1200" cap="all" dirty="0"/>
          </a:p>
          <a:p>
            <a:pPr marL="171450" indent="-228600" defTabSz="914400">
              <a:lnSpc>
                <a:spcPct val="110000"/>
              </a:lnSpc>
              <a:spcAft>
                <a:spcPts val="600"/>
              </a:spcAft>
              <a:buClr>
                <a:schemeClr val="tx1"/>
              </a:buClr>
              <a:buFont typeface="Arial" panose="020B0604020202020204" pitchFamily="34" charset="0"/>
              <a:buChar char="•"/>
            </a:pPr>
            <a:r>
              <a:rPr lang="en-US" sz="1200" cap="all" dirty="0"/>
              <a:t>467 were treated in hospital due to knife crime</a:t>
            </a:r>
          </a:p>
          <a:p>
            <a:pPr marL="171450" indent="-228600" defTabSz="914400">
              <a:lnSpc>
                <a:spcPct val="110000"/>
              </a:lnSpc>
              <a:spcAft>
                <a:spcPts val="600"/>
              </a:spcAft>
              <a:buClr>
                <a:schemeClr val="tx1"/>
              </a:buClr>
              <a:buFont typeface="Arial" panose="020B0604020202020204" pitchFamily="34" charset="0"/>
              <a:buChar char="•"/>
            </a:pPr>
            <a:endParaRPr lang="en-US" sz="1200" cap="all" dirty="0"/>
          </a:p>
          <a:p>
            <a:pPr marL="171450" indent="-228600" defTabSz="914400">
              <a:lnSpc>
                <a:spcPct val="110000"/>
              </a:lnSpc>
              <a:spcAft>
                <a:spcPts val="600"/>
              </a:spcAft>
              <a:buClr>
                <a:schemeClr val="tx1"/>
              </a:buClr>
              <a:buFont typeface="Arial" panose="020B0604020202020204" pitchFamily="34" charset="0"/>
              <a:buChar char="•"/>
            </a:pPr>
            <a:r>
              <a:rPr lang="en-US" sz="1200" cap="all" dirty="0"/>
              <a:t>Over 14000 offences were by 10–17-year-olds</a:t>
            </a:r>
          </a:p>
          <a:p>
            <a:pPr marL="171450" indent="-228600" defTabSz="914400">
              <a:lnSpc>
                <a:spcPct val="110000"/>
              </a:lnSpc>
              <a:spcAft>
                <a:spcPts val="600"/>
              </a:spcAft>
              <a:buClr>
                <a:schemeClr val="tx1"/>
              </a:buClr>
              <a:buFont typeface="Arial" panose="020B0604020202020204" pitchFamily="34" charset="0"/>
              <a:buChar char="•"/>
            </a:pPr>
            <a:endParaRPr lang="en-US" sz="1200" cap="all" dirty="0"/>
          </a:p>
          <a:p>
            <a:pPr marL="171450" indent="-228600" defTabSz="914400">
              <a:lnSpc>
                <a:spcPct val="110000"/>
              </a:lnSpc>
              <a:spcAft>
                <a:spcPts val="600"/>
              </a:spcAft>
              <a:buClr>
                <a:schemeClr val="tx1"/>
              </a:buClr>
              <a:buFont typeface="Arial" panose="020B0604020202020204" pitchFamily="34" charset="0"/>
              <a:buChar char="•"/>
            </a:pPr>
            <a:r>
              <a:rPr lang="en-US" sz="1200" cap="all" dirty="0"/>
              <a:t>50,000 knife crimes in England in 2024</a:t>
            </a:r>
          </a:p>
          <a:p>
            <a:pPr marL="171450" indent="-228600" defTabSz="914400">
              <a:lnSpc>
                <a:spcPct val="110000"/>
              </a:lnSpc>
              <a:spcAft>
                <a:spcPts val="600"/>
              </a:spcAft>
              <a:buClr>
                <a:schemeClr val="tx1"/>
              </a:buClr>
              <a:buFont typeface="Arial" panose="020B0604020202020204" pitchFamily="34" charset="0"/>
              <a:buChar char="•"/>
            </a:pPr>
            <a:endParaRPr lang="en-US" sz="1200" cap="all" dirty="0"/>
          </a:p>
          <a:p>
            <a:pPr marL="171450" indent="-228600" defTabSz="914400">
              <a:lnSpc>
                <a:spcPct val="110000"/>
              </a:lnSpc>
              <a:spcAft>
                <a:spcPts val="600"/>
              </a:spcAft>
              <a:buClr>
                <a:schemeClr val="tx1"/>
              </a:buClr>
              <a:buFont typeface="Arial" panose="020B0604020202020204" pitchFamily="34" charset="0"/>
              <a:buChar char="•"/>
            </a:pPr>
            <a:r>
              <a:rPr lang="en-US" sz="1200" cap="all" dirty="0"/>
              <a:t>244 people died of knife crime </a:t>
            </a:r>
          </a:p>
          <a:p>
            <a:pPr marL="171450" indent="-228600" defTabSz="914400">
              <a:lnSpc>
                <a:spcPct val="110000"/>
              </a:lnSpc>
              <a:spcAft>
                <a:spcPts val="600"/>
              </a:spcAft>
              <a:buClr>
                <a:schemeClr val="tx1"/>
              </a:buClr>
              <a:buFont typeface="Arial" panose="020B0604020202020204" pitchFamily="34" charset="0"/>
              <a:buChar char="•"/>
            </a:pPr>
            <a:endParaRPr lang="en-US" sz="1200" cap="all" dirty="0"/>
          </a:p>
          <a:p>
            <a:pPr marL="171450" indent="-228600" defTabSz="914400">
              <a:lnSpc>
                <a:spcPct val="110000"/>
              </a:lnSpc>
              <a:spcAft>
                <a:spcPts val="600"/>
              </a:spcAft>
              <a:buClr>
                <a:schemeClr val="tx1"/>
              </a:buClr>
              <a:buFont typeface="Arial" panose="020B0604020202020204" pitchFamily="34" charset="0"/>
              <a:buChar char="•"/>
            </a:pPr>
            <a:endParaRPr lang="en-US" sz="1200" cap="all" dirty="0"/>
          </a:p>
          <a:p>
            <a:pPr defTabSz="914400">
              <a:lnSpc>
                <a:spcPct val="110000"/>
              </a:lnSpc>
              <a:spcAft>
                <a:spcPts val="600"/>
              </a:spcAft>
              <a:buClr>
                <a:schemeClr val="tx1"/>
              </a:buClr>
            </a:pPr>
            <a:r>
              <a:rPr lang="en-US" sz="1200" cap="all" dirty="0"/>
              <a:t>(Youth Endowment Fund, 2024)  ( Get Licensed, 2024)  (Pandit, P. 2024) </a:t>
            </a:r>
          </a:p>
          <a:p>
            <a:pPr defTabSz="914400">
              <a:lnSpc>
                <a:spcPct val="110000"/>
              </a:lnSpc>
              <a:spcAft>
                <a:spcPts val="600"/>
              </a:spcAft>
              <a:buClr>
                <a:schemeClr val="tx1"/>
              </a:buClr>
            </a:pPr>
            <a:r>
              <a:rPr lang="en-US" sz="1200" cap="all" dirty="0"/>
              <a:t>( Popham, D.C. 2024). </a:t>
            </a:r>
          </a:p>
          <a:p>
            <a:pPr indent="-228600" defTabSz="914400">
              <a:lnSpc>
                <a:spcPct val="110000"/>
              </a:lnSpc>
              <a:spcAft>
                <a:spcPts val="600"/>
              </a:spcAft>
              <a:buClr>
                <a:schemeClr val="tx1"/>
              </a:buClr>
              <a:buFont typeface="Arial" panose="020B0604020202020204" pitchFamily="34" charset="0"/>
              <a:buChar char="•"/>
            </a:pPr>
            <a:endParaRPr lang="en-US" sz="1200" cap="all" dirty="0"/>
          </a:p>
          <a:p>
            <a:pPr defTabSz="914400">
              <a:lnSpc>
                <a:spcPct val="110000"/>
              </a:lnSpc>
              <a:spcAft>
                <a:spcPts val="600"/>
              </a:spcAft>
              <a:buClr>
                <a:schemeClr val="tx1"/>
              </a:buClr>
            </a:pPr>
            <a:r>
              <a:rPr lang="en-US" sz="1200" b="1" u="sng" cap="all" dirty="0"/>
              <a:t> </a:t>
            </a:r>
          </a:p>
        </p:txBody>
      </p:sp>
      <p:pic>
        <p:nvPicPr>
          <p:cNvPr id="6" name="Picture 5" descr="A knife next to wooden blocks with letters&#10;&#10;Description automatically generated">
            <a:extLst>
              <a:ext uri="{FF2B5EF4-FFF2-40B4-BE49-F238E27FC236}">
                <a16:creationId xmlns:a16="http://schemas.microsoft.com/office/drawing/2014/main" id="{D86B55C2-9C76-CB33-51B9-746D1ED609F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240026" y="536797"/>
            <a:ext cx="5627918" cy="4220938"/>
          </a:xfrm>
          <a:prstGeom prst="rect">
            <a:avLst/>
          </a:prstGeom>
        </p:spPr>
      </p:pic>
      <p:pic>
        <p:nvPicPr>
          <p:cNvPr id="17" name="Picture 16">
            <a:extLst>
              <a:ext uri="{FF2B5EF4-FFF2-40B4-BE49-F238E27FC236}">
                <a16:creationId xmlns:a16="http://schemas.microsoft.com/office/drawing/2014/main" id="{00E374F5-52B2-4260-8B1C-54237931F0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640773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7407B0FF-43E0-4B2E-B48B-C2A472D103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7CAC6C18-4147-48ED-8B6A-19B3E0D891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aphicFrame>
        <p:nvGraphicFramePr>
          <p:cNvPr id="4" name="TextBox 1">
            <a:extLst>
              <a:ext uri="{FF2B5EF4-FFF2-40B4-BE49-F238E27FC236}">
                <a16:creationId xmlns:a16="http://schemas.microsoft.com/office/drawing/2014/main" id="{DAA99B4F-0C72-FB62-7F8A-6D07BEF7F0B0}"/>
              </a:ext>
            </a:extLst>
          </p:cNvPr>
          <p:cNvGraphicFramePr/>
          <p:nvPr>
            <p:extLst>
              <p:ext uri="{D42A27DB-BD31-4B8C-83A1-F6EECF244321}">
                <p14:modId xmlns:p14="http://schemas.microsoft.com/office/powerpoint/2010/main" val="3202740332"/>
              </p:ext>
            </p:extLst>
          </p:nvPr>
        </p:nvGraphicFramePr>
        <p:xfrm>
          <a:off x="110532" y="511277"/>
          <a:ext cx="11927393" cy="54574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CD26E323-C2DA-277B-B153-8201770DDF8F}"/>
              </a:ext>
            </a:extLst>
          </p:cNvPr>
          <p:cNvSpPr txBox="1"/>
          <p:nvPr/>
        </p:nvSpPr>
        <p:spPr>
          <a:xfrm>
            <a:off x="550606" y="6164826"/>
            <a:ext cx="3736259" cy="369332"/>
          </a:xfrm>
          <a:prstGeom prst="rect">
            <a:avLst/>
          </a:prstGeom>
          <a:noFill/>
        </p:spPr>
        <p:txBody>
          <a:bodyPr wrap="square" rtlCol="0">
            <a:spAutoFit/>
          </a:bodyPr>
          <a:lstStyle/>
          <a:p>
            <a:r>
              <a:rPr lang="en-GB" dirty="0"/>
              <a:t>(Violence Prevention Unit, 2023). </a:t>
            </a:r>
          </a:p>
        </p:txBody>
      </p:sp>
    </p:spTree>
    <p:extLst>
      <p:ext uri="{BB962C8B-B14F-4D97-AF65-F5344CB8AC3E}">
        <p14:creationId xmlns:p14="http://schemas.microsoft.com/office/powerpoint/2010/main" val="3335054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C1C1B0E-6698-4DB2-C13D-D27B2E30358F}"/>
              </a:ext>
            </a:extLst>
          </p:cNvPr>
          <p:cNvSpPr txBox="1"/>
          <p:nvPr/>
        </p:nvSpPr>
        <p:spPr>
          <a:xfrm>
            <a:off x="914400" y="1170039"/>
            <a:ext cx="11080955" cy="4801314"/>
          </a:xfrm>
          <a:prstGeom prst="rect">
            <a:avLst/>
          </a:prstGeom>
          <a:noFill/>
        </p:spPr>
        <p:txBody>
          <a:bodyPr wrap="square" rtlCol="0">
            <a:spAutoFit/>
          </a:bodyPr>
          <a:lstStyle/>
          <a:p>
            <a:r>
              <a:rPr lang="en-GB" sz="1200" b="1" u="sng" dirty="0"/>
              <a:t>How does knife crime in young people impact young lives, communities, due to policies and development in Youth work practice? </a:t>
            </a:r>
          </a:p>
          <a:p>
            <a:endParaRPr lang="en-GB" sz="1200" b="1" u="sng" dirty="0"/>
          </a:p>
          <a:p>
            <a:pPr marL="171450" indent="-171450">
              <a:buFont typeface="Arial" panose="020B0604020202020204" pitchFamily="34" charset="0"/>
              <a:buChar char="•"/>
            </a:pPr>
            <a:r>
              <a:rPr lang="en-GB" sz="1200" dirty="0"/>
              <a:t>Young people find it hard to move freely</a:t>
            </a:r>
          </a:p>
          <a:p>
            <a:pPr marL="171450" indent="-171450">
              <a:buFont typeface="Arial" panose="020B0604020202020204" pitchFamily="34" charset="0"/>
              <a:buChar char="•"/>
            </a:pPr>
            <a:r>
              <a:rPr lang="en-GB" sz="1200" dirty="0"/>
              <a:t>Lack of opportunities </a:t>
            </a:r>
          </a:p>
          <a:p>
            <a:pPr marL="171450" indent="-171450">
              <a:buFont typeface="Arial" panose="020B0604020202020204" pitchFamily="34" charset="0"/>
              <a:buChar char="•"/>
            </a:pPr>
            <a:r>
              <a:rPr lang="en-GB" sz="1200" dirty="0"/>
              <a:t>Government funds are cut – youth clubs and facilities closing down </a:t>
            </a:r>
          </a:p>
          <a:p>
            <a:pPr marL="171450" indent="-171450">
              <a:buFont typeface="Arial" panose="020B0604020202020204" pitchFamily="34" charset="0"/>
              <a:buChar char="•"/>
            </a:pPr>
            <a:r>
              <a:rPr lang="en-GB" sz="1200" dirty="0"/>
              <a:t>Young people and their communities do not feel safe </a:t>
            </a:r>
          </a:p>
          <a:p>
            <a:pPr marL="171450" indent="-171450">
              <a:buFont typeface="Arial" panose="020B0604020202020204" pitchFamily="34" charset="0"/>
              <a:buChar char="•"/>
            </a:pPr>
            <a:r>
              <a:rPr lang="en-GB" sz="1200" dirty="0"/>
              <a:t>No job opportunities – sell drugs carry knife for protection</a:t>
            </a:r>
          </a:p>
          <a:p>
            <a:pPr marL="171450" indent="-171450">
              <a:buFont typeface="Arial" panose="020B0604020202020204" pitchFamily="34" charset="0"/>
              <a:buChar char="•"/>
            </a:pPr>
            <a:r>
              <a:rPr lang="en-GB" sz="1200" dirty="0"/>
              <a:t>Excluded from school leaves the young people vulnerable </a:t>
            </a:r>
          </a:p>
          <a:p>
            <a:pPr marL="171450" indent="-171450">
              <a:buFont typeface="Arial" panose="020B0604020202020204" pitchFamily="34" charset="0"/>
              <a:buChar char="•"/>
            </a:pPr>
            <a:r>
              <a:rPr lang="en-GB" sz="1200" dirty="0"/>
              <a:t>No trust in the police </a:t>
            </a:r>
          </a:p>
          <a:p>
            <a:pPr marL="171450" indent="-171450">
              <a:buFont typeface="Arial" panose="020B0604020202020204" pitchFamily="34" charset="0"/>
              <a:buChar char="•"/>
            </a:pPr>
            <a:r>
              <a:rPr lang="en-GB" sz="1200" dirty="0"/>
              <a:t>Black people feel media attacks them more – more likely to be stopped and searched </a:t>
            </a:r>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r>
              <a:rPr lang="en-GB" sz="1200" dirty="0"/>
              <a:t>Youth workers have more of a positive impact mentoring young people diverting them away from the streets and crime this has been proven to be better with young people than the occasional one lesson taught in schools. </a:t>
            </a:r>
          </a:p>
          <a:p>
            <a:pPr marL="171450" indent="-171450">
              <a:buFont typeface="Arial" panose="020B0604020202020204" pitchFamily="34" charset="0"/>
              <a:buChar char="•"/>
            </a:pPr>
            <a:r>
              <a:rPr lang="en-GB" sz="1200" dirty="0"/>
              <a:t>A charity called Redthread supporting young people</a:t>
            </a:r>
          </a:p>
          <a:p>
            <a:pPr marL="171450" indent="-171450">
              <a:buFont typeface="Arial" panose="020B0604020202020204" pitchFamily="34" charset="0"/>
              <a:buChar char="•"/>
            </a:pPr>
            <a:r>
              <a:rPr lang="en-GB" sz="1200" dirty="0"/>
              <a:t>Youth violence intervention programme are in most A&amp;E departments </a:t>
            </a:r>
          </a:p>
          <a:p>
            <a:endParaRPr lang="en-GB" sz="1200" dirty="0"/>
          </a:p>
          <a:p>
            <a:endParaRPr lang="en-GB" sz="1200" dirty="0"/>
          </a:p>
          <a:p>
            <a:r>
              <a:rPr lang="en-GB" sz="1200" dirty="0"/>
              <a:t>(Smith, 2020).  (Michelmore, et al,. 2019). </a:t>
            </a:r>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sz="1200" dirty="0"/>
          </a:p>
          <a:p>
            <a:endParaRPr lang="en-GB" sz="1200" b="1" u="sng" dirty="0"/>
          </a:p>
          <a:p>
            <a:endParaRPr lang="en-GB" sz="1200" dirty="0"/>
          </a:p>
          <a:p>
            <a:endParaRPr lang="en-GB" sz="1200" b="1" u="sng" dirty="0"/>
          </a:p>
          <a:p>
            <a:endParaRPr lang="en-GB" b="1" u="sng" dirty="0"/>
          </a:p>
        </p:txBody>
      </p:sp>
    </p:spTree>
    <p:extLst>
      <p:ext uri="{BB962C8B-B14F-4D97-AF65-F5344CB8AC3E}">
        <p14:creationId xmlns:p14="http://schemas.microsoft.com/office/powerpoint/2010/main" val="35742633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AE71520-01E1-B75C-039E-EA1699F1EE46}"/>
              </a:ext>
            </a:extLst>
          </p:cNvPr>
          <p:cNvSpPr txBox="1"/>
          <p:nvPr/>
        </p:nvSpPr>
        <p:spPr>
          <a:xfrm>
            <a:off x="904568" y="1524000"/>
            <a:ext cx="10648335" cy="4893647"/>
          </a:xfrm>
          <a:prstGeom prst="rect">
            <a:avLst/>
          </a:prstGeom>
          <a:noFill/>
        </p:spPr>
        <p:txBody>
          <a:bodyPr wrap="square" rtlCol="0">
            <a:spAutoFit/>
          </a:bodyPr>
          <a:lstStyle/>
          <a:p>
            <a:r>
              <a:rPr lang="en-GB" sz="1200" b="1" u="sng" dirty="0"/>
              <a:t>Similarities 10 years ago to now for young people and their communities</a:t>
            </a:r>
          </a:p>
          <a:p>
            <a:endParaRPr lang="en-GB" sz="1200" b="1" u="sng" dirty="0"/>
          </a:p>
          <a:p>
            <a:pPr marL="171450" indent="-171450">
              <a:buFont typeface="Arial" panose="020B0604020202020204" pitchFamily="34" charset="0"/>
              <a:buChar char="•"/>
            </a:pPr>
            <a:r>
              <a:rPr lang="en-GB" sz="1200" dirty="0"/>
              <a:t>Youth workers have more of a positive impact mentoring young people and diverting them away from the streets and crime this has been proven to be better with young people than the occasional one lesson taught in schools. </a:t>
            </a:r>
          </a:p>
          <a:p>
            <a:pPr marL="171450" indent="-171450">
              <a:buFont typeface="Arial" panose="020B0604020202020204" pitchFamily="34" charset="0"/>
              <a:buChar char="•"/>
            </a:pPr>
            <a:r>
              <a:rPr lang="en-GB" sz="1200" dirty="0"/>
              <a:t>A charity called Redthread supporting young people; Youth violence intervention programme are in most A&amp;E departments</a:t>
            </a:r>
          </a:p>
          <a:p>
            <a:pPr marL="171450" indent="-171450">
              <a:buFont typeface="Arial" panose="020B0604020202020204" pitchFamily="34" charset="0"/>
              <a:buChar char="•"/>
            </a:pPr>
            <a:r>
              <a:rPr lang="en-GB" sz="1200" dirty="0"/>
              <a:t>Youth Cymru support young people and their communities </a:t>
            </a:r>
          </a:p>
          <a:p>
            <a:pPr marL="171450" indent="-171450">
              <a:buFont typeface="Arial" panose="020B0604020202020204" pitchFamily="34" charset="0"/>
              <a:buChar char="•"/>
            </a:pPr>
            <a:r>
              <a:rPr lang="en-GB" sz="1200" dirty="0"/>
              <a:t>Interactive workshops</a:t>
            </a:r>
          </a:p>
          <a:p>
            <a:pPr marL="171450" indent="-171450">
              <a:buFont typeface="Arial" panose="020B0604020202020204" pitchFamily="34" charset="0"/>
              <a:buChar char="•"/>
            </a:pPr>
            <a:r>
              <a:rPr lang="en-GB" sz="1200" dirty="0"/>
              <a:t>Build networks</a:t>
            </a:r>
          </a:p>
          <a:p>
            <a:pPr marL="171450" indent="-171450">
              <a:buFont typeface="Arial" panose="020B0604020202020204" pitchFamily="34" charset="0"/>
              <a:buChar char="•"/>
            </a:pPr>
            <a:r>
              <a:rPr lang="en-GB" sz="1200" dirty="0"/>
              <a:t>Leadership sessions</a:t>
            </a:r>
          </a:p>
          <a:p>
            <a:pPr marL="171450" indent="-171450">
              <a:buFont typeface="Arial" panose="020B0604020202020204" pitchFamily="34" charset="0"/>
              <a:buChar char="•"/>
            </a:pPr>
            <a:r>
              <a:rPr lang="en-GB" sz="1200" dirty="0"/>
              <a:t>Community projects</a:t>
            </a:r>
          </a:p>
          <a:p>
            <a:pPr marL="171450" indent="-171450">
              <a:buFont typeface="Arial" panose="020B0604020202020204" pitchFamily="34" charset="0"/>
              <a:buChar char="•"/>
            </a:pPr>
            <a:r>
              <a:rPr lang="en-GB" sz="1200" dirty="0"/>
              <a:t>Leadership training</a:t>
            </a:r>
          </a:p>
          <a:p>
            <a:pPr marL="171450" indent="-171450">
              <a:buFont typeface="Arial" panose="020B0604020202020204" pitchFamily="34" charset="0"/>
              <a:buChar char="•"/>
            </a:pPr>
            <a:r>
              <a:rPr lang="en-GB" sz="1200" dirty="0"/>
              <a:t>Interactive workshops</a:t>
            </a:r>
          </a:p>
          <a:p>
            <a:pPr marL="171450" indent="-171450">
              <a:buFont typeface="Arial" panose="020B0604020202020204" pitchFamily="34" charset="0"/>
              <a:buChar char="•"/>
            </a:pPr>
            <a:r>
              <a:rPr lang="en-GB" sz="1200" dirty="0"/>
              <a:t>Guest speakers</a:t>
            </a:r>
          </a:p>
          <a:p>
            <a:pPr marL="171450" indent="-171450">
              <a:buFont typeface="Arial" panose="020B0604020202020204" pitchFamily="34" charset="0"/>
              <a:buChar char="•"/>
            </a:pPr>
            <a:r>
              <a:rPr lang="en-GB" sz="1200" dirty="0"/>
              <a:t>Youth achievement awards </a:t>
            </a:r>
          </a:p>
          <a:p>
            <a:pPr marL="171450" indent="-171450">
              <a:buFont typeface="Arial" panose="020B0604020202020204" pitchFamily="34" charset="0"/>
              <a:buChar char="•"/>
            </a:pPr>
            <a:r>
              <a:rPr lang="en-GB" sz="1200" dirty="0"/>
              <a:t>Bettering young lives to feel safe</a:t>
            </a:r>
          </a:p>
          <a:p>
            <a:pPr marL="171450" indent="-171450">
              <a:buFont typeface="Arial" panose="020B0604020202020204" pitchFamily="34" charset="0"/>
              <a:buChar char="•"/>
            </a:pPr>
            <a:r>
              <a:rPr lang="en-GB" sz="1200" dirty="0"/>
              <a:t>Support for additional needs</a:t>
            </a:r>
          </a:p>
          <a:p>
            <a:pPr marL="171450" indent="-171450">
              <a:buFont typeface="Arial" panose="020B0604020202020204" pitchFamily="34" charset="0"/>
              <a:buChar char="•"/>
            </a:pPr>
            <a:r>
              <a:rPr lang="en-GB" sz="1200" dirty="0"/>
              <a:t>More choices for chances </a:t>
            </a:r>
          </a:p>
          <a:p>
            <a:pPr marL="171450" indent="-171450">
              <a:buFont typeface="Arial" panose="020B0604020202020204" pitchFamily="34" charset="0"/>
              <a:buChar char="•"/>
            </a:pPr>
            <a:r>
              <a:rPr lang="en-GB" sz="1200" dirty="0"/>
              <a:t>Connecting, inspiring people </a:t>
            </a:r>
          </a:p>
          <a:p>
            <a:pPr marL="171450" indent="-171450">
              <a:buFont typeface="Arial" panose="020B0604020202020204" pitchFamily="34" charset="0"/>
              <a:buChar char="•"/>
            </a:pPr>
            <a:r>
              <a:rPr lang="en-GB" sz="1200" dirty="0"/>
              <a:t>Challenging inequalities </a:t>
            </a:r>
          </a:p>
          <a:p>
            <a:endParaRPr lang="en-GB" sz="1200" dirty="0"/>
          </a:p>
          <a:p>
            <a:pPr marL="171450" indent="-171450">
              <a:buFont typeface="Arial" panose="020B0604020202020204" pitchFamily="34" charset="0"/>
              <a:buChar char="•"/>
            </a:pPr>
            <a:r>
              <a:rPr lang="en-GB" sz="1200" dirty="0"/>
              <a:t>(Smith, 2020).  (Michelmore, et al,. 2019). (Youth Cymru, 2024). </a:t>
            </a:r>
          </a:p>
          <a:p>
            <a:pPr marL="171450" indent="-171450">
              <a:buFont typeface="Arial" panose="020B0604020202020204" pitchFamily="34" charset="0"/>
              <a:buChar char="•"/>
            </a:pPr>
            <a:endParaRPr lang="en-GB" sz="1200" dirty="0"/>
          </a:p>
          <a:p>
            <a:endParaRPr lang="en-GB" sz="1200" dirty="0"/>
          </a:p>
          <a:p>
            <a:endParaRPr lang="en-GB" sz="1200" b="1" u="sng" dirty="0"/>
          </a:p>
          <a:p>
            <a:endParaRPr lang="en-GB" sz="1200" b="1" u="sng" dirty="0"/>
          </a:p>
          <a:p>
            <a:r>
              <a:rPr lang="en-GB" sz="1200" b="1" u="sng" dirty="0"/>
              <a:t> </a:t>
            </a:r>
          </a:p>
        </p:txBody>
      </p:sp>
    </p:spTree>
    <p:extLst>
      <p:ext uri="{BB962C8B-B14F-4D97-AF65-F5344CB8AC3E}">
        <p14:creationId xmlns:p14="http://schemas.microsoft.com/office/powerpoint/2010/main" val="2601436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MyEnds">
            <a:hlinkClick r:id="" action="ppaction://media"/>
            <a:extLst>
              <a:ext uri="{FF2B5EF4-FFF2-40B4-BE49-F238E27FC236}">
                <a16:creationId xmlns:a16="http://schemas.microsoft.com/office/drawing/2014/main" id="{AC046594-ADA9-3467-C68C-0AEE6F249E74}"/>
              </a:ext>
            </a:extLst>
          </p:cNvPr>
          <p:cNvPicPr>
            <a:picLocks noRot="1" noChangeAspect="1"/>
          </p:cNvPicPr>
          <p:nvPr>
            <a:videoFile r:link="rId1"/>
          </p:nvPr>
        </p:nvPicPr>
        <p:blipFill>
          <a:blip r:embed="rId4"/>
          <a:stretch>
            <a:fillRect/>
          </a:stretch>
        </p:blipFill>
        <p:spPr>
          <a:xfrm>
            <a:off x="1092985" y="502418"/>
            <a:ext cx="9849486" cy="5315578"/>
          </a:xfrm>
          <a:prstGeom prst="rect">
            <a:avLst/>
          </a:prstGeom>
        </p:spPr>
      </p:pic>
      <p:sp>
        <p:nvSpPr>
          <p:cNvPr id="3" name="TextBox 2">
            <a:extLst>
              <a:ext uri="{FF2B5EF4-FFF2-40B4-BE49-F238E27FC236}">
                <a16:creationId xmlns:a16="http://schemas.microsoft.com/office/drawing/2014/main" id="{B985429B-3853-23FD-055E-EAC7560A9626}"/>
              </a:ext>
            </a:extLst>
          </p:cNvPr>
          <p:cNvSpPr txBox="1"/>
          <p:nvPr/>
        </p:nvSpPr>
        <p:spPr>
          <a:xfrm>
            <a:off x="1386673" y="6059156"/>
            <a:ext cx="4709327" cy="369332"/>
          </a:xfrm>
          <a:prstGeom prst="rect">
            <a:avLst/>
          </a:prstGeom>
          <a:noFill/>
        </p:spPr>
        <p:txBody>
          <a:bodyPr wrap="square" rtlCol="0">
            <a:spAutoFit/>
          </a:bodyPr>
          <a:lstStyle/>
          <a:p>
            <a:r>
              <a:rPr lang="en-GB" dirty="0"/>
              <a:t>(London's Violent Reduction Unit, 2024). </a:t>
            </a:r>
          </a:p>
        </p:txBody>
      </p:sp>
    </p:spTree>
    <p:extLst>
      <p:ext uri="{BB962C8B-B14F-4D97-AF65-F5344CB8AC3E}">
        <p14:creationId xmlns:p14="http://schemas.microsoft.com/office/powerpoint/2010/main" val="4291119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BC58DD1-D10D-C8F0-DED6-F9086FF09CCC}"/>
              </a:ext>
            </a:extLst>
          </p:cNvPr>
          <p:cNvSpPr txBox="1"/>
          <p:nvPr/>
        </p:nvSpPr>
        <p:spPr>
          <a:xfrm>
            <a:off x="1111045" y="1081548"/>
            <a:ext cx="9429136" cy="2123658"/>
          </a:xfrm>
          <a:prstGeom prst="rect">
            <a:avLst/>
          </a:prstGeom>
          <a:noFill/>
        </p:spPr>
        <p:txBody>
          <a:bodyPr wrap="square" rtlCol="0">
            <a:spAutoFit/>
          </a:bodyPr>
          <a:lstStyle/>
          <a:p>
            <a:r>
              <a:rPr lang="en-GB" sz="1200" b="1" u="sng" dirty="0"/>
              <a:t>Conclusion</a:t>
            </a:r>
          </a:p>
          <a:p>
            <a:endParaRPr lang="en-GB" sz="1200" b="1" u="sng" dirty="0"/>
          </a:p>
          <a:p>
            <a:r>
              <a:rPr lang="en-GB" sz="1200" dirty="0"/>
              <a:t>Over the last 10 years, youth crime has risen significantly, and the deaths are doubling in numbers due to lack of funds, cost of living and the closing of youth clubs which support younger people to be in a place of safety and distraction away from crime.</a:t>
            </a:r>
            <a:r>
              <a:rPr lang="en-US" sz="1200" cap="all" dirty="0"/>
              <a:t> </a:t>
            </a:r>
          </a:p>
          <a:p>
            <a:endParaRPr lang="en-US" sz="1200" cap="all" dirty="0"/>
          </a:p>
          <a:p>
            <a:r>
              <a:rPr lang="en-GB" sz="1200" dirty="0"/>
              <a:t>Youth workers have more of a positive impact now than police, schoolteachers, and even some parents did prior 10 years ago due to lack of young people and trust.  Mentoring young people as a youth worker and diverting them away from the streets and crime </a:t>
            </a:r>
            <a:r>
              <a:rPr lang="en-GB" sz="1200" dirty="0" err="1"/>
              <a:t>thas</a:t>
            </a:r>
            <a:r>
              <a:rPr lang="en-GB" sz="1200" dirty="0"/>
              <a:t> been proven to be better with young people than the occasional one lesson taught in schools. </a:t>
            </a:r>
          </a:p>
          <a:p>
            <a:endParaRPr lang="en-US" sz="1200" cap="all" dirty="0"/>
          </a:p>
          <a:p>
            <a:endParaRPr lang="en-US" sz="1200" cap="all" dirty="0"/>
          </a:p>
          <a:p>
            <a:endParaRPr lang="en-GB" sz="1200" dirty="0"/>
          </a:p>
        </p:txBody>
      </p:sp>
    </p:spTree>
    <p:extLst>
      <p:ext uri="{BB962C8B-B14F-4D97-AF65-F5344CB8AC3E}">
        <p14:creationId xmlns:p14="http://schemas.microsoft.com/office/powerpoint/2010/main" val="17363605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684D4C4-099D-F0B1-0685-D94CAB6F415E}"/>
              </a:ext>
            </a:extLst>
          </p:cNvPr>
          <p:cNvSpPr txBox="1"/>
          <p:nvPr/>
        </p:nvSpPr>
        <p:spPr>
          <a:xfrm>
            <a:off x="127818" y="521110"/>
            <a:ext cx="11346425" cy="7940635"/>
          </a:xfrm>
          <a:prstGeom prst="rect">
            <a:avLst/>
          </a:prstGeom>
          <a:noFill/>
        </p:spPr>
        <p:txBody>
          <a:bodyPr wrap="square" rtlCol="0">
            <a:spAutoFit/>
          </a:bodyPr>
          <a:lstStyle/>
          <a:p>
            <a:r>
              <a:rPr lang="en-GB" b="1" u="sng" dirty="0"/>
              <a:t>References</a:t>
            </a:r>
          </a:p>
          <a:p>
            <a:endParaRPr lang="en-GB" b="1" u="sng" dirty="0"/>
          </a:p>
          <a:p>
            <a:pPr>
              <a:lnSpc>
                <a:spcPct val="150000"/>
              </a:lnSpc>
              <a:spcAft>
                <a:spcPts val="1200"/>
              </a:spcAft>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Bounce Back (2025).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Bounce Back | DIVERT</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[online] Bounce Back. Available at: https://www.bouncebackproject.com/about-us/special-projects/divert/.</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1200"/>
              </a:spcAft>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Edwards, C. (2024).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Reflecting on 14 Years at Youth Cymru: The Value of Youth Work - Youth Cymru</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[online] Youth Cymru -. Available at: https://youthcymru.org.uk/14-years-at-youth-cymru/ [Accessed 15 Jan. 2025].</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1200"/>
              </a:spcAft>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Get Licensed (2024).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Knife Crime in England: 2024 Statistics &amp; Hotspots | Get Licensed</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[online] Get-licensed.co.uk. Available at: https://www.get-licensed.co.uk/reports/knife-crime-england-2024.</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1200"/>
              </a:spcAft>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London's Violence Reduction Unit (2024).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MyEnds</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[online] YouTube. Available at: https://www.youtube.com/watch?v=ebnirJSDnjM [Accessed 15 Jan. 2025].</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1200"/>
              </a:spcAft>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Michelmore, O., Lawrence, H., Borjes, E. and Taylor, S. (2019).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Young people’s views on knife crime</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https://www.coram.org.uk/wp-content/uploads/2023/01/Young-peoples-views-on-knife-crime.pdf.</a:t>
            </a:r>
          </a:p>
          <a:p>
            <a:pPr>
              <a:lnSpc>
                <a:spcPct val="150000"/>
              </a:lnSpc>
              <a:spcAft>
                <a:spcPts val="1200"/>
              </a:spcAft>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National Careers Service (2024).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Youth worker | Explore careers</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[online] nationalcareers.service.gov.uk. Available at: https://nationalcareers.service.gov.uk/job-profiles/youth-worker.</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1200"/>
              </a:spcAft>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Pandit, P. (2024).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Peace Studies Comes Full Circle: From Radical Threat to Cornerstone of Conflict Settlement</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[online] Vision of Humanity. Available at: https://www.visionofhumanity.org/knife-crime-in-england-and-wales-a-growing-concern/.</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1200"/>
              </a:spcAft>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Popham, D.C. (2024).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Behind the knife crime statistics: understanding children who carry weapons</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[online] Youth Endowment Fund. Available at: https://youthendowmentfund.org.uk/behind-the-knife-crime-statistics-understanding-children-who-carry-weapons/.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1200"/>
              </a:spcAft>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200" b="1" u="sng" dirty="0"/>
          </a:p>
          <a:p>
            <a:endParaRPr lang="en-GB" sz="1200" b="1" u="sng" dirty="0"/>
          </a:p>
          <a:p>
            <a:endParaRPr lang="en-GB" sz="1200" b="1" u="sng" dirty="0"/>
          </a:p>
          <a:p>
            <a:endParaRPr lang="en-GB" sz="1200" b="1" u="sng" dirty="0"/>
          </a:p>
          <a:p>
            <a:endParaRPr lang="en-GB" sz="1200" b="1" u="sng" dirty="0"/>
          </a:p>
          <a:p>
            <a:endParaRPr lang="en-GB" sz="1200" b="1" u="sng" dirty="0"/>
          </a:p>
          <a:p>
            <a:r>
              <a:rPr lang="en-GB" sz="1200" dirty="0"/>
              <a:t> </a:t>
            </a:r>
          </a:p>
          <a:p>
            <a:endParaRPr lang="en-GB" sz="1200" dirty="0"/>
          </a:p>
          <a:p>
            <a:endParaRPr lang="en-GB" dirty="0"/>
          </a:p>
        </p:txBody>
      </p:sp>
    </p:spTree>
    <p:extLst>
      <p:ext uri="{BB962C8B-B14F-4D97-AF65-F5344CB8AC3E}">
        <p14:creationId xmlns:p14="http://schemas.microsoft.com/office/powerpoint/2010/main" val="33537940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276359D-5C20-2F34-7D74-A50B68D10D8F}"/>
              </a:ext>
            </a:extLst>
          </p:cNvPr>
          <p:cNvSpPr txBox="1"/>
          <p:nvPr/>
        </p:nvSpPr>
        <p:spPr>
          <a:xfrm>
            <a:off x="191729" y="1101213"/>
            <a:ext cx="11808542" cy="5470857"/>
          </a:xfrm>
          <a:prstGeom prst="rect">
            <a:avLst/>
          </a:prstGeom>
          <a:noFill/>
        </p:spPr>
        <p:txBody>
          <a:bodyPr wrap="square" rtlCol="0">
            <a:spAutoFit/>
          </a:bodyPr>
          <a:lstStyle/>
          <a:p>
            <a:r>
              <a:rPr lang="en-GB" sz="1200" b="1" u="sng" dirty="0"/>
              <a:t>References</a:t>
            </a:r>
          </a:p>
          <a:p>
            <a:endParaRPr lang="en-GB" sz="1200" b="1" u="sng" dirty="0"/>
          </a:p>
          <a:p>
            <a:pPr>
              <a:lnSpc>
                <a:spcPct val="150000"/>
              </a:lnSpc>
              <a:spcAft>
                <a:spcPts val="1200"/>
              </a:spcAft>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Robinson, S. (2024).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The essential role that youth workers play in preventing crime</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[online] Catch22. Available at: https://www.catch-22.org.uk/resources/youth-workers-preventing-crime/.</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1200"/>
              </a:spcAft>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Smith, N. (2020).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SECURING A BRIGHTER FUTURE: The role of youth services in tackling knife crime Knife Crime &amp; Violence Reduction</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https://www.governmentevents.co.uk/wp-content/uploads/2020/10/Securing-a-brighter-future-the-role-of-youth-services-in-tackling-knife-crime-v.2.pdf.</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1200"/>
              </a:spcAft>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Violence Prevention Unit (2023).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P R E V E N T</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https://www.violencepreventionwales.co.uk/cms-assets/research/Wales-Violence-Prevention-Unit-Prevention-Strategy.pdf.</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1200"/>
              </a:spcAft>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Youth Cymru (2024).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Young Leaders Programme - Youth Cymru</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[online] Youth Cymru -. Available at: https://youthcymru.org.uk/young-leaders/ [Accessed 15 Jan. 2025].</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1200"/>
              </a:spcAft>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Youth Endowment Fund (2023).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The DIVERT Programme | Youth Endowment Fund</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[online] Youth Endowment Fund. Available at: https://youthendowmentfund.org.uk/funding/evaluations/the-divert-programme/.</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1200"/>
              </a:spcAft>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Youth Endowment Fund (2024).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Beyond the Headlines 2024 Summary | Youth Endowment Fund</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[online] Youth Endowment Fund. Available at: https://youthendowmentfund.org.uk/reports/beyond-the-headlines-2024/summary/.</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GB" sz="1200" b="1" u="sng" dirty="0"/>
          </a:p>
          <a:p>
            <a:endParaRPr lang="en-GB" sz="1200" b="1" u="sng" dirty="0"/>
          </a:p>
          <a:p>
            <a:endParaRPr lang="en-GB" sz="1200" b="1" u="sng" dirty="0"/>
          </a:p>
          <a:p>
            <a:endParaRPr lang="en-GB" sz="1200" b="1" u="sng" dirty="0"/>
          </a:p>
          <a:p>
            <a:r>
              <a:rPr lang="en-GB" dirty="0"/>
              <a:t> </a:t>
            </a:r>
          </a:p>
        </p:txBody>
      </p:sp>
    </p:spTree>
    <p:extLst>
      <p:ext uri="{BB962C8B-B14F-4D97-AF65-F5344CB8AC3E}">
        <p14:creationId xmlns:p14="http://schemas.microsoft.com/office/powerpoint/2010/main" val="1303761103"/>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Droplet</Template>
  <TotalTime>564</TotalTime>
  <Words>1405</Words>
  <Application>Microsoft Office PowerPoint</Application>
  <PresentationFormat>Widescreen</PresentationFormat>
  <Paragraphs>144</Paragraphs>
  <Slides>10</Slides>
  <Notes>2</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Times New Roman</vt:lpstr>
      <vt:lpstr>Tw Cen MT</vt:lpstr>
      <vt:lpstr>Droplet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Stacey Lloyd</dc:creator>
  <cp:lastModifiedBy>Stacey Lloyd</cp:lastModifiedBy>
  <cp:revision>3</cp:revision>
  <dcterms:created xsi:type="dcterms:W3CDTF">2025-01-15T10:25:46Z</dcterms:created>
  <dcterms:modified xsi:type="dcterms:W3CDTF">2025-01-15T19:50:20Z</dcterms:modified>
</cp:coreProperties>
</file>