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8280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609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361"/>
    <p:restoredTop sz="94679"/>
  </p:normalViewPr>
  <p:slideViewPr>
    <p:cSldViewPr snapToGrid="0" snapToObjects="1">
      <p:cViewPr varScale="1">
        <p:scale>
          <a:sx n="93" d="100"/>
          <a:sy n="93" d="100"/>
        </p:scale>
        <p:origin x="720" y="208"/>
      </p:cViewPr>
      <p:guideLst>
        <p:guide orient="horz" pos="2609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72293"/>
            <a:ext cx="10363200" cy="17749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692227"/>
            <a:ext cx="8534400" cy="211610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780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560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3400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120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3900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680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4601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240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5320927"/>
            <a:ext cx="10363200" cy="1644579"/>
          </a:xfrm>
        </p:spPr>
        <p:txBody>
          <a:bodyPr anchor="t"/>
          <a:lstStyle>
            <a:lvl1pPr algn="l">
              <a:defRPr sz="4182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509588"/>
            <a:ext cx="10363200" cy="1811336"/>
          </a:xfrm>
        </p:spPr>
        <p:txBody>
          <a:bodyPr anchor="b"/>
          <a:lstStyle>
            <a:lvl1pPr marL="0" indent="0">
              <a:buNone/>
              <a:defRPr sz="2091">
                <a:solidFill>
                  <a:schemeClr val="tx1">
                    <a:tint val="75000"/>
                  </a:schemeClr>
                </a:solidFill>
              </a:defRPr>
            </a:lvl1pPr>
            <a:lvl2pPr marL="478003" indent="0">
              <a:buNone/>
              <a:defRPr sz="1882">
                <a:solidFill>
                  <a:schemeClr val="tx1">
                    <a:tint val="75000"/>
                  </a:schemeClr>
                </a:solidFill>
              </a:defRPr>
            </a:lvl2pPr>
            <a:lvl3pPr marL="956005" indent="0">
              <a:buNone/>
              <a:defRPr sz="1673">
                <a:solidFill>
                  <a:schemeClr val="tx1">
                    <a:tint val="75000"/>
                  </a:schemeClr>
                </a:solidFill>
              </a:defRPr>
            </a:lvl3pPr>
            <a:lvl4pPr marL="1434008" indent="0">
              <a:buNone/>
              <a:defRPr sz="1464">
                <a:solidFill>
                  <a:schemeClr val="tx1">
                    <a:tint val="75000"/>
                  </a:schemeClr>
                </a:solidFill>
              </a:defRPr>
            </a:lvl4pPr>
            <a:lvl5pPr marL="1912010" indent="0">
              <a:buNone/>
              <a:defRPr sz="1464">
                <a:solidFill>
                  <a:schemeClr val="tx1">
                    <a:tint val="75000"/>
                  </a:schemeClr>
                </a:solidFill>
              </a:defRPr>
            </a:lvl5pPr>
            <a:lvl6pPr marL="2390013" indent="0">
              <a:buNone/>
              <a:defRPr sz="1464">
                <a:solidFill>
                  <a:schemeClr val="tx1">
                    <a:tint val="75000"/>
                  </a:schemeClr>
                </a:solidFill>
              </a:defRPr>
            </a:lvl6pPr>
            <a:lvl7pPr marL="2868016" indent="0">
              <a:buNone/>
              <a:defRPr sz="1464">
                <a:solidFill>
                  <a:schemeClr val="tx1">
                    <a:tint val="75000"/>
                  </a:schemeClr>
                </a:solidFill>
              </a:defRPr>
            </a:lvl7pPr>
            <a:lvl8pPr marL="3346018" indent="0">
              <a:buNone/>
              <a:defRPr sz="1464">
                <a:solidFill>
                  <a:schemeClr val="tx1">
                    <a:tint val="75000"/>
                  </a:schemeClr>
                </a:solidFill>
              </a:defRPr>
            </a:lvl8pPr>
            <a:lvl9pPr marL="3824021" indent="0">
              <a:buNone/>
              <a:defRPr sz="146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32096"/>
            <a:ext cx="5384800" cy="5464681"/>
          </a:xfrm>
        </p:spPr>
        <p:txBody>
          <a:bodyPr/>
          <a:lstStyle>
            <a:lvl1pPr>
              <a:defRPr sz="2927"/>
            </a:lvl1pPr>
            <a:lvl2pPr>
              <a:defRPr sz="2509"/>
            </a:lvl2pPr>
            <a:lvl3pPr>
              <a:defRPr sz="2091"/>
            </a:lvl3pPr>
            <a:lvl4pPr>
              <a:defRPr sz="1882"/>
            </a:lvl4pPr>
            <a:lvl5pPr>
              <a:defRPr sz="1882"/>
            </a:lvl5pPr>
            <a:lvl6pPr>
              <a:defRPr sz="1882"/>
            </a:lvl6pPr>
            <a:lvl7pPr>
              <a:defRPr sz="1882"/>
            </a:lvl7pPr>
            <a:lvl8pPr>
              <a:defRPr sz="1882"/>
            </a:lvl8pPr>
            <a:lvl9pPr>
              <a:defRPr sz="188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32096"/>
            <a:ext cx="5384800" cy="5464681"/>
          </a:xfrm>
        </p:spPr>
        <p:txBody>
          <a:bodyPr/>
          <a:lstStyle>
            <a:lvl1pPr>
              <a:defRPr sz="2927"/>
            </a:lvl1pPr>
            <a:lvl2pPr>
              <a:defRPr sz="2509"/>
            </a:lvl2pPr>
            <a:lvl3pPr>
              <a:defRPr sz="2091"/>
            </a:lvl3pPr>
            <a:lvl4pPr>
              <a:defRPr sz="1882"/>
            </a:lvl4pPr>
            <a:lvl5pPr>
              <a:defRPr sz="1882"/>
            </a:lvl5pPr>
            <a:lvl6pPr>
              <a:defRPr sz="1882"/>
            </a:lvl6pPr>
            <a:lvl7pPr>
              <a:defRPr sz="1882"/>
            </a:lvl7pPr>
            <a:lvl8pPr>
              <a:defRPr sz="1882"/>
            </a:lvl8pPr>
            <a:lvl9pPr>
              <a:defRPr sz="188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2" y="1853507"/>
            <a:ext cx="5386917" cy="772453"/>
          </a:xfrm>
        </p:spPr>
        <p:txBody>
          <a:bodyPr anchor="b"/>
          <a:lstStyle>
            <a:lvl1pPr marL="0" indent="0">
              <a:buNone/>
              <a:defRPr sz="2509" b="1"/>
            </a:lvl1pPr>
            <a:lvl2pPr marL="478003" indent="0">
              <a:buNone/>
              <a:defRPr sz="2091" b="1"/>
            </a:lvl2pPr>
            <a:lvl3pPr marL="956005" indent="0">
              <a:buNone/>
              <a:defRPr sz="1882" b="1"/>
            </a:lvl3pPr>
            <a:lvl4pPr marL="1434008" indent="0">
              <a:buNone/>
              <a:defRPr sz="1673" b="1"/>
            </a:lvl4pPr>
            <a:lvl5pPr marL="1912010" indent="0">
              <a:buNone/>
              <a:defRPr sz="1673" b="1"/>
            </a:lvl5pPr>
            <a:lvl6pPr marL="2390013" indent="0">
              <a:buNone/>
              <a:defRPr sz="1673" b="1"/>
            </a:lvl6pPr>
            <a:lvl7pPr marL="2868016" indent="0">
              <a:buNone/>
              <a:defRPr sz="1673" b="1"/>
            </a:lvl7pPr>
            <a:lvl8pPr marL="3346018" indent="0">
              <a:buNone/>
              <a:defRPr sz="1673" b="1"/>
            </a:lvl8pPr>
            <a:lvl9pPr marL="3824021" indent="0">
              <a:buNone/>
              <a:defRPr sz="16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2" y="2625961"/>
            <a:ext cx="5386917" cy="4770814"/>
          </a:xfrm>
        </p:spPr>
        <p:txBody>
          <a:bodyPr/>
          <a:lstStyle>
            <a:lvl1pPr>
              <a:defRPr sz="2509"/>
            </a:lvl1pPr>
            <a:lvl2pPr>
              <a:defRPr sz="2091"/>
            </a:lvl2pPr>
            <a:lvl3pPr>
              <a:defRPr sz="1882"/>
            </a:lvl3pPr>
            <a:lvl4pPr>
              <a:defRPr sz="1673"/>
            </a:lvl4pPr>
            <a:lvl5pPr>
              <a:defRPr sz="1673"/>
            </a:lvl5pPr>
            <a:lvl6pPr>
              <a:defRPr sz="1673"/>
            </a:lvl6pPr>
            <a:lvl7pPr>
              <a:defRPr sz="1673"/>
            </a:lvl7pPr>
            <a:lvl8pPr>
              <a:defRPr sz="1673"/>
            </a:lvl8pPr>
            <a:lvl9pPr>
              <a:defRPr sz="167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1" y="1853507"/>
            <a:ext cx="5389033" cy="772453"/>
          </a:xfrm>
        </p:spPr>
        <p:txBody>
          <a:bodyPr anchor="b"/>
          <a:lstStyle>
            <a:lvl1pPr marL="0" indent="0">
              <a:buNone/>
              <a:defRPr sz="2509" b="1"/>
            </a:lvl1pPr>
            <a:lvl2pPr marL="478003" indent="0">
              <a:buNone/>
              <a:defRPr sz="2091" b="1"/>
            </a:lvl2pPr>
            <a:lvl3pPr marL="956005" indent="0">
              <a:buNone/>
              <a:defRPr sz="1882" b="1"/>
            </a:lvl3pPr>
            <a:lvl4pPr marL="1434008" indent="0">
              <a:buNone/>
              <a:defRPr sz="1673" b="1"/>
            </a:lvl4pPr>
            <a:lvl5pPr marL="1912010" indent="0">
              <a:buNone/>
              <a:defRPr sz="1673" b="1"/>
            </a:lvl5pPr>
            <a:lvl6pPr marL="2390013" indent="0">
              <a:buNone/>
              <a:defRPr sz="1673" b="1"/>
            </a:lvl6pPr>
            <a:lvl7pPr marL="2868016" indent="0">
              <a:buNone/>
              <a:defRPr sz="1673" b="1"/>
            </a:lvl7pPr>
            <a:lvl8pPr marL="3346018" indent="0">
              <a:buNone/>
              <a:defRPr sz="1673" b="1"/>
            </a:lvl8pPr>
            <a:lvl9pPr marL="3824021" indent="0">
              <a:buNone/>
              <a:defRPr sz="16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1" y="2625961"/>
            <a:ext cx="5389033" cy="4770814"/>
          </a:xfrm>
        </p:spPr>
        <p:txBody>
          <a:bodyPr/>
          <a:lstStyle>
            <a:lvl1pPr>
              <a:defRPr sz="2509"/>
            </a:lvl1pPr>
            <a:lvl2pPr>
              <a:defRPr sz="2091"/>
            </a:lvl2pPr>
            <a:lvl3pPr>
              <a:defRPr sz="1882"/>
            </a:lvl3pPr>
            <a:lvl4pPr>
              <a:defRPr sz="1673"/>
            </a:lvl4pPr>
            <a:lvl5pPr>
              <a:defRPr sz="1673"/>
            </a:lvl5pPr>
            <a:lvl6pPr>
              <a:defRPr sz="1673"/>
            </a:lvl6pPr>
            <a:lvl7pPr>
              <a:defRPr sz="1673"/>
            </a:lvl7pPr>
            <a:lvl8pPr>
              <a:defRPr sz="1673"/>
            </a:lvl8pPr>
            <a:lvl9pPr>
              <a:defRPr sz="167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329683"/>
            <a:ext cx="4011084" cy="1403068"/>
          </a:xfrm>
        </p:spPr>
        <p:txBody>
          <a:bodyPr anchor="b"/>
          <a:lstStyle>
            <a:lvl1pPr algn="l">
              <a:defRPr sz="2091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6" y="329685"/>
            <a:ext cx="6815667" cy="7067092"/>
          </a:xfrm>
        </p:spPr>
        <p:txBody>
          <a:bodyPr/>
          <a:lstStyle>
            <a:lvl1pPr>
              <a:defRPr sz="3346"/>
            </a:lvl1pPr>
            <a:lvl2pPr>
              <a:defRPr sz="2927"/>
            </a:lvl2pPr>
            <a:lvl3pPr>
              <a:defRPr sz="2509"/>
            </a:lvl3pPr>
            <a:lvl4pPr>
              <a:defRPr sz="2091"/>
            </a:lvl4pPr>
            <a:lvl5pPr>
              <a:defRPr sz="2091"/>
            </a:lvl5pPr>
            <a:lvl6pPr>
              <a:defRPr sz="2091"/>
            </a:lvl6pPr>
            <a:lvl7pPr>
              <a:defRPr sz="2091"/>
            </a:lvl7pPr>
            <a:lvl8pPr>
              <a:defRPr sz="2091"/>
            </a:lvl8pPr>
            <a:lvl9pPr>
              <a:defRPr sz="209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732753"/>
            <a:ext cx="4011084" cy="5664024"/>
          </a:xfrm>
        </p:spPr>
        <p:txBody>
          <a:bodyPr/>
          <a:lstStyle>
            <a:lvl1pPr marL="0" indent="0">
              <a:buNone/>
              <a:defRPr sz="1464"/>
            </a:lvl1pPr>
            <a:lvl2pPr marL="478003" indent="0">
              <a:buNone/>
              <a:defRPr sz="1255"/>
            </a:lvl2pPr>
            <a:lvl3pPr marL="956005" indent="0">
              <a:buNone/>
              <a:defRPr sz="1046"/>
            </a:lvl3pPr>
            <a:lvl4pPr marL="1434008" indent="0">
              <a:buNone/>
              <a:defRPr sz="941"/>
            </a:lvl4pPr>
            <a:lvl5pPr marL="1912010" indent="0">
              <a:buNone/>
              <a:defRPr sz="941"/>
            </a:lvl5pPr>
            <a:lvl6pPr marL="2390013" indent="0">
              <a:buNone/>
              <a:defRPr sz="941"/>
            </a:lvl6pPr>
            <a:lvl7pPr marL="2868016" indent="0">
              <a:buNone/>
              <a:defRPr sz="941"/>
            </a:lvl7pPr>
            <a:lvl8pPr marL="3346018" indent="0">
              <a:buNone/>
              <a:defRPr sz="941"/>
            </a:lvl8pPr>
            <a:lvl9pPr marL="3824021" indent="0">
              <a:buNone/>
              <a:defRPr sz="94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5796279"/>
            <a:ext cx="7315200" cy="684284"/>
          </a:xfrm>
        </p:spPr>
        <p:txBody>
          <a:bodyPr anchor="b"/>
          <a:lstStyle>
            <a:lvl1pPr algn="l">
              <a:defRPr sz="2091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739871"/>
            <a:ext cx="7315200" cy="4968240"/>
          </a:xfrm>
        </p:spPr>
        <p:txBody>
          <a:bodyPr/>
          <a:lstStyle>
            <a:lvl1pPr marL="0" indent="0">
              <a:buNone/>
              <a:defRPr sz="3346"/>
            </a:lvl1pPr>
            <a:lvl2pPr marL="478003" indent="0">
              <a:buNone/>
              <a:defRPr sz="2927"/>
            </a:lvl2pPr>
            <a:lvl3pPr marL="956005" indent="0">
              <a:buNone/>
              <a:defRPr sz="2509"/>
            </a:lvl3pPr>
            <a:lvl4pPr marL="1434008" indent="0">
              <a:buNone/>
              <a:defRPr sz="2091"/>
            </a:lvl4pPr>
            <a:lvl5pPr marL="1912010" indent="0">
              <a:buNone/>
              <a:defRPr sz="2091"/>
            </a:lvl5pPr>
            <a:lvl6pPr marL="2390013" indent="0">
              <a:buNone/>
              <a:defRPr sz="2091"/>
            </a:lvl6pPr>
            <a:lvl7pPr marL="2868016" indent="0">
              <a:buNone/>
              <a:defRPr sz="2091"/>
            </a:lvl7pPr>
            <a:lvl8pPr marL="3346018" indent="0">
              <a:buNone/>
              <a:defRPr sz="2091"/>
            </a:lvl8pPr>
            <a:lvl9pPr marL="3824021" indent="0">
              <a:buNone/>
              <a:defRPr sz="2091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6480564"/>
            <a:ext cx="7315200" cy="971796"/>
          </a:xfrm>
        </p:spPr>
        <p:txBody>
          <a:bodyPr/>
          <a:lstStyle>
            <a:lvl1pPr marL="0" indent="0">
              <a:buNone/>
              <a:defRPr sz="1464"/>
            </a:lvl1pPr>
            <a:lvl2pPr marL="478003" indent="0">
              <a:buNone/>
              <a:defRPr sz="1255"/>
            </a:lvl2pPr>
            <a:lvl3pPr marL="956005" indent="0">
              <a:buNone/>
              <a:defRPr sz="1046"/>
            </a:lvl3pPr>
            <a:lvl4pPr marL="1434008" indent="0">
              <a:buNone/>
              <a:defRPr sz="941"/>
            </a:lvl4pPr>
            <a:lvl5pPr marL="1912010" indent="0">
              <a:buNone/>
              <a:defRPr sz="941"/>
            </a:lvl5pPr>
            <a:lvl6pPr marL="2390013" indent="0">
              <a:buNone/>
              <a:defRPr sz="941"/>
            </a:lvl6pPr>
            <a:lvl7pPr marL="2868016" indent="0">
              <a:buNone/>
              <a:defRPr sz="941"/>
            </a:lvl7pPr>
            <a:lvl8pPr marL="3346018" indent="0">
              <a:buNone/>
              <a:defRPr sz="941"/>
            </a:lvl8pPr>
            <a:lvl9pPr marL="3824021" indent="0">
              <a:buNone/>
              <a:defRPr sz="94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331603"/>
            <a:ext cx="2743200" cy="7065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31603"/>
            <a:ext cx="8026400" cy="7065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1600"/>
            <a:ext cx="10972800" cy="1380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932096"/>
            <a:ext cx="10972800" cy="5464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7674707"/>
            <a:ext cx="2844800" cy="44085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5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7674707"/>
            <a:ext cx="3860800" cy="44085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5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7674707"/>
            <a:ext cx="2844800" cy="44085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5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78003" rtl="0" eaLnBrk="1" latinLnBrk="0" hangingPunct="1">
        <a:spcBef>
          <a:spcPct val="0"/>
        </a:spcBef>
        <a:buNone/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8502" indent="-358502" algn="l" defTabSz="478003" rtl="0" eaLnBrk="1" latinLnBrk="0" hangingPunct="1">
        <a:spcBef>
          <a:spcPct val="20000"/>
        </a:spcBef>
        <a:buFont typeface="Arial"/>
        <a:buChar char="•"/>
        <a:defRPr sz="3346" kern="1200">
          <a:solidFill>
            <a:schemeClr val="tx1"/>
          </a:solidFill>
          <a:latin typeface="+mn-lt"/>
          <a:ea typeface="+mn-ea"/>
          <a:cs typeface="+mn-cs"/>
        </a:defRPr>
      </a:lvl1pPr>
      <a:lvl2pPr marL="776754" indent="-298752" algn="l" defTabSz="478003" rtl="0" eaLnBrk="1" latinLnBrk="0" hangingPunct="1">
        <a:spcBef>
          <a:spcPct val="20000"/>
        </a:spcBef>
        <a:buFont typeface="Arial"/>
        <a:buChar char="–"/>
        <a:defRPr sz="2927" kern="1200">
          <a:solidFill>
            <a:schemeClr val="tx1"/>
          </a:solidFill>
          <a:latin typeface="+mn-lt"/>
          <a:ea typeface="+mn-ea"/>
          <a:cs typeface="+mn-cs"/>
        </a:defRPr>
      </a:lvl2pPr>
      <a:lvl3pPr marL="1195007" indent="-239001" algn="l" defTabSz="478003" rtl="0" eaLnBrk="1" latinLnBrk="0" hangingPunct="1">
        <a:spcBef>
          <a:spcPct val="20000"/>
        </a:spcBef>
        <a:buFont typeface="Arial"/>
        <a:buChar char="•"/>
        <a:defRPr sz="2509" kern="1200">
          <a:solidFill>
            <a:schemeClr val="tx1"/>
          </a:solidFill>
          <a:latin typeface="+mn-lt"/>
          <a:ea typeface="+mn-ea"/>
          <a:cs typeface="+mn-cs"/>
        </a:defRPr>
      </a:lvl3pPr>
      <a:lvl4pPr marL="1673009" indent="-239001" algn="l" defTabSz="478003" rtl="0" eaLnBrk="1" latinLnBrk="0" hangingPunct="1">
        <a:spcBef>
          <a:spcPct val="20000"/>
        </a:spcBef>
        <a:buFont typeface="Arial"/>
        <a:buChar char="–"/>
        <a:defRPr sz="2091" kern="1200">
          <a:solidFill>
            <a:schemeClr val="tx1"/>
          </a:solidFill>
          <a:latin typeface="+mn-lt"/>
          <a:ea typeface="+mn-ea"/>
          <a:cs typeface="+mn-cs"/>
        </a:defRPr>
      </a:lvl4pPr>
      <a:lvl5pPr marL="2151012" indent="-239001" algn="l" defTabSz="478003" rtl="0" eaLnBrk="1" latinLnBrk="0" hangingPunct="1">
        <a:spcBef>
          <a:spcPct val="20000"/>
        </a:spcBef>
        <a:buFont typeface="Arial"/>
        <a:buChar char="»"/>
        <a:defRPr sz="2091" kern="1200">
          <a:solidFill>
            <a:schemeClr val="tx1"/>
          </a:solidFill>
          <a:latin typeface="+mn-lt"/>
          <a:ea typeface="+mn-ea"/>
          <a:cs typeface="+mn-cs"/>
        </a:defRPr>
      </a:lvl5pPr>
      <a:lvl6pPr marL="2629014" indent="-239001" algn="l" defTabSz="478003" rtl="0" eaLnBrk="1" latinLnBrk="0" hangingPunct="1">
        <a:spcBef>
          <a:spcPct val="20000"/>
        </a:spcBef>
        <a:buFont typeface="Arial"/>
        <a:buChar char="•"/>
        <a:defRPr sz="2091" kern="1200">
          <a:solidFill>
            <a:schemeClr val="tx1"/>
          </a:solidFill>
          <a:latin typeface="+mn-lt"/>
          <a:ea typeface="+mn-ea"/>
          <a:cs typeface="+mn-cs"/>
        </a:defRPr>
      </a:lvl6pPr>
      <a:lvl7pPr marL="3107017" indent="-239001" algn="l" defTabSz="478003" rtl="0" eaLnBrk="1" latinLnBrk="0" hangingPunct="1">
        <a:spcBef>
          <a:spcPct val="20000"/>
        </a:spcBef>
        <a:buFont typeface="Arial"/>
        <a:buChar char="•"/>
        <a:defRPr sz="2091" kern="1200">
          <a:solidFill>
            <a:schemeClr val="tx1"/>
          </a:solidFill>
          <a:latin typeface="+mn-lt"/>
          <a:ea typeface="+mn-ea"/>
          <a:cs typeface="+mn-cs"/>
        </a:defRPr>
      </a:lvl7pPr>
      <a:lvl8pPr marL="3585020" indent="-239001" algn="l" defTabSz="478003" rtl="0" eaLnBrk="1" latinLnBrk="0" hangingPunct="1">
        <a:spcBef>
          <a:spcPct val="20000"/>
        </a:spcBef>
        <a:buFont typeface="Arial"/>
        <a:buChar char="•"/>
        <a:defRPr sz="2091" kern="1200">
          <a:solidFill>
            <a:schemeClr val="tx1"/>
          </a:solidFill>
          <a:latin typeface="+mn-lt"/>
          <a:ea typeface="+mn-ea"/>
          <a:cs typeface="+mn-cs"/>
        </a:defRPr>
      </a:lvl8pPr>
      <a:lvl9pPr marL="4063022" indent="-239001" algn="l" defTabSz="478003" rtl="0" eaLnBrk="1" latinLnBrk="0" hangingPunct="1">
        <a:spcBef>
          <a:spcPct val="20000"/>
        </a:spcBef>
        <a:buFont typeface="Arial"/>
        <a:buChar char="•"/>
        <a:defRPr sz="209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78003" rtl="0" eaLnBrk="1" latinLnBrk="0" hangingPunct="1">
        <a:defRPr sz="1882" kern="1200">
          <a:solidFill>
            <a:schemeClr val="tx1"/>
          </a:solidFill>
          <a:latin typeface="+mn-lt"/>
          <a:ea typeface="+mn-ea"/>
          <a:cs typeface="+mn-cs"/>
        </a:defRPr>
      </a:lvl1pPr>
      <a:lvl2pPr marL="478003" algn="l" defTabSz="478003" rtl="0" eaLnBrk="1" latinLnBrk="0" hangingPunct="1">
        <a:defRPr sz="1882" kern="1200">
          <a:solidFill>
            <a:schemeClr val="tx1"/>
          </a:solidFill>
          <a:latin typeface="+mn-lt"/>
          <a:ea typeface="+mn-ea"/>
          <a:cs typeface="+mn-cs"/>
        </a:defRPr>
      </a:lvl2pPr>
      <a:lvl3pPr marL="956005" algn="l" defTabSz="478003" rtl="0" eaLnBrk="1" latinLnBrk="0" hangingPunct="1">
        <a:defRPr sz="1882" kern="1200">
          <a:solidFill>
            <a:schemeClr val="tx1"/>
          </a:solidFill>
          <a:latin typeface="+mn-lt"/>
          <a:ea typeface="+mn-ea"/>
          <a:cs typeface="+mn-cs"/>
        </a:defRPr>
      </a:lvl3pPr>
      <a:lvl4pPr marL="1434008" algn="l" defTabSz="478003" rtl="0" eaLnBrk="1" latinLnBrk="0" hangingPunct="1">
        <a:defRPr sz="1882" kern="1200">
          <a:solidFill>
            <a:schemeClr val="tx1"/>
          </a:solidFill>
          <a:latin typeface="+mn-lt"/>
          <a:ea typeface="+mn-ea"/>
          <a:cs typeface="+mn-cs"/>
        </a:defRPr>
      </a:lvl4pPr>
      <a:lvl5pPr marL="1912010" algn="l" defTabSz="478003" rtl="0" eaLnBrk="1" latinLnBrk="0" hangingPunct="1">
        <a:defRPr sz="1882" kern="1200">
          <a:solidFill>
            <a:schemeClr val="tx1"/>
          </a:solidFill>
          <a:latin typeface="+mn-lt"/>
          <a:ea typeface="+mn-ea"/>
          <a:cs typeface="+mn-cs"/>
        </a:defRPr>
      </a:lvl5pPr>
      <a:lvl6pPr marL="2390013" algn="l" defTabSz="478003" rtl="0" eaLnBrk="1" latinLnBrk="0" hangingPunct="1">
        <a:defRPr sz="1882" kern="1200">
          <a:solidFill>
            <a:schemeClr val="tx1"/>
          </a:solidFill>
          <a:latin typeface="+mn-lt"/>
          <a:ea typeface="+mn-ea"/>
          <a:cs typeface="+mn-cs"/>
        </a:defRPr>
      </a:lvl6pPr>
      <a:lvl7pPr marL="2868016" algn="l" defTabSz="478003" rtl="0" eaLnBrk="1" latinLnBrk="0" hangingPunct="1">
        <a:defRPr sz="1882" kern="1200">
          <a:solidFill>
            <a:schemeClr val="tx1"/>
          </a:solidFill>
          <a:latin typeface="+mn-lt"/>
          <a:ea typeface="+mn-ea"/>
          <a:cs typeface="+mn-cs"/>
        </a:defRPr>
      </a:lvl7pPr>
      <a:lvl8pPr marL="3346018" algn="l" defTabSz="478003" rtl="0" eaLnBrk="1" latinLnBrk="0" hangingPunct="1">
        <a:defRPr sz="1882" kern="1200">
          <a:solidFill>
            <a:schemeClr val="tx1"/>
          </a:solidFill>
          <a:latin typeface="+mn-lt"/>
          <a:ea typeface="+mn-ea"/>
          <a:cs typeface="+mn-cs"/>
        </a:defRPr>
      </a:lvl8pPr>
      <a:lvl9pPr marL="3824021" algn="l" defTabSz="478003" rtl="0" eaLnBrk="1" latinLnBrk="0" hangingPunct="1">
        <a:defRPr sz="188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150125"/>
            <a:ext cx="12192000" cy="1432285"/>
          </a:xfrm>
          <a:prstGeom prst="rect">
            <a:avLst/>
          </a:prstGeom>
          <a:solidFill>
            <a:srgbClr val="2C7C4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and Impact of the Additional Learning Needs and Education Tribunal (Wales) Act 2018</a:t>
            </a:r>
          </a:p>
          <a:p>
            <a:pPr algn="ctr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INAM ALSALIM /2502495@student.uwtsd.ac.uk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556492" y="1415588"/>
            <a:ext cx="5079019" cy="67159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sz="1882" dirty="0"/>
          </a:p>
          <a:p>
            <a:pPr>
              <a:defRPr sz="1800" i="1">
                <a:solidFill>
                  <a:srgbClr val="FFFFFF"/>
                </a:solidFill>
              </a:defRPr>
            </a:pPr>
            <a:r>
              <a:rPr sz="1882" dirty="0"/>
              <a:t>A unified approach to inclusive education in Wales</a:t>
            </a:r>
          </a:p>
        </p:txBody>
      </p:sp>
      <p:sp>
        <p:nvSpPr>
          <p:cNvPr id="8" name="Rectangle 7"/>
          <p:cNvSpPr/>
          <p:nvPr/>
        </p:nvSpPr>
        <p:spPr>
          <a:xfrm>
            <a:off x="8128000" y="1701365"/>
            <a:ext cx="3579092" cy="1871282"/>
          </a:xfrm>
          <a:prstGeom prst="rect">
            <a:avLst/>
          </a:prstGeom>
          <a:solidFill>
            <a:srgbClr val="DFF0D8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</a:rPr>
              <a:t>Parents report long delays in assessments and support.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</a:rPr>
              <a:t>﻿﻿Teachers highlight workload pressures and confusion over IDP requirements.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</a:rPr>
              <a:t>﻿﻿Unequal, patchy access to provision across local authorities.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</a:rPr>
              <a:t>﻿﻿Calls for clearer guidance, regular funding and greater accountability.</a:t>
            </a:r>
          </a:p>
          <a:p>
            <a:r>
              <a:rPr lang="en-GB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(House of Commons Education Committee, 2019; Welsh</a:t>
            </a:r>
            <a:r>
              <a:rPr lang="en-GB" dirty="0"/>
              <a:t> </a:t>
            </a:r>
            <a:endParaRPr lang="en-GB" sz="1200" dirty="0">
              <a:solidFill>
                <a:schemeClr val="tx1"/>
              </a:solidFill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02775" y="8949603"/>
            <a:ext cx="8795249" cy="3819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sz="1882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AE4F593-75AF-337E-6366-CBD8BF7DB7C7}"/>
              </a:ext>
            </a:extLst>
          </p:cNvPr>
          <p:cNvSpPr/>
          <p:nvPr/>
        </p:nvSpPr>
        <p:spPr>
          <a:xfrm>
            <a:off x="914399" y="1512494"/>
            <a:ext cx="2550695" cy="585599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1.Background🧩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558FBAA-51BC-928F-9A03-392657FAD2A0}"/>
              </a:ext>
            </a:extLst>
          </p:cNvPr>
          <p:cNvSpPr/>
          <p:nvPr/>
        </p:nvSpPr>
        <p:spPr>
          <a:xfrm>
            <a:off x="8257309" y="1156345"/>
            <a:ext cx="3790311" cy="489596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5.Media and Public Views 💡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C08842A-AF6F-4C2A-627B-CEEBB0B9033D}"/>
              </a:ext>
            </a:extLst>
          </p:cNvPr>
          <p:cNvSpPr txBox="1"/>
          <p:nvPr/>
        </p:nvSpPr>
        <p:spPr>
          <a:xfrm>
            <a:off x="182880" y="2136300"/>
            <a:ext cx="4343400" cy="135421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ALN (Wales) Act 2018 replaced the former SEN system.</a:t>
            </a:r>
          </a:p>
          <a:p>
            <a:r>
              <a:rPr lang="en-GB" sz="1200" dirty="0"/>
              <a:t>• Creates a unified system to support learners aged 0-25.</a:t>
            </a:r>
          </a:p>
          <a:p>
            <a:r>
              <a:rPr lang="en-GB" sz="1200" dirty="0"/>
              <a:t>• Emphasises inclusion , person-centred  practice and the rights of the child.</a:t>
            </a:r>
          </a:p>
          <a:p>
            <a:r>
              <a:rPr lang="en-GB" sz="1200" dirty="0"/>
              <a:t>• Around 12% of learners in Wales are identified with ALN.</a:t>
            </a:r>
          </a:p>
          <a:p>
            <a:r>
              <a:rPr lang="en-GB" sz="1000" dirty="0"/>
              <a:t>(Welsh Government, 2018; Welsh Government, 2021)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D4B42B1D-32E9-97B6-6F34-96CF3ABF6C35}"/>
              </a:ext>
            </a:extLst>
          </p:cNvPr>
          <p:cNvSpPr/>
          <p:nvPr/>
        </p:nvSpPr>
        <p:spPr>
          <a:xfrm>
            <a:off x="5009180" y="4176035"/>
            <a:ext cx="2550695" cy="508507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4.Challenges</a:t>
            </a:r>
            <a:r>
              <a:rPr lang="en-IN" dirty="0"/>
              <a:t>🚧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53A746E-987F-544B-D828-224D1B5C8CA1}"/>
              </a:ext>
            </a:extLst>
          </p:cNvPr>
          <p:cNvSpPr/>
          <p:nvPr/>
        </p:nvSpPr>
        <p:spPr>
          <a:xfrm>
            <a:off x="651164" y="3336629"/>
            <a:ext cx="2286000" cy="692979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2.Policy🧩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4E5878B-6418-8B21-31AD-588EF7EB81BD}"/>
              </a:ext>
            </a:extLst>
          </p:cNvPr>
          <p:cNvSpPr txBox="1"/>
          <p:nvPr/>
        </p:nvSpPr>
        <p:spPr>
          <a:xfrm>
            <a:off x="308472" y="4029609"/>
            <a:ext cx="3872928" cy="135421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New Peninim MT" pitchFamily="2" charset="-79"/>
                <a:cs typeface="New Peninim MT" pitchFamily="2" charset="-79"/>
              </a:rPr>
              <a:t>Individual Development Plan</a:t>
            </a:r>
            <a:r>
              <a:rPr lang="en-US" sz="1200" dirty="0"/>
              <a:t>s (IDPs) replace Statements and IEPs.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Provide a single plan for all learners (0-25 years).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Promote collaboration across education , health and social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Align with UNCRC and UNCRPD commitments.</a:t>
            </a:r>
          </a:p>
          <a:p>
            <a:r>
              <a:rPr lang="en-GB" sz="1000" dirty="0"/>
              <a:t>(Welsh Government, 2018; Welsh Government, 2021)</a:t>
            </a:r>
            <a:endParaRPr lang="en-US" sz="1000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40C70CE-2E67-5B7F-6CE7-20D2B2FBBF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056" y="5430982"/>
            <a:ext cx="3872928" cy="2436179"/>
          </a:xfrm>
          <a:prstGeom prst="rect">
            <a:avLst/>
          </a:prstGeom>
        </p:spPr>
      </p:pic>
      <p:sp>
        <p:nvSpPr>
          <p:cNvPr id="24" name="Oval 23">
            <a:extLst>
              <a:ext uri="{FF2B5EF4-FFF2-40B4-BE49-F238E27FC236}">
                <a16:creationId xmlns:a16="http://schemas.microsoft.com/office/drawing/2014/main" id="{3358CA0D-BFEB-F0D7-BB4D-0E088C55EC92}"/>
              </a:ext>
            </a:extLst>
          </p:cNvPr>
          <p:cNvSpPr/>
          <p:nvPr/>
        </p:nvSpPr>
        <p:spPr>
          <a:xfrm>
            <a:off x="85228" y="5334001"/>
            <a:ext cx="1517547" cy="588916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3.Key Ideas🧩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9AAF8A98-9165-2F4B-697F-57865DE6A0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7660" y="4774161"/>
            <a:ext cx="3219405" cy="1708596"/>
          </a:xfrm>
          <a:prstGeom prst="rect">
            <a:avLst/>
          </a:prstGeom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828566A3-2844-BA88-00E5-56426C5C809D}"/>
              </a:ext>
            </a:extLst>
          </p:cNvPr>
          <p:cNvSpPr/>
          <p:nvPr/>
        </p:nvSpPr>
        <p:spPr>
          <a:xfrm>
            <a:off x="8717842" y="3541053"/>
            <a:ext cx="2367500" cy="57661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6.Key Debates</a:t>
            </a:r>
            <a:r>
              <a:rPr lang="en-IN" dirty="0"/>
              <a:t>🚧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BA6DDB4-A474-488E-DC1B-19A5D38BCC93}"/>
              </a:ext>
            </a:extLst>
          </p:cNvPr>
          <p:cNvSpPr txBox="1"/>
          <p:nvPr/>
        </p:nvSpPr>
        <p:spPr>
          <a:xfrm>
            <a:off x="7957552" y="4140200"/>
            <a:ext cx="4090068" cy="190821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﻿﻿</a:t>
            </a:r>
            <a:r>
              <a:rPr lang="en-GB" sz="1200" dirty="0"/>
              <a:t>Tension between the ambition of person-centred practice and limited time ,staffing and resources.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Debate over whether IDPs reduce bureaucracy</a:t>
            </a:r>
            <a:r>
              <a:rPr lang="en-GB" dirty="0"/>
              <a:t> </a:t>
            </a:r>
            <a:r>
              <a:rPr lang="en-GB" sz="1200" dirty="0"/>
              <a:t>or simply shift it </a:t>
            </a:r>
            <a:r>
              <a:rPr lang="en-GB" sz="1200"/>
              <a:t>to school.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Concerns that reforms do not fully address inequalities in access to specialists.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Long-term funding and training needed to ensure sustainable delivery.</a:t>
            </a:r>
          </a:p>
          <a:p>
            <a:r>
              <a:rPr lang="en-GB" sz="1000" dirty="0"/>
              <a:t>(Slee, 2018; Norwich, 2019)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38285E0B-CDBE-FC62-1D45-FEEEA51144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4430" y="6764709"/>
            <a:ext cx="5514361" cy="1125927"/>
          </a:xfrm>
          <a:prstGeom prst="rect">
            <a:avLst/>
          </a:prstGeom>
        </p:spPr>
      </p:pic>
      <p:sp>
        <p:nvSpPr>
          <p:cNvPr id="43" name="Oval 42">
            <a:extLst>
              <a:ext uri="{FF2B5EF4-FFF2-40B4-BE49-F238E27FC236}">
                <a16:creationId xmlns:a16="http://schemas.microsoft.com/office/drawing/2014/main" id="{4A9EB60A-AD69-6A38-984E-D3205F01819B}"/>
              </a:ext>
            </a:extLst>
          </p:cNvPr>
          <p:cNvSpPr/>
          <p:nvPr/>
        </p:nvSpPr>
        <p:spPr>
          <a:xfrm>
            <a:off x="4647660" y="6535305"/>
            <a:ext cx="2343983" cy="486891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7.Conclusion</a:t>
            </a:r>
            <a:r>
              <a:rPr lang="en-IN" dirty="0"/>
              <a:t>🚧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AutoShape 2" descr="How many learners in Wales have ALN?">
            <a:extLst>
              <a:ext uri="{FF2B5EF4-FFF2-40B4-BE49-F238E27FC236}">
                <a16:creationId xmlns:a16="http://schemas.microsoft.com/office/drawing/2014/main" id="{66750A80-B5B3-E8EF-7385-71CD74C71BB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617678" y="1420098"/>
            <a:ext cx="3249388" cy="237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2FCF269B-50D6-7AAD-1DB6-ACFF15E3D2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7660" y="1531655"/>
            <a:ext cx="3353875" cy="23110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E1EB1D-FFAF-F906-606A-BB83EB585B4F}"/>
              </a:ext>
            </a:extLst>
          </p:cNvPr>
          <p:cNvSpPr txBox="1"/>
          <p:nvPr/>
        </p:nvSpPr>
        <p:spPr>
          <a:xfrm>
            <a:off x="651161" y="7779319"/>
            <a:ext cx="322715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(Florian, 2019; UNESCO, 2020)</a:t>
            </a:r>
            <a:endParaRPr lang="en-US" sz="1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F089C0-F301-5744-ED0C-AB20643E2C92}"/>
              </a:ext>
            </a:extLst>
          </p:cNvPr>
          <p:cNvSpPr txBox="1"/>
          <p:nvPr/>
        </p:nvSpPr>
        <p:spPr>
          <a:xfrm>
            <a:off x="6716110" y="6412195"/>
            <a:ext cx="364279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(Estyn, 2023; Connolly, Healy and Daly, 2022)</a:t>
            </a:r>
            <a:endParaRPr lang="en-US" sz="10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CAC0C85-49B4-B130-F143-1B4229E33283}"/>
              </a:ext>
            </a:extLst>
          </p:cNvPr>
          <p:cNvSpPr txBox="1"/>
          <p:nvPr/>
        </p:nvSpPr>
        <p:spPr>
          <a:xfrm>
            <a:off x="5051221" y="7774068"/>
            <a:ext cx="61722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(Fullan, 2016; Estyn, 2023)</a:t>
            </a:r>
            <a:endParaRPr lang="en-US" sz="1000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A32F1D15-CCB8-AACD-99B6-E972F01E0E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E908207-3995-9D47-EE21-6895F37477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652ABC-542C-9ACF-7BF8-CED484513F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87807" y="6817602"/>
            <a:ext cx="1304630" cy="112592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DE6A6549-C9DB-8C55-D688-98E0DF78BB96}"/>
              </a:ext>
            </a:extLst>
          </p:cNvPr>
          <p:cNvSpPr/>
          <p:nvPr/>
        </p:nvSpPr>
        <p:spPr>
          <a:xfrm>
            <a:off x="9637894" y="6170686"/>
            <a:ext cx="2177049" cy="608412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Reference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IN" dirty="0"/>
              <a:t>🚧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467</TotalTime>
  <Words>329</Words>
  <Application>Microsoft Macintosh PowerPoint</Application>
  <PresentationFormat>Custom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-webkit-standard</vt:lpstr>
      <vt:lpstr>Arial</vt:lpstr>
      <vt:lpstr>Calibri</vt:lpstr>
      <vt:lpstr>New Peninim MT</vt:lpstr>
      <vt:lpstr>Times New Roman</vt:lpstr>
      <vt:lpstr>Office Theme</vt:lpstr>
      <vt:lpstr>PowerPoint Presentation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Inam Alsalim (2502495)</cp:lastModifiedBy>
  <cp:revision>12</cp:revision>
  <dcterms:created xsi:type="dcterms:W3CDTF">2013-01-27T09:14:16Z</dcterms:created>
  <dcterms:modified xsi:type="dcterms:W3CDTF">2026-04-29T20:07:52Z</dcterms:modified>
</cp:coreProperties>
</file>