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287" r:id="rId2"/>
    <p:sldId id="288" r:id="rId3"/>
    <p:sldId id="289" r:id="rId4"/>
    <p:sldId id="290" r:id="rId5"/>
    <p:sldId id="294" r:id="rId6"/>
    <p:sldId id="292" r:id="rId7"/>
    <p:sldId id="291" r:id="rId8"/>
    <p:sldId id="263" r:id="rId9"/>
    <p:sldId id="259" r:id="rId10"/>
    <p:sldId id="264" r:id="rId11"/>
    <p:sldId id="286" r:id="rId12"/>
    <p:sldId id="265" r:id="rId13"/>
    <p:sldId id="266" r:id="rId14"/>
    <p:sldId id="274" r:id="rId15"/>
    <p:sldId id="272" r:id="rId16"/>
    <p:sldId id="275" r:id="rId17"/>
    <p:sldId id="277" r:id="rId18"/>
    <p:sldId id="273" r:id="rId19"/>
    <p:sldId id="269" r:id="rId20"/>
    <p:sldId id="271" r:id="rId21"/>
    <p:sldId id="270" r:id="rId22"/>
    <p:sldId id="268" r:id="rId23"/>
    <p:sldId id="267" r:id="rId24"/>
    <p:sldId id="29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878"/>
  </p:normalViewPr>
  <p:slideViewPr>
    <p:cSldViewPr snapToGrid="0" snapToObjects="1">
      <p:cViewPr varScale="1">
        <p:scale>
          <a:sx n="113" d="100"/>
          <a:sy n="113" d="100"/>
        </p:scale>
        <p:origin x="52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4FA6E8-891F-8746-8D53-B66260930612}" type="datetimeFigureOut">
              <a:rPr lang="en-US" smtClean="0"/>
              <a:t>5/23/21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E8353B-1613-654E-A917-F95BA7F5CA84}" type="slidenum">
              <a:rPr lang="en-US" smtClean="0"/>
              <a:t>‹#›</a:t>
            </a:fld>
            <a:endParaRPr lang="en-US"/>
          </a:p>
        </p:txBody>
      </p:sp>
    </p:spTree>
    <p:extLst>
      <p:ext uri="{BB962C8B-B14F-4D97-AF65-F5344CB8AC3E}">
        <p14:creationId xmlns:p14="http://schemas.microsoft.com/office/powerpoint/2010/main" val="2599464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7">
            <a:extLst>
              <a:ext uri="{FF2B5EF4-FFF2-40B4-BE49-F238E27FC236}">
                <a16:creationId xmlns:a16="http://schemas.microsoft.com/office/drawing/2014/main" id="{8019537E-CC20-D743-A7FB-311EA3DA33F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9DD6FA19-575E-804D-B812-8A60477D78A7}" type="slidenum">
              <a:rPr lang="fr-FR" altLang="fr-FR"/>
              <a:pPr>
                <a:spcBef>
                  <a:spcPct val="0"/>
                </a:spcBef>
              </a:pPr>
              <a:t>9</a:t>
            </a:fld>
            <a:endParaRPr lang="fr-FR" altLang="fr-FR"/>
          </a:p>
        </p:txBody>
      </p:sp>
      <p:sp>
        <p:nvSpPr>
          <p:cNvPr id="16386" name="Rectangle 2">
            <a:extLst>
              <a:ext uri="{FF2B5EF4-FFF2-40B4-BE49-F238E27FC236}">
                <a16:creationId xmlns:a16="http://schemas.microsoft.com/office/drawing/2014/main" id="{F528BE4C-B2F7-DC44-B935-AF19BC76773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Rectangle 3">
            <a:extLst>
              <a:ext uri="{FF2B5EF4-FFF2-40B4-BE49-F238E27FC236}">
                <a16:creationId xmlns:a16="http://schemas.microsoft.com/office/drawing/2014/main" id="{9C2471A2-45DA-9E42-BF07-645884E168F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fr-FR" altLang="fr-FR">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Espace réservé de l’image des diapositives 1">
            <a:extLst>
              <a:ext uri="{FF2B5EF4-FFF2-40B4-BE49-F238E27FC236}">
                <a16:creationId xmlns:a16="http://schemas.microsoft.com/office/drawing/2014/main" id="{DFC3D346-26FC-C843-B198-9A583CD1D56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4" name="Espace réservé des commentaires 2">
            <a:extLst>
              <a:ext uri="{FF2B5EF4-FFF2-40B4-BE49-F238E27FC236}">
                <a16:creationId xmlns:a16="http://schemas.microsoft.com/office/drawing/2014/main" id="{5013C8BE-015D-934C-BC65-7C82B58D00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fr-FR" altLang="en-US">
              <a:ea typeface="ＭＳ Ｐゴシック" panose="020B0600070205080204" pitchFamily="34" charset="-128"/>
            </a:endParaRPr>
          </a:p>
        </p:txBody>
      </p:sp>
      <p:sp>
        <p:nvSpPr>
          <p:cNvPr id="23555" name="Espace réservé du numéro de diapositive 3">
            <a:extLst>
              <a:ext uri="{FF2B5EF4-FFF2-40B4-BE49-F238E27FC236}">
                <a16:creationId xmlns:a16="http://schemas.microsoft.com/office/drawing/2014/main" id="{15FE8BD3-6B4A-7C42-ADB1-99CD8A466C8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fld id="{763F68DA-A50E-DB43-9117-3B5B447FE784}" type="slidenum">
              <a:rPr lang="en-US" altLang="fr-FR"/>
              <a:pPr/>
              <a:t>15</a:t>
            </a:fld>
            <a:endParaRPr lang="en-US" altLang="fr-F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B925CF20-D013-FC42-89DA-A803713B356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0" name="Notes Placeholder 2">
            <a:extLst>
              <a:ext uri="{FF2B5EF4-FFF2-40B4-BE49-F238E27FC236}">
                <a16:creationId xmlns:a16="http://schemas.microsoft.com/office/drawing/2014/main" id="{F187EA4A-116D-524E-8A53-1B7ED15426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r-FR" altLang="fr-FR">
              <a:ea typeface="ＭＳ Ｐゴシック" panose="020B0600070205080204" pitchFamily="34" charset="-128"/>
            </a:endParaRPr>
          </a:p>
        </p:txBody>
      </p:sp>
      <p:sp>
        <p:nvSpPr>
          <p:cNvPr id="32771" name="Slide Number Placeholder 3">
            <a:extLst>
              <a:ext uri="{FF2B5EF4-FFF2-40B4-BE49-F238E27FC236}">
                <a16:creationId xmlns:a16="http://schemas.microsoft.com/office/drawing/2014/main" id="{C6EE2DBF-E810-2C4D-A980-CA5D887DCDF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BF8CE33F-1F11-D349-8CB0-1AE0E1607A3E}" type="slidenum">
              <a:rPr lang="en-US" altLang="fr-FR"/>
              <a:pPr>
                <a:spcBef>
                  <a:spcPct val="0"/>
                </a:spcBef>
              </a:pPr>
              <a:t>23</a:t>
            </a:fld>
            <a:endParaRPr lang="en-US" altLang="fr-F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DEFFC-F648-6141-96FA-D761AC28D4C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96AA137-6A8B-7147-81C0-948D643F79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FDCDDD2-D543-D644-BB83-1755DF13E30D}"/>
              </a:ext>
            </a:extLst>
          </p:cNvPr>
          <p:cNvSpPr>
            <a:spLocks noGrp="1"/>
          </p:cNvSpPr>
          <p:nvPr>
            <p:ph type="dt" sz="half" idx="10"/>
          </p:nvPr>
        </p:nvSpPr>
        <p:spPr/>
        <p:txBody>
          <a:bodyPr/>
          <a:lstStyle/>
          <a:p>
            <a:fld id="{BCFA113F-BCC5-EE44-87F3-3E027763D4C5}" type="datetimeFigureOut">
              <a:rPr lang="en-US" smtClean="0"/>
              <a:t>5/23/21</a:t>
            </a:fld>
            <a:endParaRPr lang="en-US"/>
          </a:p>
        </p:txBody>
      </p:sp>
      <p:sp>
        <p:nvSpPr>
          <p:cNvPr id="5" name="Footer Placeholder 4">
            <a:extLst>
              <a:ext uri="{FF2B5EF4-FFF2-40B4-BE49-F238E27FC236}">
                <a16:creationId xmlns:a16="http://schemas.microsoft.com/office/drawing/2014/main" id="{1A122D08-8932-7D4D-821E-4488CC49A3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67F81B-C927-544E-934C-B5D95FEBF38C}"/>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3462774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72C11-182A-2A4B-8F1B-B6BD72E22A1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1E19A9D-47D8-F049-BA34-B0F0A36AADD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D8AC00E-A889-FC43-8816-EF0263C4E99F}"/>
              </a:ext>
            </a:extLst>
          </p:cNvPr>
          <p:cNvSpPr>
            <a:spLocks noGrp="1"/>
          </p:cNvSpPr>
          <p:nvPr>
            <p:ph type="dt" sz="half" idx="10"/>
          </p:nvPr>
        </p:nvSpPr>
        <p:spPr/>
        <p:txBody>
          <a:bodyPr/>
          <a:lstStyle/>
          <a:p>
            <a:fld id="{BCFA113F-BCC5-EE44-87F3-3E027763D4C5}" type="datetimeFigureOut">
              <a:rPr lang="en-US" smtClean="0"/>
              <a:t>5/23/21</a:t>
            </a:fld>
            <a:endParaRPr lang="en-US"/>
          </a:p>
        </p:txBody>
      </p:sp>
      <p:sp>
        <p:nvSpPr>
          <p:cNvPr id="5" name="Footer Placeholder 4">
            <a:extLst>
              <a:ext uri="{FF2B5EF4-FFF2-40B4-BE49-F238E27FC236}">
                <a16:creationId xmlns:a16="http://schemas.microsoft.com/office/drawing/2014/main" id="{CB08C0F5-A463-934D-AA9C-0D00D0B755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017623-3FFE-8B47-A1DB-289EC3977F40}"/>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677089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D6FF4-E11A-8848-BF2C-CC92F31B276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D75E615-075A-1C4A-B800-55DB605E29B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EBBD158-25D6-9B41-BCD8-FB011DEF19B0}"/>
              </a:ext>
            </a:extLst>
          </p:cNvPr>
          <p:cNvSpPr>
            <a:spLocks noGrp="1"/>
          </p:cNvSpPr>
          <p:nvPr>
            <p:ph type="dt" sz="half" idx="10"/>
          </p:nvPr>
        </p:nvSpPr>
        <p:spPr/>
        <p:txBody>
          <a:bodyPr/>
          <a:lstStyle/>
          <a:p>
            <a:fld id="{BCFA113F-BCC5-EE44-87F3-3E027763D4C5}" type="datetimeFigureOut">
              <a:rPr lang="en-US" smtClean="0"/>
              <a:t>5/23/21</a:t>
            </a:fld>
            <a:endParaRPr lang="en-US"/>
          </a:p>
        </p:txBody>
      </p:sp>
      <p:sp>
        <p:nvSpPr>
          <p:cNvPr id="5" name="Footer Placeholder 4">
            <a:extLst>
              <a:ext uri="{FF2B5EF4-FFF2-40B4-BE49-F238E27FC236}">
                <a16:creationId xmlns:a16="http://schemas.microsoft.com/office/drawing/2014/main" id="{99498B29-43BF-FE43-8330-A5FE4E4E23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2968DE-F1F5-6644-B429-23D4BD3D223A}"/>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1458205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9D5E6-415D-5644-9CA2-F44830F71D2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0449586-3EB0-5A43-982B-571662DCDD4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2D5696F-059D-8845-BCFE-4C620CDEFF3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1D54A12-7C60-EA49-92FE-F29FBB4CF294}"/>
              </a:ext>
            </a:extLst>
          </p:cNvPr>
          <p:cNvSpPr>
            <a:spLocks noGrp="1"/>
          </p:cNvSpPr>
          <p:nvPr>
            <p:ph type="dt" sz="half" idx="10"/>
          </p:nvPr>
        </p:nvSpPr>
        <p:spPr/>
        <p:txBody>
          <a:bodyPr/>
          <a:lstStyle/>
          <a:p>
            <a:fld id="{BCFA113F-BCC5-EE44-87F3-3E027763D4C5}" type="datetimeFigureOut">
              <a:rPr lang="en-US" smtClean="0"/>
              <a:t>5/23/21</a:t>
            </a:fld>
            <a:endParaRPr lang="en-US"/>
          </a:p>
        </p:txBody>
      </p:sp>
      <p:sp>
        <p:nvSpPr>
          <p:cNvPr id="6" name="Footer Placeholder 5">
            <a:extLst>
              <a:ext uri="{FF2B5EF4-FFF2-40B4-BE49-F238E27FC236}">
                <a16:creationId xmlns:a16="http://schemas.microsoft.com/office/drawing/2014/main" id="{041FFF8D-E072-4D47-A351-F70F81E17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1E03E9-3B58-EA4F-8C25-C39F9C829EB4}"/>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1350248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31B2A-5A50-B240-85BB-25F9C06F6A0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615B4C6-5A0F-D349-9BD4-4915EE7138E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90D7455-3714-C64C-A6E4-2A43767DAD5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C9D8BC6-3CBE-CB47-88C1-23D2DBF61D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8137DD1-05FE-BA44-9B9F-623AAB2F9A1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CA00BF4-70C9-6D46-8F13-907FDE1D7651}"/>
              </a:ext>
            </a:extLst>
          </p:cNvPr>
          <p:cNvSpPr>
            <a:spLocks noGrp="1"/>
          </p:cNvSpPr>
          <p:nvPr>
            <p:ph type="dt" sz="half" idx="10"/>
          </p:nvPr>
        </p:nvSpPr>
        <p:spPr/>
        <p:txBody>
          <a:bodyPr/>
          <a:lstStyle/>
          <a:p>
            <a:fld id="{BCFA113F-BCC5-EE44-87F3-3E027763D4C5}" type="datetimeFigureOut">
              <a:rPr lang="en-US" smtClean="0"/>
              <a:t>5/23/21</a:t>
            </a:fld>
            <a:endParaRPr lang="en-US"/>
          </a:p>
        </p:txBody>
      </p:sp>
      <p:sp>
        <p:nvSpPr>
          <p:cNvPr id="8" name="Footer Placeholder 7">
            <a:extLst>
              <a:ext uri="{FF2B5EF4-FFF2-40B4-BE49-F238E27FC236}">
                <a16:creationId xmlns:a16="http://schemas.microsoft.com/office/drawing/2014/main" id="{A44027A0-042A-B24B-B051-74C12A12D37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04F6ED2-9302-AF48-9677-E0C3C9A4DE8B}"/>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3584687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67BCD-F7B9-A045-A1EF-9E28B463351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D47A77-885A-0C48-AD93-AD12E73EC002}"/>
              </a:ext>
            </a:extLst>
          </p:cNvPr>
          <p:cNvSpPr>
            <a:spLocks noGrp="1"/>
          </p:cNvSpPr>
          <p:nvPr>
            <p:ph type="dt" sz="half" idx="10"/>
          </p:nvPr>
        </p:nvSpPr>
        <p:spPr/>
        <p:txBody>
          <a:bodyPr/>
          <a:lstStyle/>
          <a:p>
            <a:fld id="{BCFA113F-BCC5-EE44-87F3-3E027763D4C5}" type="datetimeFigureOut">
              <a:rPr lang="en-US" smtClean="0"/>
              <a:t>5/23/21</a:t>
            </a:fld>
            <a:endParaRPr lang="en-US"/>
          </a:p>
        </p:txBody>
      </p:sp>
      <p:sp>
        <p:nvSpPr>
          <p:cNvPr id="4" name="Footer Placeholder 3">
            <a:extLst>
              <a:ext uri="{FF2B5EF4-FFF2-40B4-BE49-F238E27FC236}">
                <a16:creationId xmlns:a16="http://schemas.microsoft.com/office/drawing/2014/main" id="{304ECC3F-08D8-DA46-832B-964052127AF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F894026-1695-EB44-8895-780239C2BA76}"/>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3472263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7379B5-D422-5B4D-88F8-0DA8A41E0FC8}"/>
              </a:ext>
            </a:extLst>
          </p:cNvPr>
          <p:cNvSpPr>
            <a:spLocks noGrp="1"/>
          </p:cNvSpPr>
          <p:nvPr>
            <p:ph type="dt" sz="half" idx="10"/>
          </p:nvPr>
        </p:nvSpPr>
        <p:spPr/>
        <p:txBody>
          <a:bodyPr/>
          <a:lstStyle/>
          <a:p>
            <a:fld id="{BCFA113F-BCC5-EE44-87F3-3E027763D4C5}" type="datetimeFigureOut">
              <a:rPr lang="en-US" smtClean="0"/>
              <a:t>5/23/21</a:t>
            </a:fld>
            <a:endParaRPr lang="en-US"/>
          </a:p>
        </p:txBody>
      </p:sp>
      <p:sp>
        <p:nvSpPr>
          <p:cNvPr id="3" name="Footer Placeholder 2">
            <a:extLst>
              <a:ext uri="{FF2B5EF4-FFF2-40B4-BE49-F238E27FC236}">
                <a16:creationId xmlns:a16="http://schemas.microsoft.com/office/drawing/2014/main" id="{449BD9C9-F474-A144-8048-6844FAD740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7A231BE-AB3B-174E-BD27-A55220E6D916}"/>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4196168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F4972-EC6E-8643-AE32-8DFB4394AFC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154BE61-8791-A64E-BA3B-26A711BC45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B495982-CE97-F142-97D4-8C4AAD34B5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177593E-8C20-1046-8AB7-18543B54A2AF}"/>
              </a:ext>
            </a:extLst>
          </p:cNvPr>
          <p:cNvSpPr>
            <a:spLocks noGrp="1"/>
          </p:cNvSpPr>
          <p:nvPr>
            <p:ph type="dt" sz="half" idx="10"/>
          </p:nvPr>
        </p:nvSpPr>
        <p:spPr/>
        <p:txBody>
          <a:bodyPr/>
          <a:lstStyle/>
          <a:p>
            <a:fld id="{BCFA113F-BCC5-EE44-87F3-3E027763D4C5}" type="datetimeFigureOut">
              <a:rPr lang="en-US" smtClean="0"/>
              <a:t>5/23/21</a:t>
            </a:fld>
            <a:endParaRPr lang="en-US"/>
          </a:p>
        </p:txBody>
      </p:sp>
      <p:sp>
        <p:nvSpPr>
          <p:cNvPr id="6" name="Footer Placeholder 5">
            <a:extLst>
              <a:ext uri="{FF2B5EF4-FFF2-40B4-BE49-F238E27FC236}">
                <a16:creationId xmlns:a16="http://schemas.microsoft.com/office/drawing/2014/main" id="{D08FF2A2-7768-3448-917F-4B9B015275F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F37862-CDC1-954B-A43B-5F73BC5134EE}"/>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1597392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42430-7ACD-704D-9B8C-04DF01D233D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67C64AB-49D7-5843-AA7A-AE0B087932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13B08DB-3D8B-714B-90DB-E1082334FD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A74EA5-BAB9-034B-8C01-975859DBC182}"/>
              </a:ext>
            </a:extLst>
          </p:cNvPr>
          <p:cNvSpPr>
            <a:spLocks noGrp="1"/>
          </p:cNvSpPr>
          <p:nvPr>
            <p:ph type="dt" sz="half" idx="10"/>
          </p:nvPr>
        </p:nvSpPr>
        <p:spPr/>
        <p:txBody>
          <a:bodyPr/>
          <a:lstStyle/>
          <a:p>
            <a:fld id="{BCFA113F-BCC5-EE44-87F3-3E027763D4C5}" type="datetimeFigureOut">
              <a:rPr lang="en-US" smtClean="0"/>
              <a:t>5/23/21</a:t>
            </a:fld>
            <a:endParaRPr lang="en-US"/>
          </a:p>
        </p:txBody>
      </p:sp>
      <p:sp>
        <p:nvSpPr>
          <p:cNvPr id="6" name="Footer Placeholder 5">
            <a:extLst>
              <a:ext uri="{FF2B5EF4-FFF2-40B4-BE49-F238E27FC236}">
                <a16:creationId xmlns:a16="http://schemas.microsoft.com/office/drawing/2014/main" id="{10AFD79B-C6C8-1942-92B4-58C91A5D7E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CDE588-2523-2247-8DE4-E6827133B337}"/>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2557991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8C484-0633-8E49-A8AB-EC8314F2912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23258B6-C7DA-BA4B-A6B9-A6CDE0DBCD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BE19A1-E73D-B648-91C2-DAB090141CE0}"/>
              </a:ext>
            </a:extLst>
          </p:cNvPr>
          <p:cNvSpPr>
            <a:spLocks noGrp="1"/>
          </p:cNvSpPr>
          <p:nvPr>
            <p:ph type="dt" sz="half" idx="10"/>
          </p:nvPr>
        </p:nvSpPr>
        <p:spPr/>
        <p:txBody>
          <a:bodyPr/>
          <a:lstStyle/>
          <a:p>
            <a:fld id="{BCFA113F-BCC5-EE44-87F3-3E027763D4C5}" type="datetimeFigureOut">
              <a:rPr lang="en-US" smtClean="0"/>
              <a:t>5/23/21</a:t>
            </a:fld>
            <a:endParaRPr lang="en-US"/>
          </a:p>
        </p:txBody>
      </p:sp>
      <p:sp>
        <p:nvSpPr>
          <p:cNvPr id="5" name="Footer Placeholder 4">
            <a:extLst>
              <a:ext uri="{FF2B5EF4-FFF2-40B4-BE49-F238E27FC236}">
                <a16:creationId xmlns:a16="http://schemas.microsoft.com/office/drawing/2014/main" id="{A8702982-0F9E-4547-8B5D-A0F9B940CB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33E9E5-9562-9D4A-89C2-C48511FCEBB9}"/>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183704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E178C6-B7CA-BA43-869A-D75E6833B1F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1229BAB-215E-844A-9CCE-2EAE0EA08FA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3647FD9-1EC9-3C47-B0F9-E29CE6F65B7C}"/>
              </a:ext>
            </a:extLst>
          </p:cNvPr>
          <p:cNvSpPr>
            <a:spLocks noGrp="1"/>
          </p:cNvSpPr>
          <p:nvPr>
            <p:ph type="dt" sz="half" idx="10"/>
          </p:nvPr>
        </p:nvSpPr>
        <p:spPr/>
        <p:txBody>
          <a:bodyPr/>
          <a:lstStyle/>
          <a:p>
            <a:fld id="{BCFA113F-BCC5-EE44-87F3-3E027763D4C5}" type="datetimeFigureOut">
              <a:rPr lang="en-US" smtClean="0"/>
              <a:t>5/23/21</a:t>
            </a:fld>
            <a:endParaRPr lang="en-US"/>
          </a:p>
        </p:txBody>
      </p:sp>
      <p:sp>
        <p:nvSpPr>
          <p:cNvPr id="5" name="Footer Placeholder 4">
            <a:extLst>
              <a:ext uri="{FF2B5EF4-FFF2-40B4-BE49-F238E27FC236}">
                <a16:creationId xmlns:a16="http://schemas.microsoft.com/office/drawing/2014/main" id="{F3463106-DE55-DD4B-97B5-7C75442175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2DFB49-8ACE-C14A-AF76-1C83718E5E4E}"/>
              </a:ext>
            </a:extLst>
          </p:cNvPr>
          <p:cNvSpPr>
            <a:spLocks noGrp="1"/>
          </p:cNvSpPr>
          <p:nvPr>
            <p:ph type="sldNum" sz="quarter" idx="12"/>
          </p:nvPr>
        </p:nvSpPr>
        <p:spPr/>
        <p:txBody>
          <a:bodyPr/>
          <a:lstStyle/>
          <a:p>
            <a:fld id="{B55DE913-E629-8E4D-81D4-271C8944BF64}" type="slidenum">
              <a:rPr lang="en-US" smtClean="0"/>
              <a:t>‹#›</a:t>
            </a:fld>
            <a:endParaRPr lang="en-US"/>
          </a:p>
        </p:txBody>
      </p:sp>
    </p:spTree>
    <p:extLst>
      <p:ext uri="{BB962C8B-B14F-4D97-AF65-F5344CB8AC3E}">
        <p14:creationId xmlns:p14="http://schemas.microsoft.com/office/powerpoint/2010/main" val="2284102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BD687D-A8A9-5F4F-8496-FA754B63AB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62B7469-C49C-384B-BE6D-BFCE255410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E826930-F4D9-D84E-98A3-E381409A50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FA113F-BCC5-EE44-87F3-3E027763D4C5}" type="datetimeFigureOut">
              <a:rPr lang="en-US" smtClean="0"/>
              <a:t>5/23/21</a:t>
            </a:fld>
            <a:endParaRPr lang="en-US"/>
          </a:p>
        </p:txBody>
      </p:sp>
      <p:sp>
        <p:nvSpPr>
          <p:cNvPr id="5" name="Footer Placeholder 4">
            <a:extLst>
              <a:ext uri="{FF2B5EF4-FFF2-40B4-BE49-F238E27FC236}">
                <a16:creationId xmlns:a16="http://schemas.microsoft.com/office/drawing/2014/main" id="{FBE482D1-5FF3-DE42-A244-880B9519BF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FAD8451-AF5C-044F-9DE7-4FB60C8107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5DE913-E629-8E4D-81D4-271C8944BF64}" type="slidenum">
              <a:rPr lang="en-US" smtClean="0"/>
              <a:t>‹#›</a:t>
            </a:fld>
            <a:endParaRPr lang="en-US"/>
          </a:p>
        </p:txBody>
      </p:sp>
    </p:spTree>
    <p:extLst>
      <p:ext uri="{BB962C8B-B14F-4D97-AF65-F5344CB8AC3E}">
        <p14:creationId xmlns:p14="http://schemas.microsoft.com/office/powerpoint/2010/main" val="11163771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819" name="Video 34818">
            <a:extLst>
              <a:ext uri="{FF2B5EF4-FFF2-40B4-BE49-F238E27FC236}">
                <a16:creationId xmlns:a16="http://schemas.microsoft.com/office/drawing/2014/main" id="{E362C8E4-3D6B-4B3D-ABEF-48B3E955290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73" name="Rectangle 7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7" name="Title 1">
            <a:extLst>
              <a:ext uri="{FF2B5EF4-FFF2-40B4-BE49-F238E27FC236}">
                <a16:creationId xmlns:a16="http://schemas.microsoft.com/office/drawing/2014/main" id="{1EA2AEDA-8A20-D049-9BA0-0E948F6C74B0}"/>
              </a:ext>
            </a:extLst>
          </p:cNvPr>
          <p:cNvSpPr>
            <a:spLocks noGrp="1"/>
          </p:cNvSpPr>
          <p:nvPr>
            <p:ph type="ctrTitle"/>
          </p:nvPr>
        </p:nvSpPr>
        <p:spPr>
          <a:xfrm>
            <a:off x="1268730" y="3097325"/>
            <a:ext cx="10058400" cy="3574778"/>
          </a:xfrm>
          <a:effectLst>
            <a:outerShdw blurRad="50800" dist="38100" dir="2700000" algn="tl" rotWithShape="0">
              <a:prstClr val="black">
                <a:alpha val="40000"/>
              </a:prstClr>
            </a:outerShdw>
          </a:effectLst>
        </p:spPr>
        <p:txBody>
          <a:bodyPr>
            <a:normAutofit/>
          </a:bodyPr>
          <a:lstStyle/>
          <a:p>
            <a:r>
              <a:rPr lang="en-US" altLang="en-US" sz="5200" dirty="0">
                <a:solidFill>
                  <a:srgbClr val="FFFFFF"/>
                </a:solidFill>
                <a:ea typeface="ＭＳ Ｐゴシック" panose="020B0600070205080204" pitchFamily="34" charset="-128"/>
              </a:rPr>
              <a:t>Designing from the interior to exterior</a:t>
            </a:r>
          </a:p>
        </p:txBody>
      </p:sp>
      <p:sp>
        <p:nvSpPr>
          <p:cNvPr id="3" name="Subtitle 2">
            <a:extLst>
              <a:ext uri="{FF2B5EF4-FFF2-40B4-BE49-F238E27FC236}">
                <a16:creationId xmlns:a16="http://schemas.microsoft.com/office/drawing/2014/main" id="{8E470878-E83F-F54D-826F-087547345CB3}"/>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pPr>
              <a:defRPr/>
            </a:pPr>
            <a:r>
              <a:rPr lang="en-US">
                <a:solidFill>
                  <a:srgbClr val="FFFFFF"/>
                </a:solidFill>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3481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481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4819"/>
                                        </p:tgtEl>
                                      </p:cBhvr>
                                    </p:cmd>
                                  </p:childTnLst>
                                </p:cTn>
                              </p:par>
                            </p:childTnLst>
                          </p:cTn>
                        </p:par>
                      </p:childTnLst>
                    </p:cTn>
                  </p:par>
                </p:childTnLst>
              </p:cTn>
              <p:nextCondLst>
                <p:cond evt="onClick" delay="0">
                  <p:tgtEl>
                    <p:spTgt spid="34819"/>
                  </p:tgtEl>
                </p:cond>
              </p:nextCondLst>
            </p:seq>
            <p:video>
              <p:cMediaNode mute="1">
                <p:cTn id="12" repeatCount="indefinite" fill="hold" display="0">
                  <p:stCondLst>
                    <p:cond delay="indefinite"/>
                  </p:stCondLst>
                </p:cTn>
                <p:tgtEl>
                  <p:spTgt spid="34819"/>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E4934E2B-2E67-9C45-A9CD-43360DFF15BC}"/>
              </a:ext>
            </a:extLst>
          </p:cNvPr>
          <p:cNvSpPr>
            <a:spLocks noGrp="1"/>
          </p:cNvSpPr>
          <p:nvPr>
            <p:ph type="title"/>
          </p:nvPr>
        </p:nvSpPr>
        <p:spPr>
          <a:xfrm>
            <a:off x="922635" y="1250575"/>
            <a:ext cx="4604274" cy="4163210"/>
          </a:xfrm>
        </p:spPr>
        <p:txBody>
          <a:bodyPr anchor="ctr">
            <a:normAutofit/>
          </a:bodyPr>
          <a:lstStyle/>
          <a:p>
            <a:pPr algn="ctr"/>
            <a:r>
              <a:rPr lang="en-US" sz="7400" dirty="0">
                <a:solidFill>
                  <a:schemeClr val="bg1"/>
                </a:solidFill>
              </a:rPr>
              <a:t>Questions are important</a:t>
            </a:r>
          </a:p>
        </p:txBody>
      </p:sp>
      <p:sp>
        <p:nvSpPr>
          <p:cNvPr id="10" name="Rectangle 9">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D556D9-1CF4-D842-9985-C1F147B0FBB0}"/>
              </a:ext>
            </a:extLst>
          </p:cNvPr>
          <p:cNvSpPr>
            <a:spLocks noGrp="1"/>
          </p:cNvSpPr>
          <p:nvPr>
            <p:ph idx="1"/>
          </p:nvPr>
        </p:nvSpPr>
        <p:spPr>
          <a:xfrm>
            <a:off x="6293224" y="860612"/>
            <a:ext cx="4797909" cy="5023821"/>
          </a:xfrm>
        </p:spPr>
        <p:txBody>
          <a:bodyPr anchor="ctr">
            <a:normAutofit/>
          </a:bodyPr>
          <a:lstStyle/>
          <a:p>
            <a:r>
              <a:rPr lang="en-US" sz="2000">
                <a:solidFill>
                  <a:schemeClr val="bg1"/>
                </a:solidFill>
              </a:rPr>
              <a:t>Western philosophers often say that you need to perfect the questions before you look for solutions</a:t>
            </a:r>
          </a:p>
          <a:p>
            <a:endParaRPr lang="en-US" sz="2000">
              <a:solidFill>
                <a:schemeClr val="bg1"/>
              </a:solidFill>
            </a:endParaRPr>
          </a:p>
          <a:p>
            <a:r>
              <a:rPr lang="en-US" sz="2000">
                <a:solidFill>
                  <a:schemeClr val="bg1"/>
                </a:solidFill>
              </a:rPr>
              <a:t>Consequently, the anatomy of a good question lies in how the person frames it.</a:t>
            </a:r>
          </a:p>
          <a:p>
            <a:r>
              <a:rPr lang="en-US" sz="2000">
                <a:solidFill>
                  <a:schemeClr val="bg1"/>
                </a:solidFill>
              </a:rPr>
              <a:t>Fortunately, there are existing frameworks such as the “5 Whys” and the “Who, What, Where, When, Why, and How” that have enabled researchers to go deep into understanding design problems and how to approach them optimally.</a:t>
            </a:r>
          </a:p>
          <a:p>
            <a:endParaRPr lang="en-US" sz="2000">
              <a:solidFill>
                <a:schemeClr val="bg1"/>
              </a:solidFill>
            </a:endParaRPr>
          </a:p>
        </p:txBody>
      </p:sp>
    </p:spTree>
    <p:extLst>
      <p:ext uri="{BB962C8B-B14F-4D97-AF65-F5344CB8AC3E}">
        <p14:creationId xmlns:p14="http://schemas.microsoft.com/office/powerpoint/2010/main" val="920452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75B19E4-0108-41C4-8DB1-11BAE0B49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F9CB8BBB-6D06-6C4F-8905-3CCED7B640F6}"/>
              </a:ext>
            </a:extLst>
          </p:cNvPr>
          <p:cNvSpPr>
            <a:spLocks noGrp="1"/>
          </p:cNvSpPr>
          <p:nvPr>
            <p:ph type="title"/>
          </p:nvPr>
        </p:nvSpPr>
        <p:spPr>
          <a:xfrm>
            <a:off x="6438899" y="342547"/>
            <a:ext cx="4457702" cy="1325563"/>
          </a:xfrm>
        </p:spPr>
        <p:txBody>
          <a:bodyPr anchor="b">
            <a:normAutofit/>
          </a:bodyPr>
          <a:lstStyle/>
          <a:p>
            <a:r>
              <a:rPr lang="en-US" sz="3800" dirty="0">
                <a:solidFill>
                  <a:schemeClr val="bg1"/>
                </a:solidFill>
              </a:rPr>
              <a:t>Questions started…</a:t>
            </a:r>
          </a:p>
        </p:txBody>
      </p:sp>
      <p:pic>
        <p:nvPicPr>
          <p:cNvPr id="5" name="Picture 4" descr="A picture containing water, sky, outdoor, lake&#10;&#10;Description automatically generated">
            <a:extLst>
              <a:ext uri="{FF2B5EF4-FFF2-40B4-BE49-F238E27FC236}">
                <a16:creationId xmlns:a16="http://schemas.microsoft.com/office/drawing/2014/main" id="{557C3515-6082-E84C-89B1-F14FD006DC03}"/>
              </a:ext>
            </a:extLst>
          </p:cNvPr>
          <p:cNvPicPr>
            <a:picLocks noChangeAspect="1"/>
          </p:cNvPicPr>
          <p:nvPr/>
        </p:nvPicPr>
        <p:blipFill rotWithShape="1">
          <a:blip r:embed="rId2"/>
          <a:srcRect l="32572" r="12900"/>
          <a:stretch/>
        </p:blipFill>
        <p:spPr>
          <a:xfrm>
            <a:off x="20" y="10"/>
            <a:ext cx="5753082" cy="6857990"/>
          </a:xfrm>
          <a:prstGeom prst="rect">
            <a:avLst/>
          </a:prstGeom>
        </p:spPr>
      </p:pic>
      <p:sp>
        <p:nvSpPr>
          <p:cNvPr id="3" name="Content Placeholder 2">
            <a:extLst>
              <a:ext uri="{FF2B5EF4-FFF2-40B4-BE49-F238E27FC236}">
                <a16:creationId xmlns:a16="http://schemas.microsoft.com/office/drawing/2014/main" id="{2142EFEE-638F-9C41-B8B6-2952D50F36B4}"/>
              </a:ext>
            </a:extLst>
          </p:cNvPr>
          <p:cNvSpPr>
            <a:spLocks noGrp="1"/>
          </p:cNvSpPr>
          <p:nvPr>
            <p:ph idx="1"/>
          </p:nvPr>
        </p:nvSpPr>
        <p:spPr>
          <a:xfrm>
            <a:off x="5986467" y="2057193"/>
            <a:ext cx="5519716" cy="4586491"/>
          </a:xfrm>
        </p:spPr>
        <p:txBody>
          <a:bodyPr>
            <a:normAutofit/>
          </a:bodyPr>
          <a:lstStyle/>
          <a:p>
            <a:pPr fontAlgn="base"/>
            <a:r>
              <a:rPr lang="en-GB" sz="2000" b="1" dirty="0">
                <a:solidFill>
                  <a:schemeClr val="bg1"/>
                </a:solidFill>
              </a:rPr>
              <a:t>Explorative</a:t>
            </a:r>
            <a:r>
              <a:rPr lang="en-GB" sz="2000" dirty="0">
                <a:solidFill>
                  <a:schemeClr val="bg1"/>
                </a:solidFill>
              </a:rPr>
              <a:t> questions force expansion on new points of view and uncovered areas. </a:t>
            </a:r>
            <a:r>
              <a:rPr lang="en-GB" sz="2000" i="1" dirty="0">
                <a:solidFill>
                  <a:schemeClr val="bg1"/>
                </a:solidFill>
              </a:rPr>
              <a:t>Have you thought of…?</a:t>
            </a:r>
            <a:endParaRPr lang="en-GB" sz="2000" dirty="0">
              <a:solidFill>
                <a:schemeClr val="bg1"/>
              </a:solidFill>
            </a:endParaRPr>
          </a:p>
          <a:p>
            <a:pPr fontAlgn="base"/>
            <a:r>
              <a:rPr lang="en-GB" sz="2000" b="1" dirty="0">
                <a:solidFill>
                  <a:schemeClr val="bg1"/>
                </a:solidFill>
              </a:rPr>
              <a:t>Affective</a:t>
            </a:r>
            <a:r>
              <a:rPr lang="en-GB" sz="2000" dirty="0">
                <a:solidFill>
                  <a:schemeClr val="bg1"/>
                </a:solidFill>
              </a:rPr>
              <a:t> questions reveal people’s feelings about something. </a:t>
            </a:r>
            <a:r>
              <a:rPr lang="en-GB" sz="2000" i="1" dirty="0">
                <a:solidFill>
                  <a:schemeClr val="bg1"/>
                </a:solidFill>
              </a:rPr>
              <a:t>How do you feel about…?</a:t>
            </a:r>
            <a:endParaRPr lang="en-GB" sz="2000" dirty="0">
              <a:solidFill>
                <a:schemeClr val="bg1"/>
              </a:solidFill>
            </a:endParaRPr>
          </a:p>
          <a:p>
            <a:pPr fontAlgn="base"/>
            <a:r>
              <a:rPr lang="en-GB" sz="2000" b="1" dirty="0">
                <a:solidFill>
                  <a:schemeClr val="bg1"/>
                </a:solidFill>
              </a:rPr>
              <a:t>Reflective</a:t>
            </a:r>
            <a:r>
              <a:rPr lang="en-GB" sz="2000" dirty="0">
                <a:solidFill>
                  <a:schemeClr val="bg1"/>
                </a:solidFill>
              </a:rPr>
              <a:t> questions encourage more elaboration. </a:t>
            </a:r>
            <a:r>
              <a:rPr lang="en-GB" sz="2000" i="1" dirty="0">
                <a:solidFill>
                  <a:schemeClr val="bg1"/>
                </a:solidFill>
              </a:rPr>
              <a:t>What do you think causes…?</a:t>
            </a:r>
            <a:endParaRPr lang="en-GB" sz="2000" dirty="0">
              <a:solidFill>
                <a:schemeClr val="bg1"/>
              </a:solidFill>
            </a:endParaRPr>
          </a:p>
          <a:p>
            <a:pPr fontAlgn="base"/>
            <a:r>
              <a:rPr lang="en-GB" sz="2000" b="1" dirty="0">
                <a:solidFill>
                  <a:schemeClr val="bg1"/>
                </a:solidFill>
              </a:rPr>
              <a:t>Probing</a:t>
            </a:r>
            <a:r>
              <a:rPr lang="en-GB" sz="2000" dirty="0">
                <a:solidFill>
                  <a:schemeClr val="bg1"/>
                </a:solidFill>
              </a:rPr>
              <a:t> questions invite a deeper examination. </a:t>
            </a:r>
            <a:r>
              <a:rPr lang="en-GB" sz="2000" i="1" dirty="0">
                <a:solidFill>
                  <a:schemeClr val="bg1"/>
                </a:solidFill>
              </a:rPr>
              <a:t>Can you describe how…?</a:t>
            </a:r>
            <a:endParaRPr lang="en-GB" sz="2000" dirty="0">
              <a:solidFill>
                <a:schemeClr val="bg1"/>
              </a:solidFill>
            </a:endParaRPr>
          </a:p>
          <a:p>
            <a:pPr fontAlgn="base"/>
            <a:r>
              <a:rPr lang="en-GB" sz="2000" b="1" dirty="0">
                <a:solidFill>
                  <a:schemeClr val="bg1"/>
                </a:solidFill>
              </a:rPr>
              <a:t>Analytical</a:t>
            </a:r>
            <a:r>
              <a:rPr lang="en-GB" sz="2000" dirty="0">
                <a:solidFill>
                  <a:schemeClr val="bg1"/>
                </a:solidFill>
              </a:rPr>
              <a:t> questions look for the roots of a problem. </a:t>
            </a:r>
            <a:r>
              <a:rPr lang="en-GB" sz="2000" i="1" dirty="0">
                <a:solidFill>
                  <a:schemeClr val="bg1"/>
                </a:solidFill>
              </a:rPr>
              <a:t>What are the causes of…?</a:t>
            </a:r>
            <a:endParaRPr lang="en-GB" sz="2000" dirty="0">
              <a:solidFill>
                <a:schemeClr val="bg1"/>
              </a:solidFill>
            </a:endParaRPr>
          </a:p>
          <a:p>
            <a:pPr fontAlgn="base"/>
            <a:r>
              <a:rPr lang="en-GB" sz="2000" b="1" dirty="0">
                <a:solidFill>
                  <a:schemeClr val="bg1"/>
                </a:solidFill>
              </a:rPr>
              <a:t>Clarifying</a:t>
            </a:r>
            <a:r>
              <a:rPr lang="en-GB" sz="2000" dirty="0">
                <a:solidFill>
                  <a:schemeClr val="bg1"/>
                </a:solidFill>
              </a:rPr>
              <a:t> questions help align and avoid misunderstandings. </a:t>
            </a:r>
            <a:r>
              <a:rPr lang="en-GB" sz="2000" i="1" dirty="0">
                <a:solidFill>
                  <a:schemeClr val="bg1"/>
                </a:solidFill>
              </a:rPr>
              <a:t>So, you mean that..?</a:t>
            </a:r>
            <a:endParaRPr lang="en-GB" sz="2000" dirty="0">
              <a:solidFill>
                <a:schemeClr val="bg1"/>
              </a:solidFill>
            </a:endParaRPr>
          </a:p>
          <a:p>
            <a:endParaRPr lang="en-US" sz="1400" dirty="0">
              <a:solidFill>
                <a:schemeClr val="bg1"/>
              </a:solidFill>
            </a:endParaRPr>
          </a:p>
        </p:txBody>
      </p:sp>
      <p:cxnSp>
        <p:nvCxnSpPr>
          <p:cNvPr id="19" name="Straight Connector 18">
            <a:extLst>
              <a:ext uri="{FF2B5EF4-FFF2-40B4-BE49-F238E27FC236}">
                <a16:creationId xmlns:a16="http://schemas.microsoft.com/office/drawing/2014/main" id="{C727A21A-62F5-405C-B7A5-439FD39932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3102"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2E62CE6-1D21-4565-8E90-0F1D900BEF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026340"/>
            <a:ext cx="1089660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283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wo men in suits&#10;&#10;Description automatically generated with low confidence">
            <a:extLst>
              <a:ext uri="{FF2B5EF4-FFF2-40B4-BE49-F238E27FC236}">
                <a16:creationId xmlns:a16="http://schemas.microsoft.com/office/drawing/2014/main" id="{1056A38B-93F4-514F-8D22-050334E15AAF}"/>
              </a:ext>
            </a:extLst>
          </p:cNvPr>
          <p:cNvPicPr>
            <a:picLocks noChangeAspect="1"/>
          </p:cNvPicPr>
          <p:nvPr/>
        </p:nvPicPr>
        <p:blipFill rotWithShape="1">
          <a:blip r:embed="rId2">
            <a:alphaModFix amt="40000"/>
          </a:blip>
          <a:srcRect/>
          <a:stretch/>
        </p:blipFill>
        <p:spPr>
          <a:xfrm>
            <a:off x="0" y="0"/>
            <a:ext cx="12192000" cy="6858000"/>
          </a:xfrm>
          <a:prstGeom prst="rect">
            <a:avLst/>
          </a:prstGeom>
          <a:effectLst>
            <a:softEdge rad="304800"/>
          </a:effectLst>
          <a:scene3d>
            <a:camera prst="orthographicFront">
              <a:rot lat="1200000" lon="600000" rev="0"/>
            </a:camera>
            <a:lightRig rig="threePt" dir="t"/>
          </a:scene3d>
        </p:spPr>
      </p:pic>
      <p:sp>
        <p:nvSpPr>
          <p:cNvPr id="2" name="Title 1">
            <a:extLst>
              <a:ext uri="{FF2B5EF4-FFF2-40B4-BE49-F238E27FC236}">
                <a16:creationId xmlns:a16="http://schemas.microsoft.com/office/drawing/2014/main" id="{27DAAE49-1BE0-4742-B0D2-C768403647DF}"/>
              </a:ext>
            </a:extLst>
          </p:cNvPr>
          <p:cNvSpPr>
            <a:spLocks noGrp="1"/>
          </p:cNvSpPr>
          <p:nvPr>
            <p:ph type="title"/>
          </p:nvPr>
        </p:nvSpPr>
        <p:spPr>
          <a:xfrm>
            <a:off x="3208337" y="1646565"/>
            <a:ext cx="10261600" cy="3564869"/>
          </a:xfrm>
        </p:spPr>
        <p:txBody>
          <a:bodyPr vert="horz" lIns="91440" tIns="45720" rIns="91440" bIns="45720" rtlCol="0" anchor="b">
            <a:normAutofit/>
          </a:bodyPr>
          <a:lstStyle/>
          <a:p>
            <a:r>
              <a:rPr lang="en-US" sz="11500" dirty="0">
                <a:ln w="22225">
                  <a:solidFill>
                    <a:schemeClr val="tx1"/>
                  </a:solidFill>
                  <a:miter lim="800000"/>
                </a:ln>
                <a:noFill/>
              </a:rPr>
              <a:t>Next week…Debate</a:t>
            </a:r>
          </a:p>
        </p:txBody>
      </p:sp>
      <p:sp>
        <p:nvSpPr>
          <p:cNvPr id="3" name="Content Placeholder 2">
            <a:extLst>
              <a:ext uri="{FF2B5EF4-FFF2-40B4-BE49-F238E27FC236}">
                <a16:creationId xmlns:a16="http://schemas.microsoft.com/office/drawing/2014/main" id="{43109063-C3C4-164F-8960-56687E8E5EBF}"/>
              </a:ext>
            </a:extLst>
          </p:cNvPr>
          <p:cNvSpPr>
            <a:spLocks noGrp="1"/>
          </p:cNvSpPr>
          <p:nvPr>
            <p:ph idx="1"/>
          </p:nvPr>
        </p:nvSpPr>
        <p:spPr>
          <a:xfrm>
            <a:off x="1085850" y="5291302"/>
            <a:ext cx="11106150" cy="1202995"/>
          </a:xfrm>
        </p:spPr>
        <p:txBody>
          <a:bodyPr vert="horz" lIns="91440" tIns="45720" rIns="91440" bIns="45720" rtlCol="0">
            <a:normAutofit/>
          </a:bodyPr>
          <a:lstStyle/>
          <a:p>
            <a:pPr marL="0" indent="0">
              <a:buNone/>
            </a:pPr>
            <a:r>
              <a:rPr lang="en-US" sz="4000" dirty="0"/>
              <a:t>What is the best way to approach design?</a:t>
            </a:r>
          </a:p>
        </p:txBody>
      </p:sp>
    </p:spTree>
    <p:extLst>
      <p:ext uri="{BB962C8B-B14F-4D97-AF65-F5344CB8AC3E}">
        <p14:creationId xmlns:p14="http://schemas.microsoft.com/office/powerpoint/2010/main" val="24718750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0"/>
                                  </p:stCondLst>
                                  <p:iterate>
                                    <p:tmPct val="10000"/>
                                  </p:iterate>
                                  <p:childTnLst>
                                    <p:set>
                                      <p:cBhvr>
                                        <p:cTn id="9" dur="1" fill="hold">
                                          <p:stCondLst>
                                            <p:cond delay="0"/>
                                          </p:stCondLst>
                                        </p:cTn>
                                        <p:tgtEl>
                                          <p:spTgt spid="5"/>
                                        </p:tgtEl>
                                        <p:attrNameLst>
                                          <p:attrName>style.visibility</p:attrName>
                                        </p:attrNameLst>
                                      </p:cBhvr>
                                      <p:to>
                                        <p:strVal val="visible"/>
                                      </p:to>
                                    </p:set>
                                    <p:animEffect transition="in" filter="fade">
                                      <p:cBhvr>
                                        <p:cTn id="10"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101A1745-1820-404C-9DF0-E74522507FBF}"/>
              </a:ext>
            </a:extLst>
          </p:cNvPr>
          <p:cNvGraphicFramePr>
            <a:graphicFrameLocks noGrp="1"/>
          </p:cNvGraphicFramePr>
          <p:nvPr>
            <p:ph idx="1"/>
            <p:extLst>
              <p:ext uri="{D42A27DB-BD31-4B8C-83A1-F6EECF244321}">
                <p14:modId xmlns:p14="http://schemas.microsoft.com/office/powerpoint/2010/main" val="4284068865"/>
              </p:ext>
            </p:extLst>
          </p:nvPr>
        </p:nvGraphicFramePr>
        <p:xfrm>
          <a:off x="796969" y="643466"/>
          <a:ext cx="10598062" cy="5571072"/>
        </p:xfrm>
        <a:graphic>
          <a:graphicData uri="http://schemas.openxmlformats.org/drawingml/2006/table">
            <a:tbl>
              <a:tblPr>
                <a:tableStyleId>{8EC20E35-A176-4012-BC5E-935CFFF8708E}</a:tableStyleId>
              </a:tblPr>
              <a:tblGrid>
                <a:gridCol w="1992676">
                  <a:extLst>
                    <a:ext uri="{9D8B030D-6E8A-4147-A177-3AD203B41FA5}">
                      <a16:colId xmlns:a16="http://schemas.microsoft.com/office/drawing/2014/main" val="300059761"/>
                    </a:ext>
                  </a:extLst>
                </a:gridCol>
                <a:gridCol w="8605386">
                  <a:extLst>
                    <a:ext uri="{9D8B030D-6E8A-4147-A177-3AD203B41FA5}">
                      <a16:colId xmlns:a16="http://schemas.microsoft.com/office/drawing/2014/main" val="4105409347"/>
                    </a:ext>
                  </a:extLst>
                </a:gridCol>
              </a:tblGrid>
              <a:tr h="464256">
                <a:tc rowSpan="4">
                  <a:txBody>
                    <a:bodyPr/>
                    <a:lstStyle/>
                    <a:p>
                      <a:pPr algn="ctr"/>
                      <a:r>
                        <a:rPr lang="en-US" sz="2300" kern="100">
                          <a:effectLst/>
                        </a:rPr>
                        <a:t>Task 1</a:t>
                      </a:r>
                      <a:endParaRPr lang="en-GB" sz="2200" kern="100">
                        <a:effectLst/>
                        <a:latin typeface="Calibri" panose="020F0502020204030204" pitchFamily="34" charset="0"/>
                        <a:ea typeface="SimSun" panose="02010600030101010101" pitchFamily="2" charset="-122"/>
                        <a:cs typeface="Times New Roman" panose="02020603050405020304" pitchFamily="18" charset="0"/>
                      </a:endParaRPr>
                    </a:p>
                  </a:txBody>
                  <a:tcPr marL="145080" marR="145080" marT="0" marB="0" anchor="ctr"/>
                </a:tc>
                <a:tc>
                  <a:txBody>
                    <a:bodyPr/>
                    <a:lstStyle/>
                    <a:p>
                      <a:pPr algn="ctr"/>
                      <a:r>
                        <a:rPr lang="en-US" sz="2500" kern="100">
                          <a:effectLst/>
                        </a:rPr>
                        <a:t>Yuanfan lian, jingwen you, kaihong zheng</a:t>
                      </a:r>
                      <a:endParaRPr lang="en-GB" sz="2200" kern="100">
                        <a:effectLst/>
                        <a:latin typeface="Calibri" panose="020F0502020204030204" pitchFamily="34" charset="0"/>
                        <a:ea typeface="SimSun" panose="02010600030101010101" pitchFamily="2" charset="-122"/>
                        <a:cs typeface="Times New Roman" panose="02020603050405020304" pitchFamily="18" charset="0"/>
                      </a:endParaRPr>
                    </a:p>
                  </a:txBody>
                  <a:tcPr marL="145080" marR="145080" marT="0" marB="0" anchor="ctr"/>
                </a:tc>
                <a:extLst>
                  <a:ext uri="{0D108BD9-81ED-4DB2-BD59-A6C34878D82A}">
                    <a16:rowId xmlns:a16="http://schemas.microsoft.com/office/drawing/2014/main" val="3451073662"/>
                  </a:ext>
                </a:extLst>
              </a:tr>
              <a:tr h="464256">
                <a:tc vMerge="1">
                  <a:txBody>
                    <a:bodyPr/>
                    <a:lstStyle/>
                    <a:p>
                      <a:endParaRPr lang="en-US"/>
                    </a:p>
                  </a:txBody>
                  <a:tcPr/>
                </a:tc>
                <a:tc>
                  <a:txBody>
                    <a:bodyPr/>
                    <a:lstStyle/>
                    <a:p>
                      <a:pPr algn="ctr"/>
                      <a:r>
                        <a:rPr lang="en-US" sz="2500" kern="100">
                          <a:effectLst/>
                        </a:rPr>
                        <a:t>Chen zhong, wenjing gao, yingying zhang</a:t>
                      </a:r>
                      <a:endParaRPr lang="en-GB" sz="2200" kern="100">
                        <a:effectLst/>
                        <a:latin typeface="Calibri" panose="020F0502020204030204" pitchFamily="34" charset="0"/>
                        <a:ea typeface="SimSun" panose="02010600030101010101" pitchFamily="2" charset="-122"/>
                        <a:cs typeface="Times New Roman" panose="02020603050405020304" pitchFamily="18" charset="0"/>
                      </a:endParaRPr>
                    </a:p>
                  </a:txBody>
                  <a:tcPr marL="145080" marR="145080" marT="0" marB="0" anchor="ctr"/>
                </a:tc>
                <a:extLst>
                  <a:ext uri="{0D108BD9-81ED-4DB2-BD59-A6C34878D82A}">
                    <a16:rowId xmlns:a16="http://schemas.microsoft.com/office/drawing/2014/main" val="2726968032"/>
                  </a:ext>
                </a:extLst>
              </a:tr>
              <a:tr h="464256">
                <a:tc vMerge="1">
                  <a:txBody>
                    <a:bodyPr/>
                    <a:lstStyle/>
                    <a:p>
                      <a:endParaRPr lang="en-US"/>
                    </a:p>
                  </a:txBody>
                  <a:tcPr/>
                </a:tc>
                <a:tc>
                  <a:txBody>
                    <a:bodyPr/>
                    <a:lstStyle/>
                    <a:p>
                      <a:pPr algn="ctr"/>
                      <a:r>
                        <a:rPr lang="en-US" sz="2500" kern="100">
                          <a:effectLst/>
                        </a:rPr>
                        <a:t>Yijuan cai, wenxue wang, xiangfei long</a:t>
                      </a:r>
                      <a:endParaRPr lang="en-GB" sz="2200" kern="100">
                        <a:effectLst/>
                        <a:latin typeface="Calibri" panose="020F0502020204030204" pitchFamily="34" charset="0"/>
                        <a:ea typeface="SimSun" panose="02010600030101010101" pitchFamily="2" charset="-122"/>
                        <a:cs typeface="Times New Roman" panose="02020603050405020304" pitchFamily="18" charset="0"/>
                      </a:endParaRPr>
                    </a:p>
                  </a:txBody>
                  <a:tcPr marL="145080" marR="145080" marT="0" marB="0" anchor="ctr"/>
                </a:tc>
                <a:extLst>
                  <a:ext uri="{0D108BD9-81ED-4DB2-BD59-A6C34878D82A}">
                    <a16:rowId xmlns:a16="http://schemas.microsoft.com/office/drawing/2014/main" val="4112721403"/>
                  </a:ext>
                </a:extLst>
              </a:tr>
              <a:tr h="464256">
                <a:tc vMerge="1">
                  <a:txBody>
                    <a:bodyPr/>
                    <a:lstStyle/>
                    <a:p>
                      <a:endParaRPr lang="en-US"/>
                    </a:p>
                  </a:txBody>
                  <a:tcPr/>
                </a:tc>
                <a:tc>
                  <a:txBody>
                    <a:bodyPr/>
                    <a:lstStyle/>
                    <a:p>
                      <a:pPr algn="ctr"/>
                      <a:r>
                        <a:rPr lang="en-US" sz="2500" kern="100">
                          <a:effectLst/>
                        </a:rPr>
                        <a:t>Leyi xu, qiaoshan chen</a:t>
                      </a:r>
                      <a:endParaRPr lang="en-GB" sz="2200" kern="100">
                        <a:effectLst/>
                        <a:latin typeface="Calibri" panose="020F0502020204030204" pitchFamily="34" charset="0"/>
                        <a:ea typeface="SimSun" panose="02010600030101010101" pitchFamily="2" charset="-122"/>
                        <a:cs typeface="Times New Roman" panose="02020603050405020304" pitchFamily="18" charset="0"/>
                      </a:endParaRPr>
                    </a:p>
                  </a:txBody>
                  <a:tcPr marL="145080" marR="145080" marT="0" marB="0" anchor="ctr"/>
                </a:tc>
                <a:extLst>
                  <a:ext uri="{0D108BD9-81ED-4DB2-BD59-A6C34878D82A}">
                    <a16:rowId xmlns:a16="http://schemas.microsoft.com/office/drawing/2014/main" val="1578008153"/>
                  </a:ext>
                </a:extLst>
              </a:tr>
              <a:tr h="464256">
                <a:tc>
                  <a:txBody>
                    <a:bodyPr/>
                    <a:lstStyle/>
                    <a:p>
                      <a:pPr algn="ctr"/>
                      <a:r>
                        <a:rPr lang="en-US" sz="2300" kern="100">
                          <a:effectLst/>
                        </a:rPr>
                        <a:t>Task 2</a:t>
                      </a:r>
                      <a:endParaRPr lang="en-GB" sz="2200" kern="100">
                        <a:effectLst/>
                        <a:latin typeface="Calibri" panose="020F0502020204030204" pitchFamily="34" charset="0"/>
                        <a:ea typeface="SimSun" panose="02010600030101010101" pitchFamily="2" charset="-122"/>
                        <a:cs typeface="Times New Roman" panose="02020603050405020304" pitchFamily="18" charset="0"/>
                      </a:endParaRPr>
                    </a:p>
                  </a:txBody>
                  <a:tcPr marL="145080" marR="145080" marT="0" marB="0" anchor="ctr"/>
                </a:tc>
                <a:tc>
                  <a:txBody>
                    <a:bodyPr/>
                    <a:lstStyle/>
                    <a:p>
                      <a:pPr algn="ctr"/>
                      <a:r>
                        <a:rPr lang="en-US" sz="2500" kern="100">
                          <a:effectLst/>
                        </a:rPr>
                        <a:t>Jiaying zhou</a:t>
                      </a:r>
                      <a:endParaRPr lang="en-GB" sz="2200" kern="100">
                        <a:effectLst/>
                        <a:latin typeface="Calibri" panose="020F0502020204030204" pitchFamily="34" charset="0"/>
                        <a:ea typeface="SimSun" panose="02010600030101010101" pitchFamily="2" charset="-122"/>
                        <a:cs typeface="Times New Roman" panose="02020603050405020304" pitchFamily="18" charset="0"/>
                      </a:endParaRPr>
                    </a:p>
                  </a:txBody>
                  <a:tcPr marL="145080" marR="145080" marT="0" marB="0" anchor="ctr"/>
                </a:tc>
                <a:extLst>
                  <a:ext uri="{0D108BD9-81ED-4DB2-BD59-A6C34878D82A}">
                    <a16:rowId xmlns:a16="http://schemas.microsoft.com/office/drawing/2014/main" val="229450447"/>
                  </a:ext>
                </a:extLst>
              </a:tr>
              <a:tr h="464256">
                <a:tc rowSpan="7">
                  <a:txBody>
                    <a:bodyPr/>
                    <a:lstStyle/>
                    <a:p>
                      <a:pPr algn="ctr"/>
                      <a:r>
                        <a:rPr lang="en-US" sz="2300" kern="100">
                          <a:effectLst/>
                        </a:rPr>
                        <a:t>Task 3</a:t>
                      </a:r>
                      <a:endParaRPr lang="en-GB" sz="2200" kern="100">
                        <a:effectLst/>
                        <a:latin typeface="Calibri" panose="020F0502020204030204" pitchFamily="34" charset="0"/>
                        <a:ea typeface="SimSun" panose="02010600030101010101" pitchFamily="2" charset="-122"/>
                        <a:cs typeface="Times New Roman" panose="02020603050405020304" pitchFamily="18" charset="0"/>
                      </a:endParaRPr>
                    </a:p>
                  </a:txBody>
                  <a:tcPr marL="145080" marR="145080" marT="0" marB="0" anchor="ctr"/>
                </a:tc>
                <a:tc>
                  <a:txBody>
                    <a:bodyPr/>
                    <a:lstStyle/>
                    <a:p>
                      <a:pPr algn="ctr"/>
                      <a:r>
                        <a:rPr lang="en-US" sz="2500" kern="100">
                          <a:effectLst/>
                        </a:rPr>
                        <a:t>Xingyu xie, jianwen wang</a:t>
                      </a:r>
                      <a:endParaRPr lang="en-GB" sz="2200" kern="100">
                        <a:effectLst/>
                        <a:latin typeface="Calibri" panose="020F0502020204030204" pitchFamily="34" charset="0"/>
                        <a:ea typeface="SimSun" panose="02010600030101010101" pitchFamily="2" charset="-122"/>
                        <a:cs typeface="Times New Roman" panose="02020603050405020304" pitchFamily="18" charset="0"/>
                      </a:endParaRPr>
                    </a:p>
                  </a:txBody>
                  <a:tcPr marL="145080" marR="145080" marT="0" marB="0" anchor="ctr"/>
                </a:tc>
                <a:extLst>
                  <a:ext uri="{0D108BD9-81ED-4DB2-BD59-A6C34878D82A}">
                    <a16:rowId xmlns:a16="http://schemas.microsoft.com/office/drawing/2014/main" val="3393857214"/>
                  </a:ext>
                </a:extLst>
              </a:tr>
              <a:tr h="464256">
                <a:tc vMerge="1">
                  <a:txBody>
                    <a:bodyPr/>
                    <a:lstStyle/>
                    <a:p>
                      <a:endParaRPr lang="en-US"/>
                    </a:p>
                  </a:txBody>
                  <a:tcPr/>
                </a:tc>
                <a:tc>
                  <a:txBody>
                    <a:bodyPr/>
                    <a:lstStyle/>
                    <a:p>
                      <a:pPr algn="ctr"/>
                      <a:r>
                        <a:rPr lang="en-US" sz="2500" kern="100">
                          <a:effectLst/>
                        </a:rPr>
                        <a:t>Bichi lai, lingrong wu, beihan chen</a:t>
                      </a:r>
                      <a:endParaRPr lang="en-GB" sz="2200" kern="100">
                        <a:effectLst/>
                        <a:latin typeface="Calibri" panose="020F0502020204030204" pitchFamily="34" charset="0"/>
                        <a:ea typeface="SimSun" panose="02010600030101010101" pitchFamily="2" charset="-122"/>
                        <a:cs typeface="Times New Roman" panose="02020603050405020304" pitchFamily="18" charset="0"/>
                      </a:endParaRPr>
                    </a:p>
                  </a:txBody>
                  <a:tcPr marL="145080" marR="145080" marT="0" marB="0" anchor="ctr"/>
                </a:tc>
                <a:extLst>
                  <a:ext uri="{0D108BD9-81ED-4DB2-BD59-A6C34878D82A}">
                    <a16:rowId xmlns:a16="http://schemas.microsoft.com/office/drawing/2014/main" val="1867879448"/>
                  </a:ext>
                </a:extLst>
              </a:tr>
              <a:tr h="464256">
                <a:tc vMerge="1">
                  <a:txBody>
                    <a:bodyPr/>
                    <a:lstStyle/>
                    <a:p>
                      <a:endParaRPr lang="en-US"/>
                    </a:p>
                  </a:txBody>
                  <a:tcPr/>
                </a:tc>
                <a:tc>
                  <a:txBody>
                    <a:bodyPr/>
                    <a:lstStyle/>
                    <a:p>
                      <a:pPr algn="ctr"/>
                      <a:r>
                        <a:rPr lang="en-US" sz="2500" kern="100">
                          <a:effectLst/>
                        </a:rPr>
                        <a:t>Haojun yu, yaling tang, xinyu zou</a:t>
                      </a:r>
                      <a:endParaRPr lang="en-GB" sz="2200" kern="100">
                        <a:effectLst/>
                        <a:latin typeface="Calibri" panose="020F0502020204030204" pitchFamily="34" charset="0"/>
                        <a:ea typeface="SimSun" panose="02010600030101010101" pitchFamily="2" charset="-122"/>
                        <a:cs typeface="Times New Roman" panose="02020603050405020304" pitchFamily="18" charset="0"/>
                      </a:endParaRPr>
                    </a:p>
                  </a:txBody>
                  <a:tcPr marL="145080" marR="145080" marT="0" marB="0" anchor="ctr"/>
                </a:tc>
                <a:extLst>
                  <a:ext uri="{0D108BD9-81ED-4DB2-BD59-A6C34878D82A}">
                    <a16:rowId xmlns:a16="http://schemas.microsoft.com/office/drawing/2014/main" val="1466920750"/>
                  </a:ext>
                </a:extLst>
              </a:tr>
              <a:tr h="464256">
                <a:tc vMerge="1">
                  <a:txBody>
                    <a:bodyPr/>
                    <a:lstStyle/>
                    <a:p>
                      <a:endParaRPr lang="en-US"/>
                    </a:p>
                  </a:txBody>
                  <a:tcPr/>
                </a:tc>
                <a:tc>
                  <a:txBody>
                    <a:bodyPr/>
                    <a:lstStyle/>
                    <a:p>
                      <a:pPr algn="ctr"/>
                      <a:r>
                        <a:rPr lang="en-US" sz="2500" kern="100">
                          <a:effectLst/>
                        </a:rPr>
                        <a:t>Haohua han</a:t>
                      </a:r>
                      <a:endParaRPr lang="en-GB" sz="2200" kern="100">
                        <a:effectLst/>
                        <a:latin typeface="Calibri" panose="020F0502020204030204" pitchFamily="34" charset="0"/>
                        <a:ea typeface="SimSun" panose="02010600030101010101" pitchFamily="2" charset="-122"/>
                        <a:cs typeface="Times New Roman" panose="02020603050405020304" pitchFamily="18" charset="0"/>
                      </a:endParaRPr>
                    </a:p>
                  </a:txBody>
                  <a:tcPr marL="145080" marR="145080" marT="0" marB="0" anchor="ctr"/>
                </a:tc>
                <a:extLst>
                  <a:ext uri="{0D108BD9-81ED-4DB2-BD59-A6C34878D82A}">
                    <a16:rowId xmlns:a16="http://schemas.microsoft.com/office/drawing/2014/main" val="2606355740"/>
                  </a:ext>
                </a:extLst>
              </a:tr>
              <a:tr h="464256">
                <a:tc vMerge="1">
                  <a:txBody>
                    <a:bodyPr/>
                    <a:lstStyle/>
                    <a:p>
                      <a:endParaRPr lang="en-US"/>
                    </a:p>
                  </a:txBody>
                  <a:tcPr/>
                </a:tc>
                <a:tc>
                  <a:txBody>
                    <a:bodyPr/>
                    <a:lstStyle/>
                    <a:p>
                      <a:pPr algn="ctr"/>
                      <a:r>
                        <a:rPr lang="en-US" sz="2500" kern="100">
                          <a:effectLst/>
                        </a:rPr>
                        <a:t>Jiaqi wang</a:t>
                      </a:r>
                      <a:endParaRPr lang="en-GB" sz="2200" kern="100">
                        <a:effectLst/>
                        <a:latin typeface="Calibri" panose="020F0502020204030204" pitchFamily="34" charset="0"/>
                        <a:ea typeface="SimSun" panose="02010600030101010101" pitchFamily="2" charset="-122"/>
                        <a:cs typeface="Times New Roman" panose="02020603050405020304" pitchFamily="18" charset="0"/>
                      </a:endParaRPr>
                    </a:p>
                  </a:txBody>
                  <a:tcPr marL="145080" marR="145080" marT="0" marB="0" anchor="ctr"/>
                </a:tc>
                <a:extLst>
                  <a:ext uri="{0D108BD9-81ED-4DB2-BD59-A6C34878D82A}">
                    <a16:rowId xmlns:a16="http://schemas.microsoft.com/office/drawing/2014/main" val="1546854756"/>
                  </a:ext>
                </a:extLst>
              </a:tr>
              <a:tr h="464256">
                <a:tc vMerge="1">
                  <a:txBody>
                    <a:bodyPr/>
                    <a:lstStyle/>
                    <a:p>
                      <a:endParaRPr lang="en-US"/>
                    </a:p>
                  </a:txBody>
                  <a:tcPr/>
                </a:tc>
                <a:tc>
                  <a:txBody>
                    <a:bodyPr/>
                    <a:lstStyle/>
                    <a:p>
                      <a:pPr algn="ctr"/>
                      <a:r>
                        <a:rPr lang="en-US" sz="2500" kern="100">
                          <a:effectLst/>
                        </a:rPr>
                        <a:t>Siqi huang, xiaohan wang, jiayi ye</a:t>
                      </a:r>
                      <a:endParaRPr lang="en-GB" sz="2200" kern="100">
                        <a:effectLst/>
                        <a:latin typeface="Calibri" panose="020F0502020204030204" pitchFamily="34" charset="0"/>
                        <a:ea typeface="SimSun" panose="02010600030101010101" pitchFamily="2" charset="-122"/>
                        <a:cs typeface="Times New Roman" panose="02020603050405020304" pitchFamily="18" charset="0"/>
                      </a:endParaRPr>
                    </a:p>
                  </a:txBody>
                  <a:tcPr marL="145080" marR="145080" marT="0" marB="0" anchor="ctr"/>
                </a:tc>
                <a:extLst>
                  <a:ext uri="{0D108BD9-81ED-4DB2-BD59-A6C34878D82A}">
                    <a16:rowId xmlns:a16="http://schemas.microsoft.com/office/drawing/2014/main" val="2889388035"/>
                  </a:ext>
                </a:extLst>
              </a:tr>
              <a:tr h="464256">
                <a:tc vMerge="1">
                  <a:txBody>
                    <a:bodyPr/>
                    <a:lstStyle/>
                    <a:p>
                      <a:endParaRPr lang="en-US"/>
                    </a:p>
                  </a:txBody>
                  <a:tcPr/>
                </a:tc>
                <a:tc>
                  <a:txBody>
                    <a:bodyPr/>
                    <a:lstStyle/>
                    <a:p>
                      <a:pPr algn="ctr"/>
                      <a:r>
                        <a:rPr lang="en-US" sz="2500" kern="100" dirty="0" err="1">
                          <a:effectLst/>
                        </a:rPr>
                        <a:t>Chenyue</a:t>
                      </a:r>
                      <a:r>
                        <a:rPr lang="en-US" sz="2500" kern="100" dirty="0">
                          <a:effectLst/>
                        </a:rPr>
                        <a:t> hu</a:t>
                      </a:r>
                      <a:endParaRPr lang="en-GB" sz="2200" kern="100" dirty="0">
                        <a:effectLst/>
                        <a:latin typeface="Calibri" panose="020F0502020204030204" pitchFamily="34" charset="0"/>
                        <a:ea typeface="SimSun" panose="02010600030101010101" pitchFamily="2" charset="-122"/>
                        <a:cs typeface="Times New Roman" panose="02020603050405020304" pitchFamily="18" charset="0"/>
                      </a:endParaRPr>
                    </a:p>
                  </a:txBody>
                  <a:tcPr marL="145080" marR="145080" marT="0" marB="0" anchor="ctr"/>
                </a:tc>
                <a:extLst>
                  <a:ext uri="{0D108BD9-81ED-4DB2-BD59-A6C34878D82A}">
                    <a16:rowId xmlns:a16="http://schemas.microsoft.com/office/drawing/2014/main" val="2343244335"/>
                  </a:ext>
                </a:extLst>
              </a:tr>
            </a:tbl>
          </a:graphicData>
        </a:graphic>
      </p:graphicFrame>
    </p:spTree>
    <p:extLst>
      <p:ext uri="{BB962C8B-B14F-4D97-AF65-F5344CB8AC3E}">
        <p14:creationId xmlns:p14="http://schemas.microsoft.com/office/powerpoint/2010/main" val="426510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792A09C-A95F-2E46-9554-94162FB0DD20}"/>
              </a:ext>
            </a:extLst>
          </p:cNvPr>
          <p:cNvSpPr>
            <a:spLocks noGrp="1"/>
          </p:cNvSpPr>
          <p:nvPr>
            <p:ph type="title"/>
          </p:nvPr>
        </p:nvSpPr>
        <p:spPr>
          <a:xfrm>
            <a:off x="6094105" y="802955"/>
            <a:ext cx="4977976" cy="1454051"/>
          </a:xfrm>
        </p:spPr>
        <p:txBody>
          <a:bodyPr>
            <a:normAutofit/>
          </a:bodyPr>
          <a:lstStyle/>
          <a:p>
            <a:r>
              <a:rPr lang="en-US" dirty="0">
                <a:solidFill>
                  <a:srgbClr val="000000"/>
                </a:solidFill>
              </a:rPr>
              <a:t>TEAMS VS TEAM – the rules</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oard Room">
            <a:extLst>
              <a:ext uri="{FF2B5EF4-FFF2-40B4-BE49-F238E27FC236}">
                <a16:creationId xmlns:a16="http://schemas.microsoft.com/office/drawing/2014/main" id="{7FA71AFC-7A75-4733-9827-8A463869C92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3BC0E43B-B785-5B44-B480-04644F9877A9}"/>
              </a:ext>
            </a:extLst>
          </p:cNvPr>
          <p:cNvSpPr>
            <a:spLocks noGrp="1"/>
          </p:cNvSpPr>
          <p:nvPr>
            <p:ph idx="1"/>
          </p:nvPr>
        </p:nvSpPr>
        <p:spPr>
          <a:xfrm>
            <a:off x="6090574" y="2421682"/>
            <a:ext cx="4977578" cy="3639289"/>
          </a:xfrm>
        </p:spPr>
        <p:txBody>
          <a:bodyPr anchor="ctr">
            <a:normAutofit/>
          </a:bodyPr>
          <a:lstStyle/>
          <a:p>
            <a:r>
              <a:rPr lang="en-US" sz="2000">
                <a:solidFill>
                  <a:srgbClr val="000000"/>
                </a:solidFill>
              </a:rPr>
              <a:t>Teams of three will compete against each other. </a:t>
            </a:r>
          </a:p>
          <a:p>
            <a:r>
              <a:rPr lang="en-US" sz="2000">
                <a:solidFill>
                  <a:srgbClr val="000000"/>
                </a:solidFill>
              </a:rPr>
              <a:t>They are allowed three minutes each</a:t>
            </a:r>
          </a:p>
          <a:p>
            <a:r>
              <a:rPr lang="en-US" sz="2000">
                <a:solidFill>
                  <a:srgbClr val="000000"/>
                </a:solidFill>
              </a:rPr>
              <a:t>The students not involved in the debates will vote on who won</a:t>
            </a:r>
          </a:p>
        </p:txBody>
      </p:sp>
    </p:spTree>
    <p:extLst>
      <p:ext uri="{BB962C8B-B14F-4D97-AF65-F5344CB8AC3E}">
        <p14:creationId xmlns:p14="http://schemas.microsoft.com/office/powerpoint/2010/main" val="4289004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Question mark on green pastel background">
            <a:extLst>
              <a:ext uri="{FF2B5EF4-FFF2-40B4-BE49-F238E27FC236}">
                <a16:creationId xmlns:a16="http://schemas.microsoft.com/office/drawing/2014/main" id="{F040FCE9-713B-4620-B384-C468AFBBB7E0}"/>
              </a:ext>
            </a:extLst>
          </p:cNvPr>
          <p:cNvPicPr>
            <a:picLocks noChangeAspect="1"/>
          </p:cNvPicPr>
          <p:nvPr/>
        </p:nvPicPr>
        <p:blipFill rotWithShape="1">
          <a:blip r:embed="rId2">
            <a:alphaModFix amt="40000"/>
          </a:blip>
          <a:srcRect t="3582" b="21418"/>
          <a:stretch/>
        </p:blipFill>
        <p:spPr>
          <a:xfrm>
            <a:off x="20" y="10"/>
            <a:ext cx="12191980" cy="6857990"/>
          </a:xfrm>
          <a:prstGeom prst="rect">
            <a:avLst/>
          </a:prstGeom>
        </p:spPr>
      </p:pic>
      <p:sp>
        <p:nvSpPr>
          <p:cNvPr id="2" name="Title 1">
            <a:extLst>
              <a:ext uri="{FF2B5EF4-FFF2-40B4-BE49-F238E27FC236}">
                <a16:creationId xmlns:a16="http://schemas.microsoft.com/office/drawing/2014/main" id="{DC86474B-1E00-D94C-8337-D4612DE3B9D1}"/>
              </a:ext>
            </a:extLst>
          </p:cNvPr>
          <p:cNvSpPr>
            <a:spLocks noGrp="1"/>
          </p:cNvSpPr>
          <p:nvPr>
            <p:ph type="title"/>
          </p:nvPr>
        </p:nvSpPr>
        <p:spPr>
          <a:xfrm>
            <a:off x="965200" y="965200"/>
            <a:ext cx="10261600" cy="3564869"/>
          </a:xfrm>
        </p:spPr>
        <p:txBody>
          <a:bodyPr vert="horz" lIns="91440" tIns="45720" rIns="91440" bIns="45720" rtlCol="0" anchor="b">
            <a:normAutofit/>
          </a:bodyPr>
          <a:lstStyle/>
          <a:p>
            <a:r>
              <a:rPr lang="en-US" sz="11500">
                <a:ln w="22225">
                  <a:solidFill>
                    <a:schemeClr val="tx1"/>
                  </a:solidFill>
                  <a:miter lim="800000"/>
                </a:ln>
                <a:noFill/>
              </a:rPr>
              <a:t>What questions are asked here?</a:t>
            </a:r>
          </a:p>
        </p:txBody>
      </p:sp>
    </p:spTree>
    <p:extLst>
      <p:ext uri="{BB962C8B-B14F-4D97-AF65-F5344CB8AC3E}">
        <p14:creationId xmlns:p14="http://schemas.microsoft.com/office/powerpoint/2010/main" val="325967336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7" name="Picture 1">
            <a:extLst>
              <a:ext uri="{FF2B5EF4-FFF2-40B4-BE49-F238E27FC236}">
                <a16:creationId xmlns:a16="http://schemas.microsoft.com/office/drawing/2014/main" id="{8B4CD2BF-2620-9448-ACCB-4EAE8D22BFDF}"/>
              </a:ext>
            </a:extLst>
          </p:cNvPr>
          <p:cNvPicPr>
            <a:picLocks noChangeAspect="1"/>
          </p:cNvPicPr>
          <p:nvPr/>
        </p:nvPicPr>
        <p:blipFill rotWithShape="1">
          <a:blip r:embed="rId2">
            <a:alphaModFix amt="60000"/>
            <a:extLst>
              <a:ext uri="{28A0092B-C50C-407E-A947-70E740481C1C}">
                <a14:useLocalDpi xmlns:a14="http://schemas.microsoft.com/office/drawing/2010/main" val="0"/>
              </a:ext>
            </a:extLst>
          </a:blip>
          <a:srcRect t="12267" b="19655"/>
          <a:stretch/>
        </p:blipFill>
        <p:spPr bwMode="auto">
          <a:xfrm>
            <a:off x="180975" y="182880"/>
            <a:ext cx="11823637" cy="649978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8" name="TextBox 2">
            <a:extLst>
              <a:ext uri="{FF2B5EF4-FFF2-40B4-BE49-F238E27FC236}">
                <a16:creationId xmlns:a16="http://schemas.microsoft.com/office/drawing/2014/main" id="{8F236583-4B65-DB48-9FA1-81E6E916A393}"/>
              </a:ext>
            </a:extLst>
          </p:cNvPr>
          <p:cNvSpPr txBox="1">
            <a:spLocks noChangeArrowheads="1"/>
          </p:cNvSpPr>
          <p:nvPr/>
        </p:nvSpPr>
        <p:spPr bwMode="auto">
          <a:xfrm>
            <a:off x="838200" y="3526300"/>
            <a:ext cx="10165218" cy="258845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indent="-228600">
              <a:lnSpc>
                <a:spcPct val="90000"/>
              </a:lnSpc>
              <a:spcBef>
                <a:spcPct val="0"/>
              </a:spcBef>
              <a:spcAft>
                <a:spcPts val="600"/>
              </a:spcAft>
            </a:pPr>
            <a:r>
              <a:rPr lang="en-US" altLang="fr-FR" sz="2000">
                <a:solidFill>
                  <a:srgbClr val="FFFFFF"/>
                </a:solidFill>
                <a:latin typeface="+mn-lt"/>
                <a:ea typeface="+mn-ea"/>
              </a:rPr>
              <a:t>Edward Hopper, New York Movie, 1939</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8" name="Rectangle 197">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Rectangle 199">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1" name="Picture 4" descr="&#10;Hoppergas.jpg                                                  00133EB8Disque                         BF752155:">
            <a:extLst>
              <a:ext uri="{FF2B5EF4-FFF2-40B4-BE49-F238E27FC236}">
                <a16:creationId xmlns:a16="http://schemas.microsoft.com/office/drawing/2014/main" id="{0B103171-9C30-8E4D-843F-55C6036AE0B9}"/>
              </a:ext>
            </a:extLst>
          </p:cNvPr>
          <p:cNvPicPr>
            <a:picLocks noGrp="1" noChangeAspect="1" noChangeArrowheads="1"/>
          </p:cNvPicPr>
          <p:nvPr>
            <p:ph idx="1"/>
          </p:nvPr>
        </p:nvPicPr>
        <p:blipFill rotWithShape="1">
          <a:blip r:embed="rId3">
            <a:alphaModFix amt="60000"/>
            <a:extLst>
              <a:ext uri="{28A0092B-C50C-407E-A947-70E740481C1C}">
                <a14:useLocalDpi xmlns:a14="http://schemas.microsoft.com/office/drawing/2010/main" val="0"/>
              </a:ext>
            </a:extLst>
          </a:blip>
          <a:srcRect t="12081" b="3345"/>
          <a:stretch/>
        </p:blipFill>
        <p:spPr>
          <a:xfrm>
            <a:off x="180975" y="182880"/>
            <a:ext cx="11823637" cy="6499784"/>
          </a:xfrm>
          <a:prstGeom prst="rect">
            <a:avLst/>
          </a:prstGeom>
        </p:spPr>
      </p:pic>
      <p:sp>
        <p:nvSpPr>
          <p:cNvPr id="7173" name="Text Box 5">
            <a:extLst>
              <a:ext uri="{FF2B5EF4-FFF2-40B4-BE49-F238E27FC236}">
                <a16:creationId xmlns:a16="http://schemas.microsoft.com/office/drawing/2014/main" id="{F0B49E12-602F-3D42-86DA-6C580B2DAEE4}"/>
              </a:ext>
            </a:extLst>
          </p:cNvPr>
          <p:cNvSpPr txBox="1">
            <a:spLocks noChangeArrowheads="1"/>
          </p:cNvSpPr>
          <p:nvPr/>
        </p:nvSpPr>
        <p:spPr bwMode="auto">
          <a:xfrm>
            <a:off x="838200" y="3526300"/>
            <a:ext cx="10165218" cy="258845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defRPr/>
            </a:pPr>
            <a:r>
              <a:rPr lang="en-US" sz="2000">
                <a:solidFill>
                  <a:srgbClr val="FFFFFF"/>
                </a:solidFill>
              </a:rPr>
              <a:t>Edward Hopper, Gas, 1940</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09" name="Picture 1">
            <a:extLst>
              <a:ext uri="{FF2B5EF4-FFF2-40B4-BE49-F238E27FC236}">
                <a16:creationId xmlns:a16="http://schemas.microsoft.com/office/drawing/2014/main" id="{DB27360B-B945-034C-87BD-84CEB697809C}"/>
              </a:ext>
            </a:extLst>
          </p:cNvPr>
          <p:cNvPicPr>
            <a:picLocks noChangeAspect="1"/>
          </p:cNvPicPr>
          <p:nvPr/>
        </p:nvPicPr>
        <p:blipFill rotWithShape="1">
          <a:blip r:embed="rId2">
            <a:alphaModFix amt="60000"/>
            <a:extLst>
              <a:ext uri="{28A0092B-C50C-407E-A947-70E740481C1C}">
                <a14:useLocalDpi xmlns:a14="http://schemas.microsoft.com/office/drawing/2010/main" val="0"/>
              </a:ext>
            </a:extLst>
          </a:blip>
          <a:srcRect l="860" r="2" b="2"/>
          <a:stretch/>
        </p:blipFill>
        <p:spPr bwMode="auto">
          <a:xfrm>
            <a:off x="180975" y="182880"/>
            <a:ext cx="11823637" cy="649978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0" name="TextBox 1">
            <a:extLst>
              <a:ext uri="{FF2B5EF4-FFF2-40B4-BE49-F238E27FC236}">
                <a16:creationId xmlns:a16="http://schemas.microsoft.com/office/drawing/2014/main" id="{6F70DEC2-6936-7541-B847-3FF3B6F78167}"/>
              </a:ext>
            </a:extLst>
          </p:cNvPr>
          <p:cNvSpPr txBox="1">
            <a:spLocks noChangeArrowheads="1"/>
          </p:cNvSpPr>
          <p:nvPr/>
        </p:nvSpPr>
        <p:spPr bwMode="auto">
          <a:xfrm>
            <a:off x="838200" y="3526300"/>
            <a:ext cx="10165218" cy="258845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indent="-228600">
              <a:lnSpc>
                <a:spcPct val="90000"/>
              </a:lnSpc>
              <a:spcBef>
                <a:spcPct val="0"/>
              </a:spcBef>
              <a:spcAft>
                <a:spcPts val="600"/>
              </a:spcAft>
            </a:pPr>
            <a:r>
              <a:rPr lang="en-US" altLang="fr-FR" sz="2000">
                <a:solidFill>
                  <a:srgbClr val="FFFFFF"/>
                </a:solidFill>
                <a:latin typeface="+mn-lt"/>
                <a:ea typeface="+mn-ea"/>
              </a:rPr>
              <a:t>Edward Hopper, Nighthawks, 1942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3" name="Picture 1">
            <a:extLst>
              <a:ext uri="{FF2B5EF4-FFF2-40B4-BE49-F238E27FC236}">
                <a16:creationId xmlns:a16="http://schemas.microsoft.com/office/drawing/2014/main" id="{5F18BA7A-41E0-DF4E-A9D1-0139075DB133}"/>
              </a:ext>
            </a:extLst>
          </p:cNvPr>
          <p:cNvPicPr>
            <a:picLocks noChangeAspect="1"/>
          </p:cNvPicPr>
          <p:nvPr/>
        </p:nvPicPr>
        <p:blipFill rotWithShape="1">
          <a:blip r:embed="rId2">
            <a:alphaModFix amt="60000"/>
            <a:extLst>
              <a:ext uri="{28A0092B-C50C-407E-A947-70E740481C1C}">
                <a14:useLocalDpi xmlns:a14="http://schemas.microsoft.com/office/drawing/2010/main" val="0"/>
              </a:ext>
            </a:extLst>
          </a:blip>
          <a:srcRect t="14847" b="17286"/>
          <a:stretch/>
        </p:blipFill>
        <p:spPr bwMode="auto">
          <a:xfrm>
            <a:off x="180975" y="182880"/>
            <a:ext cx="11823637" cy="649978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4" name="TextBox 2">
            <a:extLst>
              <a:ext uri="{FF2B5EF4-FFF2-40B4-BE49-F238E27FC236}">
                <a16:creationId xmlns:a16="http://schemas.microsoft.com/office/drawing/2014/main" id="{0CCEFC40-39A0-E148-B813-F3ED2DB122D9}"/>
              </a:ext>
            </a:extLst>
          </p:cNvPr>
          <p:cNvSpPr txBox="1">
            <a:spLocks noChangeArrowheads="1"/>
          </p:cNvSpPr>
          <p:nvPr/>
        </p:nvSpPr>
        <p:spPr bwMode="auto">
          <a:xfrm>
            <a:off x="838200" y="3526300"/>
            <a:ext cx="10165218" cy="258845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indent="-228600">
              <a:lnSpc>
                <a:spcPct val="90000"/>
              </a:lnSpc>
              <a:spcBef>
                <a:spcPct val="0"/>
              </a:spcBef>
              <a:spcAft>
                <a:spcPts val="600"/>
              </a:spcAft>
            </a:pPr>
            <a:r>
              <a:rPr lang="en-US" altLang="fr-FR" sz="2000">
                <a:solidFill>
                  <a:srgbClr val="FFFFFF"/>
                </a:solidFill>
                <a:latin typeface="+mn-lt"/>
                <a:ea typeface="+mn-ea"/>
              </a:rPr>
              <a:t>Stephen Shore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57" name="Picture 1">
            <a:extLst>
              <a:ext uri="{FF2B5EF4-FFF2-40B4-BE49-F238E27FC236}">
                <a16:creationId xmlns:a16="http://schemas.microsoft.com/office/drawing/2014/main" id="{3DEB9A8D-566D-C44B-A915-CC6574BFEAB1}"/>
              </a:ext>
            </a:extLst>
          </p:cNvPr>
          <p:cNvPicPr>
            <a:picLocks noChangeAspect="1"/>
          </p:cNvPicPr>
          <p:nvPr/>
        </p:nvPicPr>
        <p:blipFill rotWithShape="1">
          <a:blip r:embed="rId2">
            <a:alphaModFix amt="60000"/>
            <a:extLst>
              <a:ext uri="{28A0092B-C50C-407E-A947-70E740481C1C}">
                <a14:useLocalDpi xmlns:a14="http://schemas.microsoft.com/office/drawing/2010/main" val="0"/>
              </a:ext>
            </a:extLst>
          </a:blip>
          <a:srcRect t="18564" b="1476"/>
          <a:stretch/>
        </p:blipFill>
        <p:spPr bwMode="auto">
          <a:xfrm>
            <a:off x="180975" y="182880"/>
            <a:ext cx="11823637" cy="649978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8" name="TextBox 2">
            <a:extLst>
              <a:ext uri="{FF2B5EF4-FFF2-40B4-BE49-F238E27FC236}">
                <a16:creationId xmlns:a16="http://schemas.microsoft.com/office/drawing/2014/main" id="{55A99FC6-9647-F84B-9CDC-5893BF323DA0}"/>
              </a:ext>
            </a:extLst>
          </p:cNvPr>
          <p:cNvSpPr txBox="1">
            <a:spLocks noChangeArrowheads="1"/>
          </p:cNvSpPr>
          <p:nvPr/>
        </p:nvSpPr>
        <p:spPr bwMode="auto">
          <a:xfrm>
            <a:off x="838200" y="3526300"/>
            <a:ext cx="10165218" cy="258845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indent="-228600">
              <a:lnSpc>
                <a:spcPct val="90000"/>
              </a:lnSpc>
              <a:spcBef>
                <a:spcPct val="0"/>
              </a:spcBef>
              <a:spcAft>
                <a:spcPts val="600"/>
              </a:spcAft>
            </a:pPr>
            <a:r>
              <a:rPr lang="en-US" altLang="fr-FR" sz="2000">
                <a:solidFill>
                  <a:srgbClr val="FFFFFF"/>
                </a:solidFill>
                <a:latin typeface="+mn-lt"/>
                <a:ea typeface="+mn-ea"/>
              </a:rPr>
              <a:t>Edward Hopper, Sunlight in a Cafeteria, 1958</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1" name="Picture 4">
            <a:extLst>
              <a:ext uri="{FF2B5EF4-FFF2-40B4-BE49-F238E27FC236}">
                <a16:creationId xmlns:a16="http://schemas.microsoft.com/office/drawing/2014/main" id="{2924A7A0-BBE6-C440-9891-5BA1ABA44AC6}"/>
              </a:ext>
            </a:extLst>
          </p:cNvPr>
          <p:cNvPicPr>
            <a:picLocks noChangeAspect="1"/>
          </p:cNvPicPr>
          <p:nvPr/>
        </p:nvPicPr>
        <p:blipFill rotWithShape="1">
          <a:blip r:embed="rId2">
            <a:alphaModFix amt="60000"/>
            <a:extLst>
              <a:ext uri="{28A0092B-C50C-407E-A947-70E740481C1C}">
                <a14:useLocalDpi xmlns:a14="http://schemas.microsoft.com/office/drawing/2010/main" val="0"/>
              </a:ext>
            </a:extLst>
          </a:blip>
          <a:srcRect t="24469" b="13936"/>
          <a:stretch/>
        </p:blipFill>
        <p:spPr bwMode="auto">
          <a:xfrm>
            <a:off x="180975" y="182880"/>
            <a:ext cx="11823637" cy="649978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2" name="TextBox 1">
            <a:extLst>
              <a:ext uri="{FF2B5EF4-FFF2-40B4-BE49-F238E27FC236}">
                <a16:creationId xmlns:a16="http://schemas.microsoft.com/office/drawing/2014/main" id="{BC1A3D7C-80A5-4740-B4A6-38E15910416C}"/>
              </a:ext>
            </a:extLst>
          </p:cNvPr>
          <p:cNvSpPr txBox="1">
            <a:spLocks noChangeArrowheads="1"/>
          </p:cNvSpPr>
          <p:nvPr/>
        </p:nvSpPr>
        <p:spPr bwMode="auto">
          <a:xfrm>
            <a:off x="838200" y="3526300"/>
            <a:ext cx="10165218" cy="258845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indent="-228600">
              <a:lnSpc>
                <a:spcPct val="90000"/>
              </a:lnSpc>
              <a:spcBef>
                <a:spcPct val="0"/>
              </a:spcBef>
              <a:spcAft>
                <a:spcPts val="600"/>
              </a:spcAft>
            </a:pPr>
            <a:r>
              <a:rPr lang="en-US" altLang="fr-FR" sz="2000">
                <a:solidFill>
                  <a:srgbClr val="FFFFFF"/>
                </a:solidFill>
                <a:latin typeface="+mn-lt"/>
                <a:ea typeface="+mn-ea"/>
              </a:rPr>
              <a:t>Edward Hopper, Office at Night, 1940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05" name="Picture 1">
            <a:extLst>
              <a:ext uri="{FF2B5EF4-FFF2-40B4-BE49-F238E27FC236}">
                <a16:creationId xmlns:a16="http://schemas.microsoft.com/office/drawing/2014/main" id="{E89A9F2C-6527-FF48-BA43-38A2D45C563B}"/>
              </a:ext>
            </a:extLst>
          </p:cNvPr>
          <p:cNvPicPr>
            <a:picLocks noChangeAspect="1"/>
          </p:cNvPicPr>
          <p:nvPr/>
        </p:nvPicPr>
        <p:blipFill rotWithShape="1">
          <a:blip r:embed="rId2">
            <a:alphaModFix amt="60000"/>
            <a:extLst>
              <a:ext uri="{28A0092B-C50C-407E-A947-70E740481C1C}">
                <a14:useLocalDpi xmlns:a14="http://schemas.microsoft.com/office/drawing/2010/main" val="0"/>
              </a:ext>
            </a:extLst>
          </a:blip>
          <a:srcRect t="24856" b="6213"/>
          <a:stretch/>
        </p:blipFill>
        <p:spPr bwMode="auto">
          <a:xfrm>
            <a:off x="180975" y="182880"/>
            <a:ext cx="11823637" cy="649978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6" name="TextBox 2">
            <a:extLst>
              <a:ext uri="{FF2B5EF4-FFF2-40B4-BE49-F238E27FC236}">
                <a16:creationId xmlns:a16="http://schemas.microsoft.com/office/drawing/2014/main" id="{777ECF54-B490-F14E-8ECF-629760B2A2C6}"/>
              </a:ext>
            </a:extLst>
          </p:cNvPr>
          <p:cNvSpPr txBox="1">
            <a:spLocks noChangeArrowheads="1"/>
          </p:cNvSpPr>
          <p:nvPr/>
        </p:nvSpPr>
        <p:spPr bwMode="auto">
          <a:xfrm>
            <a:off x="838200" y="3526300"/>
            <a:ext cx="10165218" cy="258845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indent="-228600">
              <a:lnSpc>
                <a:spcPct val="90000"/>
              </a:lnSpc>
              <a:spcBef>
                <a:spcPct val="0"/>
              </a:spcBef>
              <a:spcAft>
                <a:spcPts val="600"/>
              </a:spcAft>
            </a:pPr>
            <a:r>
              <a:rPr lang="en-US" altLang="fr-FR" sz="2000">
                <a:solidFill>
                  <a:srgbClr val="FFFFFF"/>
                </a:solidFill>
                <a:latin typeface="+mn-lt"/>
                <a:ea typeface="+mn-ea"/>
              </a:rPr>
              <a:t>Edward Hopper, Room in New York, 1932</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529" name="Picture 1">
            <a:extLst>
              <a:ext uri="{FF2B5EF4-FFF2-40B4-BE49-F238E27FC236}">
                <a16:creationId xmlns:a16="http://schemas.microsoft.com/office/drawing/2014/main" id="{F4EE690A-8B0C-364A-8936-3368A428DE4D}"/>
              </a:ext>
            </a:extLst>
          </p:cNvPr>
          <p:cNvPicPr>
            <a:picLocks noChangeAspect="1"/>
          </p:cNvPicPr>
          <p:nvPr/>
        </p:nvPicPr>
        <p:blipFill rotWithShape="1">
          <a:blip r:embed="rId3">
            <a:alphaModFix amt="60000"/>
            <a:extLst>
              <a:ext uri="{28A0092B-C50C-407E-A947-70E740481C1C}">
                <a14:useLocalDpi xmlns:a14="http://schemas.microsoft.com/office/drawing/2010/main" val="0"/>
              </a:ext>
            </a:extLst>
          </a:blip>
          <a:srcRect t="17944" b="26104"/>
          <a:stretch/>
        </p:blipFill>
        <p:spPr bwMode="auto">
          <a:xfrm>
            <a:off x="180975" y="182880"/>
            <a:ext cx="11823637" cy="649978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0" name="TextBox 1">
            <a:extLst>
              <a:ext uri="{FF2B5EF4-FFF2-40B4-BE49-F238E27FC236}">
                <a16:creationId xmlns:a16="http://schemas.microsoft.com/office/drawing/2014/main" id="{329AAE30-E48B-E049-9C9B-630AF7F089C9}"/>
              </a:ext>
            </a:extLst>
          </p:cNvPr>
          <p:cNvSpPr txBox="1">
            <a:spLocks noChangeArrowheads="1"/>
          </p:cNvSpPr>
          <p:nvPr/>
        </p:nvSpPr>
        <p:spPr bwMode="auto">
          <a:xfrm>
            <a:off x="838200" y="3526300"/>
            <a:ext cx="10165218" cy="258845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indent="-228600">
              <a:lnSpc>
                <a:spcPct val="90000"/>
              </a:lnSpc>
              <a:spcBef>
                <a:spcPct val="0"/>
              </a:spcBef>
              <a:spcAft>
                <a:spcPts val="600"/>
              </a:spcAft>
            </a:pPr>
            <a:r>
              <a:rPr lang="en-US" altLang="fr-FR" sz="2000" dirty="0">
                <a:solidFill>
                  <a:srgbClr val="FFFFFF"/>
                </a:solidFill>
                <a:latin typeface="+mn-lt"/>
                <a:ea typeface="+mn-ea"/>
              </a:rPr>
              <a:t>Diane Arbus Xmas Tree in a Living Room, Levittown, L. I., 1963</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0" name="Rectangle 69">
            <a:extLst>
              <a:ext uri="{FF2B5EF4-FFF2-40B4-BE49-F238E27FC236}">
                <a16:creationId xmlns:a16="http://schemas.microsoft.com/office/drawing/2014/main" id="{E559D998-AB6C-46E1-B394-118E9A1E2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577" name="Picture 1">
            <a:extLst>
              <a:ext uri="{FF2B5EF4-FFF2-40B4-BE49-F238E27FC236}">
                <a16:creationId xmlns:a16="http://schemas.microsoft.com/office/drawing/2014/main" id="{A9013B16-081B-8146-B92F-BC0427A24A66}"/>
              </a:ext>
            </a:extLst>
          </p:cNvPr>
          <p:cNvPicPr>
            <a:picLocks noChangeAspect="1"/>
          </p:cNvPicPr>
          <p:nvPr/>
        </p:nvPicPr>
        <p:blipFill rotWithShape="1">
          <a:blip r:embed="rId2">
            <a:extLst>
              <a:ext uri="{28A0092B-C50C-407E-A947-70E740481C1C}">
                <a14:useLocalDpi xmlns:a14="http://schemas.microsoft.com/office/drawing/2010/main" val="0"/>
              </a:ext>
            </a:extLst>
          </a:blip>
          <a:srcRect t="17323" b="12063"/>
          <a:stretch/>
        </p:blipFill>
        <p:spPr bwMode="auto">
          <a:xfrm>
            <a:off x="20" y="10"/>
            <a:ext cx="12191980" cy="6865943"/>
          </a:xfrm>
          <a:custGeom>
            <a:avLst/>
            <a:gdLst/>
            <a:ahLst/>
            <a:cxnLst/>
            <a:rect l="l" t="t" r="r" b="b"/>
            <a:pathLst>
              <a:path w="12192000" h="6857681">
                <a:moveTo>
                  <a:pt x="0" y="0"/>
                </a:moveTo>
                <a:lnTo>
                  <a:pt x="6033794" y="0"/>
                </a:lnTo>
                <a:lnTo>
                  <a:pt x="6104632" y="17448"/>
                </a:lnTo>
                <a:cubicBezTo>
                  <a:pt x="6167597" y="23966"/>
                  <a:pt x="6148747" y="27214"/>
                  <a:pt x="6198111" y="26888"/>
                </a:cubicBezTo>
                <a:cubicBezTo>
                  <a:pt x="6203032" y="26525"/>
                  <a:pt x="6212450" y="35708"/>
                  <a:pt x="6231511" y="33431"/>
                </a:cubicBezTo>
                <a:cubicBezTo>
                  <a:pt x="6261681" y="37362"/>
                  <a:pt x="6245025" y="48416"/>
                  <a:pt x="6283668" y="52056"/>
                </a:cubicBezTo>
                <a:cubicBezTo>
                  <a:pt x="6280095" y="55478"/>
                  <a:pt x="6317954" y="53783"/>
                  <a:pt x="6321602" y="65933"/>
                </a:cubicBezTo>
                <a:cubicBezTo>
                  <a:pt x="6338020" y="69803"/>
                  <a:pt x="6363241" y="73066"/>
                  <a:pt x="6382175" y="75274"/>
                </a:cubicBezTo>
                <a:cubicBezTo>
                  <a:pt x="6410543" y="81224"/>
                  <a:pt x="6424665" y="87641"/>
                  <a:pt x="6428857" y="91880"/>
                </a:cubicBezTo>
                <a:cubicBezTo>
                  <a:pt x="6457257" y="98611"/>
                  <a:pt x="6454186" y="99822"/>
                  <a:pt x="6491478" y="114104"/>
                </a:cubicBezTo>
                <a:cubicBezTo>
                  <a:pt x="6513363" y="108974"/>
                  <a:pt x="6532168" y="120070"/>
                  <a:pt x="6541328" y="130204"/>
                </a:cubicBezTo>
                <a:cubicBezTo>
                  <a:pt x="6566101" y="139804"/>
                  <a:pt x="6619910" y="162727"/>
                  <a:pt x="6655300" y="165762"/>
                </a:cubicBezTo>
                <a:cubicBezTo>
                  <a:pt x="6709422" y="165032"/>
                  <a:pt x="6694278" y="176304"/>
                  <a:pt x="6718357" y="184874"/>
                </a:cubicBezTo>
                <a:cubicBezTo>
                  <a:pt x="6737101" y="195527"/>
                  <a:pt x="6734493" y="186329"/>
                  <a:pt x="6754054" y="199796"/>
                </a:cubicBezTo>
                <a:lnTo>
                  <a:pt x="6790284" y="215417"/>
                </a:lnTo>
                <a:lnTo>
                  <a:pt x="6833979" y="239878"/>
                </a:lnTo>
                <a:lnTo>
                  <a:pt x="6843981" y="246602"/>
                </a:lnTo>
                <a:cubicBezTo>
                  <a:pt x="6849111" y="246626"/>
                  <a:pt x="6852366" y="247045"/>
                  <a:pt x="6854445" y="247782"/>
                </a:cubicBezTo>
                <a:cubicBezTo>
                  <a:pt x="6854496" y="247881"/>
                  <a:pt x="6854549" y="247980"/>
                  <a:pt x="6854600" y="248079"/>
                </a:cubicBezTo>
                <a:lnTo>
                  <a:pt x="6869364" y="251040"/>
                </a:lnTo>
                <a:cubicBezTo>
                  <a:pt x="6886479" y="251404"/>
                  <a:pt x="6920818" y="277370"/>
                  <a:pt x="6937072" y="276678"/>
                </a:cubicBezTo>
                <a:cubicBezTo>
                  <a:pt x="6944247" y="293133"/>
                  <a:pt x="6941053" y="265766"/>
                  <a:pt x="6968404" y="280704"/>
                </a:cubicBezTo>
                <a:cubicBezTo>
                  <a:pt x="6980596" y="282696"/>
                  <a:pt x="6985722" y="284716"/>
                  <a:pt x="6995938" y="286247"/>
                </a:cubicBezTo>
                <a:cubicBezTo>
                  <a:pt x="6996079" y="286667"/>
                  <a:pt x="7029560" y="289467"/>
                  <a:pt x="7029701" y="289887"/>
                </a:cubicBezTo>
                <a:lnTo>
                  <a:pt x="7054104" y="293980"/>
                </a:lnTo>
                <a:lnTo>
                  <a:pt x="7059678" y="296051"/>
                </a:lnTo>
                <a:lnTo>
                  <a:pt x="7092167" y="292851"/>
                </a:lnTo>
                <a:lnTo>
                  <a:pt x="7108387" y="292672"/>
                </a:lnTo>
                <a:lnTo>
                  <a:pt x="7114139" y="289579"/>
                </a:lnTo>
                <a:cubicBezTo>
                  <a:pt x="7119705" y="287930"/>
                  <a:pt x="7126840" y="287741"/>
                  <a:pt x="7137488" y="290860"/>
                </a:cubicBezTo>
                <a:lnTo>
                  <a:pt x="7139729" y="292153"/>
                </a:lnTo>
                <a:lnTo>
                  <a:pt x="7172532" y="286561"/>
                </a:lnTo>
                <a:cubicBezTo>
                  <a:pt x="7179544" y="284784"/>
                  <a:pt x="7207552" y="294171"/>
                  <a:pt x="7213458" y="290616"/>
                </a:cubicBezTo>
                <a:cubicBezTo>
                  <a:pt x="7269364" y="295457"/>
                  <a:pt x="7303569" y="278925"/>
                  <a:pt x="7371827" y="290351"/>
                </a:cubicBezTo>
                <a:cubicBezTo>
                  <a:pt x="7417519" y="294938"/>
                  <a:pt x="7443196" y="294841"/>
                  <a:pt x="7472683" y="298450"/>
                </a:cubicBezTo>
                <a:cubicBezTo>
                  <a:pt x="7502170" y="302059"/>
                  <a:pt x="7529752" y="308462"/>
                  <a:pt x="7548749" y="312007"/>
                </a:cubicBezTo>
                <a:cubicBezTo>
                  <a:pt x="7567746" y="315552"/>
                  <a:pt x="7562619" y="317217"/>
                  <a:pt x="7586664" y="319723"/>
                </a:cubicBezTo>
                <a:cubicBezTo>
                  <a:pt x="7610709" y="322229"/>
                  <a:pt x="7669675" y="320322"/>
                  <a:pt x="7693021" y="327043"/>
                </a:cubicBezTo>
                <a:cubicBezTo>
                  <a:pt x="7718238" y="326359"/>
                  <a:pt x="7721537" y="337391"/>
                  <a:pt x="7735314" y="336075"/>
                </a:cubicBezTo>
                <a:cubicBezTo>
                  <a:pt x="7806549" y="352546"/>
                  <a:pt x="7865892" y="349618"/>
                  <a:pt x="7952583" y="346950"/>
                </a:cubicBezTo>
                <a:cubicBezTo>
                  <a:pt x="8009730" y="351831"/>
                  <a:pt x="8008698" y="354607"/>
                  <a:pt x="8033745" y="357420"/>
                </a:cubicBezTo>
                <a:cubicBezTo>
                  <a:pt x="8041390" y="360247"/>
                  <a:pt x="8045181" y="350414"/>
                  <a:pt x="8052068" y="354306"/>
                </a:cubicBezTo>
                <a:lnTo>
                  <a:pt x="8087434" y="359505"/>
                </a:lnTo>
                <a:lnTo>
                  <a:pt x="8113399" y="369645"/>
                </a:lnTo>
                <a:lnTo>
                  <a:pt x="8137804" y="376078"/>
                </a:lnTo>
                <a:lnTo>
                  <a:pt x="8167138" y="378809"/>
                </a:lnTo>
                <a:cubicBezTo>
                  <a:pt x="8176124" y="381225"/>
                  <a:pt x="8176713" y="389019"/>
                  <a:pt x="8188557" y="388892"/>
                </a:cubicBezTo>
                <a:cubicBezTo>
                  <a:pt x="8224517" y="394064"/>
                  <a:pt x="8289287" y="398547"/>
                  <a:pt x="8338182" y="404244"/>
                </a:cubicBezTo>
                <a:cubicBezTo>
                  <a:pt x="8362404" y="400849"/>
                  <a:pt x="8397142" y="407351"/>
                  <a:pt x="8407187" y="417040"/>
                </a:cubicBezTo>
                <a:cubicBezTo>
                  <a:pt x="8419182" y="419735"/>
                  <a:pt x="8448098" y="419784"/>
                  <a:pt x="8459765" y="417876"/>
                </a:cubicBezTo>
                <a:cubicBezTo>
                  <a:pt x="8470121" y="418155"/>
                  <a:pt x="8471999" y="421843"/>
                  <a:pt x="8485759" y="423277"/>
                </a:cubicBezTo>
                <a:cubicBezTo>
                  <a:pt x="8500778" y="426656"/>
                  <a:pt x="8533354" y="442668"/>
                  <a:pt x="8547497" y="447675"/>
                </a:cubicBezTo>
                <a:cubicBezTo>
                  <a:pt x="8561640" y="452682"/>
                  <a:pt x="8547256" y="447497"/>
                  <a:pt x="8570615" y="453317"/>
                </a:cubicBezTo>
                <a:cubicBezTo>
                  <a:pt x="8578949" y="455301"/>
                  <a:pt x="8577204" y="463036"/>
                  <a:pt x="8595122" y="466725"/>
                </a:cubicBezTo>
                <a:cubicBezTo>
                  <a:pt x="8613041" y="470415"/>
                  <a:pt x="8653176" y="474680"/>
                  <a:pt x="8678126" y="475454"/>
                </a:cubicBezTo>
                <a:cubicBezTo>
                  <a:pt x="8706000" y="462935"/>
                  <a:pt x="8696233" y="479979"/>
                  <a:pt x="8747203" y="464224"/>
                </a:cubicBezTo>
                <a:cubicBezTo>
                  <a:pt x="8748514" y="466239"/>
                  <a:pt x="8769343" y="465372"/>
                  <a:pt x="8790692" y="466720"/>
                </a:cubicBezTo>
                <a:cubicBezTo>
                  <a:pt x="8812041" y="468068"/>
                  <a:pt x="8857501" y="479363"/>
                  <a:pt x="8875298" y="472310"/>
                </a:cubicBezTo>
                <a:lnTo>
                  <a:pt x="9032306" y="471571"/>
                </a:lnTo>
                <a:lnTo>
                  <a:pt x="9122435" y="483407"/>
                </a:lnTo>
                <a:cubicBezTo>
                  <a:pt x="9153775" y="485302"/>
                  <a:pt x="9159039" y="493942"/>
                  <a:pt x="9179171" y="490552"/>
                </a:cubicBezTo>
                <a:cubicBezTo>
                  <a:pt x="9213108" y="492737"/>
                  <a:pt x="9191622" y="508779"/>
                  <a:pt x="9230778" y="495862"/>
                </a:cubicBezTo>
                <a:cubicBezTo>
                  <a:pt x="9220076" y="509598"/>
                  <a:pt x="9249178" y="492136"/>
                  <a:pt x="9269314" y="503195"/>
                </a:cubicBezTo>
                <a:cubicBezTo>
                  <a:pt x="9297556" y="495041"/>
                  <a:pt x="9326591" y="505312"/>
                  <a:pt x="9343734" y="506508"/>
                </a:cubicBezTo>
                <a:cubicBezTo>
                  <a:pt x="9360877" y="507704"/>
                  <a:pt x="9347612" y="511465"/>
                  <a:pt x="9372172" y="510372"/>
                </a:cubicBezTo>
                <a:lnTo>
                  <a:pt x="9406856" y="515908"/>
                </a:lnTo>
                <a:cubicBezTo>
                  <a:pt x="9405045" y="511337"/>
                  <a:pt x="9410063" y="512684"/>
                  <a:pt x="9423824" y="513399"/>
                </a:cubicBezTo>
                <a:lnTo>
                  <a:pt x="9460782" y="509325"/>
                </a:lnTo>
                <a:lnTo>
                  <a:pt x="9486144" y="513434"/>
                </a:lnTo>
                <a:cubicBezTo>
                  <a:pt x="9489544" y="513295"/>
                  <a:pt x="9513720" y="508821"/>
                  <a:pt x="9513235" y="505310"/>
                </a:cubicBezTo>
                <a:cubicBezTo>
                  <a:pt x="9539685" y="520038"/>
                  <a:pt x="9542332" y="510786"/>
                  <a:pt x="9569455" y="507032"/>
                </a:cubicBezTo>
                <a:cubicBezTo>
                  <a:pt x="9592710" y="508415"/>
                  <a:pt x="9572665" y="508880"/>
                  <a:pt x="9628861" y="510620"/>
                </a:cubicBezTo>
                <a:cubicBezTo>
                  <a:pt x="9650737" y="526789"/>
                  <a:pt x="9635011" y="498901"/>
                  <a:pt x="9677951" y="521543"/>
                </a:cubicBezTo>
                <a:cubicBezTo>
                  <a:pt x="9680053" y="519778"/>
                  <a:pt x="9706563" y="521397"/>
                  <a:pt x="9720438" y="523172"/>
                </a:cubicBezTo>
                <a:cubicBezTo>
                  <a:pt x="9734313" y="524947"/>
                  <a:pt x="9746849" y="522784"/>
                  <a:pt x="9761204" y="532196"/>
                </a:cubicBezTo>
                <a:cubicBezTo>
                  <a:pt x="9771692" y="535091"/>
                  <a:pt x="9752949" y="530854"/>
                  <a:pt x="9785747" y="535781"/>
                </a:cubicBezTo>
                <a:cubicBezTo>
                  <a:pt x="9818545" y="540708"/>
                  <a:pt x="9925449" y="557390"/>
                  <a:pt x="9957993" y="561756"/>
                </a:cubicBezTo>
                <a:cubicBezTo>
                  <a:pt x="9990537" y="566122"/>
                  <a:pt x="9967648" y="568686"/>
                  <a:pt x="9981009" y="569119"/>
                </a:cubicBezTo>
                <a:cubicBezTo>
                  <a:pt x="9994370" y="569552"/>
                  <a:pt x="10023139" y="562486"/>
                  <a:pt x="10038159" y="564356"/>
                </a:cubicBezTo>
                <a:cubicBezTo>
                  <a:pt x="10057015" y="566262"/>
                  <a:pt x="10059811" y="573563"/>
                  <a:pt x="10071129" y="573194"/>
                </a:cubicBezTo>
                <a:cubicBezTo>
                  <a:pt x="10081593" y="562977"/>
                  <a:pt x="10092704" y="563090"/>
                  <a:pt x="10110830" y="569286"/>
                </a:cubicBezTo>
                <a:cubicBezTo>
                  <a:pt x="10144643" y="572070"/>
                  <a:pt x="10144670" y="561560"/>
                  <a:pt x="10177323" y="563075"/>
                </a:cubicBezTo>
                <a:cubicBezTo>
                  <a:pt x="10191652" y="562496"/>
                  <a:pt x="10199318" y="565790"/>
                  <a:pt x="10223224" y="562516"/>
                </a:cubicBezTo>
                <a:cubicBezTo>
                  <a:pt x="10240245" y="563214"/>
                  <a:pt x="10274444" y="564970"/>
                  <a:pt x="10297489" y="554688"/>
                </a:cubicBezTo>
                <a:cubicBezTo>
                  <a:pt x="10322484" y="553379"/>
                  <a:pt x="10304332" y="552915"/>
                  <a:pt x="10331612" y="555505"/>
                </a:cubicBezTo>
                <a:cubicBezTo>
                  <a:pt x="10364938" y="556023"/>
                  <a:pt x="10378810" y="549792"/>
                  <a:pt x="10398068" y="551274"/>
                </a:cubicBezTo>
                <a:cubicBezTo>
                  <a:pt x="10410608" y="547019"/>
                  <a:pt x="10396406" y="552090"/>
                  <a:pt x="10444604" y="546749"/>
                </a:cubicBezTo>
                <a:cubicBezTo>
                  <a:pt x="10463706" y="556208"/>
                  <a:pt x="10480046" y="543272"/>
                  <a:pt x="10496391" y="545310"/>
                </a:cubicBezTo>
                <a:cubicBezTo>
                  <a:pt x="10522313" y="544276"/>
                  <a:pt x="10586025" y="544389"/>
                  <a:pt x="10609659" y="542925"/>
                </a:cubicBezTo>
                <a:cubicBezTo>
                  <a:pt x="10633293" y="541461"/>
                  <a:pt x="10608137" y="539280"/>
                  <a:pt x="10638198" y="536528"/>
                </a:cubicBezTo>
                <a:cubicBezTo>
                  <a:pt x="10693566" y="548777"/>
                  <a:pt x="10724464" y="526732"/>
                  <a:pt x="10780502" y="524034"/>
                </a:cubicBezTo>
                <a:cubicBezTo>
                  <a:pt x="10814519" y="506962"/>
                  <a:pt x="10838626" y="524696"/>
                  <a:pt x="10875821" y="511631"/>
                </a:cubicBezTo>
                <a:cubicBezTo>
                  <a:pt x="10900992" y="507636"/>
                  <a:pt x="10904648" y="511453"/>
                  <a:pt x="10918825" y="509588"/>
                </a:cubicBezTo>
                <a:cubicBezTo>
                  <a:pt x="10933002" y="507723"/>
                  <a:pt x="10948992" y="503227"/>
                  <a:pt x="10960884" y="500440"/>
                </a:cubicBezTo>
                <a:cubicBezTo>
                  <a:pt x="10967249" y="504078"/>
                  <a:pt x="11016720" y="497668"/>
                  <a:pt x="11015578" y="492864"/>
                </a:cubicBezTo>
                <a:cubicBezTo>
                  <a:pt x="11022928" y="494510"/>
                  <a:pt x="11043247" y="500882"/>
                  <a:pt x="11045541" y="493276"/>
                </a:cubicBezTo>
                <a:cubicBezTo>
                  <a:pt x="11083069" y="493195"/>
                  <a:pt x="11104152" y="492128"/>
                  <a:pt x="11136980" y="502266"/>
                </a:cubicBezTo>
                <a:cubicBezTo>
                  <a:pt x="11160311" y="506043"/>
                  <a:pt x="11144016" y="504016"/>
                  <a:pt x="11158537" y="506413"/>
                </a:cubicBezTo>
                <a:cubicBezTo>
                  <a:pt x="11173058" y="508810"/>
                  <a:pt x="11197248" y="504516"/>
                  <a:pt x="11220930" y="503946"/>
                </a:cubicBezTo>
                <a:cubicBezTo>
                  <a:pt x="11244941" y="504078"/>
                  <a:pt x="11272916" y="508160"/>
                  <a:pt x="11290697" y="509588"/>
                </a:cubicBezTo>
                <a:cubicBezTo>
                  <a:pt x="11308478" y="511016"/>
                  <a:pt x="11312720" y="510673"/>
                  <a:pt x="11327615" y="512515"/>
                </a:cubicBezTo>
                <a:cubicBezTo>
                  <a:pt x="11352471" y="509065"/>
                  <a:pt x="11373358" y="510883"/>
                  <a:pt x="11391973" y="518258"/>
                </a:cubicBezTo>
                <a:cubicBezTo>
                  <a:pt x="11406458" y="520151"/>
                  <a:pt x="11399034" y="524460"/>
                  <a:pt x="11409760" y="526257"/>
                </a:cubicBezTo>
                <a:cubicBezTo>
                  <a:pt x="11420486" y="528054"/>
                  <a:pt x="11427325" y="519930"/>
                  <a:pt x="11456330" y="521896"/>
                </a:cubicBezTo>
                <a:cubicBezTo>
                  <a:pt x="11466649" y="522293"/>
                  <a:pt x="11466304" y="529914"/>
                  <a:pt x="11488341" y="531019"/>
                </a:cubicBezTo>
                <a:cubicBezTo>
                  <a:pt x="11510378" y="532124"/>
                  <a:pt x="11598983" y="536881"/>
                  <a:pt x="11631415" y="538053"/>
                </a:cubicBezTo>
                <a:cubicBezTo>
                  <a:pt x="11663847" y="539225"/>
                  <a:pt x="11650717" y="536007"/>
                  <a:pt x="11666264" y="535672"/>
                </a:cubicBezTo>
                <a:cubicBezTo>
                  <a:pt x="11681811" y="535337"/>
                  <a:pt x="11700204" y="526934"/>
                  <a:pt x="11724698" y="536041"/>
                </a:cubicBezTo>
                <a:cubicBezTo>
                  <a:pt x="11743020" y="531196"/>
                  <a:pt x="11743491" y="542315"/>
                  <a:pt x="11763807" y="545183"/>
                </a:cubicBezTo>
                <a:cubicBezTo>
                  <a:pt x="11775016" y="549241"/>
                  <a:pt x="11789046" y="548064"/>
                  <a:pt x="11798300" y="550863"/>
                </a:cubicBezTo>
                <a:cubicBezTo>
                  <a:pt x="11807554" y="553662"/>
                  <a:pt x="11814870" y="554166"/>
                  <a:pt x="11821716" y="557213"/>
                </a:cubicBezTo>
                <a:cubicBezTo>
                  <a:pt x="11828562" y="560260"/>
                  <a:pt x="11830643" y="566367"/>
                  <a:pt x="11839374" y="569145"/>
                </a:cubicBezTo>
                <a:cubicBezTo>
                  <a:pt x="11848105" y="571923"/>
                  <a:pt x="11861759" y="576813"/>
                  <a:pt x="11871722" y="578644"/>
                </a:cubicBezTo>
                <a:cubicBezTo>
                  <a:pt x="11881685" y="580475"/>
                  <a:pt x="11880173" y="577641"/>
                  <a:pt x="11899154" y="580133"/>
                </a:cubicBezTo>
                <a:cubicBezTo>
                  <a:pt x="11930093" y="585454"/>
                  <a:pt x="11957956" y="589309"/>
                  <a:pt x="11992753" y="588833"/>
                </a:cubicBezTo>
                <a:cubicBezTo>
                  <a:pt x="11999276" y="598540"/>
                  <a:pt x="12009663" y="594134"/>
                  <a:pt x="12023554" y="588997"/>
                </a:cubicBezTo>
                <a:cubicBezTo>
                  <a:pt x="12049522" y="596077"/>
                  <a:pt x="12093380" y="601562"/>
                  <a:pt x="12137802" y="617391"/>
                </a:cubicBezTo>
                <a:cubicBezTo>
                  <a:pt x="12156710" y="627093"/>
                  <a:pt x="12160884" y="628759"/>
                  <a:pt x="12174434" y="631430"/>
                </a:cubicBezTo>
                <a:lnTo>
                  <a:pt x="12192000" y="634770"/>
                </a:lnTo>
                <a:lnTo>
                  <a:pt x="12192000" y="6857681"/>
                </a:lnTo>
                <a:lnTo>
                  <a:pt x="9979612" y="6857681"/>
                </a:lnTo>
                <a:lnTo>
                  <a:pt x="9971269" y="6854457"/>
                </a:lnTo>
                <a:cubicBezTo>
                  <a:pt x="9959912" y="6851181"/>
                  <a:pt x="9949163" y="6849764"/>
                  <a:pt x="9939502" y="6851921"/>
                </a:cubicBezTo>
                <a:cubicBezTo>
                  <a:pt x="9891606" y="6835635"/>
                  <a:pt x="9864404" y="6844006"/>
                  <a:pt x="9834453" y="6832151"/>
                </a:cubicBezTo>
                <a:cubicBezTo>
                  <a:pt x="9804501" y="6820296"/>
                  <a:pt x="9801374" y="6798259"/>
                  <a:pt x="9759795" y="6780787"/>
                </a:cubicBezTo>
                <a:cubicBezTo>
                  <a:pt x="9718217" y="6763314"/>
                  <a:pt x="9629817" y="6740362"/>
                  <a:pt x="9584980" y="6727313"/>
                </a:cubicBezTo>
                <a:cubicBezTo>
                  <a:pt x="9546420" y="6722010"/>
                  <a:pt x="9530408" y="6725469"/>
                  <a:pt x="9490770" y="6702489"/>
                </a:cubicBezTo>
                <a:cubicBezTo>
                  <a:pt x="9443320" y="6701025"/>
                  <a:pt x="9424336" y="6690023"/>
                  <a:pt x="9380405" y="6676541"/>
                </a:cubicBezTo>
                <a:cubicBezTo>
                  <a:pt x="9335978" y="6675243"/>
                  <a:pt x="9297645" y="6680915"/>
                  <a:pt x="9259939" y="6674414"/>
                </a:cubicBezTo>
                <a:cubicBezTo>
                  <a:pt x="9244772" y="6679394"/>
                  <a:pt x="9230416" y="6681084"/>
                  <a:pt x="9216296" y="6672209"/>
                </a:cubicBezTo>
                <a:cubicBezTo>
                  <a:pt x="9174886" y="6673387"/>
                  <a:pt x="9165078" y="6684906"/>
                  <a:pt x="9138624" y="6674601"/>
                </a:cubicBezTo>
                <a:cubicBezTo>
                  <a:pt x="9108454" y="6672027"/>
                  <a:pt x="9060163" y="6657862"/>
                  <a:pt x="9035273" y="6656766"/>
                </a:cubicBezTo>
                <a:cubicBezTo>
                  <a:pt x="9043993" y="6670577"/>
                  <a:pt x="8988276" y="6655711"/>
                  <a:pt x="8989286" y="6668016"/>
                </a:cubicBezTo>
                <a:cubicBezTo>
                  <a:pt x="8965548" y="6651220"/>
                  <a:pt x="8960144" y="6673151"/>
                  <a:pt x="8932387" y="6668707"/>
                </a:cubicBezTo>
                <a:cubicBezTo>
                  <a:pt x="8918435" y="6662528"/>
                  <a:pt x="8909159" y="6661716"/>
                  <a:pt x="8898375" y="6669282"/>
                </a:cubicBezTo>
                <a:cubicBezTo>
                  <a:pt x="8833747" y="6639096"/>
                  <a:pt x="8863155" y="6669089"/>
                  <a:pt x="8806495" y="6658618"/>
                </a:cubicBezTo>
                <a:cubicBezTo>
                  <a:pt x="8757168" y="6647242"/>
                  <a:pt x="8702613" y="6640665"/>
                  <a:pt x="8650927" y="6611139"/>
                </a:cubicBezTo>
                <a:cubicBezTo>
                  <a:pt x="8640770" y="6602610"/>
                  <a:pt x="8619775" y="6599998"/>
                  <a:pt x="8604033" y="6605300"/>
                </a:cubicBezTo>
                <a:cubicBezTo>
                  <a:pt x="8601324" y="6606213"/>
                  <a:pt x="8598878" y="6607331"/>
                  <a:pt x="8596767" y="6608618"/>
                </a:cubicBezTo>
                <a:cubicBezTo>
                  <a:pt x="8565299" y="6587556"/>
                  <a:pt x="8548876" y="6598771"/>
                  <a:pt x="8533762" y="6584302"/>
                </a:cubicBezTo>
                <a:cubicBezTo>
                  <a:pt x="8487059" y="6579247"/>
                  <a:pt x="8451683" y="6594395"/>
                  <a:pt x="8437660" y="6581725"/>
                </a:cubicBezTo>
                <a:cubicBezTo>
                  <a:pt x="8414209" y="6582991"/>
                  <a:pt x="8383722" y="6598678"/>
                  <a:pt x="8364494" y="6585073"/>
                </a:cubicBezTo>
                <a:cubicBezTo>
                  <a:pt x="8363342" y="6596536"/>
                  <a:pt x="8336540" y="6576888"/>
                  <a:pt x="8323751" y="6584665"/>
                </a:cubicBezTo>
                <a:cubicBezTo>
                  <a:pt x="8314841" y="6591411"/>
                  <a:pt x="8304634" y="6587022"/>
                  <a:pt x="8293791" y="6586903"/>
                </a:cubicBezTo>
                <a:cubicBezTo>
                  <a:pt x="8280721" y="6592424"/>
                  <a:pt x="8232642" y="6585021"/>
                  <a:pt x="8219223" y="6578961"/>
                </a:cubicBezTo>
                <a:cubicBezTo>
                  <a:pt x="8185638" y="6557431"/>
                  <a:pt x="8123924" y="6576522"/>
                  <a:pt x="8096330" y="6560092"/>
                </a:cubicBezTo>
                <a:cubicBezTo>
                  <a:pt x="8087121" y="6557869"/>
                  <a:pt x="8078422" y="6557144"/>
                  <a:pt x="8070086" y="6557355"/>
                </a:cubicBezTo>
                <a:lnTo>
                  <a:pt x="8047207" y="6560092"/>
                </a:lnTo>
                <a:lnTo>
                  <a:pt x="8041620" y="6565163"/>
                </a:lnTo>
                <a:lnTo>
                  <a:pt x="8027134" y="6564473"/>
                </a:lnTo>
                <a:lnTo>
                  <a:pt x="8023214" y="6565355"/>
                </a:lnTo>
                <a:cubicBezTo>
                  <a:pt x="8015729" y="6567060"/>
                  <a:pt x="8008307" y="6568574"/>
                  <a:pt x="8000801" y="6569339"/>
                </a:cubicBezTo>
                <a:cubicBezTo>
                  <a:pt x="8005606" y="6544751"/>
                  <a:pt x="7937754" y="6571777"/>
                  <a:pt x="7954618" y="6551428"/>
                </a:cubicBezTo>
                <a:cubicBezTo>
                  <a:pt x="7914215" y="6551344"/>
                  <a:pt x="7940865" y="6531998"/>
                  <a:pt x="7896427" y="6551123"/>
                </a:cubicBezTo>
                <a:lnTo>
                  <a:pt x="7643090" y="6532163"/>
                </a:lnTo>
                <a:cubicBezTo>
                  <a:pt x="7673996" y="6576436"/>
                  <a:pt x="7562550" y="6494154"/>
                  <a:pt x="7553164" y="6525457"/>
                </a:cubicBezTo>
                <a:cubicBezTo>
                  <a:pt x="7546247" y="6496957"/>
                  <a:pt x="7465610" y="6497391"/>
                  <a:pt x="7421154" y="6476273"/>
                </a:cubicBezTo>
                <a:cubicBezTo>
                  <a:pt x="7361551" y="6472649"/>
                  <a:pt x="7315144" y="6450550"/>
                  <a:pt x="7255968" y="6462166"/>
                </a:cubicBezTo>
                <a:cubicBezTo>
                  <a:pt x="7253251" y="6458417"/>
                  <a:pt x="7249451" y="6455333"/>
                  <a:pt x="7244911" y="6452730"/>
                </a:cubicBezTo>
                <a:lnTo>
                  <a:pt x="7230265" y="6446549"/>
                </a:lnTo>
                <a:lnTo>
                  <a:pt x="7227815" y="6447125"/>
                </a:lnTo>
                <a:cubicBezTo>
                  <a:pt x="7217801" y="6447570"/>
                  <a:pt x="7212312" y="6446146"/>
                  <a:pt x="7208840" y="6443899"/>
                </a:cubicBezTo>
                <a:lnTo>
                  <a:pt x="7205995" y="6440529"/>
                </a:lnTo>
                <a:lnTo>
                  <a:pt x="7193384" y="6437481"/>
                </a:lnTo>
                <a:lnTo>
                  <a:pt x="7169652" y="6429226"/>
                </a:lnTo>
                <a:lnTo>
                  <a:pt x="7164173" y="6429791"/>
                </a:lnTo>
                <a:lnTo>
                  <a:pt x="7126763" y="6420626"/>
                </a:lnTo>
                <a:lnTo>
                  <a:pt x="7125753" y="6421501"/>
                </a:lnTo>
                <a:cubicBezTo>
                  <a:pt x="7122639" y="6423254"/>
                  <a:pt x="7118733" y="6424154"/>
                  <a:pt x="7113057" y="6423293"/>
                </a:cubicBezTo>
                <a:cubicBezTo>
                  <a:pt x="7114552" y="6439288"/>
                  <a:pt x="7106783" y="6428384"/>
                  <a:pt x="7089914" y="6424434"/>
                </a:cubicBezTo>
                <a:cubicBezTo>
                  <a:pt x="7088470" y="6448394"/>
                  <a:pt x="7044915" y="6428308"/>
                  <a:pt x="7030458" y="6439456"/>
                </a:cubicBezTo>
                <a:cubicBezTo>
                  <a:pt x="7018098" y="6436014"/>
                  <a:pt x="7005002" y="6432811"/>
                  <a:pt x="6991398" y="6430012"/>
                </a:cubicBezTo>
                <a:lnTo>
                  <a:pt x="6983250" y="6428652"/>
                </a:lnTo>
                <a:lnTo>
                  <a:pt x="6982969" y="6428851"/>
                </a:lnTo>
                <a:cubicBezTo>
                  <a:pt x="6980946" y="6429033"/>
                  <a:pt x="6978171" y="6428766"/>
                  <a:pt x="6974140" y="6427864"/>
                </a:cubicBezTo>
                <a:lnTo>
                  <a:pt x="6968396" y="6426177"/>
                </a:lnTo>
                <a:lnTo>
                  <a:pt x="6952590" y="6423541"/>
                </a:lnTo>
                <a:lnTo>
                  <a:pt x="6946361" y="6424122"/>
                </a:lnTo>
                <a:lnTo>
                  <a:pt x="6942752" y="6426497"/>
                </a:lnTo>
                <a:lnTo>
                  <a:pt x="6941472" y="6425953"/>
                </a:lnTo>
                <a:cubicBezTo>
                  <a:pt x="6933258" y="6419432"/>
                  <a:pt x="6934084" y="6412085"/>
                  <a:pt x="6907932" y="6428597"/>
                </a:cubicBezTo>
                <a:cubicBezTo>
                  <a:pt x="6887113" y="6416820"/>
                  <a:pt x="6874835" y="6427475"/>
                  <a:pt x="6837100" y="6425985"/>
                </a:cubicBezTo>
                <a:cubicBezTo>
                  <a:pt x="6826990" y="6416391"/>
                  <a:pt x="6813527" y="6417132"/>
                  <a:pt x="6798354" y="6421041"/>
                </a:cubicBezTo>
                <a:cubicBezTo>
                  <a:pt x="6766250" y="6412267"/>
                  <a:pt x="6729955" y="6415375"/>
                  <a:pt x="6690235" y="6411268"/>
                </a:cubicBezTo>
                <a:cubicBezTo>
                  <a:pt x="6654585" y="6395260"/>
                  <a:pt x="6622599" y="6408785"/>
                  <a:pt x="6580197" y="6404322"/>
                </a:cubicBezTo>
                <a:cubicBezTo>
                  <a:pt x="6554864" y="6382418"/>
                  <a:pt x="6541862" y="6413854"/>
                  <a:pt x="6516748" y="6416928"/>
                </a:cubicBezTo>
                <a:lnTo>
                  <a:pt x="6510427" y="6416567"/>
                </a:lnTo>
                <a:lnTo>
                  <a:pt x="6496409" y="6411723"/>
                </a:lnTo>
                <a:lnTo>
                  <a:pt x="6491671" y="6409264"/>
                </a:lnTo>
                <a:cubicBezTo>
                  <a:pt x="6488210" y="6407807"/>
                  <a:pt x="6485652" y="6407144"/>
                  <a:pt x="6483603" y="6407023"/>
                </a:cubicBezTo>
                <a:lnTo>
                  <a:pt x="6483235" y="6407169"/>
                </a:lnTo>
                <a:lnTo>
                  <a:pt x="6476007" y="6404672"/>
                </a:lnTo>
                <a:cubicBezTo>
                  <a:pt x="6464202" y="6399995"/>
                  <a:pt x="6453088" y="6395002"/>
                  <a:pt x="6442802" y="6389891"/>
                </a:cubicBezTo>
                <a:cubicBezTo>
                  <a:pt x="6423332" y="6398448"/>
                  <a:pt x="6390988" y="6372810"/>
                  <a:pt x="6377838" y="6395551"/>
                </a:cubicBezTo>
                <a:cubicBezTo>
                  <a:pt x="6363436" y="6389290"/>
                  <a:pt x="6361258" y="6377704"/>
                  <a:pt x="6354860" y="6393247"/>
                </a:cubicBezTo>
                <a:cubicBezTo>
                  <a:pt x="6349784" y="6391587"/>
                  <a:pt x="6345558" y="6391878"/>
                  <a:pt x="6341683" y="6393098"/>
                </a:cubicBezTo>
                <a:lnTo>
                  <a:pt x="6340276" y="6393789"/>
                </a:lnTo>
                <a:lnTo>
                  <a:pt x="6308531" y="6379516"/>
                </a:lnTo>
                <a:lnTo>
                  <a:pt x="6302948" y="6379253"/>
                </a:lnTo>
                <a:cubicBezTo>
                  <a:pt x="6248814" y="6382108"/>
                  <a:pt x="6205926" y="6362006"/>
                  <a:pt x="6140607" y="6334265"/>
                </a:cubicBezTo>
                <a:cubicBezTo>
                  <a:pt x="6137487" y="6331108"/>
                  <a:pt x="6051161" y="6339116"/>
                  <a:pt x="6050365" y="6335126"/>
                </a:cubicBezTo>
                <a:cubicBezTo>
                  <a:pt x="6006576" y="6331181"/>
                  <a:pt x="6035144" y="6327580"/>
                  <a:pt x="5978838" y="6322018"/>
                </a:cubicBezTo>
                <a:cubicBezTo>
                  <a:pt x="5962530" y="6314338"/>
                  <a:pt x="5894920" y="6289616"/>
                  <a:pt x="5897645" y="6301654"/>
                </a:cubicBezTo>
                <a:lnTo>
                  <a:pt x="5796158" y="6279213"/>
                </a:lnTo>
                <a:lnTo>
                  <a:pt x="5664797" y="6258481"/>
                </a:lnTo>
                <a:lnTo>
                  <a:pt x="5558293" y="6242384"/>
                </a:lnTo>
                <a:lnTo>
                  <a:pt x="5549921" y="6243309"/>
                </a:lnTo>
                <a:lnTo>
                  <a:pt x="5528450" y="6240218"/>
                </a:lnTo>
                <a:lnTo>
                  <a:pt x="5520604" y="6238128"/>
                </a:lnTo>
                <a:cubicBezTo>
                  <a:pt x="5515114" y="6237034"/>
                  <a:pt x="5511354" y="6236750"/>
                  <a:pt x="5508634" y="6237043"/>
                </a:cubicBezTo>
                <a:lnTo>
                  <a:pt x="5508268" y="6237311"/>
                </a:lnTo>
                <a:lnTo>
                  <a:pt x="5497199" y="6235718"/>
                </a:lnTo>
                <a:cubicBezTo>
                  <a:pt x="5478687" y="6232353"/>
                  <a:pt x="5460838" y="6228438"/>
                  <a:pt x="5443971" y="6224189"/>
                </a:cubicBezTo>
                <a:cubicBezTo>
                  <a:pt x="5425088" y="6239333"/>
                  <a:pt x="5365198" y="6213813"/>
                  <a:pt x="5364587" y="6245607"/>
                </a:cubicBezTo>
                <a:cubicBezTo>
                  <a:pt x="5341603" y="6240798"/>
                  <a:pt x="5330518" y="6226543"/>
                  <a:pt x="5333425" y="6247706"/>
                </a:cubicBezTo>
                <a:cubicBezTo>
                  <a:pt x="5325718" y="6246708"/>
                  <a:pt x="5320498" y="6247999"/>
                  <a:pt x="5316391" y="6250403"/>
                </a:cubicBezTo>
                <a:lnTo>
                  <a:pt x="5315083" y="6251588"/>
                </a:lnTo>
                <a:lnTo>
                  <a:pt x="5264093" y="6240388"/>
                </a:lnTo>
                <a:lnTo>
                  <a:pt x="5256734" y="6241276"/>
                </a:lnTo>
                <a:lnTo>
                  <a:pt x="5224251" y="6230935"/>
                </a:lnTo>
                <a:lnTo>
                  <a:pt x="5207068" y="6227214"/>
                </a:lnTo>
                <a:lnTo>
                  <a:pt x="5203042" y="6222819"/>
                </a:lnTo>
                <a:lnTo>
                  <a:pt x="5013633" y="6212104"/>
                </a:lnTo>
                <a:cubicBezTo>
                  <a:pt x="5007363" y="6208771"/>
                  <a:pt x="4867451" y="6189553"/>
                  <a:pt x="4863573" y="6184654"/>
                </a:cubicBezTo>
                <a:lnTo>
                  <a:pt x="4651416" y="6166539"/>
                </a:lnTo>
                <a:cubicBezTo>
                  <a:pt x="4624977" y="6160344"/>
                  <a:pt x="4469364" y="6128170"/>
                  <a:pt x="4481486" y="6142882"/>
                </a:cubicBezTo>
                <a:cubicBezTo>
                  <a:pt x="4405439" y="6106748"/>
                  <a:pt x="4365783" y="6101727"/>
                  <a:pt x="4269331" y="6098123"/>
                </a:cubicBezTo>
                <a:cubicBezTo>
                  <a:pt x="4210440" y="6124597"/>
                  <a:pt x="4245321" y="6098279"/>
                  <a:pt x="4190801" y="6099192"/>
                </a:cubicBezTo>
                <a:cubicBezTo>
                  <a:pt x="4212420" y="6071793"/>
                  <a:pt x="4151268" y="6084104"/>
                  <a:pt x="4127486" y="6076624"/>
                </a:cubicBezTo>
                <a:cubicBezTo>
                  <a:pt x="4117403" y="6077826"/>
                  <a:pt x="4107474" y="6080022"/>
                  <a:pt x="4097468" y="6082472"/>
                </a:cubicBezTo>
                <a:lnTo>
                  <a:pt x="4092230" y="6083737"/>
                </a:lnTo>
                <a:lnTo>
                  <a:pt x="4072646" y="6083192"/>
                </a:lnTo>
                <a:lnTo>
                  <a:pt x="4065392" y="6090055"/>
                </a:lnTo>
                <a:lnTo>
                  <a:pt x="4034674" y="6094262"/>
                </a:lnTo>
                <a:cubicBezTo>
                  <a:pt x="4023438" y="6094753"/>
                  <a:pt x="4011659" y="6094013"/>
                  <a:pt x="3999109" y="6091300"/>
                </a:cubicBezTo>
                <a:cubicBezTo>
                  <a:pt x="3960965" y="6070220"/>
                  <a:pt x="3878759" y="6097089"/>
                  <a:pt x="3832245" y="6069403"/>
                </a:cubicBezTo>
                <a:cubicBezTo>
                  <a:pt x="3780875" y="6064935"/>
                  <a:pt x="3723613" y="6065226"/>
                  <a:pt x="3690889" y="6064489"/>
                </a:cubicBezTo>
                <a:cubicBezTo>
                  <a:pt x="3674068" y="6075123"/>
                  <a:pt x="3636813" y="6049759"/>
                  <a:pt x="3635899" y="6064980"/>
                </a:cubicBezTo>
                <a:lnTo>
                  <a:pt x="3620576" y="6070271"/>
                </a:lnTo>
                <a:lnTo>
                  <a:pt x="3604087" y="6064439"/>
                </a:lnTo>
                <a:cubicBezTo>
                  <a:pt x="3590166" y="6069757"/>
                  <a:pt x="3579308" y="6073243"/>
                  <a:pt x="3568387" y="6069146"/>
                </a:cubicBezTo>
                <a:lnTo>
                  <a:pt x="3503818" y="6089506"/>
                </a:lnTo>
                <a:cubicBezTo>
                  <a:pt x="3510915" y="6100196"/>
                  <a:pt x="3472416" y="6088681"/>
                  <a:pt x="3466246" y="6098777"/>
                </a:cubicBezTo>
                <a:cubicBezTo>
                  <a:pt x="3462890" y="6107015"/>
                  <a:pt x="3450430" y="6105442"/>
                  <a:pt x="3440422" y="6107901"/>
                </a:cubicBezTo>
                <a:cubicBezTo>
                  <a:pt x="3432391" y="6116010"/>
                  <a:pt x="3383132" y="6120663"/>
                  <a:pt x="3366542" y="6118330"/>
                </a:cubicBezTo>
                <a:cubicBezTo>
                  <a:pt x="3311828" y="6124732"/>
                  <a:pt x="3277604" y="6138667"/>
                  <a:pt x="3240669" y="6130264"/>
                </a:cubicBezTo>
                <a:cubicBezTo>
                  <a:pt x="3230661" y="6130422"/>
                  <a:pt x="3222184" y="6131822"/>
                  <a:pt x="3214708" y="6133988"/>
                </a:cubicBezTo>
                <a:lnTo>
                  <a:pt x="3194214" y="6147821"/>
                </a:lnTo>
                <a:lnTo>
                  <a:pt x="3180468" y="6150623"/>
                </a:lnTo>
                <a:lnTo>
                  <a:pt x="3177508" y="6152351"/>
                </a:lnTo>
                <a:cubicBezTo>
                  <a:pt x="3171873" y="6155673"/>
                  <a:pt x="3166158" y="6158806"/>
                  <a:pt x="3159834" y="6161276"/>
                </a:cubicBezTo>
                <a:cubicBezTo>
                  <a:pt x="3135185" y="6159416"/>
                  <a:pt x="3121213" y="6160394"/>
                  <a:pt x="3104835" y="6155927"/>
                </a:cubicBezTo>
                <a:cubicBezTo>
                  <a:pt x="3067805" y="6165414"/>
                  <a:pt x="3078432" y="6141523"/>
                  <a:pt x="3051373" y="6169421"/>
                </a:cubicBezTo>
                <a:cubicBezTo>
                  <a:pt x="2978033" y="6169169"/>
                  <a:pt x="2947947" y="6220998"/>
                  <a:pt x="2877306" y="6208324"/>
                </a:cubicBezTo>
                <a:cubicBezTo>
                  <a:pt x="2821913" y="6217975"/>
                  <a:pt x="2762952" y="6223226"/>
                  <a:pt x="2719018" y="6227333"/>
                </a:cubicBezTo>
                <a:cubicBezTo>
                  <a:pt x="2639811" y="6232636"/>
                  <a:pt x="2504877" y="6234795"/>
                  <a:pt x="2454061" y="6236538"/>
                </a:cubicBezTo>
                <a:cubicBezTo>
                  <a:pt x="2403245" y="6238280"/>
                  <a:pt x="2420126" y="6239079"/>
                  <a:pt x="2414120" y="6237789"/>
                </a:cubicBezTo>
                <a:lnTo>
                  <a:pt x="2384765" y="6235638"/>
                </a:lnTo>
                <a:lnTo>
                  <a:pt x="2365600" y="6233135"/>
                </a:lnTo>
                <a:cubicBezTo>
                  <a:pt x="2356752" y="6235910"/>
                  <a:pt x="2350716" y="6235915"/>
                  <a:pt x="2345941" y="6234695"/>
                </a:cubicBezTo>
                <a:lnTo>
                  <a:pt x="2340941" y="6232305"/>
                </a:lnTo>
                <a:lnTo>
                  <a:pt x="2327235" y="6232519"/>
                </a:lnTo>
                <a:lnTo>
                  <a:pt x="2299646" y="6230633"/>
                </a:lnTo>
                <a:lnTo>
                  <a:pt x="2295035" y="6232443"/>
                </a:lnTo>
                <a:lnTo>
                  <a:pt x="2268728" y="6240177"/>
                </a:lnTo>
                <a:cubicBezTo>
                  <a:pt x="2268628" y="6240521"/>
                  <a:pt x="2254084" y="6233657"/>
                  <a:pt x="2253984" y="6234001"/>
                </a:cubicBezTo>
                <a:cubicBezTo>
                  <a:pt x="2239122" y="6237048"/>
                  <a:pt x="2209108" y="6234931"/>
                  <a:pt x="2191113" y="6240434"/>
                </a:cubicBezTo>
                <a:lnTo>
                  <a:pt x="2146012" y="6259810"/>
                </a:lnTo>
                <a:cubicBezTo>
                  <a:pt x="2145973" y="6259892"/>
                  <a:pt x="2128598" y="6274390"/>
                  <a:pt x="2128560" y="6274472"/>
                </a:cubicBezTo>
                <a:cubicBezTo>
                  <a:pt x="2126838" y="6275117"/>
                  <a:pt x="2124109" y="6275530"/>
                  <a:pt x="2119778" y="6275665"/>
                </a:cubicBezTo>
                <a:lnTo>
                  <a:pt x="2110434" y="6282700"/>
                </a:lnTo>
                <a:lnTo>
                  <a:pt x="2081418" y="6289059"/>
                </a:lnTo>
                <a:lnTo>
                  <a:pt x="2088526" y="6281659"/>
                </a:lnTo>
                <a:cubicBezTo>
                  <a:pt x="2076371" y="6277676"/>
                  <a:pt x="2071903" y="6270803"/>
                  <a:pt x="2059717" y="6292002"/>
                </a:cubicBezTo>
                <a:cubicBezTo>
                  <a:pt x="2032291" y="6286224"/>
                  <a:pt x="2028634" y="6298813"/>
                  <a:pt x="1993045" y="6306390"/>
                </a:cubicBezTo>
                <a:cubicBezTo>
                  <a:pt x="1976971" y="6300063"/>
                  <a:pt x="1965178" y="6303922"/>
                  <a:pt x="1954075" y="6311066"/>
                </a:cubicBezTo>
                <a:cubicBezTo>
                  <a:pt x="1918456" y="6310689"/>
                  <a:pt x="1887456" y="6322102"/>
                  <a:pt x="1848190" y="6327771"/>
                </a:cubicBezTo>
                <a:lnTo>
                  <a:pt x="1737951" y="6344513"/>
                </a:lnTo>
                <a:lnTo>
                  <a:pt x="1696709" y="6346605"/>
                </a:lnTo>
                <a:cubicBezTo>
                  <a:pt x="1692504" y="6346100"/>
                  <a:pt x="1663837" y="6347211"/>
                  <a:pt x="1661872" y="6347587"/>
                </a:cubicBezTo>
                <a:lnTo>
                  <a:pt x="1655864" y="6347808"/>
                </a:lnTo>
                <a:lnTo>
                  <a:pt x="1633028" y="6358060"/>
                </a:lnTo>
                <a:cubicBezTo>
                  <a:pt x="1618899" y="6356602"/>
                  <a:pt x="1619623" y="6369112"/>
                  <a:pt x="1606576" y="6366899"/>
                </a:cubicBezTo>
                <a:lnTo>
                  <a:pt x="1461291" y="6379054"/>
                </a:lnTo>
                <a:lnTo>
                  <a:pt x="1428798" y="6379606"/>
                </a:lnTo>
                <a:cubicBezTo>
                  <a:pt x="1424834" y="6377722"/>
                  <a:pt x="1419064" y="6376842"/>
                  <a:pt x="1409244" y="6378241"/>
                </a:cubicBezTo>
                <a:lnTo>
                  <a:pt x="1406951" y="6379043"/>
                </a:lnTo>
                <a:lnTo>
                  <a:pt x="1391002" y="6374347"/>
                </a:lnTo>
                <a:cubicBezTo>
                  <a:pt x="1385899" y="6372215"/>
                  <a:pt x="1381417" y="6369535"/>
                  <a:pt x="1377852" y="6366097"/>
                </a:cubicBezTo>
                <a:cubicBezTo>
                  <a:pt x="1352108" y="6365458"/>
                  <a:pt x="1267249" y="6359383"/>
                  <a:pt x="1239424" y="6359700"/>
                </a:cubicBezTo>
                <a:cubicBezTo>
                  <a:pt x="1211599" y="6360016"/>
                  <a:pt x="1221978" y="6361392"/>
                  <a:pt x="1208014" y="6357188"/>
                </a:cubicBezTo>
                <a:lnTo>
                  <a:pt x="1152751" y="6345283"/>
                </a:lnTo>
                <a:lnTo>
                  <a:pt x="949771" y="6335308"/>
                </a:lnTo>
                <a:cubicBezTo>
                  <a:pt x="888502" y="6312655"/>
                  <a:pt x="822682" y="6331858"/>
                  <a:pt x="752723" y="6320875"/>
                </a:cubicBezTo>
                <a:cubicBezTo>
                  <a:pt x="697396" y="6317271"/>
                  <a:pt x="686655" y="6275609"/>
                  <a:pt x="665167" y="6275293"/>
                </a:cubicBezTo>
                <a:cubicBezTo>
                  <a:pt x="657908" y="6276764"/>
                  <a:pt x="625159" y="6270979"/>
                  <a:pt x="618141" y="6273378"/>
                </a:cubicBezTo>
                <a:cubicBezTo>
                  <a:pt x="606112" y="6250236"/>
                  <a:pt x="628751" y="6263137"/>
                  <a:pt x="596498" y="6261621"/>
                </a:cubicBezTo>
                <a:cubicBezTo>
                  <a:pt x="598654" y="6267969"/>
                  <a:pt x="583476" y="6241875"/>
                  <a:pt x="568296" y="6259035"/>
                </a:cubicBezTo>
                <a:lnTo>
                  <a:pt x="550874" y="6247808"/>
                </a:lnTo>
                <a:lnTo>
                  <a:pt x="521056" y="6251759"/>
                </a:lnTo>
                <a:cubicBezTo>
                  <a:pt x="512844" y="6252767"/>
                  <a:pt x="496898" y="6238469"/>
                  <a:pt x="487255" y="6237156"/>
                </a:cubicBezTo>
                <a:cubicBezTo>
                  <a:pt x="449168" y="6235869"/>
                  <a:pt x="452372" y="6218847"/>
                  <a:pt x="431825" y="6228675"/>
                </a:cubicBezTo>
                <a:cubicBezTo>
                  <a:pt x="409674" y="6239271"/>
                  <a:pt x="353899" y="6202116"/>
                  <a:pt x="346639" y="6209624"/>
                </a:cubicBezTo>
                <a:cubicBezTo>
                  <a:pt x="335776" y="6218525"/>
                  <a:pt x="269484" y="6176632"/>
                  <a:pt x="271007" y="6188053"/>
                </a:cubicBezTo>
                <a:cubicBezTo>
                  <a:pt x="223668" y="6157668"/>
                  <a:pt x="207158" y="6173403"/>
                  <a:pt x="189996" y="6162482"/>
                </a:cubicBezTo>
                <a:cubicBezTo>
                  <a:pt x="167941" y="6147838"/>
                  <a:pt x="134526" y="6155297"/>
                  <a:pt x="121342" y="6139836"/>
                </a:cubicBezTo>
                <a:cubicBezTo>
                  <a:pt x="108158" y="6124375"/>
                  <a:pt x="113782" y="6146084"/>
                  <a:pt x="90669" y="6116573"/>
                </a:cubicBezTo>
                <a:cubicBezTo>
                  <a:pt x="76705" y="6097951"/>
                  <a:pt x="64226" y="6077165"/>
                  <a:pt x="49115" y="6053333"/>
                </a:cubicBezTo>
                <a:cubicBezTo>
                  <a:pt x="34004" y="6029501"/>
                  <a:pt x="12038" y="6070748"/>
                  <a:pt x="0" y="6024041"/>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601" name="Picture 1">
            <a:extLst>
              <a:ext uri="{FF2B5EF4-FFF2-40B4-BE49-F238E27FC236}">
                <a16:creationId xmlns:a16="http://schemas.microsoft.com/office/drawing/2014/main" id="{9534E9CE-124C-CF4B-B7D9-43A002FE2DB9}"/>
              </a:ext>
            </a:extLst>
          </p:cNvPr>
          <p:cNvPicPr>
            <a:picLocks noChangeAspect="1"/>
          </p:cNvPicPr>
          <p:nvPr/>
        </p:nvPicPr>
        <p:blipFill rotWithShape="1">
          <a:blip r:embed="rId2">
            <a:extLst>
              <a:ext uri="{28A0092B-C50C-407E-A947-70E740481C1C}">
                <a14:useLocalDpi xmlns:a14="http://schemas.microsoft.com/office/drawing/2010/main" val="0"/>
              </a:ext>
            </a:extLst>
          </a:blip>
          <a:srcRect t="11776" b="30235"/>
          <a:stretch/>
        </p:blipFill>
        <p:spPr bwMode="auto">
          <a:xfrm>
            <a:off x="-3047" y="10"/>
            <a:ext cx="12191999" cy="685799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 name="Rectangle 75">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TextBox 2">
            <a:extLst>
              <a:ext uri="{FF2B5EF4-FFF2-40B4-BE49-F238E27FC236}">
                <a16:creationId xmlns:a16="http://schemas.microsoft.com/office/drawing/2014/main" id="{FF17159C-D9C5-364D-9A5F-1AE74095506C}"/>
              </a:ext>
            </a:extLst>
          </p:cNvPr>
          <p:cNvSpPr txBox="1">
            <a:spLocks noChangeArrowheads="1"/>
          </p:cNvSpPr>
          <p:nvPr/>
        </p:nvSpPr>
        <p:spPr bwMode="auto">
          <a:xfrm>
            <a:off x="1097280" y="325550"/>
            <a:ext cx="10058400" cy="3574778"/>
          </a:xfrm>
          <a:prstGeom prst="rect">
            <a:avLst/>
          </a:prstGeom>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indent="-228600" algn="ctr">
              <a:lnSpc>
                <a:spcPct val="90000"/>
              </a:lnSpc>
              <a:spcBef>
                <a:spcPct val="0"/>
              </a:spcBef>
              <a:spcAft>
                <a:spcPts val="600"/>
              </a:spcAft>
              <a:buNone/>
            </a:pPr>
            <a:r>
              <a:rPr lang="en-US" altLang="fr-FR" sz="5200">
                <a:solidFill>
                  <a:srgbClr val="FFFFFF"/>
                </a:solidFill>
                <a:latin typeface="+mj-lt"/>
                <a:ea typeface="+mj-ea"/>
                <a:cs typeface="+mj-cs"/>
              </a:rPr>
              <a:t>Diane Arbus, A Lobby in a Building, NYC, 1966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25601"/>
                                        </p:tgtEl>
                                        <p:attrNameLst>
                                          <p:attrName>style.visibility</p:attrName>
                                        </p:attrNameLst>
                                      </p:cBhvr>
                                      <p:to>
                                        <p:strVal val="visible"/>
                                      </p:to>
                                    </p:set>
                                    <p:animEffect transition="in" filter="fade">
                                      <p:cBhvr>
                                        <p:cTn id="7" dur="700"/>
                                        <p:tgtEl>
                                          <p:spTgt spid="256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5" name="Picture 1">
            <a:extLst>
              <a:ext uri="{FF2B5EF4-FFF2-40B4-BE49-F238E27FC236}">
                <a16:creationId xmlns:a16="http://schemas.microsoft.com/office/drawing/2014/main" id="{715B5A81-9621-3C44-9322-413FB701E0AF}"/>
              </a:ext>
            </a:extLst>
          </p:cNvPr>
          <p:cNvPicPr>
            <a:picLocks noChangeAspect="1"/>
          </p:cNvPicPr>
          <p:nvPr/>
        </p:nvPicPr>
        <p:blipFill rotWithShape="1">
          <a:blip r:embed="rId2">
            <a:alphaModFix amt="60000"/>
            <a:extLst>
              <a:ext uri="{28A0092B-C50C-407E-A947-70E740481C1C}">
                <a14:useLocalDpi xmlns:a14="http://schemas.microsoft.com/office/drawing/2010/main" val="0"/>
              </a:ext>
            </a:extLst>
          </a:blip>
          <a:srcRect t="21955" r="-1" b="23896"/>
          <a:stretch/>
        </p:blipFill>
        <p:spPr bwMode="auto">
          <a:xfrm>
            <a:off x="180975" y="182880"/>
            <a:ext cx="11823637" cy="649978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6" name="TextBox 1">
            <a:extLst>
              <a:ext uri="{FF2B5EF4-FFF2-40B4-BE49-F238E27FC236}">
                <a16:creationId xmlns:a16="http://schemas.microsoft.com/office/drawing/2014/main" id="{4B2BDC64-3D4A-7F42-A4EE-0600D1AA3B42}"/>
              </a:ext>
            </a:extLst>
          </p:cNvPr>
          <p:cNvSpPr txBox="1">
            <a:spLocks noChangeArrowheads="1"/>
          </p:cNvSpPr>
          <p:nvPr/>
        </p:nvSpPr>
        <p:spPr bwMode="auto">
          <a:xfrm>
            <a:off x="838200" y="3526300"/>
            <a:ext cx="10165218" cy="258845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indent="-228600">
              <a:lnSpc>
                <a:spcPct val="90000"/>
              </a:lnSpc>
              <a:spcBef>
                <a:spcPct val="0"/>
              </a:spcBef>
              <a:spcAft>
                <a:spcPts val="600"/>
              </a:spcAft>
            </a:pPr>
            <a:r>
              <a:rPr lang="en-US" altLang="fr-FR" sz="2000">
                <a:solidFill>
                  <a:srgbClr val="FFFFFF"/>
                </a:solidFill>
                <a:latin typeface="+mn-lt"/>
                <a:ea typeface="+mn-ea"/>
              </a:rPr>
              <a:t>A Jewish giant at home with his parents, in the Bronx, N.Y., 1970</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2" name="Rectangle 7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TextBox 1">
            <a:extLst>
              <a:ext uri="{FF2B5EF4-FFF2-40B4-BE49-F238E27FC236}">
                <a16:creationId xmlns:a16="http://schemas.microsoft.com/office/drawing/2014/main" id="{DE457F15-8767-1F4C-A4F9-6DC4E62E432A}"/>
              </a:ext>
            </a:extLst>
          </p:cNvPr>
          <p:cNvSpPr txBox="1">
            <a:spLocks noChangeArrowheads="1"/>
          </p:cNvSpPr>
          <p:nvPr/>
        </p:nvSpPr>
        <p:spPr bwMode="auto">
          <a:xfrm>
            <a:off x="838200" y="3146400"/>
            <a:ext cx="4391025" cy="24543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indent="-228600">
              <a:lnSpc>
                <a:spcPct val="90000"/>
              </a:lnSpc>
              <a:spcBef>
                <a:spcPct val="0"/>
              </a:spcBef>
              <a:spcAft>
                <a:spcPts val="600"/>
              </a:spcAft>
            </a:pPr>
            <a:r>
              <a:rPr lang="en-US" altLang="fr-FR" sz="2400">
                <a:solidFill>
                  <a:schemeClr val="bg1">
                    <a:alpha val="80000"/>
                  </a:schemeClr>
                </a:solidFill>
                <a:latin typeface="+mn-lt"/>
                <a:ea typeface="+mn-ea"/>
              </a:rPr>
              <a:t>Richard Avedon, Jacob Israel Avedon, 1969-1973</a:t>
            </a:r>
          </a:p>
        </p:txBody>
      </p:sp>
      <p:pic>
        <p:nvPicPr>
          <p:cNvPr id="27649" name="Picture 1">
            <a:extLst>
              <a:ext uri="{FF2B5EF4-FFF2-40B4-BE49-F238E27FC236}">
                <a16:creationId xmlns:a16="http://schemas.microsoft.com/office/drawing/2014/main" id="{A85EE933-005D-1D4E-B6BC-09AE96E4A2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6095999" y="2528275"/>
            <a:ext cx="5260976" cy="176242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pic>
        <p:nvPicPr>
          <p:cNvPr id="29697" name="Picture 1">
            <a:extLst>
              <a:ext uri="{FF2B5EF4-FFF2-40B4-BE49-F238E27FC236}">
                <a16:creationId xmlns:a16="http://schemas.microsoft.com/office/drawing/2014/main" id="{8FA32A97-BD1F-004A-98DF-4143F4E4FD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2346" y="422874"/>
            <a:ext cx="5666547" cy="601225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3" name="Straight Connector 7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9698" name="TextBox 1">
            <a:extLst>
              <a:ext uri="{FF2B5EF4-FFF2-40B4-BE49-F238E27FC236}">
                <a16:creationId xmlns:a16="http://schemas.microsoft.com/office/drawing/2014/main" id="{9C7FF23D-568D-B043-A293-2D9BDEBBF850}"/>
              </a:ext>
            </a:extLst>
          </p:cNvPr>
          <p:cNvSpPr txBox="1">
            <a:spLocks noChangeArrowheads="1"/>
          </p:cNvSpPr>
          <p:nvPr/>
        </p:nvSpPr>
        <p:spPr bwMode="auto">
          <a:xfrm>
            <a:off x="6527800" y="1909192"/>
            <a:ext cx="4713997" cy="364771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indent="-228600">
              <a:lnSpc>
                <a:spcPct val="90000"/>
              </a:lnSpc>
              <a:spcBef>
                <a:spcPct val="0"/>
              </a:spcBef>
              <a:spcAft>
                <a:spcPts val="600"/>
              </a:spcAft>
            </a:pPr>
            <a:r>
              <a:rPr lang="en-US" altLang="fr-FR" sz="2000">
                <a:solidFill>
                  <a:schemeClr val="bg1"/>
                </a:solidFill>
                <a:latin typeface="+mn-lt"/>
                <a:ea typeface="+mn-ea"/>
              </a:rPr>
              <a:t>Diane Arbus, Yonkers, NY, 1962</a:t>
            </a:r>
          </a:p>
        </p:txBody>
      </p:sp>
      <p:cxnSp>
        <p:nvCxnSpPr>
          <p:cNvPr id="75" name="Straight Connector 7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pic>
        <p:nvPicPr>
          <p:cNvPr id="28673" name="Picture 1">
            <a:extLst>
              <a:ext uri="{FF2B5EF4-FFF2-40B4-BE49-F238E27FC236}">
                <a16:creationId xmlns:a16="http://schemas.microsoft.com/office/drawing/2014/main" id="{FB67F948-6E95-0249-A70F-A4D87B6173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2346" y="462221"/>
            <a:ext cx="5666547" cy="593355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3" name="Straight Connector 7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8674" name="TextBox 1">
            <a:extLst>
              <a:ext uri="{FF2B5EF4-FFF2-40B4-BE49-F238E27FC236}">
                <a16:creationId xmlns:a16="http://schemas.microsoft.com/office/drawing/2014/main" id="{A3497B43-ADB1-ED4D-B798-B5B86F54500E}"/>
              </a:ext>
            </a:extLst>
          </p:cNvPr>
          <p:cNvSpPr txBox="1">
            <a:spLocks noChangeArrowheads="1"/>
          </p:cNvSpPr>
          <p:nvPr/>
        </p:nvSpPr>
        <p:spPr bwMode="auto">
          <a:xfrm>
            <a:off x="6527800" y="1909192"/>
            <a:ext cx="4713997" cy="364771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indent="-228600">
              <a:lnSpc>
                <a:spcPct val="90000"/>
              </a:lnSpc>
              <a:spcBef>
                <a:spcPct val="0"/>
              </a:spcBef>
              <a:spcAft>
                <a:spcPts val="600"/>
              </a:spcAft>
            </a:pPr>
            <a:r>
              <a:rPr lang="en-US" altLang="fr-FR" sz="2000">
                <a:solidFill>
                  <a:schemeClr val="bg1"/>
                </a:solidFill>
                <a:latin typeface="+mn-lt"/>
                <a:ea typeface="+mn-ea"/>
              </a:rPr>
              <a:t>Child with Toy Hand Grenade in Central Park, New York City, 1962 </a:t>
            </a:r>
          </a:p>
        </p:txBody>
      </p:sp>
      <p:cxnSp>
        <p:nvCxnSpPr>
          <p:cNvPr id="75" name="Straight Connector 7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4" name="Rectangle 7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pic>
        <p:nvPicPr>
          <p:cNvPr id="30721" name="Picture 1">
            <a:extLst>
              <a:ext uri="{FF2B5EF4-FFF2-40B4-BE49-F238E27FC236}">
                <a16:creationId xmlns:a16="http://schemas.microsoft.com/office/drawing/2014/main" id="{DB4C4A49-5072-1E4A-BFCC-D3FFD65E71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2346" y="822389"/>
            <a:ext cx="5666547" cy="521322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0725" name="Straight Connector 7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0722" name="TextBox 1">
            <a:extLst>
              <a:ext uri="{FF2B5EF4-FFF2-40B4-BE49-F238E27FC236}">
                <a16:creationId xmlns:a16="http://schemas.microsoft.com/office/drawing/2014/main" id="{CB7FC8DB-FA28-FB48-81E1-DB341E92E7C9}"/>
              </a:ext>
            </a:extLst>
          </p:cNvPr>
          <p:cNvSpPr txBox="1">
            <a:spLocks noChangeArrowheads="1"/>
          </p:cNvSpPr>
          <p:nvPr/>
        </p:nvSpPr>
        <p:spPr bwMode="auto">
          <a:xfrm>
            <a:off x="6527800" y="1909192"/>
            <a:ext cx="4713997" cy="364771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indent="-228600">
              <a:lnSpc>
                <a:spcPct val="90000"/>
              </a:lnSpc>
              <a:spcBef>
                <a:spcPct val="0"/>
              </a:spcBef>
              <a:spcAft>
                <a:spcPts val="600"/>
              </a:spcAft>
            </a:pPr>
            <a:r>
              <a:rPr lang="en-US" altLang="fr-FR" sz="2000">
                <a:solidFill>
                  <a:schemeClr val="bg1"/>
                </a:solidFill>
                <a:latin typeface="+mn-lt"/>
                <a:ea typeface="+mn-ea"/>
              </a:rPr>
              <a:t>Duane Michals, 1974</a:t>
            </a:r>
          </a:p>
        </p:txBody>
      </p:sp>
      <p:cxnSp>
        <p:nvCxnSpPr>
          <p:cNvPr id="30726" name="Straight Connector 7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pic>
        <p:nvPicPr>
          <p:cNvPr id="31745" name="Picture 1">
            <a:extLst>
              <a:ext uri="{FF2B5EF4-FFF2-40B4-BE49-F238E27FC236}">
                <a16:creationId xmlns:a16="http://schemas.microsoft.com/office/drawing/2014/main" id="{C7F9C6D2-8D7A-2F43-9AE5-87D633D2C6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2346" y="1141132"/>
            <a:ext cx="5666547" cy="457573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3" name="Straight Connector 7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1746" name="TextBox 1">
            <a:extLst>
              <a:ext uri="{FF2B5EF4-FFF2-40B4-BE49-F238E27FC236}">
                <a16:creationId xmlns:a16="http://schemas.microsoft.com/office/drawing/2014/main" id="{9F492601-3118-1E4A-88DF-A22BC8D0F615}"/>
              </a:ext>
            </a:extLst>
          </p:cNvPr>
          <p:cNvSpPr txBox="1">
            <a:spLocks noChangeArrowheads="1"/>
          </p:cNvSpPr>
          <p:nvPr/>
        </p:nvSpPr>
        <p:spPr bwMode="auto">
          <a:xfrm>
            <a:off x="6527800" y="1909192"/>
            <a:ext cx="4713997" cy="364771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indent="-228600">
              <a:lnSpc>
                <a:spcPct val="90000"/>
              </a:lnSpc>
              <a:spcBef>
                <a:spcPct val="0"/>
              </a:spcBef>
              <a:spcAft>
                <a:spcPts val="600"/>
              </a:spcAft>
            </a:pPr>
            <a:r>
              <a:rPr lang="en-US" altLang="fr-FR" sz="2000">
                <a:solidFill>
                  <a:schemeClr val="bg1"/>
                </a:solidFill>
                <a:latin typeface="+mn-lt"/>
                <a:ea typeface="+mn-ea"/>
              </a:rPr>
              <a:t>Sally Mann, Cigarette, 1989</a:t>
            </a:r>
          </a:p>
        </p:txBody>
      </p:sp>
      <p:cxnSp>
        <p:nvCxnSpPr>
          <p:cNvPr id="75" name="Straight Connector 7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5C61D-F0F6-114E-8D28-E701DE294B76}"/>
              </a:ext>
            </a:extLst>
          </p:cNvPr>
          <p:cNvSpPr>
            <a:spLocks noGrp="1"/>
          </p:cNvSpPr>
          <p:nvPr>
            <p:ph type="ctrTitle"/>
          </p:nvPr>
        </p:nvSpPr>
        <p:spPr/>
        <p:txBody>
          <a:bodyPr/>
          <a:lstStyle/>
          <a:p>
            <a:r>
              <a:rPr lang="en-US" dirty="0"/>
              <a:t>Debates </a:t>
            </a:r>
          </a:p>
        </p:txBody>
      </p:sp>
      <p:sp>
        <p:nvSpPr>
          <p:cNvPr id="3" name="Subtitle 2">
            <a:extLst>
              <a:ext uri="{FF2B5EF4-FFF2-40B4-BE49-F238E27FC236}">
                <a16:creationId xmlns:a16="http://schemas.microsoft.com/office/drawing/2014/main" id="{01DE90F9-B45B-C646-BC3B-7D59CF414B86}"/>
              </a:ext>
            </a:extLst>
          </p:cNvPr>
          <p:cNvSpPr>
            <a:spLocks noGrp="1"/>
          </p:cNvSpPr>
          <p:nvPr>
            <p:ph type="subTitle" idx="1"/>
          </p:nvPr>
        </p:nvSpPr>
        <p:spPr/>
        <p:txBody>
          <a:bodyPr/>
          <a:lstStyle/>
          <a:p>
            <a:r>
              <a:rPr lang="en-US" dirty="0"/>
              <a:t>Thursday May 6</a:t>
            </a:r>
            <a:r>
              <a:rPr lang="en-US" baseline="30000" dirty="0"/>
              <a:t>th</a:t>
            </a:r>
            <a:r>
              <a:rPr lang="en-US" dirty="0"/>
              <a:t> 1pm (UK time)</a:t>
            </a:r>
          </a:p>
        </p:txBody>
      </p:sp>
    </p:spTree>
    <p:extLst>
      <p:ext uri="{BB962C8B-B14F-4D97-AF65-F5344CB8AC3E}">
        <p14:creationId xmlns:p14="http://schemas.microsoft.com/office/powerpoint/2010/main" val="12590178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845</TotalTime>
  <Words>448</Words>
  <Application>Microsoft Macintosh PowerPoint</Application>
  <PresentationFormat>Widescreen</PresentationFormat>
  <Paragraphs>56</Paragraphs>
  <Slides>24</Slides>
  <Notes>3</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Designing from the interior to exterior</vt:lpstr>
      <vt:lpstr>Questions are important</vt:lpstr>
      <vt:lpstr>Questions started…</vt:lpstr>
      <vt:lpstr>Next week…Debate</vt:lpstr>
      <vt:lpstr>PowerPoint Presentation</vt:lpstr>
      <vt:lpstr>TEAMS VS TEAM – the rules</vt:lpstr>
      <vt:lpstr>What questions are asked here?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Debates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Designing from the interior to exterior</dc:title>
  <dc:creator>Timi O'neill</dc:creator>
  <cp:lastModifiedBy>Timi O'neill</cp:lastModifiedBy>
  <cp:revision>9</cp:revision>
  <dcterms:created xsi:type="dcterms:W3CDTF">2021-04-29T08:11:55Z</dcterms:created>
  <dcterms:modified xsi:type="dcterms:W3CDTF">2021-05-23T15:53:17Z</dcterms:modified>
</cp:coreProperties>
</file>